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7" r:id="rId2"/>
    <p:sldId id="603" r:id="rId3"/>
    <p:sldId id="604" r:id="rId4"/>
    <p:sldId id="446" r:id="rId5"/>
    <p:sldId id="564" r:id="rId6"/>
    <p:sldId id="445" r:id="rId7"/>
    <p:sldId id="447" r:id="rId8"/>
    <p:sldId id="678" r:id="rId9"/>
    <p:sldId id="686" r:id="rId10"/>
    <p:sldId id="679" r:id="rId11"/>
    <p:sldId id="268" r:id="rId12"/>
    <p:sldId id="586" r:id="rId13"/>
    <p:sldId id="606" r:id="rId14"/>
    <p:sldId id="452" r:id="rId15"/>
    <p:sldId id="682" r:id="rId16"/>
    <p:sldId id="607" r:id="rId17"/>
    <p:sldId id="687" r:id="rId18"/>
    <p:sldId id="460" r:id="rId19"/>
    <p:sldId id="587" r:id="rId20"/>
    <p:sldId id="588" r:id="rId21"/>
    <p:sldId id="589" r:id="rId22"/>
    <p:sldId id="590" r:id="rId23"/>
    <p:sldId id="591" r:id="rId24"/>
    <p:sldId id="592" r:id="rId25"/>
    <p:sldId id="593" r:id="rId26"/>
    <p:sldId id="594" r:id="rId27"/>
    <p:sldId id="595" r:id="rId28"/>
    <p:sldId id="596" r:id="rId29"/>
    <p:sldId id="269" r:id="rId30"/>
    <p:sldId id="488" r:id="rId31"/>
    <p:sldId id="462" r:id="rId32"/>
    <p:sldId id="597" r:id="rId33"/>
    <p:sldId id="683" r:id="rId34"/>
    <p:sldId id="516" r:id="rId35"/>
    <p:sldId id="680" r:id="rId36"/>
    <p:sldId id="270" r:id="rId37"/>
    <p:sldId id="520" r:id="rId38"/>
    <p:sldId id="521" r:id="rId39"/>
    <p:sldId id="614" r:id="rId40"/>
    <p:sldId id="608" r:id="rId41"/>
    <p:sldId id="616" r:id="rId42"/>
    <p:sldId id="609" r:id="rId43"/>
    <p:sldId id="621" r:id="rId44"/>
    <p:sldId id="620" r:id="rId45"/>
    <p:sldId id="615" r:id="rId46"/>
    <p:sldId id="610" r:id="rId47"/>
    <p:sldId id="612" r:id="rId48"/>
    <p:sldId id="599" r:id="rId49"/>
    <p:sldId id="690" r:id="rId50"/>
    <p:sldId id="691" r:id="rId51"/>
    <p:sldId id="382" r:id="rId52"/>
    <p:sldId id="570" r:id="rId53"/>
    <p:sldId id="438" r:id="rId54"/>
    <p:sldId id="601" r:id="rId55"/>
    <p:sldId id="617" r:id="rId56"/>
    <p:sldId id="618" r:id="rId57"/>
    <p:sldId id="540" r:id="rId58"/>
    <p:sldId id="619" r:id="rId59"/>
    <p:sldId id="613" r:id="rId60"/>
    <p:sldId id="622" r:id="rId61"/>
    <p:sldId id="684" r:id="rId62"/>
    <p:sldId id="542" r:id="rId63"/>
    <p:sldId id="642" r:id="rId64"/>
    <p:sldId id="271" r:id="rId65"/>
    <p:sldId id="571" r:id="rId66"/>
    <p:sldId id="471" r:id="rId67"/>
    <p:sldId id="472" r:id="rId68"/>
    <p:sldId id="585" r:id="rId69"/>
    <p:sldId id="474" r:id="rId70"/>
    <p:sldId id="434" r:id="rId71"/>
    <p:sldId id="476" r:id="rId72"/>
    <p:sldId id="479" r:id="rId73"/>
    <p:sldId id="685" r:id="rId74"/>
    <p:sldId id="572" r:id="rId75"/>
    <p:sldId id="483" r:id="rId76"/>
    <p:sldId id="485" r:id="rId77"/>
    <p:sldId id="486" r:id="rId78"/>
    <p:sldId id="692" r:id="rId79"/>
    <p:sldId id="681" r:id="rId80"/>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6D9F63"/>
    <a:srgbClr val="7E102F"/>
    <a:srgbClr val="026BCA"/>
    <a:srgbClr val="C9E9D5"/>
    <a:srgbClr val="0276E0"/>
    <a:srgbClr val="026DCE"/>
    <a:srgbClr val="02539C"/>
    <a:srgbClr val="026AC8"/>
    <a:srgbClr val="0255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88375" autoAdjust="0"/>
  </p:normalViewPr>
  <p:slideViewPr>
    <p:cSldViewPr>
      <p:cViewPr varScale="1">
        <p:scale>
          <a:sx n="106" d="100"/>
          <a:sy n="106" d="100"/>
        </p:scale>
        <p:origin x="510" y="108"/>
      </p:cViewPr>
      <p:guideLst>
        <p:guide orient="horz" pos="1800"/>
        <p:guide pos="2880"/>
      </p:guideLst>
    </p:cSldViewPr>
  </p:slideViewPr>
  <p:outlineViewPr>
    <p:cViewPr>
      <p:scale>
        <a:sx n="33" d="100"/>
        <a:sy n="33" d="100"/>
      </p:scale>
      <p:origin x="0" y="-868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XF" userId="2a7889fc66a80f19" providerId="LiveId" clId="{CAAAA134-3FE0-405E-AC77-E3CAE8A20000}"/>
    <pc:docChg chg="undo custSel addSld delSld modSld sldOrd">
      <pc:chgData name="DI XF" userId="2a7889fc66a80f19" providerId="LiveId" clId="{CAAAA134-3FE0-405E-AC77-E3CAE8A20000}" dt="2022-08-16T09:03:07.280" v="2493" actId="478"/>
      <pc:docMkLst>
        <pc:docMk/>
      </pc:docMkLst>
      <pc:sldChg chg="addSp delSp modSp mod">
        <pc:chgData name="DI XF" userId="2a7889fc66a80f19" providerId="LiveId" clId="{CAAAA134-3FE0-405E-AC77-E3CAE8A20000}" dt="2022-08-09T10:07:28.037" v="1240" actId="20577"/>
        <pc:sldMkLst>
          <pc:docMk/>
          <pc:sldMk cId="4174252970" sldId="257"/>
        </pc:sldMkLst>
        <pc:spChg chg="mod">
          <ac:chgData name="DI XF" userId="2a7889fc66a80f19" providerId="LiveId" clId="{CAAAA134-3FE0-405E-AC77-E3CAE8A20000}" dt="2022-08-09T10:07:28.037" v="1240" actId="20577"/>
          <ac:spMkLst>
            <pc:docMk/>
            <pc:sldMk cId="4174252970" sldId="257"/>
            <ac:spMk id="7" creationId="{00000000-0000-0000-0000-000000000000}"/>
          </ac:spMkLst>
        </pc:spChg>
        <pc:spChg chg="add mod">
          <ac:chgData name="DI XF" userId="2a7889fc66a80f19" providerId="LiveId" clId="{CAAAA134-3FE0-405E-AC77-E3CAE8A20000}" dt="2022-08-09T10:07:00.585" v="1236"/>
          <ac:spMkLst>
            <pc:docMk/>
            <pc:sldMk cId="4174252970" sldId="257"/>
            <ac:spMk id="8" creationId="{D5190118-8811-4AC0-8B45-FFD01D9A47E4}"/>
          </ac:spMkLst>
        </pc:spChg>
        <pc:spChg chg="del">
          <ac:chgData name="DI XF" userId="2a7889fc66a80f19" providerId="LiveId" clId="{CAAAA134-3FE0-405E-AC77-E3CAE8A20000}" dt="2022-08-09T10:06:59.554" v="1235" actId="478"/>
          <ac:spMkLst>
            <pc:docMk/>
            <pc:sldMk cId="4174252970" sldId="257"/>
            <ac:spMk id="11" creationId="{00000000-0000-0000-0000-000000000000}"/>
          </ac:spMkLst>
        </pc:spChg>
        <pc:cxnChg chg="add mod">
          <ac:chgData name="DI XF" userId="2a7889fc66a80f19" providerId="LiveId" clId="{CAAAA134-3FE0-405E-AC77-E3CAE8A20000}" dt="2022-08-09T10:07:00.585" v="1236"/>
          <ac:cxnSpMkLst>
            <pc:docMk/>
            <pc:sldMk cId="4174252970" sldId="257"/>
            <ac:cxnSpMk id="10" creationId="{E118FE0B-DD29-45E7-AAD6-6D2A6872403E}"/>
          </ac:cxnSpMkLst>
        </pc:cxnChg>
        <pc:cxnChg chg="del">
          <ac:chgData name="DI XF" userId="2a7889fc66a80f19" providerId="LiveId" clId="{CAAAA134-3FE0-405E-AC77-E3CAE8A20000}" dt="2022-08-09T10:06:59.554" v="1235" actId="478"/>
          <ac:cxnSpMkLst>
            <pc:docMk/>
            <pc:sldMk cId="4174252970" sldId="257"/>
            <ac:cxnSpMk id="16" creationId="{00000000-0000-0000-0000-000000000000}"/>
          </ac:cxnSpMkLst>
        </pc:cxnChg>
      </pc:sldChg>
      <pc:sldChg chg="addSp modSp mod">
        <pc:chgData name="DI XF" userId="2a7889fc66a80f19" providerId="LiveId" clId="{CAAAA134-3FE0-405E-AC77-E3CAE8A20000}" dt="2022-08-16T08:44:15.969" v="2223" actId="6549"/>
        <pc:sldMkLst>
          <pc:docMk/>
          <pc:sldMk cId="832766505" sldId="266"/>
        </pc:sldMkLst>
        <pc:spChg chg="add">
          <ac:chgData name="DI XF" userId="2a7889fc66a80f19" providerId="LiveId" clId="{CAAAA134-3FE0-405E-AC77-E3CAE8A20000}" dt="2022-08-16T08:43:41.733" v="2185" actId="11529"/>
          <ac:spMkLst>
            <pc:docMk/>
            <pc:sldMk cId="832766505" sldId="266"/>
            <ac:spMk id="2" creationId="{E9EBE5AF-2824-4488-9F45-C2986E715E94}"/>
          </ac:spMkLst>
        </pc:spChg>
        <pc:spChg chg="add mod">
          <ac:chgData name="DI XF" userId="2a7889fc66a80f19" providerId="LiveId" clId="{CAAAA134-3FE0-405E-AC77-E3CAE8A20000}" dt="2022-08-16T08:44:09.719" v="2222" actId="207"/>
          <ac:spMkLst>
            <pc:docMk/>
            <pc:sldMk cId="832766505" sldId="266"/>
            <ac:spMk id="3" creationId="{4E4BE918-3EA4-417B-BB6B-2C85CCC5140C}"/>
          </ac:spMkLst>
        </pc:spChg>
        <pc:spChg chg="mod">
          <ac:chgData name="DI XF" userId="2a7889fc66a80f19" providerId="LiveId" clId="{CAAAA134-3FE0-405E-AC77-E3CAE8A20000}" dt="2022-08-09T10:19:16.067" v="1252"/>
          <ac:spMkLst>
            <pc:docMk/>
            <pc:sldMk cId="832766505" sldId="266"/>
            <ac:spMk id="21" creationId="{BCA796FF-81CD-4053-AE7B-F1ABEBACFA65}"/>
          </ac:spMkLst>
        </pc:spChg>
        <pc:spChg chg="mod">
          <ac:chgData name="DI XF" userId="2a7889fc66a80f19" providerId="LiveId" clId="{CAAAA134-3FE0-405E-AC77-E3CAE8A20000}" dt="2022-08-09T10:19:20.477" v="1253" actId="1076"/>
          <ac:spMkLst>
            <pc:docMk/>
            <pc:sldMk cId="832766505" sldId="266"/>
            <ac:spMk id="22" creationId="{8CD02B30-09F2-40B1-AACF-4014B989181F}"/>
          </ac:spMkLst>
        </pc:spChg>
        <pc:spChg chg="mod">
          <ac:chgData name="DI XF" userId="2a7889fc66a80f19" providerId="LiveId" clId="{CAAAA134-3FE0-405E-AC77-E3CAE8A20000}" dt="2022-08-09T10:19:03.179" v="1242" actId="20577"/>
          <ac:spMkLst>
            <pc:docMk/>
            <pc:sldMk cId="832766505" sldId="266"/>
            <ac:spMk id="30" creationId="{00000000-0000-0000-0000-000000000000}"/>
          </ac:spMkLst>
        </pc:spChg>
        <pc:spChg chg="mod">
          <ac:chgData name="DI XF" userId="2a7889fc66a80f19" providerId="LiveId" clId="{CAAAA134-3FE0-405E-AC77-E3CAE8A20000}" dt="2022-08-16T08:44:15.969" v="2223" actId="6549"/>
          <ac:spMkLst>
            <pc:docMk/>
            <pc:sldMk cId="832766505" sldId="266"/>
            <ac:spMk id="32" creationId="{00000000-0000-0000-0000-000000000000}"/>
          </ac:spMkLst>
        </pc:spChg>
        <pc:spChg chg="mod">
          <ac:chgData name="DI XF" userId="2a7889fc66a80f19" providerId="LiveId" clId="{CAAAA134-3FE0-405E-AC77-E3CAE8A20000}" dt="2022-08-09T10:19:11.698" v="1244"/>
          <ac:spMkLst>
            <pc:docMk/>
            <pc:sldMk cId="832766505" sldId="266"/>
            <ac:spMk id="61" creationId="{00000000-0000-0000-0000-000000000000}"/>
          </ac:spMkLst>
        </pc:spChg>
        <pc:spChg chg="mod">
          <ac:chgData name="DI XF" userId="2a7889fc66a80f19" providerId="LiveId" clId="{CAAAA134-3FE0-405E-AC77-E3CAE8A20000}" dt="2022-08-09T10:19:33.140" v="1257" actId="1076"/>
          <ac:spMkLst>
            <pc:docMk/>
            <pc:sldMk cId="832766505" sldId="266"/>
            <ac:spMk id="62" creationId="{00000000-0000-0000-0000-000000000000}"/>
          </ac:spMkLst>
        </pc:spChg>
        <pc:spChg chg="mod">
          <ac:chgData name="DI XF" userId="2a7889fc66a80f19" providerId="LiveId" clId="{CAAAA134-3FE0-405E-AC77-E3CAE8A20000}" dt="2022-08-09T10:19:12.465" v="1246"/>
          <ac:spMkLst>
            <pc:docMk/>
            <pc:sldMk cId="832766505" sldId="266"/>
            <ac:spMk id="64" creationId="{00000000-0000-0000-0000-000000000000}"/>
          </ac:spMkLst>
        </pc:spChg>
        <pc:spChg chg="mod">
          <ac:chgData name="DI XF" userId="2a7889fc66a80f19" providerId="LiveId" clId="{CAAAA134-3FE0-405E-AC77-E3CAE8A20000}" dt="2022-08-09T10:19:30.750" v="1256" actId="1076"/>
          <ac:spMkLst>
            <pc:docMk/>
            <pc:sldMk cId="832766505" sldId="266"/>
            <ac:spMk id="65" creationId="{00000000-0000-0000-0000-000000000000}"/>
          </ac:spMkLst>
        </pc:spChg>
        <pc:spChg chg="mod">
          <ac:chgData name="DI XF" userId="2a7889fc66a80f19" providerId="LiveId" clId="{CAAAA134-3FE0-405E-AC77-E3CAE8A20000}" dt="2022-08-09T10:19:14.419" v="1248"/>
          <ac:spMkLst>
            <pc:docMk/>
            <pc:sldMk cId="832766505" sldId="266"/>
            <ac:spMk id="67" creationId="{00000000-0000-0000-0000-000000000000}"/>
          </ac:spMkLst>
        </pc:spChg>
        <pc:spChg chg="mod">
          <ac:chgData name="DI XF" userId="2a7889fc66a80f19" providerId="LiveId" clId="{CAAAA134-3FE0-405E-AC77-E3CAE8A20000}" dt="2022-08-09T10:19:25.752" v="1255" actId="1076"/>
          <ac:spMkLst>
            <pc:docMk/>
            <pc:sldMk cId="832766505" sldId="266"/>
            <ac:spMk id="68" creationId="{00000000-0000-0000-0000-000000000000}"/>
          </ac:spMkLst>
        </pc:spChg>
        <pc:spChg chg="mod">
          <ac:chgData name="DI XF" userId="2a7889fc66a80f19" providerId="LiveId" clId="{CAAAA134-3FE0-405E-AC77-E3CAE8A20000}" dt="2022-08-09T10:19:15.154" v="1250"/>
          <ac:spMkLst>
            <pc:docMk/>
            <pc:sldMk cId="832766505" sldId="266"/>
            <ac:spMk id="70" creationId="{00000000-0000-0000-0000-000000000000}"/>
          </ac:spMkLst>
        </pc:spChg>
        <pc:spChg chg="mod">
          <ac:chgData name="DI XF" userId="2a7889fc66a80f19" providerId="LiveId" clId="{CAAAA134-3FE0-405E-AC77-E3CAE8A20000}" dt="2022-08-09T10:19:22.439" v="1254" actId="1076"/>
          <ac:spMkLst>
            <pc:docMk/>
            <pc:sldMk cId="832766505" sldId="266"/>
            <ac:spMk id="71" creationId="{00000000-0000-0000-0000-000000000000}"/>
          </ac:spMkLst>
        </pc:spChg>
      </pc:sldChg>
      <pc:sldChg chg="modSp mod">
        <pc:chgData name="DI XF" userId="2a7889fc66a80f19" providerId="LiveId" clId="{CAAAA134-3FE0-405E-AC77-E3CAE8A20000}" dt="2022-08-10T10:59:07.069" v="1609" actId="6549"/>
        <pc:sldMkLst>
          <pc:docMk/>
          <pc:sldMk cId="2809254054" sldId="438"/>
        </pc:sldMkLst>
        <pc:spChg chg="mod">
          <ac:chgData name="DI XF" userId="2a7889fc66a80f19" providerId="LiveId" clId="{CAAAA134-3FE0-405E-AC77-E3CAE8A20000}" dt="2022-08-10T10:59:07.069" v="1609" actId="6549"/>
          <ac:spMkLst>
            <pc:docMk/>
            <pc:sldMk cId="2809254054" sldId="438"/>
            <ac:spMk id="9" creationId="{00000000-0000-0000-0000-000000000000}"/>
          </ac:spMkLst>
        </pc:spChg>
      </pc:sldChg>
      <pc:sldChg chg="modSp mod ord">
        <pc:chgData name="DI XF" userId="2a7889fc66a80f19" providerId="LiveId" clId="{CAAAA134-3FE0-405E-AC77-E3CAE8A20000}" dt="2022-08-10T10:42:13.560" v="1275" actId="1076"/>
        <pc:sldMkLst>
          <pc:docMk/>
          <pc:sldMk cId="1378118334" sldId="444"/>
        </pc:sldMkLst>
        <pc:spChg chg="mod">
          <ac:chgData name="DI XF" userId="2a7889fc66a80f19" providerId="LiveId" clId="{CAAAA134-3FE0-405E-AC77-E3CAE8A20000}" dt="2022-08-09T10:07:24.006" v="1237"/>
          <ac:spMkLst>
            <pc:docMk/>
            <pc:sldMk cId="1378118334" sldId="444"/>
            <ac:spMk id="2" creationId="{00000000-0000-0000-0000-000000000000}"/>
          </ac:spMkLst>
        </pc:spChg>
        <pc:spChg chg="mod">
          <ac:chgData name="DI XF" userId="2a7889fc66a80f19" providerId="LiveId" clId="{CAAAA134-3FE0-405E-AC77-E3CAE8A20000}" dt="2022-08-10T10:42:13.560" v="1275" actId="1076"/>
          <ac:spMkLst>
            <pc:docMk/>
            <pc:sldMk cId="1378118334" sldId="444"/>
            <ac:spMk id="9" creationId="{00000000-0000-0000-0000-000000000000}"/>
          </ac:spMkLst>
        </pc:spChg>
      </pc:sldChg>
      <pc:sldChg chg="addSp delSp modSp mod delAnim modNotesTx">
        <pc:chgData name="DI XF" userId="2a7889fc66a80f19" providerId="LiveId" clId="{CAAAA134-3FE0-405E-AC77-E3CAE8A20000}" dt="2022-08-16T08:42:50.490" v="2184" actId="403"/>
        <pc:sldMkLst>
          <pc:docMk/>
          <pc:sldMk cId="2206136218" sldId="445"/>
        </pc:sldMkLst>
        <pc:spChg chg="mod">
          <ac:chgData name="DI XF" userId="2a7889fc66a80f19" providerId="LiveId" clId="{CAAAA134-3FE0-405E-AC77-E3CAE8A20000}" dt="2022-08-09T10:07:24.006" v="1237"/>
          <ac:spMkLst>
            <pc:docMk/>
            <pc:sldMk cId="2206136218" sldId="445"/>
            <ac:spMk id="2" creationId="{00000000-0000-0000-0000-000000000000}"/>
          </ac:spMkLst>
        </pc:spChg>
        <pc:spChg chg="del mod">
          <ac:chgData name="DI XF" userId="2a7889fc66a80f19" providerId="LiveId" clId="{CAAAA134-3FE0-405E-AC77-E3CAE8A20000}" dt="2022-08-10T10:41:16.350" v="1261" actId="478"/>
          <ac:spMkLst>
            <pc:docMk/>
            <pc:sldMk cId="2206136218" sldId="445"/>
            <ac:spMk id="3" creationId="{00000000-0000-0000-0000-000000000000}"/>
          </ac:spMkLst>
        </pc:spChg>
        <pc:spChg chg="mod">
          <ac:chgData name="DI XF" userId="2a7889fc66a80f19" providerId="LiveId" clId="{CAAAA134-3FE0-405E-AC77-E3CAE8A20000}" dt="2022-08-16T08:42:50.490" v="2184" actId="403"/>
          <ac:spMkLst>
            <pc:docMk/>
            <pc:sldMk cId="2206136218" sldId="445"/>
            <ac:spMk id="5" creationId="{00000000-0000-0000-0000-000000000000}"/>
          </ac:spMkLst>
        </pc:spChg>
        <pc:spChg chg="add mod">
          <ac:chgData name="DI XF" userId="2a7889fc66a80f19" providerId="LiveId" clId="{CAAAA134-3FE0-405E-AC77-E3CAE8A20000}" dt="2022-08-09T06:49:56.001" v="396" actId="207"/>
          <ac:spMkLst>
            <pc:docMk/>
            <pc:sldMk cId="2206136218" sldId="445"/>
            <ac:spMk id="8" creationId="{A2A55725-83ED-4B98-BF2C-56D34C929EAE}"/>
          </ac:spMkLst>
        </pc:spChg>
        <pc:graphicFrameChg chg="add mod modGraphic">
          <ac:chgData name="DI XF" userId="2a7889fc66a80f19" providerId="LiveId" clId="{CAAAA134-3FE0-405E-AC77-E3CAE8A20000}" dt="2022-08-10T10:41:56.120" v="1271"/>
          <ac:graphicFrameMkLst>
            <pc:docMk/>
            <pc:sldMk cId="2206136218" sldId="445"/>
            <ac:graphicFrameMk id="4" creationId="{39F02C67-C84D-44CA-AC84-B10E89430CF5}"/>
          </ac:graphicFrameMkLst>
        </pc:graphicFrameChg>
      </pc:sldChg>
      <pc:sldChg chg="modSp mod">
        <pc:chgData name="DI XF" userId="2a7889fc66a80f19" providerId="LiveId" clId="{CAAAA134-3FE0-405E-AC77-E3CAE8A20000}" dt="2022-08-10T10:42:43.602" v="1281" actId="207"/>
        <pc:sldMkLst>
          <pc:docMk/>
          <pc:sldMk cId="1067655237" sldId="446"/>
        </pc:sldMkLst>
        <pc:spChg chg="mod">
          <ac:chgData name="DI XF" userId="2a7889fc66a80f19" providerId="LiveId" clId="{CAAAA134-3FE0-405E-AC77-E3CAE8A20000}" dt="2022-08-10T10:42:43.602" v="1281" actId="207"/>
          <ac:spMkLst>
            <pc:docMk/>
            <pc:sldMk cId="1067655237" sldId="446"/>
            <ac:spMk id="9" creationId="{00000000-0000-0000-0000-000000000000}"/>
          </ac:spMkLst>
        </pc:spChg>
      </pc:sldChg>
      <pc:sldChg chg="modSp add del mod">
        <pc:chgData name="DI XF" userId="2a7889fc66a80f19" providerId="LiveId" clId="{CAAAA134-3FE0-405E-AC77-E3CAE8A20000}" dt="2022-08-16T08:45:00.656" v="2224" actId="2696"/>
        <pc:sldMkLst>
          <pc:docMk/>
          <pc:sldMk cId="838281163" sldId="447"/>
        </pc:sldMkLst>
        <pc:spChg chg="mod">
          <ac:chgData name="DI XF" userId="2a7889fc66a80f19" providerId="LiveId" clId="{CAAAA134-3FE0-405E-AC77-E3CAE8A20000}" dt="2022-08-10T10:43:22.395" v="1283" actId="403"/>
          <ac:spMkLst>
            <pc:docMk/>
            <pc:sldMk cId="838281163" sldId="447"/>
            <ac:spMk id="9" creationId="{00000000-0000-0000-0000-000000000000}"/>
          </ac:spMkLst>
        </pc:spChg>
      </pc:sldChg>
      <pc:sldChg chg="add del">
        <pc:chgData name="DI XF" userId="2a7889fc66a80f19" providerId="LiveId" clId="{CAAAA134-3FE0-405E-AC77-E3CAE8A20000}" dt="2022-08-16T08:45:43.230" v="2226" actId="2696"/>
        <pc:sldMkLst>
          <pc:docMk/>
          <pc:sldMk cId="2756711250" sldId="447"/>
        </pc:sldMkLst>
      </pc:sldChg>
      <pc:sldChg chg="modSp add mod">
        <pc:chgData name="DI XF" userId="2a7889fc66a80f19" providerId="LiveId" clId="{CAAAA134-3FE0-405E-AC77-E3CAE8A20000}" dt="2022-08-16T08:46:10.264" v="2229" actId="403"/>
        <pc:sldMkLst>
          <pc:docMk/>
          <pc:sldMk cId="3124672726" sldId="447"/>
        </pc:sldMkLst>
        <pc:spChg chg="mod">
          <ac:chgData name="DI XF" userId="2a7889fc66a80f19" providerId="LiveId" clId="{CAAAA134-3FE0-405E-AC77-E3CAE8A20000}" dt="2022-08-16T08:46:10.264" v="2229" actId="403"/>
          <ac:spMkLst>
            <pc:docMk/>
            <pc:sldMk cId="3124672726" sldId="447"/>
            <ac:spMk id="9" creationId="{00000000-0000-0000-0000-000000000000}"/>
          </ac:spMkLst>
        </pc:spChg>
      </pc:sldChg>
      <pc:sldChg chg="del">
        <pc:chgData name="DI XF" userId="2a7889fc66a80f19" providerId="LiveId" clId="{CAAAA134-3FE0-405E-AC77-E3CAE8A20000}" dt="2022-08-09T06:59:59.434" v="551" actId="2696"/>
        <pc:sldMkLst>
          <pc:docMk/>
          <pc:sldMk cId="3318478497" sldId="447"/>
        </pc:sldMkLst>
      </pc:sldChg>
      <pc:sldChg chg="modSp mod">
        <pc:chgData name="DI XF" userId="2a7889fc66a80f19" providerId="LiveId" clId="{CAAAA134-3FE0-405E-AC77-E3CAE8A20000}" dt="2022-08-16T08:46:43.953" v="2232" actId="5793"/>
        <pc:sldMkLst>
          <pc:docMk/>
          <pc:sldMk cId="444354940" sldId="452"/>
        </pc:sldMkLst>
        <pc:spChg chg="mod">
          <ac:chgData name="DI XF" userId="2a7889fc66a80f19" providerId="LiveId" clId="{CAAAA134-3FE0-405E-AC77-E3CAE8A20000}" dt="2022-08-16T08:46:43.953" v="2232" actId="5793"/>
          <ac:spMkLst>
            <pc:docMk/>
            <pc:sldMk cId="444354940" sldId="452"/>
            <ac:spMk id="9" creationId="{00000000-0000-0000-0000-000000000000}"/>
          </ac:spMkLst>
        </pc:spChg>
        <pc:graphicFrameChg chg="modGraphic">
          <ac:chgData name="DI XF" userId="2a7889fc66a80f19" providerId="LiveId" clId="{CAAAA134-3FE0-405E-AC77-E3CAE8A20000}" dt="2022-08-10T10:48:51.092" v="1464" actId="403"/>
          <ac:graphicFrameMkLst>
            <pc:docMk/>
            <pc:sldMk cId="444354940" sldId="452"/>
            <ac:graphicFrameMk id="5" creationId="{00000000-0000-0000-0000-000000000000}"/>
          </ac:graphicFrameMkLst>
        </pc:graphicFrameChg>
      </pc:sldChg>
      <pc:sldChg chg="addSp delSp modSp mod modNotesTx">
        <pc:chgData name="DI XF" userId="2a7889fc66a80f19" providerId="LiveId" clId="{CAAAA134-3FE0-405E-AC77-E3CAE8A20000}" dt="2022-08-16T08:48:00.193" v="2270" actId="1076"/>
        <pc:sldMkLst>
          <pc:docMk/>
          <pc:sldMk cId="860690080" sldId="460"/>
        </pc:sldMkLst>
        <pc:spChg chg="add del mod">
          <ac:chgData name="DI XF" userId="2a7889fc66a80f19" providerId="LiveId" clId="{CAAAA134-3FE0-405E-AC77-E3CAE8A20000}" dt="2022-08-09T07:06:17.935" v="615" actId="478"/>
          <ac:spMkLst>
            <pc:docMk/>
            <pc:sldMk cId="860690080" sldId="460"/>
            <ac:spMk id="6" creationId="{19173EE7-0BD2-4B82-AB69-9947EE67BD73}"/>
          </ac:spMkLst>
        </pc:spChg>
        <pc:spChg chg="mod">
          <ac:chgData name="DI XF" userId="2a7889fc66a80f19" providerId="LiveId" clId="{CAAAA134-3FE0-405E-AC77-E3CAE8A20000}" dt="2022-08-16T08:47:58.233" v="2269" actId="1076"/>
          <ac:spMkLst>
            <pc:docMk/>
            <pc:sldMk cId="860690080" sldId="460"/>
            <ac:spMk id="9" creationId="{00000000-0000-0000-0000-000000000000}"/>
          </ac:spMkLst>
        </pc:spChg>
        <pc:graphicFrameChg chg="add mod modGraphic">
          <ac:chgData name="DI XF" userId="2a7889fc66a80f19" providerId="LiveId" clId="{CAAAA134-3FE0-405E-AC77-E3CAE8A20000}" dt="2022-08-16T08:48:00.193" v="2270" actId="1076"/>
          <ac:graphicFrameMkLst>
            <pc:docMk/>
            <pc:sldMk cId="860690080" sldId="460"/>
            <ac:graphicFrameMk id="3" creationId="{E67A3286-5A00-4EBC-BC09-C6F821076CC2}"/>
          </ac:graphicFrameMkLst>
        </pc:graphicFrameChg>
      </pc:sldChg>
      <pc:sldChg chg="addSp delSp modSp mod">
        <pc:chgData name="DI XF" userId="2a7889fc66a80f19" providerId="LiveId" clId="{CAAAA134-3FE0-405E-AC77-E3CAE8A20000}" dt="2022-08-16T08:50:39.311" v="2305" actId="207"/>
        <pc:sldMkLst>
          <pc:docMk/>
          <pc:sldMk cId="3956986254" sldId="462"/>
        </pc:sldMkLst>
        <pc:spChg chg="mod">
          <ac:chgData name="DI XF" userId="2a7889fc66a80f19" providerId="LiveId" clId="{CAAAA134-3FE0-405E-AC77-E3CAE8A20000}" dt="2022-08-16T08:50:39.311" v="2305" actId="207"/>
          <ac:spMkLst>
            <pc:docMk/>
            <pc:sldMk cId="3956986254" sldId="462"/>
            <ac:spMk id="9" creationId="{00000000-0000-0000-0000-000000000000}"/>
          </ac:spMkLst>
        </pc:spChg>
        <pc:spChg chg="add del">
          <ac:chgData name="DI XF" userId="2a7889fc66a80f19" providerId="LiveId" clId="{CAAAA134-3FE0-405E-AC77-E3CAE8A20000}" dt="2022-08-07T09:23:56.113" v="3"/>
          <ac:spMkLst>
            <pc:docMk/>
            <pc:sldMk cId="3956986254" sldId="462"/>
            <ac:spMk id="14" creationId="{70C6DAC6-903C-4B35-833B-1AA9E6701D5F}"/>
          </ac:spMkLst>
        </pc:spChg>
      </pc:sldChg>
      <pc:sldChg chg="modSp del">
        <pc:chgData name="DI XF" userId="2a7889fc66a80f19" providerId="LiveId" clId="{CAAAA134-3FE0-405E-AC77-E3CAE8A20000}" dt="2022-08-09T07:23:59.558" v="851" actId="47"/>
        <pc:sldMkLst>
          <pc:docMk/>
          <pc:sldMk cId="4263284690" sldId="470"/>
        </pc:sldMkLst>
        <pc:spChg chg="mod">
          <ac:chgData name="DI XF" userId="2a7889fc66a80f19" providerId="LiveId" clId="{CAAAA134-3FE0-405E-AC77-E3CAE8A20000}" dt="2022-08-09T07:22:56.055" v="836" actId="20577"/>
          <ac:spMkLst>
            <pc:docMk/>
            <pc:sldMk cId="4263284690" sldId="470"/>
            <ac:spMk id="9" creationId="{00000000-0000-0000-0000-000000000000}"/>
          </ac:spMkLst>
        </pc:spChg>
      </pc:sldChg>
      <pc:sldChg chg="modSp mod">
        <pc:chgData name="DI XF" userId="2a7889fc66a80f19" providerId="LiveId" clId="{CAAAA134-3FE0-405E-AC77-E3CAE8A20000}" dt="2022-08-10T11:03:35.210" v="1661" actId="403"/>
        <pc:sldMkLst>
          <pc:docMk/>
          <pc:sldMk cId="3345250732" sldId="471"/>
        </pc:sldMkLst>
        <pc:spChg chg="mod">
          <ac:chgData name="DI XF" userId="2a7889fc66a80f19" providerId="LiveId" clId="{CAAAA134-3FE0-405E-AC77-E3CAE8A20000}" dt="2022-08-10T11:03:35.210" v="1661" actId="403"/>
          <ac:spMkLst>
            <pc:docMk/>
            <pc:sldMk cId="3345250732" sldId="471"/>
            <ac:spMk id="9" creationId="{00000000-0000-0000-0000-000000000000}"/>
          </ac:spMkLst>
        </pc:spChg>
      </pc:sldChg>
      <pc:sldChg chg="modSp mod">
        <pc:chgData name="DI XF" userId="2a7889fc66a80f19" providerId="LiveId" clId="{CAAAA134-3FE0-405E-AC77-E3CAE8A20000}" dt="2022-08-16T09:01:00.286" v="2461" actId="12100"/>
        <pc:sldMkLst>
          <pc:docMk/>
          <pc:sldMk cId="3210381543" sldId="472"/>
        </pc:sldMkLst>
        <pc:spChg chg="mod">
          <ac:chgData name="DI XF" userId="2a7889fc66a80f19" providerId="LiveId" clId="{CAAAA134-3FE0-405E-AC77-E3CAE8A20000}" dt="2022-08-10T11:03:31.896" v="1660" actId="403"/>
          <ac:spMkLst>
            <pc:docMk/>
            <pc:sldMk cId="3210381543" sldId="472"/>
            <ac:spMk id="9" creationId="{00000000-0000-0000-0000-000000000000}"/>
          </ac:spMkLst>
        </pc:spChg>
        <pc:graphicFrameChg chg="mod">
          <ac:chgData name="DI XF" userId="2a7889fc66a80f19" providerId="LiveId" clId="{CAAAA134-3FE0-405E-AC77-E3CAE8A20000}" dt="2022-08-16T09:01:00.286" v="2461" actId="12100"/>
          <ac:graphicFrameMkLst>
            <pc:docMk/>
            <pc:sldMk cId="3210381543" sldId="472"/>
            <ac:graphicFrameMk id="5" creationId="{00000000-0000-0000-0000-000000000000}"/>
          </ac:graphicFrameMkLst>
        </pc:graphicFrameChg>
      </pc:sldChg>
      <pc:sldChg chg="modSp mod">
        <pc:chgData name="DI XF" userId="2a7889fc66a80f19" providerId="LiveId" clId="{CAAAA134-3FE0-405E-AC77-E3CAE8A20000}" dt="2022-08-10T11:04:13.232" v="1668" actId="1076"/>
        <pc:sldMkLst>
          <pc:docMk/>
          <pc:sldMk cId="3369077753" sldId="474"/>
        </pc:sldMkLst>
        <pc:spChg chg="mod">
          <ac:chgData name="DI XF" userId="2a7889fc66a80f19" providerId="LiveId" clId="{CAAAA134-3FE0-405E-AC77-E3CAE8A20000}" dt="2022-08-10T11:04:13.232" v="1668" actId="1076"/>
          <ac:spMkLst>
            <pc:docMk/>
            <pc:sldMk cId="3369077753" sldId="474"/>
            <ac:spMk id="3" creationId="{00000000-0000-0000-0000-000000000000}"/>
          </ac:spMkLst>
        </pc:spChg>
        <pc:spChg chg="mod">
          <ac:chgData name="DI XF" userId="2a7889fc66a80f19" providerId="LiveId" clId="{CAAAA134-3FE0-405E-AC77-E3CAE8A20000}" dt="2022-08-10T11:04:13.232" v="1668" actId="1076"/>
          <ac:spMkLst>
            <pc:docMk/>
            <pc:sldMk cId="3369077753" sldId="474"/>
            <ac:spMk id="4" creationId="{00000000-0000-0000-0000-000000000000}"/>
          </ac:spMkLst>
        </pc:spChg>
        <pc:spChg chg="mod">
          <ac:chgData name="DI XF" userId="2a7889fc66a80f19" providerId="LiveId" clId="{CAAAA134-3FE0-405E-AC77-E3CAE8A20000}" dt="2022-08-10T11:04:13.232" v="1668" actId="1076"/>
          <ac:spMkLst>
            <pc:docMk/>
            <pc:sldMk cId="3369077753" sldId="474"/>
            <ac:spMk id="6" creationId="{00000000-0000-0000-0000-000000000000}"/>
          </ac:spMkLst>
        </pc:spChg>
        <pc:spChg chg="mod">
          <ac:chgData name="DI XF" userId="2a7889fc66a80f19" providerId="LiveId" clId="{CAAAA134-3FE0-405E-AC77-E3CAE8A20000}" dt="2022-08-10T11:04:13.232" v="1668" actId="1076"/>
          <ac:spMkLst>
            <pc:docMk/>
            <pc:sldMk cId="3369077753" sldId="474"/>
            <ac:spMk id="8" creationId="{00000000-0000-0000-0000-000000000000}"/>
          </ac:spMkLst>
        </pc:spChg>
        <pc:spChg chg="mod">
          <ac:chgData name="DI XF" userId="2a7889fc66a80f19" providerId="LiveId" clId="{CAAAA134-3FE0-405E-AC77-E3CAE8A20000}" dt="2022-08-10T11:03:24.779" v="1658" actId="403"/>
          <ac:spMkLst>
            <pc:docMk/>
            <pc:sldMk cId="3369077753" sldId="474"/>
            <ac:spMk id="9" creationId="{00000000-0000-0000-0000-000000000000}"/>
          </ac:spMkLst>
        </pc:spChg>
        <pc:spChg chg="mod">
          <ac:chgData name="DI XF" userId="2a7889fc66a80f19" providerId="LiveId" clId="{CAAAA134-3FE0-405E-AC77-E3CAE8A20000}" dt="2022-08-10T11:04:13.232" v="1668" actId="1076"/>
          <ac:spMkLst>
            <pc:docMk/>
            <pc:sldMk cId="3369077753" sldId="474"/>
            <ac:spMk id="10" creationId="{00000000-0000-0000-0000-000000000000}"/>
          </ac:spMkLst>
        </pc:spChg>
      </pc:sldChg>
      <pc:sldChg chg="addSp delSp modSp mod modNotesTx">
        <pc:chgData name="DI XF" userId="2a7889fc66a80f19" providerId="LiveId" clId="{CAAAA134-3FE0-405E-AC77-E3CAE8A20000}" dt="2022-08-10T11:07:59.887" v="1794" actId="20577"/>
        <pc:sldMkLst>
          <pc:docMk/>
          <pc:sldMk cId="3574344327" sldId="476"/>
        </pc:sldMkLst>
        <pc:spChg chg="mod">
          <ac:chgData name="DI XF" userId="2a7889fc66a80f19" providerId="LiveId" clId="{CAAAA134-3FE0-405E-AC77-E3CAE8A20000}" dt="2022-08-10T11:06:03.986" v="1748" actId="1076"/>
          <ac:spMkLst>
            <pc:docMk/>
            <pc:sldMk cId="3574344327" sldId="476"/>
            <ac:spMk id="3" creationId="{00000000-0000-0000-0000-000000000000}"/>
          </ac:spMkLst>
        </pc:spChg>
        <pc:spChg chg="add del mod">
          <ac:chgData name="DI XF" userId="2a7889fc66a80f19" providerId="LiveId" clId="{CAAAA134-3FE0-405E-AC77-E3CAE8A20000}" dt="2022-08-10T11:06:45.068" v="1775"/>
          <ac:spMkLst>
            <pc:docMk/>
            <pc:sldMk cId="3574344327" sldId="476"/>
            <ac:spMk id="7" creationId="{8B1E2948-F405-4950-99A8-8B128E7243D9}"/>
          </ac:spMkLst>
        </pc:spChg>
        <pc:spChg chg="mod">
          <ac:chgData name="DI XF" userId="2a7889fc66a80f19" providerId="LiveId" clId="{CAAAA134-3FE0-405E-AC77-E3CAE8A20000}" dt="2022-08-10T11:07:59.887" v="1794" actId="20577"/>
          <ac:spMkLst>
            <pc:docMk/>
            <pc:sldMk cId="3574344327" sldId="476"/>
            <ac:spMk id="9" creationId="{00000000-0000-0000-0000-000000000000}"/>
          </ac:spMkLst>
        </pc:spChg>
      </pc:sldChg>
      <pc:sldChg chg="modSp del mod">
        <pc:chgData name="DI XF" userId="2a7889fc66a80f19" providerId="LiveId" clId="{CAAAA134-3FE0-405E-AC77-E3CAE8A20000}" dt="2022-08-10T11:07:02.310" v="1777" actId="47"/>
        <pc:sldMkLst>
          <pc:docMk/>
          <pc:sldMk cId="3712602337" sldId="477"/>
        </pc:sldMkLst>
        <pc:spChg chg="mod">
          <ac:chgData name="DI XF" userId="2a7889fc66a80f19" providerId="LiveId" clId="{CAAAA134-3FE0-405E-AC77-E3CAE8A20000}" dt="2022-08-10T11:04:44.618" v="1673" actId="1076"/>
          <ac:spMkLst>
            <pc:docMk/>
            <pc:sldMk cId="3712602337" sldId="477"/>
            <ac:spMk id="3" creationId="{00000000-0000-0000-0000-000000000000}"/>
          </ac:spMkLst>
        </pc:spChg>
        <pc:spChg chg="mod">
          <ac:chgData name="DI XF" userId="2a7889fc66a80f19" providerId="LiveId" clId="{CAAAA134-3FE0-405E-AC77-E3CAE8A20000}" dt="2022-08-10T11:05:09.047" v="1676" actId="21"/>
          <ac:spMkLst>
            <pc:docMk/>
            <pc:sldMk cId="3712602337" sldId="477"/>
            <ac:spMk id="9" creationId="{00000000-0000-0000-0000-000000000000}"/>
          </ac:spMkLst>
        </pc:spChg>
      </pc:sldChg>
      <pc:sldChg chg="addSp modSp mod">
        <pc:chgData name="DI XF" userId="2a7889fc66a80f19" providerId="LiveId" clId="{CAAAA134-3FE0-405E-AC77-E3CAE8A20000}" dt="2022-08-16T09:01:48.910" v="2479" actId="1076"/>
        <pc:sldMkLst>
          <pc:docMk/>
          <pc:sldMk cId="2302470398" sldId="479"/>
        </pc:sldMkLst>
        <pc:spChg chg="add mod">
          <ac:chgData name="DI XF" userId="2a7889fc66a80f19" providerId="LiveId" clId="{CAAAA134-3FE0-405E-AC77-E3CAE8A20000}" dt="2022-08-16T09:01:44.216" v="2477" actId="1076"/>
          <ac:spMkLst>
            <pc:docMk/>
            <pc:sldMk cId="2302470398" sldId="479"/>
            <ac:spMk id="5" creationId="{E5D03660-73BB-40B3-9939-1CB4E02EF2B0}"/>
          </ac:spMkLst>
        </pc:spChg>
        <pc:spChg chg="add mod">
          <ac:chgData name="DI XF" userId="2a7889fc66a80f19" providerId="LiveId" clId="{CAAAA134-3FE0-405E-AC77-E3CAE8A20000}" dt="2022-08-16T09:01:48.910" v="2479" actId="1076"/>
          <ac:spMkLst>
            <pc:docMk/>
            <pc:sldMk cId="2302470398" sldId="479"/>
            <ac:spMk id="7" creationId="{534E84A1-BCD7-43C8-BC5B-9F202790C8A7}"/>
          </ac:spMkLst>
        </pc:spChg>
        <pc:spChg chg="mod">
          <ac:chgData name="DI XF" userId="2a7889fc66a80f19" providerId="LiveId" clId="{CAAAA134-3FE0-405E-AC77-E3CAE8A20000}" dt="2022-08-16T09:01:17.196" v="2462" actId="21"/>
          <ac:spMkLst>
            <pc:docMk/>
            <pc:sldMk cId="2302470398" sldId="479"/>
            <ac:spMk id="9" creationId="{00000000-0000-0000-0000-000000000000}"/>
          </ac:spMkLst>
        </pc:spChg>
      </pc:sldChg>
      <pc:sldChg chg="modSp del mod">
        <pc:chgData name="DI XF" userId="2a7889fc66a80f19" providerId="LiveId" clId="{CAAAA134-3FE0-405E-AC77-E3CAE8A20000}" dt="2022-08-16T09:01:51.036" v="2480" actId="47"/>
        <pc:sldMkLst>
          <pc:docMk/>
          <pc:sldMk cId="2723012484" sldId="480"/>
        </pc:sldMkLst>
        <pc:spChg chg="mod">
          <ac:chgData name="DI XF" userId="2a7889fc66a80f19" providerId="LiveId" clId="{CAAAA134-3FE0-405E-AC77-E3CAE8A20000}" dt="2022-08-16T09:01:29.165" v="2470" actId="21"/>
          <ac:spMkLst>
            <pc:docMk/>
            <pc:sldMk cId="2723012484" sldId="480"/>
            <ac:spMk id="9" creationId="{00000000-0000-0000-0000-000000000000}"/>
          </ac:spMkLst>
        </pc:spChg>
      </pc:sldChg>
      <pc:sldChg chg="modSp mod modNotesTx">
        <pc:chgData name="DI XF" userId="2a7889fc66a80f19" providerId="LiveId" clId="{CAAAA134-3FE0-405E-AC77-E3CAE8A20000}" dt="2022-08-16T09:02:15.932" v="2482" actId="12100"/>
        <pc:sldMkLst>
          <pc:docMk/>
          <pc:sldMk cId="3699957935" sldId="483"/>
        </pc:sldMkLst>
        <pc:spChg chg="mod">
          <ac:chgData name="DI XF" userId="2a7889fc66a80f19" providerId="LiveId" clId="{CAAAA134-3FE0-405E-AC77-E3CAE8A20000}" dt="2022-08-10T11:09:25.126" v="1847" actId="1076"/>
          <ac:spMkLst>
            <pc:docMk/>
            <pc:sldMk cId="3699957935" sldId="483"/>
            <ac:spMk id="5" creationId="{00000000-0000-0000-0000-000000000000}"/>
          </ac:spMkLst>
        </pc:spChg>
        <pc:spChg chg="mod">
          <ac:chgData name="DI XF" userId="2a7889fc66a80f19" providerId="LiveId" clId="{CAAAA134-3FE0-405E-AC77-E3CAE8A20000}" dt="2022-08-10T11:10:05.140" v="1865" actId="6549"/>
          <ac:spMkLst>
            <pc:docMk/>
            <pc:sldMk cId="3699957935" sldId="483"/>
            <ac:spMk id="9" creationId="{00000000-0000-0000-0000-000000000000}"/>
          </ac:spMkLst>
        </pc:spChg>
        <pc:graphicFrameChg chg="mod">
          <ac:chgData name="DI XF" userId="2a7889fc66a80f19" providerId="LiveId" clId="{CAAAA134-3FE0-405E-AC77-E3CAE8A20000}" dt="2022-08-16T09:02:15.932" v="2482" actId="12100"/>
          <ac:graphicFrameMkLst>
            <pc:docMk/>
            <pc:sldMk cId="3699957935" sldId="483"/>
            <ac:graphicFrameMk id="3" creationId="{00000000-0000-0000-0000-000000000000}"/>
          </ac:graphicFrameMkLst>
        </pc:graphicFrameChg>
      </pc:sldChg>
      <pc:sldChg chg="modSp del mod">
        <pc:chgData name="DI XF" userId="2a7889fc66a80f19" providerId="LiveId" clId="{CAAAA134-3FE0-405E-AC77-E3CAE8A20000}" dt="2022-08-10T11:09:47.888" v="1850" actId="47"/>
        <pc:sldMkLst>
          <pc:docMk/>
          <pc:sldMk cId="1597333195" sldId="484"/>
        </pc:sldMkLst>
        <pc:spChg chg="mod">
          <ac:chgData name="DI XF" userId="2a7889fc66a80f19" providerId="LiveId" clId="{CAAAA134-3FE0-405E-AC77-E3CAE8A20000}" dt="2022-08-10T11:09:44.023" v="1848" actId="21"/>
          <ac:spMkLst>
            <pc:docMk/>
            <pc:sldMk cId="1597333195" sldId="484"/>
            <ac:spMk id="9" creationId="{00000000-0000-0000-0000-000000000000}"/>
          </ac:spMkLst>
        </pc:spChg>
      </pc:sldChg>
      <pc:sldChg chg="modSp mod">
        <pc:chgData name="DI XF" userId="2a7889fc66a80f19" providerId="LiveId" clId="{CAAAA134-3FE0-405E-AC77-E3CAE8A20000}" dt="2022-08-10T11:10:07.970" v="1866" actId="403"/>
        <pc:sldMkLst>
          <pc:docMk/>
          <pc:sldMk cId="2084865086" sldId="485"/>
        </pc:sldMkLst>
        <pc:spChg chg="mod">
          <ac:chgData name="DI XF" userId="2a7889fc66a80f19" providerId="LiveId" clId="{CAAAA134-3FE0-405E-AC77-E3CAE8A20000}" dt="2022-08-10T11:10:07.970" v="1866" actId="403"/>
          <ac:spMkLst>
            <pc:docMk/>
            <pc:sldMk cId="2084865086" sldId="485"/>
            <ac:spMk id="9" creationId="{00000000-0000-0000-0000-000000000000}"/>
          </ac:spMkLst>
        </pc:spChg>
      </pc:sldChg>
      <pc:sldChg chg="modSp mod">
        <pc:chgData name="DI XF" userId="2a7889fc66a80f19" providerId="LiveId" clId="{CAAAA134-3FE0-405E-AC77-E3CAE8A20000}" dt="2022-08-16T09:02:27.864" v="2485" actId="6549"/>
        <pc:sldMkLst>
          <pc:docMk/>
          <pc:sldMk cId="3715758690" sldId="486"/>
        </pc:sldMkLst>
        <pc:spChg chg="mod">
          <ac:chgData name="DI XF" userId="2a7889fc66a80f19" providerId="LiveId" clId="{CAAAA134-3FE0-405E-AC77-E3CAE8A20000}" dt="2022-08-16T09:02:27.864" v="2485" actId="6549"/>
          <ac:spMkLst>
            <pc:docMk/>
            <pc:sldMk cId="3715758690" sldId="486"/>
            <ac:spMk id="9" creationId="{00000000-0000-0000-0000-000000000000}"/>
          </ac:spMkLst>
        </pc:spChg>
      </pc:sldChg>
      <pc:sldChg chg="addSp modSp mod">
        <pc:chgData name="DI XF" userId="2a7889fc66a80f19" providerId="LiveId" clId="{CAAAA134-3FE0-405E-AC77-E3CAE8A20000}" dt="2022-08-16T08:50:33.097" v="2304" actId="14100"/>
        <pc:sldMkLst>
          <pc:docMk/>
          <pc:sldMk cId="2436320460" sldId="488"/>
        </pc:sldMkLst>
        <pc:spChg chg="add mod">
          <ac:chgData name="DI XF" userId="2a7889fc66a80f19" providerId="LiveId" clId="{CAAAA134-3FE0-405E-AC77-E3CAE8A20000}" dt="2022-08-16T08:50:33.097" v="2304" actId="14100"/>
          <ac:spMkLst>
            <pc:docMk/>
            <pc:sldMk cId="2436320460" sldId="488"/>
            <ac:spMk id="5" creationId="{8BD35BD1-E6EC-4ED8-B2BA-0FED3EA78FFE}"/>
          </ac:spMkLst>
        </pc:spChg>
        <pc:spChg chg="mod">
          <ac:chgData name="DI XF" userId="2a7889fc66a80f19" providerId="LiveId" clId="{CAAAA134-3FE0-405E-AC77-E3CAE8A20000}" dt="2022-08-16T08:50:24.156" v="2297" actId="21"/>
          <ac:spMkLst>
            <pc:docMk/>
            <pc:sldMk cId="2436320460" sldId="488"/>
            <ac:spMk id="9" creationId="{00000000-0000-0000-0000-000000000000}"/>
          </ac:spMkLst>
        </pc:spChg>
      </pc:sldChg>
      <pc:sldChg chg="modSp mod">
        <pc:chgData name="DI XF" userId="2a7889fc66a80f19" providerId="LiveId" clId="{CAAAA134-3FE0-405E-AC77-E3CAE8A20000}" dt="2022-08-10T10:52:20.303" v="1510" actId="1076"/>
        <pc:sldMkLst>
          <pc:docMk/>
          <pc:sldMk cId="4237872002" sldId="516"/>
        </pc:sldMkLst>
        <pc:spChg chg="mod">
          <ac:chgData name="DI XF" userId="2a7889fc66a80f19" providerId="LiveId" clId="{CAAAA134-3FE0-405E-AC77-E3CAE8A20000}" dt="2022-08-10T10:52:18.507" v="1509" actId="1076"/>
          <ac:spMkLst>
            <pc:docMk/>
            <pc:sldMk cId="4237872002" sldId="516"/>
            <ac:spMk id="4" creationId="{00000000-0000-0000-0000-000000000000}"/>
          </ac:spMkLst>
        </pc:spChg>
        <pc:spChg chg="mod">
          <ac:chgData name="DI XF" userId="2a7889fc66a80f19" providerId="LiveId" clId="{CAAAA134-3FE0-405E-AC77-E3CAE8A20000}" dt="2022-08-10T10:52:20.303" v="1510" actId="1076"/>
          <ac:spMkLst>
            <pc:docMk/>
            <pc:sldMk cId="4237872002" sldId="516"/>
            <ac:spMk id="6" creationId="{00000000-0000-0000-0000-000000000000}"/>
          </ac:spMkLst>
        </pc:spChg>
        <pc:spChg chg="mod">
          <ac:chgData name="DI XF" userId="2a7889fc66a80f19" providerId="LiveId" clId="{CAAAA134-3FE0-405E-AC77-E3CAE8A20000}" dt="2022-08-10T10:52:12.288" v="1508" actId="1076"/>
          <ac:spMkLst>
            <pc:docMk/>
            <pc:sldMk cId="4237872002" sldId="516"/>
            <ac:spMk id="9" creationId="{00000000-0000-0000-0000-000000000000}"/>
          </ac:spMkLst>
        </pc:spChg>
      </pc:sldChg>
      <pc:sldChg chg="modSp mod">
        <pc:chgData name="DI XF" userId="2a7889fc66a80f19" providerId="LiveId" clId="{CAAAA134-3FE0-405E-AC77-E3CAE8A20000}" dt="2022-08-10T10:52:34.491" v="1519" actId="1076"/>
        <pc:sldMkLst>
          <pc:docMk/>
          <pc:sldMk cId="4055482521" sldId="517"/>
        </pc:sldMkLst>
        <pc:spChg chg="mod">
          <ac:chgData name="DI XF" userId="2a7889fc66a80f19" providerId="LiveId" clId="{CAAAA134-3FE0-405E-AC77-E3CAE8A20000}" dt="2022-08-10T10:52:28.672" v="1515" actId="403"/>
          <ac:spMkLst>
            <pc:docMk/>
            <pc:sldMk cId="4055482521" sldId="517"/>
            <ac:spMk id="9" creationId="{00000000-0000-0000-0000-000000000000}"/>
          </ac:spMkLst>
        </pc:spChg>
        <pc:picChg chg="mod">
          <ac:chgData name="DI XF" userId="2a7889fc66a80f19" providerId="LiveId" clId="{CAAAA134-3FE0-405E-AC77-E3CAE8A20000}" dt="2022-08-10T10:52:34.491" v="1519" actId="1076"/>
          <ac:picMkLst>
            <pc:docMk/>
            <pc:sldMk cId="4055482521" sldId="517"/>
            <ac:picMk id="5" creationId="{00000000-0000-0000-0000-000000000000}"/>
          </ac:picMkLst>
        </pc:picChg>
      </pc:sldChg>
      <pc:sldChg chg="modSp mod">
        <pc:chgData name="DI XF" userId="2a7889fc66a80f19" providerId="LiveId" clId="{CAAAA134-3FE0-405E-AC77-E3CAE8A20000}" dt="2022-08-16T08:51:22.372" v="2307" actId="403"/>
        <pc:sldMkLst>
          <pc:docMk/>
          <pc:sldMk cId="2542187566" sldId="519"/>
        </pc:sldMkLst>
        <pc:spChg chg="mod">
          <ac:chgData name="DI XF" userId="2a7889fc66a80f19" providerId="LiveId" clId="{CAAAA134-3FE0-405E-AC77-E3CAE8A20000}" dt="2022-08-16T08:51:22.372" v="2307" actId="403"/>
          <ac:spMkLst>
            <pc:docMk/>
            <pc:sldMk cId="2542187566" sldId="519"/>
            <ac:spMk id="9" creationId="{00000000-0000-0000-0000-000000000000}"/>
          </ac:spMkLst>
        </pc:spChg>
      </pc:sldChg>
      <pc:sldChg chg="addSp delSp modSp mod">
        <pc:chgData name="DI XF" userId="2a7889fc66a80f19" providerId="LiveId" clId="{CAAAA134-3FE0-405E-AC77-E3CAE8A20000}" dt="2022-08-16T08:53:29.908" v="2321" actId="6549"/>
        <pc:sldMkLst>
          <pc:docMk/>
          <pc:sldMk cId="1317749351" sldId="520"/>
        </pc:sldMkLst>
        <pc:spChg chg="del mod">
          <ac:chgData name="DI XF" userId="2a7889fc66a80f19" providerId="LiveId" clId="{CAAAA134-3FE0-405E-AC77-E3CAE8A20000}" dt="2022-08-09T07:12:25.520" v="690" actId="478"/>
          <ac:spMkLst>
            <pc:docMk/>
            <pc:sldMk cId="1317749351" sldId="520"/>
            <ac:spMk id="3" creationId="{00000000-0000-0000-0000-000000000000}"/>
          </ac:spMkLst>
        </pc:spChg>
        <pc:spChg chg="add mod">
          <ac:chgData name="DI XF" userId="2a7889fc66a80f19" providerId="LiveId" clId="{CAAAA134-3FE0-405E-AC77-E3CAE8A20000}" dt="2022-08-10T10:53:55.348" v="1534" actId="1076"/>
          <ac:spMkLst>
            <pc:docMk/>
            <pc:sldMk cId="1317749351" sldId="520"/>
            <ac:spMk id="6" creationId="{359CA202-288D-4CDD-8A1D-6B306CEA8322}"/>
          </ac:spMkLst>
        </pc:spChg>
        <pc:spChg chg="add mod">
          <ac:chgData name="DI XF" userId="2a7889fc66a80f19" providerId="LiveId" clId="{CAAAA134-3FE0-405E-AC77-E3CAE8A20000}" dt="2022-08-16T08:53:29.908" v="2321" actId="6549"/>
          <ac:spMkLst>
            <pc:docMk/>
            <pc:sldMk cId="1317749351" sldId="520"/>
            <ac:spMk id="8" creationId="{6DA71FCF-5285-4353-94D1-4F39E396516E}"/>
          </ac:spMkLst>
        </pc:spChg>
        <pc:spChg chg="mod">
          <ac:chgData name="DI XF" userId="2a7889fc66a80f19" providerId="LiveId" clId="{CAAAA134-3FE0-405E-AC77-E3CAE8A20000}" dt="2022-08-10T10:53:40.054" v="1531" actId="403"/>
          <ac:spMkLst>
            <pc:docMk/>
            <pc:sldMk cId="1317749351" sldId="520"/>
            <ac:spMk id="9" creationId="{00000000-0000-0000-0000-000000000000}"/>
          </ac:spMkLst>
        </pc:spChg>
      </pc:sldChg>
      <pc:sldChg chg="modSp mod">
        <pc:chgData name="DI XF" userId="2a7889fc66a80f19" providerId="LiveId" clId="{CAAAA134-3FE0-405E-AC77-E3CAE8A20000}" dt="2022-08-10T10:54:28.041" v="1549" actId="20577"/>
        <pc:sldMkLst>
          <pc:docMk/>
          <pc:sldMk cId="4110904782" sldId="521"/>
        </pc:sldMkLst>
        <pc:spChg chg="mod">
          <ac:chgData name="DI XF" userId="2a7889fc66a80f19" providerId="LiveId" clId="{CAAAA134-3FE0-405E-AC77-E3CAE8A20000}" dt="2022-08-10T10:54:28.041" v="1549" actId="20577"/>
          <ac:spMkLst>
            <pc:docMk/>
            <pc:sldMk cId="4110904782" sldId="521"/>
            <ac:spMk id="9" creationId="{00000000-0000-0000-0000-000000000000}"/>
          </ac:spMkLst>
        </pc:spChg>
      </pc:sldChg>
      <pc:sldChg chg="addSp delSp modSp del mod modAnim modNotesTx">
        <pc:chgData name="DI XF" userId="2a7889fc66a80f19" providerId="LiveId" clId="{CAAAA134-3FE0-405E-AC77-E3CAE8A20000}" dt="2022-08-11T07:56:38.698" v="1980" actId="47"/>
        <pc:sldMkLst>
          <pc:docMk/>
          <pc:sldMk cId="3128041076" sldId="533"/>
        </pc:sldMkLst>
        <pc:spChg chg="add del mod">
          <ac:chgData name="DI XF" userId="2a7889fc66a80f19" providerId="LiveId" clId="{CAAAA134-3FE0-405E-AC77-E3CAE8A20000}" dt="2022-08-11T07:50:24.489" v="1875" actId="478"/>
          <ac:spMkLst>
            <pc:docMk/>
            <pc:sldMk cId="3128041076" sldId="533"/>
            <ac:spMk id="4" creationId="{E445F60A-76D4-408E-8380-69CCAAFA2A09}"/>
          </ac:spMkLst>
        </pc:spChg>
        <pc:spChg chg="add del mod">
          <ac:chgData name="DI XF" userId="2a7889fc66a80f19" providerId="LiveId" clId="{CAAAA134-3FE0-405E-AC77-E3CAE8A20000}" dt="2022-08-09T07:18:04.662" v="741" actId="478"/>
          <ac:spMkLst>
            <pc:docMk/>
            <pc:sldMk cId="3128041076" sldId="533"/>
            <ac:spMk id="5" creationId="{87615485-BD12-488E-9555-12DAF52469DD}"/>
          </ac:spMkLst>
        </pc:spChg>
        <pc:spChg chg="add del mod">
          <ac:chgData name="DI XF" userId="2a7889fc66a80f19" providerId="LiveId" clId="{CAAAA134-3FE0-405E-AC77-E3CAE8A20000}" dt="2022-08-11T07:50:24.938" v="1876" actId="1076"/>
          <ac:spMkLst>
            <pc:docMk/>
            <pc:sldMk cId="3128041076" sldId="533"/>
            <ac:spMk id="6" creationId="{F3F17C85-82A6-4029-AE39-FB1F0A545B5E}"/>
          </ac:spMkLst>
        </pc:spChg>
        <pc:spChg chg="add del mod ord">
          <ac:chgData name="DI XF" userId="2a7889fc66a80f19" providerId="LiveId" clId="{CAAAA134-3FE0-405E-AC77-E3CAE8A20000}" dt="2022-08-11T07:50:24.489" v="1875" actId="478"/>
          <ac:spMkLst>
            <pc:docMk/>
            <pc:sldMk cId="3128041076" sldId="533"/>
            <ac:spMk id="7" creationId="{F0AD1DDF-10EF-447C-AD9D-EA542A4E170E}"/>
          </ac:spMkLst>
        </pc:spChg>
        <pc:spChg chg="add del mod">
          <ac:chgData name="DI XF" userId="2a7889fc66a80f19" providerId="LiveId" clId="{CAAAA134-3FE0-405E-AC77-E3CAE8A20000}" dt="2022-08-11T07:50:24.489" v="1875" actId="478"/>
          <ac:spMkLst>
            <pc:docMk/>
            <pc:sldMk cId="3128041076" sldId="533"/>
            <ac:spMk id="8" creationId="{082C4D4C-D227-40A0-B0AF-9A616EC1807E}"/>
          </ac:spMkLst>
        </pc:spChg>
        <pc:spChg chg="mod">
          <ac:chgData name="DI XF" userId="2a7889fc66a80f19" providerId="LiveId" clId="{CAAAA134-3FE0-405E-AC77-E3CAE8A20000}" dt="2022-08-10T10:56:05.334" v="1584" actId="108"/>
          <ac:spMkLst>
            <pc:docMk/>
            <pc:sldMk cId="3128041076" sldId="533"/>
            <ac:spMk id="9" creationId="{00000000-0000-0000-0000-000000000000}"/>
          </ac:spMkLst>
        </pc:spChg>
        <pc:spChg chg="add del mod">
          <ac:chgData name="DI XF" userId="2a7889fc66a80f19" providerId="LiveId" clId="{CAAAA134-3FE0-405E-AC77-E3CAE8A20000}" dt="2022-08-11T07:50:24.489" v="1875" actId="478"/>
          <ac:spMkLst>
            <pc:docMk/>
            <pc:sldMk cId="3128041076" sldId="533"/>
            <ac:spMk id="10" creationId="{D6EDC031-5DA1-41AD-998D-8308FD19F744}"/>
          </ac:spMkLst>
        </pc:spChg>
        <pc:spChg chg="add del mod">
          <ac:chgData name="DI XF" userId="2a7889fc66a80f19" providerId="LiveId" clId="{CAAAA134-3FE0-405E-AC77-E3CAE8A20000}" dt="2022-08-11T07:50:24.489" v="1875" actId="478"/>
          <ac:spMkLst>
            <pc:docMk/>
            <pc:sldMk cId="3128041076" sldId="533"/>
            <ac:spMk id="11" creationId="{A67A7248-64E2-4B0D-8AAD-DE82485AE6DF}"/>
          </ac:spMkLst>
        </pc:spChg>
        <pc:spChg chg="add del mod">
          <ac:chgData name="DI XF" userId="2a7889fc66a80f19" providerId="LiveId" clId="{CAAAA134-3FE0-405E-AC77-E3CAE8A20000}" dt="2022-08-11T07:50:24.202" v="1874"/>
          <ac:spMkLst>
            <pc:docMk/>
            <pc:sldMk cId="3128041076" sldId="533"/>
            <ac:spMk id="12" creationId="{5CB3D61B-EEBD-44A2-8060-B3439CE75A59}"/>
          </ac:spMkLst>
        </pc:spChg>
        <pc:spChg chg="add del mod">
          <ac:chgData name="DI XF" userId="2a7889fc66a80f19" providerId="LiveId" clId="{CAAAA134-3FE0-405E-AC77-E3CAE8A20000}" dt="2022-08-11T07:50:24.202" v="1874"/>
          <ac:spMkLst>
            <pc:docMk/>
            <pc:sldMk cId="3128041076" sldId="533"/>
            <ac:spMk id="13" creationId="{93CF091A-D2BD-46AC-BC03-6FD991731D51}"/>
          </ac:spMkLst>
        </pc:spChg>
        <pc:spChg chg="add del mod">
          <ac:chgData name="DI XF" userId="2a7889fc66a80f19" providerId="LiveId" clId="{CAAAA134-3FE0-405E-AC77-E3CAE8A20000}" dt="2022-08-11T07:50:24.202" v="1874"/>
          <ac:spMkLst>
            <pc:docMk/>
            <pc:sldMk cId="3128041076" sldId="533"/>
            <ac:spMk id="14" creationId="{2294A464-7EE6-42F6-97E3-5C6674A34BEA}"/>
          </ac:spMkLst>
        </pc:spChg>
        <pc:spChg chg="add del mod">
          <ac:chgData name="DI XF" userId="2a7889fc66a80f19" providerId="LiveId" clId="{CAAAA134-3FE0-405E-AC77-E3CAE8A20000}" dt="2022-08-11T07:50:24.202" v="1874"/>
          <ac:spMkLst>
            <pc:docMk/>
            <pc:sldMk cId="3128041076" sldId="533"/>
            <ac:spMk id="15" creationId="{CA8B7F76-ED24-490A-ADAF-001A6A0AAF94}"/>
          </ac:spMkLst>
        </pc:spChg>
        <pc:spChg chg="add del mod">
          <ac:chgData name="DI XF" userId="2a7889fc66a80f19" providerId="LiveId" clId="{CAAAA134-3FE0-405E-AC77-E3CAE8A20000}" dt="2022-08-11T07:50:24.202" v="1874"/>
          <ac:spMkLst>
            <pc:docMk/>
            <pc:sldMk cId="3128041076" sldId="533"/>
            <ac:spMk id="16" creationId="{F26AD48F-0CCE-469B-B2E7-269278FCB3EC}"/>
          </ac:spMkLst>
        </pc:spChg>
        <pc:spChg chg="add del mod">
          <ac:chgData name="DI XF" userId="2a7889fc66a80f19" providerId="LiveId" clId="{CAAAA134-3FE0-405E-AC77-E3CAE8A20000}" dt="2022-08-11T07:50:24.202" v="1874"/>
          <ac:spMkLst>
            <pc:docMk/>
            <pc:sldMk cId="3128041076" sldId="533"/>
            <ac:spMk id="17" creationId="{95EE047B-1C0E-4053-AF32-E68797950C85}"/>
          </ac:spMkLst>
        </pc:spChg>
        <pc:spChg chg="add del mod">
          <ac:chgData name="DI XF" userId="2a7889fc66a80f19" providerId="LiveId" clId="{CAAAA134-3FE0-405E-AC77-E3CAE8A20000}" dt="2022-08-11T07:50:24.202" v="1874"/>
          <ac:spMkLst>
            <pc:docMk/>
            <pc:sldMk cId="3128041076" sldId="533"/>
            <ac:spMk id="18" creationId="{B14648C9-F333-4106-A949-C8816DAF0454}"/>
          </ac:spMkLst>
        </pc:spChg>
        <pc:spChg chg="add del mod">
          <ac:chgData name="DI XF" userId="2a7889fc66a80f19" providerId="LiveId" clId="{CAAAA134-3FE0-405E-AC77-E3CAE8A20000}" dt="2022-08-11T07:50:24.202" v="1874"/>
          <ac:spMkLst>
            <pc:docMk/>
            <pc:sldMk cId="3128041076" sldId="533"/>
            <ac:spMk id="19" creationId="{DFBBD267-C736-46F6-B6A6-9F485C77382F}"/>
          </ac:spMkLst>
        </pc:spChg>
        <pc:spChg chg="add del mod">
          <ac:chgData name="DI XF" userId="2a7889fc66a80f19" providerId="LiveId" clId="{CAAAA134-3FE0-405E-AC77-E3CAE8A20000}" dt="2022-08-11T07:50:24.202" v="1874"/>
          <ac:spMkLst>
            <pc:docMk/>
            <pc:sldMk cId="3128041076" sldId="533"/>
            <ac:spMk id="20" creationId="{BC14A3B2-3DC4-4933-A73E-5088F3982442}"/>
          </ac:spMkLst>
        </pc:spChg>
        <pc:spChg chg="add del mod">
          <ac:chgData name="DI XF" userId="2a7889fc66a80f19" providerId="LiveId" clId="{CAAAA134-3FE0-405E-AC77-E3CAE8A20000}" dt="2022-08-11T07:50:24.202" v="1874"/>
          <ac:spMkLst>
            <pc:docMk/>
            <pc:sldMk cId="3128041076" sldId="533"/>
            <ac:spMk id="21" creationId="{63B9E40A-BB16-41AE-9A30-4905E9815515}"/>
          </ac:spMkLst>
        </pc:spChg>
        <pc:spChg chg="add del mod">
          <ac:chgData name="DI XF" userId="2a7889fc66a80f19" providerId="LiveId" clId="{CAAAA134-3FE0-405E-AC77-E3CAE8A20000}" dt="2022-08-11T07:50:41.298" v="1887"/>
          <ac:spMkLst>
            <pc:docMk/>
            <pc:sldMk cId="3128041076" sldId="533"/>
            <ac:spMk id="22" creationId="{7CB5344D-D804-4307-84BA-F89A41A1A05C}"/>
          </ac:spMkLst>
        </pc:spChg>
        <pc:spChg chg="add del mod">
          <ac:chgData name="DI XF" userId="2a7889fc66a80f19" providerId="LiveId" clId="{CAAAA134-3FE0-405E-AC77-E3CAE8A20000}" dt="2022-08-11T07:50:41.298" v="1887"/>
          <ac:spMkLst>
            <pc:docMk/>
            <pc:sldMk cId="3128041076" sldId="533"/>
            <ac:spMk id="23" creationId="{F9816EB2-DEEA-4353-9067-588450F38862}"/>
          </ac:spMkLst>
        </pc:spChg>
        <pc:spChg chg="add del mod">
          <ac:chgData name="DI XF" userId="2a7889fc66a80f19" providerId="LiveId" clId="{CAAAA134-3FE0-405E-AC77-E3CAE8A20000}" dt="2022-08-11T07:50:41.298" v="1887"/>
          <ac:spMkLst>
            <pc:docMk/>
            <pc:sldMk cId="3128041076" sldId="533"/>
            <ac:spMk id="24" creationId="{E7482978-88BC-45A9-9E4B-5D468009B8BE}"/>
          </ac:spMkLst>
        </pc:spChg>
        <pc:spChg chg="add del mod">
          <ac:chgData name="DI XF" userId="2a7889fc66a80f19" providerId="LiveId" clId="{CAAAA134-3FE0-405E-AC77-E3CAE8A20000}" dt="2022-08-11T07:50:41.298" v="1887"/>
          <ac:spMkLst>
            <pc:docMk/>
            <pc:sldMk cId="3128041076" sldId="533"/>
            <ac:spMk id="25" creationId="{2DF8D6E2-8AFE-4413-96CC-4A5855020080}"/>
          </ac:spMkLst>
        </pc:spChg>
        <pc:spChg chg="add del mod">
          <ac:chgData name="DI XF" userId="2a7889fc66a80f19" providerId="LiveId" clId="{CAAAA134-3FE0-405E-AC77-E3CAE8A20000}" dt="2022-08-11T07:50:41.298" v="1887"/>
          <ac:spMkLst>
            <pc:docMk/>
            <pc:sldMk cId="3128041076" sldId="533"/>
            <ac:spMk id="26" creationId="{5EE281A1-E4B2-4FD2-B096-48B6A8DED475}"/>
          </ac:spMkLst>
        </pc:spChg>
        <pc:spChg chg="add del mod">
          <ac:chgData name="DI XF" userId="2a7889fc66a80f19" providerId="LiveId" clId="{CAAAA134-3FE0-405E-AC77-E3CAE8A20000}" dt="2022-08-11T07:50:41.298" v="1887"/>
          <ac:spMkLst>
            <pc:docMk/>
            <pc:sldMk cId="3128041076" sldId="533"/>
            <ac:spMk id="27" creationId="{AA0E72DE-B63B-4E73-9411-4F9D819E657B}"/>
          </ac:spMkLst>
        </pc:spChg>
        <pc:spChg chg="add del mod">
          <ac:chgData name="DI XF" userId="2a7889fc66a80f19" providerId="LiveId" clId="{CAAAA134-3FE0-405E-AC77-E3CAE8A20000}" dt="2022-08-11T07:50:41.298" v="1887"/>
          <ac:spMkLst>
            <pc:docMk/>
            <pc:sldMk cId="3128041076" sldId="533"/>
            <ac:spMk id="28" creationId="{31BAAC9A-4D49-40C6-96B0-600712D4B530}"/>
          </ac:spMkLst>
        </pc:spChg>
        <pc:spChg chg="add del mod">
          <ac:chgData name="DI XF" userId="2a7889fc66a80f19" providerId="LiveId" clId="{CAAAA134-3FE0-405E-AC77-E3CAE8A20000}" dt="2022-08-11T07:50:41.298" v="1887"/>
          <ac:spMkLst>
            <pc:docMk/>
            <pc:sldMk cId="3128041076" sldId="533"/>
            <ac:spMk id="29" creationId="{102EC878-4A37-4A99-BB9E-1672415595A0}"/>
          </ac:spMkLst>
        </pc:spChg>
        <pc:spChg chg="add del mod">
          <ac:chgData name="DI XF" userId="2a7889fc66a80f19" providerId="LiveId" clId="{CAAAA134-3FE0-405E-AC77-E3CAE8A20000}" dt="2022-08-11T07:50:41.298" v="1887"/>
          <ac:spMkLst>
            <pc:docMk/>
            <pc:sldMk cId="3128041076" sldId="533"/>
            <ac:spMk id="30" creationId="{79670AB4-C4C9-4755-B6DD-DE90908811B6}"/>
          </ac:spMkLst>
        </pc:spChg>
        <pc:spChg chg="add del mod">
          <ac:chgData name="DI XF" userId="2a7889fc66a80f19" providerId="LiveId" clId="{CAAAA134-3FE0-405E-AC77-E3CAE8A20000}" dt="2022-08-11T07:50:41.298" v="1887"/>
          <ac:spMkLst>
            <pc:docMk/>
            <pc:sldMk cId="3128041076" sldId="533"/>
            <ac:spMk id="31" creationId="{602D410B-4379-44BB-AC92-E4D6B32BD2B6}"/>
          </ac:spMkLst>
        </pc:spChg>
      </pc:sldChg>
      <pc:sldChg chg="del">
        <pc:chgData name="DI XF" userId="2a7889fc66a80f19" providerId="LiveId" clId="{CAAAA134-3FE0-405E-AC77-E3CAE8A20000}" dt="2022-08-09T07:22:22.120" v="831" actId="47"/>
        <pc:sldMkLst>
          <pc:docMk/>
          <pc:sldMk cId="1953732267" sldId="534"/>
        </pc:sldMkLst>
      </pc:sldChg>
      <pc:sldChg chg="addSp modSp mod ord addAnim delAnim">
        <pc:chgData name="DI XF" userId="2a7889fc66a80f19" providerId="LiveId" clId="{CAAAA134-3FE0-405E-AC77-E3CAE8A20000}" dt="2022-08-11T08:01:44.321" v="2083" actId="20577"/>
        <pc:sldMkLst>
          <pc:docMk/>
          <pc:sldMk cId="1369099425" sldId="540"/>
        </pc:sldMkLst>
        <pc:spChg chg="add mod">
          <ac:chgData name="DI XF" userId="2a7889fc66a80f19" providerId="LiveId" clId="{CAAAA134-3FE0-405E-AC77-E3CAE8A20000}" dt="2022-08-11T08:01:22.110" v="2067" actId="1076"/>
          <ac:spMkLst>
            <pc:docMk/>
            <pc:sldMk cId="1369099425" sldId="540"/>
            <ac:spMk id="4" creationId="{ACCC5E65-8EE7-480B-9959-DBACAD1F48EA}"/>
          </ac:spMkLst>
        </pc:spChg>
        <pc:spChg chg="add mod">
          <ac:chgData name="DI XF" userId="2a7889fc66a80f19" providerId="LiveId" clId="{CAAAA134-3FE0-405E-AC77-E3CAE8A20000}" dt="2022-08-11T08:01:22.110" v="2067" actId="1076"/>
          <ac:spMkLst>
            <pc:docMk/>
            <pc:sldMk cId="1369099425" sldId="540"/>
            <ac:spMk id="5" creationId="{67135231-2FA9-4D9B-8420-B25A5E3D6FCB}"/>
          </ac:spMkLst>
        </pc:spChg>
        <pc:spChg chg="add mod">
          <ac:chgData name="DI XF" userId="2a7889fc66a80f19" providerId="LiveId" clId="{CAAAA134-3FE0-405E-AC77-E3CAE8A20000}" dt="2022-08-11T08:01:22.110" v="2067" actId="1076"/>
          <ac:spMkLst>
            <pc:docMk/>
            <pc:sldMk cId="1369099425" sldId="540"/>
            <ac:spMk id="6" creationId="{6AF9DD8A-8F1B-470D-AB64-30CD459982AE}"/>
          </ac:spMkLst>
        </pc:spChg>
        <pc:spChg chg="add mod">
          <ac:chgData name="DI XF" userId="2a7889fc66a80f19" providerId="LiveId" clId="{CAAAA134-3FE0-405E-AC77-E3CAE8A20000}" dt="2022-08-11T08:01:22.110" v="2067" actId="1076"/>
          <ac:spMkLst>
            <pc:docMk/>
            <pc:sldMk cId="1369099425" sldId="540"/>
            <ac:spMk id="7" creationId="{F49046C2-FBCB-4A5A-84DA-DCBE8B8BC033}"/>
          </ac:spMkLst>
        </pc:spChg>
        <pc:spChg chg="add mod">
          <ac:chgData name="DI XF" userId="2a7889fc66a80f19" providerId="LiveId" clId="{CAAAA134-3FE0-405E-AC77-E3CAE8A20000}" dt="2022-08-11T08:01:22.110" v="2067" actId="1076"/>
          <ac:spMkLst>
            <pc:docMk/>
            <pc:sldMk cId="1369099425" sldId="540"/>
            <ac:spMk id="8" creationId="{C8E93BFA-EEA2-4DE1-86D3-4B16EEC4FBE7}"/>
          </ac:spMkLst>
        </pc:spChg>
        <pc:spChg chg="mod">
          <ac:chgData name="DI XF" userId="2a7889fc66a80f19" providerId="LiveId" clId="{CAAAA134-3FE0-405E-AC77-E3CAE8A20000}" dt="2022-08-09T07:29:31.634" v="928" actId="21"/>
          <ac:spMkLst>
            <pc:docMk/>
            <pc:sldMk cId="1369099425" sldId="540"/>
            <ac:spMk id="9" creationId="{00000000-0000-0000-0000-000000000000}"/>
          </ac:spMkLst>
        </pc:spChg>
        <pc:spChg chg="add mod">
          <ac:chgData name="DI XF" userId="2a7889fc66a80f19" providerId="LiveId" clId="{CAAAA134-3FE0-405E-AC77-E3CAE8A20000}" dt="2022-08-11T08:01:22.110" v="2067" actId="1076"/>
          <ac:spMkLst>
            <pc:docMk/>
            <pc:sldMk cId="1369099425" sldId="540"/>
            <ac:spMk id="10" creationId="{96E2AFEB-DFCF-4900-A7E0-CFB67D73A2D7}"/>
          </ac:spMkLst>
        </pc:spChg>
        <pc:spChg chg="add mod">
          <ac:chgData name="DI XF" userId="2a7889fc66a80f19" providerId="LiveId" clId="{CAAAA134-3FE0-405E-AC77-E3CAE8A20000}" dt="2022-08-11T08:00:48.522" v="2057" actId="20577"/>
          <ac:spMkLst>
            <pc:docMk/>
            <pc:sldMk cId="1369099425" sldId="540"/>
            <ac:spMk id="11" creationId="{AFF95A4E-38EC-479D-A15B-BD9466CD2F24}"/>
          </ac:spMkLst>
        </pc:spChg>
        <pc:spChg chg="add mod">
          <ac:chgData name="DI XF" userId="2a7889fc66a80f19" providerId="LiveId" clId="{CAAAA134-3FE0-405E-AC77-E3CAE8A20000}" dt="2022-08-11T08:01:44.321" v="2083" actId="20577"/>
          <ac:spMkLst>
            <pc:docMk/>
            <pc:sldMk cId="1369099425" sldId="540"/>
            <ac:spMk id="12" creationId="{4B2B9AED-4C49-46B3-8221-CF6302667120}"/>
          </ac:spMkLst>
        </pc:spChg>
      </pc:sldChg>
      <pc:sldChg chg="addSp modSp mod modNotesTx">
        <pc:chgData name="DI XF" userId="2a7889fc66a80f19" providerId="LiveId" clId="{CAAAA134-3FE0-405E-AC77-E3CAE8A20000}" dt="2022-08-10T11:00:34.871" v="1615" actId="207"/>
        <pc:sldMkLst>
          <pc:docMk/>
          <pc:sldMk cId="3987138977" sldId="542"/>
        </pc:sldMkLst>
        <pc:spChg chg="add mod">
          <ac:chgData name="DI XF" userId="2a7889fc66a80f19" providerId="LiveId" clId="{CAAAA134-3FE0-405E-AC77-E3CAE8A20000}" dt="2022-08-09T07:39:57.792" v="1130" actId="1076"/>
          <ac:spMkLst>
            <pc:docMk/>
            <pc:sldMk cId="3987138977" sldId="542"/>
            <ac:spMk id="4" creationId="{1328A9BE-8406-466C-B2BA-2CCFBAD55600}"/>
          </ac:spMkLst>
        </pc:spChg>
        <pc:spChg chg="add mod">
          <ac:chgData name="DI XF" userId="2a7889fc66a80f19" providerId="LiveId" clId="{CAAAA134-3FE0-405E-AC77-E3CAE8A20000}" dt="2022-08-09T07:43:53.652" v="1233" actId="6549"/>
          <ac:spMkLst>
            <pc:docMk/>
            <pc:sldMk cId="3987138977" sldId="542"/>
            <ac:spMk id="5" creationId="{6ABE7052-99FC-41F8-A8C6-9A6260396952}"/>
          </ac:spMkLst>
        </pc:spChg>
        <pc:spChg chg="add mod">
          <ac:chgData name="DI XF" userId="2a7889fc66a80f19" providerId="LiveId" clId="{CAAAA134-3FE0-405E-AC77-E3CAE8A20000}" dt="2022-08-09T07:41:57.881" v="1193" actId="21"/>
          <ac:spMkLst>
            <pc:docMk/>
            <pc:sldMk cId="3987138977" sldId="542"/>
            <ac:spMk id="6" creationId="{F3680FCE-286B-411A-9FA3-CDE880C9BD69}"/>
          </ac:spMkLst>
        </pc:spChg>
        <pc:spChg chg="add mod">
          <ac:chgData name="DI XF" userId="2a7889fc66a80f19" providerId="LiveId" clId="{CAAAA134-3FE0-405E-AC77-E3CAE8A20000}" dt="2022-08-09T07:41:47.933" v="1192" actId="1076"/>
          <ac:spMkLst>
            <pc:docMk/>
            <pc:sldMk cId="3987138977" sldId="542"/>
            <ac:spMk id="7" creationId="{7005DD91-E1DF-45D0-99D3-070A3F553C8C}"/>
          </ac:spMkLst>
        </pc:spChg>
        <pc:spChg chg="add mod">
          <ac:chgData name="DI XF" userId="2a7889fc66a80f19" providerId="LiveId" clId="{CAAAA134-3FE0-405E-AC77-E3CAE8A20000}" dt="2022-08-09T07:41:47.933" v="1192" actId="1076"/>
          <ac:spMkLst>
            <pc:docMk/>
            <pc:sldMk cId="3987138977" sldId="542"/>
            <ac:spMk id="8" creationId="{54ABA151-C2C2-4D27-8089-5FF9C3319FB3}"/>
          </ac:spMkLst>
        </pc:spChg>
        <pc:spChg chg="mod">
          <ac:chgData name="DI XF" userId="2a7889fc66a80f19" providerId="LiveId" clId="{CAAAA134-3FE0-405E-AC77-E3CAE8A20000}" dt="2022-08-09T07:29:35.665" v="930" actId="21"/>
          <ac:spMkLst>
            <pc:docMk/>
            <pc:sldMk cId="3987138977" sldId="542"/>
            <ac:spMk id="9" creationId="{00000000-0000-0000-0000-000000000000}"/>
          </ac:spMkLst>
        </pc:spChg>
        <pc:spChg chg="add mod">
          <ac:chgData name="DI XF" userId="2a7889fc66a80f19" providerId="LiveId" clId="{CAAAA134-3FE0-405E-AC77-E3CAE8A20000}" dt="2022-08-09T07:41:47.933" v="1192" actId="1076"/>
          <ac:spMkLst>
            <pc:docMk/>
            <pc:sldMk cId="3987138977" sldId="542"/>
            <ac:spMk id="10" creationId="{7652BEB1-B8B0-4C22-80B7-0054BA756669}"/>
          </ac:spMkLst>
        </pc:spChg>
        <pc:spChg chg="add mod">
          <ac:chgData name="DI XF" userId="2a7889fc66a80f19" providerId="LiveId" clId="{CAAAA134-3FE0-405E-AC77-E3CAE8A20000}" dt="2022-08-09T07:41:47.933" v="1192" actId="1076"/>
          <ac:spMkLst>
            <pc:docMk/>
            <pc:sldMk cId="3987138977" sldId="542"/>
            <ac:spMk id="11" creationId="{DE5FFB9A-1E85-4CE4-A0F6-5390C2195024}"/>
          </ac:spMkLst>
        </pc:spChg>
        <pc:spChg chg="add mod">
          <ac:chgData name="DI XF" userId="2a7889fc66a80f19" providerId="LiveId" clId="{CAAAA134-3FE0-405E-AC77-E3CAE8A20000}" dt="2022-08-09T07:41:47.933" v="1192" actId="1076"/>
          <ac:spMkLst>
            <pc:docMk/>
            <pc:sldMk cId="3987138977" sldId="542"/>
            <ac:spMk id="12" creationId="{9DC4EA58-FEC3-4422-9AA5-15F012A7DE96}"/>
          </ac:spMkLst>
        </pc:spChg>
        <pc:spChg chg="add mod">
          <ac:chgData name="DI XF" userId="2a7889fc66a80f19" providerId="LiveId" clId="{CAAAA134-3FE0-405E-AC77-E3CAE8A20000}" dt="2022-08-09T07:41:47.933" v="1192" actId="1076"/>
          <ac:spMkLst>
            <pc:docMk/>
            <pc:sldMk cId="3987138977" sldId="542"/>
            <ac:spMk id="13" creationId="{1F0D4CF1-463D-4697-89F8-B52296834CDB}"/>
          </ac:spMkLst>
        </pc:spChg>
        <pc:spChg chg="add mod">
          <ac:chgData name="DI XF" userId="2a7889fc66a80f19" providerId="LiveId" clId="{CAAAA134-3FE0-405E-AC77-E3CAE8A20000}" dt="2022-08-09T07:41:47.933" v="1192" actId="1076"/>
          <ac:spMkLst>
            <pc:docMk/>
            <pc:sldMk cId="3987138977" sldId="542"/>
            <ac:spMk id="14" creationId="{B9F6CD24-8281-4C0E-8754-55519BCF9EFD}"/>
          </ac:spMkLst>
        </pc:spChg>
        <pc:spChg chg="add mod">
          <ac:chgData name="DI XF" userId="2a7889fc66a80f19" providerId="LiveId" clId="{CAAAA134-3FE0-405E-AC77-E3CAE8A20000}" dt="2022-08-09T07:41:47.933" v="1192" actId="1076"/>
          <ac:spMkLst>
            <pc:docMk/>
            <pc:sldMk cId="3987138977" sldId="542"/>
            <ac:spMk id="15" creationId="{CB987E92-481B-462C-BB79-C84978F9E9BE}"/>
          </ac:spMkLst>
        </pc:spChg>
        <pc:spChg chg="add mod">
          <ac:chgData name="DI XF" userId="2a7889fc66a80f19" providerId="LiveId" clId="{CAAAA134-3FE0-405E-AC77-E3CAE8A20000}" dt="2022-08-09T07:41:47.933" v="1192" actId="1076"/>
          <ac:spMkLst>
            <pc:docMk/>
            <pc:sldMk cId="3987138977" sldId="542"/>
            <ac:spMk id="16" creationId="{BED75DCC-2E5C-4148-A891-0490EE7968AD}"/>
          </ac:spMkLst>
        </pc:spChg>
        <pc:spChg chg="add mod">
          <ac:chgData name="DI XF" userId="2a7889fc66a80f19" providerId="LiveId" clId="{CAAAA134-3FE0-405E-AC77-E3CAE8A20000}" dt="2022-08-09T07:41:47.933" v="1192" actId="1076"/>
          <ac:spMkLst>
            <pc:docMk/>
            <pc:sldMk cId="3987138977" sldId="542"/>
            <ac:spMk id="17" creationId="{8484A35D-DFF5-4290-86EB-F2A82460636D}"/>
          </ac:spMkLst>
        </pc:spChg>
        <pc:spChg chg="add mod">
          <ac:chgData name="DI XF" userId="2a7889fc66a80f19" providerId="LiveId" clId="{CAAAA134-3FE0-405E-AC77-E3CAE8A20000}" dt="2022-08-09T07:41:47.933" v="1192" actId="1076"/>
          <ac:spMkLst>
            <pc:docMk/>
            <pc:sldMk cId="3987138977" sldId="542"/>
            <ac:spMk id="18" creationId="{FB3A390A-0481-4A45-8F28-F8ABB4192C8E}"/>
          </ac:spMkLst>
        </pc:spChg>
        <pc:spChg chg="add mod">
          <ac:chgData name="DI XF" userId="2a7889fc66a80f19" providerId="LiveId" clId="{CAAAA134-3FE0-405E-AC77-E3CAE8A20000}" dt="2022-08-09T07:41:47.933" v="1192" actId="1076"/>
          <ac:spMkLst>
            <pc:docMk/>
            <pc:sldMk cId="3987138977" sldId="542"/>
            <ac:spMk id="19" creationId="{00E2708B-8A33-463B-B8EF-6C9B7BBBA4EA}"/>
          </ac:spMkLst>
        </pc:spChg>
        <pc:spChg chg="add mod">
          <ac:chgData name="DI XF" userId="2a7889fc66a80f19" providerId="LiveId" clId="{CAAAA134-3FE0-405E-AC77-E3CAE8A20000}" dt="2022-08-09T07:41:47.933" v="1192" actId="1076"/>
          <ac:spMkLst>
            <pc:docMk/>
            <pc:sldMk cId="3987138977" sldId="542"/>
            <ac:spMk id="20" creationId="{112F8636-7BE5-4664-B150-73E24FE10BE2}"/>
          </ac:spMkLst>
        </pc:spChg>
        <pc:spChg chg="add mod">
          <ac:chgData name="DI XF" userId="2a7889fc66a80f19" providerId="LiveId" clId="{CAAAA134-3FE0-405E-AC77-E3CAE8A20000}" dt="2022-08-09T07:41:47.933" v="1192" actId="1076"/>
          <ac:spMkLst>
            <pc:docMk/>
            <pc:sldMk cId="3987138977" sldId="542"/>
            <ac:spMk id="21" creationId="{3272EDD7-BE35-4EA4-B05A-94BF3929E1E2}"/>
          </ac:spMkLst>
        </pc:spChg>
        <pc:spChg chg="add mod">
          <ac:chgData name="DI XF" userId="2a7889fc66a80f19" providerId="LiveId" clId="{CAAAA134-3FE0-405E-AC77-E3CAE8A20000}" dt="2022-08-09T07:41:47.933" v="1192" actId="1076"/>
          <ac:spMkLst>
            <pc:docMk/>
            <pc:sldMk cId="3987138977" sldId="542"/>
            <ac:spMk id="22" creationId="{5FD59112-0859-4C45-99DE-AAB7AA6A7346}"/>
          </ac:spMkLst>
        </pc:spChg>
        <pc:spChg chg="add mod">
          <ac:chgData name="DI XF" userId="2a7889fc66a80f19" providerId="LiveId" clId="{CAAAA134-3FE0-405E-AC77-E3CAE8A20000}" dt="2022-08-09T07:41:47.933" v="1192" actId="1076"/>
          <ac:spMkLst>
            <pc:docMk/>
            <pc:sldMk cId="3987138977" sldId="542"/>
            <ac:spMk id="23" creationId="{EF95FC36-EF88-4940-AB5D-A7D10EF8FB91}"/>
          </ac:spMkLst>
        </pc:spChg>
        <pc:spChg chg="add mod">
          <ac:chgData name="DI XF" userId="2a7889fc66a80f19" providerId="LiveId" clId="{CAAAA134-3FE0-405E-AC77-E3CAE8A20000}" dt="2022-08-09T07:41:47.933" v="1192" actId="1076"/>
          <ac:spMkLst>
            <pc:docMk/>
            <pc:sldMk cId="3987138977" sldId="542"/>
            <ac:spMk id="24" creationId="{DE5A51B4-E995-4F05-A040-2A609DA6B770}"/>
          </ac:spMkLst>
        </pc:spChg>
        <pc:spChg chg="add mod">
          <ac:chgData name="DI XF" userId="2a7889fc66a80f19" providerId="LiveId" clId="{CAAAA134-3FE0-405E-AC77-E3CAE8A20000}" dt="2022-08-09T07:41:47.933" v="1192" actId="1076"/>
          <ac:spMkLst>
            <pc:docMk/>
            <pc:sldMk cId="3987138977" sldId="542"/>
            <ac:spMk id="25" creationId="{21C5A69E-1542-49D5-9522-0C029E6AB59A}"/>
          </ac:spMkLst>
        </pc:spChg>
        <pc:spChg chg="add mod">
          <ac:chgData name="DI XF" userId="2a7889fc66a80f19" providerId="LiveId" clId="{CAAAA134-3FE0-405E-AC77-E3CAE8A20000}" dt="2022-08-09T07:41:47.933" v="1192" actId="1076"/>
          <ac:spMkLst>
            <pc:docMk/>
            <pc:sldMk cId="3987138977" sldId="542"/>
            <ac:spMk id="26" creationId="{F8D7793F-9D1F-4652-8A91-DA74C6A9E361}"/>
          </ac:spMkLst>
        </pc:spChg>
        <pc:spChg chg="add mod">
          <ac:chgData name="DI XF" userId="2a7889fc66a80f19" providerId="LiveId" clId="{CAAAA134-3FE0-405E-AC77-E3CAE8A20000}" dt="2022-08-09T07:41:47.933" v="1192" actId="1076"/>
          <ac:spMkLst>
            <pc:docMk/>
            <pc:sldMk cId="3987138977" sldId="542"/>
            <ac:spMk id="27" creationId="{411E0736-ACC2-40F1-AECE-9581825EF97B}"/>
          </ac:spMkLst>
        </pc:spChg>
        <pc:spChg chg="add mod">
          <ac:chgData name="DI XF" userId="2a7889fc66a80f19" providerId="LiveId" clId="{CAAAA134-3FE0-405E-AC77-E3CAE8A20000}" dt="2022-08-09T07:41:47.933" v="1192" actId="1076"/>
          <ac:spMkLst>
            <pc:docMk/>
            <pc:sldMk cId="3987138977" sldId="542"/>
            <ac:spMk id="28" creationId="{A10F9A0C-45E1-4849-AB35-541A8407C316}"/>
          </ac:spMkLst>
        </pc:spChg>
        <pc:spChg chg="add mod">
          <ac:chgData name="DI XF" userId="2a7889fc66a80f19" providerId="LiveId" clId="{CAAAA134-3FE0-405E-AC77-E3CAE8A20000}" dt="2022-08-09T07:41:47.933" v="1192" actId="1076"/>
          <ac:spMkLst>
            <pc:docMk/>
            <pc:sldMk cId="3987138977" sldId="542"/>
            <ac:spMk id="29" creationId="{C1F653F7-DECE-4467-86D8-606A203A0B5C}"/>
          </ac:spMkLst>
        </pc:spChg>
        <pc:spChg chg="add mod">
          <ac:chgData name="DI XF" userId="2a7889fc66a80f19" providerId="LiveId" clId="{CAAAA134-3FE0-405E-AC77-E3CAE8A20000}" dt="2022-08-09T07:43:22.976" v="1230" actId="403"/>
          <ac:spMkLst>
            <pc:docMk/>
            <pc:sldMk cId="3987138977" sldId="542"/>
            <ac:spMk id="30" creationId="{CFACF296-B106-459E-906E-7CC3637AEDCA}"/>
          </ac:spMkLst>
        </pc:spChg>
        <pc:spChg chg="add mod">
          <ac:chgData name="DI XF" userId="2a7889fc66a80f19" providerId="LiveId" clId="{CAAAA134-3FE0-405E-AC77-E3CAE8A20000}" dt="2022-08-09T07:43:30.556" v="1232" actId="1076"/>
          <ac:spMkLst>
            <pc:docMk/>
            <pc:sldMk cId="3987138977" sldId="542"/>
            <ac:spMk id="31" creationId="{4060D5C8-3655-4A2D-9BEA-8654BA1AF68B}"/>
          </ac:spMkLst>
        </pc:spChg>
        <pc:spChg chg="add mod">
          <ac:chgData name="DI XF" userId="2a7889fc66a80f19" providerId="LiveId" clId="{CAAAA134-3FE0-405E-AC77-E3CAE8A20000}" dt="2022-08-09T07:42:13.548" v="1201" actId="1076"/>
          <ac:spMkLst>
            <pc:docMk/>
            <pc:sldMk cId="3987138977" sldId="542"/>
            <ac:spMk id="32" creationId="{09DA8056-213D-44F8-BFCA-6D836B0DF613}"/>
          </ac:spMkLst>
        </pc:spChg>
        <pc:spChg chg="add mod">
          <ac:chgData name="DI XF" userId="2a7889fc66a80f19" providerId="LiveId" clId="{CAAAA134-3FE0-405E-AC77-E3CAE8A20000}" dt="2022-08-09T07:40:35.149" v="1138" actId="1076"/>
          <ac:spMkLst>
            <pc:docMk/>
            <pc:sldMk cId="3987138977" sldId="542"/>
            <ac:spMk id="33" creationId="{1847BF29-C570-42D5-AD34-603AEB6C1E7F}"/>
          </ac:spMkLst>
        </pc:spChg>
        <pc:spChg chg="add mod">
          <ac:chgData name="DI XF" userId="2a7889fc66a80f19" providerId="LiveId" clId="{CAAAA134-3FE0-405E-AC77-E3CAE8A20000}" dt="2022-08-09T07:42:13.548" v="1201" actId="1076"/>
          <ac:spMkLst>
            <pc:docMk/>
            <pc:sldMk cId="3987138977" sldId="542"/>
            <ac:spMk id="34" creationId="{7DC89AC8-2E67-4E10-BB79-70F0DCAD1641}"/>
          </ac:spMkLst>
        </pc:spChg>
        <pc:spChg chg="add mod">
          <ac:chgData name="DI XF" userId="2a7889fc66a80f19" providerId="LiveId" clId="{CAAAA134-3FE0-405E-AC77-E3CAE8A20000}" dt="2022-08-10T11:00:31.406" v="1614" actId="207"/>
          <ac:spMkLst>
            <pc:docMk/>
            <pc:sldMk cId="3987138977" sldId="542"/>
            <ac:spMk id="35" creationId="{0761DFBB-121E-45F6-AE29-F54D5EA10C69}"/>
          </ac:spMkLst>
        </pc:spChg>
        <pc:spChg chg="add mod">
          <ac:chgData name="DI XF" userId="2a7889fc66a80f19" providerId="LiveId" clId="{CAAAA134-3FE0-405E-AC77-E3CAE8A20000}" dt="2022-08-10T11:00:34.871" v="1615" actId="207"/>
          <ac:spMkLst>
            <pc:docMk/>
            <pc:sldMk cId="3987138977" sldId="542"/>
            <ac:spMk id="36" creationId="{04E24A18-C4D7-4C20-835E-936C932E6DA5}"/>
          </ac:spMkLst>
        </pc:spChg>
        <pc:spChg chg="add mod">
          <ac:chgData name="DI XF" userId="2a7889fc66a80f19" providerId="LiveId" clId="{CAAAA134-3FE0-405E-AC77-E3CAE8A20000}" dt="2022-08-09T07:42:06.931" v="1200" actId="1076"/>
          <ac:spMkLst>
            <pc:docMk/>
            <pc:sldMk cId="3987138977" sldId="542"/>
            <ac:spMk id="38" creationId="{4BEB7A05-F37A-416F-B5FF-22C46CDDB3E6}"/>
          </ac:spMkLst>
        </pc:spChg>
      </pc:sldChg>
      <pc:sldChg chg="modSp del mod modNotesTx">
        <pc:chgData name="DI XF" userId="2a7889fc66a80f19" providerId="LiveId" clId="{CAAAA134-3FE0-405E-AC77-E3CAE8A20000}" dt="2022-08-10T11:02:10.859" v="1645" actId="47"/>
        <pc:sldMkLst>
          <pc:docMk/>
          <pc:sldMk cId="4254912429" sldId="546"/>
        </pc:sldMkLst>
        <pc:spChg chg="mod">
          <ac:chgData name="DI XF" userId="2a7889fc66a80f19" providerId="LiveId" clId="{CAAAA134-3FE0-405E-AC77-E3CAE8A20000}" dt="2022-08-10T11:00:45.828" v="1621" actId="5793"/>
          <ac:spMkLst>
            <pc:docMk/>
            <pc:sldMk cId="4254912429" sldId="546"/>
            <ac:spMk id="9" creationId="{00000000-0000-0000-0000-000000000000}"/>
          </ac:spMkLst>
        </pc:spChg>
      </pc:sldChg>
      <pc:sldChg chg="del modNotesTx">
        <pc:chgData name="DI XF" userId="2a7889fc66a80f19" providerId="LiveId" clId="{CAAAA134-3FE0-405E-AC77-E3CAE8A20000}" dt="2022-08-07T09:28:18.924" v="126" actId="47"/>
        <pc:sldMkLst>
          <pc:docMk/>
          <pc:sldMk cId="1057261734" sldId="557"/>
        </pc:sldMkLst>
      </pc:sldChg>
      <pc:sldChg chg="modSp mod">
        <pc:chgData name="DI XF" userId="2a7889fc66a80f19" providerId="LiveId" clId="{CAAAA134-3FE0-405E-AC77-E3CAE8A20000}" dt="2022-08-16T08:51:28.754" v="2309" actId="403"/>
        <pc:sldMkLst>
          <pc:docMk/>
          <pc:sldMk cId="15561815" sldId="560"/>
        </pc:sldMkLst>
        <pc:spChg chg="mod">
          <ac:chgData name="DI XF" userId="2a7889fc66a80f19" providerId="LiveId" clId="{CAAAA134-3FE0-405E-AC77-E3CAE8A20000}" dt="2022-08-16T08:51:28.754" v="2309" actId="403"/>
          <ac:spMkLst>
            <pc:docMk/>
            <pc:sldMk cId="15561815" sldId="560"/>
            <ac:spMk id="9" creationId="{00000000-0000-0000-0000-000000000000}"/>
          </ac:spMkLst>
        </pc:spChg>
      </pc:sldChg>
      <pc:sldChg chg="modSp mod">
        <pc:chgData name="DI XF" userId="2a7889fc66a80f19" providerId="LiveId" clId="{CAAAA134-3FE0-405E-AC77-E3CAE8A20000}" dt="2022-08-10T10:42:55.656" v="1282" actId="403"/>
        <pc:sldMkLst>
          <pc:docMk/>
          <pc:sldMk cId="1630052929" sldId="564"/>
        </pc:sldMkLst>
        <pc:spChg chg="mod">
          <ac:chgData name="DI XF" userId="2a7889fc66a80f19" providerId="LiveId" clId="{CAAAA134-3FE0-405E-AC77-E3CAE8A20000}" dt="2022-08-10T10:42:55.656" v="1282" actId="403"/>
          <ac:spMkLst>
            <pc:docMk/>
            <pc:sldMk cId="1630052929" sldId="564"/>
            <ac:spMk id="9" creationId="{00000000-0000-0000-0000-000000000000}"/>
          </ac:spMkLst>
        </pc:spChg>
      </pc:sldChg>
      <pc:sldChg chg="addSp delSp modSp mod delAnim modAnim modNotesTx">
        <pc:chgData name="DI XF" userId="2a7889fc66a80f19" providerId="LiveId" clId="{CAAAA134-3FE0-405E-AC77-E3CAE8A20000}" dt="2022-08-16T08:59:01.268" v="2446" actId="1076"/>
        <pc:sldMkLst>
          <pc:docMk/>
          <pc:sldMk cId="79049149" sldId="570"/>
        </pc:sldMkLst>
        <pc:spChg chg="del mod">
          <ac:chgData name="DI XF" userId="2a7889fc66a80f19" providerId="LiveId" clId="{CAAAA134-3FE0-405E-AC77-E3CAE8A20000}" dt="2022-08-10T10:59:01.332" v="1608" actId="478"/>
          <ac:spMkLst>
            <pc:docMk/>
            <pc:sldMk cId="79049149" sldId="570"/>
            <ac:spMk id="3" creationId="{00000000-0000-0000-0000-000000000000}"/>
          </ac:spMkLst>
        </pc:spChg>
        <pc:spChg chg="add mod">
          <ac:chgData name="DI XF" userId="2a7889fc66a80f19" providerId="LiveId" clId="{CAAAA134-3FE0-405E-AC77-E3CAE8A20000}" dt="2022-08-16T08:57:40.222" v="2374" actId="1076"/>
          <ac:spMkLst>
            <pc:docMk/>
            <pc:sldMk cId="79049149" sldId="570"/>
            <ac:spMk id="6" creationId="{BA318343-49E0-4C5A-A999-DAD873B26062}"/>
          </ac:spMkLst>
        </pc:spChg>
        <pc:spChg chg="mod">
          <ac:chgData name="DI XF" userId="2a7889fc66a80f19" providerId="LiveId" clId="{CAAAA134-3FE0-405E-AC77-E3CAE8A20000}" dt="2022-08-16T08:59:01.268" v="2446" actId="1076"/>
          <ac:spMkLst>
            <pc:docMk/>
            <pc:sldMk cId="79049149" sldId="570"/>
            <ac:spMk id="9" creationId="{00000000-0000-0000-0000-000000000000}"/>
          </ac:spMkLst>
        </pc:spChg>
      </pc:sldChg>
      <pc:sldChg chg="addSp modSp mod modNotesTx">
        <pc:chgData name="DI XF" userId="2a7889fc66a80f19" providerId="LiveId" clId="{CAAAA134-3FE0-405E-AC77-E3CAE8A20000}" dt="2022-08-10T11:02:36.988" v="1655" actId="207"/>
        <pc:sldMkLst>
          <pc:docMk/>
          <pc:sldMk cId="193252820" sldId="571"/>
        </pc:sldMkLst>
        <pc:spChg chg="mod">
          <ac:chgData name="DI XF" userId="2a7889fc66a80f19" providerId="LiveId" clId="{CAAAA134-3FE0-405E-AC77-E3CAE8A20000}" dt="2022-08-10T11:02:36.988" v="1655" actId="207"/>
          <ac:spMkLst>
            <pc:docMk/>
            <pc:sldMk cId="193252820" sldId="571"/>
            <ac:spMk id="9" creationId="{00000000-0000-0000-0000-000000000000}"/>
          </ac:spMkLst>
        </pc:spChg>
        <pc:graphicFrameChg chg="add mod modGraphic">
          <ac:chgData name="DI XF" userId="2a7889fc66a80f19" providerId="LiveId" clId="{CAAAA134-3FE0-405E-AC77-E3CAE8A20000}" dt="2022-08-07T09:37:41.317" v="297" actId="20577"/>
          <ac:graphicFrameMkLst>
            <pc:docMk/>
            <pc:sldMk cId="193252820" sldId="571"/>
            <ac:graphicFrameMk id="3" creationId="{51185AF0-6A90-4F7E-9D20-797FFD0727FB}"/>
          </ac:graphicFrameMkLst>
        </pc:graphicFrameChg>
      </pc:sldChg>
      <pc:sldChg chg="modSp modAnim">
        <pc:chgData name="DI XF" userId="2a7889fc66a80f19" providerId="LiveId" clId="{CAAAA134-3FE0-405E-AC77-E3CAE8A20000}" dt="2022-08-16T09:02:02.583" v="2481" actId="6549"/>
        <pc:sldMkLst>
          <pc:docMk/>
          <pc:sldMk cId="1379223038" sldId="572"/>
        </pc:sldMkLst>
        <pc:spChg chg="mod">
          <ac:chgData name="DI XF" userId="2a7889fc66a80f19" providerId="LiveId" clId="{CAAAA134-3FE0-405E-AC77-E3CAE8A20000}" dt="2022-08-16T09:02:02.583" v="2481" actId="6549"/>
          <ac:spMkLst>
            <pc:docMk/>
            <pc:sldMk cId="1379223038" sldId="572"/>
            <ac:spMk id="9" creationId="{00000000-0000-0000-0000-000000000000}"/>
          </ac:spMkLst>
        </pc:spChg>
      </pc:sldChg>
      <pc:sldChg chg="addSp delSp modSp mod">
        <pc:chgData name="DI XF" userId="2a7889fc66a80f19" providerId="LiveId" clId="{CAAAA134-3FE0-405E-AC77-E3CAE8A20000}" dt="2022-08-16T09:03:07.280" v="2493" actId="478"/>
        <pc:sldMkLst>
          <pc:docMk/>
          <pc:sldMk cId="3315831440" sldId="584"/>
        </pc:sldMkLst>
        <pc:spChg chg="del mod">
          <ac:chgData name="DI XF" userId="2a7889fc66a80f19" providerId="LiveId" clId="{CAAAA134-3FE0-405E-AC77-E3CAE8A20000}" dt="2022-08-16T09:03:07.280" v="2493" actId="478"/>
          <ac:spMkLst>
            <pc:docMk/>
            <pc:sldMk cId="3315831440" sldId="584"/>
            <ac:spMk id="4" creationId="{00000000-0000-0000-0000-000000000000}"/>
          </ac:spMkLst>
        </pc:spChg>
        <pc:spChg chg="mod">
          <ac:chgData name="DI XF" userId="2a7889fc66a80f19" providerId="LiveId" clId="{CAAAA134-3FE0-405E-AC77-E3CAE8A20000}" dt="2022-08-16T09:02:57.196" v="2487"/>
          <ac:spMkLst>
            <pc:docMk/>
            <pc:sldMk cId="3315831440" sldId="584"/>
            <ac:spMk id="22" creationId="{5ADBD8F6-25F4-4C6F-A875-B1F322F3D240}"/>
          </ac:spMkLst>
        </pc:spChg>
        <pc:spChg chg="mod">
          <ac:chgData name="DI XF" userId="2a7889fc66a80f19" providerId="LiveId" clId="{CAAAA134-3FE0-405E-AC77-E3CAE8A20000}" dt="2022-08-16T09:02:57.196" v="2487"/>
          <ac:spMkLst>
            <pc:docMk/>
            <pc:sldMk cId="3315831440" sldId="584"/>
            <ac:spMk id="23" creationId="{25DDDF30-0563-4CC6-B680-3598C44E8F3C}"/>
          </ac:spMkLst>
        </pc:spChg>
        <pc:spChg chg="mod">
          <ac:chgData name="DI XF" userId="2a7889fc66a80f19" providerId="LiveId" clId="{CAAAA134-3FE0-405E-AC77-E3CAE8A20000}" dt="2022-08-16T09:02:57.196" v="2487"/>
          <ac:spMkLst>
            <pc:docMk/>
            <pc:sldMk cId="3315831440" sldId="584"/>
            <ac:spMk id="25" creationId="{968F39B9-FF59-499B-8A97-7B641C799E83}"/>
          </ac:spMkLst>
        </pc:spChg>
        <pc:spChg chg="mod">
          <ac:chgData name="DI XF" userId="2a7889fc66a80f19" providerId="LiveId" clId="{CAAAA134-3FE0-405E-AC77-E3CAE8A20000}" dt="2022-08-16T09:02:57.196" v="2487"/>
          <ac:spMkLst>
            <pc:docMk/>
            <pc:sldMk cId="3315831440" sldId="584"/>
            <ac:spMk id="26" creationId="{A7C35597-BB28-42D1-AE74-4BD5360EDCC0}"/>
          </ac:spMkLst>
        </pc:spChg>
        <pc:spChg chg="mod">
          <ac:chgData name="DI XF" userId="2a7889fc66a80f19" providerId="LiveId" clId="{CAAAA134-3FE0-405E-AC77-E3CAE8A20000}" dt="2022-08-16T09:02:57.196" v="2487"/>
          <ac:spMkLst>
            <pc:docMk/>
            <pc:sldMk cId="3315831440" sldId="584"/>
            <ac:spMk id="28" creationId="{1FB09347-15E4-4CF6-8AAD-3CB233CD15E8}"/>
          </ac:spMkLst>
        </pc:spChg>
        <pc:spChg chg="mod">
          <ac:chgData name="DI XF" userId="2a7889fc66a80f19" providerId="LiveId" clId="{CAAAA134-3FE0-405E-AC77-E3CAE8A20000}" dt="2022-08-16T09:02:57.196" v="2487"/>
          <ac:spMkLst>
            <pc:docMk/>
            <pc:sldMk cId="3315831440" sldId="584"/>
            <ac:spMk id="29" creationId="{FB147093-E066-4AA2-B015-C1045D572877}"/>
          </ac:spMkLst>
        </pc:spChg>
        <pc:spChg chg="mod">
          <ac:chgData name="DI XF" userId="2a7889fc66a80f19" providerId="LiveId" clId="{CAAAA134-3FE0-405E-AC77-E3CAE8A20000}" dt="2022-08-16T09:02:57.196" v="2487"/>
          <ac:spMkLst>
            <pc:docMk/>
            <pc:sldMk cId="3315831440" sldId="584"/>
            <ac:spMk id="31" creationId="{B8D8101A-C587-4B09-93A0-5B4E65446EEF}"/>
          </ac:spMkLst>
        </pc:spChg>
        <pc:spChg chg="mod">
          <ac:chgData name="DI XF" userId="2a7889fc66a80f19" providerId="LiveId" clId="{CAAAA134-3FE0-405E-AC77-E3CAE8A20000}" dt="2022-08-16T09:02:57.196" v="2487"/>
          <ac:spMkLst>
            <pc:docMk/>
            <pc:sldMk cId="3315831440" sldId="584"/>
            <ac:spMk id="32" creationId="{9A13AD53-8C5E-4EC4-8B0F-6810171528AA}"/>
          </ac:spMkLst>
        </pc:spChg>
        <pc:spChg chg="mod">
          <ac:chgData name="DI XF" userId="2a7889fc66a80f19" providerId="LiveId" clId="{CAAAA134-3FE0-405E-AC77-E3CAE8A20000}" dt="2022-08-16T09:02:57.196" v="2487"/>
          <ac:spMkLst>
            <pc:docMk/>
            <pc:sldMk cId="3315831440" sldId="584"/>
            <ac:spMk id="34" creationId="{312D0067-2F15-4020-A5C7-BC58996A88D3}"/>
          </ac:spMkLst>
        </pc:spChg>
        <pc:spChg chg="mod">
          <ac:chgData name="DI XF" userId="2a7889fc66a80f19" providerId="LiveId" clId="{CAAAA134-3FE0-405E-AC77-E3CAE8A20000}" dt="2022-08-16T09:02:57.196" v="2487"/>
          <ac:spMkLst>
            <pc:docMk/>
            <pc:sldMk cId="3315831440" sldId="584"/>
            <ac:spMk id="35" creationId="{896D6AE8-932A-4D45-90E4-406F46FEDDE8}"/>
          </ac:spMkLst>
        </pc:spChg>
        <pc:spChg chg="mod">
          <ac:chgData name="DI XF" userId="2a7889fc66a80f19" providerId="LiveId" clId="{CAAAA134-3FE0-405E-AC77-E3CAE8A20000}" dt="2022-08-16T09:02:57.196" v="2487"/>
          <ac:spMkLst>
            <pc:docMk/>
            <pc:sldMk cId="3315831440" sldId="584"/>
            <ac:spMk id="37" creationId="{27DB0F40-1911-43FA-9FC2-2E493EA01D70}"/>
          </ac:spMkLst>
        </pc:spChg>
        <pc:spChg chg="mod">
          <ac:chgData name="DI XF" userId="2a7889fc66a80f19" providerId="LiveId" clId="{CAAAA134-3FE0-405E-AC77-E3CAE8A20000}" dt="2022-08-16T09:02:57.196" v="2487"/>
          <ac:spMkLst>
            <pc:docMk/>
            <pc:sldMk cId="3315831440" sldId="584"/>
            <ac:spMk id="38" creationId="{A9C8B039-0FE9-4A4A-B63F-3AB681F3BC61}"/>
          </ac:spMkLst>
        </pc:spChg>
        <pc:spChg chg="add mod">
          <ac:chgData name="DI XF" userId="2a7889fc66a80f19" providerId="LiveId" clId="{CAAAA134-3FE0-405E-AC77-E3CAE8A20000}" dt="2022-08-16T09:02:59.574" v="2488" actId="1076"/>
          <ac:spMkLst>
            <pc:docMk/>
            <pc:sldMk cId="3315831440" sldId="584"/>
            <ac:spMk id="39" creationId="{4350CCF3-2FEE-4946-B5B0-BFA7FF415E20}"/>
          </ac:spMkLst>
        </pc:spChg>
        <pc:spChg chg="add mod">
          <ac:chgData name="DI XF" userId="2a7889fc66a80f19" providerId="LiveId" clId="{CAAAA134-3FE0-405E-AC77-E3CAE8A20000}" dt="2022-08-16T09:02:59.574" v="2488" actId="1076"/>
          <ac:spMkLst>
            <pc:docMk/>
            <pc:sldMk cId="3315831440" sldId="584"/>
            <ac:spMk id="40" creationId="{D6BFAB8D-700D-4B6A-A7A7-3785573FB1E3}"/>
          </ac:spMkLst>
        </pc:spChg>
        <pc:spChg chg="add mod">
          <ac:chgData name="DI XF" userId="2a7889fc66a80f19" providerId="LiveId" clId="{CAAAA134-3FE0-405E-AC77-E3CAE8A20000}" dt="2022-08-16T09:03:06.471" v="2492"/>
          <ac:spMkLst>
            <pc:docMk/>
            <pc:sldMk cId="3315831440" sldId="584"/>
            <ac:spMk id="41" creationId="{C0141230-BF58-41EF-8C9E-A041EC0DE0BD}"/>
          </ac:spMkLst>
        </pc:spChg>
        <pc:grpChg chg="add mod">
          <ac:chgData name="DI XF" userId="2a7889fc66a80f19" providerId="LiveId" clId="{CAAAA134-3FE0-405E-AC77-E3CAE8A20000}" dt="2022-08-16T09:02:59.574" v="2488" actId="1076"/>
          <ac:grpSpMkLst>
            <pc:docMk/>
            <pc:sldMk cId="3315831440" sldId="584"/>
            <ac:grpSpMk id="21" creationId="{5E2DA44E-8411-4E17-B591-63AFB383D03D}"/>
          </ac:grpSpMkLst>
        </pc:grpChg>
        <pc:grpChg chg="add mod">
          <ac:chgData name="DI XF" userId="2a7889fc66a80f19" providerId="LiveId" clId="{CAAAA134-3FE0-405E-AC77-E3CAE8A20000}" dt="2022-08-16T09:02:59.574" v="2488" actId="1076"/>
          <ac:grpSpMkLst>
            <pc:docMk/>
            <pc:sldMk cId="3315831440" sldId="584"/>
            <ac:grpSpMk id="24" creationId="{D475F23F-747D-4957-B892-2696B0C13E4A}"/>
          </ac:grpSpMkLst>
        </pc:grpChg>
        <pc:grpChg chg="add mod">
          <ac:chgData name="DI XF" userId="2a7889fc66a80f19" providerId="LiveId" clId="{CAAAA134-3FE0-405E-AC77-E3CAE8A20000}" dt="2022-08-16T09:02:59.574" v="2488" actId="1076"/>
          <ac:grpSpMkLst>
            <pc:docMk/>
            <pc:sldMk cId="3315831440" sldId="584"/>
            <ac:grpSpMk id="27" creationId="{E73E34B3-9AD0-47C6-A302-31475A33C7D5}"/>
          </ac:grpSpMkLst>
        </pc:grpChg>
        <pc:grpChg chg="add mod">
          <ac:chgData name="DI XF" userId="2a7889fc66a80f19" providerId="LiveId" clId="{CAAAA134-3FE0-405E-AC77-E3CAE8A20000}" dt="2022-08-16T09:02:59.574" v="2488" actId="1076"/>
          <ac:grpSpMkLst>
            <pc:docMk/>
            <pc:sldMk cId="3315831440" sldId="584"/>
            <ac:grpSpMk id="30" creationId="{937B7B25-23E5-46F9-953D-E54BD78985FC}"/>
          </ac:grpSpMkLst>
        </pc:grpChg>
        <pc:grpChg chg="add mod">
          <ac:chgData name="DI XF" userId="2a7889fc66a80f19" providerId="LiveId" clId="{CAAAA134-3FE0-405E-AC77-E3CAE8A20000}" dt="2022-08-16T09:02:59.574" v="2488" actId="1076"/>
          <ac:grpSpMkLst>
            <pc:docMk/>
            <pc:sldMk cId="3315831440" sldId="584"/>
            <ac:grpSpMk id="33" creationId="{B5A58829-6F20-4B52-A5DE-B37EA2F5BFFA}"/>
          </ac:grpSpMkLst>
        </pc:grpChg>
        <pc:grpChg chg="add mod">
          <ac:chgData name="DI XF" userId="2a7889fc66a80f19" providerId="LiveId" clId="{CAAAA134-3FE0-405E-AC77-E3CAE8A20000}" dt="2022-08-16T09:02:59.574" v="2488" actId="1076"/>
          <ac:grpSpMkLst>
            <pc:docMk/>
            <pc:sldMk cId="3315831440" sldId="584"/>
            <ac:grpSpMk id="36" creationId="{73A88146-CD8A-4A71-8A6C-FEF9AF505EE2}"/>
          </ac:grpSpMkLst>
        </pc:grpChg>
        <pc:grpChg chg="del">
          <ac:chgData name="DI XF" userId="2a7889fc66a80f19" providerId="LiveId" clId="{CAAAA134-3FE0-405E-AC77-E3CAE8A20000}" dt="2022-08-16T09:02:41.591" v="2486" actId="478"/>
          <ac:grpSpMkLst>
            <pc:docMk/>
            <pc:sldMk cId="3315831440" sldId="584"/>
            <ac:grpSpMk id="43" creationId="{00000000-0000-0000-0000-000000000000}"/>
          </ac:grpSpMkLst>
        </pc:grpChg>
        <pc:grpChg chg="del">
          <ac:chgData name="DI XF" userId="2a7889fc66a80f19" providerId="LiveId" clId="{CAAAA134-3FE0-405E-AC77-E3CAE8A20000}" dt="2022-08-16T09:02:41.591" v="2486" actId="478"/>
          <ac:grpSpMkLst>
            <pc:docMk/>
            <pc:sldMk cId="3315831440" sldId="584"/>
            <ac:grpSpMk id="46" creationId="{00000000-0000-0000-0000-000000000000}"/>
          </ac:grpSpMkLst>
        </pc:grpChg>
        <pc:grpChg chg="del">
          <ac:chgData name="DI XF" userId="2a7889fc66a80f19" providerId="LiveId" clId="{CAAAA134-3FE0-405E-AC77-E3CAE8A20000}" dt="2022-08-16T09:02:41.591" v="2486" actId="478"/>
          <ac:grpSpMkLst>
            <pc:docMk/>
            <pc:sldMk cId="3315831440" sldId="584"/>
            <ac:grpSpMk id="49" creationId="{00000000-0000-0000-0000-000000000000}"/>
          </ac:grpSpMkLst>
        </pc:grpChg>
        <pc:grpChg chg="del">
          <ac:chgData name="DI XF" userId="2a7889fc66a80f19" providerId="LiveId" clId="{CAAAA134-3FE0-405E-AC77-E3CAE8A20000}" dt="2022-08-16T09:02:41.591" v="2486" actId="478"/>
          <ac:grpSpMkLst>
            <pc:docMk/>
            <pc:sldMk cId="3315831440" sldId="584"/>
            <ac:grpSpMk id="52" creationId="{00000000-0000-0000-0000-000000000000}"/>
          </ac:grpSpMkLst>
        </pc:grpChg>
        <pc:grpChg chg="del">
          <ac:chgData name="DI XF" userId="2a7889fc66a80f19" providerId="LiveId" clId="{CAAAA134-3FE0-405E-AC77-E3CAE8A20000}" dt="2022-08-16T09:02:41.591" v="2486" actId="478"/>
          <ac:grpSpMkLst>
            <pc:docMk/>
            <pc:sldMk cId="3315831440" sldId="584"/>
            <ac:grpSpMk id="55" creationId="{00000000-0000-0000-0000-000000000000}"/>
          </ac:grpSpMkLst>
        </pc:grpChg>
        <pc:grpChg chg="del">
          <ac:chgData name="DI XF" userId="2a7889fc66a80f19" providerId="LiveId" clId="{CAAAA134-3FE0-405E-AC77-E3CAE8A20000}" dt="2022-08-16T09:02:41.591" v="2486" actId="478"/>
          <ac:grpSpMkLst>
            <pc:docMk/>
            <pc:sldMk cId="3315831440" sldId="584"/>
            <ac:grpSpMk id="63" creationId="{D11CD583-979E-4378-B94F-9C29EA1EA845}"/>
          </ac:grpSpMkLst>
        </pc:grpChg>
      </pc:sldChg>
      <pc:sldChg chg="modSp mod">
        <pc:chgData name="DI XF" userId="2a7889fc66a80f19" providerId="LiveId" clId="{CAAAA134-3FE0-405E-AC77-E3CAE8A20000}" dt="2022-08-10T11:03:29.020" v="1659" actId="403"/>
        <pc:sldMkLst>
          <pc:docMk/>
          <pc:sldMk cId="2066656375" sldId="585"/>
        </pc:sldMkLst>
        <pc:spChg chg="mod">
          <ac:chgData name="DI XF" userId="2a7889fc66a80f19" providerId="LiveId" clId="{CAAAA134-3FE0-405E-AC77-E3CAE8A20000}" dt="2022-08-10T11:03:29.020" v="1659" actId="403"/>
          <ac:spMkLst>
            <pc:docMk/>
            <pc:sldMk cId="2066656375" sldId="585"/>
            <ac:spMk id="9" creationId="{00000000-0000-0000-0000-000000000000}"/>
          </ac:spMkLst>
        </pc:spChg>
      </pc:sldChg>
      <pc:sldChg chg="addSp modSp mod">
        <pc:chgData name="DI XF" userId="2a7889fc66a80f19" providerId="LiveId" clId="{CAAAA134-3FE0-405E-AC77-E3CAE8A20000}" dt="2022-08-10T10:43:39.222" v="1286" actId="1076"/>
        <pc:sldMkLst>
          <pc:docMk/>
          <pc:sldMk cId="1785301329" sldId="586"/>
        </pc:sldMkLst>
        <pc:spChg chg="add mod">
          <ac:chgData name="DI XF" userId="2a7889fc66a80f19" providerId="LiveId" clId="{CAAAA134-3FE0-405E-AC77-E3CAE8A20000}" dt="2022-08-09T06:54:54.251" v="483" actId="113"/>
          <ac:spMkLst>
            <pc:docMk/>
            <pc:sldMk cId="1785301329" sldId="586"/>
            <ac:spMk id="5" creationId="{1DE32C02-E19F-4D9F-B781-60F49E3A692D}"/>
          </ac:spMkLst>
        </pc:spChg>
        <pc:spChg chg="mod">
          <ac:chgData name="DI XF" userId="2a7889fc66a80f19" providerId="LiveId" clId="{CAAAA134-3FE0-405E-AC77-E3CAE8A20000}" dt="2022-08-10T10:43:39.222" v="1286" actId="1076"/>
          <ac:spMkLst>
            <pc:docMk/>
            <pc:sldMk cId="1785301329" sldId="586"/>
            <ac:spMk id="9" creationId="{00000000-0000-0000-0000-000000000000}"/>
          </ac:spMkLst>
        </pc:spChg>
      </pc:sldChg>
      <pc:sldChg chg="delSp modSp mod delAnim">
        <pc:chgData name="DI XF" userId="2a7889fc66a80f19" providerId="LiveId" clId="{CAAAA134-3FE0-405E-AC77-E3CAE8A20000}" dt="2022-08-16T08:48:25.069" v="2276" actId="14100"/>
        <pc:sldMkLst>
          <pc:docMk/>
          <pc:sldMk cId="69787568" sldId="587"/>
        </pc:sldMkLst>
        <pc:spChg chg="del">
          <ac:chgData name="DI XF" userId="2a7889fc66a80f19" providerId="LiveId" clId="{CAAAA134-3FE0-405E-AC77-E3CAE8A20000}" dt="2022-08-16T08:48:19.483" v="2273" actId="478"/>
          <ac:spMkLst>
            <pc:docMk/>
            <pc:sldMk cId="69787568" sldId="587"/>
            <ac:spMk id="3" creationId="{00000000-0000-0000-0000-000000000000}"/>
          </ac:spMkLst>
        </pc:spChg>
        <pc:spChg chg="mod">
          <ac:chgData name="DI XF" userId="2a7889fc66a80f19" providerId="LiveId" clId="{CAAAA134-3FE0-405E-AC77-E3CAE8A20000}" dt="2022-08-16T08:48:25.069" v="2276" actId="14100"/>
          <ac:spMkLst>
            <pc:docMk/>
            <pc:sldMk cId="69787568" sldId="587"/>
            <ac:spMk id="4" creationId="{00000000-0000-0000-0000-000000000000}"/>
          </ac:spMkLst>
        </pc:spChg>
        <pc:spChg chg="mod">
          <ac:chgData name="DI XF" userId="2a7889fc66a80f19" providerId="LiveId" clId="{CAAAA134-3FE0-405E-AC77-E3CAE8A20000}" dt="2022-08-16T08:48:11.058" v="2272" actId="5793"/>
          <ac:spMkLst>
            <pc:docMk/>
            <pc:sldMk cId="69787568" sldId="587"/>
            <ac:spMk id="9" creationId="{00000000-0000-0000-0000-000000000000}"/>
          </ac:spMkLst>
        </pc:spChg>
      </pc:sldChg>
      <pc:sldChg chg="modSp mod">
        <pc:chgData name="DI XF" userId="2a7889fc66a80f19" providerId="LiveId" clId="{CAAAA134-3FE0-405E-AC77-E3CAE8A20000}" dt="2022-08-10T10:49:56.749" v="1476" actId="5793"/>
        <pc:sldMkLst>
          <pc:docMk/>
          <pc:sldMk cId="2076412909" sldId="588"/>
        </pc:sldMkLst>
        <pc:spChg chg="mod">
          <ac:chgData name="DI XF" userId="2a7889fc66a80f19" providerId="LiveId" clId="{CAAAA134-3FE0-405E-AC77-E3CAE8A20000}" dt="2022-08-10T10:49:56.749" v="1476" actId="5793"/>
          <ac:spMkLst>
            <pc:docMk/>
            <pc:sldMk cId="2076412909" sldId="588"/>
            <ac:spMk id="9" creationId="{00000000-0000-0000-0000-000000000000}"/>
          </ac:spMkLst>
        </pc:spChg>
      </pc:sldChg>
      <pc:sldChg chg="modSp mod">
        <pc:chgData name="DI XF" userId="2a7889fc66a80f19" providerId="LiveId" clId="{CAAAA134-3FE0-405E-AC77-E3CAE8A20000}" dt="2022-08-10T10:50:03.911" v="1477" actId="20577"/>
        <pc:sldMkLst>
          <pc:docMk/>
          <pc:sldMk cId="377809177" sldId="589"/>
        </pc:sldMkLst>
        <pc:spChg chg="mod">
          <ac:chgData name="DI XF" userId="2a7889fc66a80f19" providerId="LiveId" clId="{CAAAA134-3FE0-405E-AC77-E3CAE8A20000}" dt="2022-08-10T10:50:03.911" v="1477" actId="20577"/>
          <ac:spMkLst>
            <pc:docMk/>
            <pc:sldMk cId="377809177" sldId="589"/>
            <ac:spMk id="9" creationId="{00000000-0000-0000-0000-000000000000}"/>
          </ac:spMkLst>
        </pc:spChg>
      </pc:sldChg>
      <pc:sldChg chg="modSp mod">
        <pc:chgData name="DI XF" userId="2a7889fc66a80f19" providerId="LiveId" clId="{CAAAA134-3FE0-405E-AC77-E3CAE8A20000}" dt="2022-08-10T10:50:20.773" v="1483" actId="5793"/>
        <pc:sldMkLst>
          <pc:docMk/>
          <pc:sldMk cId="2541549665" sldId="590"/>
        </pc:sldMkLst>
        <pc:spChg chg="mod">
          <ac:chgData name="DI XF" userId="2a7889fc66a80f19" providerId="LiveId" clId="{CAAAA134-3FE0-405E-AC77-E3CAE8A20000}" dt="2022-08-10T10:50:20.773" v="1483" actId="5793"/>
          <ac:spMkLst>
            <pc:docMk/>
            <pc:sldMk cId="2541549665" sldId="590"/>
            <ac:spMk id="9" creationId="{00000000-0000-0000-0000-000000000000}"/>
          </ac:spMkLst>
        </pc:spChg>
      </pc:sldChg>
      <pc:sldChg chg="modSp">
        <pc:chgData name="DI XF" userId="2a7889fc66a80f19" providerId="LiveId" clId="{CAAAA134-3FE0-405E-AC77-E3CAE8A20000}" dt="2022-08-10T10:50:33.741" v="1486" actId="6549"/>
        <pc:sldMkLst>
          <pc:docMk/>
          <pc:sldMk cId="3421076122" sldId="591"/>
        </pc:sldMkLst>
        <pc:spChg chg="mod">
          <ac:chgData name="DI XF" userId="2a7889fc66a80f19" providerId="LiveId" clId="{CAAAA134-3FE0-405E-AC77-E3CAE8A20000}" dt="2022-08-10T10:50:33.741" v="1486" actId="6549"/>
          <ac:spMkLst>
            <pc:docMk/>
            <pc:sldMk cId="3421076122" sldId="591"/>
            <ac:spMk id="9" creationId="{00000000-0000-0000-0000-000000000000}"/>
          </ac:spMkLst>
        </pc:spChg>
      </pc:sldChg>
      <pc:sldChg chg="modSp mod">
        <pc:chgData name="DI XF" userId="2a7889fc66a80f19" providerId="LiveId" clId="{CAAAA134-3FE0-405E-AC77-E3CAE8A20000}" dt="2022-08-16T08:49:31.215" v="2294" actId="1076"/>
        <pc:sldMkLst>
          <pc:docMk/>
          <pc:sldMk cId="962203797" sldId="592"/>
        </pc:sldMkLst>
        <pc:spChg chg="mod">
          <ac:chgData name="DI XF" userId="2a7889fc66a80f19" providerId="LiveId" clId="{CAAAA134-3FE0-405E-AC77-E3CAE8A20000}" dt="2022-08-16T08:49:31.215" v="2294" actId="1076"/>
          <ac:spMkLst>
            <pc:docMk/>
            <pc:sldMk cId="962203797" sldId="592"/>
            <ac:spMk id="9" creationId="{00000000-0000-0000-0000-000000000000}"/>
          </ac:spMkLst>
        </pc:spChg>
      </pc:sldChg>
      <pc:sldChg chg="modSp mod">
        <pc:chgData name="DI XF" userId="2a7889fc66a80f19" providerId="LiveId" clId="{CAAAA134-3FE0-405E-AC77-E3CAE8A20000}" dt="2022-08-16T08:49:57.605" v="2295" actId="1076"/>
        <pc:sldMkLst>
          <pc:docMk/>
          <pc:sldMk cId="2636607128" sldId="593"/>
        </pc:sldMkLst>
        <pc:spChg chg="mod">
          <ac:chgData name="DI XF" userId="2a7889fc66a80f19" providerId="LiveId" clId="{CAAAA134-3FE0-405E-AC77-E3CAE8A20000}" dt="2022-08-16T08:49:57.605" v="2295" actId="1076"/>
          <ac:spMkLst>
            <pc:docMk/>
            <pc:sldMk cId="2636607128" sldId="593"/>
            <ac:spMk id="3" creationId="{00000000-0000-0000-0000-000000000000}"/>
          </ac:spMkLst>
        </pc:spChg>
        <pc:spChg chg="mod">
          <ac:chgData name="DI XF" userId="2a7889fc66a80f19" providerId="LiveId" clId="{CAAAA134-3FE0-405E-AC77-E3CAE8A20000}" dt="2022-08-16T08:49:57.605" v="2295" actId="1076"/>
          <ac:spMkLst>
            <pc:docMk/>
            <pc:sldMk cId="2636607128" sldId="593"/>
            <ac:spMk id="5" creationId="{00000000-0000-0000-0000-000000000000}"/>
          </ac:spMkLst>
        </pc:spChg>
        <pc:spChg chg="mod">
          <ac:chgData name="DI XF" userId="2a7889fc66a80f19" providerId="LiveId" clId="{CAAAA134-3FE0-405E-AC77-E3CAE8A20000}" dt="2022-08-16T08:49:57.605" v="2295" actId="1076"/>
          <ac:spMkLst>
            <pc:docMk/>
            <pc:sldMk cId="2636607128" sldId="593"/>
            <ac:spMk id="6" creationId="{00000000-0000-0000-0000-000000000000}"/>
          </ac:spMkLst>
        </pc:spChg>
        <pc:spChg chg="mod">
          <ac:chgData name="DI XF" userId="2a7889fc66a80f19" providerId="LiveId" clId="{CAAAA134-3FE0-405E-AC77-E3CAE8A20000}" dt="2022-08-16T08:49:57.605" v="2295" actId="1076"/>
          <ac:spMkLst>
            <pc:docMk/>
            <pc:sldMk cId="2636607128" sldId="593"/>
            <ac:spMk id="8" creationId="{00000000-0000-0000-0000-000000000000}"/>
          </ac:spMkLst>
        </pc:spChg>
        <pc:spChg chg="mod">
          <ac:chgData name="DI XF" userId="2a7889fc66a80f19" providerId="LiveId" clId="{CAAAA134-3FE0-405E-AC77-E3CAE8A20000}" dt="2022-08-16T08:49:19.631" v="2290" actId="207"/>
          <ac:spMkLst>
            <pc:docMk/>
            <pc:sldMk cId="2636607128" sldId="593"/>
            <ac:spMk id="9" creationId="{00000000-0000-0000-0000-000000000000}"/>
          </ac:spMkLst>
        </pc:spChg>
        <pc:spChg chg="mod">
          <ac:chgData name="DI XF" userId="2a7889fc66a80f19" providerId="LiveId" clId="{CAAAA134-3FE0-405E-AC77-E3CAE8A20000}" dt="2022-08-16T08:49:57.605" v="2295" actId="1076"/>
          <ac:spMkLst>
            <pc:docMk/>
            <pc:sldMk cId="2636607128" sldId="593"/>
            <ac:spMk id="11" creationId="{00000000-0000-0000-0000-000000000000}"/>
          </ac:spMkLst>
        </pc:spChg>
        <pc:spChg chg="mod">
          <ac:chgData name="DI XF" userId="2a7889fc66a80f19" providerId="LiveId" clId="{CAAAA134-3FE0-405E-AC77-E3CAE8A20000}" dt="2022-08-16T08:49:57.605" v="2295" actId="1076"/>
          <ac:spMkLst>
            <pc:docMk/>
            <pc:sldMk cId="2636607128" sldId="593"/>
            <ac:spMk id="12" creationId="{00000000-0000-0000-0000-000000000000}"/>
          </ac:spMkLst>
        </pc:spChg>
        <pc:spChg chg="mod">
          <ac:chgData name="DI XF" userId="2a7889fc66a80f19" providerId="LiveId" clId="{CAAAA134-3FE0-405E-AC77-E3CAE8A20000}" dt="2022-08-16T08:49:57.605" v="2295" actId="1076"/>
          <ac:spMkLst>
            <pc:docMk/>
            <pc:sldMk cId="2636607128" sldId="593"/>
            <ac:spMk id="16" creationId="{00000000-0000-0000-0000-000000000000}"/>
          </ac:spMkLst>
        </pc:spChg>
        <pc:spChg chg="mod">
          <ac:chgData name="DI XF" userId="2a7889fc66a80f19" providerId="LiveId" clId="{CAAAA134-3FE0-405E-AC77-E3CAE8A20000}" dt="2022-08-16T08:49:57.605" v="2295" actId="1076"/>
          <ac:spMkLst>
            <pc:docMk/>
            <pc:sldMk cId="2636607128" sldId="593"/>
            <ac:spMk id="18" creationId="{00000000-0000-0000-0000-000000000000}"/>
          </ac:spMkLst>
        </pc:spChg>
        <pc:spChg chg="mod">
          <ac:chgData name="DI XF" userId="2a7889fc66a80f19" providerId="LiveId" clId="{CAAAA134-3FE0-405E-AC77-E3CAE8A20000}" dt="2022-08-16T08:49:57.605" v="2295" actId="1076"/>
          <ac:spMkLst>
            <pc:docMk/>
            <pc:sldMk cId="2636607128" sldId="593"/>
            <ac:spMk id="19" creationId="{00000000-0000-0000-0000-000000000000}"/>
          </ac:spMkLst>
        </pc:spChg>
        <pc:spChg chg="mod">
          <ac:chgData name="DI XF" userId="2a7889fc66a80f19" providerId="LiveId" clId="{CAAAA134-3FE0-405E-AC77-E3CAE8A20000}" dt="2022-08-16T08:49:57.605" v="2295" actId="1076"/>
          <ac:spMkLst>
            <pc:docMk/>
            <pc:sldMk cId="2636607128" sldId="593"/>
            <ac:spMk id="20" creationId="{00000000-0000-0000-0000-000000000000}"/>
          </ac:spMkLst>
        </pc:spChg>
        <pc:picChg chg="mod">
          <ac:chgData name="DI XF" userId="2a7889fc66a80f19" providerId="LiveId" clId="{CAAAA134-3FE0-405E-AC77-E3CAE8A20000}" dt="2022-08-16T08:49:57.605" v="2295" actId="1076"/>
          <ac:picMkLst>
            <pc:docMk/>
            <pc:sldMk cId="2636607128" sldId="593"/>
            <ac:picMk id="4" creationId="{9DC81B08-D853-4C77-8FD8-E73FFCCEAE5B}"/>
          </ac:picMkLst>
        </pc:picChg>
        <pc:picChg chg="mod">
          <ac:chgData name="DI XF" userId="2a7889fc66a80f19" providerId="LiveId" clId="{CAAAA134-3FE0-405E-AC77-E3CAE8A20000}" dt="2022-08-16T08:49:57.605" v="2295" actId="1076"/>
          <ac:picMkLst>
            <pc:docMk/>
            <pc:sldMk cId="2636607128" sldId="593"/>
            <ac:picMk id="15" creationId="{00000000-0000-0000-0000-000000000000}"/>
          </ac:picMkLst>
        </pc:picChg>
        <pc:picChg chg="mod">
          <ac:chgData name="DI XF" userId="2a7889fc66a80f19" providerId="LiveId" clId="{CAAAA134-3FE0-405E-AC77-E3CAE8A20000}" dt="2022-08-16T08:49:57.605" v="2295" actId="1076"/>
          <ac:picMkLst>
            <pc:docMk/>
            <pc:sldMk cId="2636607128" sldId="593"/>
            <ac:picMk id="17" creationId="{00000000-0000-0000-0000-000000000000}"/>
          </ac:picMkLst>
        </pc:picChg>
        <pc:cxnChg chg="mod">
          <ac:chgData name="DI XF" userId="2a7889fc66a80f19" providerId="LiveId" clId="{CAAAA134-3FE0-405E-AC77-E3CAE8A20000}" dt="2022-08-16T08:49:57.605" v="2295" actId="1076"/>
          <ac:cxnSpMkLst>
            <pc:docMk/>
            <pc:sldMk cId="2636607128" sldId="593"/>
            <ac:cxnSpMk id="7" creationId="{00000000-0000-0000-0000-000000000000}"/>
          </ac:cxnSpMkLst>
        </pc:cxnChg>
        <pc:cxnChg chg="mod">
          <ac:chgData name="DI XF" userId="2a7889fc66a80f19" providerId="LiveId" clId="{CAAAA134-3FE0-405E-AC77-E3CAE8A20000}" dt="2022-08-16T08:49:57.605" v="2295" actId="1076"/>
          <ac:cxnSpMkLst>
            <pc:docMk/>
            <pc:sldMk cId="2636607128" sldId="593"/>
            <ac:cxnSpMk id="10" creationId="{00000000-0000-0000-0000-000000000000}"/>
          </ac:cxnSpMkLst>
        </pc:cxnChg>
      </pc:sldChg>
      <pc:sldChg chg="modSp mod">
        <pc:chgData name="DI XF" userId="2a7889fc66a80f19" providerId="LiveId" clId="{CAAAA134-3FE0-405E-AC77-E3CAE8A20000}" dt="2022-08-10T10:51:02.735" v="1496" actId="1076"/>
        <pc:sldMkLst>
          <pc:docMk/>
          <pc:sldMk cId="1176988639" sldId="594"/>
        </pc:sldMkLst>
        <pc:spChg chg="mod">
          <ac:chgData name="DI XF" userId="2a7889fc66a80f19" providerId="LiveId" clId="{CAAAA134-3FE0-405E-AC77-E3CAE8A20000}" dt="2022-08-10T10:51:02.735" v="1496" actId="1076"/>
          <ac:spMkLst>
            <pc:docMk/>
            <pc:sldMk cId="1176988639" sldId="594"/>
            <ac:spMk id="3" creationId="{00000000-0000-0000-0000-000000000000}"/>
          </ac:spMkLst>
        </pc:spChg>
        <pc:spChg chg="mod">
          <ac:chgData name="DI XF" userId="2a7889fc66a80f19" providerId="LiveId" clId="{CAAAA134-3FE0-405E-AC77-E3CAE8A20000}" dt="2022-08-10T10:51:00.237" v="1495" actId="5793"/>
          <ac:spMkLst>
            <pc:docMk/>
            <pc:sldMk cId="1176988639" sldId="594"/>
            <ac:spMk id="9" creationId="{00000000-0000-0000-0000-000000000000}"/>
          </ac:spMkLst>
        </pc:spChg>
      </pc:sldChg>
      <pc:sldChg chg="modSp mod">
        <pc:chgData name="DI XF" userId="2a7889fc66a80f19" providerId="LiveId" clId="{CAAAA134-3FE0-405E-AC77-E3CAE8A20000}" dt="2022-08-10T10:51:09.355" v="1499" actId="403"/>
        <pc:sldMkLst>
          <pc:docMk/>
          <pc:sldMk cId="2501122089" sldId="595"/>
        </pc:sldMkLst>
        <pc:spChg chg="mod">
          <ac:chgData name="DI XF" userId="2a7889fc66a80f19" providerId="LiveId" clId="{CAAAA134-3FE0-405E-AC77-E3CAE8A20000}" dt="2022-08-10T10:51:09.355" v="1499" actId="403"/>
          <ac:spMkLst>
            <pc:docMk/>
            <pc:sldMk cId="2501122089" sldId="595"/>
            <ac:spMk id="9" creationId="{00000000-0000-0000-0000-000000000000}"/>
          </ac:spMkLst>
        </pc:spChg>
      </pc:sldChg>
      <pc:sldChg chg="modSp mod">
        <pc:chgData name="DI XF" userId="2a7889fc66a80f19" providerId="LiveId" clId="{CAAAA134-3FE0-405E-AC77-E3CAE8A20000}" dt="2022-08-16T08:50:05.968" v="2296" actId="6549"/>
        <pc:sldMkLst>
          <pc:docMk/>
          <pc:sldMk cId="1783967327" sldId="596"/>
        </pc:sldMkLst>
        <pc:spChg chg="mod">
          <ac:chgData name="DI XF" userId="2a7889fc66a80f19" providerId="LiveId" clId="{CAAAA134-3FE0-405E-AC77-E3CAE8A20000}" dt="2022-08-16T08:50:05.968" v="2296" actId="6549"/>
          <ac:spMkLst>
            <pc:docMk/>
            <pc:sldMk cId="1783967327" sldId="596"/>
            <ac:spMk id="4" creationId="{00000000-0000-0000-0000-000000000000}"/>
          </ac:spMkLst>
        </pc:spChg>
      </pc:sldChg>
      <pc:sldChg chg="addSp delSp modSp add mod modNotesTx">
        <pc:chgData name="DI XF" userId="2a7889fc66a80f19" providerId="LiveId" clId="{CAAAA134-3FE0-405E-AC77-E3CAE8A20000}" dt="2022-08-09T07:08:38.333" v="641" actId="20577"/>
        <pc:sldMkLst>
          <pc:docMk/>
          <pc:sldMk cId="2532456477" sldId="597"/>
        </pc:sldMkLst>
        <pc:spChg chg="add del">
          <ac:chgData name="DI XF" userId="2a7889fc66a80f19" providerId="LiveId" clId="{CAAAA134-3FE0-405E-AC77-E3CAE8A20000}" dt="2022-08-07T09:24:01.976" v="6" actId="478"/>
          <ac:spMkLst>
            <pc:docMk/>
            <pc:sldMk cId="2532456477" sldId="597"/>
            <ac:spMk id="2" creationId="{00000000-0000-0000-0000-000000000000}"/>
          </ac:spMkLst>
        </pc:spChg>
        <pc:spChg chg="add del mod">
          <ac:chgData name="DI XF" userId="2a7889fc66a80f19" providerId="LiveId" clId="{CAAAA134-3FE0-405E-AC77-E3CAE8A20000}" dt="2022-08-07T09:24:01.976" v="6" actId="478"/>
          <ac:spMkLst>
            <pc:docMk/>
            <pc:sldMk cId="2532456477" sldId="597"/>
            <ac:spMk id="6" creationId="{F75D65BD-1D59-4D41-80BA-BD86B8B9DCA0}"/>
          </ac:spMkLst>
        </pc:spChg>
        <pc:spChg chg="add del">
          <ac:chgData name="DI XF" userId="2a7889fc66a80f19" providerId="LiveId" clId="{CAAAA134-3FE0-405E-AC77-E3CAE8A20000}" dt="2022-08-07T09:24:05.469" v="7" actId="478"/>
          <ac:spMkLst>
            <pc:docMk/>
            <pc:sldMk cId="2532456477" sldId="597"/>
            <ac:spMk id="7" creationId="{00000000-0000-0000-0000-000000000000}"/>
          </ac:spMkLst>
        </pc:spChg>
        <pc:spChg chg="add del">
          <ac:chgData name="DI XF" userId="2a7889fc66a80f19" providerId="LiveId" clId="{CAAAA134-3FE0-405E-AC77-E3CAE8A20000}" dt="2022-08-07T09:24:05.469" v="7" actId="478"/>
          <ac:spMkLst>
            <pc:docMk/>
            <pc:sldMk cId="2532456477" sldId="597"/>
            <ac:spMk id="9" creationId="{00000000-0000-0000-0000-000000000000}"/>
          </ac:spMkLst>
        </pc:spChg>
        <pc:spChg chg="add del">
          <ac:chgData name="DI XF" userId="2a7889fc66a80f19" providerId="LiveId" clId="{CAAAA134-3FE0-405E-AC77-E3CAE8A20000}" dt="2022-08-07T09:24:05.469" v="7" actId="478"/>
          <ac:spMkLst>
            <pc:docMk/>
            <pc:sldMk cId="2532456477" sldId="597"/>
            <ac:spMk id="10" creationId="{00000000-0000-0000-0000-000000000000}"/>
          </ac:spMkLst>
        </pc:spChg>
        <pc:spChg chg="add del">
          <ac:chgData name="DI XF" userId="2a7889fc66a80f19" providerId="LiveId" clId="{CAAAA134-3FE0-405E-AC77-E3CAE8A20000}" dt="2022-08-07T09:24:05.469" v="7" actId="478"/>
          <ac:spMkLst>
            <pc:docMk/>
            <pc:sldMk cId="2532456477" sldId="597"/>
            <ac:spMk id="11" creationId="{00000000-0000-0000-0000-000000000000}"/>
          </ac:spMkLst>
        </pc:spChg>
        <pc:spChg chg="add del">
          <ac:chgData name="DI XF" userId="2a7889fc66a80f19" providerId="LiveId" clId="{CAAAA134-3FE0-405E-AC77-E3CAE8A20000}" dt="2022-08-07T09:24:05.469" v="7" actId="478"/>
          <ac:spMkLst>
            <pc:docMk/>
            <pc:sldMk cId="2532456477" sldId="597"/>
            <ac:spMk id="12" creationId="{00000000-0000-0000-0000-000000000000}"/>
          </ac:spMkLst>
        </pc:spChg>
        <pc:spChg chg="add mod">
          <ac:chgData name="DI XF" userId="2a7889fc66a80f19" providerId="LiveId" clId="{CAAAA134-3FE0-405E-AC77-E3CAE8A20000}" dt="2022-08-07T09:24:21.804" v="9"/>
          <ac:spMkLst>
            <pc:docMk/>
            <pc:sldMk cId="2532456477" sldId="597"/>
            <ac:spMk id="15" creationId="{DEBA3CF1-8200-44E1-9B55-D5A64687786E}"/>
          </ac:spMkLst>
        </pc:spChg>
        <pc:spChg chg="add del mod">
          <ac:chgData name="DI XF" userId="2a7889fc66a80f19" providerId="LiveId" clId="{CAAAA134-3FE0-405E-AC77-E3CAE8A20000}" dt="2022-08-07T09:27:17.949" v="104" actId="478"/>
          <ac:spMkLst>
            <pc:docMk/>
            <pc:sldMk cId="2532456477" sldId="597"/>
            <ac:spMk id="16" creationId="{99762897-2F9F-4663-91F1-9EF7D8FC50DB}"/>
          </ac:spMkLst>
        </pc:spChg>
        <pc:graphicFrameChg chg="add mod modGraphic">
          <ac:chgData name="DI XF" userId="2a7889fc66a80f19" providerId="LiveId" clId="{CAAAA134-3FE0-405E-AC77-E3CAE8A20000}" dt="2022-08-09T07:08:38.333" v="641" actId="20577"/>
          <ac:graphicFrameMkLst>
            <pc:docMk/>
            <pc:sldMk cId="2532456477" sldId="597"/>
            <ac:graphicFrameMk id="14" creationId="{BAFC44B3-D4B5-4AD3-8015-9D717E5F226B}"/>
          </ac:graphicFrameMkLst>
        </pc:graphicFrameChg>
        <pc:picChg chg="add del">
          <ac:chgData name="DI XF" userId="2a7889fc66a80f19" providerId="LiveId" clId="{CAAAA134-3FE0-405E-AC77-E3CAE8A20000}" dt="2022-08-07T09:24:06.189" v="8" actId="478"/>
          <ac:picMkLst>
            <pc:docMk/>
            <pc:sldMk cId="2532456477" sldId="597"/>
            <ac:picMk id="3" creationId="{E9C8CE37-ACB8-4161-9881-B18BD83E6B60}"/>
          </ac:picMkLst>
        </pc:picChg>
        <pc:cxnChg chg="add del">
          <ac:chgData name="DI XF" userId="2a7889fc66a80f19" providerId="LiveId" clId="{CAAAA134-3FE0-405E-AC77-E3CAE8A20000}" dt="2022-08-07T09:24:05.469" v="7" actId="478"/>
          <ac:cxnSpMkLst>
            <pc:docMk/>
            <pc:sldMk cId="2532456477" sldId="597"/>
            <ac:cxnSpMk id="5" creationId="{00000000-0000-0000-0000-000000000000}"/>
          </ac:cxnSpMkLst>
        </pc:cxnChg>
        <pc:cxnChg chg="add del">
          <ac:chgData name="DI XF" userId="2a7889fc66a80f19" providerId="LiveId" clId="{CAAAA134-3FE0-405E-AC77-E3CAE8A20000}" dt="2022-08-07T09:24:05.469" v="7" actId="478"/>
          <ac:cxnSpMkLst>
            <pc:docMk/>
            <pc:sldMk cId="2532456477" sldId="597"/>
            <ac:cxnSpMk id="13" creationId="{00000000-0000-0000-0000-000000000000}"/>
          </ac:cxnSpMkLst>
        </pc:cxnChg>
      </pc:sldChg>
      <pc:sldChg chg="modSp add mod">
        <pc:chgData name="DI XF" userId="2a7889fc66a80f19" providerId="LiveId" clId="{CAAAA134-3FE0-405E-AC77-E3CAE8A20000}" dt="2022-08-10T10:53:02.206" v="1520" actId="207"/>
        <pc:sldMkLst>
          <pc:docMk/>
          <pc:sldMk cId="3812651923" sldId="598"/>
        </pc:sldMkLst>
        <pc:graphicFrameChg chg="modGraphic">
          <ac:chgData name="DI XF" userId="2a7889fc66a80f19" providerId="LiveId" clId="{CAAAA134-3FE0-405E-AC77-E3CAE8A20000}" dt="2022-08-10T10:53:02.206" v="1520" actId="207"/>
          <ac:graphicFrameMkLst>
            <pc:docMk/>
            <pc:sldMk cId="3812651923" sldId="598"/>
            <ac:graphicFrameMk id="14" creationId="{BAFC44B3-D4B5-4AD3-8015-9D717E5F226B}"/>
          </ac:graphicFrameMkLst>
        </pc:graphicFrameChg>
      </pc:sldChg>
      <pc:sldChg chg="addSp delSp modSp add del mod">
        <pc:chgData name="DI XF" userId="2a7889fc66a80f19" providerId="LiveId" clId="{CAAAA134-3FE0-405E-AC77-E3CAE8A20000}" dt="2022-08-10T10:54:37.520" v="1550" actId="2696"/>
        <pc:sldMkLst>
          <pc:docMk/>
          <pc:sldMk cId="1901216048" sldId="599"/>
        </pc:sldMkLst>
        <pc:spChg chg="mod">
          <ac:chgData name="DI XF" userId="2a7889fc66a80f19" providerId="LiveId" clId="{CAAAA134-3FE0-405E-AC77-E3CAE8A20000}" dt="2022-08-07T09:29:50.933" v="143"/>
          <ac:spMkLst>
            <pc:docMk/>
            <pc:sldMk cId="1901216048" sldId="599"/>
            <ac:spMk id="2" creationId="{00000000-0000-0000-0000-000000000000}"/>
          </ac:spMkLst>
        </pc:spChg>
        <pc:spChg chg="add mod">
          <ac:chgData name="DI XF" userId="2a7889fc66a80f19" providerId="LiveId" clId="{CAAAA134-3FE0-405E-AC77-E3CAE8A20000}" dt="2022-08-09T07:11:46.180" v="685" actId="14100"/>
          <ac:spMkLst>
            <pc:docMk/>
            <pc:sldMk cId="1901216048" sldId="599"/>
            <ac:spMk id="5" creationId="{021812FA-1428-43E5-9AA2-77268C62D99B}"/>
          </ac:spMkLst>
        </pc:spChg>
        <pc:spChg chg="add del">
          <ac:chgData name="DI XF" userId="2a7889fc66a80f19" providerId="LiveId" clId="{CAAAA134-3FE0-405E-AC77-E3CAE8A20000}" dt="2022-08-09T07:13:12.266" v="705"/>
          <ac:spMkLst>
            <pc:docMk/>
            <pc:sldMk cId="1901216048" sldId="599"/>
            <ac:spMk id="7" creationId="{7B34070B-C930-4BFA-B1DF-9D22F36160D7}"/>
          </ac:spMkLst>
        </pc:spChg>
        <pc:graphicFrameChg chg="mod modGraphic">
          <ac:chgData name="DI XF" userId="2a7889fc66a80f19" providerId="LiveId" clId="{CAAAA134-3FE0-405E-AC77-E3CAE8A20000}" dt="2022-08-09T07:11:07.555" v="666" actId="1076"/>
          <ac:graphicFrameMkLst>
            <pc:docMk/>
            <pc:sldMk cId="1901216048" sldId="599"/>
            <ac:graphicFrameMk id="14" creationId="{BAFC44B3-D4B5-4AD3-8015-9D717E5F226B}"/>
          </ac:graphicFrameMkLst>
        </pc:graphicFrameChg>
      </pc:sldChg>
      <pc:sldChg chg="modSp add mod">
        <pc:chgData name="DI XF" userId="2a7889fc66a80f19" providerId="LiveId" clId="{CAAAA134-3FE0-405E-AC77-E3CAE8A20000}" dt="2022-08-10T10:58:08.630" v="1600" actId="207"/>
        <pc:sldMkLst>
          <pc:docMk/>
          <pc:sldMk cId="2730690265" sldId="599"/>
        </pc:sldMkLst>
        <pc:graphicFrameChg chg="modGraphic">
          <ac:chgData name="DI XF" userId="2a7889fc66a80f19" providerId="LiveId" clId="{CAAAA134-3FE0-405E-AC77-E3CAE8A20000}" dt="2022-08-10T10:58:08.630" v="1600" actId="207"/>
          <ac:graphicFrameMkLst>
            <pc:docMk/>
            <pc:sldMk cId="2730690265" sldId="599"/>
            <ac:graphicFrameMk id="14" creationId="{BAFC44B3-D4B5-4AD3-8015-9D717E5F226B}"/>
          </ac:graphicFrameMkLst>
        </pc:graphicFrameChg>
      </pc:sldChg>
      <pc:sldChg chg="modSp add del mod">
        <pc:chgData name="DI XF" userId="2a7889fc66a80f19" providerId="LiveId" clId="{CAAAA134-3FE0-405E-AC77-E3CAE8A20000}" dt="2022-08-09T07:22:21.054" v="830" actId="47"/>
        <pc:sldMkLst>
          <pc:docMk/>
          <pc:sldMk cId="1249198602" sldId="600"/>
        </pc:sldMkLst>
        <pc:graphicFrameChg chg="modGraphic">
          <ac:chgData name="DI XF" userId="2a7889fc66a80f19" providerId="LiveId" clId="{CAAAA134-3FE0-405E-AC77-E3CAE8A20000}" dt="2022-08-07T09:32:05.465" v="194" actId="207"/>
          <ac:graphicFrameMkLst>
            <pc:docMk/>
            <pc:sldMk cId="1249198602" sldId="600"/>
            <ac:graphicFrameMk id="14" creationId="{BAFC44B3-D4B5-4AD3-8015-9D717E5F226B}"/>
          </ac:graphicFrameMkLst>
        </pc:graphicFrameChg>
      </pc:sldChg>
      <pc:sldChg chg="modSp add mod modNotesTx">
        <pc:chgData name="DI XF" userId="2a7889fc66a80f19" providerId="LiveId" clId="{CAAAA134-3FE0-405E-AC77-E3CAE8A20000}" dt="2022-08-16T09:00:00.728" v="2454" actId="20577"/>
        <pc:sldMkLst>
          <pc:docMk/>
          <pc:sldMk cId="1870482022" sldId="601"/>
        </pc:sldMkLst>
        <pc:spChg chg="mod">
          <ac:chgData name="DI XF" userId="2a7889fc66a80f19" providerId="LiveId" clId="{CAAAA134-3FE0-405E-AC77-E3CAE8A20000}" dt="2022-08-07T09:32:16.589" v="197"/>
          <ac:spMkLst>
            <pc:docMk/>
            <pc:sldMk cId="1870482022" sldId="601"/>
            <ac:spMk id="2" creationId="{00000000-0000-0000-0000-000000000000}"/>
          </ac:spMkLst>
        </pc:spChg>
        <pc:graphicFrameChg chg="mod modGraphic">
          <ac:chgData name="DI XF" userId="2a7889fc66a80f19" providerId="LiveId" clId="{CAAAA134-3FE0-405E-AC77-E3CAE8A20000}" dt="2022-08-16T09:00:00.728" v="2454" actId="20577"/>
          <ac:graphicFrameMkLst>
            <pc:docMk/>
            <pc:sldMk cId="1870482022" sldId="601"/>
            <ac:graphicFrameMk id="14" creationId="{BAFC44B3-D4B5-4AD3-8015-9D717E5F226B}"/>
          </ac:graphicFrameMkLst>
        </pc:graphicFrameChg>
      </pc:sldChg>
      <pc:sldChg chg="add del">
        <pc:chgData name="DI XF" userId="2a7889fc66a80f19" providerId="LiveId" clId="{CAAAA134-3FE0-405E-AC77-E3CAE8A20000}" dt="2022-08-09T07:33:46.765" v="948" actId="47"/>
        <pc:sldMkLst>
          <pc:docMk/>
          <pc:sldMk cId="1882971346" sldId="602"/>
        </pc:sldMkLst>
      </pc:sldChg>
      <pc:sldChg chg="addSp delSp modSp add mod modAnim">
        <pc:chgData name="DI XF" userId="2a7889fc66a80f19" providerId="LiveId" clId="{CAAAA134-3FE0-405E-AC77-E3CAE8A20000}" dt="2022-08-09T10:07:24.006" v="1237"/>
        <pc:sldMkLst>
          <pc:docMk/>
          <pc:sldMk cId="4025249570" sldId="603"/>
        </pc:sldMkLst>
        <pc:spChg chg="mod">
          <ac:chgData name="DI XF" userId="2a7889fc66a80f19" providerId="LiveId" clId="{CAAAA134-3FE0-405E-AC77-E3CAE8A20000}" dt="2022-08-09T10:07:24.006" v="1237"/>
          <ac:spMkLst>
            <pc:docMk/>
            <pc:sldMk cId="4025249570" sldId="603"/>
            <ac:spMk id="2" creationId="{00000000-0000-0000-0000-000000000000}"/>
          </ac:spMkLst>
        </pc:spChg>
        <pc:spChg chg="mod">
          <ac:chgData name="DI XF" userId="2a7889fc66a80f19" providerId="LiveId" clId="{CAAAA134-3FE0-405E-AC77-E3CAE8A20000}" dt="2022-08-09T06:46:39.011" v="350" actId="20577"/>
          <ac:spMkLst>
            <pc:docMk/>
            <pc:sldMk cId="4025249570" sldId="603"/>
            <ac:spMk id="3" creationId="{00000000-0000-0000-0000-000000000000}"/>
          </ac:spMkLst>
        </pc:spChg>
        <pc:spChg chg="del mod">
          <ac:chgData name="DI XF" userId="2a7889fc66a80f19" providerId="LiveId" clId="{CAAAA134-3FE0-405E-AC77-E3CAE8A20000}" dt="2022-08-09T06:45:58.497" v="322" actId="478"/>
          <ac:spMkLst>
            <pc:docMk/>
            <pc:sldMk cId="4025249570" sldId="603"/>
            <ac:spMk id="5" creationId="{00000000-0000-0000-0000-000000000000}"/>
          </ac:spMkLst>
        </pc:spChg>
        <pc:spChg chg="add del mod">
          <ac:chgData name="DI XF" userId="2a7889fc66a80f19" providerId="LiveId" clId="{CAAAA134-3FE0-405E-AC77-E3CAE8A20000}" dt="2022-08-09T06:44:16.797" v="302" actId="478"/>
          <ac:spMkLst>
            <pc:docMk/>
            <pc:sldMk cId="4025249570" sldId="603"/>
            <ac:spMk id="6" creationId="{3C8E1280-DA02-4FDE-968A-FBC0C2DCBE94}"/>
          </ac:spMkLst>
        </pc:spChg>
        <pc:spChg chg="del mod">
          <ac:chgData name="DI XF" userId="2a7889fc66a80f19" providerId="LiveId" clId="{CAAAA134-3FE0-405E-AC77-E3CAE8A20000}" dt="2022-08-09T06:46:03.481" v="325" actId="478"/>
          <ac:spMkLst>
            <pc:docMk/>
            <pc:sldMk cId="4025249570" sldId="603"/>
            <ac:spMk id="9" creationId="{00000000-0000-0000-0000-000000000000}"/>
          </ac:spMkLst>
        </pc:spChg>
        <pc:spChg chg="add mod">
          <ac:chgData name="DI XF" userId="2a7889fc66a80f19" providerId="LiveId" clId="{CAAAA134-3FE0-405E-AC77-E3CAE8A20000}" dt="2022-08-09T06:46:08.109" v="326" actId="1076"/>
          <ac:spMkLst>
            <pc:docMk/>
            <pc:sldMk cId="4025249570" sldId="603"/>
            <ac:spMk id="10" creationId="{B3278A01-04FD-48AE-96E7-CB48BDFE1A88}"/>
          </ac:spMkLst>
        </pc:spChg>
        <pc:spChg chg="add mod">
          <ac:chgData name="DI XF" userId="2a7889fc66a80f19" providerId="LiveId" clId="{CAAAA134-3FE0-405E-AC77-E3CAE8A20000}" dt="2022-08-09T06:46:19.164" v="329" actId="1076"/>
          <ac:spMkLst>
            <pc:docMk/>
            <pc:sldMk cId="4025249570" sldId="603"/>
            <ac:spMk id="11" creationId="{1DB3A7E3-9407-41E7-A54E-2988487BF499}"/>
          </ac:spMkLst>
        </pc:spChg>
        <pc:spChg chg="add mod">
          <ac:chgData name="DI XF" userId="2a7889fc66a80f19" providerId="LiveId" clId="{CAAAA134-3FE0-405E-AC77-E3CAE8A20000}" dt="2022-08-09T06:46:42.689" v="359" actId="20577"/>
          <ac:spMkLst>
            <pc:docMk/>
            <pc:sldMk cId="4025249570" sldId="603"/>
            <ac:spMk id="12" creationId="{D0DDDEFD-5FE0-47D0-9B1E-37D1A86A0448}"/>
          </ac:spMkLst>
        </pc:spChg>
        <pc:picChg chg="add del mod">
          <ac:chgData name="DI XF" userId="2a7889fc66a80f19" providerId="LiveId" clId="{CAAAA134-3FE0-405E-AC77-E3CAE8A20000}" dt="2022-08-09T06:45:00.457" v="306" actId="478"/>
          <ac:picMkLst>
            <pc:docMk/>
            <pc:sldMk cId="4025249570" sldId="603"/>
            <ac:picMk id="4" creationId="{A61B7B02-FF60-4C39-8EE5-174D310B8EFC}"/>
          </ac:picMkLst>
        </pc:picChg>
        <pc:picChg chg="add mod">
          <ac:chgData name="DI XF" userId="2a7889fc66a80f19" providerId="LiveId" clId="{CAAAA134-3FE0-405E-AC77-E3CAE8A20000}" dt="2022-08-09T06:46:08.109" v="326" actId="1076"/>
          <ac:picMkLst>
            <pc:docMk/>
            <pc:sldMk cId="4025249570" sldId="603"/>
            <ac:picMk id="7" creationId="{9F60120C-5672-4B7D-9D8C-54B8E81A0333}"/>
          </ac:picMkLst>
        </pc:picChg>
      </pc:sldChg>
      <pc:sldChg chg="addSp delSp modSp add mod delAnim">
        <pc:chgData name="DI XF" userId="2a7889fc66a80f19" providerId="LiveId" clId="{CAAAA134-3FE0-405E-AC77-E3CAE8A20000}" dt="2022-08-10T10:42:29.775" v="1280" actId="1076"/>
        <pc:sldMkLst>
          <pc:docMk/>
          <pc:sldMk cId="3605806561" sldId="604"/>
        </pc:sldMkLst>
        <pc:spChg chg="del">
          <ac:chgData name="DI XF" userId="2a7889fc66a80f19" providerId="LiveId" clId="{CAAAA134-3FE0-405E-AC77-E3CAE8A20000}" dt="2022-08-09T06:51:03.791" v="402" actId="478"/>
          <ac:spMkLst>
            <pc:docMk/>
            <pc:sldMk cId="3605806561" sldId="604"/>
            <ac:spMk id="3" creationId="{00000000-0000-0000-0000-000000000000}"/>
          </ac:spMkLst>
        </pc:spChg>
        <pc:spChg chg="del">
          <ac:chgData name="DI XF" userId="2a7889fc66a80f19" providerId="LiveId" clId="{CAAAA134-3FE0-405E-AC77-E3CAE8A20000}" dt="2022-08-09T06:51:06.966" v="403" actId="478"/>
          <ac:spMkLst>
            <pc:docMk/>
            <pc:sldMk cId="3605806561" sldId="604"/>
            <ac:spMk id="5" creationId="{00000000-0000-0000-0000-000000000000}"/>
          </ac:spMkLst>
        </pc:spChg>
        <pc:spChg chg="add mod">
          <ac:chgData name="DI XF" userId="2a7889fc66a80f19" providerId="LiveId" clId="{CAAAA134-3FE0-405E-AC77-E3CAE8A20000}" dt="2022-08-09T06:53:48.402" v="464" actId="208"/>
          <ac:spMkLst>
            <pc:docMk/>
            <pc:sldMk cId="3605806561" sldId="604"/>
            <ac:spMk id="8" creationId="{B814B74F-71DF-4064-8D05-5370CF4E4C28}"/>
          </ac:spMkLst>
        </pc:spChg>
        <pc:spChg chg="mod">
          <ac:chgData name="DI XF" userId="2a7889fc66a80f19" providerId="LiveId" clId="{CAAAA134-3FE0-405E-AC77-E3CAE8A20000}" dt="2022-08-10T10:42:29.775" v="1280" actId="1076"/>
          <ac:spMkLst>
            <pc:docMk/>
            <pc:sldMk cId="3605806561" sldId="604"/>
            <ac:spMk id="9" creationId="{00000000-0000-0000-0000-000000000000}"/>
          </ac:spMkLst>
        </pc:spChg>
        <pc:spChg chg="add mod">
          <ac:chgData name="DI XF" userId="2a7889fc66a80f19" providerId="LiveId" clId="{CAAAA134-3FE0-405E-AC77-E3CAE8A20000}" dt="2022-08-09T06:53:53.162" v="465" actId="208"/>
          <ac:spMkLst>
            <pc:docMk/>
            <pc:sldMk cId="3605806561" sldId="604"/>
            <ac:spMk id="10" creationId="{97192D3D-B88C-4F49-9CC1-8E57F0FAA445}"/>
          </ac:spMkLst>
        </pc:spChg>
        <pc:graphicFrameChg chg="del">
          <ac:chgData name="DI XF" userId="2a7889fc66a80f19" providerId="LiveId" clId="{CAAAA134-3FE0-405E-AC77-E3CAE8A20000}" dt="2022-08-09T06:51:06.966" v="403" actId="478"/>
          <ac:graphicFrameMkLst>
            <pc:docMk/>
            <pc:sldMk cId="3605806561" sldId="604"/>
            <ac:graphicFrameMk id="4" creationId="{00000000-0000-0000-0000-000000000000}"/>
          </ac:graphicFrameMkLst>
        </pc:graphicFrameChg>
      </pc:sldChg>
      <pc:sldChg chg="addSp delSp modSp add mod">
        <pc:chgData name="DI XF" userId="2a7889fc66a80f19" providerId="LiveId" clId="{CAAAA134-3FE0-405E-AC77-E3CAE8A20000}" dt="2022-08-09T06:58:01.759" v="517" actId="1076"/>
        <pc:sldMkLst>
          <pc:docMk/>
          <pc:sldMk cId="2511773756" sldId="605"/>
        </pc:sldMkLst>
        <pc:spChg chg="mod">
          <ac:chgData name="DI XF" userId="2a7889fc66a80f19" providerId="LiveId" clId="{CAAAA134-3FE0-405E-AC77-E3CAE8A20000}" dt="2022-08-09T06:57:53.474" v="514" actId="207"/>
          <ac:spMkLst>
            <pc:docMk/>
            <pc:sldMk cId="2511773756" sldId="605"/>
            <ac:spMk id="5" creationId="{1DE32C02-E19F-4D9F-B781-60F49E3A692D}"/>
          </ac:spMkLst>
        </pc:spChg>
        <pc:spChg chg="add mod">
          <ac:chgData name="DI XF" userId="2a7889fc66a80f19" providerId="LiveId" clId="{CAAAA134-3FE0-405E-AC77-E3CAE8A20000}" dt="2022-08-09T06:58:01.759" v="517" actId="1076"/>
          <ac:spMkLst>
            <pc:docMk/>
            <pc:sldMk cId="2511773756" sldId="605"/>
            <ac:spMk id="6" creationId="{CB65D8D3-17E7-4DEB-B008-B74E55F29709}"/>
          </ac:spMkLst>
        </pc:spChg>
        <pc:spChg chg="del">
          <ac:chgData name="DI XF" userId="2a7889fc66a80f19" providerId="LiveId" clId="{CAAAA134-3FE0-405E-AC77-E3CAE8A20000}" dt="2022-08-09T06:57:41.713" v="504" actId="478"/>
          <ac:spMkLst>
            <pc:docMk/>
            <pc:sldMk cId="2511773756" sldId="605"/>
            <ac:spMk id="9" creationId="{00000000-0000-0000-0000-000000000000}"/>
          </ac:spMkLst>
        </pc:spChg>
      </pc:sldChg>
      <pc:sldChg chg="addSp delSp modSp add mod">
        <pc:chgData name="DI XF" userId="2a7889fc66a80f19" providerId="LiveId" clId="{CAAAA134-3FE0-405E-AC77-E3CAE8A20000}" dt="2022-08-09T06:59:30.822" v="550" actId="207"/>
        <pc:sldMkLst>
          <pc:docMk/>
          <pc:sldMk cId="1954831572" sldId="606"/>
        </pc:sldMkLst>
        <pc:spChg chg="add mod">
          <ac:chgData name="DI XF" userId="2a7889fc66a80f19" providerId="LiveId" clId="{CAAAA134-3FE0-405E-AC77-E3CAE8A20000}" dt="2022-08-09T06:59:17.171" v="544" actId="1076"/>
          <ac:spMkLst>
            <pc:docMk/>
            <pc:sldMk cId="1954831572" sldId="606"/>
            <ac:spMk id="4" creationId="{DFCE800E-A81E-466B-A5F0-8C428AD6ED77}"/>
          </ac:spMkLst>
        </pc:spChg>
        <pc:spChg chg="del">
          <ac:chgData name="DI XF" userId="2a7889fc66a80f19" providerId="LiveId" clId="{CAAAA134-3FE0-405E-AC77-E3CAE8A20000}" dt="2022-08-09T06:58:08.231" v="519" actId="478"/>
          <ac:spMkLst>
            <pc:docMk/>
            <pc:sldMk cId="1954831572" sldId="606"/>
            <ac:spMk id="6" creationId="{CB65D8D3-17E7-4DEB-B008-B74E55F29709}"/>
          </ac:spMkLst>
        </pc:spChg>
        <pc:spChg chg="add mod">
          <ac:chgData name="DI XF" userId="2a7889fc66a80f19" providerId="LiveId" clId="{CAAAA134-3FE0-405E-AC77-E3CAE8A20000}" dt="2022-08-09T06:59:09.687" v="542" actId="1076"/>
          <ac:spMkLst>
            <pc:docMk/>
            <pc:sldMk cId="1954831572" sldId="606"/>
            <ac:spMk id="7" creationId="{C53709E0-1665-4207-879A-C7E9CA750BEF}"/>
          </ac:spMkLst>
        </pc:spChg>
        <pc:spChg chg="add mod">
          <ac:chgData name="DI XF" userId="2a7889fc66a80f19" providerId="LiveId" clId="{CAAAA134-3FE0-405E-AC77-E3CAE8A20000}" dt="2022-08-09T06:59:30.822" v="550" actId="207"/>
          <ac:spMkLst>
            <pc:docMk/>
            <pc:sldMk cId="1954831572" sldId="606"/>
            <ac:spMk id="8" creationId="{1828609F-8909-4580-A888-6A2BEB6A7A39}"/>
          </ac:spMkLst>
        </pc:spChg>
        <pc:spChg chg="add mod modCrop">
          <ac:chgData name="DI XF" userId="2a7889fc66a80f19" providerId="LiveId" clId="{CAAAA134-3FE0-405E-AC77-E3CAE8A20000}" dt="2022-08-09T06:59:19.186" v="545" actId="1076"/>
          <ac:spMkLst>
            <pc:docMk/>
            <pc:sldMk cId="1954831572" sldId="606"/>
            <ac:spMk id="9" creationId="{1ECA0618-9F99-4B54-8ACE-326899516C83}"/>
          </ac:spMkLst>
        </pc:spChg>
      </pc:sldChg>
      <pc:sldChg chg="addSp delSp modSp add mod ord delAnim modNotesTx">
        <pc:chgData name="DI XF" userId="2a7889fc66a80f19" providerId="LiveId" clId="{CAAAA134-3FE0-405E-AC77-E3CAE8A20000}" dt="2022-08-10T10:48:17.345" v="1460" actId="14100"/>
        <pc:sldMkLst>
          <pc:docMk/>
          <pc:sldMk cId="1795005637" sldId="607"/>
        </pc:sldMkLst>
        <pc:spChg chg="add mod">
          <ac:chgData name="DI XF" userId="2a7889fc66a80f19" providerId="LiveId" clId="{CAAAA134-3FE0-405E-AC77-E3CAE8A20000}" dt="2022-08-10T10:48:08.924" v="1458" actId="1076"/>
          <ac:spMkLst>
            <pc:docMk/>
            <pc:sldMk cId="1795005637" sldId="607"/>
            <ac:spMk id="4" creationId="{AC67EA36-0FD8-457D-9854-AA723D0F1B80}"/>
          </ac:spMkLst>
        </pc:spChg>
        <pc:spChg chg="add del mod">
          <ac:chgData name="DI XF" userId="2a7889fc66a80f19" providerId="LiveId" clId="{CAAAA134-3FE0-405E-AC77-E3CAE8A20000}" dt="2022-08-10T10:46:32.805" v="1408" actId="478"/>
          <ac:spMkLst>
            <pc:docMk/>
            <pc:sldMk cId="1795005637" sldId="607"/>
            <ac:spMk id="6" creationId="{17AA1DA7-55E6-4104-BEBB-FC3AD1B8A25F}"/>
          </ac:spMkLst>
        </pc:spChg>
        <pc:spChg chg="add mod">
          <ac:chgData name="DI XF" userId="2a7889fc66a80f19" providerId="LiveId" clId="{CAAAA134-3FE0-405E-AC77-E3CAE8A20000}" dt="2022-08-10T10:48:08.924" v="1458" actId="1076"/>
          <ac:spMkLst>
            <pc:docMk/>
            <pc:sldMk cId="1795005637" sldId="607"/>
            <ac:spMk id="7" creationId="{58C7B841-61DA-4346-B543-7214BE719BCF}"/>
          </ac:spMkLst>
        </pc:spChg>
        <pc:spChg chg="add mod">
          <ac:chgData name="DI XF" userId="2a7889fc66a80f19" providerId="LiveId" clId="{CAAAA134-3FE0-405E-AC77-E3CAE8A20000}" dt="2022-08-10T10:48:17.345" v="1460" actId="14100"/>
          <ac:spMkLst>
            <pc:docMk/>
            <pc:sldMk cId="1795005637" sldId="607"/>
            <ac:spMk id="8" creationId="{F2333493-498E-49BA-A4AD-14C9820B4686}"/>
          </ac:spMkLst>
        </pc:spChg>
        <pc:spChg chg="mod">
          <ac:chgData name="DI XF" userId="2a7889fc66a80f19" providerId="LiveId" clId="{CAAAA134-3FE0-405E-AC77-E3CAE8A20000}" dt="2022-08-10T10:48:01.471" v="1456" actId="21"/>
          <ac:spMkLst>
            <pc:docMk/>
            <pc:sldMk cId="1795005637" sldId="607"/>
            <ac:spMk id="9" creationId="{00000000-0000-0000-0000-000000000000}"/>
          </ac:spMkLst>
        </pc:spChg>
        <pc:graphicFrameChg chg="add del mod modGraphic">
          <ac:chgData name="DI XF" userId="2a7889fc66a80f19" providerId="LiveId" clId="{CAAAA134-3FE0-405E-AC77-E3CAE8A20000}" dt="2022-08-10T10:48:08.924" v="1458" actId="1076"/>
          <ac:graphicFrameMkLst>
            <pc:docMk/>
            <pc:sldMk cId="1795005637" sldId="607"/>
            <ac:graphicFrameMk id="3" creationId="{CF561C4A-51E1-4711-8EFF-098EE2403519}"/>
          </ac:graphicFrameMkLst>
        </pc:graphicFrameChg>
        <pc:graphicFrameChg chg="del">
          <ac:chgData name="DI XF" userId="2a7889fc66a80f19" providerId="LiveId" clId="{CAAAA134-3FE0-405E-AC77-E3CAE8A20000}" dt="2022-08-09T07:01:00.320" v="562" actId="478"/>
          <ac:graphicFrameMkLst>
            <pc:docMk/>
            <pc:sldMk cId="1795005637" sldId="607"/>
            <ac:graphicFrameMk id="5" creationId="{00000000-0000-0000-0000-000000000000}"/>
          </ac:graphicFrameMkLst>
        </pc:graphicFrameChg>
      </pc:sldChg>
      <pc:sldChg chg="addSp modSp add mod">
        <pc:chgData name="DI XF" userId="2a7889fc66a80f19" providerId="LiveId" clId="{CAAAA134-3FE0-405E-AC77-E3CAE8A20000}" dt="2022-08-16T08:55:44.256" v="2363" actId="1076"/>
        <pc:sldMkLst>
          <pc:docMk/>
          <pc:sldMk cId="1507780042" sldId="608"/>
        </pc:sldMkLst>
        <pc:spChg chg="add mod">
          <ac:chgData name="DI XF" userId="2a7889fc66a80f19" providerId="LiveId" clId="{CAAAA134-3FE0-405E-AC77-E3CAE8A20000}" dt="2022-08-16T08:55:44.256" v="2363" actId="1076"/>
          <ac:spMkLst>
            <pc:docMk/>
            <pc:sldMk cId="1507780042" sldId="608"/>
            <ac:spMk id="3" creationId="{2A05A744-87D7-4ED5-A88D-E6B9884180A1}"/>
          </ac:spMkLst>
        </pc:spChg>
        <pc:spChg chg="mod">
          <ac:chgData name="DI XF" userId="2a7889fc66a80f19" providerId="LiveId" clId="{CAAAA134-3FE0-405E-AC77-E3CAE8A20000}" dt="2022-08-16T08:53:55.897" v="2330" actId="20577"/>
          <ac:spMkLst>
            <pc:docMk/>
            <pc:sldMk cId="1507780042" sldId="608"/>
            <ac:spMk id="5" creationId="{021812FA-1428-43E5-9AA2-77268C62D99B}"/>
          </ac:spMkLst>
        </pc:spChg>
        <pc:spChg chg="add mod">
          <ac:chgData name="DI XF" userId="2a7889fc66a80f19" providerId="LiveId" clId="{CAAAA134-3FE0-405E-AC77-E3CAE8A20000}" dt="2022-08-16T08:55:39.427" v="2361" actId="1076"/>
          <ac:spMkLst>
            <pc:docMk/>
            <pc:sldMk cId="1507780042" sldId="608"/>
            <ac:spMk id="8" creationId="{D6987F6F-38D0-46F3-937B-9F82FCE86453}"/>
          </ac:spMkLst>
        </pc:spChg>
        <pc:spChg chg="add mod">
          <ac:chgData name="DI XF" userId="2a7889fc66a80f19" providerId="LiveId" clId="{CAAAA134-3FE0-405E-AC77-E3CAE8A20000}" dt="2022-08-16T08:55:39.427" v="2361" actId="1076"/>
          <ac:spMkLst>
            <pc:docMk/>
            <pc:sldMk cId="1507780042" sldId="608"/>
            <ac:spMk id="9" creationId="{512DDE7C-261B-4C14-AEB9-B315BFBB55BF}"/>
          </ac:spMkLst>
        </pc:spChg>
      </pc:sldChg>
      <pc:sldChg chg="addSp delSp modSp add mod ord modAnim modNotesTx">
        <pc:chgData name="DI XF" userId="2a7889fc66a80f19" providerId="LiveId" clId="{CAAAA134-3FE0-405E-AC77-E3CAE8A20000}" dt="2022-08-11T07:57:49.961" v="2014"/>
        <pc:sldMkLst>
          <pc:docMk/>
          <pc:sldMk cId="2359184638" sldId="609"/>
        </pc:sldMkLst>
        <pc:spChg chg="del">
          <ac:chgData name="DI XF" userId="2a7889fc66a80f19" providerId="LiveId" clId="{CAAAA134-3FE0-405E-AC77-E3CAE8A20000}" dt="2022-08-09T07:19:24.839" v="764" actId="478"/>
          <ac:spMkLst>
            <pc:docMk/>
            <pc:sldMk cId="2359184638" sldId="609"/>
            <ac:spMk id="4" creationId="{E445F60A-76D4-408E-8380-69CCAAFA2A09}"/>
          </ac:spMkLst>
        </pc:spChg>
        <pc:spChg chg="add mod ord">
          <ac:chgData name="DI XF" userId="2a7889fc66a80f19" providerId="LiveId" clId="{CAAAA134-3FE0-405E-AC77-E3CAE8A20000}" dt="2022-08-11T07:57:45.107" v="2011" actId="1076"/>
          <ac:spMkLst>
            <pc:docMk/>
            <pc:sldMk cId="2359184638" sldId="609"/>
            <ac:spMk id="6" creationId="{11414B74-27DD-4D9F-B713-1EB080F14ED7}"/>
          </ac:spMkLst>
        </pc:spChg>
        <pc:spChg chg="del">
          <ac:chgData name="DI XF" userId="2a7889fc66a80f19" providerId="LiveId" clId="{CAAAA134-3FE0-405E-AC77-E3CAE8A20000}" dt="2022-08-09T07:19:26.639" v="765" actId="478"/>
          <ac:spMkLst>
            <pc:docMk/>
            <pc:sldMk cId="2359184638" sldId="609"/>
            <ac:spMk id="6" creationId="{F3F17C85-82A6-4029-AE39-FB1F0A545B5E}"/>
          </ac:spMkLst>
        </pc:spChg>
        <pc:spChg chg="add mod">
          <ac:chgData name="DI XF" userId="2a7889fc66a80f19" providerId="LiveId" clId="{CAAAA134-3FE0-405E-AC77-E3CAE8A20000}" dt="2022-08-11T07:57:45.107" v="2011" actId="1076"/>
          <ac:spMkLst>
            <pc:docMk/>
            <pc:sldMk cId="2359184638" sldId="609"/>
            <ac:spMk id="7" creationId="{C58FCA1A-2931-4054-96F0-D80811B98E09}"/>
          </ac:spMkLst>
        </pc:spChg>
        <pc:spChg chg="del">
          <ac:chgData name="DI XF" userId="2a7889fc66a80f19" providerId="LiveId" clId="{CAAAA134-3FE0-405E-AC77-E3CAE8A20000}" dt="2022-08-09T07:19:26.639" v="765" actId="478"/>
          <ac:spMkLst>
            <pc:docMk/>
            <pc:sldMk cId="2359184638" sldId="609"/>
            <ac:spMk id="7" creationId="{F0AD1DDF-10EF-447C-AD9D-EA542A4E170E}"/>
          </ac:spMkLst>
        </pc:spChg>
        <pc:spChg chg="del">
          <ac:chgData name="DI XF" userId="2a7889fc66a80f19" providerId="LiveId" clId="{CAAAA134-3FE0-405E-AC77-E3CAE8A20000}" dt="2022-08-09T07:19:26.639" v="765" actId="478"/>
          <ac:spMkLst>
            <pc:docMk/>
            <pc:sldMk cId="2359184638" sldId="609"/>
            <ac:spMk id="8" creationId="{082C4D4C-D227-40A0-B0AF-9A616EC1807E}"/>
          </ac:spMkLst>
        </pc:spChg>
        <pc:spChg chg="mod">
          <ac:chgData name="DI XF" userId="2a7889fc66a80f19" providerId="LiveId" clId="{CAAAA134-3FE0-405E-AC77-E3CAE8A20000}" dt="2022-08-10T10:57:20.999" v="1592" actId="20577"/>
          <ac:spMkLst>
            <pc:docMk/>
            <pc:sldMk cId="2359184638" sldId="609"/>
            <ac:spMk id="9" creationId="{00000000-0000-0000-0000-000000000000}"/>
          </ac:spMkLst>
        </pc:spChg>
        <pc:spChg chg="del">
          <ac:chgData name="DI XF" userId="2a7889fc66a80f19" providerId="LiveId" clId="{CAAAA134-3FE0-405E-AC77-E3CAE8A20000}" dt="2022-08-09T07:19:26.639" v="765" actId="478"/>
          <ac:spMkLst>
            <pc:docMk/>
            <pc:sldMk cId="2359184638" sldId="609"/>
            <ac:spMk id="10" creationId="{D6EDC031-5DA1-41AD-998D-8308FD19F744}"/>
          </ac:spMkLst>
        </pc:spChg>
        <pc:spChg chg="add mod">
          <ac:chgData name="DI XF" userId="2a7889fc66a80f19" providerId="LiveId" clId="{CAAAA134-3FE0-405E-AC77-E3CAE8A20000}" dt="2022-08-11T07:57:47.739" v="2012" actId="1076"/>
          <ac:spMkLst>
            <pc:docMk/>
            <pc:sldMk cId="2359184638" sldId="609"/>
            <ac:spMk id="11" creationId="{F7C3BD2B-D22C-4F47-93F1-57F5E6957C50}"/>
          </ac:spMkLst>
        </pc:spChg>
        <pc:spChg chg="add del mod">
          <ac:chgData name="DI XF" userId="2a7889fc66a80f19" providerId="LiveId" clId="{CAAAA134-3FE0-405E-AC77-E3CAE8A20000}" dt="2022-08-09T07:19:41.898" v="769"/>
          <ac:spMkLst>
            <pc:docMk/>
            <pc:sldMk cId="2359184638" sldId="609"/>
            <ac:spMk id="12" creationId="{BB53FA59-4F12-4CF7-B9EE-F996267BD70C}"/>
          </ac:spMkLst>
        </pc:spChg>
        <pc:spChg chg="add del mod">
          <ac:chgData name="DI XF" userId="2a7889fc66a80f19" providerId="LiveId" clId="{CAAAA134-3FE0-405E-AC77-E3CAE8A20000}" dt="2022-08-11T07:57:35.703" v="2010" actId="478"/>
          <ac:spMkLst>
            <pc:docMk/>
            <pc:sldMk cId="2359184638" sldId="609"/>
            <ac:spMk id="14" creationId="{ED93BFE6-C17C-4EFE-AA4A-56878261F271}"/>
          </ac:spMkLst>
        </pc:spChg>
        <pc:graphicFrameChg chg="add del mod">
          <ac:chgData name="DI XF" userId="2a7889fc66a80f19" providerId="LiveId" clId="{CAAAA134-3FE0-405E-AC77-E3CAE8A20000}" dt="2022-08-09T07:19:41.898" v="769"/>
          <ac:graphicFrameMkLst>
            <pc:docMk/>
            <pc:sldMk cId="2359184638" sldId="609"/>
            <ac:graphicFrameMk id="13" creationId="{C071E3C6-8E06-4CD9-A829-ED8242840748}"/>
          </ac:graphicFrameMkLst>
        </pc:graphicFrameChg>
      </pc:sldChg>
      <pc:sldChg chg="addSp delSp modSp add mod modAnim">
        <pc:chgData name="DI XF" userId="2a7889fc66a80f19" providerId="LiveId" clId="{CAAAA134-3FE0-405E-AC77-E3CAE8A20000}" dt="2022-08-10T10:57:33.919" v="1595" actId="1076"/>
        <pc:sldMkLst>
          <pc:docMk/>
          <pc:sldMk cId="3596502630" sldId="610"/>
        </pc:sldMkLst>
        <pc:spChg chg="add mod">
          <ac:chgData name="DI XF" userId="2a7889fc66a80f19" providerId="LiveId" clId="{CAAAA134-3FE0-405E-AC77-E3CAE8A20000}" dt="2022-08-10T10:57:33.919" v="1595" actId="1076"/>
          <ac:spMkLst>
            <pc:docMk/>
            <pc:sldMk cId="3596502630" sldId="610"/>
            <ac:spMk id="6" creationId="{0B282F19-06CB-4018-A4E5-0E2293D71521}"/>
          </ac:spMkLst>
        </pc:spChg>
        <pc:spChg chg="add mod">
          <ac:chgData name="DI XF" userId="2a7889fc66a80f19" providerId="LiveId" clId="{CAAAA134-3FE0-405E-AC77-E3CAE8A20000}" dt="2022-08-10T10:57:33.919" v="1595" actId="1076"/>
          <ac:spMkLst>
            <pc:docMk/>
            <pc:sldMk cId="3596502630" sldId="610"/>
            <ac:spMk id="7" creationId="{BBC6E8D6-FAFE-4096-B496-58A07D297226}"/>
          </ac:spMkLst>
        </pc:spChg>
        <pc:spChg chg="add mod">
          <ac:chgData name="DI XF" userId="2a7889fc66a80f19" providerId="LiveId" clId="{CAAAA134-3FE0-405E-AC77-E3CAE8A20000}" dt="2022-08-10T10:57:33.919" v="1595" actId="1076"/>
          <ac:spMkLst>
            <pc:docMk/>
            <pc:sldMk cId="3596502630" sldId="610"/>
            <ac:spMk id="8" creationId="{B708837E-1548-47AB-96CF-8DA603EFAEA0}"/>
          </ac:spMkLst>
        </pc:spChg>
        <pc:spChg chg="mod">
          <ac:chgData name="DI XF" userId="2a7889fc66a80f19" providerId="LiveId" clId="{CAAAA134-3FE0-405E-AC77-E3CAE8A20000}" dt="2022-08-10T10:57:30.295" v="1594" actId="6549"/>
          <ac:spMkLst>
            <pc:docMk/>
            <pc:sldMk cId="3596502630" sldId="610"/>
            <ac:spMk id="9" creationId="{00000000-0000-0000-0000-000000000000}"/>
          </ac:spMkLst>
        </pc:spChg>
        <pc:spChg chg="add mod">
          <ac:chgData name="DI XF" userId="2a7889fc66a80f19" providerId="LiveId" clId="{CAAAA134-3FE0-405E-AC77-E3CAE8A20000}" dt="2022-08-10T10:57:33.919" v="1595" actId="1076"/>
          <ac:spMkLst>
            <pc:docMk/>
            <pc:sldMk cId="3596502630" sldId="610"/>
            <ac:spMk id="10" creationId="{98019FC3-C759-4663-B6D4-A37C4C264A3A}"/>
          </ac:spMkLst>
        </pc:spChg>
        <pc:spChg chg="mod">
          <ac:chgData name="DI XF" userId="2a7889fc66a80f19" providerId="LiveId" clId="{CAAAA134-3FE0-405E-AC77-E3CAE8A20000}" dt="2022-08-10T10:57:33.919" v="1595" actId="1076"/>
          <ac:spMkLst>
            <pc:docMk/>
            <pc:sldMk cId="3596502630" sldId="610"/>
            <ac:spMk id="11" creationId="{F7C3BD2B-D22C-4F47-93F1-57F5E6957C50}"/>
          </ac:spMkLst>
        </pc:spChg>
        <pc:spChg chg="add mod">
          <ac:chgData name="DI XF" userId="2a7889fc66a80f19" providerId="LiveId" clId="{CAAAA134-3FE0-405E-AC77-E3CAE8A20000}" dt="2022-08-10T10:57:33.919" v="1595" actId="1076"/>
          <ac:spMkLst>
            <pc:docMk/>
            <pc:sldMk cId="3596502630" sldId="610"/>
            <ac:spMk id="12" creationId="{68F9ABC7-14DC-4843-AB0A-86693D0F97C6}"/>
          </ac:spMkLst>
        </pc:spChg>
        <pc:spChg chg="add mod">
          <ac:chgData name="DI XF" userId="2a7889fc66a80f19" providerId="LiveId" clId="{CAAAA134-3FE0-405E-AC77-E3CAE8A20000}" dt="2022-08-10T10:57:33.919" v="1595" actId="1076"/>
          <ac:spMkLst>
            <pc:docMk/>
            <pc:sldMk cId="3596502630" sldId="610"/>
            <ac:spMk id="13" creationId="{50A0CD2E-91AD-478A-A763-CEED42378B91}"/>
          </ac:spMkLst>
        </pc:spChg>
        <pc:spChg chg="del">
          <ac:chgData name="DI XF" userId="2a7889fc66a80f19" providerId="LiveId" clId="{CAAAA134-3FE0-405E-AC77-E3CAE8A20000}" dt="2022-08-09T07:20:33.535" v="788" actId="478"/>
          <ac:spMkLst>
            <pc:docMk/>
            <pc:sldMk cId="3596502630" sldId="610"/>
            <ac:spMk id="14" creationId="{ED93BFE6-C17C-4EFE-AA4A-56878261F271}"/>
          </ac:spMkLst>
        </pc:spChg>
      </pc:sldChg>
      <pc:sldChg chg="addSp delSp modSp add mod modAnim">
        <pc:chgData name="DI XF" userId="2a7889fc66a80f19" providerId="LiveId" clId="{CAAAA134-3FE0-405E-AC77-E3CAE8A20000}" dt="2022-08-10T10:57:50.036" v="1598" actId="1076"/>
        <pc:sldMkLst>
          <pc:docMk/>
          <pc:sldMk cId="1260118180" sldId="611"/>
        </pc:sldMkLst>
        <pc:spChg chg="del">
          <ac:chgData name="DI XF" userId="2a7889fc66a80f19" providerId="LiveId" clId="{CAAAA134-3FE0-405E-AC77-E3CAE8A20000}" dt="2022-08-09T07:21:06.838" v="796" actId="478"/>
          <ac:spMkLst>
            <pc:docMk/>
            <pc:sldMk cId="1260118180" sldId="611"/>
            <ac:spMk id="6" creationId="{0B282F19-06CB-4018-A4E5-0E2293D71521}"/>
          </ac:spMkLst>
        </pc:spChg>
        <pc:spChg chg="del">
          <ac:chgData name="DI XF" userId="2a7889fc66a80f19" providerId="LiveId" clId="{CAAAA134-3FE0-405E-AC77-E3CAE8A20000}" dt="2022-08-09T07:21:09.534" v="797" actId="478"/>
          <ac:spMkLst>
            <pc:docMk/>
            <pc:sldMk cId="1260118180" sldId="611"/>
            <ac:spMk id="7" creationId="{BBC6E8D6-FAFE-4096-B496-58A07D297226}"/>
          </ac:spMkLst>
        </pc:spChg>
        <pc:spChg chg="del">
          <ac:chgData name="DI XF" userId="2a7889fc66a80f19" providerId="LiveId" clId="{CAAAA134-3FE0-405E-AC77-E3CAE8A20000}" dt="2022-08-09T07:21:09.534" v="797" actId="478"/>
          <ac:spMkLst>
            <pc:docMk/>
            <pc:sldMk cId="1260118180" sldId="611"/>
            <ac:spMk id="8" creationId="{B708837E-1548-47AB-96CF-8DA603EFAEA0}"/>
          </ac:spMkLst>
        </pc:spChg>
        <pc:spChg chg="mod">
          <ac:chgData name="DI XF" userId="2a7889fc66a80f19" providerId="LiveId" clId="{CAAAA134-3FE0-405E-AC77-E3CAE8A20000}" dt="2022-08-10T10:57:39.198" v="1596" actId="6549"/>
          <ac:spMkLst>
            <pc:docMk/>
            <pc:sldMk cId="1260118180" sldId="611"/>
            <ac:spMk id="9" creationId="{00000000-0000-0000-0000-000000000000}"/>
          </ac:spMkLst>
        </pc:spChg>
        <pc:spChg chg="del">
          <ac:chgData name="DI XF" userId="2a7889fc66a80f19" providerId="LiveId" clId="{CAAAA134-3FE0-405E-AC77-E3CAE8A20000}" dt="2022-08-09T07:21:09.534" v="797" actId="478"/>
          <ac:spMkLst>
            <pc:docMk/>
            <pc:sldMk cId="1260118180" sldId="611"/>
            <ac:spMk id="10" creationId="{98019FC3-C759-4663-B6D4-A37C4C264A3A}"/>
          </ac:spMkLst>
        </pc:spChg>
        <pc:spChg chg="mod">
          <ac:chgData name="DI XF" userId="2a7889fc66a80f19" providerId="LiveId" clId="{CAAAA134-3FE0-405E-AC77-E3CAE8A20000}" dt="2022-08-10T10:57:46.567" v="1597" actId="1076"/>
          <ac:spMkLst>
            <pc:docMk/>
            <pc:sldMk cId="1260118180" sldId="611"/>
            <ac:spMk id="11" creationId="{F7C3BD2B-D22C-4F47-93F1-57F5E6957C50}"/>
          </ac:spMkLst>
        </pc:spChg>
        <pc:spChg chg="del">
          <ac:chgData name="DI XF" userId="2a7889fc66a80f19" providerId="LiveId" clId="{CAAAA134-3FE0-405E-AC77-E3CAE8A20000}" dt="2022-08-09T07:21:09.534" v="797" actId="478"/>
          <ac:spMkLst>
            <pc:docMk/>
            <pc:sldMk cId="1260118180" sldId="611"/>
            <ac:spMk id="12" creationId="{68F9ABC7-14DC-4843-AB0A-86693D0F97C6}"/>
          </ac:spMkLst>
        </pc:spChg>
        <pc:spChg chg="del">
          <ac:chgData name="DI XF" userId="2a7889fc66a80f19" providerId="LiveId" clId="{CAAAA134-3FE0-405E-AC77-E3CAE8A20000}" dt="2022-08-09T07:21:09.534" v="797" actId="478"/>
          <ac:spMkLst>
            <pc:docMk/>
            <pc:sldMk cId="1260118180" sldId="611"/>
            <ac:spMk id="13" creationId="{50A0CD2E-91AD-478A-A763-CEED42378B91}"/>
          </ac:spMkLst>
        </pc:spChg>
        <pc:spChg chg="add mod">
          <ac:chgData name="DI XF" userId="2a7889fc66a80f19" providerId="LiveId" clId="{CAAAA134-3FE0-405E-AC77-E3CAE8A20000}" dt="2022-08-10T10:57:50.036" v="1598" actId="1076"/>
          <ac:spMkLst>
            <pc:docMk/>
            <pc:sldMk cId="1260118180" sldId="611"/>
            <ac:spMk id="14" creationId="{CDE484AA-9527-4F6B-B353-422ECA79722B}"/>
          </ac:spMkLst>
        </pc:spChg>
      </pc:sldChg>
      <pc:sldChg chg="addSp delSp modSp add mod modNotesTx">
        <pc:chgData name="DI XF" userId="2a7889fc66a80f19" providerId="LiveId" clId="{CAAAA134-3FE0-405E-AC77-E3CAE8A20000}" dt="2022-08-16T08:56:15.009" v="2365" actId="207"/>
        <pc:sldMkLst>
          <pc:docMk/>
          <pc:sldMk cId="2917597159" sldId="612"/>
        </pc:sldMkLst>
        <pc:spChg chg="del mod">
          <ac:chgData name="DI XF" userId="2a7889fc66a80f19" providerId="LiveId" clId="{CAAAA134-3FE0-405E-AC77-E3CAE8A20000}" dt="2022-08-09T07:22:29.855" v="834" actId="478"/>
          <ac:spMkLst>
            <pc:docMk/>
            <pc:sldMk cId="2917597159" sldId="612"/>
            <ac:spMk id="5" creationId="{021812FA-1428-43E5-9AA2-77268C62D99B}"/>
          </ac:spMkLst>
        </pc:spChg>
        <pc:spChg chg="add mod">
          <ac:chgData name="DI XF" userId="2a7889fc66a80f19" providerId="LiveId" clId="{CAAAA134-3FE0-405E-AC77-E3CAE8A20000}" dt="2022-08-16T08:56:15.009" v="2365" actId="207"/>
          <ac:spMkLst>
            <pc:docMk/>
            <pc:sldMk cId="2917597159" sldId="612"/>
            <ac:spMk id="6" creationId="{B1248C58-F472-4CE9-8BD9-BFAD2B9DF247}"/>
          </ac:spMkLst>
        </pc:spChg>
        <pc:graphicFrameChg chg="modGraphic">
          <ac:chgData name="DI XF" userId="2a7889fc66a80f19" providerId="LiveId" clId="{CAAAA134-3FE0-405E-AC77-E3CAE8A20000}" dt="2022-08-10T10:58:04.490" v="1599" actId="207"/>
          <ac:graphicFrameMkLst>
            <pc:docMk/>
            <pc:sldMk cId="2917597159" sldId="612"/>
            <ac:graphicFrameMk id="14" creationId="{BAFC44B3-D4B5-4AD3-8015-9D717E5F226B}"/>
          </ac:graphicFrameMkLst>
        </pc:graphicFrameChg>
      </pc:sldChg>
      <pc:sldChg chg="add del">
        <pc:chgData name="DI XF" userId="2a7889fc66a80f19" providerId="LiveId" clId="{CAAAA134-3FE0-405E-AC77-E3CAE8A20000}" dt="2022-08-09T07:33:41.380" v="946"/>
        <pc:sldMkLst>
          <pc:docMk/>
          <pc:sldMk cId="385896406" sldId="613"/>
        </pc:sldMkLst>
      </pc:sldChg>
      <pc:sldChg chg="addSp delSp modSp add del mod">
        <pc:chgData name="DI XF" userId="2a7889fc66a80f19" providerId="LiveId" clId="{CAAAA134-3FE0-405E-AC77-E3CAE8A20000}" dt="2022-08-16T09:00:27.675" v="2460" actId="207"/>
        <pc:sldMkLst>
          <pc:docMk/>
          <pc:sldMk cId="1860243717" sldId="613"/>
        </pc:sldMkLst>
        <pc:spChg chg="add del mod">
          <ac:chgData name="DI XF" userId="2a7889fc66a80f19" providerId="LiveId" clId="{CAAAA134-3FE0-405E-AC77-E3CAE8A20000}" dt="2022-08-16T09:00:18.104" v="2458" actId="478"/>
          <ac:spMkLst>
            <pc:docMk/>
            <pc:sldMk cId="1860243717" sldId="613"/>
            <ac:spMk id="5" creationId="{A75016F6-A029-4AAE-ADCE-263DA9C7759E}"/>
          </ac:spMkLst>
        </pc:spChg>
        <pc:graphicFrameChg chg="mod modGraphic">
          <ac:chgData name="DI XF" userId="2a7889fc66a80f19" providerId="LiveId" clId="{CAAAA134-3FE0-405E-AC77-E3CAE8A20000}" dt="2022-08-16T09:00:27.675" v="2460" actId="207"/>
          <ac:graphicFrameMkLst>
            <pc:docMk/>
            <pc:sldMk cId="1860243717" sldId="613"/>
            <ac:graphicFrameMk id="14" creationId="{BAFC44B3-D4B5-4AD3-8015-9D717E5F226B}"/>
          </ac:graphicFrameMkLst>
        </pc:graphicFrameChg>
      </pc:sldChg>
      <pc:sldChg chg="delSp modSp add del mod">
        <pc:chgData name="DI XF" userId="2a7889fc66a80f19" providerId="LiveId" clId="{CAAAA134-3FE0-405E-AC77-E3CAE8A20000}" dt="2022-08-09T07:43:57.111" v="1234" actId="47"/>
        <pc:sldMkLst>
          <pc:docMk/>
          <pc:sldMk cId="1051670967" sldId="614"/>
        </pc:sldMkLst>
        <pc:spChg chg="mod">
          <ac:chgData name="DI XF" userId="2a7889fc66a80f19" providerId="LiveId" clId="{CAAAA134-3FE0-405E-AC77-E3CAE8A20000}" dt="2022-08-09T07:39:01.188" v="1127" actId="14100"/>
          <ac:spMkLst>
            <pc:docMk/>
            <pc:sldMk cId="1051670967" sldId="614"/>
            <ac:spMk id="5" creationId="{6ABE7052-99FC-41F8-A8C6-9A6260396952}"/>
          </ac:spMkLst>
        </pc:spChg>
        <pc:spChg chg="del">
          <ac:chgData name="DI XF" userId="2a7889fc66a80f19" providerId="LiveId" clId="{CAAAA134-3FE0-405E-AC77-E3CAE8A20000}" dt="2022-08-09T07:38:48.240" v="1119" actId="478"/>
          <ac:spMkLst>
            <pc:docMk/>
            <pc:sldMk cId="1051670967" sldId="614"/>
            <ac:spMk id="7" creationId="{7005DD91-E1DF-45D0-99D3-070A3F553C8C}"/>
          </ac:spMkLst>
        </pc:spChg>
        <pc:spChg chg="del">
          <ac:chgData name="DI XF" userId="2a7889fc66a80f19" providerId="LiveId" clId="{CAAAA134-3FE0-405E-AC77-E3CAE8A20000}" dt="2022-08-09T07:38:48.240" v="1119" actId="478"/>
          <ac:spMkLst>
            <pc:docMk/>
            <pc:sldMk cId="1051670967" sldId="614"/>
            <ac:spMk id="8" creationId="{54ABA151-C2C2-4D27-8089-5FF9C3319FB3}"/>
          </ac:spMkLst>
        </pc:spChg>
        <pc:spChg chg="del">
          <ac:chgData name="DI XF" userId="2a7889fc66a80f19" providerId="LiveId" clId="{CAAAA134-3FE0-405E-AC77-E3CAE8A20000}" dt="2022-08-09T07:38:48.240" v="1119" actId="478"/>
          <ac:spMkLst>
            <pc:docMk/>
            <pc:sldMk cId="1051670967" sldId="614"/>
            <ac:spMk id="10" creationId="{7652BEB1-B8B0-4C22-80B7-0054BA756669}"/>
          </ac:spMkLst>
        </pc:spChg>
        <pc:spChg chg="del">
          <ac:chgData name="DI XF" userId="2a7889fc66a80f19" providerId="LiveId" clId="{CAAAA134-3FE0-405E-AC77-E3CAE8A20000}" dt="2022-08-09T07:38:48.240" v="1119" actId="478"/>
          <ac:spMkLst>
            <pc:docMk/>
            <pc:sldMk cId="1051670967" sldId="614"/>
            <ac:spMk id="11" creationId="{DE5FFB9A-1E85-4CE4-A0F6-5390C2195024}"/>
          </ac:spMkLst>
        </pc:spChg>
        <pc:spChg chg="del">
          <ac:chgData name="DI XF" userId="2a7889fc66a80f19" providerId="LiveId" clId="{CAAAA134-3FE0-405E-AC77-E3CAE8A20000}" dt="2022-08-09T07:38:48.240" v="1119" actId="478"/>
          <ac:spMkLst>
            <pc:docMk/>
            <pc:sldMk cId="1051670967" sldId="614"/>
            <ac:spMk id="12" creationId="{9DC4EA58-FEC3-4422-9AA5-15F012A7DE96}"/>
          </ac:spMkLst>
        </pc:spChg>
        <pc:spChg chg="del">
          <ac:chgData name="DI XF" userId="2a7889fc66a80f19" providerId="LiveId" clId="{CAAAA134-3FE0-405E-AC77-E3CAE8A20000}" dt="2022-08-09T07:38:48.240" v="1119" actId="478"/>
          <ac:spMkLst>
            <pc:docMk/>
            <pc:sldMk cId="1051670967" sldId="614"/>
            <ac:spMk id="13" creationId="{1F0D4CF1-463D-4697-89F8-B52296834CDB}"/>
          </ac:spMkLst>
        </pc:spChg>
        <pc:spChg chg="del">
          <ac:chgData name="DI XF" userId="2a7889fc66a80f19" providerId="LiveId" clId="{CAAAA134-3FE0-405E-AC77-E3CAE8A20000}" dt="2022-08-09T07:38:48.240" v="1119" actId="478"/>
          <ac:spMkLst>
            <pc:docMk/>
            <pc:sldMk cId="1051670967" sldId="614"/>
            <ac:spMk id="14" creationId="{B9F6CD24-8281-4C0E-8754-55519BCF9EFD}"/>
          </ac:spMkLst>
        </pc:spChg>
        <pc:spChg chg="del">
          <ac:chgData name="DI XF" userId="2a7889fc66a80f19" providerId="LiveId" clId="{CAAAA134-3FE0-405E-AC77-E3CAE8A20000}" dt="2022-08-09T07:38:48.240" v="1119" actId="478"/>
          <ac:spMkLst>
            <pc:docMk/>
            <pc:sldMk cId="1051670967" sldId="614"/>
            <ac:spMk id="15" creationId="{CB987E92-481B-462C-BB79-C84978F9E9BE}"/>
          </ac:spMkLst>
        </pc:spChg>
        <pc:spChg chg="del">
          <ac:chgData name="DI XF" userId="2a7889fc66a80f19" providerId="LiveId" clId="{CAAAA134-3FE0-405E-AC77-E3CAE8A20000}" dt="2022-08-09T07:38:48.240" v="1119" actId="478"/>
          <ac:spMkLst>
            <pc:docMk/>
            <pc:sldMk cId="1051670967" sldId="614"/>
            <ac:spMk id="16" creationId="{BED75DCC-2E5C-4148-A891-0490EE7968AD}"/>
          </ac:spMkLst>
        </pc:spChg>
        <pc:spChg chg="del">
          <ac:chgData name="DI XF" userId="2a7889fc66a80f19" providerId="LiveId" clId="{CAAAA134-3FE0-405E-AC77-E3CAE8A20000}" dt="2022-08-09T07:38:48.240" v="1119" actId="478"/>
          <ac:spMkLst>
            <pc:docMk/>
            <pc:sldMk cId="1051670967" sldId="614"/>
            <ac:spMk id="17" creationId="{8484A35D-DFF5-4290-86EB-F2A82460636D}"/>
          </ac:spMkLst>
        </pc:spChg>
        <pc:spChg chg="del">
          <ac:chgData name="DI XF" userId="2a7889fc66a80f19" providerId="LiveId" clId="{CAAAA134-3FE0-405E-AC77-E3CAE8A20000}" dt="2022-08-09T07:38:48.240" v="1119" actId="478"/>
          <ac:spMkLst>
            <pc:docMk/>
            <pc:sldMk cId="1051670967" sldId="614"/>
            <ac:spMk id="18" creationId="{FB3A390A-0481-4A45-8F28-F8ABB4192C8E}"/>
          </ac:spMkLst>
        </pc:spChg>
        <pc:spChg chg="del">
          <ac:chgData name="DI XF" userId="2a7889fc66a80f19" providerId="LiveId" clId="{CAAAA134-3FE0-405E-AC77-E3CAE8A20000}" dt="2022-08-09T07:38:48.240" v="1119" actId="478"/>
          <ac:spMkLst>
            <pc:docMk/>
            <pc:sldMk cId="1051670967" sldId="614"/>
            <ac:spMk id="19" creationId="{00E2708B-8A33-463B-B8EF-6C9B7BBBA4EA}"/>
          </ac:spMkLst>
        </pc:spChg>
        <pc:spChg chg="del">
          <ac:chgData name="DI XF" userId="2a7889fc66a80f19" providerId="LiveId" clId="{CAAAA134-3FE0-405E-AC77-E3CAE8A20000}" dt="2022-08-09T07:38:48.240" v="1119" actId="478"/>
          <ac:spMkLst>
            <pc:docMk/>
            <pc:sldMk cId="1051670967" sldId="614"/>
            <ac:spMk id="20" creationId="{112F8636-7BE5-4664-B150-73E24FE10BE2}"/>
          </ac:spMkLst>
        </pc:spChg>
        <pc:spChg chg="del">
          <ac:chgData name="DI XF" userId="2a7889fc66a80f19" providerId="LiveId" clId="{CAAAA134-3FE0-405E-AC77-E3CAE8A20000}" dt="2022-08-09T07:38:48.240" v="1119" actId="478"/>
          <ac:spMkLst>
            <pc:docMk/>
            <pc:sldMk cId="1051670967" sldId="614"/>
            <ac:spMk id="21" creationId="{3272EDD7-BE35-4EA4-B05A-94BF3929E1E2}"/>
          </ac:spMkLst>
        </pc:spChg>
        <pc:spChg chg="del">
          <ac:chgData name="DI XF" userId="2a7889fc66a80f19" providerId="LiveId" clId="{CAAAA134-3FE0-405E-AC77-E3CAE8A20000}" dt="2022-08-09T07:38:48.240" v="1119" actId="478"/>
          <ac:spMkLst>
            <pc:docMk/>
            <pc:sldMk cId="1051670967" sldId="614"/>
            <ac:spMk id="22" creationId="{5FD59112-0859-4C45-99DE-AAB7AA6A7346}"/>
          </ac:spMkLst>
        </pc:spChg>
        <pc:spChg chg="del">
          <ac:chgData name="DI XF" userId="2a7889fc66a80f19" providerId="LiveId" clId="{CAAAA134-3FE0-405E-AC77-E3CAE8A20000}" dt="2022-08-09T07:38:48.240" v="1119" actId="478"/>
          <ac:spMkLst>
            <pc:docMk/>
            <pc:sldMk cId="1051670967" sldId="614"/>
            <ac:spMk id="23" creationId="{EF95FC36-EF88-4940-AB5D-A7D10EF8FB91}"/>
          </ac:spMkLst>
        </pc:spChg>
        <pc:spChg chg="del">
          <ac:chgData name="DI XF" userId="2a7889fc66a80f19" providerId="LiveId" clId="{CAAAA134-3FE0-405E-AC77-E3CAE8A20000}" dt="2022-08-09T07:38:48.240" v="1119" actId="478"/>
          <ac:spMkLst>
            <pc:docMk/>
            <pc:sldMk cId="1051670967" sldId="614"/>
            <ac:spMk id="24" creationId="{DE5A51B4-E995-4F05-A040-2A609DA6B770}"/>
          </ac:spMkLst>
        </pc:spChg>
        <pc:spChg chg="del">
          <ac:chgData name="DI XF" userId="2a7889fc66a80f19" providerId="LiveId" clId="{CAAAA134-3FE0-405E-AC77-E3CAE8A20000}" dt="2022-08-09T07:38:48.240" v="1119" actId="478"/>
          <ac:spMkLst>
            <pc:docMk/>
            <pc:sldMk cId="1051670967" sldId="614"/>
            <ac:spMk id="25" creationId="{21C5A69E-1542-49D5-9522-0C029E6AB59A}"/>
          </ac:spMkLst>
        </pc:spChg>
        <pc:spChg chg="del">
          <ac:chgData name="DI XF" userId="2a7889fc66a80f19" providerId="LiveId" clId="{CAAAA134-3FE0-405E-AC77-E3CAE8A20000}" dt="2022-08-09T07:38:48.240" v="1119" actId="478"/>
          <ac:spMkLst>
            <pc:docMk/>
            <pc:sldMk cId="1051670967" sldId="614"/>
            <ac:spMk id="26" creationId="{F8D7793F-9D1F-4652-8A91-DA74C6A9E361}"/>
          </ac:spMkLst>
        </pc:spChg>
        <pc:spChg chg="del">
          <ac:chgData name="DI XF" userId="2a7889fc66a80f19" providerId="LiveId" clId="{CAAAA134-3FE0-405E-AC77-E3CAE8A20000}" dt="2022-08-09T07:38:48.240" v="1119" actId="478"/>
          <ac:spMkLst>
            <pc:docMk/>
            <pc:sldMk cId="1051670967" sldId="614"/>
            <ac:spMk id="27" creationId="{411E0736-ACC2-40F1-AECE-9581825EF97B}"/>
          </ac:spMkLst>
        </pc:spChg>
        <pc:spChg chg="del">
          <ac:chgData name="DI XF" userId="2a7889fc66a80f19" providerId="LiveId" clId="{CAAAA134-3FE0-405E-AC77-E3CAE8A20000}" dt="2022-08-09T07:38:48.240" v="1119" actId="478"/>
          <ac:spMkLst>
            <pc:docMk/>
            <pc:sldMk cId="1051670967" sldId="614"/>
            <ac:spMk id="28" creationId="{A10F9A0C-45E1-4849-AB35-541A8407C316}"/>
          </ac:spMkLst>
        </pc:spChg>
        <pc:spChg chg="del">
          <ac:chgData name="DI XF" userId="2a7889fc66a80f19" providerId="LiveId" clId="{CAAAA134-3FE0-405E-AC77-E3CAE8A20000}" dt="2022-08-09T07:38:48.240" v="1119" actId="478"/>
          <ac:spMkLst>
            <pc:docMk/>
            <pc:sldMk cId="1051670967" sldId="614"/>
            <ac:spMk id="29" creationId="{C1F653F7-DECE-4467-86D8-606A203A0B5C}"/>
          </ac:spMkLst>
        </pc:spChg>
      </pc:sldChg>
      <pc:sldChg chg="delSp add mod">
        <pc:chgData name="DI XF" userId="2a7889fc66a80f19" providerId="LiveId" clId="{CAAAA134-3FE0-405E-AC77-E3CAE8A20000}" dt="2022-08-10T10:54:50.109" v="1553" actId="478"/>
        <pc:sldMkLst>
          <pc:docMk/>
          <pc:sldMk cId="3740832834" sldId="614"/>
        </pc:sldMkLst>
        <pc:spChg chg="del">
          <ac:chgData name="DI XF" userId="2a7889fc66a80f19" providerId="LiveId" clId="{CAAAA134-3FE0-405E-AC77-E3CAE8A20000}" dt="2022-08-10T10:54:50.109" v="1553" actId="478"/>
          <ac:spMkLst>
            <pc:docMk/>
            <pc:sldMk cId="3740832834" sldId="614"/>
            <ac:spMk id="5" creationId="{021812FA-1428-43E5-9AA2-77268C62D99B}"/>
          </ac:spMkLst>
        </pc:spChg>
      </pc:sldChg>
      <pc:sldChg chg="addSp delSp modSp add mod">
        <pc:chgData name="DI XF" userId="2a7889fc66a80f19" providerId="LiveId" clId="{CAAAA134-3FE0-405E-AC77-E3CAE8A20000}" dt="2022-08-11T07:56:34.349" v="1979" actId="1076"/>
        <pc:sldMkLst>
          <pc:docMk/>
          <pc:sldMk cId="1592806225" sldId="615"/>
        </pc:sldMkLst>
        <pc:spChg chg="del">
          <ac:chgData name="DI XF" userId="2a7889fc66a80f19" providerId="LiveId" clId="{CAAAA134-3FE0-405E-AC77-E3CAE8A20000}" dt="2022-08-11T07:50:30.249" v="1878" actId="478"/>
          <ac:spMkLst>
            <pc:docMk/>
            <pc:sldMk cId="1592806225" sldId="615"/>
            <ac:spMk id="4" creationId="{E445F60A-76D4-408E-8380-69CCAAFA2A09}"/>
          </ac:spMkLst>
        </pc:spChg>
        <pc:spChg chg="add mod">
          <ac:chgData name="DI XF" userId="2a7889fc66a80f19" providerId="LiveId" clId="{CAAAA134-3FE0-405E-AC77-E3CAE8A20000}" dt="2022-08-11T07:56:34.349" v="1979" actId="1076"/>
          <ac:spMkLst>
            <pc:docMk/>
            <pc:sldMk cId="1592806225" sldId="615"/>
            <ac:spMk id="5" creationId="{6E64ECF9-2067-46F0-BB39-E5CB54E68254}"/>
          </ac:spMkLst>
        </pc:spChg>
        <pc:spChg chg="del">
          <ac:chgData name="DI XF" userId="2a7889fc66a80f19" providerId="LiveId" clId="{CAAAA134-3FE0-405E-AC77-E3CAE8A20000}" dt="2022-08-11T07:50:30.249" v="1878" actId="478"/>
          <ac:spMkLst>
            <pc:docMk/>
            <pc:sldMk cId="1592806225" sldId="615"/>
            <ac:spMk id="6" creationId="{F3F17C85-82A6-4029-AE39-FB1F0A545B5E}"/>
          </ac:spMkLst>
        </pc:spChg>
        <pc:spChg chg="del">
          <ac:chgData name="DI XF" userId="2a7889fc66a80f19" providerId="LiveId" clId="{CAAAA134-3FE0-405E-AC77-E3CAE8A20000}" dt="2022-08-11T07:50:30.249" v="1878" actId="478"/>
          <ac:spMkLst>
            <pc:docMk/>
            <pc:sldMk cId="1592806225" sldId="615"/>
            <ac:spMk id="7" creationId="{F0AD1DDF-10EF-447C-AD9D-EA542A4E170E}"/>
          </ac:spMkLst>
        </pc:spChg>
        <pc:spChg chg="del">
          <ac:chgData name="DI XF" userId="2a7889fc66a80f19" providerId="LiveId" clId="{CAAAA134-3FE0-405E-AC77-E3CAE8A20000}" dt="2022-08-11T07:50:30.249" v="1878" actId="478"/>
          <ac:spMkLst>
            <pc:docMk/>
            <pc:sldMk cId="1592806225" sldId="615"/>
            <ac:spMk id="8" creationId="{082C4D4C-D227-40A0-B0AF-9A616EC1807E}"/>
          </ac:spMkLst>
        </pc:spChg>
        <pc:spChg chg="mod">
          <ac:chgData name="DI XF" userId="2a7889fc66a80f19" providerId="LiveId" clId="{CAAAA134-3FE0-405E-AC77-E3CAE8A20000}" dt="2022-08-11T07:52:52.553" v="1919" actId="207"/>
          <ac:spMkLst>
            <pc:docMk/>
            <pc:sldMk cId="1592806225" sldId="615"/>
            <ac:spMk id="9" creationId="{00000000-0000-0000-0000-000000000000}"/>
          </ac:spMkLst>
        </pc:spChg>
        <pc:spChg chg="del">
          <ac:chgData name="DI XF" userId="2a7889fc66a80f19" providerId="LiveId" clId="{CAAAA134-3FE0-405E-AC77-E3CAE8A20000}" dt="2022-08-11T07:50:30.249" v="1878" actId="478"/>
          <ac:spMkLst>
            <pc:docMk/>
            <pc:sldMk cId="1592806225" sldId="615"/>
            <ac:spMk id="10" creationId="{D6EDC031-5DA1-41AD-998D-8308FD19F744}"/>
          </ac:spMkLst>
        </pc:spChg>
        <pc:spChg chg="del">
          <ac:chgData name="DI XF" userId="2a7889fc66a80f19" providerId="LiveId" clId="{CAAAA134-3FE0-405E-AC77-E3CAE8A20000}" dt="2022-08-11T07:50:30.249" v="1878" actId="478"/>
          <ac:spMkLst>
            <pc:docMk/>
            <pc:sldMk cId="1592806225" sldId="615"/>
            <ac:spMk id="11" creationId="{A67A7248-64E2-4B0D-8AAD-DE82485AE6DF}"/>
          </ac:spMkLst>
        </pc:spChg>
        <pc:spChg chg="add del mod ord">
          <ac:chgData name="DI XF" userId="2a7889fc66a80f19" providerId="LiveId" clId="{CAAAA134-3FE0-405E-AC77-E3CAE8A20000}" dt="2022-08-11T07:53:06.625" v="1920" actId="478"/>
          <ac:spMkLst>
            <pc:docMk/>
            <pc:sldMk cId="1592806225" sldId="615"/>
            <ac:spMk id="12" creationId="{4E7A54B6-57FB-4DB3-B6B6-1D2DBF59032B}"/>
          </ac:spMkLst>
        </pc:spChg>
        <pc:spChg chg="add del mod">
          <ac:chgData name="DI XF" userId="2a7889fc66a80f19" providerId="LiveId" clId="{CAAAA134-3FE0-405E-AC77-E3CAE8A20000}" dt="2022-08-11T07:53:06.625" v="1920" actId="478"/>
          <ac:spMkLst>
            <pc:docMk/>
            <pc:sldMk cId="1592806225" sldId="615"/>
            <ac:spMk id="13" creationId="{F48AA724-91F2-469E-9F60-C56A3E560A18}"/>
          </ac:spMkLst>
        </pc:spChg>
        <pc:spChg chg="add del mod">
          <ac:chgData name="DI XF" userId="2a7889fc66a80f19" providerId="LiveId" clId="{CAAAA134-3FE0-405E-AC77-E3CAE8A20000}" dt="2022-08-11T07:53:06.625" v="1920" actId="478"/>
          <ac:spMkLst>
            <pc:docMk/>
            <pc:sldMk cId="1592806225" sldId="615"/>
            <ac:spMk id="14" creationId="{CC3C4FD7-670D-40D1-B55F-489CE64E0B26}"/>
          </ac:spMkLst>
        </pc:spChg>
        <pc:spChg chg="add del mod">
          <ac:chgData name="DI XF" userId="2a7889fc66a80f19" providerId="LiveId" clId="{CAAAA134-3FE0-405E-AC77-E3CAE8A20000}" dt="2022-08-11T07:53:06.625" v="1920" actId="478"/>
          <ac:spMkLst>
            <pc:docMk/>
            <pc:sldMk cId="1592806225" sldId="615"/>
            <ac:spMk id="15" creationId="{0D0491F6-2D97-4CDA-B301-204B97D725FC}"/>
          </ac:spMkLst>
        </pc:spChg>
        <pc:spChg chg="add del mod">
          <ac:chgData name="DI XF" userId="2a7889fc66a80f19" providerId="LiveId" clId="{CAAAA134-3FE0-405E-AC77-E3CAE8A20000}" dt="2022-08-11T07:53:06.625" v="1920" actId="478"/>
          <ac:spMkLst>
            <pc:docMk/>
            <pc:sldMk cId="1592806225" sldId="615"/>
            <ac:spMk id="16" creationId="{A1E77C2C-D132-40B2-8B0C-6763F36F6E40}"/>
          </ac:spMkLst>
        </pc:spChg>
        <pc:spChg chg="add del mod">
          <ac:chgData name="DI XF" userId="2a7889fc66a80f19" providerId="LiveId" clId="{CAAAA134-3FE0-405E-AC77-E3CAE8A20000}" dt="2022-08-11T07:53:06.625" v="1920" actId="478"/>
          <ac:spMkLst>
            <pc:docMk/>
            <pc:sldMk cId="1592806225" sldId="615"/>
            <ac:spMk id="17" creationId="{865A3921-C146-4D5C-9254-B9A51EAAB8B2}"/>
          </ac:spMkLst>
        </pc:spChg>
        <pc:spChg chg="add del mod">
          <ac:chgData name="DI XF" userId="2a7889fc66a80f19" providerId="LiveId" clId="{CAAAA134-3FE0-405E-AC77-E3CAE8A20000}" dt="2022-08-11T07:53:06.625" v="1920" actId="478"/>
          <ac:spMkLst>
            <pc:docMk/>
            <pc:sldMk cId="1592806225" sldId="615"/>
            <ac:spMk id="18" creationId="{05F0753F-FD34-46DB-8F6D-1A6C46EFCFD4}"/>
          </ac:spMkLst>
        </pc:spChg>
        <pc:spChg chg="add del mod">
          <ac:chgData name="DI XF" userId="2a7889fc66a80f19" providerId="LiveId" clId="{CAAAA134-3FE0-405E-AC77-E3CAE8A20000}" dt="2022-08-11T07:53:06.625" v="1920" actId="478"/>
          <ac:spMkLst>
            <pc:docMk/>
            <pc:sldMk cId="1592806225" sldId="615"/>
            <ac:spMk id="19" creationId="{00E836F9-063E-4BA6-8C3D-2AE6815519B3}"/>
          </ac:spMkLst>
        </pc:spChg>
        <pc:spChg chg="add del mod">
          <ac:chgData name="DI XF" userId="2a7889fc66a80f19" providerId="LiveId" clId="{CAAAA134-3FE0-405E-AC77-E3CAE8A20000}" dt="2022-08-11T07:53:06.625" v="1920" actId="478"/>
          <ac:spMkLst>
            <pc:docMk/>
            <pc:sldMk cId="1592806225" sldId="615"/>
            <ac:spMk id="20" creationId="{F14528D2-C62F-4929-86BB-EDF3138BEA6D}"/>
          </ac:spMkLst>
        </pc:spChg>
        <pc:spChg chg="add del mod">
          <ac:chgData name="DI XF" userId="2a7889fc66a80f19" providerId="LiveId" clId="{CAAAA134-3FE0-405E-AC77-E3CAE8A20000}" dt="2022-08-11T07:53:06.625" v="1920" actId="478"/>
          <ac:spMkLst>
            <pc:docMk/>
            <pc:sldMk cId="1592806225" sldId="615"/>
            <ac:spMk id="21" creationId="{BD506858-13A0-49FB-B6CB-640F73E52ECA}"/>
          </ac:spMkLst>
        </pc:spChg>
        <pc:spChg chg="add del mod">
          <ac:chgData name="DI XF" userId="2a7889fc66a80f19" providerId="LiveId" clId="{CAAAA134-3FE0-405E-AC77-E3CAE8A20000}" dt="2022-08-11T07:51:18.738" v="1894"/>
          <ac:spMkLst>
            <pc:docMk/>
            <pc:sldMk cId="1592806225" sldId="615"/>
            <ac:spMk id="22" creationId="{447FB020-51FC-4D0A-8174-7CC30CC07360}"/>
          </ac:spMkLst>
        </pc:spChg>
        <pc:spChg chg="add del mod">
          <ac:chgData name="DI XF" userId="2a7889fc66a80f19" providerId="LiveId" clId="{CAAAA134-3FE0-405E-AC77-E3CAE8A20000}" dt="2022-08-11T07:53:06.625" v="1920" actId="478"/>
          <ac:spMkLst>
            <pc:docMk/>
            <pc:sldMk cId="1592806225" sldId="615"/>
            <ac:spMk id="23" creationId="{29051DB0-3942-4A03-BD6E-BE4322F49566}"/>
          </ac:spMkLst>
        </pc:spChg>
        <pc:spChg chg="add mod">
          <ac:chgData name="DI XF" userId="2a7889fc66a80f19" providerId="LiveId" clId="{CAAAA134-3FE0-405E-AC77-E3CAE8A20000}" dt="2022-08-11T07:53:10.489" v="1922" actId="1076"/>
          <ac:spMkLst>
            <pc:docMk/>
            <pc:sldMk cId="1592806225" sldId="615"/>
            <ac:spMk id="24" creationId="{0279C915-50BB-4E89-A27B-81E049C6C811}"/>
          </ac:spMkLst>
        </pc:spChg>
        <pc:spChg chg="add mod">
          <ac:chgData name="DI XF" userId="2a7889fc66a80f19" providerId="LiveId" clId="{CAAAA134-3FE0-405E-AC77-E3CAE8A20000}" dt="2022-08-11T07:53:10.489" v="1922" actId="1076"/>
          <ac:spMkLst>
            <pc:docMk/>
            <pc:sldMk cId="1592806225" sldId="615"/>
            <ac:spMk id="25" creationId="{5279E274-9206-41E2-A932-33A47A45BF3C}"/>
          </ac:spMkLst>
        </pc:spChg>
        <pc:spChg chg="add mod">
          <ac:chgData name="DI XF" userId="2a7889fc66a80f19" providerId="LiveId" clId="{CAAAA134-3FE0-405E-AC77-E3CAE8A20000}" dt="2022-08-11T07:53:10.489" v="1922" actId="1076"/>
          <ac:spMkLst>
            <pc:docMk/>
            <pc:sldMk cId="1592806225" sldId="615"/>
            <ac:spMk id="26" creationId="{D815F358-B665-4D09-AD12-C19A35C8C9AC}"/>
          </ac:spMkLst>
        </pc:spChg>
        <pc:spChg chg="add mod">
          <ac:chgData name="DI XF" userId="2a7889fc66a80f19" providerId="LiveId" clId="{CAAAA134-3FE0-405E-AC77-E3CAE8A20000}" dt="2022-08-11T07:53:10.489" v="1922" actId="1076"/>
          <ac:spMkLst>
            <pc:docMk/>
            <pc:sldMk cId="1592806225" sldId="615"/>
            <ac:spMk id="27" creationId="{D02F6E7F-2011-4F6F-B3CD-8FC18830855A}"/>
          </ac:spMkLst>
        </pc:spChg>
        <pc:spChg chg="add mod">
          <ac:chgData name="DI XF" userId="2a7889fc66a80f19" providerId="LiveId" clId="{CAAAA134-3FE0-405E-AC77-E3CAE8A20000}" dt="2022-08-11T07:53:10.489" v="1922" actId="1076"/>
          <ac:spMkLst>
            <pc:docMk/>
            <pc:sldMk cId="1592806225" sldId="615"/>
            <ac:spMk id="28" creationId="{A16FEA30-D6D7-4267-ABF6-AF62300C25EF}"/>
          </ac:spMkLst>
        </pc:spChg>
        <pc:spChg chg="add mod">
          <ac:chgData name="DI XF" userId="2a7889fc66a80f19" providerId="LiveId" clId="{CAAAA134-3FE0-405E-AC77-E3CAE8A20000}" dt="2022-08-11T07:53:10.489" v="1922" actId="1076"/>
          <ac:spMkLst>
            <pc:docMk/>
            <pc:sldMk cId="1592806225" sldId="615"/>
            <ac:spMk id="29" creationId="{BA3466DE-51A6-422C-9C96-316E80054F45}"/>
          </ac:spMkLst>
        </pc:spChg>
        <pc:spChg chg="add mod">
          <ac:chgData name="DI XF" userId="2a7889fc66a80f19" providerId="LiveId" clId="{CAAAA134-3FE0-405E-AC77-E3CAE8A20000}" dt="2022-08-11T07:53:10.489" v="1922" actId="1076"/>
          <ac:spMkLst>
            <pc:docMk/>
            <pc:sldMk cId="1592806225" sldId="615"/>
            <ac:spMk id="30" creationId="{5E87B29B-2078-481D-80A2-00BF91BA00D7}"/>
          </ac:spMkLst>
        </pc:spChg>
        <pc:spChg chg="add mod">
          <ac:chgData name="DI XF" userId="2a7889fc66a80f19" providerId="LiveId" clId="{CAAAA134-3FE0-405E-AC77-E3CAE8A20000}" dt="2022-08-11T07:53:14.339" v="1923" actId="1076"/>
          <ac:spMkLst>
            <pc:docMk/>
            <pc:sldMk cId="1592806225" sldId="615"/>
            <ac:spMk id="31" creationId="{92E88F40-6710-4695-98FC-AD345352B2F3}"/>
          </ac:spMkLst>
        </pc:spChg>
        <pc:spChg chg="add mod">
          <ac:chgData name="DI XF" userId="2a7889fc66a80f19" providerId="LiveId" clId="{CAAAA134-3FE0-405E-AC77-E3CAE8A20000}" dt="2022-08-11T07:53:10.489" v="1922" actId="1076"/>
          <ac:spMkLst>
            <pc:docMk/>
            <pc:sldMk cId="1592806225" sldId="615"/>
            <ac:spMk id="32" creationId="{E0B73C83-D990-4E81-A4AE-4E80A9179717}"/>
          </ac:spMkLst>
        </pc:spChg>
        <pc:spChg chg="add mod">
          <ac:chgData name="DI XF" userId="2a7889fc66a80f19" providerId="LiveId" clId="{CAAAA134-3FE0-405E-AC77-E3CAE8A20000}" dt="2022-08-11T07:53:10.489" v="1922" actId="1076"/>
          <ac:spMkLst>
            <pc:docMk/>
            <pc:sldMk cId="1592806225" sldId="615"/>
            <ac:spMk id="33" creationId="{C1A5F6E9-81A6-462D-BC42-22DD634BD8ED}"/>
          </ac:spMkLst>
        </pc:spChg>
        <pc:spChg chg="add mod">
          <ac:chgData name="DI XF" userId="2a7889fc66a80f19" providerId="LiveId" clId="{CAAAA134-3FE0-405E-AC77-E3CAE8A20000}" dt="2022-08-11T07:56:29.381" v="1978" actId="1076"/>
          <ac:spMkLst>
            <pc:docMk/>
            <pc:sldMk cId="1592806225" sldId="615"/>
            <ac:spMk id="34" creationId="{D2F3FDF8-FD54-4D5C-84FE-D2EE981D0D15}"/>
          </ac:spMkLst>
        </pc:spChg>
        <pc:spChg chg="add mod">
          <ac:chgData name="DI XF" userId="2a7889fc66a80f19" providerId="LiveId" clId="{CAAAA134-3FE0-405E-AC77-E3CAE8A20000}" dt="2022-08-11T07:55:57.296" v="1970" actId="1076"/>
          <ac:spMkLst>
            <pc:docMk/>
            <pc:sldMk cId="1592806225" sldId="615"/>
            <ac:spMk id="35" creationId="{2021820C-CDAD-41EF-8C9B-AD8ABE168BAF}"/>
          </ac:spMkLst>
        </pc:spChg>
        <pc:graphicFrameChg chg="add del mod">
          <ac:chgData name="DI XF" userId="2a7889fc66a80f19" providerId="LiveId" clId="{CAAAA134-3FE0-405E-AC77-E3CAE8A20000}" dt="2022-08-11T07:50:38.061" v="1885"/>
          <ac:graphicFrameMkLst>
            <pc:docMk/>
            <pc:sldMk cId="1592806225" sldId="615"/>
            <ac:graphicFrameMk id="3" creationId="{4B4F6CB3-98D5-44DF-ADC3-ACE2B6507D59}"/>
          </ac:graphicFrameMkLst>
        </pc:graphicFrameChg>
      </pc:sldChg>
      <pc:sldChg chg="modSp add mod ord">
        <pc:chgData name="DI XF" userId="2a7889fc66a80f19" providerId="LiveId" clId="{CAAAA134-3FE0-405E-AC77-E3CAE8A20000}" dt="2022-08-11T07:55:15.679" v="1957" actId="1076"/>
        <pc:sldMkLst>
          <pc:docMk/>
          <pc:sldMk cId="637932976" sldId="616"/>
        </pc:sldMkLst>
        <pc:spChg chg="mod">
          <ac:chgData name="DI XF" userId="2a7889fc66a80f19" providerId="LiveId" clId="{CAAAA134-3FE0-405E-AC77-E3CAE8A20000}" dt="2022-08-11T07:52:43.925" v="1915" actId="6549"/>
          <ac:spMkLst>
            <pc:docMk/>
            <pc:sldMk cId="637932976" sldId="616"/>
            <ac:spMk id="9" creationId="{00000000-0000-0000-0000-000000000000}"/>
          </ac:spMkLst>
        </pc:spChg>
        <pc:spChg chg="mod">
          <ac:chgData name="DI XF" userId="2a7889fc66a80f19" providerId="LiveId" clId="{CAAAA134-3FE0-405E-AC77-E3CAE8A20000}" dt="2022-08-11T07:55:15.679" v="1957" actId="1076"/>
          <ac:spMkLst>
            <pc:docMk/>
            <pc:sldMk cId="637932976" sldId="616"/>
            <ac:spMk id="23" creationId="{29051DB0-3942-4A03-BD6E-BE4322F49566}"/>
          </ac:spMkLst>
        </pc:spChg>
      </pc:sldChg>
      <pc:sldChg chg="add del">
        <pc:chgData name="DI XF" userId="2a7889fc66a80f19" providerId="LiveId" clId="{CAAAA134-3FE0-405E-AC77-E3CAE8A20000}" dt="2022-08-11T07:50:38.061" v="1885"/>
        <pc:sldMkLst>
          <pc:docMk/>
          <pc:sldMk cId="2377593514" sldId="616"/>
        </pc:sldMkLst>
      </pc:sldChg>
      <pc:sldChg chg="addSp delSp modSp add mod">
        <pc:chgData name="DI XF" userId="2a7889fc66a80f19" providerId="LiveId" clId="{CAAAA134-3FE0-405E-AC77-E3CAE8A20000}" dt="2022-08-16T08:59:13.617" v="2448" actId="20577"/>
        <pc:sldMkLst>
          <pc:docMk/>
          <pc:sldMk cId="2167317211" sldId="617"/>
        </pc:sldMkLst>
        <pc:spChg chg="del">
          <ac:chgData name="DI XF" userId="2a7889fc66a80f19" providerId="LiveId" clId="{CAAAA134-3FE0-405E-AC77-E3CAE8A20000}" dt="2022-08-11T07:58:42.735" v="2019" actId="478"/>
          <ac:spMkLst>
            <pc:docMk/>
            <pc:sldMk cId="2167317211" sldId="617"/>
            <ac:spMk id="4" creationId="{ACCC5E65-8EE7-480B-9959-DBACAD1F48EA}"/>
          </ac:spMkLst>
        </pc:spChg>
        <pc:spChg chg="del">
          <ac:chgData name="DI XF" userId="2a7889fc66a80f19" providerId="LiveId" clId="{CAAAA134-3FE0-405E-AC77-E3CAE8A20000}" dt="2022-08-11T07:58:36.536" v="2016" actId="478"/>
          <ac:spMkLst>
            <pc:docMk/>
            <pc:sldMk cId="2167317211" sldId="617"/>
            <ac:spMk id="5" creationId="{67135231-2FA9-4D9B-8420-B25A5E3D6FCB}"/>
          </ac:spMkLst>
        </pc:spChg>
        <pc:spChg chg="del">
          <ac:chgData name="DI XF" userId="2a7889fc66a80f19" providerId="LiveId" clId="{CAAAA134-3FE0-405E-AC77-E3CAE8A20000}" dt="2022-08-11T07:58:42.735" v="2019" actId="478"/>
          <ac:spMkLst>
            <pc:docMk/>
            <pc:sldMk cId="2167317211" sldId="617"/>
            <ac:spMk id="6" creationId="{6AF9DD8A-8F1B-470D-AB64-30CD459982AE}"/>
          </ac:spMkLst>
        </pc:spChg>
        <pc:spChg chg="del">
          <ac:chgData name="DI XF" userId="2a7889fc66a80f19" providerId="LiveId" clId="{CAAAA134-3FE0-405E-AC77-E3CAE8A20000}" dt="2022-08-11T07:58:42.735" v="2019" actId="478"/>
          <ac:spMkLst>
            <pc:docMk/>
            <pc:sldMk cId="2167317211" sldId="617"/>
            <ac:spMk id="7" creationId="{F49046C2-FBCB-4A5A-84DA-DCBE8B8BC033}"/>
          </ac:spMkLst>
        </pc:spChg>
        <pc:spChg chg="del">
          <ac:chgData name="DI XF" userId="2a7889fc66a80f19" providerId="LiveId" clId="{CAAAA134-3FE0-405E-AC77-E3CAE8A20000}" dt="2022-08-11T07:58:42.735" v="2019" actId="478"/>
          <ac:spMkLst>
            <pc:docMk/>
            <pc:sldMk cId="2167317211" sldId="617"/>
            <ac:spMk id="8" creationId="{C8E93BFA-EEA2-4DE1-86D3-4B16EEC4FBE7}"/>
          </ac:spMkLst>
        </pc:spChg>
        <pc:spChg chg="del">
          <ac:chgData name="DI XF" userId="2a7889fc66a80f19" providerId="LiveId" clId="{CAAAA134-3FE0-405E-AC77-E3CAE8A20000}" dt="2022-08-11T07:58:42.735" v="2019" actId="478"/>
          <ac:spMkLst>
            <pc:docMk/>
            <pc:sldMk cId="2167317211" sldId="617"/>
            <ac:spMk id="10" creationId="{96E2AFEB-DFCF-4900-A7E0-CFB67D73A2D7}"/>
          </ac:spMkLst>
        </pc:spChg>
        <pc:spChg chg="mod">
          <ac:chgData name="DI XF" userId="2a7889fc66a80f19" providerId="LiveId" clId="{CAAAA134-3FE0-405E-AC77-E3CAE8A20000}" dt="2022-08-16T08:59:13.617" v="2448" actId="20577"/>
          <ac:spMkLst>
            <pc:docMk/>
            <pc:sldMk cId="2167317211" sldId="617"/>
            <ac:spMk id="11" creationId="{AFF95A4E-38EC-479D-A15B-BD9466CD2F24}"/>
          </ac:spMkLst>
        </pc:spChg>
        <pc:spChg chg="add del mod">
          <ac:chgData name="DI XF" userId="2a7889fc66a80f19" providerId="LiveId" clId="{CAAAA134-3FE0-405E-AC77-E3CAE8A20000}" dt="2022-08-11T07:58:40.841" v="2018"/>
          <ac:spMkLst>
            <pc:docMk/>
            <pc:sldMk cId="2167317211" sldId="617"/>
            <ac:spMk id="12" creationId="{ABF20388-3EBA-4601-B935-9B2F1756D871}"/>
          </ac:spMkLst>
        </pc:spChg>
        <pc:spChg chg="add mod">
          <ac:chgData name="DI XF" userId="2a7889fc66a80f19" providerId="LiveId" clId="{CAAAA134-3FE0-405E-AC77-E3CAE8A20000}" dt="2022-08-11T07:59:10.400" v="2028" actId="1076"/>
          <ac:spMkLst>
            <pc:docMk/>
            <pc:sldMk cId="2167317211" sldId="617"/>
            <ac:spMk id="13" creationId="{F3305FB9-65BA-42F1-884F-0B769472AEF9}"/>
          </ac:spMkLst>
        </pc:spChg>
      </pc:sldChg>
      <pc:sldChg chg="addSp delSp modSp add mod">
        <pc:chgData name="DI XF" userId="2a7889fc66a80f19" providerId="LiveId" clId="{CAAAA134-3FE0-405E-AC77-E3CAE8A20000}" dt="2022-08-16T08:59:18.298" v="2450" actId="20577"/>
        <pc:sldMkLst>
          <pc:docMk/>
          <pc:sldMk cId="3297623670" sldId="618"/>
        </pc:sldMkLst>
        <pc:spChg chg="del">
          <ac:chgData name="DI XF" userId="2a7889fc66a80f19" providerId="LiveId" clId="{CAAAA134-3FE0-405E-AC77-E3CAE8A20000}" dt="2022-08-11T07:59:52.271" v="2038" actId="478"/>
          <ac:spMkLst>
            <pc:docMk/>
            <pc:sldMk cId="3297623670" sldId="618"/>
            <ac:spMk id="4" creationId="{ACCC5E65-8EE7-480B-9959-DBACAD1F48EA}"/>
          </ac:spMkLst>
        </pc:spChg>
        <pc:spChg chg="del">
          <ac:chgData name="DI XF" userId="2a7889fc66a80f19" providerId="LiveId" clId="{CAAAA134-3FE0-405E-AC77-E3CAE8A20000}" dt="2022-08-11T07:59:42.449" v="2036" actId="478"/>
          <ac:spMkLst>
            <pc:docMk/>
            <pc:sldMk cId="3297623670" sldId="618"/>
            <ac:spMk id="5" creationId="{67135231-2FA9-4D9B-8420-B25A5E3D6FCB}"/>
          </ac:spMkLst>
        </pc:spChg>
        <pc:spChg chg="del">
          <ac:chgData name="DI XF" userId="2a7889fc66a80f19" providerId="LiveId" clId="{CAAAA134-3FE0-405E-AC77-E3CAE8A20000}" dt="2022-08-11T07:59:52.271" v="2038" actId="478"/>
          <ac:spMkLst>
            <pc:docMk/>
            <pc:sldMk cId="3297623670" sldId="618"/>
            <ac:spMk id="6" creationId="{6AF9DD8A-8F1B-470D-AB64-30CD459982AE}"/>
          </ac:spMkLst>
        </pc:spChg>
        <pc:spChg chg="del">
          <ac:chgData name="DI XF" userId="2a7889fc66a80f19" providerId="LiveId" clId="{CAAAA134-3FE0-405E-AC77-E3CAE8A20000}" dt="2022-08-11T07:59:52.271" v="2038" actId="478"/>
          <ac:spMkLst>
            <pc:docMk/>
            <pc:sldMk cId="3297623670" sldId="618"/>
            <ac:spMk id="7" creationId="{F49046C2-FBCB-4A5A-84DA-DCBE8B8BC033}"/>
          </ac:spMkLst>
        </pc:spChg>
        <pc:spChg chg="del">
          <ac:chgData name="DI XF" userId="2a7889fc66a80f19" providerId="LiveId" clId="{CAAAA134-3FE0-405E-AC77-E3CAE8A20000}" dt="2022-08-11T07:59:52.271" v="2038" actId="478"/>
          <ac:spMkLst>
            <pc:docMk/>
            <pc:sldMk cId="3297623670" sldId="618"/>
            <ac:spMk id="8" creationId="{C8E93BFA-EEA2-4DE1-86D3-4B16EEC4FBE7}"/>
          </ac:spMkLst>
        </pc:spChg>
        <pc:spChg chg="del">
          <ac:chgData name="DI XF" userId="2a7889fc66a80f19" providerId="LiveId" clId="{CAAAA134-3FE0-405E-AC77-E3CAE8A20000}" dt="2022-08-11T07:59:52.271" v="2038" actId="478"/>
          <ac:spMkLst>
            <pc:docMk/>
            <pc:sldMk cId="3297623670" sldId="618"/>
            <ac:spMk id="10" creationId="{96E2AFEB-DFCF-4900-A7E0-CFB67D73A2D7}"/>
          </ac:spMkLst>
        </pc:spChg>
        <pc:spChg chg="mod">
          <ac:chgData name="DI XF" userId="2a7889fc66a80f19" providerId="LiveId" clId="{CAAAA134-3FE0-405E-AC77-E3CAE8A20000}" dt="2022-08-16T08:59:18.298" v="2450" actId="20577"/>
          <ac:spMkLst>
            <pc:docMk/>
            <pc:sldMk cId="3297623670" sldId="618"/>
            <ac:spMk id="11" creationId="{AFF95A4E-38EC-479D-A15B-BD9466CD2F24}"/>
          </ac:spMkLst>
        </pc:spChg>
        <pc:spChg chg="add mod">
          <ac:chgData name="DI XF" userId="2a7889fc66a80f19" providerId="LiveId" clId="{CAAAA134-3FE0-405E-AC77-E3CAE8A20000}" dt="2022-08-11T07:59:59.751" v="2040" actId="1076"/>
          <ac:spMkLst>
            <pc:docMk/>
            <pc:sldMk cId="3297623670" sldId="618"/>
            <ac:spMk id="12" creationId="{CE24FA15-AA60-4E0A-87F7-433161AAEC16}"/>
          </ac:spMkLst>
        </pc:spChg>
        <pc:spChg chg="add mod">
          <ac:chgData name="DI XF" userId="2a7889fc66a80f19" providerId="LiveId" clId="{CAAAA134-3FE0-405E-AC77-E3CAE8A20000}" dt="2022-08-11T07:59:59.751" v="2040" actId="1076"/>
          <ac:spMkLst>
            <pc:docMk/>
            <pc:sldMk cId="3297623670" sldId="618"/>
            <ac:spMk id="13" creationId="{5ED929B7-74F9-4608-9A1C-4210DC2FF919}"/>
          </ac:spMkLst>
        </pc:spChg>
        <pc:spChg chg="add mod">
          <ac:chgData name="DI XF" userId="2a7889fc66a80f19" providerId="LiveId" clId="{CAAAA134-3FE0-405E-AC77-E3CAE8A20000}" dt="2022-08-11T07:59:59.751" v="2040" actId="1076"/>
          <ac:spMkLst>
            <pc:docMk/>
            <pc:sldMk cId="3297623670" sldId="618"/>
            <ac:spMk id="14" creationId="{DAB781D5-B73D-4E19-995F-5CBAB8269918}"/>
          </ac:spMkLst>
        </pc:spChg>
        <pc:spChg chg="add mod">
          <ac:chgData name="DI XF" userId="2a7889fc66a80f19" providerId="LiveId" clId="{CAAAA134-3FE0-405E-AC77-E3CAE8A20000}" dt="2022-08-11T07:59:59.751" v="2040" actId="1076"/>
          <ac:spMkLst>
            <pc:docMk/>
            <pc:sldMk cId="3297623670" sldId="618"/>
            <ac:spMk id="15" creationId="{6902CED7-B297-477C-93D7-33FAD44D0956}"/>
          </ac:spMkLst>
        </pc:spChg>
        <pc:spChg chg="add mod">
          <ac:chgData name="DI XF" userId="2a7889fc66a80f19" providerId="LiveId" clId="{CAAAA134-3FE0-405E-AC77-E3CAE8A20000}" dt="2022-08-11T07:59:59.751" v="2040" actId="1076"/>
          <ac:spMkLst>
            <pc:docMk/>
            <pc:sldMk cId="3297623670" sldId="618"/>
            <ac:spMk id="16" creationId="{97A8AA12-09F1-4D61-9C88-12F9407A7218}"/>
          </ac:spMkLst>
        </pc:spChg>
        <pc:spChg chg="add mod">
          <ac:chgData name="DI XF" userId="2a7889fc66a80f19" providerId="LiveId" clId="{CAAAA134-3FE0-405E-AC77-E3CAE8A20000}" dt="2022-08-11T07:59:59.751" v="2040" actId="1076"/>
          <ac:spMkLst>
            <pc:docMk/>
            <pc:sldMk cId="3297623670" sldId="618"/>
            <ac:spMk id="17" creationId="{48EFABDB-0093-4F5A-A8E8-9C9932C59797}"/>
          </ac:spMkLst>
        </pc:spChg>
        <pc:spChg chg="add mod">
          <ac:chgData name="DI XF" userId="2a7889fc66a80f19" providerId="LiveId" clId="{CAAAA134-3FE0-405E-AC77-E3CAE8A20000}" dt="2022-08-11T07:59:59.751" v="2040" actId="1076"/>
          <ac:spMkLst>
            <pc:docMk/>
            <pc:sldMk cId="3297623670" sldId="618"/>
            <ac:spMk id="18" creationId="{00718BFD-0DF5-43B5-9614-796DC60243CF}"/>
          </ac:spMkLst>
        </pc:spChg>
        <pc:spChg chg="add mod">
          <ac:chgData name="DI XF" userId="2a7889fc66a80f19" providerId="LiveId" clId="{CAAAA134-3FE0-405E-AC77-E3CAE8A20000}" dt="2022-08-11T07:59:59.751" v="2040" actId="1076"/>
          <ac:spMkLst>
            <pc:docMk/>
            <pc:sldMk cId="3297623670" sldId="618"/>
            <ac:spMk id="19" creationId="{CE502601-9481-4998-8B03-18E086E0F4D7}"/>
          </ac:spMkLst>
        </pc:spChg>
        <pc:spChg chg="add mod">
          <ac:chgData name="DI XF" userId="2a7889fc66a80f19" providerId="LiveId" clId="{CAAAA134-3FE0-405E-AC77-E3CAE8A20000}" dt="2022-08-11T07:59:59.751" v="2040" actId="1076"/>
          <ac:spMkLst>
            <pc:docMk/>
            <pc:sldMk cId="3297623670" sldId="618"/>
            <ac:spMk id="20" creationId="{A1F1249F-302F-4DE2-BB65-B21CFDB1A233}"/>
          </ac:spMkLst>
        </pc:spChg>
        <pc:spChg chg="add mod">
          <ac:chgData name="DI XF" userId="2a7889fc66a80f19" providerId="LiveId" clId="{CAAAA134-3FE0-405E-AC77-E3CAE8A20000}" dt="2022-08-11T07:59:59.751" v="2040" actId="1076"/>
          <ac:spMkLst>
            <pc:docMk/>
            <pc:sldMk cId="3297623670" sldId="618"/>
            <ac:spMk id="21" creationId="{FEA38466-BD6A-4019-B188-4643204A1E18}"/>
          </ac:spMkLst>
        </pc:spChg>
        <pc:spChg chg="add mod">
          <ac:chgData name="DI XF" userId="2a7889fc66a80f19" providerId="LiveId" clId="{CAAAA134-3FE0-405E-AC77-E3CAE8A20000}" dt="2022-08-11T07:59:59.751" v="2040" actId="1076"/>
          <ac:spMkLst>
            <pc:docMk/>
            <pc:sldMk cId="3297623670" sldId="618"/>
            <ac:spMk id="22" creationId="{465FB515-72EC-4910-AD91-AC9ED321EE98}"/>
          </ac:spMkLst>
        </pc:spChg>
        <pc:spChg chg="add mod">
          <ac:chgData name="DI XF" userId="2a7889fc66a80f19" providerId="LiveId" clId="{CAAAA134-3FE0-405E-AC77-E3CAE8A20000}" dt="2022-08-11T07:59:59.751" v="2040" actId="1076"/>
          <ac:spMkLst>
            <pc:docMk/>
            <pc:sldMk cId="3297623670" sldId="618"/>
            <ac:spMk id="23" creationId="{96A71ABF-7831-4A93-B87E-12E10D805A33}"/>
          </ac:spMkLst>
        </pc:spChg>
        <pc:spChg chg="add mod">
          <ac:chgData name="DI XF" userId="2a7889fc66a80f19" providerId="LiveId" clId="{CAAAA134-3FE0-405E-AC77-E3CAE8A20000}" dt="2022-08-11T07:59:59.751" v="2040" actId="1076"/>
          <ac:spMkLst>
            <pc:docMk/>
            <pc:sldMk cId="3297623670" sldId="618"/>
            <ac:spMk id="24" creationId="{C5A334DC-CF71-48F7-8F6C-B604D554F4BE}"/>
          </ac:spMkLst>
        </pc:spChg>
        <pc:spChg chg="add mod">
          <ac:chgData name="DI XF" userId="2a7889fc66a80f19" providerId="LiveId" clId="{CAAAA134-3FE0-405E-AC77-E3CAE8A20000}" dt="2022-08-11T07:59:59.751" v="2040" actId="1076"/>
          <ac:spMkLst>
            <pc:docMk/>
            <pc:sldMk cId="3297623670" sldId="618"/>
            <ac:spMk id="25" creationId="{9944AD99-4C22-4615-9178-8C0FF815398F}"/>
          </ac:spMkLst>
        </pc:spChg>
      </pc:sldChg>
      <pc:sldChg chg="addSp delSp modSp add mod">
        <pc:chgData name="DI XF" userId="2a7889fc66a80f19" providerId="LiveId" clId="{CAAAA134-3FE0-405E-AC77-E3CAE8A20000}" dt="2022-08-16T08:59:25.041" v="2452" actId="20577"/>
        <pc:sldMkLst>
          <pc:docMk/>
          <pc:sldMk cId="929374846" sldId="619"/>
        </pc:sldMkLst>
        <pc:spChg chg="add del">
          <ac:chgData name="DI XF" userId="2a7889fc66a80f19" providerId="LiveId" clId="{CAAAA134-3FE0-405E-AC77-E3CAE8A20000}" dt="2022-08-11T08:03:59.850" v="2137" actId="11529"/>
          <ac:spMkLst>
            <pc:docMk/>
            <pc:sldMk cId="929374846" sldId="619"/>
            <ac:spMk id="3" creationId="{E1F80AE6-6450-4417-9225-C09ADAA46D23}"/>
          </ac:spMkLst>
        </pc:spChg>
        <pc:spChg chg="add mod">
          <ac:chgData name="DI XF" userId="2a7889fc66a80f19" providerId="LiveId" clId="{CAAAA134-3FE0-405E-AC77-E3CAE8A20000}" dt="2022-08-11T08:04:05.464" v="2139" actId="1076"/>
          <ac:spMkLst>
            <pc:docMk/>
            <pc:sldMk cId="929374846" sldId="619"/>
            <ac:spMk id="4" creationId="{1A8717FD-CA73-4CE5-BD07-58E4A8223F2F}"/>
          </ac:spMkLst>
        </pc:spChg>
        <pc:spChg chg="add del mod">
          <ac:chgData name="DI XF" userId="2a7889fc66a80f19" providerId="LiveId" clId="{CAAAA134-3FE0-405E-AC77-E3CAE8A20000}" dt="2022-08-11T08:02:19.369" v="2107"/>
          <ac:spMkLst>
            <pc:docMk/>
            <pc:sldMk cId="929374846" sldId="619"/>
            <ac:spMk id="6" creationId="{C8D5127B-EFBB-4EA5-83D9-9B6F12798484}"/>
          </ac:spMkLst>
        </pc:spChg>
        <pc:spChg chg="add mod">
          <ac:chgData name="DI XF" userId="2a7889fc66a80f19" providerId="LiveId" clId="{CAAAA134-3FE0-405E-AC77-E3CAE8A20000}" dt="2022-08-11T08:03:22.894" v="2128" actId="14100"/>
          <ac:spMkLst>
            <pc:docMk/>
            <pc:sldMk cId="929374846" sldId="619"/>
            <ac:spMk id="7" creationId="{43FE84D8-FF0A-48FE-BB08-441813B73E10}"/>
          </ac:spMkLst>
        </pc:spChg>
        <pc:spChg chg="add mod">
          <ac:chgData name="DI XF" userId="2a7889fc66a80f19" providerId="LiveId" clId="{CAAAA134-3FE0-405E-AC77-E3CAE8A20000}" dt="2022-08-11T08:03:24.441" v="2129" actId="1076"/>
          <ac:spMkLst>
            <pc:docMk/>
            <pc:sldMk cId="929374846" sldId="619"/>
            <ac:spMk id="8" creationId="{89AE74CA-3028-4A04-A4AB-18A42BF2067E}"/>
          </ac:spMkLst>
        </pc:spChg>
        <pc:spChg chg="add mod">
          <ac:chgData name="DI XF" userId="2a7889fc66a80f19" providerId="LiveId" clId="{CAAAA134-3FE0-405E-AC77-E3CAE8A20000}" dt="2022-08-11T08:04:11.622" v="2141" actId="113"/>
          <ac:spMkLst>
            <pc:docMk/>
            <pc:sldMk cId="929374846" sldId="619"/>
            <ac:spMk id="10" creationId="{D7CC0287-215D-42CD-BB44-D5D2DCC2EDEC}"/>
          </ac:spMkLst>
        </pc:spChg>
        <pc:spChg chg="mod">
          <ac:chgData name="DI XF" userId="2a7889fc66a80f19" providerId="LiveId" clId="{CAAAA134-3FE0-405E-AC77-E3CAE8A20000}" dt="2022-08-16T08:59:25.041" v="2452" actId="20577"/>
          <ac:spMkLst>
            <pc:docMk/>
            <pc:sldMk cId="929374846" sldId="619"/>
            <ac:spMk id="11" creationId="{AFF95A4E-38EC-479D-A15B-BD9466CD2F24}"/>
          </ac:spMkLst>
        </pc:spChg>
        <pc:spChg chg="del">
          <ac:chgData name="DI XF" userId="2a7889fc66a80f19" providerId="LiveId" clId="{CAAAA134-3FE0-405E-AC77-E3CAE8A20000}" dt="2022-08-11T08:02:15.321" v="2105" actId="478"/>
          <ac:spMkLst>
            <pc:docMk/>
            <pc:sldMk cId="929374846" sldId="619"/>
            <ac:spMk id="13" creationId="{F3305FB9-65BA-42F1-884F-0B769472AEF9}"/>
          </ac:spMkLst>
        </pc:spChg>
      </pc:sldChg>
      <pc:sldChg chg="addSp delSp modSp add mod ord modAnim">
        <pc:chgData name="DI XF" userId="2a7889fc66a80f19" providerId="LiveId" clId="{CAAAA134-3FE0-405E-AC77-E3CAE8A20000}" dt="2022-08-11T08:07:32.979" v="2182"/>
        <pc:sldMkLst>
          <pc:docMk/>
          <pc:sldMk cId="2488751836" sldId="620"/>
        </pc:sldMkLst>
        <pc:spChg chg="del">
          <ac:chgData name="DI XF" userId="2a7889fc66a80f19" providerId="LiveId" clId="{CAAAA134-3FE0-405E-AC77-E3CAE8A20000}" dt="2022-08-11T08:05:35.456" v="2143" actId="478"/>
          <ac:spMkLst>
            <pc:docMk/>
            <pc:sldMk cId="2488751836" sldId="620"/>
            <ac:spMk id="6" creationId="{11414B74-27DD-4D9F-B713-1EB080F14ED7}"/>
          </ac:spMkLst>
        </pc:spChg>
        <pc:spChg chg="del">
          <ac:chgData name="DI XF" userId="2a7889fc66a80f19" providerId="LiveId" clId="{CAAAA134-3FE0-405E-AC77-E3CAE8A20000}" dt="2022-08-11T08:05:36.959" v="2144" actId="478"/>
          <ac:spMkLst>
            <pc:docMk/>
            <pc:sldMk cId="2488751836" sldId="620"/>
            <ac:spMk id="7" creationId="{C58FCA1A-2931-4054-96F0-D80811B98E09}"/>
          </ac:spMkLst>
        </pc:spChg>
        <pc:spChg chg="add mod">
          <ac:chgData name="DI XF" userId="2a7889fc66a80f19" providerId="LiveId" clId="{CAAAA134-3FE0-405E-AC77-E3CAE8A20000}" dt="2022-08-11T08:06:14.578" v="2176" actId="1076"/>
          <ac:spMkLst>
            <pc:docMk/>
            <pc:sldMk cId="2488751836" sldId="620"/>
            <ac:spMk id="8" creationId="{3F37602D-389C-4AA9-B983-0F304260E8C1}"/>
          </ac:spMkLst>
        </pc:spChg>
        <pc:spChg chg="add mod">
          <ac:chgData name="DI XF" userId="2a7889fc66a80f19" providerId="LiveId" clId="{CAAAA134-3FE0-405E-AC77-E3CAE8A20000}" dt="2022-08-11T08:06:10.531" v="2175" actId="20577"/>
          <ac:spMkLst>
            <pc:docMk/>
            <pc:sldMk cId="2488751836" sldId="620"/>
            <ac:spMk id="10" creationId="{CB49ECA5-E76D-40C4-A604-EB0DCB47C6A0}"/>
          </ac:spMkLst>
        </pc:spChg>
        <pc:spChg chg="del">
          <ac:chgData name="DI XF" userId="2a7889fc66a80f19" providerId="LiveId" clId="{CAAAA134-3FE0-405E-AC77-E3CAE8A20000}" dt="2022-08-11T08:05:38.415" v="2145" actId="478"/>
          <ac:spMkLst>
            <pc:docMk/>
            <pc:sldMk cId="2488751836" sldId="620"/>
            <ac:spMk id="11" creationId="{F7C3BD2B-D22C-4F47-93F1-57F5E6957C50}"/>
          </ac:spMkLst>
        </pc:spChg>
      </pc:sldChg>
      <pc:sldChg chg="addSp delSp modSp add mod">
        <pc:chgData name="DI XF" userId="2a7889fc66a80f19" providerId="LiveId" clId="{CAAAA134-3FE0-405E-AC77-E3CAE8A20000}" dt="2022-08-11T08:07:27.226" v="2180" actId="1076"/>
        <pc:sldMkLst>
          <pc:docMk/>
          <pc:sldMk cId="3498126219" sldId="621"/>
        </pc:sldMkLst>
        <pc:spChg chg="add mod">
          <ac:chgData name="DI XF" userId="2a7889fc66a80f19" providerId="LiveId" clId="{CAAAA134-3FE0-405E-AC77-E3CAE8A20000}" dt="2022-08-11T08:07:27.226" v="2180" actId="1076"/>
          <ac:spMkLst>
            <pc:docMk/>
            <pc:sldMk cId="3498126219" sldId="621"/>
            <ac:spMk id="6" creationId="{CFFCC732-C58C-4F09-9A0E-A187BBDDDAF9}"/>
          </ac:spMkLst>
        </pc:spChg>
        <pc:spChg chg="del">
          <ac:chgData name="DI XF" userId="2a7889fc66a80f19" providerId="LiveId" clId="{CAAAA134-3FE0-405E-AC77-E3CAE8A20000}" dt="2022-08-11T08:07:24.928" v="2178" actId="478"/>
          <ac:spMkLst>
            <pc:docMk/>
            <pc:sldMk cId="3498126219" sldId="621"/>
            <ac:spMk id="8" creationId="{3F37602D-389C-4AA9-B983-0F304260E8C1}"/>
          </ac:spMkLst>
        </pc:spChg>
      </pc:sldChg>
      <pc:sldChg chg="add">
        <pc:chgData name="DI XF" userId="2a7889fc66a80f19" providerId="LiveId" clId="{CAAAA134-3FE0-405E-AC77-E3CAE8A20000}" dt="2022-08-16T09:00:13.058" v="2455"/>
        <pc:sldMkLst>
          <pc:docMk/>
          <pc:sldMk cId="2989495124" sldId="62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19A0E2-F38E-4406-A2C6-1DBC87B9578C}" type="doc">
      <dgm:prSet loTypeId="urn:microsoft.com/office/officeart/2005/8/layout/vList5" loCatId="list" qsTypeId="urn:microsoft.com/office/officeart/2005/8/quickstyle/simple3" qsCatId="simple" csTypeId="urn:microsoft.com/office/officeart/2005/8/colors/colorful4" csCatId="colorful" phldr="1"/>
      <dgm:spPr/>
      <dgm:t>
        <a:bodyPr/>
        <a:lstStyle/>
        <a:p>
          <a:endParaRPr lang="zh-CN" altLang="en-US"/>
        </a:p>
      </dgm:t>
    </dgm:pt>
    <dgm:pt modelId="{632FE3CF-CB5F-4AB9-80CC-6D0DB93C5343}">
      <dgm:prSet phldrT="[文本]" custT="1"/>
      <dgm:spPr/>
      <dgm:t>
        <a:bodyPr/>
        <a:lstStyle/>
        <a:p>
          <a:r>
            <a:rPr lang="zh-CN" altLang="en-US" sz="3200" b="1" dirty="0">
              <a:solidFill>
                <a:srgbClr val="C00000"/>
              </a:solidFill>
              <a:latin typeface="Times New Roman" panose="02020603050405020304" pitchFamily="18" charset="0"/>
              <a:cs typeface="Times New Roman" panose="02020603050405020304" pitchFamily="18" charset="0"/>
            </a:rPr>
            <a:t>质量</a:t>
          </a:r>
          <a:endParaRPr lang="zh-CN" altLang="en-US" sz="3200" dirty="0">
            <a:solidFill>
              <a:srgbClr val="C00000"/>
            </a:solidFill>
          </a:endParaRPr>
        </a:p>
      </dgm:t>
    </dgm:pt>
    <dgm:pt modelId="{CDE6BAE0-357F-499E-A605-B69C80BA1FA8}" type="parTrans" cxnId="{C95B6D8D-16BF-4A2F-8783-CCFCB74007DC}">
      <dgm:prSet/>
      <dgm:spPr/>
      <dgm:t>
        <a:bodyPr/>
        <a:lstStyle/>
        <a:p>
          <a:endParaRPr lang="zh-CN" altLang="en-US"/>
        </a:p>
      </dgm:t>
    </dgm:pt>
    <dgm:pt modelId="{C80EF1A0-E107-4E54-80D1-360C3FA9229C}" type="sibTrans" cxnId="{C95B6D8D-16BF-4A2F-8783-CCFCB74007DC}">
      <dgm:prSet/>
      <dgm:spPr/>
      <dgm:t>
        <a:bodyPr/>
        <a:lstStyle/>
        <a:p>
          <a:endParaRPr lang="zh-CN" altLang="en-US"/>
        </a:p>
      </dgm:t>
    </dgm:pt>
    <dgm:pt modelId="{1273D59B-02A0-4C41-8311-FEACDDCAA5CF}">
      <dgm:prSet phldrT="[文本]" custT="1"/>
      <dgm:spPr/>
      <dgm:t>
        <a:bodyPr/>
        <a:lstStyle/>
        <a:p>
          <a:r>
            <a:rPr lang="zh-CN" altLang="en-US" sz="3200" b="1" dirty="0">
              <a:solidFill>
                <a:srgbClr val="0070C0"/>
              </a:solidFill>
              <a:latin typeface="Times New Roman" panose="02020603050405020304" pitchFamily="18" charset="0"/>
              <a:cs typeface="Times New Roman" panose="02020603050405020304" pitchFamily="18" charset="0"/>
            </a:rPr>
            <a:t>等级</a:t>
          </a:r>
          <a:endParaRPr lang="zh-CN" altLang="en-US" sz="3200" dirty="0">
            <a:solidFill>
              <a:srgbClr val="0070C0"/>
            </a:solidFill>
          </a:endParaRPr>
        </a:p>
      </dgm:t>
    </dgm:pt>
    <dgm:pt modelId="{E036B93F-2D60-4735-A0CC-3AE3E4CEAFAF}" type="parTrans" cxnId="{7792DDE4-915C-413C-AA52-8179F9BF025A}">
      <dgm:prSet/>
      <dgm:spPr/>
      <dgm:t>
        <a:bodyPr/>
        <a:lstStyle/>
        <a:p>
          <a:endParaRPr lang="zh-CN" altLang="en-US"/>
        </a:p>
      </dgm:t>
    </dgm:pt>
    <dgm:pt modelId="{CDA5C5D2-2F2E-4946-A7B8-4C420475EDEF}" type="sibTrans" cxnId="{7792DDE4-915C-413C-AA52-8179F9BF025A}">
      <dgm:prSet/>
      <dgm:spPr/>
      <dgm:t>
        <a:bodyPr/>
        <a:lstStyle/>
        <a:p>
          <a:endParaRPr lang="zh-CN" altLang="en-US"/>
        </a:p>
      </dgm:t>
    </dgm:pt>
    <dgm:pt modelId="{1BF04EFC-AA25-4E3B-BC32-3B09047786C5}">
      <dgm:prSet phldrT="[文本]" custT="1"/>
      <dgm:spPr/>
      <dgm:t>
        <a:bodyPr/>
        <a:lstStyle/>
        <a:p>
          <a:r>
            <a:rPr lang="zh-CN" altLang="en-US" sz="2000" b="1" dirty="0">
              <a:latin typeface="Times New Roman" panose="02020603050405020304" pitchFamily="18" charset="0"/>
              <a:cs typeface="Times New Roman" panose="02020603050405020304" pitchFamily="18" charset="0"/>
            </a:rPr>
            <a:t>设计意图</a:t>
          </a:r>
          <a:endParaRPr lang="zh-CN" altLang="en-US" sz="1700" dirty="0"/>
        </a:p>
      </dgm:t>
    </dgm:pt>
    <dgm:pt modelId="{F14507C4-4FCC-45B0-9AD6-C3345DE7AEEA}" type="sibTrans" cxnId="{4E5A74D1-EF46-4282-BBDF-226C87F33704}">
      <dgm:prSet/>
      <dgm:spPr/>
      <dgm:t>
        <a:bodyPr/>
        <a:lstStyle/>
        <a:p>
          <a:endParaRPr lang="zh-CN" altLang="en-US"/>
        </a:p>
      </dgm:t>
    </dgm:pt>
    <dgm:pt modelId="{0119A0A2-E690-457D-8F86-A67B7FBFA275}" type="parTrans" cxnId="{4E5A74D1-EF46-4282-BBDF-226C87F33704}">
      <dgm:prSet/>
      <dgm:spPr/>
      <dgm:t>
        <a:bodyPr/>
        <a:lstStyle/>
        <a:p>
          <a:endParaRPr lang="zh-CN" altLang="en-US"/>
        </a:p>
      </dgm:t>
    </dgm:pt>
    <dgm:pt modelId="{3E4B2F95-D701-4A26-BEBB-FD380EE70776}">
      <dgm:prSet phldrT="[文本]" custT="1"/>
      <dgm:spPr/>
      <dgm:t>
        <a:bodyPr/>
        <a:lstStyle/>
        <a:p>
          <a:r>
            <a:rPr lang="zh-CN" altLang="en-US" sz="2000" b="1" dirty="0">
              <a:latin typeface="Times New Roman" panose="02020603050405020304" pitchFamily="18" charset="0"/>
              <a:cs typeface="Times New Roman" panose="02020603050405020304" pitchFamily="18" charset="0"/>
            </a:rPr>
            <a:t>用途相同但技术特性不同的可交付成果的级别分类</a:t>
          </a:r>
          <a:endParaRPr lang="zh-CN" altLang="en-US" sz="2000" dirty="0"/>
        </a:p>
      </dgm:t>
    </dgm:pt>
    <dgm:pt modelId="{90FE9B05-DF78-4972-80AB-0E0F57D93018}" type="sibTrans" cxnId="{915DB371-4671-47F2-A3B3-3EC1A4E95930}">
      <dgm:prSet/>
      <dgm:spPr/>
      <dgm:t>
        <a:bodyPr/>
        <a:lstStyle/>
        <a:p>
          <a:endParaRPr lang="zh-CN" altLang="en-US"/>
        </a:p>
      </dgm:t>
    </dgm:pt>
    <dgm:pt modelId="{203C859C-DC78-4585-BB85-7E60253ADEDA}" type="parTrans" cxnId="{915DB371-4671-47F2-A3B3-3EC1A4E95930}">
      <dgm:prSet/>
      <dgm:spPr/>
      <dgm:t>
        <a:bodyPr/>
        <a:lstStyle/>
        <a:p>
          <a:endParaRPr lang="zh-CN" altLang="en-US"/>
        </a:p>
      </dgm:t>
    </dgm:pt>
    <dgm:pt modelId="{B166A466-FC2B-4CFA-8829-BA87FC82653B}">
      <dgm:prSet phldrT="[文本]" custT="1"/>
      <dgm:spPr/>
      <dgm:t>
        <a:bodyPr/>
        <a:lstStyle/>
        <a:p>
          <a:r>
            <a:rPr lang="zh-CN" altLang="en-US" sz="2000" b="1" dirty="0">
              <a:latin typeface="Times New Roman" panose="02020603050405020304" pitchFamily="18" charset="0"/>
              <a:cs typeface="Times New Roman" panose="02020603050405020304" pitchFamily="18" charset="0"/>
            </a:rPr>
            <a:t>实现的性能或成果</a:t>
          </a:r>
          <a:endParaRPr lang="zh-CN" altLang="en-US" sz="1700" dirty="0"/>
        </a:p>
      </dgm:t>
    </dgm:pt>
    <dgm:pt modelId="{AD40B637-1CCB-4959-8946-2C9F0914BA15}" type="sibTrans" cxnId="{6F3A1DE4-F67D-4C88-877F-87F3A0C4BC0C}">
      <dgm:prSet/>
      <dgm:spPr/>
      <dgm:t>
        <a:bodyPr/>
        <a:lstStyle/>
        <a:p>
          <a:endParaRPr lang="zh-CN" altLang="en-US"/>
        </a:p>
      </dgm:t>
    </dgm:pt>
    <dgm:pt modelId="{EC6808DB-98FB-4BCB-A7AF-40A5EE62935E}" type="parTrans" cxnId="{6F3A1DE4-F67D-4C88-877F-87F3A0C4BC0C}">
      <dgm:prSet/>
      <dgm:spPr/>
      <dgm:t>
        <a:bodyPr/>
        <a:lstStyle/>
        <a:p>
          <a:endParaRPr lang="zh-CN" altLang="en-US"/>
        </a:p>
      </dgm:t>
    </dgm:pt>
    <dgm:pt modelId="{92F31125-7802-47E3-A0FB-CB45B52231FA}">
      <dgm:prSet phldrT="[文本]" custT="1"/>
      <dgm:spPr/>
      <dgm:t>
        <a:bodyPr/>
        <a:lstStyle/>
        <a:p>
          <a:r>
            <a:rPr lang="zh-CN" altLang="en-US" sz="2000" b="1" dirty="0">
              <a:latin typeface="Times New Roman" panose="02020603050405020304" pitchFamily="18" charset="0"/>
              <a:cs typeface="Times New Roman" panose="02020603050405020304" pitchFamily="18" charset="0"/>
            </a:rPr>
            <a:t>一系列内在特性满足要求的程度</a:t>
          </a:r>
          <a:endParaRPr lang="zh-CN" altLang="en-US" sz="2000" dirty="0"/>
        </a:p>
      </dgm:t>
    </dgm:pt>
    <dgm:pt modelId="{C6D1C1A9-2A3A-4C58-AA10-B0B0085FFE22}" type="sibTrans" cxnId="{BAFEACA1-82E1-405C-8447-1E690E53F9BB}">
      <dgm:prSet/>
      <dgm:spPr/>
      <dgm:t>
        <a:bodyPr/>
        <a:lstStyle/>
        <a:p>
          <a:endParaRPr lang="zh-CN" altLang="en-US"/>
        </a:p>
      </dgm:t>
    </dgm:pt>
    <dgm:pt modelId="{C68BAC00-1943-4855-83C7-376E0E3BD128}" type="parTrans" cxnId="{BAFEACA1-82E1-405C-8447-1E690E53F9BB}">
      <dgm:prSet/>
      <dgm:spPr/>
      <dgm:t>
        <a:bodyPr/>
        <a:lstStyle/>
        <a:p>
          <a:endParaRPr lang="zh-CN" altLang="en-US"/>
        </a:p>
      </dgm:t>
    </dgm:pt>
    <dgm:pt modelId="{F47AB18A-1060-432E-9906-8E6C3D374647}" type="pres">
      <dgm:prSet presAssocID="{9219A0E2-F38E-4406-A2C6-1DBC87B9578C}" presName="Name0" presStyleCnt="0">
        <dgm:presLayoutVars>
          <dgm:dir/>
          <dgm:animLvl val="lvl"/>
          <dgm:resizeHandles val="exact"/>
        </dgm:presLayoutVars>
      </dgm:prSet>
      <dgm:spPr/>
    </dgm:pt>
    <dgm:pt modelId="{ACC7DC13-D8CC-49F5-84B0-906155F3090F}" type="pres">
      <dgm:prSet presAssocID="{632FE3CF-CB5F-4AB9-80CC-6D0DB93C5343}" presName="linNode" presStyleCnt="0"/>
      <dgm:spPr/>
    </dgm:pt>
    <dgm:pt modelId="{90CA9E05-E69A-4C14-9DE2-F370A9272D68}" type="pres">
      <dgm:prSet presAssocID="{632FE3CF-CB5F-4AB9-80CC-6D0DB93C5343}" presName="parentText" presStyleLbl="node1" presStyleIdx="0" presStyleCnt="2" custScaleX="47823">
        <dgm:presLayoutVars>
          <dgm:chMax val="1"/>
          <dgm:bulletEnabled val="1"/>
        </dgm:presLayoutVars>
      </dgm:prSet>
      <dgm:spPr/>
    </dgm:pt>
    <dgm:pt modelId="{5D33ED81-98F3-4C5A-B309-4FED14F13F2D}" type="pres">
      <dgm:prSet presAssocID="{632FE3CF-CB5F-4AB9-80CC-6D0DB93C5343}" presName="descendantText" presStyleLbl="alignAccFollowNode1" presStyleIdx="0" presStyleCnt="2" custScaleX="119519">
        <dgm:presLayoutVars>
          <dgm:bulletEnabled val="1"/>
        </dgm:presLayoutVars>
      </dgm:prSet>
      <dgm:spPr/>
    </dgm:pt>
    <dgm:pt modelId="{6184DE33-5B70-4570-B2B3-9D21DE01DE99}" type="pres">
      <dgm:prSet presAssocID="{C80EF1A0-E107-4E54-80D1-360C3FA9229C}" presName="sp" presStyleCnt="0"/>
      <dgm:spPr/>
    </dgm:pt>
    <dgm:pt modelId="{6B82D03E-78F1-4D7B-9978-F80664574BB6}" type="pres">
      <dgm:prSet presAssocID="{1273D59B-02A0-4C41-8311-FEACDDCAA5CF}" presName="linNode" presStyleCnt="0"/>
      <dgm:spPr/>
    </dgm:pt>
    <dgm:pt modelId="{69A6F7B9-8CFC-42F4-A7E8-51084C3200AB}" type="pres">
      <dgm:prSet presAssocID="{1273D59B-02A0-4C41-8311-FEACDDCAA5CF}" presName="parentText" presStyleLbl="node1" presStyleIdx="1" presStyleCnt="2" custScaleX="47823">
        <dgm:presLayoutVars>
          <dgm:chMax val="1"/>
          <dgm:bulletEnabled val="1"/>
        </dgm:presLayoutVars>
      </dgm:prSet>
      <dgm:spPr/>
    </dgm:pt>
    <dgm:pt modelId="{72D7674E-8F6A-427B-92C9-ED264650177B}" type="pres">
      <dgm:prSet presAssocID="{1273D59B-02A0-4C41-8311-FEACDDCAA5CF}" presName="descendantText" presStyleLbl="alignAccFollowNode1" presStyleIdx="1" presStyleCnt="2" custScaleX="119519">
        <dgm:presLayoutVars>
          <dgm:bulletEnabled val="1"/>
        </dgm:presLayoutVars>
      </dgm:prSet>
      <dgm:spPr/>
    </dgm:pt>
  </dgm:ptLst>
  <dgm:cxnLst>
    <dgm:cxn modelId="{EFCA426B-9AD8-4947-A1AE-1D1F4EA113FF}" type="presOf" srcId="{3E4B2F95-D701-4A26-BEBB-FD380EE70776}" destId="{72D7674E-8F6A-427B-92C9-ED264650177B}" srcOrd="0" destOrd="1" presId="urn:microsoft.com/office/officeart/2005/8/layout/vList5"/>
    <dgm:cxn modelId="{CEFEA56C-CE1B-4AAA-A69A-4DD24DDB3748}" type="presOf" srcId="{1273D59B-02A0-4C41-8311-FEACDDCAA5CF}" destId="{69A6F7B9-8CFC-42F4-A7E8-51084C3200AB}" srcOrd="0" destOrd="0" presId="urn:microsoft.com/office/officeart/2005/8/layout/vList5"/>
    <dgm:cxn modelId="{915DB371-4671-47F2-A3B3-3EC1A4E95930}" srcId="{1273D59B-02A0-4C41-8311-FEACDDCAA5CF}" destId="{3E4B2F95-D701-4A26-BEBB-FD380EE70776}" srcOrd="1" destOrd="0" parTransId="{203C859C-DC78-4585-BB85-7E60253ADEDA}" sibTransId="{90FE9B05-DF78-4972-80AB-0E0F57D93018}"/>
    <dgm:cxn modelId="{D8716179-E4C4-4DBB-9340-218DE07032B3}" type="presOf" srcId="{B166A466-FC2B-4CFA-8829-BA87FC82653B}" destId="{5D33ED81-98F3-4C5A-B309-4FED14F13F2D}" srcOrd="0" destOrd="0" presId="urn:microsoft.com/office/officeart/2005/8/layout/vList5"/>
    <dgm:cxn modelId="{423B8C88-22DE-4CF6-8652-5E5B5ABC0838}" type="presOf" srcId="{92F31125-7802-47E3-A0FB-CB45B52231FA}" destId="{5D33ED81-98F3-4C5A-B309-4FED14F13F2D}" srcOrd="0" destOrd="1" presId="urn:microsoft.com/office/officeart/2005/8/layout/vList5"/>
    <dgm:cxn modelId="{C95B6D8D-16BF-4A2F-8783-CCFCB74007DC}" srcId="{9219A0E2-F38E-4406-A2C6-1DBC87B9578C}" destId="{632FE3CF-CB5F-4AB9-80CC-6D0DB93C5343}" srcOrd="0" destOrd="0" parTransId="{CDE6BAE0-357F-499E-A605-B69C80BA1FA8}" sibTransId="{C80EF1A0-E107-4E54-80D1-360C3FA9229C}"/>
    <dgm:cxn modelId="{95631797-C779-4EB2-9050-79AEE8F3E9D6}" type="presOf" srcId="{632FE3CF-CB5F-4AB9-80CC-6D0DB93C5343}" destId="{90CA9E05-E69A-4C14-9DE2-F370A9272D68}" srcOrd="0" destOrd="0" presId="urn:microsoft.com/office/officeart/2005/8/layout/vList5"/>
    <dgm:cxn modelId="{BAFEACA1-82E1-405C-8447-1E690E53F9BB}" srcId="{632FE3CF-CB5F-4AB9-80CC-6D0DB93C5343}" destId="{92F31125-7802-47E3-A0FB-CB45B52231FA}" srcOrd="1" destOrd="0" parTransId="{C68BAC00-1943-4855-83C7-376E0E3BD128}" sibTransId="{C6D1C1A9-2A3A-4C58-AA10-B0B0085FFE22}"/>
    <dgm:cxn modelId="{0A36BEB2-2160-4BE4-B802-E6F5EB539E99}" type="presOf" srcId="{1BF04EFC-AA25-4E3B-BC32-3B09047786C5}" destId="{72D7674E-8F6A-427B-92C9-ED264650177B}" srcOrd="0" destOrd="0" presId="urn:microsoft.com/office/officeart/2005/8/layout/vList5"/>
    <dgm:cxn modelId="{4E5A74D1-EF46-4282-BBDF-226C87F33704}" srcId="{1273D59B-02A0-4C41-8311-FEACDDCAA5CF}" destId="{1BF04EFC-AA25-4E3B-BC32-3B09047786C5}" srcOrd="0" destOrd="0" parTransId="{0119A0A2-E690-457D-8F86-A67B7FBFA275}" sibTransId="{F14507C4-4FCC-45B0-9AD6-C3345DE7AEEA}"/>
    <dgm:cxn modelId="{63FAB7DA-EB24-4617-8CC4-D572A7035CBC}" type="presOf" srcId="{9219A0E2-F38E-4406-A2C6-1DBC87B9578C}" destId="{F47AB18A-1060-432E-9906-8E6C3D374647}" srcOrd="0" destOrd="0" presId="urn:microsoft.com/office/officeart/2005/8/layout/vList5"/>
    <dgm:cxn modelId="{6F3A1DE4-F67D-4C88-877F-87F3A0C4BC0C}" srcId="{632FE3CF-CB5F-4AB9-80CC-6D0DB93C5343}" destId="{B166A466-FC2B-4CFA-8829-BA87FC82653B}" srcOrd="0" destOrd="0" parTransId="{EC6808DB-98FB-4BCB-A7AF-40A5EE62935E}" sibTransId="{AD40B637-1CCB-4959-8946-2C9F0914BA15}"/>
    <dgm:cxn modelId="{7792DDE4-915C-413C-AA52-8179F9BF025A}" srcId="{9219A0E2-F38E-4406-A2C6-1DBC87B9578C}" destId="{1273D59B-02A0-4C41-8311-FEACDDCAA5CF}" srcOrd="1" destOrd="0" parTransId="{E036B93F-2D60-4735-A0CC-3AE3E4CEAFAF}" sibTransId="{CDA5C5D2-2F2E-4946-A7B8-4C420475EDEF}"/>
    <dgm:cxn modelId="{22A9E794-3F3C-4AAE-9BA6-C88C58073A20}" type="presParOf" srcId="{F47AB18A-1060-432E-9906-8E6C3D374647}" destId="{ACC7DC13-D8CC-49F5-84B0-906155F3090F}" srcOrd="0" destOrd="0" presId="urn:microsoft.com/office/officeart/2005/8/layout/vList5"/>
    <dgm:cxn modelId="{B420EA36-6351-4D90-8A39-C6C1505C93F1}" type="presParOf" srcId="{ACC7DC13-D8CC-49F5-84B0-906155F3090F}" destId="{90CA9E05-E69A-4C14-9DE2-F370A9272D68}" srcOrd="0" destOrd="0" presId="urn:microsoft.com/office/officeart/2005/8/layout/vList5"/>
    <dgm:cxn modelId="{AE24D8F0-5C51-44DD-9ACF-491D7800EB9F}" type="presParOf" srcId="{ACC7DC13-D8CC-49F5-84B0-906155F3090F}" destId="{5D33ED81-98F3-4C5A-B309-4FED14F13F2D}" srcOrd="1" destOrd="0" presId="urn:microsoft.com/office/officeart/2005/8/layout/vList5"/>
    <dgm:cxn modelId="{FE92856D-F9A8-4952-973F-66B1A095518B}" type="presParOf" srcId="{F47AB18A-1060-432E-9906-8E6C3D374647}" destId="{6184DE33-5B70-4570-B2B3-9D21DE01DE99}" srcOrd="1" destOrd="0" presId="urn:microsoft.com/office/officeart/2005/8/layout/vList5"/>
    <dgm:cxn modelId="{9E31B9F5-68E6-4080-8F2B-727702EC244C}" type="presParOf" srcId="{F47AB18A-1060-432E-9906-8E6C3D374647}" destId="{6B82D03E-78F1-4D7B-9978-F80664574BB6}" srcOrd="2" destOrd="0" presId="urn:microsoft.com/office/officeart/2005/8/layout/vList5"/>
    <dgm:cxn modelId="{8D4D8A6B-9E42-400E-B030-63E8C748C582}" type="presParOf" srcId="{6B82D03E-78F1-4D7B-9978-F80664574BB6}" destId="{69A6F7B9-8CFC-42F4-A7E8-51084C3200AB}" srcOrd="0" destOrd="0" presId="urn:microsoft.com/office/officeart/2005/8/layout/vList5"/>
    <dgm:cxn modelId="{83D1B0BE-1653-49D6-A93C-558B1D93E2EB}" type="presParOf" srcId="{6B82D03E-78F1-4D7B-9978-F80664574BB6}" destId="{72D7674E-8F6A-427B-92C9-ED264650177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、干系人登记册</a:t>
          </a:r>
          <a:endParaRPr lang="en-US" altLang="zh-CN" sz="1800" dirty="0"/>
        </a:p>
        <a:p>
          <a:pPr algn="l"/>
          <a:r>
            <a:rPr lang="en-US" altLang="zh-CN" sz="1800" dirty="0"/>
            <a:t>3</a:t>
          </a:r>
          <a:r>
            <a:rPr lang="zh-CN" altLang="en-US" sz="1800" dirty="0"/>
            <a:t>、需求文件</a:t>
          </a:r>
          <a:endParaRPr lang="en-US" altLang="zh-CN" sz="1800" dirty="0"/>
        </a:p>
        <a:p>
          <a:pPr algn="l"/>
          <a:r>
            <a:rPr lang="en-US" altLang="zh-CN" sz="1800" dirty="0"/>
            <a:t>4</a:t>
          </a:r>
          <a:r>
            <a:rPr lang="zh-CN" altLang="en-US" sz="1800" dirty="0"/>
            <a:t>、需求跟踪矩阵</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、常规技术</a:t>
          </a:r>
          <a:r>
            <a:rPr lang="zh-CN" altLang="en-US" sz="1600" dirty="0">
              <a:solidFill>
                <a:schemeClr val="bg1"/>
              </a:solidFill>
            </a:rPr>
            <a:t>（头脑风暴、名义小组技术、会议）</a:t>
          </a:r>
          <a:endParaRPr lang="en-US" altLang="zh-CN" sz="1600" dirty="0">
            <a:solidFill>
              <a:schemeClr val="bg1"/>
            </a:solidFill>
          </a:endParaRPr>
        </a:p>
        <a:p>
          <a:pPr algn="l">
            <a:lnSpc>
              <a:spcPct val="100000"/>
            </a:lnSpc>
            <a:spcAft>
              <a:spcPts val="0"/>
            </a:spcAft>
          </a:pPr>
          <a:r>
            <a:rPr lang="en-US" altLang="zh-CN" sz="2000" dirty="0">
              <a:solidFill>
                <a:schemeClr val="bg1"/>
              </a:solidFill>
            </a:rPr>
            <a:t>2</a:t>
          </a:r>
          <a:r>
            <a:rPr lang="zh-CN" altLang="en-US" sz="2000" dirty="0">
              <a:solidFill>
                <a:schemeClr val="bg1"/>
              </a:solidFill>
            </a:rPr>
            <a:t>、标杆对照</a:t>
          </a:r>
        </a:p>
        <a:p>
          <a:pPr algn="l">
            <a:lnSpc>
              <a:spcPct val="100000"/>
            </a:lnSpc>
            <a:spcAft>
              <a:spcPts val="0"/>
            </a:spcAft>
          </a:pPr>
          <a:r>
            <a:rPr lang="en-US" altLang="zh-CN" sz="2000" dirty="0">
              <a:solidFill>
                <a:srgbClr val="FFC000"/>
              </a:solidFill>
            </a:rPr>
            <a:t>3</a:t>
          </a:r>
          <a:r>
            <a:rPr lang="zh-CN" altLang="en-US" sz="2000" dirty="0">
              <a:solidFill>
                <a:srgbClr val="FFC000"/>
              </a:solidFill>
            </a:rPr>
            <a:t>、成本效益分析</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4</a:t>
          </a:r>
          <a:r>
            <a:rPr lang="zh-CN" altLang="en-US" sz="2000" dirty="0">
              <a:solidFill>
                <a:srgbClr val="FFC000"/>
              </a:solidFill>
            </a:rPr>
            <a:t>、质量成本（</a:t>
          </a:r>
          <a:r>
            <a:rPr lang="en-US" altLang="en-US" sz="2000" dirty="0">
              <a:solidFill>
                <a:srgbClr val="FFC000"/>
              </a:solidFill>
            </a:rPr>
            <a:t>COQ</a:t>
          </a:r>
          <a:r>
            <a:rPr lang="zh-CN" altLang="en-US" sz="2000" dirty="0">
              <a:solidFill>
                <a:srgbClr val="FFC000"/>
              </a:solidFill>
            </a:rPr>
            <a:t>）</a:t>
          </a:r>
          <a:endParaRPr lang="en-US" altLang="zh-CN" sz="2000"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、质量管理计划</a:t>
          </a:r>
          <a:endParaRPr lang="en-US" altLang="zh-CN" sz="2000" dirty="0"/>
        </a:p>
        <a:p>
          <a:pPr algn="l"/>
          <a:r>
            <a:rPr lang="en-US" altLang="zh-CN" sz="2000" dirty="0"/>
            <a:t>1</a:t>
          </a:r>
          <a:r>
            <a:rPr lang="zh-CN" altLang="en-US" sz="2000" dirty="0"/>
            <a:t>、质量管理计划</a:t>
          </a:r>
          <a:endParaRPr lang="en-US" altLang="zh-CN" sz="2000" dirty="0"/>
        </a:p>
        <a:p>
          <a:pPr algn="l"/>
          <a:r>
            <a:rPr lang="en-US" altLang="zh-CN" sz="2000" dirty="0"/>
            <a:t>2</a:t>
          </a:r>
          <a:r>
            <a:rPr lang="zh-CN" altLang="en-US" sz="2000" dirty="0"/>
            <a:t>、质量测量指标</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46258">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、干系人登记册</a:t>
          </a:r>
          <a:endParaRPr lang="en-US" altLang="zh-CN" sz="1800" dirty="0"/>
        </a:p>
        <a:p>
          <a:pPr algn="l"/>
          <a:r>
            <a:rPr lang="en-US" altLang="zh-CN" sz="1800" dirty="0"/>
            <a:t>3</a:t>
          </a:r>
          <a:r>
            <a:rPr lang="zh-CN" altLang="en-US" sz="1800" dirty="0"/>
            <a:t>、需求文件</a:t>
          </a:r>
          <a:endParaRPr lang="en-US" altLang="zh-CN" sz="1800" dirty="0"/>
        </a:p>
        <a:p>
          <a:pPr algn="l"/>
          <a:r>
            <a:rPr lang="en-US" altLang="zh-CN" sz="1800" dirty="0"/>
            <a:t>4</a:t>
          </a:r>
          <a:r>
            <a:rPr lang="zh-CN" altLang="en-US" sz="1800" dirty="0"/>
            <a:t>、需求跟踪矩阵</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、常规技术</a:t>
          </a:r>
          <a:r>
            <a:rPr lang="zh-CN" altLang="en-US" sz="1600" dirty="0">
              <a:solidFill>
                <a:schemeClr val="bg1"/>
              </a:solidFill>
            </a:rPr>
            <a:t>（头脑风暴、名义小组技术、会议）</a:t>
          </a:r>
          <a:endParaRPr lang="en-US" altLang="zh-CN" sz="1600" dirty="0">
            <a:solidFill>
              <a:schemeClr val="bg1"/>
            </a:solidFill>
          </a:endParaRPr>
        </a:p>
        <a:p>
          <a:pPr algn="l">
            <a:lnSpc>
              <a:spcPct val="100000"/>
            </a:lnSpc>
            <a:spcAft>
              <a:spcPts val="0"/>
            </a:spcAft>
          </a:pPr>
          <a:r>
            <a:rPr lang="en-US" altLang="zh-CN" sz="2000" dirty="0">
              <a:solidFill>
                <a:schemeClr val="bg1"/>
              </a:solidFill>
            </a:rPr>
            <a:t>2</a:t>
          </a:r>
          <a:r>
            <a:rPr lang="zh-CN" altLang="en-US" sz="2000" dirty="0">
              <a:solidFill>
                <a:schemeClr val="bg1"/>
              </a:solidFill>
            </a:rPr>
            <a:t>、标杆对照</a:t>
          </a:r>
        </a:p>
        <a:p>
          <a:pPr algn="l">
            <a:lnSpc>
              <a:spcPct val="100000"/>
            </a:lnSpc>
            <a:spcAft>
              <a:spcPts val="0"/>
            </a:spcAft>
          </a:pPr>
          <a:r>
            <a:rPr lang="en-US" altLang="zh-CN" sz="2000" dirty="0">
              <a:solidFill>
                <a:schemeClr val="bg1"/>
              </a:solidFill>
            </a:rPr>
            <a:t>3</a:t>
          </a:r>
          <a:r>
            <a:rPr lang="zh-CN" altLang="en-US" sz="2000" dirty="0">
              <a:solidFill>
                <a:schemeClr val="bg1"/>
              </a:solidFill>
            </a:rPr>
            <a:t>、</a:t>
          </a:r>
          <a:r>
            <a:rPr lang="zh-CN" altLang="en-US" sz="2000" dirty="0"/>
            <a:t>成本效益分析</a:t>
          </a:r>
          <a:endParaRPr lang="en-US" altLang="zh-CN" sz="2000" dirty="0"/>
        </a:p>
        <a:p>
          <a:pPr algn="l">
            <a:lnSpc>
              <a:spcPct val="100000"/>
            </a:lnSpc>
            <a:spcAft>
              <a:spcPts val="0"/>
            </a:spcAft>
          </a:pPr>
          <a:r>
            <a:rPr lang="en-US" altLang="zh-CN" sz="2000" dirty="0"/>
            <a:t>4</a:t>
          </a:r>
          <a:r>
            <a:rPr lang="zh-CN" altLang="en-US" sz="2000" dirty="0"/>
            <a:t>、质量成本（</a:t>
          </a:r>
          <a:r>
            <a:rPr lang="en-US" altLang="en-US" sz="2000" dirty="0"/>
            <a:t>COQ</a:t>
          </a:r>
          <a:r>
            <a:rPr lang="zh-CN" altLang="en-US" sz="2000" dirty="0"/>
            <a:t>）</a:t>
          </a:r>
          <a:endParaRPr lang="en-US" altLang="zh-CN" sz="2000" dirty="0"/>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srgbClr val="FFC000"/>
              </a:solidFill>
            </a:rPr>
            <a:t>1</a:t>
          </a:r>
          <a:r>
            <a:rPr lang="zh-CN" altLang="en-US" sz="2000" dirty="0">
              <a:solidFill>
                <a:srgbClr val="FFC000"/>
              </a:solidFill>
            </a:rPr>
            <a:t>、质量管理计划</a:t>
          </a:r>
          <a:endParaRPr lang="en-US" altLang="zh-CN" sz="2000" dirty="0">
            <a:solidFill>
              <a:srgbClr val="FFC000"/>
            </a:solidFill>
          </a:endParaRPr>
        </a:p>
        <a:p>
          <a:pPr algn="l"/>
          <a:r>
            <a:rPr lang="en-US" altLang="zh-CN" sz="2000" dirty="0">
              <a:solidFill>
                <a:srgbClr val="FFC000"/>
              </a:solidFill>
            </a:rPr>
            <a:t>2</a:t>
          </a:r>
          <a:r>
            <a:rPr lang="zh-CN" altLang="en-US" sz="2000" dirty="0">
              <a:solidFill>
                <a:srgbClr val="FFC000"/>
              </a:solidFill>
            </a:rPr>
            <a:t>、质量测量指标</a:t>
          </a:r>
          <a:endParaRPr lang="en-US" altLang="zh-CN" sz="2000" dirty="0">
            <a:solidFill>
              <a:srgbClr val="FFC000"/>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46258">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zh-CN" sz="1800" dirty="0">
              <a:solidFill>
                <a:schemeClr val="bg1"/>
              </a:solidFill>
            </a:rPr>
            <a:t>、质量管理计划</a:t>
          </a:r>
        </a:p>
        <a:p>
          <a:pPr algn="l"/>
          <a:r>
            <a:rPr lang="en-US" altLang="zh-CN" sz="1800" dirty="0">
              <a:solidFill>
                <a:schemeClr val="bg1"/>
              </a:solidFill>
            </a:rPr>
            <a:t>2</a:t>
          </a:r>
          <a:r>
            <a:rPr lang="zh-CN" altLang="zh-CN" sz="1800" dirty="0">
              <a:solidFill>
                <a:schemeClr val="bg1"/>
              </a:solidFill>
            </a:rPr>
            <a:t>、过程改进计划</a:t>
          </a:r>
        </a:p>
        <a:p>
          <a:pPr algn="l"/>
          <a:r>
            <a:rPr lang="en-US" altLang="zh-CN" sz="1800" dirty="0">
              <a:solidFill>
                <a:schemeClr val="bg1"/>
              </a:solidFill>
            </a:rPr>
            <a:t>3</a:t>
          </a:r>
          <a:r>
            <a:rPr lang="zh-CN" altLang="zh-CN" sz="1800" dirty="0">
              <a:solidFill>
                <a:schemeClr val="bg1"/>
              </a:solidFill>
            </a:rPr>
            <a:t>、质量测量指标</a:t>
          </a:r>
          <a:endParaRPr lang="en-US" altLang="zh-CN" sz="1800" dirty="0">
            <a:solidFill>
              <a:schemeClr val="bg1"/>
            </a:solidFill>
          </a:endParaRPr>
        </a:p>
        <a:p>
          <a:pPr algn="l"/>
          <a:r>
            <a:rPr lang="en-US" altLang="zh-CN" sz="1800" dirty="0">
              <a:solidFill>
                <a:schemeClr val="bg1"/>
              </a:solidFill>
            </a:rPr>
            <a:t>4</a:t>
          </a:r>
          <a:r>
            <a:rPr lang="zh-CN" altLang="zh-CN" sz="1800" dirty="0">
              <a:solidFill>
                <a:schemeClr val="bg1"/>
              </a:solidFill>
            </a:rPr>
            <a:t>、质量</a:t>
          </a:r>
          <a:r>
            <a:rPr lang="zh-CN" altLang="en-US" sz="1800" dirty="0">
              <a:solidFill>
                <a:schemeClr val="bg1"/>
              </a:solidFill>
            </a:rPr>
            <a:t>控制</a:t>
          </a:r>
          <a:r>
            <a:rPr lang="zh-CN" altLang="zh-CN" sz="1800" dirty="0">
              <a:solidFill>
                <a:schemeClr val="bg1"/>
              </a:solidFill>
            </a:rPr>
            <a:t>测量指</a:t>
          </a:r>
          <a:r>
            <a:rPr lang="zh-CN" altLang="en-US" sz="1800" dirty="0">
              <a:solidFill>
                <a:schemeClr val="bg1"/>
              </a:solidFill>
            </a:rPr>
            <a:t>结果</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ctr">
            <a:lnSpc>
              <a:spcPct val="100000"/>
            </a:lnSpc>
            <a:spcAft>
              <a:spcPts val="0"/>
            </a:spcAft>
          </a:pPr>
          <a:r>
            <a:rPr lang="en-US" altLang="zh-CN" sz="2000" dirty="0">
              <a:solidFill>
                <a:schemeClr val="bg1"/>
              </a:solidFill>
            </a:rPr>
            <a:t>1</a:t>
          </a:r>
          <a:r>
            <a:rPr lang="zh-CN" altLang="en-US" sz="2000" dirty="0">
              <a:solidFill>
                <a:schemeClr val="bg1"/>
              </a:solidFill>
            </a:rPr>
            <a:t>、质量审计</a:t>
          </a:r>
          <a:endParaRPr lang="en-US" altLang="zh-CN" sz="1600" dirty="0">
            <a:solidFill>
              <a:schemeClr val="bg1"/>
            </a:solidFill>
          </a:endParaRPr>
        </a:p>
        <a:p>
          <a:pPr algn="ctr">
            <a:lnSpc>
              <a:spcPct val="100000"/>
            </a:lnSpc>
            <a:spcAft>
              <a:spcPts val="0"/>
            </a:spcAft>
          </a:pPr>
          <a:r>
            <a:rPr lang="en-US" altLang="zh-CN" sz="2000" dirty="0">
              <a:solidFill>
                <a:schemeClr val="bg1"/>
              </a:solidFill>
            </a:rPr>
            <a:t>2</a:t>
          </a:r>
          <a:r>
            <a:rPr lang="zh-CN" altLang="en-US" sz="2000" dirty="0">
              <a:solidFill>
                <a:schemeClr val="bg1"/>
              </a:solidFill>
            </a:rPr>
            <a:t>、过程分析</a:t>
          </a:r>
          <a:endParaRPr lang="en-US" altLang="zh-CN" sz="2000" dirty="0">
            <a:solidFill>
              <a:schemeClr val="bg1"/>
            </a:solidFill>
          </a:endParaRPr>
        </a:p>
        <a:p>
          <a:pPr algn="ctr">
            <a:lnSpc>
              <a:spcPct val="100000"/>
            </a:lnSpc>
            <a:spcAft>
              <a:spcPts val="0"/>
            </a:spcAft>
          </a:pPr>
          <a:r>
            <a:rPr lang="en-US" altLang="zh-CN" sz="2000" dirty="0">
              <a:solidFill>
                <a:schemeClr val="bg1"/>
              </a:solidFill>
            </a:rPr>
            <a:t>3</a:t>
          </a:r>
          <a:r>
            <a:rPr lang="zh-CN" altLang="en-US" sz="2000" dirty="0">
              <a:solidFill>
                <a:schemeClr val="bg1"/>
              </a:solidFill>
            </a:rPr>
            <a:t>、问题解决</a:t>
          </a:r>
          <a:endParaRPr lang="en-US" altLang="zh-CN" sz="2000" dirty="0"/>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ctr"/>
          <a:r>
            <a:rPr lang="en-US" altLang="zh-CN" sz="2000" dirty="0">
              <a:solidFill>
                <a:schemeClr val="bg1"/>
              </a:solidFill>
            </a:rPr>
            <a:t>1</a:t>
          </a:r>
          <a:r>
            <a:rPr lang="zh-CN" altLang="en-US" sz="2000" dirty="0">
              <a:solidFill>
                <a:schemeClr val="bg1"/>
              </a:solidFill>
            </a:rPr>
            <a:t>、变更请求</a:t>
          </a:r>
          <a:endParaRPr lang="en-US" altLang="zh-CN" sz="2000" dirty="0">
            <a:solidFill>
              <a:schemeClr val="bg1"/>
            </a:solidFill>
          </a:endParaRPr>
        </a:p>
        <a:p>
          <a:pPr algn="ctr"/>
          <a:r>
            <a:rPr lang="en-US" altLang="zh-CN" sz="2000" dirty="0">
              <a:solidFill>
                <a:schemeClr val="bg1"/>
              </a:solidFill>
            </a:rPr>
            <a:t>2</a:t>
          </a:r>
          <a:r>
            <a:rPr lang="zh-CN" altLang="en-US" sz="2000" dirty="0">
              <a:solidFill>
                <a:schemeClr val="bg1"/>
              </a:solidFill>
            </a:rPr>
            <a:t>、质量报告</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46258">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zh-CN" sz="1800" dirty="0">
              <a:solidFill>
                <a:schemeClr val="bg1"/>
              </a:solidFill>
            </a:rPr>
            <a:t>、质量管理计划</a:t>
          </a:r>
        </a:p>
        <a:p>
          <a:pPr algn="l"/>
          <a:r>
            <a:rPr lang="en-US" altLang="zh-CN" sz="1800" dirty="0">
              <a:solidFill>
                <a:schemeClr val="bg1"/>
              </a:solidFill>
            </a:rPr>
            <a:t>2</a:t>
          </a:r>
          <a:r>
            <a:rPr lang="zh-CN" altLang="zh-CN" sz="1800" dirty="0">
              <a:solidFill>
                <a:schemeClr val="bg1"/>
              </a:solidFill>
            </a:rPr>
            <a:t>、过程改进计划</a:t>
          </a:r>
        </a:p>
        <a:p>
          <a:pPr algn="l"/>
          <a:r>
            <a:rPr lang="en-US" altLang="zh-CN" sz="1800" dirty="0">
              <a:solidFill>
                <a:schemeClr val="bg1"/>
              </a:solidFill>
            </a:rPr>
            <a:t>3</a:t>
          </a:r>
          <a:r>
            <a:rPr lang="zh-CN" altLang="zh-CN" sz="1800" dirty="0">
              <a:solidFill>
                <a:schemeClr val="bg1"/>
              </a:solidFill>
            </a:rPr>
            <a:t>、质量测量指标</a:t>
          </a:r>
          <a:endParaRPr lang="en-US" altLang="zh-CN" sz="1800" dirty="0">
            <a:solidFill>
              <a:schemeClr val="bg1"/>
            </a:solidFill>
          </a:endParaRPr>
        </a:p>
        <a:p>
          <a:pPr algn="l"/>
          <a:r>
            <a:rPr lang="en-US" altLang="zh-CN" sz="1800" dirty="0">
              <a:solidFill>
                <a:schemeClr val="bg1"/>
              </a:solidFill>
            </a:rPr>
            <a:t>4</a:t>
          </a:r>
          <a:r>
            <a:rPr lang="zh-CN" altLang="zh-CN" sz="1800" dirty="0">
              <a:solidFill>
                <a:schemeClr val="bg1"/>
              </a:solidFill>
            </a:rPr>
            <a:t>、质量</a:t>
          </a:r>
          <a:r>
            <a:rPr lang="zh-CN" altLang="en-US" sz="1800" dirty="0">
              <a:solidFill>
                <a:schemeClr val="bg1"/>
              </a:solidFill>
            </a:rPr>
            <a:t>控制</a:t>
          </a:r>
          <a:r>
            <a:rPr lang="zh-CN" altLang="zh-CN" sz="1800" dirty="0">
              <a:solidFill>
                <a:schemeClr val="bg1"/>
              </a:solidFill>
            </a:rPr>
            <a:t>测量指</a:t>
          </a:r>
          <a:r>
            <a:rPr lang="zh-CN" altLang="en-US" sz="1800" dirty="0">
              <a:solidFill>
                <a:schemeClr val="bg1"/>
              </a:solidFill>
            </a:rPr>
            <a:t>结果</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ctr">
            <a:lnSpc>
              <a:spcPct val="100000"/>
            </a:lnSpc>
            <a:spcAft>
              <a:spcPts val="0"/>
            </a:spcAft>
          </a:pPr>
          <a:r>
            <a:rPr lang="en-US" altLang="zh-CN" sz="2000" dirty="0">
              <a:solidFill>
                <a:srgbClr val="FFC000"/>
              </a:solidFill>
            </a:rPr>
            <a:t>1</a:t>
          </a:r>
          <a:r>
            <a:rPr lang="zh-CN" altLang="en-US" sz="2000" dirty="0">
              <a:solidFill>
                <a:srgbClr val="FFC000"/>
              </a:solidFill>
            </a:rPr>
            <a:t>、质量审计</a:t>
          </a:r>
          <a:endParaRPr lang="en-US" altLang="zh-CN" sz="1600" dirty="0">
            <a:solidFill>
              <a:srgbClr val="FFC000"/>
            </a:solidFill>
          </a:endParaRPr>
        </a:p>
        <a:p>
          <a:pPr algn="ctr">
            <a:lnSpc>
              <a:spcPct val="100000"/>
            </a:lnSpc>
            <a:spcAft>
              <a:spcPts val="0"/>
            </a:spcAft>
          </a:pPr>
          <a:r>
            <a:rPr lang="en-US" altLang="zh-CN" sz="2000" dirty="0">
              <a:solidFill>
                <a:schemeClr val="bg1"/>
              </a:solidFill>
            </a:rPr>
            <a:t>2</a:t>
          </a:r>
          <a:r>
            <a:rPr lang="zh-CN" altLang="en-US" sz="2000" dirty="0">
              <a:solidFill>
                <a:schemeClr val="bg1"/>
              </a:solidFill>
            </a:rPr>
            <a:t>、过程分析</a:t>
          </a:r>
          <a:endParaRPr lang="en-US" altLang="zh-CN" sz="2000" dirty="0">
            <a:solidFill>
              <a:schemeClr val="bg1"/>
            </a:solidFill>
          </a:endParaRPr>
        </a:p>
        <a:p>
          <a:pPr algn="ctr">
            <a:lnSpc>
              <a:spcPct val="100000"/>
            </a:lnSpc>
            <a:spcAft>
              <a:spcPts val="0"/>
            </a:spcAft>
          </a:pPr>
          <a:r>
            <a:rPr lang="en-US" altLang="zh-CN" sz="2000" dirty="0">
              <a:solidFill>
                <a:schemeClr val="bg1"/>
              </a:solidFill>
            </a:rPr>
            <a:t>3</a:t>
          </a:r>
          <a:r>
            <a:rPr lang="zh-CN" altLang="en-US" sz="2000" dirty="0">
              <a:solidFill>
                <a:schemeClr val="bg1"/>
              </a:solidFill>
            </a:rPr>
            <a:t>、问题解决</a:t>
          </a:r>
          <a:endParaRPr lang="en-US" altLang="zh-CN" sz="2000" dirty="0"/>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ctr"/>
          <a:r>
            <a:rPr lang="en-US" altLang="zh-CN" sz="2000" dirty="0">
              <a:solidFill>
                <a:schemeClr val="bg1"/>
              </a:solidFill>
            </a:rPr>
            <a:t>1</a:t>
          </a:r>
          <a:r>
            <a:rPr lang="zh-CN" altLang="en-US" sz="2000" dirty="0">
              <a:solidFill>
                <a:schemeClr val="bg1"/>
              </a:solidFill>
            </a:rPr>
            <a:t>、变更请求</a:t>
          </a:r>
          <a:endParaRPr lang="en-US" altLang="zh-CN" sz="2000" dirty="0">
            <a:solidFill>
              <a:schemeClr val="bg1"/>
            </a:solidFill>
          </a:endParaRPr>
        </a:p>
        <a:p>
          <a:pPr algn="ctr"/>
          <a:r>
            <a:rPr lang="en-US" altLang="zh-CN" sz="2000" dirty="0">
              <a:solidFill>
                <a:schemeClr val="bg1"/>
              </a:solidFill>
            </a:rPr>
            <a:t>2</a:t>
          </a:r>
          <a:r>
            <a:rPr lang="zh-CN" altLang="en-US" sz="2000" dirty="0">
              <a:solidFill>
                <a:schemeClr val="bg1"/>
              </a:solidFill>
            </a:rPr>
            <a:t>、质量报告</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46258">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zh-CN" sz="1800" dirty="0">
              <a:solidFill>
                <a:schemeClr val="bg1"/>
              </a:solidFill>
            </a:rPr>
            <a:t>、质量管理计划</a:t>
          </a:r>
        </a:p>
        <a:p>
          <a:pPr algn="l"/>
          <a:r>
            <a:rPr lang="en-US" altLang="zh-CN" sz="1800" dirty="0">
              <a:solidFill>
                <a:schemeClr val="bg1"/>
              </a:solidFill>
            </a:rPr>
            <a:t>2</a:t>
          </a:r>
          <a:r>
            <a:rPr lang="zh-CN" altLang="zh-CN" sz="1800" dirty="0">
              <a:solidFill>
                <a:schemeClr val="bg1"/>
              </a:solidFill>
            </a:rPr>
            <a:t>、过程改进计划</a:t>
          </a:r>
        </a:p>
        <a:p>
          <a:pPr algn="l"/>
          <a:r>
            <a:rPr lang="en-US" altLang="zh-CN" sz="1800" dirty="0">
              <a:solidFill>
                <a:schemeClr val="bg1"/>
              </a:solidFill>
            </a:rPr>
            <a:t>3</a:t>
          </a:r>
          <a:r>
            <a:rPr lang="zh-CN" altLang="zh-CN" sz="1800" dirty="0">
              <a:solidFill>
                <a:schemeClr val="bg1"/>
              </a:solidFill>
            </a:rPr>
            <a:t>、质量测量指标</a:t>
          </a:r>
          <a:endParaRPr lang="en-US" altLang="zh-CN" sz="1800" dirty="0">
            <a:solidFill>
              <a:schemeClr val="bg1"/>
            </a:solidFill>
          </a:endParaRPr>
        </a:p>
        <a:p>
          <a:pPr algn="l"/>
          <a:r>
            <a:rPr lang="en-US" altLang="zh-CN" sz="1800" dirty="0">
              <a:solidFill>
                <a:schemeClr val="bg1"/>
              </a:solidFill>
            </a:rPr>
            <a:t>4</a:t>
          </a:r>
          <a:r>
            <a:rPr lang="zh-CN" altLang="zh-CN" sz="1800" dirty="0">
              <a:solidFill>
                <a:schemeClr val="bg1"/>
              </a:solidFill>
            </a:rPr>
            <a:t>、质量</a:t>
          </a:r>
          <a:r>
            <a:rPr lang="zh-CN" altLang="en-US" sz="1800" dirty="0">
              <a:solidFill>
                <a:schemeClr val="bg1"/>
              </a:solidFill>
            </a:rPr>
            <a:t>控制</a:t>
          </a:r>
          <a:r>
            <a:rPr lang="zh-CN" altLang="zh-CN" sz="1800" dirty="0">
              <a:solidFill>
                <a:schemeClr val="bg1"/>
              </a:solidFill>
            </a:rPr>
            <a:t>测量指</a:t>
          </a:r>
          <a:r>
            <a:rPr lang="zh-CN" altLang="en-US" sz="1800" dirty="0">
              <a:solidFill>
                <a:schemeClr val="bg1"/>
              </a:solidFill>
            </a:rPr>
            <a:t>结果</a:t>
          </a: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ctr">
            <a:lnSpc>
              <a:spcPct val="100000"/>
            </a:lnSpc>
            <a:spcAft>
              <a:spcPts val="0"/>
            </a:spcAft>
          </a:pPr>
          <a:r>
            <a:rPr lang="en-US" altLang="zh-CN" sz="2000" dirty="0">
              <a:solidFill>
                <a:schemeClr val="bg1"/>
              </a:solidFill>
            </a:rPr>
            <a:t>1</a:t>
          </a:r>
          <a:r>
            <a:rPr lang="zh-CN" altLang="en-US" sz="2000" dirty="0">
              <a:solidFill>
                <a:schemeClr val="bg1"/>
              </a:solidFill>
            </a:rPr>
            <a:t>、质量审计</a:t>
          </a:r>
          <a:endParaRPr lang="en-US" altLang="zh-CN" sz="1600" dirty="0">
            <a:solidFill>
              <a:schemeClr val="bg1"/>
            </a:solidFill>
          </a:endParaRPr>
        </a:p>
        <a:p>
          <a:pPr algn="ctr">
            <a:lnSpc>
              <a:spcPct val="100000"/>
            </a:lnSpc>
            <a:spcAft>
              <a:spcPts val="0"/>
            </a:spcAft>
          </a:pPr>
          <a:r>
            <a:rPr lang="en-US" altLang="zh-CN" sz="2000" dirty="0">
              <a:solidFill>
                <a:srgbClr val="FFC000"/>
              </a:solidFill>
            </a:rPr>
            <a:t>2</a:t>
          </a:r>
          <a:r>
            <a:rPr lang="zh-CN" altLang="en-US" sz="2000" dirty="0">
              <a:solidFill>
                <a:srgbClr val="FFC000"/>
              </a:solidFill>
            </a:rPr>
            <a:t>、过程分析</a:t>
          </a:r>
          <a:endParaRPr lang="en-US" altLang="zh-CN" sz="2000" dirty="0">
            <a:solidFill>
              <a:srgbClr val="FFC000"/>
            </a:solidFill>
          </a:endParaRPr>
        </a:p>
        <a:p>
          <a:pPr algn="ctr">
            <a:lnSpc>
              <a:spcPct val="100000"/>
            </a:lnSpc>
            <a:spcAft>
              <a:spcPts val="0"/>
            </a:spcAft>
          </a:pPr>
          <a:r>
            <a:rPr lang="en-US" altLang="zh-CN" sz="2000" dirty="0">
              <a:solidFill>
                <a:schemeClr val="bg1"/>
              </a:solidFill>
            </a:rPr>
            <a:t>3</a:t>
          </a:r>
          <a:r>
            <a:rPr lang="zh-CN" altLang="en-US" sz="2000" dirty="0">
              <a:solidFill>
                <a:schemeClr val="bg1"/>
              </a:solidFill>
            </a:rPr>
            <a:t>、问题解决</a:t>
          </a:r>
          <a:endParaRPr lang="en-US" altLang="zh-CN" sz="2000"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ctr"/>
          <a:r>
            <a:rPr lang="en-US" altLang="zh-CN" sz="2000" dirty="0">
              <a:solidFill>
                <a:schemeClr val="bg1"/>
              </a:solidFill>
            </a:rPr>
            <a:t>1</a:t>
          </a:r>
          <a:r>
            <a:rPr lang="zh-CN" altLang="en-US" sz="2000" dirty="0">
              <a:solidFill>
                <a:schemeClr val="bg1"/>
              </a:solidFill>
            </a:rPr>
            <a:t>、变更请求</a:t>
          </a:r>
          <a:endParaRPr lang="en-US" altLang="zh-CN" sz="2000" dirty="0">
            <a:solidFill>
              <a:schemeClr val="bg1"/>
            </a:solidFill>
          </a:endParaRPr>
        </a:p>
        <a:p>
          <a:pPr algn="ctr"/>
          <a:r>
            <a:rPr lang="en-US" altLang="zh-CN" sz="2000" dirty="0">
              <a:solidFill>
                <a:schemeClr val="bg1"/>
              </a:solidFill>
            </a:rPr>
            <a:t>2</a:t>
          </a:r>
          <a:r>
            <a:rPr lang="zh-CN" altLang="en-US" sz="2000" dirty="0">
              <a:solidFill>
                <a:schemeClr val="bg1"/>
              </a:solidFill>
            </a:rPr>
            <a:t>、质量报告</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46258">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zh-CN" sz="1800" dirty="0">
              <a:solidFill>
                <a:schemeClr val="bg1"/>
              </a:solidFill>
            </a:rPr>
            <a:t>、质量管理计划</a:t>
          </a:r>
        </a:p>
        <a:p>
          <a:pPr algn="l"/>
          <a:r>
            <a:rPr lang="en-US" altLang="zh-CN" sz="1800" dirty="0">
              <a:solidFill>
                <a:schemeClr val="bg1"/>
              </a:solidFill>
            </a:rPr>
            <a:t>2</a:t>
          </a:r>
          <a:r>
            <a:rPr lang="zh-CN" altLang="zh-CN" sz="1800" dirty="0">
              <a:solidFill>
                <a:schemeClr val="bg1"/>
              </a:solidFill>
            </a:rPr>
            <a:t>、过程改进计划</a:t>
          </a:r>
        </a:p>
        <a:p>
          <a:pPr algn="l"/>
          <a:r>
            <a:rPr lang="en-US" altLang="zh-CN" sz="1800" dirty="0">
              <a:solidFill>
                <a:schemeClr val="bg1"/>
              </a:solidFill>
            </a:rPr>
            <a:t>3</a:t>
          </a:r>
          <a:r>
            <a:rPr lang="zh-CN" altLang="zh-CN" sz="1800" dirty="0">
              <a:solidFill>
                <a:schemeClr val="bg1"/>
              </a:solidFill>
            </a:rPr>
            <a:t>、质量测量指标</a:t>
          </a:r>
          <a:endParaRPr lang="en-US" altLang="zh-CN" sz="1800" dirty="0">
            <a:solidFill>
              <a:schemeClr val="bg1"/>
            </a:solidFill>
          </a:endParaRPr>
        </a:p>
        <a:p>
          <a:pPr algn="l"/>
          <a:r>
            <a:rPr lang="en-US" altLang="zh-CN" sz="1800" dirty="0">
              <a:solidFill>
                <a:schemeClr val="bg1"/>
              </a:solidFill>
            </a:rPr>
            <a:t>4</a:t>
          </a:r>
          <a:r>
            <a:rPr lang="zh-CN" altLang="zh-CN" sz="1800" dirty="0">
              <a:solidFill>
                <a:schemeClr val="bg1"/>
              </a:solidFill>
            </a:rPr>
            <a:t>、质量</a:t>
          </a:r>
          <a:r>
            <a:rPr lang="zh-CN" altLang="en-US" sz="1800" dirty="0">
              <a:solidFill>
                <a:schemeClr val="bg1"/>
              </a:solidFill>
            </a:rPr>
            <a:t>控制</a:t>
          </a:r>
          <a:r>
            <a:rPr lang="zh-CN" altLang="zh-CN" sz="1800" dirty="0">
              <a:solidFill>
                <a:schemeClr val="bg1"/>
              </a:solidFill>
            </a:rPr>
            <a:t>测量指</a:t>
          </a:r>
          <a:r>
            <a:rPr lang="zh-CN" altLang="en-US" sz="1800" dirty="0">
              <a:solidFill>
                <a:schemeClr val="bg1"/>
              </a:solidFill>
            </a:rPr>
            <a:t>结果</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ctr">
            <a:lnSpc>
              <a:spcPct val="100000"/>
            </a:lnSpc>
            <a:spcAft>
              <a:spcPts val="0"/>
            </a:spcAft>
          </a:pPr>
          <a:r>
            <a:rPr lang="en-US" altLang="zh-CN" sz="2000" dirty="0">
              <a:solidFill>
                <a:schemeClr val="bg1"/>
              </a:solidFill>
            </a:rPr>
            <a:t>1</a:t>
          </a:r>
          <a:r>
            <a:rPr lang="zh-CN" altLang="en-US" sz="2000" dirty="0">
              <a:solidFill>
                <a:schemeClr val="bg1"/>
              </a:solidFill>
            </a:rPr>
            <a:t>、质量审计</a:t>
          </a:r>
          <a:endParaRPr lang="en-US" altLang="zh-CN" sz="1600" dirty="0">
            <a:solidFill>
              <a:schemeClr val="bg1"/>
            </a:solidFill>
          </a:endParaRPr>
        </a:p>
        <a:p>
          <a:pPr algn="ctr">
            <a:lnSpc>
              <a:spcPct val="100000"/>
            </a:lnSpc>
            <a:spcAft>
              <a:spcPts val="0"/>
            </a:spcAft>
          </a:pPr>
          <a:r>
            <a:rPr lang="en-US" altLang="zh-CN" sz="2000" dirty="0">
              <a:solidFill>
                <a:schemeClr val="bg1"/>
              </a:solidFill>
            </a:rPr>
            <a:t>2</a:t>
          </a:r>
          <a:r>
            <a:rPr lang="zh-CN" altLang="en-US" sz="2000" dirty="0">
              <a:solidFill>
                <a:schemeClr val="bg1"/>
              </a:solidFill>
            </a:rPr>
            <a:t>、过程分析</a:t>
          </a:r>
          <a:endParaRPr lang="en-US" altLang="zh-CN" sz="2000" dirty="0">
            <a:solidFill>
              <a:schemeClr val="bg1"/>
            </a:solidFill>
          </a:endParaRPr>
        </a:p>
        <a:p>
          <a:pPr algn="ctr">
            <a:lnSpc>
              <a:spcPct val="100000"/>
            </a:lnSpc>
            <a:spcAft>
              <a:spcPts val="0"/>
            </a:spcAft>
          </a:pPr>
          <a:r>
            <a:rPr lang="en-US" altLang="zh-CN" sz="2000" dirty="0">
              <a:solidFill>
                <a:srgbClr val="FFC000"/>
              </a:solidFill>
            </a:rPr>
            <a:t>3</a:t>
          </a:r>
          <a:r>
            <a:rPr lang="zh-CN" altLang="en-US" sz="2000" dirty="0">
              <a:solidFill>
                <a:srgbClr val="FFC000"/>
              </a:solidFill>
            </a:rPr>
            <a:t>、问题解决</a:t>
          </a:r>
          <a:endParaRPr lang="en-US" altLang="zh-CN" sz="2000"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ctr"/>
          <a:r>
            <a:rPr lang="en-US" altLang="zh-CN" sz="2000" dirty="0">
              <a:solidFill>
                <a:schemeClr val="bg1"/>
              </a:solidFill>
            </a:rPr>
            <a:t>1</a:t>
          </a:r>
          <a:r>
            <a:rPr lang="zh-CN" altLang="en-US" sz="2000" dirty="0">
              <a:solidFill>
                <a:schemeClr val="bg1"/>
              </a:solidFill>
            </a:rPr>
            <a:t>、变更请求</a:t>
          </a:r>
          <a:endParaRPr lang="en-US" altLang="zh-CN" sz="2000" dirty="0">
            <a:solidFill>
              <a:schemeClr val="bg1"/>
            </a:solidFill>
          </a:endParaRPr>
        </a:p>
        <a:p>
          <a:pPr algn="ctr"/>
          <a:r>
            <a:rPr lang="en-US" altLang="zh-CN" sz="2000" dirty="0">
              <a:solidFill>
                <a:schemeClr val="bg1"/>
              </a:solidFill>
            </a:rPr>
            <a:t>2</a:t>
          </a:r>
          <a:r>
            <a:rPr lang="zh-CN" altLang="en-US" sz="2000" dirty="0">
              <a:solidFill>
                <a:schemeClr val="bg1"/>
              </a:solidFill>
            </a:rPr>
            <a:t>、质量报告</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46258">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56A6AD4-A7F7-4045-A0C8-3009962309E5}" type="doc">
      <dgm:prSet loTypeId="urn:microsoft.com/office/officeart/2005/8/layout/process5" loCatId="process" qsTypeId="urn:microsoft.com/office/officeart/2005/8/quickstyle/simple3" qsCatId="simple" csTypeId="urn:microsoft.com/office/officeart/2005/8/colors/colorful4" csCatId="colorful" phldr="1"/>
      <dgm:spPr/>
      <dgm:t>
        <a:bodyPr/>
        <a:lstStyle/>
        <a:p>
          <a:endParaRPr lang="zh-CN" altLang="en-US"/>
        </a:p>
      </dgm:t>
    </dgm:pt>
    <dgm:pt modelId="{D47FB9E6-4071-446E-916A-0CCD6087C5E3}">
      <dgm:prSet phldrT="[文本]" custT="1"/>
      <dgm:spPr/>
      <dgm:t>
        <a:bodyPr/>
        <a:lstStyle/>
        <a:p>
          <a:pPr>
            <a:buNone/>
          </a:pP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）识别问题</a:t>
          </a:r>
          <a:endParaRPr lang="zh-CN" altLang="en-US" sz="1800" dirty="0"/>
        </a:p>
      </dgm:t>
    </dgm:pt>
    <dgm:pt modelId="{BFAD5370-C37F-41F3-9E2F-0879FF17A800}" type="parTrans" cxnId="{A3B7DE7A-9173-4B04-8560-C629D08B43E0}">
      <dgm:prSet/>
      <dgm:spPr/>
      <dgm:t>
        <a:bodyPr/>
        <a:lstStyle/>
        <a:p>
          <a:endParaRPr lang="zh-CN" altLang="en-US" sz="2400"/>
        </a:p>
      </dgm:t>
    </dgm:pt>
    <dgm:pt modelId="{76D374C4-FE16-413F-8065-7BE28AFBEA33}" type="sibTrans" cxnId="{A3B7DE7A-9173-4B04-8560-C629D08B43E0}">
      <dgm:prSet custT="1"/>
      <dgm:spPr/>
      <dgm:t>
        <a:bodyPr/>
        <a:lstStyle/>
        <a:p>
          <a:endParaRPr lang="zh-CN" altLang="en-US" sz="1600"/>
        </a:p>
      </dgm:t>
    </dgm:pt>
    <dgm:pt modelId="{3A4EBA9D-0D76-4086-8B71-CDED9BE56D0D}">
      <dgm:prSet custT="1"/>
      <dgm:spPr/>
      <dgm:t>
        <a:bodyPr/>
        <a:lstStyle/>
        <a:p>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）定义问题</a:t>
          </a:r>
        </a:p>
      </dgm:t>
    </dgm:pt>
    <dgm:pt modelId="{0A6C0B99-D902-4EBC-8C85-116ECFCE96B5}" type="parTrans" cxnId="{89F8B186-53EB-4F7D-826F-D8AC6B6D1235}">
      <dgm:prSet/>
      <dgm:spPr/>
      <dgm:t>
        <a:bodyPr/>
        <a:lstStyle/>
        <a:p>
          <a:endParaRPr lang="zh-CN" altLang="en-US" sz="2400"/>
        </a:p>
      </dgm:t>
    </dgm:pt>
    <dgm:pt modelId="{DD90D298-385E-4444-B3AE-3C5F06A407F5}" type="sibTrans" cxnId="{89F8B186-53EB-4F7D-826F-D8AC6B6D1235}">
      <dgm:prSet custT="1"/>
      <dgm:spPr/>
      <dgm:t>
        <a:bodyPr/>
        <a:lstStyle/>
        <a:p>
          <a:endParaRPr lang="zh-CN" altLang="en-US" sz="1600"/>
        </a:p>
      </dgm:t>
    </dgm:pt>
    <dgm:pt modelId="{59B1AC3C-106D-47F0-92E5-F77D887564CA}">
      <dgm:prSet custT="1"/>
      <dgm:spPr/>
      <dgm:t>
        <a:bodyPr/>
        <a:lstStyle/>
        <a:p>
          <a:r>
            <a:rPr lang="en-US" altLang="zh-CN" sz="1800" b="1" dirty="0">
              <a:latin typeface="Times New Roman" panose="02020603050405020304" pitchFamily="18" charset="0"/>
              <a:cs typeface="Times New Roman" panose="02020603050405020304" pitchFamily="18" charset="0"/>
            </a:rPr>
            <a:t>3</a:t>
          </a:r>
          <a:r>
            <a:rPr lang="zh-CN" altLang="en-US" sz="1800" b="1" dirty="0">
              <a:latin typeface="Times New Roman" panose="02020603050405020304" pitchFamily="18" charset="0"/>
              <a:cs typeface="Times New Roman" panose="02020603050405020304" pitchFamily="18" charset="0"/>
            </a:rPr>
            <a:t>）调查</a:t>
          </a:r>
        </a:p>
      </dgm:t>
    </dgm:pt>
    <dgm:pt modelId="{877796B6-112D-4830-B8DD-A2C8440E37F0}" type="parTrans" cxnId="{07E6D3F3-AA5D-4687-8AF6-BBCB08CAA5C2}">
      <dgm:prSet/>
      <dgm:spPr/>
      <dgm:t>
        <a:bodyPr/>
        <a:lstStyle/>
        <a:p>
          <a:endParaRPr lang="zh-CN" altLang="en-US" sz="2400"/>
        </a:p>
      </dgm:t>
    </dgm:pt>
    <dgm:pt modelId="{272ABDBE-65E9-474F-ACB3-CEB37F2B2653}" type="sibTrans" cxnId="{07E6D3F3-AA5D-4687-8AF6-BBCB08CAA5C2}">
      <dgm:prSet custT="1"/>
      <dgm:spPr/>
      <dgm:t>
        <a:bodyPr/>
        <a:lstStyle/>
        <a:p>
          <a:endParaRPr lang="zh-CN" altLang="en-US" sz="1600"/>
        </a:p>
      </dgm:t>
    </dgm:pt>
    <dgm:pt modelId="{B09E8A05-84A7-4A1A-86CD-8B52F890A7AF}">
      <dgm:prSet custT="1"/>
      <dgm:spPr/>
      <dgm:t>
        <a:bodyPr/>
        <a:lstStyle/>
        <a:p>
          <a:r>
            <a:rPr lang="en-US" altLang="zh-CN" sz="1800" b="1" dirty="0">
              <a:latin typeface="Times New Roman" panose="02020603050405020304" pitchFamily="18" charset="0"/>
              <a:cs typeface="Times New Roman" panose="02020603050405020304" pitchFamily="18" charset="0"/>
            </a:rPr>
            <a:t>4</a:t>
          </a:r>
          <a:r>
            <a:rPr lang="zh-CN" altLang="en-US" sz="1800" b="1" dirty="0">
              <a:latin typeface="Times New Roman" panose="02020603050405020304" pitchFamily="18" charset="0"/>
              <a:cs typeface="Times New Roman" panose="02020603050405020304" pitchFamily="18" charset="0"/>
            </a:rPr>
            <a:t>）分析</a:t>
          </a:r>
        </a:p>
      </dgm:t>
    </dgm:pt>
    <dgm:pt modelId="{3A18DFCC-15CB-4301-ACCA-ED612F0C4878}" type="parTrans" cxnId="{E30C1369-E18C-4B7C-8154-BC485AC10042}">
      <dgm:prSet/>
      <dgm:spPr/>
      <dgm:t>
        <a:bodyPr/>
        <a:lstStyle/>
        <a:p>
          <a:endParaRPr lang="zh-CN" altLang="en-US" sz="2400"/>
        </a:p>
      </dgm:t>
    </dgm:pt>
    <dgm:pt modelId="{30DC7F7C-4A34-4BF1-AA5F-63C08E0B6F29}" type="sibTrans" cxnId="{E30C1369-E18C-4B7C-8154-BC485AC10042}">
      <dgm:prSet custT="1"/>
      <dgm:spPr/>
      <dgm:t>
        <a:bodyPr/>
        <a:lstStyle/>
        <a:p>
          <a:endParaRPr lang="zh-CN" altLang="en-US" sz="1600"/>
        </a:p>
      </dgm:t>
    </dgm:pt>
    <dgm:pt modelId="{1CBF0C41-3569-49EC-96E8-D195A30B1173}">
      <dgm:prSet custT="1"/>
      <dgm:spPr/>
      <dgm:t>
        <a:bodyPr/>
        <a:lstStyle/>
        <a:p>
          <a:r>
            <a:rPr lang="en-US" altLang="zh-CN" sz="1800" b="1" dirty="0">
              <a:latin typeface="Times New Roman" panose="02020603050405020304" pitchFamily="18" charset="0"/>
              <a:cs typeface="Times New Roman" panose="02020603050405020304" pitchFamily="18" charset="0"/>
            </a:rPr>
            <a:t>5</a:t>
          </a:r>
          <a:r>
            <a:rPr lang="zh-CN" altLang="en-US" sz="1800" b="1" dirty="0">
              <a:latin typeface="Times New Roman" panose="02020603050405020304" pitchFamily="18" charset="0"/>
              <a:cs typeface="Times New Roman" panose="02020603050405020304" pitchFamily="18" charset="0"/>
            </a:rPr>
            <a:t>）解决</a:t>
          </a:r>
        </a:p>
      </dgm:t>
    </dgm:pt>
    <dgm:pt modelId="{3D64934A-9E03-4B25-AE83-8C42EF4192C1}" type="parTrans" cxnId="{DD164EE7-7010-4F63-A48B-A37751E55552}">
      <dgm:prSet/>
      <dgm:spPr/>
      <dgm:t>
        <a:bodyPr/>
        <a:lstStyle/>
        <a:p>
          <a:endParaRPr lang="zh-CN" altLang="en-US" sz="2400"/>
        </a:p>
      </dgm:t>
    </dgm:pt>
    <dgm:pt modelId="{B6B6FC75-FF28-4B84-8731-77FC968F9F1F}" type="sibTrans" cxnId="{DD164EE7-7010-4F63-A48B-A37751E55552}">
      <dgm:prSet custT="1"/>
      <dgm:spPr/>
      <dgm:t>
        <a:bodyPr/>
        <a:lstStyle/>
        <a:p>
          <a:endParaRPr lang="zh-CN" altLang="en-US" sz="1600"/>
        </a:p>
      </dgm:t>
    </dgm:pt>
    <dgm:pt modelId="{F25B33FA-C73C-4888-AEF5-66CC4D45FD2A}">
      <dgm:prSet custT="1"/>
      <dgm:spPr/>
      <dgm:t>
        <a:bodyPr/>
        <a:lstStyle/>
        <a:p>
          <a:r>
            <a:rPr lang="en-US" altLang="zh-CN" sz="1800" b="1" dirty="0">
              <a:latin typeface="Times New Roman" panose="02020603050405020304" pitchFamily="18" charset="0"/>
              <a:cs typeface="Times New Roman" panose="02020603050405020304" pitchFamily="18" charset="0"/>
            </a:rPr>
            <a:t>6</a:t>
          </a:r>
          <a:r>
            <a:rPr lang="zh-CN" altLang="en-US" sz="1800" b="1" dirty="0">
              <a:latin typeface="Times New Roman" panose="02020603050405020304" pitchFamily="18" charset="0"/>
              <a:cs typeface="Times New Roman" panose="02020603050405020304" pitchFamily="18" charset="0"/>
            </a:rPr>
            <a:t>）检查解决方案</a:t>
          </a:r>
        </a:p>
      </dgm:t>
    </dgm:pt>
    <dgm:pt modelId="{6BC23EC9-FC24-4183-B457-65E3C803F779}" type="parTrans" cxnId="{0E5F0355-B053-4F67-87C1-0CE1C8F8213A}">
      <dgm:prSet/>
      <dgm:spPr/>
      <dgm:t>
        <a:bodyPr/>
        <a:lstStyle/>
        <a:p>
          <a:endParaRPr lang="zh-CN" altLang="en-US" sz="2400"/>
        </a:p>
      </dgm:t>
    </dgm:pt>
    <dgm:pt modelId="{502A6BFA-B00F-4A96-AE02-6E66EEF7F254}" type="sibTrans" cxnId="{0E5F0355-B053-4F67-87C1-0CE1C8F8213A}">
      <dgm:prSet/>
      <dgm:spPr/>
      <dgm:t>
        <a:bodyPr/>
        <a:lstStyle/>
        <a:p>
          <a:endParaRPr lang="zh-CN" altLang="en-US" sz="2400"/>
        </a:p>
      </dgm:t>
    </dgm:pt>
    <dgm:pt modelId="{66C0BB2D-F129-4473-B26F-9284B8DFC4A2}">
      <dgm:prSet custT="1"/>
      <dgm:spPr/>
      <dgm:t>
        <a:bodyPr/>
        <a:lstStyle/>
        <a:p>
          <a:r>
            <a:rPr lang="zh-CN" altLang="en-US" sz="1600" b="1" dirty="0">
              <a:latin typeface="Times New Roman" panose="02020603050405020304" pitchFamily="18" charset="0"/>
              <a:cs typeface="Times New Roman" panose="02020603050405020304" pitchFamily="18" charset="0"/>
            </a:rPr>
            <a:t>将问题分解为可管理的小问题</a:t>
          </a:r>
        </a:p>
      </dgm:t>
    </dgm:pt>
    <dgm:pt modelId="{AB8D7A27-1F7F-454F-BAAF-4CEE42DCE197}" type="parTrans" cxnId="{0B68DD82-98A6-4E0B-80D8-C67269BF626C}">
      <dgm:prSet/>
      <dgm:spPr/>
      <dgm:t>
        <a:bodyPr/>
        <a:lstStyle/>
        <a:p>
          <a:endParaRPr lang="zh-CN" altLang="en-US" sz="2400"/>
        </a:p>
      </dgm:t>
    </dgm:pt>
    <dgm:pt modelId="{F97DB645-12D7-4A4B-9728-207540C59949}" type="sibTrans" cxnId="{0B68DD82-98A6-4E0B-80D8-C67269BF626C}">
      <dgm:prSet/>
      <dgm:spPr/>
      <dgm:t>
        <a:bodyPr/>
        <a:lstStyle/>
        <a:p>
          <a:endParaRPr lang="zh-CN" altLang="en-US" sz="2400"/>
        </a:p>
      </dgm:t>
    </dgm:pt>
    <dgm:pt modelId="{E582D006-0E96-4915-B287-6263CC6FEDE7}">
      <dgm:prSet custT="1"/>
      <dgm:spPr/>
      <dgm:t>
        <a:bodyPr/>
        <a:lstStyle/>
        <a:p>
          <a:r>
            <a:rPr lang="zh-CN" altLang="en-US" sz="1600" b="1">
              <a:latin typeface="Times New Roman" panose="02020603050405020304" pitchFamily="18" charset="0"/>
              <a:cs typeface="Times New Roman" panose="02020603050405020304" pitchFamily="18" charset="0"/>
            </a:rPr>
            <a:t>收集</a:t>
          </a:r>
          <a:r>
            <a:rPr lang="zh-CN" altLang="en-US" sz="1600" b="1" dirty="0">
              <a:latin typeface="Times New Roman" panose="02020603050405020304" pitchFamily="18" charset="0"/>
              <a:cs typeface="Times New Roman" panose="02020603050405020304" pitchFamily="18" charset="0"/>
            </a:rPr>
            <a:t>数据</a:t>
          </a:r>
        </a:p>
      </dgm:t>
    </dgm:pt>
    <dgm:pt modelId="{C6ABA902-1DE9-4EED-BFE8-3C96350C2D25}" type="parTrans" cxnId="{8D1EE75A-3841-432F-B603-CE7AE0EAF517}">
      <dgm:prSet/>
      <dgm:spPr/>
      <dgm:t>
        <a:bodyPr/>
        <a:lstStyle/>
        <a:p>
          <a:endParaRPr lang="zh-CN" altLang="en-US" sz="2400"/>
        </a:p>
      </dgm:t>
    </dgm:pt>
    <dgm:pt modelId="{F80DAAA8-7BDA-45D8-8D60-7EC082C1FDA9}" type="sibTrans" cxnId="{8D1EE75A-3841-432F-B603-CE7AE0EAF517}">
      <dgm:prSet/>
      <dgm:spPr/>
      <dgm:t>
        <a:bodyPr/>
        <a:lstStyle/>
        <a:p>
          <a:endParaRPr lang="zh-CN" altLang="en-US" sz="2400"/>
        </a:p>
      </dgm:t>
    </dgm:pt>
    <dgm:pt modelId="{FAEDD386-CC4B-44C9-98C1-D23C56000A3E}">
      <dgm:prSet custT="1"/>
      <dgm:spPr/>
      <dgm:t>
        <a:bodyPr/>
        <a:lstStyle/>
        <a:p>
          <a:r>
            <a:rPr lang="zh-CN" altLang="en-US" sz="1600" b="1" dirty="0">
              <a:latin typeface="Times New Roman" panose="02020603050405020304" pitchFamily="18" charset="0"/>
              <a:cs typeface="Times New Roman" panose="02020603050405020304" pitchFamily="18" charset="0"/>
            </a:rPr>
            <a:t>找出问题的根本原因</a:t>
          </a:r>
        </a:p>
      </dgm:t>
    </dgm:pt>
    <dgm:pt modelId="{7E5CE5C0-D692-43F6-8D6C-957D3A3A1A00}" type="parTrans" cxnId="{9F865FB2-1F41-42DF-A801-52A20EA7268C}">
      <dgm:prSet/>
      <dgm:spPr/>
      <dgm:t>
        <a:bodyPr/>
        <a:lstStyle/>
        <a:p>
          <a:endParaRPr lang="zh-CN" altLang="en-US" sz="2400"/>
        </a:p>
      </dgm:t>
    </dgm:pt>
    <dgm:pt modelId="{0E1AA9F2-4120-4793-AB7E-68FB81A1DC4E}" type="sibTrans" cxnId="{9F865FB2-1F41-42DF-A801-52A20EA7268C}">
      <dgm:prSet/>
      <dgm:spPr/>
      <dgm:t>
        <a:bodyPr/>
        <a:lstStyle/>
        <a:p>
          <a:endParaRPr lang="zh-CN" altLang="en-US" sz="2400"/>
        </a:p>
      </dgm:t>
    </dgm:pt>
    <dgm:pt modelId="{8C4369A8-AB65-4758-8312-108EADF74B84}">
      <dgm:prSet custT="1"/>
      <dgm:spPr/>
      <dgm:t>
        <a:bodyPr/>
        <a:lstStyle/>
        <a:p>
          <a:r>
            <a:rPr lang="zh-CN" altLang="en-US" sz="1600" b="1" dirty="0">
              <a:latin typeface="Times New Roman" panose="02020603050405020304" pitchFamily="18" charset="0"/>
              <a:cs typeface="Times New Roman" panose="02020603050405020304" pitchFamily="18" charset="0"/>
            </a:rPr>
            <a:t>从众多解决方案中选择最合适的一个</a:t>
          </a:r>
        </a:p>
      </dgm:t>
    </dgm:pt>
    <dgm:pt modelId="{1F420C31-3387-4CA4-8ADE-571A1E062111}" type="parTrans" cxnId="{5E4A0F49-2E65-4610-8853-659BF7FA188D}">
      <dgm:prSet/>
      <dgm:spPr/>
      <dgm:t>
        <a:bodyPr/>
        <a:lstStyle/>
        <a:p>
          <a:endParaRPr lang="zh-CN" altLang="en-US" sz="2400"/>
        </a:p>
      </dgm:t>
    </dgm:pt>
    <dgm:pt modelId="{F686C675-4135-4232-A1BB-0B14E5CE79C5}" type="sibTrans" cxnId="{5E4A0F49-2E65-4610-8853-659BF7FA188D}">
      <dgm:prSet/>
      <dgm:spPr/>
      <dgm:t>
        <a:bodyPr/>
        <a:lstStyle/>
        <a:p>
          <a:endParaRPr lang="zh-CN" altLang="en-US" sz="2400"/>
        </a:p>
      </dgm:t>
    </dgm:pt>
    <dgm:pt modelId="{C886FFD9-ED38-49F3-9341-79D92DB5007A}">
      <dgm:prSet custT="1"/>
      <dgm:spPr/>
      <dgm:t>
        <a:bodyPr/>
        <a:lstStyle/>
        <a:p>
          <a:r>
            <a:rPr lang="zh-CN" altLang="en-US" sz="1600" b="1" dirty="0">
              <a:latin typeface="Times New Roman" panose="02020603050405020304" pitchFamily="18" charset="0"/>
              <a:cs typeface="Times New Roman" panose="02020603050405020304" pitchFamily="18" charset="0"/>
            </a:rPr>
            <a:t>确认是否已解决问题</a:t>
          </a:r>
        </a:p>
      </dgm:t>
    </dgm:pt>
    <dgm:pt modelId="{07B17957-2BE3-4B3A-8DEF-035BEEE34FD2}" type="parTrans" cxnId="{778A3DA1-34C3-42A6-B227-9E6834C44549}">
      <dgm:prSet/>
      <dgm:spPr/>
      <dgm:t>
        <a:bodyPr/>
        <a:lstStyle/>
        <a:p>
          <a:endParaRPr lang="zh-CN" altLang="en-US" sz="2400"/>
        </a:p>
      </dgm:t>
    </dgm:pt>
    <dgm:pt modelId="{6EC4364A-DD53-42B1-BD75-9184950553BD}" type="sibTrans" cxnId="{778A3DA1-34C3-42A6-B227-9E6834C44549}">
      <dgm:prSet/>
      <dgm:spPr/>
      <dgm:t>
        <a:bodyPr/>
        <a:lstStyle/>
        <a:p>
          <a:endParaRPr lang="zh-CN" altLang="en-US" sz="2400"/>
        </a:p>
      </dgm:t>
    </dgm:pt>
    <dgm:pt modelId="{EF922FF9-7EC6-475B-AF60-E14610C053F6}">
      <dgm:prSet phldrT="[文本]" custT="1"/>
      <dgm:spPr/>
      <dgm:t>
        <a:bodyPr/>
        <a:lstStyle/>
        <a:p>
          <a:pPr>
            <a:buNone/>
          </a:pPr>
          <a:r>
            <a:rPr lang="zh-CN" altLang="en-US" sz="1600" b="1" dirty="0">
              <a:latin typeface="Times New Roman" panose="02020603050405020304" pitchFamily="18" charset="0"/>
              <a:cs typeface="Times New Roman" panose="02020603050405020304" pitchFamily="18" charset="0"/>
            </a:rPr>
            <a:t>明确问题</a:t>
          </a:r>
          <a:endParaRPr lang="zh-CN" altLang="en-US" sz="1600" dirty="0"/>
        </a:p>
      </dgm:t>
    </dgm:pt>
    <dgm:pt modelId="{798281E2-AA19-4DEF-9952-959CA9442325}" type="parTrans" cxnId="{DF7F7B35-DEC5-4E47-A586-0DC41496BDBC}">
      <dgm:prSet/>
      <dgm:spPr/>
      <dgm:t>
        <a:bodyPr/>
        <a:lstStyle/>
        <a:p>
          <a:endParaRPr lang="zh-CN" altLang="en-US" sz="2400"/>
        </a:p>
      </dgm:t>
    </dgm:pt>
    <dgm:pt modelId="{5A3FACAA-D8A7-4A6A-B797-7825B9CF373E}" type="sibTrans" cxnId="{DF7F7B35-DEC5-4E47-A586-0DC41496BDBC}">
      <dgm:prSet/>
      <dgm:spPr/>
      <dgm:t>
        <a:bodyPr/>
        <a:lstStyle/>
        <a:p>
          <a:endParaRPr lang="zh-CN" altLang="en-US" sz="2400"/>
        </a:p>
      </dgm:t>
    </dgm:pt>
    <dgm:pt modelId="{22D7E768-6EAF-4F61-8877-6C8D8F1D5568}" type="pres">
      <dgm:prSet presAssocID="{B56A6AD4-A7F7-4045-A0C8-3009962309E5}" presName="diagram" presStyleCnt="0">
        <dgm:presLayoutVars>
          <dgm:dir/>
          <dgm:resizeHandles val="exact"/>
        </dgm:presLayoutVars>
      </dgm:prSet>
      <dgm:spPr/>
    </dgm:pt>
    <dgm:pt modelId="{96ED9E1D-EDCE-46FA-BCE7-094CE06D37BC}" type="pres">
      <dgm:prSet presAssocID="{D47FB9E6-4071-446E-916A-0CCD6087C5E3}" presName="node" presStyleLbl="node1" presStyleIdx="0" presStyleCnt="6">
        <dgm:presLayoutVars>
          <dgm:bulletEnabled val="1"/>
        </dgm:presLayoutVars>
      </dgm:prSet>
      <dgm:spPr/>
    </dgm:pt>
    <dgm:pt modelId="{DD1690CB-C06F-4F72-9B00-1C4E38C43F3E}" type="pres">
      <dgm:prSet presAssocID="{76D374C4-FE16-413F-8065-7BE28AFBEA33}" presName="sibTrans" presStyleLbl="sibTrans2D1" presStyleIdx="0" presStyleCnt="5"/>
      <dgm:spPr/>
    </dgm:pt>
    <dgm:pt modelId="{E893176A-738B-4CAE-8D6D-A803E125E21B}" type="pres">
      <dgm:prSet presAssocID="{76D374C4-FE16-413F-8065-7BE28AFBEA33}" presName="connectorText" presStyleLbl="sibTrans2D1" presStyleIdx="0" presStyleCnt="5"/>
      <dgm:spPr/>
    </dgm:pt>
    <dgm:pt modelId="{892AED8F-A772-4A6A-BC79-DEA6EFA968C4}" type="pres">
      <dgm:prSet presAssocID="{3A4EBA9D-0D76-4086-8B71-CDED9BE56D0D}" presName="node" presStyleLbl="node1" presStyleIdx="1" presStyleCnt="6">
        <dgm:presLayoutVars>
          <dgm:bulletEnabled val="1"/>
        </dgm:presLayoutVars>
      </dgm:prSet>
      <dgm:spPr/>
    </dgm:pt>
    <dgm:pt modelId="{D0988FCA-7C33-431D-BFA9-3E04CFAF4166}" type="pres">
      <dgm:prSet presAssocID="{DD90D298-385E-4444-B3AE-3C5F06A407F5}" presName="sibTrans" presStyleLbl="sibTrans2D1" presStyleIdx="1" presStyleCnt="5"/>
      <dgm:spPr/>
    </dgm:pt>
    <dgm:pt modelId="{C6EF59F9-F59E-4B87-8B2E-B5F30C01F6D8}" type="pres">
      <dgm:prSet presAssocID="{DD90D298-385E-4444-B3AE-3C5F06A407F5}" presName="connectorText" presStyleLbl="sibTrans2D1" presStyleIdx="1" presStyleCnt="5"/>
      <dgm:spPr/>
    </dgm:pt>
    <dgm:pt modelId="{E1608F3C-7E91-45D5-A36A-B64D98767E1E}" type="pres">
      <dgm:prSet presAssocID="{59B1AC3C-106D-47F0-92E5-F77D887564CA}" presName="node" presStyleLbl="node1" presStyleIdx="2" presStyleCnt="6">
        <dgm:presLayoutVars>
          <dgm:bulletEnabled val="1"/>
        </dgm:presLayoutVars>
      </dgm:prSet>
      <dgm:spPr/>
    </dgm:pt>
    <dgm:pt modelId="{78B696DC-B9C4-4F98-B15D-ADF79CEFFA27}" type="pres">
      <dgm:prSet presAssocID="{272ABDBE-65E9-474F-ACB3-CEB37F2B2653}" presName="sibTrans" presStyleLbl="sibTrans2D1" presStyleIdx="2" presStyleCnt="5"/>
      <dgm:spPr/>
    </dgm:pt>
    <dgm:pt modelId="{B2889408-1EEE-467F-8C09-FCCE872BD5E3}" type="pres">
      <dgm:prSet presAssocID="{272ABDBE-65E9-474F-ACB3-CEB37F2B2653}" presName="connectorText" presStyleLbl="sibTrans2D1" presStyleIdx="2" presStyleCnt="5"/>
      <dgm:spPr/>
    </dgm:pt>
    <dgm:pt modelId="{B35A5A4A-DFF3-4D48-A9E2-5EBC43B49BB8}" type="pres">
      <dgm:prSet presAssocID="{B09E8A05-84A7-4A1A-86CD-8B52F890A7AF}" presName="node" presStyleLbl="node1" presStyleIdx="3" presStyleCnt="6">
        <dgm:presLayoutVars>
          <dgm:bulletEnabled val="1"/>
        </dgm:presLayoutVars>
      </dgm:prSet>
      <dgm:spPr/>
    </dgm:pt>
    <dgm:pt modelId="{38C9D2FF-AA72-44AB-BBB7-8C77B7307588}" type="pres">
      <dgm:prSet presAssocID="{30DC7F7C-4A34-4BF1-AA5F-63C08E0B6F29}" presName="sibTrans" presStyleLbl="sibTrans2D1" presStyleIdx="3" presStyleCnt="5"/>
      <dgm:spPr/>
    </dgm:pt>
    <dgm:pt modelId="{C5BBF123-81BF-4003-9128-4B07BDB36CCF}" type="pres">
      <dgm:prSet presAssocID="{30DC7F7C-4A34-4BF1-AA5F-63C08E0B6F29}" presName="connectorText" presStyleLbl="sibTrans2D1" presStyleIdx="3" presStyleCnt="5"/>
      <dgm:spPr/>
    </dgm:pt>
    <dgm:pt modelId="{81B57689-9BD6-48F2-B709-DEE250CC968E}" type="pres">
      <dgm:prSet presAssocID="{1CBF0C41-3569-49EC-96E8-D195A30B1173}" presName="node" presStyleLbl="node1" presStyleIdx="4" presStyleCnt="6">
        <dgm:presLayoutVars>
          <dgm:bulletEnabled val="1"/>
        </dgm:presLayoutVars>
      </dgm:prSet>
      <dgm:spPr/>
    </dgm:pt>
    <dgm:pt modelId="{82D2D439-F55E-4713-A0A4-E38A4ACFAE3E}" type="pres">
      <dgm:prSet presAssocID="{B6B6FC75-FF28-4B84-8731-77FC968F9F1F}" presName="sibTrans" presStyleLbl="sibTrans2D1" presStyleIdx="4" presStyleCnt="5"/>
      <dgm:spPr/>
    </dgm:pt>
    <dgm:pt modelId="{E5433D8E-731F-4834-9B35-2B1AFD7F55FD}" type="pres">
      <dgm:prSet presAssocID="{B6B6FC75-FF28-4B84-8731-77FC968F9F1F}" presName="connectorText" presStyleLbl="sibTrans2D1" presStyleIdx="4" presStyleCnt="5"/>
      <dgm:spPr/>
    </dgm:pt>
    <dgm:pt modelId="{39473E9F-F77A-468A-9E05-02BE1369F8A6}" type="pres">
      <dgm:prSet presAssocID="{F25B33FA-C73C-4888-AEF5-66CC4D45FD2A}" presName="node" presStyleLbl="node1" presStyleIdx="5" presStyleCnt="6">
        <dgm:presLayoutVars>
          <dgm:bulletEnabled val="1"/>
        </dgm:presLayoutVars>
      </dgm:prSet>
      <dgm:spPr/>
    </dgm:pt>
  </dgm:ptLst>
  <dgm:cxnLst>
    <dgm:cxn modelId="{E3DEA609-1A4C-4A65-8401-ABA784C6EC07}" type="presOf" srcId="{66C0BB2D-F129-4473-B26F-9284B8DFC4A2}" destId="{892AED8F-A772-4A6A-BC79-DEA6EFA968C4}" srcOrd="0" destOrd="1" presId="urn:microsoft.com/office/officeart/2005/8/layout/process5"/>
    <dgm:cxn modelId="{292B9F10-07EB-4C67-9148-A18055FFB35D}" type="presOf" srcId="{272ABDBE-65E9-474F-ACB3-CEB37F2B2653}" destId="{78B696DC-B9C4-4F98-B15D-ADF79CEFFA27}" srcOrd="0" destOrd="0" presId="urn:microsoft.com/office/officeart/2005/8/layout/process5"/>
    <dgm:cxn modelId="{7E7CB811-D261-4908-8D3C-134BB8F837EE}" type="presOf" srcId="{30DC7F7C-4A34-4BF1-AA5F-63C08E0B6F29}" destId="{C5BBF123-81BF-4003-9128-4B07BDB36CCF}" srcOrd="1" destOrd="0" presId="urn:microsoft.com/office/officeart/2005/8/layout/process5"/>
    <dgm:cxn modelId="{3D02B519-09B0-4D5F-963C-94AC8AF8CA35}" type="presOf" srcId="{3A4EBA9D-0D76-4086-8B71-CDED9BE56D0D}" destId="{892AED8F-A772-4A6A-BC79-DEA6EFA968C4}" srcOrd="0" destOrd="0" presId="urn:microsoft.com/office/officeart/2005/8/layout/process5"/>
    <dgm:cxn modelId="{8BC75D30-D49B-4228-90AE-3F9CFDDEDE8F}" type="presOf" srcId="{76D374C4-FE16-413F-8065-7BE28AFBEA33}" destId="{E893176A-738B-4CAE-8D6D-A803E125E21B}" srcOrd="1" destOrd="0" presId="urn:microsoft.com/office/officeart/2005/8/layout/process5"/>
    <dgm:cxn modelId="{CCBD8934-F637-4389-9C27-F2538A8BEBC0}" type="presOf" srcId="{C886FFD9-ED38-49F3-9341-79D92DB5007A}" destId="{39473E9F-F77A-468A-9E05-02BE1369F8A6}" srcOrd="0" destOrd="1" presId="urn:microsoft.com/office/officeart/2005/8/layout/process5"/>
    <dgm:cxn modelId="{DF7F7B35-DEC5-4E47-A586-0DC41496BDBC}" srcId="{D47FB9E6-4071-446E-916A-0CCD6087C5E3}" destId="{EF922FF9-7EC6-475B-AF60-E14610C053F6}" srcOrd="0" destOrd="0" parTransId="{798281E2-AA19-4DEF-9952-959CA9442325}" sibTransId="{5A3FACAA-D8A7-4A6A-B797-7825B9CF373E}"/>
    <dgm:cxn modelId="{47610964-DA55-498D-BF05-73B1B7DBDD88}" type="presOf" srcId="{B6B6FC75-FF28-4B84-8731-77FC968F9F1F}" destId="{82D2D439-F55E-4713-A0A4-E38A4ACFAE3E}" srcOrd="0" destOrd="0" presId="urn:microsoft.com/office/officeart/2005/8/layout/process5"/>
    <dgm:cxn modelId="{3D3F3047-9FAA-46EC-B632-399E306CF60A}" type="presOf" srcId="{B56A6AD4-A7F7-4045-A0C8-3009962309E5}" destId="{22D7E768-6EAF-4F61-8877-6C8D8F1D5568}" srcOrd="0" destOrd="0" presId="urn:microsoft.com/office/officeart/2005/8/layout/process5"/>
    <dgm:cxn modelId="{E0149367-D954-485B-BD21-5D688AB38B83}" type="presOf" srcId="{F25B33FA-C73C-4888-AEF5-66CC4D45FD2A}" destId="{39473E9F-F77A-468A-9E05-02BE1369F8A6}" srcOrd="0" destOrd="0" presId="urn:microsoft.com/office/officeart/2005/8/layout/process5"/>
    <dgm:cxn modelId="{5E4A0F49-2E65-4610-8853-659BF7FA188D}" srcId="{1CBF0C41-3569-49EC-96E8-D195A30B1173}" destId="{8C4369A8-AB65-4758-8312-108EADF74B84}" srcOrd="0" destOrd="0" parTransId="{1F420C31-3387-4CA4-8ADE-571A1E062111}" sibTransId="{F686C675-4135-4232-A1BB-0B14E5CE79C5}"/>
    <dgm:cxn modelId="{E30C1369-E18C-4B7C-8154-BC485AC10042}" srcId="{B56A6AD4-A7F7-4045-A0C8-3009962309E5}" destId="{B09E8A05-84A7-4A1A-86CD-8B52F890A7AF}" srcOrd="3" destOrd="0" parTransId="{3A18DFCC-15CB-4301-ACCA-ED612F0C4878}" sibTransId="{30DC7F7C-4A34-4BF1-AA5F-63C08E0B6F29}"/>
    <dgm:cxn modelId="{A1F9F873-1F31-4CC5-928E-04585869442E}" type="presOf" srcId="{1CBF0C41-3569-49EC-96E8-D195A30B1173}" destId="{81B57689-9BD6-48F2-B709-DEE250CC968E}" srcOrd="0" destOrd="0" presId="urn:microsoft.com/office/officeart/2005/8/layout/process5"/>
    <dgm:cxn modelId="{0E5F0355-B053-4F67-87C1-0CE1C8F8213A}" srcId="{B56A6AD4-A7F7-4045-A0C8-3009962309E5}" destId="{F25B33FA-C73C-4888-AEF5-66CC4D45FD2A}" srcOrd="5" destOrd="0" parTransId="{6BC23EC9-FC24-4183-B457-65E3C803F779}" sibTransId="{502A6BFA-B00F-4A96-AE02-6E66EEF7F254}"/>
    <dgm:cxn modelId="{7D050E77-2314-4805-A4AF-854E82E01415}" type="presOf" srcId="{59B1AC3C-106D-47F0-92E5-F77D887564CA}" destId="{E1608F3C-7E91-45D5-A36A-B64D98767E1E}" srcOrd="0" destOrd="0" presId="urn:microsoft.com/office/officeart/2005/8/layout/process5"/>
    <dgm:cxn modelId="{A3B7DE7A-9173-4B04-8560-C629D08B43E0}" srcId="{B56A6AD4-A7F7-4045-A0C8-3009962309E5}" destId="{D47FB9E6-4071-446E-916A-0CCD6087C5E3}" srcOrd="0" destOrd="0" parTransId="{BFAD5370-C37F-41F3-9E2F-0879FF17A800}" sibTransId="{76D374C4-FE16-413F-8065-7BE28AFBEA33}"/>
    <dgm:cxn modelId="{8D1EE75A-3841-432F-B603-CE7AE0EAF517}" srcId="{59B1AC3C-106D-47F0-92E5-F77D887564CA}" destId="{E582D006-0E96-4915-B287-6263CC6FEDE7}" srcOrd="0" destOrd="0" parTransId="{C6ABA902-1DE9-4EED-BFE8-3C96350C2D25}" sibTransId="{F80DAAA8-7BDA-45D8-8D60-7EC082C1FDA9}"/>
    <dgm:cxn modelId="{5E473F82-2813-4075-93BE-2A52DBF34C7F}" type="presOf" srcId="{76D374C4-FE16-413F-8065-7BE28AFBEA33}" destId="{DD1690CB-C06F-4F72-9B00-1C4E38C43F3E}" srcOrd="0" destOrd="0" presId="urn:microsoft.com/office/officeart/2005/8/layout/process5"/>
    <dgm:cxn modelId="{0B68DD82-98A6-4E0B-80D8-C67269BF626C}" srcId="{3A4EBA9D-0D76-4086-8B71-CDED9BE56D0D}" destId="{66C0BB2D-F129-4473-B26F-9284B8DFC4A2}" srcOrd="0" destOrd="0" parTransId="{AB8D7A27-1F7F-454F-BAAF-4CEE42DCE197}" sibTransId="{F97DB645-12D7-4A4B-9728-207540C59949}"/>
    <dgm:cxn modelId="{89F8B186-53EB-4F7D-826F-D8AC6B6D1235}" srcId="{B56A6AD4-A7F7-4045-A0C8-3009962309E5}" destId="{3A4EBA9D-0D76-4086-8B71-CDED9BE56D0D}" srcOrd="1" destOrd="0" parTransId="{0A6C0B99-D902-4EBC-8C85-116ECFCE96B5}" sibTransId="{DD90D298-385E-4444-B3AE-3C5F06A407F5}"/>
    <dgm:cxn modelId="{B15C0791-8787-4989-B924-B90B9C992FDF}" type="presOf" srcId="{272ABDBE-65E9-474F-ACB3-CEB37F2B2653}" destId="{B2889408-1EEE-467F-8C09-FCCE872BD5E3}" srcOrd="1" destOrd="0" presId="urn:microsoft.com/office/officeart/2005/8/layout/process5"/>
    <dgm:cxn modelId="{2D300097-7407-4FB4-A97E-9915CDF09DF1}" type="presOf" srcId="{FAEDD386-CC4B-44C9-98C1-D23C56000A3E}" destId="{B35A5A4A-DFF3-4D48-A9E2-5EBC43B49BB8}" srcOrd="0" destOrd="1" presId="urn:microsoft.com/office/officeart/2005/8/layout/process5"/>
    <dgm:cxn modelId="{BDA79997-145D-4DCF-9F9D-C6126C5D6794}" type="presOf" srcId="{B09E8A05-84A7-4A1A-86CD-8B52F890A7AF}" destId="{B35A5A4A-DFF3-4D48-A9E2-5EBC43B49BB8}" srcOrd="0" destOrd="0" presId="urn:microsoft.com/office/officeart/2005/8/layout/process5"/>
    <dgm:cxn modelId="{778A3DA1-34C3-42A6-B227-9E6834C44549}" srcId="{F25B33FA-C73C-4888-AEF5-66CC4D45FD2A}" destId="{C886FFD9-ED38-49F3-9341-79D92DB5007A}" srcOrd="0" destOrd="0" parTransId="{07B17957-2BE3-4B3A-8DEF-035BEEE34FD2}" sibTransId="{6EC4364A-DD53-42B1-BD75-9184950553BD}"/>
    <dgm:cxn modelId="{F4B064A8-028B-46B7-A0D9-BBDECCF19475}" type="presOf" srcId="{30DC7F7C-4A34-4BF1-AA5F-63C08E0B6F29}" destId="{38C9D2FF-AA72-44AB-BBB7-8C77B7307588}" srcOrd="0" destOrd="0" presId="urn:microsoft.com/office/officeart/2005/8/layout/process5"/>
    <dgm:cxn modelId="{BEF2F0AC-E4BF-4F23-AD1A-2237972BEA37}" type="presOf" srcId="{8C4369A8-AB65-4758-8312-108EADF74B84}" destId="{81B57689-9BD6-48F2-B709-DEE250CC968E}" srcOrd="0" destOrd="1" presId="urn:microsoft.com/office/officeart/2005/8/layout/process5"/>
    <dgm:cxn modelId="{383A18B1-77FB-4419-9BF4-EDED8A049C0A}" type="presOf" srcId="{E582D006-0E96-4915-B287-6263CC6FEDE7}" destId="{E1608F3C-7E91-45D5-A36A-B64D98767E1E}" srcOrd="0" destOrd="1" presId="urn:microsoft.com/office/officeart/2005/8/layout/process5"/>
    <dgm:cxn modelId="{9F865FB2-1F41-42DF-A801-52A20EA7268C}" srcId="{B09E8A05-84A7-4A1A-86CD-8B52F890A7AF}" destId="{FAEDD386-CC4B-44C9-98C1-D23C56000A3E}" srcOrd="0" destOrd="0" parTransId="{7E5CE5C0-D692-43F6-8D6C-957D3A3A1A00}" sibTransId="{0E1AA9F2-4120-4793-AB7E-68FB81A1DC4E}"/>
    <dgm:cxn modelId="{5483DBBE-4B49-48A9-954E-30D488A7EEA2}" type="presOf" srcId="{DD90D298-385E-4444-B3AE-3C5F06A407F5}" destId="{D0988FCA-7C33-431D-BFA9-3E04CFAF4166}" srcOrd="0" destOrd="0" presId="urn:microsoft.com/office/officeart/2005/8/layout/process5"/>
    <dgm:cxn modelId="{B1EAF4C5-C295-4525-BA93-6085BA7F8708}" type="presOf" srcId="{EF922FF9-7EC6-475B-AF60-E14610C053F6}" destId="{96ED9E1D-EDCE-46FA-BCE7-094CE06D37BC}" srcOrd="0" destOrd="1" presId="urn:microsoft.com/office/officeart/2005/8/layout/process5"/>
    <dgm:cxn modelId="{4F655DD9-1FFC-44A8-B94F-9C97EEB9C59F}" type="presOf" srcId="{DD90D298-385E-4444-B3AE-3C5F06A407F5}" destId="{C6EF59F9-F59E-4B87-8B2E-B5F30C01F6D8}" srcOrd="1" destOrd="0" presId="urn:microsoft.com/office/officeart/2005/8/layout/process5"/>
    <dgm:cxn modelId="{C19605E1-4EE1-44A8-AEDD-B62F1401E5DF}" type="presOf" srcId="{D47FB9E6-4071-446E-916A-0CCD6087C5E3}" destId="{96ED9E1D-EDCE-46FA-BCE7-094CE06D37BC}" srcOrd="0" destOrd="0" presId="urn:microsoft.com/office/officeart/2005/8/layout/process5"/>
    <dgm:cxn modelId="{DD164EE7-7010-4F63-A48B-A37751E55552}" srcId="{B56A6AD4-A7F7-4045-A0C8-3009962309E5}" destId="{1CBF0C41-3569-49EC-96E8-D195A30B1173}" srcOrd="4" destOrd="0" parTransId="{3D64934A-9E03-4B25-AE83-8C42EF4192C1}" sibTransId="{B6B6FC75-FF28-4B84-8731-77FC968F9F1F}"/>
    <dgm:cxn modelId="{C289AFF1-886B-4C79-AF72-BE1AE3D113BF}" type="presOf" srcId="{B6B6FC75-FF28-4B84-8731-77FC968F9F1F}" destId="{E5433D8E-731F-4834-9B35-2B1AFD7F55FD}" srcOrd="1" destOrd="0" presId="urn:microsoft.com/office/officeart/2005/8/layout/process5"/>
    <dgm:cxn modelId="{07E6D3F3-AA5D-4687-8AF6-BBCB08CAA5C2}" srcId="{B56A6AD4-A7F7-4045-A0C8-3009962309E5}" destId="{59B1AC3C-106D-47F0-92E5-F77D887564CA}" srcOrd="2" destOrd="0" parTransId="{877796B6-112D-4830-B8DD-A2C8440E37F0}" sibTransId="{272ABDBE-65E9-474F-ACB3-CEB37F2B2653}"/>
    <dgm:cxn modelId="{B940E788-C90F-4663-8CE5-573AED0D924D}" type="presParOf" srcId="{22D7E768-6EAF-4F61-8877-6C8D8F1D5568}" destId="{96ED9E1D-EDCE-46FA-BCE7-094CE06D37BC}" srcOrd="0" destOrd="0" presId="urn:microsoft.com/office/officeart/2005/8/layout/process5"/>
    <dgm:cxn modelId="{95212409-80B5-4AFB-94C8-9A926D0C69DF}" type="presParOf" srcId="{22D7E768-6EAF-4F61-8877-6C8D8F1D5568}" destId="{DD1690CB-C06F-4F72-9B00-1C4E38C43F3E}" srcOrd="1" destOrd="0" presId="urn:microsoft.com/office/officeart/2005/8/layout/process5"/>
    <dgm:cxn modelId="{324372A0-E839-482F-B1B9-C516018033C4}" type="presParOf" srcId="{DD1690CB-C06F-4F72-9B00-1C4E38C43F3E}" destId="{E893176A-738B-4CAE-8D6D-A803E125E21B}" srcOrd="0" destOrd="0" presId="urn:microsoft.com/office/officeart/2005/8/layout/process5"/>
    <dgm:cxn modelId="{D0E8D9EF-8431-4C6E-8382-34E21EB7DA8F}" type="presParOf" srcId="{22D7E768-6EAF-4F61-8877-6C8D8F1D5568}" destId="{892AED8F-A772-4A6A-BC79-DEA6EFA968C4}" srcOrd="2" destOrd="0" presId="urn:microsoft.com/office/officeart/2005/8/layout/process5"/>
    <dgm:cxn modelId="{F9DAF208-99FD-4AFB-BA0B-DD3698D20FD4}" type="presParOf" srcId="{22D7E768-6EAF-4F61-8877-6C8D8F1D5568}" destId="{D0988FCA-7C33-431D-BFA9-3E04CFAF4166}" srcOrd="3" destOrd="0" presId="urn:microsoft.com/office/officeart/2005/8/layout/process5"/>
    <dgm:cxn modelId="{83463AEE-FDB4-4BD9-A295-8AAD27BB43AB}" type="presParOf" srcId="{D0988FCA-7C33-431D-BFA9-3E04CFAF4166}" destId="{C6EF59F9-F59E-4B87-8B2E-B5F30C01F6D8}" srcOrd="0" destOrd="0" presId="urn:microsoft.com/office/officeart/2005/8/layout/process5"/>
    <dgm:cxn modelId="{CF59BEE1-9650-4635-A16A-8779E446491B}" type="presParOf" srcId="{22D7E768-6EAF-4F61-8877-6C8D8F1D5568}" destId="{E1608F3C-7E91-45D5-A36A-B64D98767E1E}" srcOrd="4" destOrd="0" presId="urn:microsoft.com/office/officeart/2005/8/layout/process5"/>
    <dgm:cxn modelId="{FE243644-F5B5-43C1-B234-3CAE5BC2AC70}" type="presParOf" srcId="{22D7E768-6EAF-4F61-8877-6C8D8F1D5568}" destId="{78B696DC-B9C4-4F98-B15D-ADF79CEFFA27}" srcOrd="5" destOrd="0" presId="urn:microsoft.com/office/officeart/2005/8/layout/process5"/>
    <dgm:cxn modelId="{64CC3B55-BB5A-480E-93AE-17A6225A681D}" type="presParOf" srcId="{78B696DC-B9C4-4F98-B15D-ADF79CEFFA27}" destId="{B2889408-1EEE-467F-8C09-FCCE872BD5E3}" srcOrd="0" destOrd="0" presId="urn:microsoft.com/office/officeart/2005/8/layout/process5"/>
    <dgm:cxn modelId="{93B74AE9-A02B-45A0-95FD-F766EEA3BA1F}" type="presParOf" srcId="{22D7E768-6EAF-4F61-8877-6C8D8F1D5568}" destId="{B35A5A4A-DFF3-4D48-A9E2-5EBC43B49BB8}" srcOrd="6" destOrd="0" presId="urn:microsoft.com/office/officeart/2005/8/layout/process5"/>
    <dgm:cxn modelId="{60C1106A-882F-416E-92CC-D5782AA9A4A3}" type="presParOf" srcId="{22D7E768-6EAF-4F61-8877-6C8D8F1D5568}" destId="{38C9D2FF-AA72-44AB-BBB7-8C77B7307588}" srcOrd="7" destOrd="0" presId="urn:microsoft.com/office/officeart/2005/8/layout/process5"/>
    <dgm:cxn modelId="{2FC8C8FB-CA95-4ED5-A9DD-E5DEB39C183B}" type="presParOf" srcId="{38C9D2FF-AA72-44AB-BBB7-8C77B7307588}" destId="{C5BBF123-81BF-4003-9128-4B07BDB36CCF}" srcOrd="0" destOrd="0" presId="urn:microsoft.com/office/officeart/2005/8/layout/process5"/>
    <dgm:cxn modelId="{051C49B1-C254-440D-A541-AFC60E040231}" type="presParOf" srcId="{22D7E768-6EAF-4F61-8877-6C8D8F1D5568}" destId="{81B57689-9BD6-48F2-B709-DEE250CC968E}" srcOrd="8" destOrd="0" presId="urn:microsoft.com/office/officeart/2005/8/layout/process5"/>
    <dgm:cxn modelId="{70EFCCAB-55D2-4CD4-ABED-D7C436523C6C}" type="presParOf" srcId="{22D7E768-6EAF-4F61-8877-6C8D8F1D5568}" destId="{82D2D439-F55E-4713-A0A4-E38A4ACFAE3E}" srcOrd="9" destOrd="0" presId="urn:microsoft.com/office/officeart/2005/8/layout/process5"/>
    <dgm:cxn modelId="{27472525-38F7-4A02-B9EA-43FFE9CDC095}" type="presParOf" srcId="{82D2D439-F55E-4713-A0A4-E38A4ACFAE3E}" destId="{E5433D8E-731F-4834-9B35-2B1AFD7F55FD}" srcOrd="0" destOrd="0" presId="urn:microsoft.com/office/officeart/2005/8/layout/process5"/>
    <dgm:cxn modelId="{69CD21B6-0C78-49D8-88F0-0156EB4B3DF4}" type="presParOf" srcId="{22D7E768-6EAF-4F61-8877-6C8D8F1D5568}" destId="{39473E9F-F77A-468A-9E05-02BE1369F8A6}"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zh-CN" sz="1800" dirty="0">
              <a:solidFill>
                <a:schemeClr val="bg1"/>
              </a:solidFill>
            </a:rPr>
            <a:t>、质量管理计划</a:t>
          </a:r>
        </a:p>
        <a:p>
          <a:pPr algn="l"/>
          <a:r>
            <a:rPr lang="en-US" altLang="zh-CN" sz="1800" dirty="0">
              <a:solidFill>
                <a:schemeClr val="bg1"/>
              </a:solidFill>
            </a:rPr>
            <a:t>2</a:t>
          </a:r>
          <a:r>
            <a:rPr lang="zh-CN" altLang="zh-CN" sz="1800" dirty="0">
              <a:solidFill>
                <a:schemeClr val="bg1"/>
              </a:solidFill>
            </a:rPr>
            <a:t>、过程改进计划</a:t>
          </a:r>
        </a:p>
        <a:p>
          <a:pPr algn="l"/>
          <a:r>
            <a:rPr lang="en-US" altLang="zh-CN" sz="1800" dirty="0">
              <a:solidFill>
                <a:schemeClr val="bg1"/>
              </a:solidFill>
            </a:rPr>
            <a:t>3</a:t>
          </a:r>
          <a:r>
            <a:rPr lang="zh-CN" altLang="zh-CN" sz="1800" dirty="0">
              <a:solidFill>
                <a:schemeClr val="bg1"/>
              </a:solidFill>
            </a:rPr>
            <a:t>、质量测量指标</a:t>
          </a:r>
          <a:endParaRPr lang="en-US" altLang="zh-CN" sz="1800" dirty="0">
            <a:solidFill>
              <a:schemeClr val="bg1"/>
            </a:solidFill>
          </a:endParaRPr>
        </a:p>
        <a:p>
          <a:pPr algn="l"/>
          <a:r>
            <a:rPr lang="en-US" altLang="zh-CN" sz="1800" dirty="0">
              <a:solidFill>
                <a:schemeClr val="bg1"/>
              </a:solidFill>
            </a:rPr>
            <a:t>4</a:t>
          </a:r>
          <a:r>
            <a:rPr lang="zh-CN" altLang="zh-CN" sz="1800" dirty="0">
              <a:solidFill>
                <a:schemeClr val="bg1"/>
              </a:solidFill>
            </a:rPr>
            <a:t>、质量</a:t>
          </a:r>
          <a:r>
            <a:rPr lang="zh-CN" altLang="en-US" sz="1800" dirty="0">
              <a:solidFill>
                <a:schemeClr val="bg1"/>
              </a:solidFill>
            </a:rPr>
            <a:t>控制</a:t>
          </a:r>
          <a:r>
            <a:rPr lang="zh-CN" altLang="zh-CN" sz="1800" dirty="0">
              <a:solidFill>
                <a:schemeClr val="bg1"/>
              </a:solidFill>
            </a:rPr>
            <a:t>测量指</a:t>
          </a:r>
          <a:r>
            <a:rPr lang="zh-CN" altLang="en-US" sz="1800" dirty="0">
              <a:solidFill>
                <a:schemeClr val="bg1"/>
              </a:solidFill>
            </a:rPr>
            <a:t>结果</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ctr">
            <a:lnSpc>
              <a:spcPct val="100000"/>
            </a:lnSpc>
            <a:spcAft>
              <a:spcPts val="0"/>
            </a:spcAft>
          </a:pPr>
          <a:r>
            <a:rPr lang="en-US" altLang="zh-CN" sz="2000" dirty="0">
              <a:solidFill>
                <a:schemeClr val="bg1"/>
              </a:solidFill>
            </a:rPr>
            <a:t>1</a:t>
          </a:r>
          <a:r>
            <a:rPr lang="zh-CN" altLang="en-US" sz="2000" dirty="0">
              <a:solidFill>
                <a:schemeClr val="bg1"/>
              </a:solidFill>
            </a:rPr>
            <a:t>、质量审计</a:t>
          </a:r>
          <a:endParaRPr lang="en-US" altLang="zh-CN" sz="1600" dirty="0">
            <a:solidFill>
              <a:schemeClr val="bg1"/>
            </a:solidFill>
          </a:endParaRPr>
        </a:p>
        <a:p>
          <a:pPr algn="ctr">
            <a:lnSpc>
              <a:spcPct val="100000"/>
            </a:lnSpc>
            <a:spcAft>
              <a:spcPts val="0"/>
            </a:spcAft>
          </a:pPr>
          <a:r>
            <a:rPr lang="en-US" altLang="zh-CN" sz="2000" dirty="0">
              <a:solidFill>
                <a:schemeClr val="bg1"/>
              </a:solidFill>
            </a:rPr>
            <a:t>2</a:t>
          </a:r>
          <a:r>
            <a:rPr lang="zh-CN" altLang="en-US" sz="2000" dirty="0">
              <a:solidFill>
                <a:schemeClr val="bg1"/>
              </a:solidFill>
            </a:rPr>
            <a:t>、过程分析</a:t>
          </a:r>
          <a:endParaRPr lang="en-US" altLang="zh-CN" sz="2000" dirty="0">
            <a:solidFill>
              <a:schemeClr val="bg1"/>
            </a:solidFill>
          </a:endParaRPr>
        </a:p>
        <a:p>
          <a:pPr algn="ctr">
            <a:lnSpc>
              <a:spcPct val="100000"/>
            </a:lnSpc>
            <a:spcAft>
              <a:spcPts val="0"/>
            </a:spcAft>
          </a:pPr>
          <a:r>
            <a:rPr lang="en-US" altLang="zh-CN" sz="2000" dirty="0">
              <a:solidFill>
                <a:schemeClr val="bg1"/>
              </a:solidFill>
            </a:rPr>
            <a:t>3</a:t>
          </a:r>
          <a:r>
            <a:rPr lang="zh-CN" altLang="en-US" sz="2000" dirty="0">
              <a:solidFill>
                <a:schemeClr val="bg1"/>
              </a:solidFill>
            </a:rPr>
            <a:t>、问题解决</a:t>
          </a:r>
          <a:endParaRPr lang="en-US" altLang="zh-CN" sz="2000" dirty="0"/>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ctr"/>
          <a:r>
            <a:rPr lang="en-US" altLang="zh-CN" sz="2000" dirty="0">
              <a:solidFill>
                <a:schemeClr val="bg1"/>
              </a:solidFill>
            </a:rPr>
            <a:t>1</a:t>
          </a:r>
          <a:r>
            <a:rPr lang="zh-CN" altLang="en-US" sz="2000" dirty="0">
              <a:solidFill>
                <a:schemeClr val="bg1"/>
              </a:solidFill>
            </a:rPr>
            <a:t>、变更请求</a:t>
          </a:r>
          <a:endParaRPr lang="en-US" altLang="zh-CN" sz="2000" dirty="0">
            <a:solidFill>
              <a:schemeClr val="bg1"/>
            </a:solidFill>
          </a:endParaRPr>
        </a:p>
        <a:p>
          <a:pPr algn="ctr"/>
          <a:r>
            <a:rPr lang="en-US" altLang="zh-CN" sz="2000" dirty="0">
              <a:solidFill>
                <a:srgbClr val="FFC000"/>
              </a:solidFill>
            </a:rPr>
            <a:t>2</a:t>
          </a:r>
          <a:r>
            <a:rPr lang="zh-CN" altLang="en-US" sz="2000" dirty="0">
              <a:solidFill>
                <a:srgbClr val="FFC000"/>
              </a:solidFill>
            </a:rPr>
            <a:t>、质量报告</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46258">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zh-CN" sz="1800" dirty="0">
              <a:solidFill>
                <a:schemeClr val="bg1"/>
              </a:solidFill>
            </a:rPr>
            <a:t>、质量管理计划</a:t>
          </a:r>
        </a:p>
        <a:p>
          <a:pPr algn="l"/>
          <a:r>
            <a:rPr lang="en-US" altLang="zh-CN" sz="1800" dirty="0">
              <a:solidFill>
                <a:schemeClr val="bg1"/>
              </a:solidFill>
            </a:rPr>
            <a:t>2</a:t>
          </a:r>
          <a:r>
            <a:rPr lang="zh-CN" altLang="zh-CN" sz="1800" dirty="0">
              <a:solidFill>
                <a:schemeClr val="bg1"/>
              </a:solidFill>
            </a:rPr>
            <a:t>、质量测量指标</a:t>
          </a:r>
        </a:p>
        <a:p>
          <a:pPr algn="l"/>
          <a:r>
            <a:rPr lang="en-US" altLang="zh-CN" sz="1800" dirty="0">
              <a:solidFill>
                <a:schemeClr val="bg1"/>
              </a:solidFill>
            </a:rPr>
            <a:t>3</a:t>
          </a:r>
          <a:r>
            <a:rPr lang="zh-CN" altLang="zh-CN" sz="1800" dirty="0">
              <a:solidFill>
                <a:schemeClr val="bg1"/>
              </a:solidFill>
            </a:rPr>
            <a:t>、</a:t>
          </a:r>
          <a:r>
            <a:rPr lang="zh-CN" altLang="en-US" sz="1800" dirty="0">
              <a:solidFill>
                <a:schemeClr val="bg1"/>
              </a:solidFill>
            </a:rPr>
            <a:t>质量核对单</a:t>
          </a:r>
          <a:endParaRPr lang="en-US" altLang="zh-CN" sz="1800" dirty="0">
            <a:solidFill>
              <a:schemeClr val="bg1"/>
            </a:solidFill>
          </a:endParaRPr>
        </a:p>
        <a:p>
          <a:pPr algn="l"/>
          <a:r>
            <a:rPr lang="en-US" altLang="zh-CN" sz="1800" dirty="0">
              <a:solidFill>
                <a:schemeClr val="bg1"/>
              </a:solidFill>
            </a:rPr>
            <a:t>4</a:t>
          </a:r>
          <a:r>
            <a:rPr lang="zh-CN" altLang="zh-CN" sz="1800" dirty="0">
              <a:solidFill>
                <a:schemeClr val="bg1"/>
              </a:solidFill>
            </a:rPr>
            <a:t>、</a:t>
          </a:r>
          <a:r>
            <a:rPr lang="zh-CN" altLang="en-US" sz="1800" dirty="0">
              <a:solidFill>
                <a:schemeClr val="bg1"/>
              </a:solidFill>
            </a:rPr>
            <a:t>可交付成果</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rgbClr val="FFC000"/>
              </a:solidFill>
            </a:rPr>
            <a:t>1</a:t>
          </a:r>
          <a:r>
            <a:rPr lang="zh-CN" altLang="en-US" sz="2000" dirty="0">
              <a:solidFill>
                <a:srgbClr val="FFC000"/>
              </a:solidFill>
            </a:rPr>
            <a:t>、技术评审</a:t>
          </a:r>
        </a:p>
        <a:p>
          <a:r>
            <a:rPr lang="en-US" altLang="zh-CN" sz="2000" dirty="0">
              <a:solidFill>
                <a:srgbClr val="FFC000"/>
              </a:solidFill>
            </a:rPr>
            <a:t>2</a:t>
          </a:r>
          <a:r>
            <a:rPr lang="zh-CN" altLang="en-US" sz="2000" dirty="0">
              <a:solidFill>
                <a:srgbClr val="FFC000"/>
              </a:solidFill>
            </a:rPr>
            <a:t>、代码评审</a:t>
          </a:r>
          <a:r>
            <a:rPr lang="en-US" altLang="zh-CN" sz="2000" dirty="0">
              <a:solidFill>
                <a:srgbClr val="FFC000"/>
              </a:solidFill>
            </a:rPr>
            <a:t>/</a:t>
          </a:r>
          <a:r>
            <a:rPr lang="zh-CN" altLang="en-US" sz="2000" dirty="0">
              <a:solidFill>
                <a:srgbClr val="FFC000"/>
              </a:solidFill>
            </a:rPr>
            <a:t>走查</a:t>
          </a:r>
        </a:p>
        <a:p>
          <a:r>
            <a:rPr lang="en-US" altLang="zh-CN" sz="2000" dirty="0">
              <a:solidFill>
                <a:srgbClr val="FFC000"/>
              </a:solidFill>
            </a:rPr>
            <a:t>3</a:t>
          </a:r>
          <a:r>
            <a:rPr lang="zh-CN" altLang="en-US" sz="2000" dirty="0">
              <a:solidFill>
                <a:srgbClr val="FFC000"/>
              </a:solidFill>
            </a:rPr>
            <a:t>、测试</a:t>
          </a:r>
        </a:p>
        <a:p>
          <a:r>
            <a:rPr lang="en-US" altLang="zh-CN" sz="2000" dirty="0">
              <a:solidFill>
                <a:srgbClr val="FFC000"/>
              </a:solidFill>
            </a:rPr>
            <a:t>4</a:t>
          </a:r>
          <a:r>
            <a:rPr lang="zh-CN" altLang="en-US" sz="2000" dirty="0">
              <a:solidFill>
                <a:srgbClr val="FFC000"/>
              </a:solidFill>
            </a:rPr>
            <a:t>、数据分析 </a:t>
          </a:r>
          <a:endParaRPr lang="en-US" altLang="zh-CN" sz="2000"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schemeClr val="bg1"/>
              </a:solidFill>
            </a:rPr>
            <a:t>1</a:t>
          </a:r>
          <a:r>
            <a:rPr lang="zh-CN" altLang="en-US" sz="2000" dirty="0">
              <a:solidFill>
                <a:schemeClr val="bg1"/>
              </a:solidFill>
            </a:rPr>
            <a:t>、变更请求</a:t>
          </a:r>
        </a:p>
        <a:p>
          <a:pPr algn="l"/>
          <a:r>
            <a:rPr lang="en-US" altLang="zh-CN" sz="2000" dirty="0">
              <a:solidFill>
                <a:schemeClr val="bg1"/>
              </a:solidFill>
            </a:rPr>
            <a:t>2</a:t>
          </a:r>
          <a:r>
            <a:rPr lang="zh-CN" altLang="en-US" sz="2000" dirty="0">
              <a:solidFill>
                <a:schemeClr val="bg1"/>
              </a:solidFill>
            </a:rPr>
            <a:t>、质量控制测量结果</a:t>
          </a:r>
          <a:endParaRPr lang="en-US" altLang="zh-CN" sz="2000" dirty="0">
            <a:solidFill>
              <a:schemeClr val="bg1"/>
            </a:solidFill>
          </a:endParaRPr>
        </a:p>
        <a:p>
          <a:pPr algn="l"/>
          <a:r>
            <a:rPr lang="en-US" altLang="zh-CN" sz="2000" dirty="0">
              <a:solidFill>
                <a:schemeClr val="bg1"/>
              </a:solidFill>
            </a:rPr>
            <a:t>3</a:t>
          </a:r>
          <a:r>
            <a:rPr lang="zh-CN" altLang="en-US" sz="2000" dirty="0">
              <a:solidFill>
                <a:schemeClr val="bg1"/>
              </a:solidFill>
            </a:rPr>
            <a:t>、核实的可交付成果</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46258">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66760">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zh-CN" sz="1800" dirty="0">
              <a:solidFill>
                <a:schemeClr val="bg1"/>
              </a:solidFill>
            </a:rPr>
            <a:t>、质量管理计划</a:t>
          </a:r>
        </a:p>
        <a:p>
          <a:pPr algn="l"/>
          <a:r>
            <a:rPr lang="en-US" altLang="zh-CN" sz="1800" dirty="0">
              <a:solidFill>
                <a:schemeClr val="bg1"/>
              </a:solidFill>
            </a:rPr>
            <a:t>2</a:t>
          </a:r>
          <a:r>
            <a:rPr lang="zh-CN" altLang="zh-CN" sz="1800" dirty="0">
              <a:solidFill>
                <a:schemeClr val="bg1"/>
              </a:solidFill>
            </a:rPr>
            <a:t>、质量测量指标</a:t>
          </a:r>
        </a:p>
        <a:p>
          <a:pPr algn="l"/>
          <a:r>
            <a:rPr lang="en-US" altLang="zh-CN" sz="1800" dirty="0">
              <a:solidFill>
                <a:schemeClr val="bg1"/>
              </a:solidFill>
            </a:rPr>
            <a:t>3</a:t>
          </a:r>
          <a:r>
            <a:rPr lang="zh-CN" altLang="zh-CN" sz="1800" dirty="0">
              <a:solidFill>
                <a:schemeClr val="bg1"/>
              </a:solidFill>
            </a:rPr>
            <a:t>、</a:t>
          </a:r>
          <a:r>
            <a:rPr lang="zh-CN" altLang="en-US" sz="1800" dirty="0">
              <a:solidFill>
                <a:schemeClr val="bg1"/>
              </a:solidFill>
            </a:rPr>
            <a:t>质量核对单</a:t>
          </a:r>
          <a:endParaRPr lang="en-US" altLang="zh-CN" sz="1800" dirty="0">
            <a:solidFill>
              <a:schemeClr val="bg1"/>
            </a:solidFill>
          </a:endParaRPr>
        </a:p>
        <a:p>
          <a:pPr algn="l"/>
          <a:r>
            <a:rPr lang="en-US" altLang="zh-CN" sz="1800" dirty="0">
              <a:solidFill>
                <a:schemeClr val="bg1"/>
              </a:solidFill>
            </a:rPr>
            <a:t>4</a:t>
          </a:r>
          <a:r>
            <a:rPr lang="zh-CN" altLang="zh-CN" sz="1800" dirty="0">
              <a:solidFill>
                <a:schemeClr val="bg1"/>
              </a:solidFill>
            </a:rPr>
            <a:t>、</a:t>
          </a:r>
          <a:r>
            <a:rPr lang="zh-CN" altLang="en-US" sz="1800" dirty="0">
              <a:solidFill>
                <a:schemeClr val="bg1"/>
              </a:solidFill>
            </a:rPr>
            <a:t>可交付成果</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、技术评审</a:t>
          </a:r>
        </a:p>
        <a:p>
          <a:r>
            <a:rPr lang="en-US" altLang="zh-CN" sz="2000" dirty="0">
              <a:solidFill>
                <a:schemeClr val="bg1"/>
              </a:solidFill>
            </a:rPr>
            <a:t>2</a:t>
          </a:r>
          <a:r>
            <a:rPr lang="zh-CN" altLang="en-US" sz="2000" dirty="0">
              <a:solidFill>
                <a:schemeClr val="bg1"/>
              </a:solidFill>
            </a:rPr>
            <a:t>、代码走查</a:t>
          </a:r>
        </a:p>
        <a:p>
          <a:r>
            <a:rPr lang="en-US" altLang="zh-CN" sz="2000" dirty="0">
              <a:solidFill>
                <a:schemeClr val="bg1"/>
              </a:solidFill>
            </a:rPr>
            <a:t>3</a:t>
          </a:r>
          <a:r>
            <a:rPr lang="zh-CN" altLang="en-US" sz="2000" dirty="0">
              <a:solidFill>
                <a:schemeClr val="bg1"/>
              </a:solidFill>
            </a:rPr>
            <a:t>、测试</a:t>
          </a:r>
        </a:p>
        <a:p>
          <a:r>
            <a:rPr lang="en-US" altLang="zh-CN" sz="2000" dirty="0">
              <a:solidFill>
                <a:srgbClr val="FFC000"/>
              </a:solidFill>
            </a:rPr>
            <a:t>4</a:t>
          </a:r>
          <a:r>
            <a:rPr lang="zh-CN" altLang="en-US" sz="2000" dirty="0">
              <a:solidFill>
                <a:srgbClr val="FFC000"/>
              </a:solidFill>
            </a:rPr>
            <a:t>、数据分析 </a:t>
          </a:r>
          <a:endParaRPr lang="en-US" altLang="zh-CN" sz="2000"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schemeClr val="bg1"/>
              </a:solidFill>
            </a:rPr>
            <a:t>1</a:t>
          </a:r>
          <a:r>
            <a:rPr lang="zh-CN" altLang="en-US" sz="2000" dirty="0">
              <a:solidFill>
                <a:schemeClr val="bg1"/>
              </a:solidFill>
            </a:rPr>
            <a:t>、变更请求</a:t>
          </a:r>
        </a:p>
        <a:p>
          <a:pPr algn="l"/>
          <a:r>
            <a:rPr lang="en-US" altLang="zh-CN" sz="2000" dirty="0">
              <a:solidFill>
                <a:schemeClr val="bg1"/>
              </a:solidFill>
            </a:rPr>
            <a:t>2</a:t>
          </a:r>
          <a:r>
            <a:rPr lang="zh-CN" altLang="en-US" sz="2000" dirty="0">
              <a:solidFill>
                <a:schemeClr val="bg1"/>
              </a:solidFill>
            </a:rPr>
            <a:t>、质量控制测量结果</a:t>
          </a:r>
          <a:endParaRPr lang="en-US" altLang="zh-CN" sz="2000" dirty="0">
            <a:solidFill>
              <a:schemeClr val="bg1"/>
            </a:solidFill>
          </a:endParaRPr>
        </a:p>
        <a:p>
          <a:pPr algn="l"/>
          <a:r>
            <a:rPr lang="en-US" altLang="zh-CN" sz="2000" dirty="0">
              <a:solidFill>
                <a:schemeClr val="bg1"/>
              </a:solidFill>
            </a:rPr>
            <a:t>3</a:t>
          </a:r>
          <a:r>
            <a:rPr lang="zh-CN" altLang="en-US" sz="2000" dirty="0">
              <a:solidFill>
                <a:schemeClr val="bg1"/>
              </a:solidFill>
            </a:rPr>
            <a:t>、核实的可交付成果</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46258">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66760">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22B60E-7091-4D94-ABDA-90EEDBA98F8F}"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7C98281B-B929-498D-8318-7208E7577E5A}">
      <dgm:prSet phldrT="[文本]" custT="1"/>
      <dgm:spPr/>
      <dgm:t>
        <a:bodyPr/>
        <a:lstStyle/>
        <a:p>
          <a:r>
            <a:rPr lang="zh-CN" altLang="en-US" sz="2000" b="1" dirty="0">
              <a:latin typeface="Times New Roman" panose="02020603050405020304" pitchFamily="18" charset="0"/>
              <a:cs typeface="Times New Roman" panose="02020603050405020304" pitchFamily="18" charset="0"/>
            </a:rPr>
            <a:t>低等级（功能有限）、高质量（无明显缺陷、用户手册易读）</a:t>
          </a:r>
          <a:endParaRPr lang="zh-CN" altLang="en-US" sz="2000" dirty="0"/>
        </a:p>
      </dgm:t>
    </dgm:pt>
    <dgm:pt modelId="{7FC77379-7BEA-4BE1-8C18-9492FDDD5172}" type="parTrans" cxnId="{CED5CE40-D4F2-485E-98F6-BB9DD8837638}">
      <dgm:prSet/>
      <dgm:spPr/>
      <dgm:t>
        <a:bodyPr/>
        <a:lstStyle/>
        <a:p>
          <a:endParaRPr lang="zh-CN" altLang="en-US" sz="1800"/>
        </a:p>
      </dgm:t>
    </dgm:pt>
    <dgm:pt modelId="{174C7C4C-3766-4FE9-937C-019E24A77122}" type="sibTrans" cxnId="{CED5CE40-D4F2-485E-98F6-BB9DD8837638}">
      <dgm:prSet/>
      <dgm:spPr/>
      <dgm:t>
        <a:bodyPr/>
        <a:lstStyle/>
        <a:p>
          <a:endParaRPr lang="zh-CN" altLang="en-US" sz="1800"/>
        </a:p>
      </dgm:t>
    </dgm:pt>
    <dgm:pt modelId="{2713426F-7CBD-4226-9779-5C07570CECD3}">
      <dgm:prSet phldrT="[文本]" custT="1"/>
      <dgm:spPr/>
      <dgm:t>
        <a:bodyPr/>
        <a:lstStyle/>
        <a:p>
          <a:r>
            <a:rPr lang="zh-CN" altLang="en-US" sz="2000" b="1" dirty="0">
              <a:latin typeface="Times New Roman" panose="02020603050405020304" pitchFamily="18" charset="0"/>
              <a:cs typeface="Times New Roman" panose="02020603050405020304" pitchFamily="18" charset="0"/>
            </a:rPr>
            <a:t>可能不是问题，</a:t>
          </a:r>
          <a:r>
            <a:rPr lang="zh-CN" altLang="en-US" sz="2000" b="1" dirty="0">
              <a:solidFill>
                <a:srgbClr val="0070C0"/>
              </a:solidFill>
              <a:latin typeface="Times New Roman" panose="02020603050405020304" pitchFamily="18" charset="0"/>
              <a:cs typeface="Times New Roman" panose="02020603050405020304" pitchFamily="18" charset="0"/>
            </a:rPr>
            <a:t>可以接受</a:t>
          </a:r>
          <a:endParaRPr lang="zh-CN" altLang="en-US" sz="2000" dirty="0">
            <a:solidFill>
              <a:srgbClr val="0070C0"/>
            </a:solidFill>
          </a:endParaRPr>
        </a:p>
      </dgm:t>
    </dgm:pt>
    <dgm:pt modelId="{A649447D-6D22-4051-918E-993CA220E5F6}" type="parTrans" cxnId="{4CA03637-51EC-448C-924F-60BFB91E08C5}">
      <dgm:prSet/>
      <dgm:spPr/>
      <dgm:t>
        <a:bodyPr/>
        <a:lstStyle/>
        <a:p>
          <a:endParaRPr lang="zh-CN" altLang="en-US" sz="1800"/>
        </a:p>
      </dgm:t>
    </dgm:pt>
    <dgm:pt modelId="{25F1D1FB-5BE7-45BE-8B32-F674FBBE3FBC}" type="sibTrans" cxnId="{4CA03637-51EC-448C-924F-60BFB91E08C5}">
      <dgm:prSet/>
      <dgm:spPr/>
      <dgm:t>
        <a:bodyPr/>
        <a:lstStyle/>
        <a:p>
          <a:endParaRPr lang="zh-CN" altLang="en-US" sz="1800"/>
        </a:p>
      </dgm:t>
    </dgm:pt>
    <dgm:pt modelId="{C9491796-6B4D-428C-A651-E1C9E9B415D8}">
      <dgm:prSet phldrT="[文本]" custT="1"/>
      <dgm:spPr/>
      <dgm:t>
        <a:bodyPr/>
        <a:lstStyle/>
        <a:p>
          <a:r>
            <a:rPr lang="zh-CN" altLang="en-US" sz="2000" b="1" dirty="0">
              <a:latin typeface="Times New Roman" panose="02020603050405020304" pitchFamily="18" charset="0"/>
              <a:cs typeface="Times New Roman" panose="02020603050405020304" pitchFamily="18" charset="0"/>
            </a:rPr>
            <a:t>适合一般使用</a:t>
          </a:r>
          <a:endParaRPr lang="zh-CN" altLang="en-US" sz="2000" dirty="0"/>
        </a:p>
      </dgm:t>
    </dgm:pt>
    <dgm:pt modelId="{C56DF58D-DF67-4D82-9783-82973F14CE91}" type="parTrans" cxnId="{D3985864-B189-4065-893A-854D3BF6323C}">
      <dgm:prSet/>
      <dgm:spPr/>
      <dgm:t>
        <a:bodyPr/>
        <a:lstStyle/>
        <a:p>
          <a:endParaRPr lang="zh-CN" altLang="en-US" sz="1800"/>
        </a:p>
      </dgm:t>
    </dgm:pt>
    <dgm:pt modelId="{E0FC00FC-7F46-45D7-8774-11605A0F72F3}" type="sibTrans" cxnId="{D3985864-B189-4065-893A-854D3BF6323C}">
      <dgm:prSet/>
      <dgm:spPr/>
      <dgm:t>
        <a:bodyPr/>
        <a:lstStyle/>
        <a:p>
          <a:endParaRPr lang="zh-CN" altLang="en-US" sz="1800"/>
        </a:p>
      </dgm:t>
    </dgm:pt>
    <dgm:pt modelId="{7BED9FDF-D68F-4254-A55D-06B618E52492}">
      <dgm:prSet phldrT="[文本]" custT="1"/>
      <dgm:spPr/>
      <dgm:t>
        <a:bodyPr/>
        <a:lstStyle/>
        <a:p>
          <a:r>
            <a:rPr lang="zh-CN" altLang="en-US" sz="2000" b="1" dirty="0">
              <a:latin typeface="Times New Roman" panose="02020603050405020304" pitchFamily="18" charset="0"/>
              <a:cs typeface="Times New Roman" panose="02020603050405020304" pitchFamily="18" charset="0"/>
            </a:rPr>
            <a:t>高等级（功能繁多）、低质量（有许多缺陷、用户手册杂乱）</a:t>
          </a:r>
          <a:endParaRPr lang="zh-CN" altLang="en-US" sz="2000" dirty="0"/>
        </a:p>
      </dgm:t>
    </dgm:pt>
    <dgm:pt modelId="{197DF96F-DAD8-415D-9134-9BAD170AA509}" type="parTrans" cxnId="{599B36D2-DD4F-468F-B258-E0F9E6CF0922}">
      <dgm:prSet/>
      <dgm:spPr/>
      <dgm:t>
        <a:bodyPr/>
        <a:lstStyle/>
        <a:p>
          <a:endParaRPr lang="zh-CN" altLang="en-US" sz="1800"/>
        </a:p>
      </dgm:t>
    </dgm:pt>
    <dgm:pt modelId="{92C8A676-D743-48E7-8807-0EAA66D05106}" type="sibTrans" cxnId="{599B36D2-DD4F-468F-B258-E0F9E6CF0922}">
      <dgm:prSet/>
      <dgm:spPr/>
      <dgm:t>
        <a:bodyPr/>
        <a:lstStyle/>
        <a:p>
          <a:endParaRPr lang="zh-CN" altLang="en-US" sz="1800"/>
        </a:p>
      </dgm:t>
    </dgm:pt>
    <dgm:pt modelId="{6EFCFBF3-6703-4C83-B400-C7B7A356D60B}">
      <dgm:prSet phldrT="[文本]" custT="1"/>
      <dgm:spPr/>
      <dgm:t>
        <a:bodyPr/>
        <a:lstStyle/>
        <a:p>
          <a:r>
            <a:rPr lang="zh-CN" altLang="en-US" sz="2000" b="1" dirty="0">
              <a:latin typeface="Times New Roman" panose="02020603050405020304" pitchFamily="18" charset="0"/>
              <a:cs typeface="Times New Roman" panose="02020603050405020304" pitchFamily="18" charset="0"/>
            </a:rPr>
            <a:t>可能是个问题，</a:t>
          </a:r>
          <a:r>
            <a:rPr lang="zh-CN" altLang="en-US" sz="2000" b="1" dirty="0">
              <a:solidFill>
                <a:srgbClr val="4BACC6"/>
              </a:solidFill>
              <a:latin typeface="Times New Roman" panose="02020603050405020304" pitchFamily="18" charset="0"/>
              <a:cs typeface="Times New Roman" panose="02020603050405020304" pitchFamily="18" charset="0"/>
            </a:rPr>
            <a:t>难以接受</a:t>
          </a:r>
          <a:endParaRPr lang="zh-CN" altLang="en-US" sz="2000" dirty="0">
            <a:solidFill>
              <a:srgbClr val="4BACC6"/>
            </a:solidFill>
          </a:endParaRPr>
        </a:p>
      </dgm:t>
    </dgm:pt>
    <dgm:pt modelId="{DC6F4CCD-688B-4559-AD0A-B056408D58B5}" type="parTrans" cxnId="{84026B88-A717-4321-A964-87B5E3649AAE}">
      <dgm:prSet/>
      <dgm:spPr/>
      <dgm:t>
        <a:bodyPr/>
        <a:lstStyle/>
        <a:p>
          <a:endParaRPr lang="zh-CN" altLang="en-US" sz="1800"/>
        </a:p>
      </dgm:t>
    </dgm:pt>
    <dgm:pt modelId="{41C28404-70BD-4895-B502-56494F45B2DE}" type="sibTrans" cxnId="{84026B88-A717-4321-A964-87B5E3649AAE}">
      <dgm:prSet/>
      <dgm:spPr/>
      <dgm:t>
        <a:bodyPr/>
        <a:lstStyle/>
        <a:p>
          <a:endParaRPr lang="zh-CN" altLang="en-US" sz="1800"/>
        </a:p>
      </dgm:t>
    </dgm:pt>
    <dgm:pt modelId="{A77A9951-805C-4B05-B318-477017D272BD}">
      <dgm:prSet phldrT="[文本]" custT="1"/>
      <dgm:spPr/>
      <dgm:t>
        <a:bodyPr/>
        <a:lstStyle/>
        <a:p>
          <a:r>
            <a:rPr lang="zh-CN" altLang="en-US" sz="2000" b="1" dirty="0">
              <a:latin typeface="Times New Roman" panose="02020603050405020304" pitchFamily="18" charset="0"/>
              <a:cs typeface="Times New Roman" panose="02020603050405020304" pitchFamily="18" charset="0"/>
            </a:rPr>
            <a:t>产品功能会因质量低劣而无效或低效</a:t>
          </a:r>
          <a:endParaRPr lang="zh-CN" altLang="en-US" sz="2000" dirty="0"/>
        </a:p>
      </dgm:t>
    </dgm:pt>
    <dgm:pt modelId="{98E41339-72C9-4B25-B67F-B67E55EF4A32}" type="parTrans" cxnId="{94972E2E-2667-4AF1-801A-9878013CBD55}">
      <dgm:prSet/>
      <dgm:spPr/>
      <dgm:t>
        <a:bodyPr/>
        <a:lstStyle/>
        <a:p>
          <a:endParaRPr lang="zh-CN" altLang="en-US" sz="1800"/>
        </a:p>
      </dgm:t>
    </dgm:pt>
    <dgm:pt modelId="{9DD2787D-1C90-466D-9155-EED6E93044FD}" type="sibTrans" cxnId="{94972E2E-2667-4AF1-801A-9878013CBD55}">
      <dgm:prSet/>
      <dgm:spPr/>
      <dgm:t>
        <a:bodyPr/>
        <a:lstStyle/>
        <a:p>
          <a:endParaRPr lang="zh-CN" altLang="en-US" sz="1800"/>
        </a:p>
      </dgm:t>
    </dgm:pt>
    <dgm:pt modelId="{3008793F-A302-40CF-9702-591C415AA7EC}" type="pres">
      <dgm:prSet presAssocID="{4122B60E-7091-4D94-ABDA-90EEDBA98F8F}" presName="linear" presStyleCnt="0">
        <dgm:presLayoutVars>
          <dgm:dir/>
          <dgm:animLvl val="lvl"/>
          <dgm:resizeHandles val="exact"/>
        </dgm:presLayoutVars>
      </dgm:prSet>
      <dgm:spPr/>
    </dgm:pt>
    <dgm:pt modelId="{FDE45A6F-E646-41F4-8E2A-6DAA957D3977}" type="pres">
      <dgm:prSet presAssocID="{7C98281B-B929-498D-8318-7208E7577E5A}" presName="parentLin" presStyleCnt="0"/>
      <dgm:spPr/>
    </dgm:pt>
    <dgm:pt modelId="{41CA59BC-DE08-489B-A3EA-12D630EB81E9}" type="pres">
      <dgm:prSet presAssocID="{7C98281B-B929-498D-8318-7208E7577E5A}" presName="parentLeftMargin" presStyleLbl="node1" presStyleIdx="0" presStyleCnt="2"/>
      <dgm:spPr/>
    </dgm:pt>
    <dgm:pt modelId="{C3B21772-39FE-46BC-A370-D5D4BBFD7E79}" type="pres">
      <dgm:prSet presAssocID="{7C98281B-B929-498D-8318-7208E7577E5A}" presName="parentText" presStyleLbl="node1" presStyleIdx="0" presStyleCnt="2" custScaleX="117460">
        <dgm:presLayoutVars>
          <dgm:chMax val="0"/>
          <dgm:bulletEnabled val="1"/>
        </dgm:presLayoutVars>
      </dgm:prSet>
      <dgm:spPr/>
    </dgm:pt>
    <dgm:pt modelId="{BF274484-F567-4612-BCD3-BA97DF26D361}" type="pres">
      <dgm:prSet presAssocID="{7C98281B-B929-498D-8318-7208E7577E5A}" presName="negativeSpace" presStyleCnt="0"/>
      <dgm:spPr/>
    </dgm:pt>
    <dgm:pt modelId="{1576DF9D-AB4A-4442-9295-8E8D08117DDF}" type="pres">
      <dgm:prSet presAssocID="{7C98281B-B929-498D-8318-7208E7577E5A}" presName="childText" presStyleLbl="conFgAcc1" presStyleIdx="0" presStyleCnt="2">
        <dgm:presLayoutVars>
          <dgm:bulletEnabled val="1"/>
        </dgm:presLayoutVars>
      </dgm:prSet>
      <dgm:spPr/>
    </dgm:pt>
    <dgm:pt modelId="{A12D2850-6281-43B3-A666-935F2095769E}" type="pres">
      <dgm:prSet presAssocID="{174C7C4C-3766-4FE9-937C-019E24A77122}" presName="spaceBetweenRectangles" presStyleCnt="0"/>
      <dgm:spPr/>
    </dgm:pt>
    <dgm:pt modelId="{7390417A-CBEB-4E5E-8DDA-56ED7AE80211}" type="pres">
      <dgm:prSet presAssocID="{7BED9FDF-D68F-4254-A55D-06B618E52492}" presName="parentLin" presStyleCnt="0"/>
      <dgm:spPr/>
    </dgm:pt>
    <dgm:pt modelId="{2BF5DBA0-ADC7-4324-BBE8-C9401D5F0626}" type="pres">
      <dgm:prSet presAssocID="{7BED9FDF-D68F-4254-A55D-06B618E52492}" presName="parentLeftMargin" presStyleLbl="node1" presStyleIdx="0" presStyleCnt="2"/>
      <dgm:spPr/>
    </dgm:pt>
    <dgm:pt modelId="{B0F7C601-709F-48DA-BB6C-59320D6DAA73}" type="pres">
      <dgm:prSet presAssocID="{7BED9FDF-D68F-4254-A55D-06B618E52492}" presName="parentText" presStyleLbl="node1" presStyleIdx="1" presStyleCnt="2" custScaleX="117460">
        <dgm:presLayoutVars>
          <dgm:chMax val="0"/>
          <dgm:bulletEnabled val="1"/>
        </dgm:presLayoutVars>
      </dgm:prSet>
      <dgm:spPr/>
    </dgm:pt>
    <dgm:pt modelId="{0004DD4B-6BA9-4175-92FC-118F0F7857B0}" type="pres">
      <dgm:prSet presAssocID="{7BED9FDF-D68F-4254-A55D-06B618E52492}" presName="negativeSpace" presStyleCnt="0"/>
      <dgm:spPr/>
    </dgm:pt>
    <dgm:pt modelId="{77474A45-EA45-43B4-9F87-C076BC5FF551}" type="pres">
      <dgm:prSet presAssocID="{7BED9FDF-D68F-4254-A55D-06B618E52492}" presName="childText" presStyleLbl="conFgAcc1" presStyleIdx="1" presStyleCnt="2">
        <dgm:presLayoutVars>
          <dgm:bulletEnabled val="1"/>
        </dgm:presLayoutVars>
      </dgm:prSet>
      <dgm:spPr/>
    </dgm:pt>
  </dgm:ptLst>
  <dgm:cxnLst>
    <dgm:cxn modelId="{A6FF1F27-C8EE-4E5D-8D9F-14D7393926DD}" type="presOf" srcId="{7BED9FDF-D68F-4254-A55D-06B618E52492}" destId="{2BF5DBA0-ADC7-4324-BBE8-C9401D5F0626}" srcOrd="0" destOrd="0" presId="urn:microsoft.com/office/officeart/2005/8/layout/list1"/>
    <dgm:cxn modelId="{61F0EE2A-3B40-4BFB-B333-E9B2658FED0E}" type="presOf" srcId="{7BED9FDF-D68F-4254-A55D-06B618E52492}" destId="{B0F7C601-709F-48DA-BB6C-59320D6DAA73}" srcOrd="1" destOrd="0" presId="urn:microsoft.com/office/officeart/2005/8/layout/list1"/>
    <dgm:cxn modelId="{94972E2E-2667-4AF1-801A-9878013CBD55}" srcId="{7BED9FDF-D68F-4254-A55D-06B618E52492}" destId="{A77A9951-805C-4B05-B318-477017D272BD}" srcOrd="1" destOrd="0" parTransId="{98E41339-72C9-4B25-B67F-B67E55EF4A32}" sibTransId="{9DD2787D-1C90-466D-9155-EED6E93044FD}"/>
    <dgm:cxn modelId="{4CA03637-51EC-448C-924F-60BFB91E08C5}" srcId="{7C98281B-B929-498D-8318-7208E7577E5A}" destId="{2713426F-7CBD-4226-9779-5C07570CECD3}" srcOrd="0" destOrd="0" parTransId="{A649447D-6D22-4051-918E-993CA220E5F6}" sibTransId="{25F1D1FB-5BE7-45BE-8B32-F674FBBE3FBC}"/>
    <dgm:cxn modelId="{CED5CE40-D4F2-485E-98F6-BB9DD8837638}" srcId="{4122B60E-7091-4D94-ABDA-90EEDBA98F8F}" destId="{7C98281B-B929-498D-8318-7208E7577E5A}" srcOrd="0" destOrd="0" parTransId="{7FC77379-7BEA-4BE1-8C18-9492FDDD5172}" sibTransId="{174C7C4C-3766-4FE9-937C-019E24A77122}"/>
    <dgm:cxn modelId="{D3985864-B189-4065-893A-854D3BF6323C}" srcId="{7C98281B-B929-498D-8318-7208E7577E5A}" destId="{C9491796-6B4D-428C-A651-E1C9E9B415D8}" srcOrd="1" destOrd="0" parTransId="{C56DF58D-DF67-4D82-9783-82973F14CE91}" sibTransId="{E0FC00FC-7F46-45D7-8774-11605A0F72F3}"/>
    <dgm:cxn modelId="{B9FE607F-7A5A-4891-81DA-8BF164993FDE}" type="presOf" srcId="{7C98281B-B929-498D-8318-7208E7577E5A}" destId="{C3B21772-39FE-46BC-A370-D5D4BBFD7E79}" srcOrd="1" destOrd="0" presId="urn:microsoft.com/office/officeart/2005/8/layout/list1"/>
    <dgm:cxn modelId="{84026B88-A717-4321-A964-87B5E3649AAE}" srcId="{7BED9FDF-D68F-4254-A55D-06B618E52492}" destId="{6EFCFBF3-6703-4C83-B400-C7B7A356D60B}" srcOrd="0" destOrd="0" parTransId="{DC6F4CCD-688B-4559-AD0A-B056408D58B5}" sibTransId="{41C28404-70BD-4895-B502-56494F45B2DE}"/>
    <dgm:cxn modelId="{3036D794-3D04-476F-96B1-2F1C83546044}" type="presOf" srcId="{A77A9951-805C-4B05-B318-477017D272BD}" destId="{77474A45-EA45-43B4-9F87-C076BC5FF551}" srcOrd="0" destOrd="1" presId="urn:microsoft.com/office/officeart/2005/8/layout/list1"/>
    <dgm:cxn modelId="{8A3BBDAA-537F-4F85-80B9-5E89948403D4}" type="presOf" srcId="{2713426F-7CBD-4226-9779-5C07570CECD3}" destId="{1576DF9D-AB4A-4442-9295-8E8D08117DDF}" srcOrd="0" destOrd="0" presId="urn:microsoft.com/office/officeart/2005/8/layout/list1"/>
    <dgm:cxn modelId="{0E7BB1C5-E16A-4CBD-9E1B-45D2A60AB9DE}" type="presOf" srcId="{C9491796-6B4D-428C-A651-E1C9E9B415D8}" destId="{1576DF9D-AB4A-4442-9295-8E8D08117DDF}" srcOrd="0" destOrd="1" presId="urn:microsoft.com/office/officeart/2005/8/layout/list1"/>
    <dgm:cxn modelId="{599B36D2-DD4F-468F-B258-E0F9E6CF0922}" srcId="{4122B60E-7091-4D94-ABDA-90EEDBA98F8F}" destId="{7BED9FDF-D68F-4254-A55D-06B618E52492}" srcOrd="1" destOrd="0" parTransId="{197DF96F-DAD8-415D-9134-9BAD170AA509}" sibTransId="{92C8A676-D743-48E7-8807-0EAA66D05106}"/>
    <dgm:cxn modelId="{755D01D4-EC00-4089-A8D5-329AEA37C328}" type="presOf" srcId="{7C98281B-B929-498D-8318-7208E7577E5A}" destId="{41CA59BC-DE08-489B-A3EA-12D630EB81E9}" srcOrd="0" destOrd="0" presId="urn:microsoft.com/office/officeart/2005/8/layout/list1"/>
    <dgm:cxn modelId="{D9F91FE5-B0E5-4E80-A864-831A96ED1B96}" type="presOf" srcId="{4122B60E-7091-4D94-ABDA-90EEDBA98F8F}" destId="{3008793F-A302-40CF-9702-591C415AA7EC}" srcOrd="0" destOrd="0" presId="urn:microsoft.com/office/officeart/2005/8/layout/list1"/>
    <dgm:cxn modelId="{7F5969F3-73AE-400C-A6A9-AE4051611C16}" type="presOf" srcId="{6EFCFBF3-6703-4C83-B400-C7B7A356D60B}" destId="{77474A45-EA45-43B4-9F87-C076BC5FF551}" srcOrd="0" destOrd="0" presId="urn:microsoft.com/office/officeart/2005/8/layout/list1"/>
    <dgm:cxn modelId="{F209D7C3-2016-4AD6-82A7-F8028C9D835F}" type="presParOf" srcId="{3008793F-A302-40CF-9702-591C415AA7EC}" destId="{FDE45A6F-E646-41F4-8E2A-6DAA957D3977}" srcOrd="0" destOrd="0" presId="urn:microsoft.com/office/officeart/2005/8/layout/list1"/>
    <dgm:cxn modelId="{1D52489E-E9AB-4245-B59F-36ACC77628D0}" type="presParOf" srcId="{FDE45A6F-E646-41F4-8E2A-6DAA957D3977}" destId="{41CA59BC-DE08-489B-A3EA-12D630EB81E9}" srcOrd="0" destOrd="0" presId="urn:microsoft.com/office/officeart/2005/8/layout/list1"/>
    <dgm:cxn modelId="{1B49C7F5-3E4E-4BE1-B142-304DA261B588}" type="presParOf" srcId="{FDE45A6F-E646-41F4-8E2A-6DAA957D3977}" destId="{C3B21772-39FE-46BC-A370-D5D4BBFD7E79}" srcOrd="1" destOrd="0" presId="urn:microsoft.com/office/officeart/2005/8/layout/list1"/>
    <dgm:cxn modelId="{FE47F0F6-A33B-49D1-BDBD-C4850498646E}" type="presParOf" srcId="{3008793F-A302-40CF-9702-591C415AA7EC}" destId="{BF274484-F567-4612-BCD3-BA97DF26D361}" srcOrd="1" destOrd="0" presId="urn:microsoft.com/office/officeart/2005/8/layout/list1"/>
    <dgm:cxn modelId="{A1610C90-D442-42B2-90E4-9047297105FE}" type="presParOf" srcId="{3008793F-A302-40CF-9702-591C415AA7EC}" destId="{1576DF9D-AB4A-4442-9295-8E8D08117DDF}" srcOrd="2" destOrd="0" presId="urn:microsoft.com/office/officeart/2005/8/layout/list1"/>
    <dgm:cxn modelId="{BC13ECFF-629A-46D2-BA18-C3B50D1CFF03}" type="presParOf" srcId="{3008793F-A302-40CF-9702-591C415AA7EC}" destId="{A12D2850-6281-43B3-A666-935F2095769E}" srcOrd="3" destOrd="0" presId="urn:microsoft.com/office/officeart/2005/8/layout/list1"/>
    <dgm:cxn modelId="{58187477-99D4-49BD-A22E-7C1442DCDC4D}" type="presParOf" srcId="{3008793F-A302-40CF-9702-591C415AA7EC}" destId="{7390417A-CBEB-4E5E-8DDA-56ED7AE80211}" srcOrd="4" destOrd="0" presId="urn:microsoft.com/office/officeart/2005/8/layout/list1"/>
    <dgm:cxn modelId="{65CA3D87-5B03-481C-8161-776568F57F51}" type="presParOf" srcId="{7390417A-CBEB-4E5E-8DDA-56ED7AE80211}" destId="{2BF5DBA0-ADC7-4324-BBE8-C9401D5F0626}" srcOrd="0" destOrd="0" presId="urn:microsoft.com/office/officeart/2005/8/layout/list1"/>
    <dgm:cxn modelId="{82313FDA-9CC3-411C-B584-E95CBB071CB4}" type="presParOf" srcId="{7390417A-CBEB-4E5E-8DDA-56ED7AE80211}" destId="{B0F7C601-709F-48DA-BB6C-59320D6DAA73}" srcOrd="1" destOrd="0" presId="urn:microsoft.com/office/officeart/2005/8/layout/list1"/>
    <dgm:cxn modelId="{51D6C4D4-3E82-491C-8113-049D731C3FDE}" type="presParOf" srcId="{3008793F-A302-40CF-9702-591C415AA7EC}" destId="{0004DD4B-6BA9-4175-92FC-118F0F7857B0}" srcOrd="5" destOrd="0" presId="urn:microsoft.com/office/officeart/2005/8/layout/list1"/>
    <dgm:cxn modelId="{18548597-351C-45B0-9809-012CB3DE8542}" type="presParOf" srcId="{3008793F-A302-40CF-9702-591C415AA7EC}" destId="{77474A45-EA45-43B4-9F87-C076BC5FF55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zh-CN" sz="1800" dirty="0">
              <a:solidFill>
                <a:schemeClr val="bg1"/>
              </a:solidFill>
            </a:rPr>
            <a:t>、质量管理计划</a:t>
          </a:r>
        </a:p>
        <a:p>
          <a:pPr algn="l"/>
          <a:r>
            <a:rPr lang="en-US" altLang="zh-CN" sz="1800" dirty="0">
              <a:solidFill>
                <a:schemeClr val="bg1"/>
              </a:solidFill>
            </a:rPr>
            <a:t>2</a:t>
          </a:r>
          <a:r>
            <a:rPr lang="zh-CN" altLang="zh-CN" sz="1800" dirty="0">
              <a:solidFill>
                <a:schemeClr val="bg1"/>
              </a:solidFill>
            </a:rPr>
            <a:t>、质量测量指标</a:t>
          </a:r>
        </a:p>
        <a:p>
          <a:pPr algn="l"/>
          <a:r>
            <a:rPr lang="en-US" altLang="zh-CN" sz="1800" dirty="0">
              <a:solidFill>
                <a:schemeClr val="bg1"/>
              </a:solidFill>
            </a:rPr>
            <a:t>3</a:t>
          </a:r>
          <a:r>
            <a:rPr lang="zh-CN" altLang="zh-CN" sz="1800" dirty="0">
              <a:solidFill>
                <a:schemeClr val="bg1"/>
              </a:solidFill>
            </a:rPr>
            <a:t>、</a:t>
          </a:r>
          <a:r>
            <a:rPr lang="zh-CN" altLang="en-US" sz="1800" dirty="0">
              <a:solidFill>
                <a:schemeClr val="bg1"/>
              </a:solidFill>
            </a:rPr>
            <a:t>质量核对单</a:t>
          </a:r>
          <a:endParaRPr lang="en-US" altLang="zh-CN" sz="1800" dirty="0">
            <a:solidFill>
              <a:schemeClr val="bg1"/>
            </a:solidFill>
          </a:endParaRPr>
        </a:p>
        <a:p>
          <a:pPr algn="l"/>
          <a:r>
            <a:rPr lang="en-US" altLang="zh-CN" sz="1800" dirty="0">
              <a:solidFill>
                <a:schemeClr val="bg1"/>
              </a:solidFill>
            </a:rPr>
            <a:t>4</a:t>
          </a:r>
          <a:r>
            <a:rPr lang="zh-CN" altLang="zh-CN" sz="1800" dirty="0">
              <a:solidFill>
                <a:schemeClr val="bg1"/>
              </a:solidFill>
            </a:rPr>
            <a:t>、</a:t>
          </a:r>
          <a:r>
            <a:rPr lang="zh-CN" altLang="en-US" sz="1800" dirty="0">
              <a:solidFill>
                <a:schemeClr val="bg1"/>
              </a:solidFill>
            </a:rPr>
            <a:t>可交付成果</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、技术评审</a:t>
          </a:r>
        </a:p>
        <a:p>
          <a:r>
            <a:rPr lang="en-US" altLang="zh-CN" sz="2000" dirty="0">
              <a:solidFill>
                <a:schemeClr val="bg1"/>
              </a:solidFill>
            </a:rPr>
            <a:t>2</a:t>
          </a:r>
          <a:r>
            <a:rPr lang="zh-CN" altLang="en-US" sz="2000" dirty="0">
              <a:solidFill>
                <a:schemeClr val="bg1"/>
              </a:solidFill>
            </a:rPr>
            <a:t>、代码走查</a:t>
          </a:r>
        </a:p>
        <a:p>
          <a:r>
            <a:rPr lang="en-US" altLang="zh-CN" sz="2000" dirty="0">
              <a:solidFill>
                <a:schemeClr val="bg1"/>
              </a:solidFill>
            </a:rPr>
            <a:t>3</a:t>
          </a:r>
          <a:r>
            <a:rPr lang="zh-CN" altLang="en-US" sz="2000" dirty="0">
              <a:solidFill>
                <a:schemeClr val="bg1"/>
              </a:solidFill>
            </a:rPr>
            <a:t>、测试</a:t>
          </a:r>
        </a:p>
        <a:p>
          <a:r>
            <a:rPr lang="en-US" altLang="zh-CN" sz="2000" dirty="0">
              <a:solidFill>
                <a:schemeClr val="bg1"/>
              </a:solidFill>
            </a:rPr>
            <a:t>4</a:t>
          </a:r>
          <a:r>
            <a:rPr lang="zh-CN" altLang="en-US" sz="2000" dirty="0">
              <a:solidFill>
                <a:schemeClr val="bg1"/>
              </a:solidFill>
            </a:rPr>
            <a:t>、数据分析 </a:t>
          </a:r>
          <a:endParaRPr lang="en-US" altLang="zh-CN" sz="200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schemeClr val="bg1"/>
              </a:solidFill>
            </a:rPr>
            <a:t>1</a:t>
          </a:r>
          <a:r>
            <a:rPr lang="zh-CN" altLang="en-US" sz="2000" dirty="0">
              <a:solidFill>
                <a:schemeClr val="bg1"/>
              </a:solidFill>
            </a:rPr>
            <a:t>、变更请求</a:t>
          </a:r>
          <a:endParaRPr lang="en-US" altLang="zh-CN" sz="2000" dirty="0">
            <a:solidFill>
              <a:schemeClr val="bg1"/>
            </a:solidFill>
          </a:endParaRPr>
        </a:p>
        <a:p>
          <a:pPr algn="l"/>
          <a:r>
            <a:rPr lang="en-US" altLang="zh-CN" sz="2000" dirty="0">
              <a:solidFill>
                <a:srgbClr val="FFC000"/>
              </a:solidFill>
            </a:rPr>
            <a:t>2</a:t>
          </a:r>
          <a:r>
            <a:rPr lang="zh-CN" altLang="en-US" sz="2000" dirty="0">
              <a:solidFill>
                <a:srgbClr val="FFC000"/>
              </a:solidFill>
            </a:rPr>
            <a:t>、质量控制测量结果</a:t>
          </a:r>
        </a:p>
        <a:p>
          <a:pPr algn="l"/>
          <a:r>
            <a:rPr lang="en-US" altLang="zh-CN" sz="2000" dirty="0">
              <a:solidFill>
                <a:srgbClr val="FFC000"/>
              </a:solidFill>
            </a:rPr>
            <a:t>3</a:t>
          </a:r>
          <a:r>
            <a:rPr lang="zh-CN" altLang="en-US" sz="2000" dirty="0">
              <a:solidFill>
                <a:srgbClr val="FFC000"/>
              </a:solidFill>
            </a:rPr>
            <a:t>、核实的可交付成果</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46258">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66760">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A56F7A-94E2-4929-A84A-EF7BB408EE5F}" type="doc">
      <dgm:prSet loTypeId="urn:microsoft.com/office/officeart/2005/8/layout/arrow1" loCatId="process" qsTypeId="urn:microsoft.com/office/officeart/2005/8/quickstyle/simple1" qsCatId="simple" csTypeId="urn:microsoft.com/office/officeart/2005/8/colors/colorful5" csCatId="colorful" phldr="1"/>
      <dgm:spPr/>
      <dgm:t>
        <a:bodyPr/>
        <a:lstStyle/>
        <a:p>
          <a:endParaRPr lang="zh-CN" altLang="en-US"/>
        </a:p>
      </dgm:t>
    </dgm:pt>
    <dgm:pt modelId="{46BFBFD9-6602-4F30-8071-280FAD719074}">
      <dgm:prSet phldrT="[文本]" custT="1"/>
      <dgm:spPr/>
      <dgm:t>
        <a:bodyPr/>
        <a:lstStyle/>
        <a:p>
          <a:r>
            <a:rPr lang="zh-CN" altLang="en-US" sz="2400" b="1" dirty="0">
              <a:solidFill>
                <a:srgbClr val="FFFF00"/>
              </a:solidFill>
              <a:latin typeface="Times New Roman" panose="02020603050405020304" pitchFamily="18" charset="0"/>
              <a:cs typeface="Times New Roman" panose="02020603050405020304" pitchFamily="18" charset="0"/>
            </a:rPr>
            <a:t>控制质量过程</a:t>
          </a:r>
          <a:endParaRPr lang="zh-CN" altLang="en-US" sz="2400" dirty="0">
            <a:solidFill>
              <a:srgbClr val="FFFF00"/>
            </a:solidFill>
          </a:endParaRPr>
        </a:p>
      </dgm:t>
    </dgm:pt>
    <dgm:pt modelId="{9D951D2F-B858-4688-BE2F-132F9D331588}" type="parTrans" cxnId="{4E4B35F8-5F8B-471F-AEC6-46A952B3E856}">
      <dgm:prSet/>
      <dgm:spPr/>
      <dgm:t>
        <a:bodyPr/>
        <a:lstStyle/>
        <a:p>
          <a:endParaRPr lang="zh-CN" altLang="en-US"/>
        </a:p>
      </dgm:t>
    </dgm:pt>
    <dgm:pt modelId="{F06337EE-0F9C-4FFB-B711-57325C9229B9}" type="sibTrans" cxnId="{4E4B35F8-5F8B-471F-AEC6-46A952B3E856}">
      <dgm:prSet/>
      <dgm:spPr/>
      <dgm:t>
        <a:bodyPr/>
        <a:lstStyle/>
        <a:p>
          <a:endParaRPr lang="zh-CN" altLang="en-US"/>
        </a:p>
      </dgm:t>
    </dgm:pt>
    <dgm:pt modelId="{82011EA7-BC6E-49F9-ABDD-35DF64B424B0}">
      <dgm:prSet phldrT="[文本]" custT="1"/>
      <dgm:spPr/>
      <dgm:t>
        <a:bodyPr/>
        <a:lstStyle/>
        <a:p>
          <a:r>
            <a:rPr lang="zh-CN" altLang="en-US" sz="2400" b="1" dirty="0">
              <a:solidFill>
                <a:srgbClr val="FFFF00"/>
              </a:solidFill>
              <a:latin typeface="Times New Roman" panose="02020603050405020304" pitchFamily="18" charset="0"/>
              <a:cs typeface="Times New Roman" panose="02020603050405020304" pitchFamily="18" charset="0"/>
            </a:rPr>
            <a:t>确认范围过程</a:t>
          </a:r>
          <a:endParaRPr lang="zh-CN" altLang="en-US" sz="2400" dirty="0">
            <a:solidFill>
              <a:srgbClr val="FFFF00"/>
            </a:solidFill>
          </a:endParaRPr>
        </a:p>
      </dgm:t>
    </dgm:pt>
    <dgm:pt modelId="{E927485A-3B60-429B-8AD3-2D4B49632440}" type="parTrans" cxnId="{1A976CAF-1C37-49EC-A0B6-1F9440F69FB8}">
      <dgm:prSet/>
      <dgm:spPr/>
      <dgm:t>
        <a:bodyPr/>
        <a:lstStyle/>
        <a:p>
          <a:endParaRPr lang="zh-CN" altLang="en-US"/>
        </a:p>
      </dgm:t>
    </dgm:pt>
    <dgm:pt modelId="{87BA02BB-93CD-4499-99BB-5CC3634D0867}" type="sibTrans" cxnId="{1A976CAF-1C37-49EC-A0B6-1F9440F69FB8}">
      <dgm:prSet/>
      <dgm:spPr/>
      <dgm:t>
        <a:bodyPr/>
        <a:lstStyle/>
        <a:p>
          <a:endParaRPr lang="zh-CN" altLang="en-US"/>
        </a:p>
      </dgm:t>
    </dgm:pt>
    <dgm:pt modelId="{9BECBAF4-5D65-45BC-A745-86A7A240B552}" type="pres">
      <dgm:prSet presAssocID="{9AA56F7A-94E2-4929-A84A-EF7BB408EE5F}" presName="cycle" presStyleCnt="0">
        <dgm:presLayoutVars>
          <dgm:dir/>
          <dgm:resizeHandles val="exact"/>
        </dgm:presLayoutVars>
      </dgm:prSet>
      <dgm:spPr/>
    </dgm:pt>
    <dgm:pt modelId="{82826EF5-4BFE-48C7-BE17-5AD5A87A7521}" type="pres">
      <dgm:prSet presAssocID="{46BFBFD9-6602-4F30-8071-280FAD719074}" presName="arrow" presStyleLbl="node1" presStyleIdx="0" presStyleCnt="2">
        <dgm:presLayoutVars>
          <dgm:bulletEnabled val="1"/>
        </dgm:presLayoutVars>
      </dgm:prSet>
      <dgm:spPr/>
    </dgm:pt>
    <dgm:pt modelId="{39468FF0-4D37-4FA7-8447-5D57A34F322E}" type="pres">
      <dgm:prSet presAssocID="{82011EA7-BC6E-49F9-ABDD-35DF64B424B0}" presName="arrow" presStyleLbl="node1" presStyleIdx="1" presStyleCnt="2">
        <dgm:presLayoutVars>
          <dgm:bulletEnabled val="1"/>
        </dgm:presLayoutVars>
      </dgm:prSet>
      <dgm:spPr/>
    </dgm:pt>
  </dgm:ptLst>
  <dgm:cxnLst>
    <dgm:cxn modelId="{916C8939-5BFF-4FD8-887D-6612FFFFEBC8}" type="presOf" srcId="{46BFBFD9-6602-4F30-8071-280FAD719074}" destId="{82826EF5-4BFE-48C7-BE17-5AD5A87A7521}" srcOrd="0" destOrd="0" presId="urn:microsoft.com/office/officeart/2005/8/layout/arrow1"/>
    <dgm:cxn modelId="{E8975C91-D005-435B-B7F9-2B936675DDE3}" type="presOf" srcId="{9AA56F7A-94E2-4929-A84A-EF7BB408EE5F}" destId="{9BECBAF4-5D65-45BC-A745-86A7A240B552}" srcOrd="0" destOrd="0" presId="urn:microsoft.com/office/officeart/2005/8/layout/arrow1"/>
    <dgm:cxn modelId="{77C734A4-198F-4D38-BA94-117BA4D0E948}" type="presOf" srcId="{82011EA7-BC6E-49F9-ABDD-35DF64B424B0}" destId="{39468FF0-4D37-4FA7-8447-5D57A34F322E}" srcOrd="0" destOrd="0" presId="urn:microsoft.com/office/officeart/2005/8/layout/arrow1"/>
    <dgm:cxn modelId="{1A976CAF-1C37-49EC-A0B6-1F9440F69FB8}" srcId="{9AA56F7A-94E2-4929-A84A-EF7BB408EE5F}" destId="{82011EA7-BC6E-49F9-ABDD-35DF64B424B0}" srcOrd="1" destOrd="0" parTransId="{E927485A-3B60-429B-8AD3-2D4B49632440}" sibTransId="{87BA02BB-93CD-4499-99BB-5CC3634D0867}"/>
    <dgm:cxn modelId="{4E4B35F8-5F8B-471F-AEC6-46A952B3E856}" srcId="{9AA56F7A-94E2-4929-A84A-EF7BB408EE5F}" destId="{46BFBFD9-6602-4F30-8071-280FAD719074}" srcOrd="0" destOrd="0" parTransId="{9D951D2F-B858-4688-BE2F-132F9D331588}" sibTransId="{F06337EE-0F9C-4FFB-B711-57325C9229B9}"/>
    <dgm:cxn modelId="{0DA153DF-4F1C-43A6-9122-838A0BFD538A}" type="presParOf" srcId="{9BECBAF4-5D65-45BC-A745-86A7A240B552}" destId="{82826EF5-4BFE-48C7-BE17-5AD5A87A7521}" srcOrd="0" destOrd="0" presId="urn:microsoft.com/office/officeart/2005/8/layout/arrow1"/>
    <dgm:cxn modelId="{7B07F965-60FC-4B04-988F-166563800C4B}" type="presParOf" srcId="{9BECBAF4-5D65-45BC-A745-86A7A240B552}" destId="{39468FF0-4D37-4FA7-8447-5D57A34F322E}"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9864F17-F3AC-4D2D-837C-B10EAE903075}" type="doc">
      <dgm:prSet loTypeId="urn:microsoft.com/office/officeart/2005/8/layout/chart3" loCatId="cycle" qsTypeId="urn:microsoft.com/office/officeart/2005/8/quickstyle/simple3" qsCatId="simple" csTypeId="urn:microsoft.com/office/officeart/2005/8/colors/colorful4" csCatId="colorful" phldr="1"/>
      <dgm:spPr/>
    </dgm:pt>
    <dgm:pt modelId="{E0FD2C3C-7651-4D45-93E4-2B9AFEF72647}">
      <dgm:prSet phldrT="[文本]" custT="1"/>
      <dgm:spPr/>
      <dgm:t>
        <a:bodyPr/>
        <a:lstStyle/>
        <a:p>
          <a:pPr>
            <a:buFont typeface="Wingdings" panose="05000000000000000000" pitchFamily="2" charset="2"/>
            <a:buChar char="n"/>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）能力成熟度模型（</a:t>
          </a:r>
          <a:r>
            <a:rPr lang="en-US" altLang="zh-CN" sz="2000" b="1" dirty="0">
              <a:latin typeface="Times New Roman" panose="02020603050405020304" pitchFamily="18" charset="0"/>
              <a:cs typeface="Times New Roman" panose="02020603050405020304" pitchFamily="18" charset="0"/>
            </a:rPr>
            <a:t>CMM </a:t>
          </a:r>
          <a:r>
            <a:rPr lang="zh-CN" altLang="en-US" sz="2000" b="1" dirty="0">
              <a:latin typeface="Times New Roman" panose="02020603050405020304" pitchFamily="18" charset="0"/>
              <a:cs typeface="Times New Roman" panose="02020603050405020304" pitchFamily="18" charset="0"/>
            </a:rPr>
            <a:t>及</a:t>
          </a:r>
          <a:r>
            <a:rPr lang="en-US" altLang="zh-CN" sz="2000" b="1" dirty="0">
              <a:latin typeface="Times New Roman" panose="02020603050405020304" pitchFamily="18" charset="0"/>
              <a:cs typeface="Times New Roman" panose="02020603050405020304" pitchFamily="18" charset="0"/>
            </a:rPr>
            <a:t>CMMI</a:t>
          </a:r>
          <a:r>
            <a:rPr lang="zh-CN" altLang="en-US" sz="2000" b="1" dirty="0">
              <a:latin typeface="Times New Roman" panose="02020603050405020304" pitchFamily="18" charset="0"/>
              <a:cs typeface="Times New Roman" panose="02020603050405020304" pitchFamily="18" charset="0"/>
            </a:rPr>
            <a:t>）</a:t>
          </a:r>
          <a:endParaRPr lang="zh-CN" altLang="en-US" sz="2000" dirty="0"/>
        </a:p>
      </dgm:t>
    </dgm:pt>
    <dgm:pt modelId="{F160350D-4F43-4E59-8036-4BA73DD1F8C6}" type="parTrans" cxnId="{B9FA43CA-20EA-4C67-B7A8-53658FAF51B9}">
      <dgm:prSet/>
      <dgm:spPr/>
      <dgm:t>
        <a:bodyPr/>
        <a:lstStyle/>
        <a:p>
          <a:endParaRPr lang="zh-CN" altLang="en-US" sz="2800"/>
        </a:p>
      </dgm:t>
    </dgm:pt>
    <dgm:pt modelId="{E98995FA-83B7-40A1-91D9-8B4C85E8D487}" type="sibTrans" cxnId="{B9FA43CA-20EA-4C67-B7A8-53658FAF51B9}">
      <dgm:prSet/>
      <dgm:spPr/>
      <dgm:t>
        <a:bodyPr/>
        <a:lstStyle/>
        <a:p>
          <a:endParaRPr lang="zh-CN" altLang="en-US" sz="2800"/>
        </a:p>
      </dgm:t>
    </dgm:pt>
    <dgm:pt modelId="{40B69F1A-9062-4815-A6A0-2B3599028C66}">
      <dgm:prSet phldrT="[文本]" custT="1"/>
      <dgm:spPr/>
      <dgm:t>
        <a:bodyPr/>
        <a:lstStyle/>
        <a:p>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）项目管理成熟度模型</a:t>
          </a:r>
          <a:endParaRPr lang="zh-CN" altLang="en-US" sz="2000" dirty="0"/>
        </a:p>
      </dgm:t>
    </dgm:pt>
    <dgm:pt modelId="{C6B7CC74-0839-459F-94CF-DF0B0DF14692}" type="parTrans" cxnId="{113B7082-D3D5-4494-8B52-177134CB31BE}">
      <dgm:prSet/>
      <dgm:spPr/>
      <dgm:t>
        <a:bodyPr/>
        <a:lstStyle/>
        <a:p>
          <a:endParaRPr lang="zh-CN" altLang="en-US" sz="2800"/>
        </a:p>
      </dgm:t>
    </dgm:pt>
    <dgm:pt modelId="{CA316C24-10A3-42D6-9E99-22B64540177D}" type="sibTrans" cxnId="{113B7082-D3D5-4494-8B52-177134CB31BE}">
      <dgm:prSet/>
      <dgm:spPr/>
      <dgm:t>
        <a:bodyPr/>
        <a:lstStyle/>
        <a:p>
          <a:endParaRPr lang="zh-CN" altLang="en-US" sz="2800"/>
        </a:p>
      </dgm:t>
    </dgm:pt>
    <dgm:pt modelId="{7CF20B9C-1410-461B-B85F-D55F39499AE1}">
      <dgm:prSet phldrT="[文本]" custT="1"/>
      <dgm:spPr/>
      <dgm:t>
        <a:bodyPr/>
        <a:lstStyle/>
        <a:p>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）软件质量功能实施模型</a:t>
          </a:r>
          <a:endParaRPr lang="zh-CN" altLang="en-US" sz="2000" dirty="0"/>
        </a:p>
      </dgm:t>
    </dgm:pt>
    <dgm:pt modelId="{02A62988-B1ED-4394-97B5-575DCDCA9E80}" type="parTrans" cxnId="{F9923D51-9BBB-432D-B34D-6E8154EDF857}">
      <dgm:prSet/>
      <dgm:spPr/>
      <dgm:t>
        <a:bodyPr/>
        <a:lstStyle/>
        <a:p>
          <a:endParaRPr lang="zh-CN" altLang="en-US" sz="2800"/>
        </a:p>
      </dgm:t>
    </dgm:pt>
    <dgm:pt modelId="{921AAA2F-3A4D-4289-A22F-F9F1BBDABEB3}" type="sibTrans" cxnId="{F9923D51-9BBB-432D-B34D-6E8154EDF857}">
      <dgm:prSet/>
      <dgm:spPr/>
      <dgm:t>
        <a:bodyPr/>
        <a:lstStyle/>
        <a:p>
          <a:endParaRPr lang="zh-CN" altLang="en-US" sz="2800"/>
        </a:p>
      </dgm:t>
    </dgm:pt>
    <dgm:pt modelId="{883A4A5E-4FFD-49F4-9A9E-A19A43ADDEA9}" type="pres">
      <dgm:prSet presAssocID="{C9864F17-F3AC-4D2D-837C-B10EAE903075}" presName="compositeShape" presStyleCnt="0">
        <dgm:presLayoutVars>
          <dgm:chMax val="7"/>
          <dgm:dir/>
          <dgm:resizeHandles val="exact"/>
        </dgm:presLayoutVars>
      </dgm:prSet>
      <dgm:spPr/>
    </dgm:pt>
    <dgm:pt modelId="{C7524F5F-94DF-4D2E-8D82-4F5A23452A3D}" type="pres">
      <dgm:prSet presAssocID="{C9864F17-F3AC-4D2D-837C-B10EAE903075}" presName="wedge1" presStyleLbl="node1" presStyleIdx="0" presStyleCnt="3"/>
      <dgm:spPr/>
    </dgm:pt>
    <dgm:pt modelId="{490C9CBE-2CD6-4E8D-B6DE-EAAD8C607065}" type="pres">
      <dgm:prSet presAssocID="{C9864F17-F3AC-4D2D-837C-B10EAE903075}" presName="wedge1Tx" presStyleLbl="node1" presStyleIdx="0" presStyleCnt="3">
        <dgm:presLayoutVars>
          <dgm:chMax val="0"/>
          <dgm:chPref val="0"/>
          <dgm:bulletEnabled val="1"/>
        </dgm:presLayoutVars>
      </dgm:prSet>
      <dgm:spPr/>
    </dgm:pt>
    <dgm:pt modelId="{ABE2BB37-5F78-42D5-98F8-1C7DD30A4800}" type="pres">
      <dgm:prSet presAssocID="{C9864F17-F3AC-4D2D-837C-B10EAE903075}" presName="wedge2" presStyleLbl="node1" presStyleIdx="1" presStyleCnt="3"/>
      <dgm:spPr/>
    </dgm:pt>
    <dgm:pt modelId="{8156AB9B-4A3F-40F3-BFFA-1C7F10F91D0D}" type="pres">
      <dgm:prSet presAssocID="{C9864F17-F3AC-4D2D-837C-B10EAE903075}" presName="wedge2Tx" presStyleLbl="node1" presStyleIdx="1" presStyleCnt="3">
        <dgm:presLayoutVars>
          <dgm:chMax val="0"/>
          <dgm:chPref val="0"/>
          <dgm:bulletEnabled val="1"/>
        </dgm:presLayoutVars>
      </dgm:prSet>
      <dgm:spPr/>
    </dgm:pt>
    <dgm:pt modelId="{DA375206-12BE-4C48-8E5E-FB32B1EA52B3}" type="pres">
      <dgm:prSet presAssocID="{C9864F17-F3AC-4D2D-837C-B10EAE903075}" presName="wedge3" presStyleLbl="node1" presStyleIdx="2" presStyleCnt="3"/>
      <dgm:spPr/>
    </dgm:pt>
    <dgm:pt modelId="{48B7492F-4A10-4199-93B4-DA461BD841E9}" type="pres">
      <dgm:prSet presAssocID="{C9864F17-F3AC-4D2D-837C-B10EAE903075}" presName="wedge3Tx" presStyleLbl="node1" presStyleIdx="2" presStyleCnt="3">
        <dgm:presLayoutVars>
          <dgm:chMax val="0"/>
          <dgm:chPref val="0"/>
          <dgm:bulletEnabled val="1"/>
        </dgm:presLayoutVars>
      </dgm:prSet>
      <dgm:spPr/>
    </dgm:pt>
  </dgm:ptLst>
  <dgm:cxnLst>
    <dgm:cxn modelId="{6737EC0B-3D9A-49E5-8CC0-32C4F6769946}" type="presOf" srcId="{40B69F1A-9062-4815-A6A0-2B3599028C66}" destId="{ABE2BB37-5F78-42D5-98F8-1C7DD30A4800}" srcOrd="0" destOrd="0" presId="urn:microsoft.com/office/officeart/2005/8/layout/chart3"/>
    <dgm:cxn modelId="{739C2615-DC4F-4C1F-854F-E8392E7CE186}" type="presOf" srcId="{7CF20B9C-1410-461B-B85F-D55F39499AE1}" destId="{DA375206-12BE-4C48-8E5E-FB32B1EA52B3}" srcOrd="0" destOrd="0" presId="urn:microsoft.com/office/officeart/2005/8/layout/chart3"/>
    <dgm:cxn modelId="{56402D16-4CF2-4AF9-8918-8F3D54292CF0}" type="presOf" srcId="{C9864F17-F3AC-4D2D-837C-B10EAE903075}" destId="{883A4A5E-4FFD-49F4-9A9E-A19A43ADDEA9}" srcOrd="0" destOrd="0" presId="urn:microsoft.com/office/officeart/2005/8/layout/chart3"/>
    <dgm:cxn modelId="{CA350F2F-ED30-429A-AE97-C623BAC05456}" type="presOf" srcId="{40B69F1A-9062-4815-A6A0-2B3599028C66}" destId="{8156AB9B-4A3F-40F3-BFFA-1C7F10F91D0D}" srcOrd="1" destOrd="0" presId="urn:microsoft.com/office/officeart/2005/8/layout/chart3"/>
    <dgm:cxn modelId="{EF1F2041-8961-44D4-995A-8D8F264C34A1}" type="presOf" srcId="{7CF20B9C-1410-461B-B85F-D55F39499AE1}" destId="{48B7492F-4A10-4199-93B4-DA461BD841E9}" srcOrd="1" destOrd="0" presId="urn:microsoft.com/office/officeart/2005/8/layout/chart3"/>
    <dgm:cxn modelId="{F9923D51-9BBB-432D-B34D-6E8154EDF857}" srcId="{C9864F17-F3AC-4D2D-837C-B10EAE903075}" destId="{7CF20B9C-1410-461B-B85F-D55F39499AE1}" srcOrd="2" destOrd="0" parTransId="{02A62988-B1ED-4394-97B5-575DCDCA9E80}" sibTransId="{921AAA2F-3A4D-4289-A22F-F9F1BBDABEB3}"/>
    <dgm:cxn modelId="{113B7082-D3D5-4494-8B52-177134CB31BE}" srcId="{C9864F17-F3AC-4D2D-837C-B10EAE903075}" destId="{40B69F1A-9062-4815-A6A0-2B3599028C66}" srcOrd="1" destOrd="0" parTransId="{C6B7CC74-0839-459F-94CF-DF0B0DF14692}" sibTransId="{CA316C24-10A3-42D6-9E99-22B64540177D}"/>
    <dgm:cxn modelId="{B9FA43CA-20EA-4C67-B7A8-53658FAF51B9}" srcId="{C9864F17-F3AC-4D2D-837C-B10EAE903075}" destId="{E0FD2C3C-7651-4D45-93E4-2B9AFEF72647}" srcOrd="0" destOrd="0" parTransId="{F160350D-4F43-4E59-8036-4BA73DD1F8C6}" sibTransId="{E98995FA-83B7-40A1-91D9-8B4C85E8D487}"/>
    <dgm:cxn modelId="{89F08FD4-CBC5-4041-B39B-1743E2DE7B07}" type="presOf" srcId="{E0FD2C3C-7651-4D45-93E4-2B9AFEF72647}" destId="{C7524F5F-94DF-4D2E-8D82-4F5A23452A3D}" srcOrd="0" destOrd="0" presId="urn:microsoft.com/office/officeart/2005/8/layout/chart3"/>
    <dgm:cxn modelId="{FF8A75E5-42F7-44B8-9CC5-7F1E9942AFA8}" type="presOf" srcId="{E0FD2C3C-7651-4D45-93E4-2B9AFEF72647}" destId="{490C9CBE-2CD6-4E8D-B6DE-EAAD8C607065}" srcOrd="1" destOrd="0" presId="urn:microsoft.com/office/officeart/2005/8/layout/chart3"/>
    <dgm:cxn modelId="{EED34560-9B3E-4802-9A14-EE1CC2D61ABC}" type="presParOf" srcId="{883A4A5E-4FFD-49F4-9A9E-A19A43ADDEA9}" destId="{C7524F5F-94DF-4D2E-8D82-4F5A23452A3D}" srcOrd="0" destOrd="0" presId="urn:microsoft.com/office/officeart/2005/8/layout/chart3"/>
    <dgm:cxn modelId="{3DF850D6-522B-400B-8E2C-D4EB8C0A0E49}" type="presParOf" srcId="{883A4A5E-4FFD-49F4-9A9E-A19A43ADDEA9}" destId="{490C9CBE-2CD6-4E8D-B6DE-EAAD8C607065}" srcOrd="1" destOrd="0" presId="urn:microsoft.com/office/officeart/2005/8/layout/chart3"/>
    <dgm:cxn modelId="{E58EE99B-AE20-4B05-9ECD-3D077E0541A7}" type="presParOf" srcId="{883A4A5E-4FFD-49F4-9A9E-A19A43ADDEA9}" destId="{ABE2BB37-5F78-42D5-98F8-1C7DD30A4800}" srcOrd="2" destOrd="0" presId="urn:microsoft.com/office/officeart/2005/8/layout/chart3"/>
    <dgm:cxn modelId="{73E363EB-B842-4567-AB20-71029D7DC268}" type="presParOf" srcId="{883A4A5E-4FFD-49F4-9A9E-A19A43ADDEA9}" destId="{8156AB9B-4A3F-40F3-BFFA-1C7F10F91D0D}" srcOrd="3" destOrd="0" presId="urn:microsoft.com/office/officeart/2005/8/layout/chart3"/>
    <dgm:cxn modelId="{E4E29B62-AE21-4FB5-B90A-3B48F3740FFD}" type="presParOf" srcId="{883A4A5E-4FFD-49F4-9A9E-A19A43ADDEA9}" destId="{DA375206-12BE-4C48-8E5E-FB32B1EA52B3}" srcOrd="4" destOrd="0" presId="urn:microsoft.com/office/officeart/2005/8/layout/chart3"/>
    <dgm:cxn modelId="{8C212CEC-89E0-4D13-9110-1094B9FE0391}" type="presParOf" srcId="{883A4A5E-4FFD-49F4-9A9E-A19A43ADDEA9}" destId="{48B7492F-4A10-4199-93B4-DA461BD841E9}"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1B78C05-7A1C-4DD3-B64F-CD40BC01CF52}" type="doc">
      <dgm:prSet loTypeId="urn:microsoft.com/office/officeart/2005/8/layout/hProcess9" loCatId="process" qsTypeId="urn:microsoft.com/office/officeart/2005/8/quickstyle/simple1" qsCatId="simple" csTypeId="urn:microsoft.com/office/officeart/2005/8/colors/colorful4" csCatId="colorful" phldr="1"/>
      <dgm:spPr/>
      <dgm:t>
        <a:bodyPr/>
        <a:lstStyle/>
        <a:p>
          <a:endParaRPr lang="zh-CN" altLang="en-US"/>
        </a:p>
      </dgm:t>
    </dgm:pt>
    <dgm:pt modelId="{06A16652-0F21-4021-A6C4-3224E992B72A}">
      <dgm:prSet phldrT="[文本]"/>
      <dgm:spPr/>
      <dgm:t>
        <a:bodyPr/>
        <a:lstStyle/>
        <a:p>
          <a:r>
            <a:rPr lang="zh-CN" altLang="en-US" b="1">
              <a:latin typeface="Times New Roman" panose="02020603050405020304" pitchFamily="18" charset="0"/>
              <a:cs typeface="Times New Roman" panose="02020603050405020304" pitchFamily="18" charset="0"/>
            </a:rPr>
            <a:t>初始的</a:t>
          </a:r>
          <a:endParaRPr lang="zh-CN" altLang="en-US" dirty="0"/>
        </a:p>
      </dgm:t>
    </dgm:pt>
    <dgm:pt modelId="{AF1A5F60-44EA-4BEB-BED2-0BF54F5691CF}" type="parTrans" cxnId="{EBBDA0C9-121D-483F-95B3-D6CF0C3AFA1F}">
      <dgm:prSet/>
      <dgm:spPr/>
      <dgm:t>
        <a:bodyPr/>
        <a:lstStyle/>
        <a:p>
          <a:endParaRPr lang="zh-CN" altLang="en-US"/>
        </a:p>
      </dgm:t>
    </dgm:pt>
    <dgm:pt modelId="{ED395F77-D810-49ED-95FB-7C595488DE03}" type="sibTrans" cxnId="{EBBDA0C9-121D-483F-95B3-D6CF0C3AFA1F}">
      <dgm:prSet/>
      <dgm:spPr/>
      <dgm:t>
        <a:bodyPr/>
        <a:lstStyle/>
        <a:p>
          <a:endParaRPr lang="zh-CN" altLang="en-US"/>
        </a:p>
      </dgm:t>
    </dgm:pt>
    <dgm:pt modelId="{3B1B7894-85AF-4A65-8BF5-DEFB058960EF}">
      <dgm:prSet phldrT="[文本]"/>
      <dgm:spPr/>
      <dgm:t>
        <a:bodyPr/>
        <a:lstStyle/>
        <a:p>
          <a:r>
            <a:rPr lang="zh-CN" altLang="en-US" b="1">
              <a:latin typeface="Times New Roman" panose="02020603050405020304" pitchFamily="18" charset="0"/>
              <a:cs typeface="Times New Roman" panose="02020603050405020304" pitchFamily="18" charset="0"/>
            </a:rPr>
            <a:t>可重复的</a:t>
          </a:r>
          <a:endParaRPr lang="zh-CN" altLang="en-US" dirty="0"/>
        </a:p>
      </dgm:t>
    </dgm:pt>
    <dgm:pt modelId="{900ECA07-E514-4E99-809E-B0A11F214D7D}" type="parTrans" cxnId="{84590F91-ECA6-4533-BFD5-C2F36E14EFC1}">
      <dgm:prSet/>
      <dgm:spPr/>
      <dgm:t>
        <a:bodyPr/>
        <a:lstStyle/>
        <a:p>
          <a:endParaRPr lang="zh-CN" altLang="en-US"/>
        </a:p>
      </dgm:t>
    </dgm:pt>
    <dgm:pt modelId="{59C44778-C9C2-4702-86FA-F608F84C48C0}" type="sibTrans" cxnId="{84590F91-ECA6-4533-BFD5-C2F36E14EFC1}">
      <dgm:prSet/>
      <dgm:spPr/>
      <dgm:t>
        <a:bodyPr/>
        <a:lstStyle/>
        <a:p>
          <a:endParaRPr lang="zh-CN" altLang="en-US"/>
        </a:p>
      </dgm:t>
    </dgm:pt>
    <dgm:pt modelId="{7EEE534B-6742-45C1-917B-C0EC7ACBEB84}">
      <dgm:prSet phldrT="[文本]"/>
      <dgm:spPr/>
      <dgm:t>
        <a:bodyPr/>
        <a:lstStyle/>
        <a:p>
          <a:r>
            <a:rPr lang="zh-CN" altLang="en-US" b="1" dirty="0">
              <a:latin typeface="Times New Roman" panose="02020603050405020304" pitchFamily="18" charset="0"/>
              <a:cs typeface="Times New Roman" panose="02020603050405020304" pitchFamily="18" charset="0"/>
            </a:rPr>
            <a:t>定义的</a:t>
          </a:r>
          <a:endParaRPr lang="zh-CN" altLang="en-US" dirty="0"/>
        </a:p>
      </dgm:t>
    </dgm:pt>
    <dgm:pt modelId="{2351EF0B-8F57-42EC-A54F-089DC561B7E6}" type="parTrans" cxnId="{6AF1E86E-C4B9-47F3-B66C-EA0D1C8E995D}">
      <dgm:prSet/>
      <dgm:spPr/>
      <dgm:t>
        <a:bodyPr/>
        <a:lstStyle/>
        <a:p>
          <a:endParaRPr lang="zh-CN" altLang="en-US"/>
        </a:p>
      </dgm:t>
    </dgm:pt>
    <dgm:pt modelId="{5269FFF1-DEAA-4A77-9A6D-7E729AFA5DED}" type="sibTrans" cxnId="{6AF1E86E-C4B9-47F3-B66C-EA0D1C8E995D}">
      <dgm:prSet/>
      <dgm:spPr/>
      <dgm:t>
        <a:bodyPr/>
        <a:lstStyle/>
        <a:p>
          <a:endParaRPr lang="zh-CN" altLang="en-US"/>
        </a:p>
      </dgm:t>
    </dgm:pt>
    <dgm:pt modelId="{5F34B2CD-773A-4DFA-BC59-6D957CDC2353}">
      <dgm:prSet/>
      <dgm:spPr/>
      <dgm:t>
        <a:bodyPr/>
        <a:lstStyle/>
        <a:p>
          <a:r>
            <a:rPr lang="zh-CN" altLang="en-US" b="1">
              <a:latin typeface="Times New Roman" panose="02020603050405020304" pitchFamily="18" charset="0"/>
              <a:cs typeface="Times New Roman" panose="02020603050405020304" pitchFamily="18" charset="0"/>
            </a:rPr>
            <a:t>管理的</a:t>
          </a:r>
          <a:endParaRPr lang="zh-CN" altLang="en-US" dirty="0"/>
        </a:p>
      </dgm:t>
    </dgm:pt>
    <dgm:pt modelId="{63EF405A-CAD2-477B-A306-857AD4B0C901}" type="parTrans" cxnId="{B5A9B214-02A9-4104-B6DA-A82BE4854597}">
      <dgm:prSet/>
      <dgm:spPr/>
      <dgm:t>
        <a:bodyPr/>
        <a:lstStyle/>
        <a:p>
          <a:endParaRPr lang="zh-CN" altLang="en-US"/>
        </a:p>
      </dgm:t>
    </dgm:pt>
    <dgm:pt modelId="{5FDFBCF9-1DDD-4807-9137-282B4E5247F8}" type="sibTrans" cxnId="{B5A9B214-02A9-4104-B6DA-A82BE4854597}">
      <dgm:prSet/>
      <dgm:spPr/>
      <dgm:t>
        <a:bodyPr/>
        <a:lstStyle/>
        <a:p>
          <a:endParaRPr lang="zh-CN" altLang="en-US"/>
        </a:p>
      </dgm:t>
    </dgm:pt>
    <dgm:pt modelId="{BC2CE4B4-F9DC-450E-83A4-E32BDF05769F}">
      <dgm:prSet/>
      <dgm:spPr/>
      <dgm:t>
        <a:bodyPr/>
        <a:lstStyle/>
        <a:p>
          <a:r>
            <a:rPr lang="zh-CN" altLang="en-US" b="1">
              <a:latin typeface="Times New Roman" panose="02020603050405020304" pitchFamily="18" charset="0"/>
              <a:cs typeface="Times New Roman" panose="02020603050405020304" pitchFamily="18" charset="0"/>
            </a:rPr>
            <a:t>优化的</a:t>
          </a:r>
          <a:endParaRPr lang="zh-CN" altLang="en-US" dirty="0"/>
        </a:p>
      </dgm:t>
    </dgm:pt>
    <dgm:pt modelId="{9CB4B364-83DE-40CD-AEC2-BD43746DFB41}" type="parTrans" cxnId="{30805D4D-9D6B-4AC4-8CB6-7FAF2A57DE5A}">
      <dgm:prSet/>
      <dgm:spPr/>
      <dgm:t>
        <a:bodyPr/>
        <a:lstStyle/>
        <a:p>
          <a:endParaRPr lang="zh-CN" altLang="en-US"/>
        </a:p>
      </dgm:t>
    </dgm:pt>
    <dgm:pt modelId="{20EA492F-BE78-4E2D-BF16-2836C47E8719}" type="sibTrans" cxnId="{30805D4D-9D6B-4AC4-8CB6-7FAF2A57DE5A}">
      <dgm:prSet/>
      <dgm:spPr/>
      <dgm:t>
        <a:bodyPr/>
        <a:lstStyle/>
        <a:p>
          <a:endParaRPr lang="zh-CN" altLang="en-US"/>
        </a:p>
      </dgm:t>
    </dgm:pt>
    <dgm:pt modelId="{816BD97C-058E-4093-A714-0DE4F52BBE8D}" type="pres">
      <dgm:prSet presAssocID="{41B78C05-7A1C-4DD3-B64F-CD40BC01CF52}" presName="CompostProcess" presStyleCnt="0">
        <dgm:presLayoutVars>
          <dgm:dir/>
          <dgm:resizeHandles val="exact"/>
        </dgm:presLayoutVars>
      </dgm:prSet>
      <dgm:spPr/>
    </dgm:pt>
    <dgm:pt modelId="{C637BB1E-BEBA-42ED-BFF9-A6A1AE363436}" type="pres">
      <dgm:prSet presAssocID="{41B78C05-7A1C-4DD3-B64F-CD40BC01CF52}" presName="arrow" presStyleLbl="bgShp" presStyleIdx="0" presStyleCnt="1" custScaleX="117647" custLinFactNeighborX="0" custLinFactNeighborY="-4762"/>
      <dgm:spPr/>
    </dgm:pt>
    <dgm:pt modelId="{AFFBC94B-7DC7-4B45-BF14-905738CBDDAE}" type="pres">
      <dgm:prSet presAssocID="{41B78C05-7A1C-4DD3-B64F-CD40BC01CF52}" presName="linearProcess" presStyleCnt="0"/>
      <dgm:spPr/>
    </dgm:pt>
    <dgm:pt modelId="{066DCA54-D99E-47A8-BE6F-4A6E20958AAA}" type="pres">
      <dgm:prSet presAssocID="{06A16652-0F21-4021-A6C4-3224E992B72A}" presName="textNode" presStyleLbl="node1" presStyleIdx="0" presStyleCnt="5" custScaleX="113505">
        <dgm:presLayoutVars>
          <dgm:bulletEnabled val="1"/>
        </dgm:presLayoutVars>
      </dgm:prSet>
      <dgm:spPr/>
    </dgm:pt>
    <dgm:pt modelId="{2C4E9330-C234-4381-8E43-60380ECA8531}" type="pres">
      <dgm:prSet presAssocID="{ED395F77-D810-49ED-95FB-7C595488DE03}" presName="sibTrans" presStyleCnt="0"/>
      <dgm:spPr/>
    </dgm:pt>
    <dgm:pt modelId="{12FE535E-568D-493C-81D2-93E045EE8460}" type="pres">
      <dgm:prSet presAssocID="{3B1B7894-85AF-4A65-8BF5-DEFB058960EF}" presName="textNode" presStyleLbl="node1" presStyleIdx="1" presStyleCnt="5" custScaleX="137753">
        <dgm:presLayoutVars>
          <dgm:bulletEnabled val="1"/>
        </dgm:presLayoutVars>
      </dgm:prSet>
      <dgm:spPr/>
    </dgm:pt>
    <dgm:pt modelId="{C77FA9AC-DF02-4617-981D-EE03E1B936B1}" type="pres">
      <dgm:prSet presAssocID="{59C44778-C9C2-4702-86FA-F608F84C48C0}" presName="sibTrans" presStyleCnt="0"/>
      <dgm:spPr/>
    </dgm:pt>
    <dgm:pt modelId="{883D19B7-32B3-4476-8543-396079A8EBA5}" type="pres">
      <dgm:prSet presAssocID="{7EEE534B-6742-45C1-917B-C0EC7ACBEB84}" presName="textNode" presStyleLbl="node1" presStyleIdx="2" presStyleCnt="5" custScaleX="120147">
        <dgm:presLayoutVars>
          <dgm:bulletEnabled val="1"/>
        </dgm:presLayoutVars>
      </dgm:prSet>
      <dgm:spPr/>
    </dgm:pt>
    <dgm:pt modelId="{5ECA5309-C5CD-485A-8ACE-68E22AE4C647}" type="pres">
      <dgm:prSet presAssocID="{5269FFF1-DEAA-4A77-9A6D-7E729AFA5DED}" presName="sibTrans" presStyleCnt="0"/>
      <dgm:spPr/>
    </dgm:pt>
    <dgm:pt modelId="{9C4FBFDE-BD93-4C1F-8F4C-339CFB4BC8A6}" type="pres">
      <dgm:prSet presAssocID="{5F34B2CD-773A-4DFA-BC59-6D957CDC2353}" presName="textNode" presStyleLbl="node1" presStyleIdx="3" presStyleCnt="5" custScaleX="132443">
        <dgm:presLayoutVars>
          <dgm:bulletEnabled val="1"/>
        </dgm:presLayoutVars>
      </dgm:prSet>
      <dgm:spPr/>
    </dgm:pt>
    <dgm:pt modelId="{84DC1060-2E5A-408C-9619-1907A7625A5F}" type="pres">
      <dgm:prSet presAssocID="{5FDFBCF9-1DDD-4807-9137-282B4E5247F8}" presName="sibTrans" presStyleCnt="0"/>
      <dgm:spPr/>
    </dgm:pt>
    <dgm:pt modelId="{70CA556B-0089-4BA6-BC77-5A6AD9F3EE81}" type="pres">
      <dgm:prSet presAssocID="{BC2CE4B4-F9DC-450E-83A4-E32BDF05769F}" presName="textNode" presStyleLbl="node1" presStyleIdx="4" presStyleCnt="5" custScaleX="114871">
        <dgm:presLayoutVars>
          <dgm:bulletEnabled val="1"/>
        </dgm:presLayoutVars>
      </dgm:prSet>
      <dgm:spPr/>
    </dgm:pt>
  </dgm:ptLst>
  <dgm:cxnLst>
    <dgm:cxn modelId="{78EB6C14-37C1-4239-95CF-1C0AABC4B282}" type="presOf" srcId="{BC2CE4B4-F9DC-450E-83A4-E32BDF05769F}" destId="{70CA556B-0089-4BA6-BC77-5A6AD9F3EE81}" srcOrd="0" destOrd="0" presId="urn:microsoft.com/office/officeart/2005/8/layout/hProcess9"/>
    <dgm:cxn modelId="{B5A9B214-02A9-4104-B6DA-A82BE4854597}" srcId="{41B78C05-7A1C-4DD3-B64F-CD40BC01CF52}" destId="{5F34B2CD-773A-4DFA-BC59-6D957CDC2353}" srcOrd="3" destOrd="0" parTransId="{63EF405A-CAD2-477B-A306-857AD4B0C901}" sibTransId="{5FDFBCF9-1DDD-4807-9137-282B4E5247F8}"/>
    <dgm:cxn modelId="{EA23DF1B-90D9-4E96-B903-BF01BE443C95}" type="presOf" srcId="{3B1B7894-85AF-4A65-8BF5-DEFB058960EF}" destId="{12FE535E-568D-493C-81D2-93E045EE8460}" srcOrd="0" destOrd="0" presId="urn:microsoft.com/office/officeart/2005/8/layout/hProcess9"/>
    <dgm:cxn modelId="{3916EC37-0903-4844-9134-173FE4923937}" type="presOf" srcId="{06A16652-0F21-4021-A6C4-3224E992B72A}" destId="{066DCA54-D99E-47A8-BE6F-4A6E20958AAA}" srcOrd="0" destOrd="0" presId="urn:microsoft.com/office/officeart/2005/8/layout/hProcess9"/>
    <dgm:cxn modelId="{BF897547-AD16-4E29-AA6E-818144254F9C}" type="presOf" srcId="{41B78C05-7A1C-4DD3-B64F-CD40BC01CF52}" destId="{816BD97C-058E-4093-A714-0DE4F52BBE8D}" srcOrd="0" destOrd="0" presId="urn:microsoft.com/office/officeart/2005/8/layout/hProcess9"/>
    <dgm:cxn modelId="{30805D4D-9D6B-4AC4-8CB6-7FAF2A57DE5A}" srcId="{41B78C05-7A1C-4DD3-B64F-CD40BC01CF52}" destId="{BC2CE4B4-F9DC-450E-83A4-E32BDF05769F}" srcOrd="4" destOrd="0" parTransId="{9CB4B364-83DE-40CD-AEC2-BD43746DFB41}" sibTransId="{20EA492F-BE78-4E2D-BF16-2836C47E8719}"/>
    <dgm:cxn modelId="{6AF1E86E-C4B9-47F3-B66C-EA0D1C8E995D}" srcId="{41B78C05-7A1C-4DD3-B64F-CD40BC01CF52}" destId="{7EEE534B-6742-45C1-917B-C0EC7ACBEB84}" srcOrd="2" destOrd="0" parTransId="{2351EF0B-8F57-42EC-A54F-089DC561B7E6}" sibTransId="{5269FFF1-DEAA-4A77-9A6D-7E729AFA5DED}"/>
    <dgm:cxn modelId="{84590F91-ECA6-4533-BFD5-C2F36E14EFC1}" srcId="{41B78C05-7A1C-4DD3-B64F-CD40BC01CF52}" destId="{3B1B7894-85AF-4A65-8BF5-DEFB058960EF}" srcOrd="1" destOrd="0" parTransId="{900ECA07-E514-4E99-809E-B0A11F214D7D}" sibTransId="{59C44778-C9C2-4702-86FA-F608F84C48C0}"/>
    <dgm:cxn modelId="{F00A69C4-F9EF-494A-AF95-131757E796A5}" type="presOf" srcId="{7EEE534B-6742-45C1-917B-C0EC7ACBEB84}" destId="{883D19B7-32B3-4476-8543-396079A8EBA5}" srcOrd="0" destOrd="0" presId="urn:microsoft.com/office/officeart/2005/8/layout/hProcess9"/>
    <dgm:cxn modelId="{EBBDA0C9-121D-483F-95B3-D6CF0C3AFA1F}" srcId="{41B78C05-7A1C-4DD3-B64F-CD40BC01CF52}" destId="{06A16652-0F21-4021-A6C4-3224E992B72A}" srcOrd="0" destOrd="0" parTransId="{AF1A5F60-44EA-4BEB-BED2-0BF54F5691CF}" sibTransId="{ED395F77-D810-49ED-95FB-7C595488DE03}"/>
    <dgm:cxn modelId="{8AC8B8F3-E6A3-41C8-91A2-B09FABEEE2E8}" type="presOf" srcId="{5F34B2CD-773A-4DFA-BC59-6D957CDC2353}" destId="{9C4FBFDE-BD93-4C1F-8F4C-339CFB4BC8A6}" srcOrd="0" destOrd="0" presId="urn:microsoft.com/office/officeart/2005/8/layout/hProcess9"/>
    <dgm:cxn modelId="{8078A9B9-E3BA-4AAA-935A-6F70D9C0C7BE}" type="presParOf" srcId="{816BD97C-058E-4093-A714-0DE4F52BBE8D}" destId="{C637BB1E-BEBA-42ED-BFF9-A6A1AE363436}" srcOrd="0" destOrd="0" presId="urn:microsoft.com/office/officeart/2005/8/layout/hProcess9"/>
    <dgm:cxn modelId="{0D83BB7C-1427-42E9-9F4C-B06A9B48667D}" type="presParOf" srcId="{816BD97C-058E-4093-A714-0DE4F52BBE8D}" destId="{AFFBC94B-7DC7-4B45-BF14-905738CBDDAE}" srcOrd="1" destOrd="0" presId="urn:microsoft.com/office/officeart/2005/8/layout/hProcess9"/>
    <dgm:cxn modelId="{E552FDD0-C1B3-49BA-9FAA-827A4175C219}" type="presParOf" srcId="{AFFBC94B-7DC7-4B45-BF14-905738CBDDAE}" destId="{066DCA54-D99E-47A8-BE6F-4A6E20958AAA}" srcOrd="0" destOrd="0" presId="urn:microsoft.com/office/officeart/2005/8/layout/hProcess9"/>
    <dgm:cxn modelId="{873F0301-47B6-43EC-B961-0A9F8AA967AC}" type="presParOf" srcId="{AFFBC94B-7DC7-4B45-BF14-905738CBDDAE}" destId="{2C4E9330-C234-4381-8E43-60380ECA8531}" srcOrd="1" destOrd="0" presId="urn:microsoft.com/office/officeart/2005/8/layout/hProcess9"/>
    <dgm:cxn modelId="{F2F779A8-39FB-4F52-8808-96DA2217534D}" type="presParOf" srcId="{AFFBC94B-7DC7-4B45-BF14-905738CBDDAE}" destId="{12FE535E-568D-493C-81D2-93E045EE8460}" srcOrd="2" destOrd="0" presId="urn:microsoft.com/office/officeart/2005/8/layout/hProcess9"/>
    <dgm:cxn modelId="{AFE1CB4B-5A21-49DA-BDFC-49C9DBBB0880}" type="presParOf" srcId="{AFFBC94B-7DC7-4B45-BF14-905738CBDDAE}" destId="{C77FA9AC-DF02-4617-981D-EE03E1B936B1}" srcOrd="3" destOrd="0" presId="urn:microsoft.com/office/officeart/2005/8/layout/hProcess9"/>
    <dgm:cxn modelId="{0B9E8B30-C5D0-4D10-8F11-F8CE14A4D880}" type="presParOf" srcId="{AFFBC94B-7DC7-4B45-BF14-905738CBDDAE}" destId="{883D19B7-32B3-4476-8543-396079A8EBA5}" srcOrd="4" destOrd="0" presId="urn:microsoft.com/office/officeart/2005/8/layout/hProcess9"/>
    <dgm:cxn modelId="{C0718F21-EA76-4AD3-84D8-9B5EFC1E9CF9}" type="presParOf" srcId="{AFFBC94B-7DC7-4B45-BF14-905738CBDDAE}" destId="{5ECA5309-C5CD-485A-8ACE-68E22AE4C647}" srcOrd="5" destOrd="0" presId="urn:microsoft.com/office/officeart/2005/8/layout/hProcess9"/>
    <dgm:cxn modelId="{CE647051-68EB-42DF-A509-8B55F07A85BB}" type="presParOf" srcId="{AFFBC94B-7DC7-4B45-BF14-905738CBDDAE}" destId="{9C4FBFDE-BD93-4C1F-8F4C-339CFB4BC8A6}" srcOrd="6" destOrd="0" presId="urn:microsoft.com/office/officeart/2005/8/layout/hProcess9"/>
    <dgm:cxn modelId="{F4A7540E-0C60-42CA-9F04-89B72862AB83}" type="presParOf" srcId="{AFFBC94B-7DC7-4B45-BF14-905738CBDDAE}" destId="{84DC1060-2E5A-408C-9619-1907A7625A5F}" srcOrd="7" destOrd="0" presId="urn:microsoft.com/office/officeart/2005/8/layout/hProcess9"/>
    <dgm:cxn modelId="{63E87518-0D8E-4D61-9814-54BE418ACEFA}" type="presParOf" srcId="{AFFBC94B-7DC7-4B45-BF14-905738CBDDAE}" destId="{70CA556B-0089-4BA6-BC77-5A6AD9F3EE8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064994B-5B3D-4719-A080-277DC0935DFF}" type="doc">
      <dgm:prSet loTypeId="urn:microsoft.com/office/officeart/2005/8/layout/cycle2" loCatId="cycle" qsTypeId="urn:microsoft.com/office/officeart/2005/8/quickstyle/simple2" qsCatId="simple" csTypeId="urn:microsoft.com/office/officeart/2005/8/colors/accent1_4" csCatId="accent1" phldr="1"/>
      <dgm:spPr/>
      <dgm:t>
        <a:bodyPr/>
        <a:lstStyle/>
        <a:p>
          <a:endParaRPr lang="zh-CN" altLang="en-US"/>
        </a:p>
      </dgm:t>
    </dgm:pt>
    <dgm:pt modelId="{368DAC25-2200-412D-ACB8-8CC5CFF731EC}">
      <dgm:prSet phldrT="[文本]"/>
      <dgm:spPr/>
      <dgm:t>
        <a:bodyPr/>
        <a:lstStyle/>
        <a:p>
          <a:r>
            <a:rPr lang="en-US" altLang="zh-CN" b="1" dirty="0">
              <a:solidFill>
                <a:srgbClr val="FFFF00"/>
              </a:solidFill>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(Plan)</a:t>
          </a:r>
        </a:p>
        <a:p>
          <a:r>
            <a:rPr lang="zh-CN" altLang="en-US" b="1" dirty="0">
              <a:latin typeface="Times New Roman" panose="02020603050405020304" pitchFamily="18" charset="0"/>
              <a:cs typeface="Times New Roman" panose="02020603050405020304" pitchFamily="18" charset="0"/>
            </a:rPr>
            <a:t>计划</a:t>
          </a:r>
          <a:endParaRPr lang="zh-CN" altLang="en-US" dirty="0"/>
        </a:p>
      </dgm:t>
    </dgm:pt>
    <dgm:pt modelId="{FDF412B4-FE0B-4DFB-8511-55AB71415DDA}" type="parTrans" cxnId="{E76DB493-583A-4999-A7F6-24F80C2B2052}">
      <dgm:prSet/>
      <dgm:spPr/>
      <dgm:t>
        <a:bodyPr/>
        <a:lstStyle/>
        <a:p>
          <a:endParaRPr lang="zh-CN" altLang="en-US"/>
        </a:p>
      </dgm:t>
    </dgm:pt>
    <dgm:pt modelId="{9BE31EBC-B55E-452E-A294-7072F33E76EC}" type="sibTrans" cxnId="{E76DB493-583A-4999-A7F6-24F80C2B2052}">
      <dgm:prSet/>
      <dgm:spPr/>
      <dgm:t>
        <a:bodyPr/>
        <a:lstStyle/>
        <a:p>
          <a:endParaRPr lang="zh-CN" altLang="en-US"/>
        </a:p>
      </dgm:t>
    </dgm:pt>
    <dgm:pt modelId="{3618C278-AB06-4744-AEA0-D0B508432F33}">
      <dgm:prSet phldrT="[文本]"/>
      <dgm:spPr/>
      <dgm:t>
        <a:bodyPr/>
        <a:lstStyle/>
        <a:p>
          <a:r>
            <a:rPr lang="en-US" altLang="zh-CN" b="1" dirty="0">
              <a:solidFill>
                <a:srgbClr val="FFFF00"/>
              </a:solidFill>
              <a:latin typeface="Times New Roman" panose="02020603050405020304" pitchFamily="18" charset="0"/>
              <a:cs typeface="Times New Roman" panose="02020603050405020304" pitchFamily="18" charset="0"/>
            </a:rPr>
            <a:t>D</a:t>
          </a:r>
          <a:r>
            <a:rPr lang="en-US" altLang="zh-CN" b="1" dirty="0">
              <a:latin typeface="Times New Roman" panose="02020603050405020304" pitchFamily="18" charset="0"/>
              <a:cs typeface="Times New Roman" panose="02020603050405020304" pitchFamily="18" charset="0"/>
            </a:rPr>
            <a:t>(Do)</a:t>
          </a:r>
        </a:p>
        <a:p>
          <a:r>
            <a:rPr lang="zh-CN" altLang="en-US" b="1" dirty="0">
              <a:latin typeface="Times New Roman" panose="02020603050405020304" pitchFamily="18" charset="0"/>
              <a:cs typeface="Times New Roman" panose="02020603050405020304" pitchFamily="18" charset="0"/>
            </a:rPr>
            <a:t>执行</a:t>
          </a:r>
          <a:endParaRPr lang="zh-CN" altLang="en-US" dirty="0"/>
        </a:p>
      </dgm:t>
    </dgm:pt>
    <dgm:pt modelId="{467B62EA-8F06-4202-8349-7A5D816B0FC4}" type="parTrans" cxnId="{4EF6E058-E392-47DD-B58F-FB26DC70824E}">
      <dgm:prSet/>
      <dgm:spPr/>
      <dgm:t>
        <a:bodyPr/>
        <a:lstStyle/>
        <a:p>
          <a:endParaRPr lang="zh-CN" altLang="en-US"/>
        </a:p>
      </dgm:t>
    </dgm:pt>
    <dgm:pt modelId="{1A4C7C7E-53F9-4FA1-A0C8-DEB7C3ABECAE}" type="sibTrans" cxnId="{4EF6E058-E392-47DD-B58F-FB26DC70824E}">
      <dgm:prSet/>
      <dgm:spPr/>
      <dgm:t>
        <a:bodyPr/>
        <a:lstStyle/>
        <a:p>
          <a:endParaRPr lang="zh-CN" altLang="en-US"/>
        </a:p>
      </dgm:t>
    </dgm:pt>
    <dgm:pt modelId="{F62C8C39-AD1A-4623-B249-D5D4DAB33A33}">
      <dgm:prSet phldrT="[文本]"/>
      <dgm:spPr/>
      <dgm:t>
        <a:bodyPr/>
        <a:lstStyle/>
        <a:p>
          <a:r>
            <a:rPr lang="en-US" altLang="zh-CN" b="1" dirty="0">
              <a:solidFill>
                <a:srgbClr val="FFFF00"/>
              </a:solidFill>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(Check)</a:t>
          </a:r>
        </a:p>
        <a:p>
          <a:r>
            <a:rPr lang="zh-CN" altLang="en-US" b="1" dirty="0">
              <a:latin typeface="Times New Roman" panose="02020603050405020304" pitchFamily="18" charset="0"/>
              <a:cs typeface="Times New Roman" panose="02020603050405020304" pitchFamily="18" charset="0"/>
            </a:rPr>
            <a:t>检查</a:t>
          </a:r>
          <a:endParaRPr lang="zh-CN" altLang="en-US" dirty="0"/>
        </a:p>
      </dgm:t>
    </dgm:pt>
    <dgm:pt modelId="{955452AA-832D-4393-8FD6-90F2A0EB3DEC}" type="parTrans" cxnId="{FA38CC71-6DE4-44AB-9C55-767A64E37C01}">
      <dgm:prSet/>
      <dgm:spPr/>
      <dgm:t>
        <a:bodyPr/>
        <a:lstStyle/>
        <a:p>
          <a:endParaRPr lang="zh-CN" altLang="en-US"/>
        </a:p>
      </dgm:t>
    </dgm:pt>
    <dgm:pt modelId="{0249B9A3-2C31-425C-B20F-0EAD1A00B596}" type="sibTrans" cxnId="{FA38CC71-6DE4-44AB-9C55-767A64E37C01}">
      <dgm:prSet/>
      <dgm:spPr/>
      <dgm:t>
        <a:bodyPr/>
        <a:lstStyle/>
        <a:p>
          <a:endParaRPr lang="zh-CN" altLang="en-US"/>
        </a:p>
      </dgm:t>
    </dgm:pt>
    <dgm:pt modelId="{2C57F923-2572-4425-A812-0BBF03D81E54}">
      <dgm:prSet phldrT="[文本]"/>
      <dgm:spPr/>
      <dgm:t>
        <a:bodyPr/>
        <a:lstStyle/>
        <a:p>
          <a:r>
            <a:rPr lang="en-US" altLang="zh-CN" b="1" dirty="0">
              <a:solidFill>
                <a:srgbClr val="FFFF00"/>
              </a:solidFill>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(Action)</a:t>
          </a:r>
        </a:p>
        <a:p>
          <a:r>
            <a:rPr lang="zh-CN" altLang="en-US" b="1" dirty="0">
              <a:latin typeface="Times New Roman" panose="02020603050405020304" pitchFamily="18" charset="0"/>
              <a:cs typeface="Times New Roman" panose="02020603050405020304" pitchFamily="18" charset="0"/>
            </a:rPr>
            <a:t>行动</a:t>
          </a:r>
          <a:endParaRPr lang="zh-CN" altLang="en-US" dirty="0"/>
        </a:p>
      </dgm:t>
    </dgm:pt>
    <dgm:pt modelId="{73A56FC0-A8B4-42F3-BE71-8569F9E6B7E2}" type="parTrans" cxnId="{05621A04-FBA5-4087-A572-B41C402E961B}">
      <dgm:prSet/>
      <dgm:spPr/>
      <dgm:t>
        <a:bodyPr/>
        <a:lstStyle/>
        <a:p>
          <a:endParaRPr lang="zh-CN" altLang="en-US"/>
        </a:p>
      </dgm:t>
    </dgm:pt>
    <dgm:pt modelId="{57D72D7C-FCE3-48C8-A083-9F68638D3958}" type="sibTrans" cxnId="{05621A04-FBA5-4087-A572-B41C402E961B}">
      <dgm:prSet/>
      <dgm:spPr/>
      <dgm:t>
        <a:bodyPr/>
        <a:lstStyle/>
        <a:p>
          <a:endParaRPr lang="zh-CN" altLang="en-US"/>
        </a:p>
      </dgm:t>
    </dgm:pt>
    <dgm:pt modelId="{D2A69CE0-C218-480B-BEE6-4CB4DC908D06}" type="pres">
      <dgm:prSet presAssocID="{E064994B-5B3D-4719-A080-277DC0935DFF}" presName="cycle" presStyleCnt="0">
        <dgm:presLayoutVars>
          <dgm:dir/>
          <dgm:resizeHandles val="exact"/>
        </dgm:presLayoutVars>
      </dgm:prSet>
      <dgm:spPr/>
    </dgm:pt>
    <dgm:pt modelId="{F5649042-D130-4182-883E-964F2A4398AE}" type="pres">
      <dgm:prSet presAssocID="{368DAC25-2200-412D-ACB8-8CC5CFF731EC}" presName="node" presStyleLbl="node1" presStyleIdx="0" presStyleCnt="4">
        <dgm:presLayoutVars>
          <dgm:bulletEnabled val="1"/>
        </dgm:presLayoutVars>
      </dgm:prSet>
      <dgm:spPr/>
    </dgm:pt>
    <dgm:pt modelId="{A3C21A13-201C-47FA-A651-D3583920EC08}" type="pres">
      <dgm:prSet presAssocID="{9BE31EBC-B55E-452E-A294-7072F33E76EC}" presName="sibTrans" presStyleLbl="sibTrans2D1" presStyleIdx="0" presStyleCnt="4"/>
      <dgm:spPr/>
    </dgm:pt>
    <dgm:pt modelId="{4F84BC43-99D4-43BB-B128-9320118703A7}" type="pres">
      <dgm:prSet presAssocID="{9BE31EBC-B55E-452E-A294-7072F33E76EC}" presName="connectorText" presStyleLbl="sibTrans2D1" presStyleIdx="0" presStyleCnt="4"/>
      <dgm:spPr/>
    </dgm:pt>
    <dgm:pt modelId="{11946C77-D18B-4568-83A0-02AB2B16639D}" type="pres">
      <dgm:prSet presAssocID="{3618C278-AB06-4744-AEA0-D0B508432F33}" presName="node" presStyleLbl="node1" presStyleIdx="1" presStyleCnt="4">
        <dgm:presLayoutVars>
          <dgm:bulletEnabled val="1"/>
        </dgm:presLayoutVars>
      </dgm:prSet>
      <dgm:spPr/>
    </dgm:pt>
    <dgm:pt modelId="{B6314117-4390-4B9E-BC8C-71FC920AC389}" type="pres">
      <dgm:prSet presAssocID="{1A4C7C7E-53F9-4FA1-A0C8-DEB7C3ABECAE}" presName="sibTrans" presStyleLbl="sibTrans2D1" presStyleIdx="1" presStyleCnt="4"/>
      <dgm:spPr/>
    </dgm:pt>
    <dgm:pt modelId="{C891E9CC-D722-4A9C-A52A-3AE1E4B13F1F}" type="pres">
      <dgm:prSet presAssocID="{1A4C7C7E-53F9-4FA1-A0C8-DEB7C3ABECAE}" presName="connectorText" presStyleLbl="sibTrans2D1" presStyleIdx="1" presStyleCnt="4"/>
      <dgm:spPr/>
    </dgm:pt>
    <dgm:pt modelId="{40B3F243-C759-48F9-84F9-6624042B46A0}" type="pres">
      <dgm:prSet presAssocID="{F62C8C39-AD1A-4623-B249-D5D4DAB33A33}" presName="node" presStyleLbl="node1" presStyleIdx="2" presStyleCnt="4">
        <dgm:presLayoutVars>
          <dgm:bulletEnabled val="1"/>
        </dgm:presLayoutVars>
      </dgm:prSet>
      <dgm:spPr/>
    </dgm:pt>
    <dgm:pt modelId="{C31B5360-8E58-42CE-B4DC-C1F698D28DA9}" type="pres">
      <dgm:prSet presAssocID="{0249B9A3-2C31-425C-B20F-0EAD1A00B596}" presName="sibTrans" presStyleLbl="sibTrans2D1" presStyleIdx="2" presStyleCnt="4"/>
      <dgm:spPr/>
    </dgm:pt>
    <dgm:pt modelId="{052C23D4-92D2-49CA-BE8B-C2B855825339}" type="pres">
      <dgm:prSet presAssocID="{0249B9A3-2C31-425C-B20F-0EAD1A00B596}" presName="connectorText" presStyleLbl="sibTrans2D1" presStyleIdx="2" presStyleCnt="4"/>
      <dgm:spPr/>
    </dgm:pt>
    <dgm:pt modelId="{E1DECA1B-1FBC-436B-BD1D-B56A5DEEFB1C}" type="pres">
      <dgm:prSet presAssocID="{2C57F923-2572-4425-A812-0BBF03D81E54}" presName="node" presStyleLbl="node1" presStyleIdx="3" presStyleCnt="4">
        <dgm:presLayoutVars>
          <dgm:bulletEnabled val="1"/>
        </dgm:presLayoutVars>
      </dgm:prSet>
      <dgm:spPr/>
    </dgm:pt>
    <dgm:pt modelId="{51609A52-8E1F-426A-97C3-E29E3DCAC159}" type="pres">
      <dgm:prSet presAssocID="{57D72D7C-FCE3-48C8-A083-9F68638D3958}" presName="sibTrans" presStyleLbl="sibTrans2D1" presStyleIdx="3" presStyleCnt="4"/>
      <dgm:spPr/>
    </dgm:pt>
    <dgm:pt modelId="{CF619BD3-EBF2-4CF1-976A-EF6E6EE4EC6D}" type="pres">
      <dgm:prSet presAssocID="{57D72D7C-FCE3-48C8-A083-9F68638D3958}" presName="connectorText" presStyleLbl="sibTrans2D1" presStyleIdx="3" presStyleCnt="4"/>
      <dgm:spPr/>
    </dgm:pt>
  </dgm:ptLst>
  <dgm:cxnLst>
    <dgm:cxn modelId="{05621A04-FBA5-4087-A572-B41C402E961B}" srcId="{E064994B-5B3D-4719-A080-277DC0935DFF}" destId="{2C57F923-2572-4425-A812-0BBF03D81E54}" srcOrd="3" destOrd="0" parTransId="{73A56FC0-A8B4-42F3-BE71-8569F9E6B7E2}" sibTransId="{57D72D7C-FCE3-48C8-A083-9F68638D3958}"/>
    <dgm:cxn modelId="{A0DE8111-3931-42C2-8899-7A02753FDD16}" type="presOf" srcId="{3618C278-AB06-4744-AEA0-D0B508432F33}" destId="{11946C77-D18B-4568-83A0-02AB2B16639D}" srcOrd="0" destOrd="0" presId="urn:microsoft.com/office/officeart/2005/8/layout/cycle2"/>
    <dgm:cxn modelId="{31324013-1D60-483F-A8F6-0F9FE559AF00}" type="presOf" srcId="{2C57F923-2572-4425-A812-0BBF03D81E54}" destId="{E1DECA1B-1FBC-436B-BD1D-B56A5DEEFB1C}" srcOrd="0" destOrd="0" presId="urn:microsoft.com/office/officeart/2005/8/layout/cycle2"/>
    <dgm:cxn modelId="{2E00C828-005B-472E-8770-F8D92DAC6239}" type="presOf" srcId="{E064994B-5B3D-4719-A080-277DC0935DFF}" destId="{D2A69CE0-C218-480B-BEE6-4CB4DC908D06}" srcOrd="0" destOrd="0" presId="urn:microsoft.com/office/officeart/2005/8/layout/cycle2"/>
    <dgm:cxn modelId="{C2D79C29-90B4-494A-9C2C-5610CD7D20E7}" type="presOf" srcId="{1A4C7C7E-53F9-4FA1-A0C8-DEB7C3ABECAE}" destId="{B6314117-4390-4B9E-BC8C-71FC920AC389}" srcOrd="0" destOrd="0" presId="urn:microsoft.com/office/officeart/2005/8/layout/cycle2"/>
    <dgm:cxn modelId="{8169FE68-E273-4FAE-9753-93E735541EB8}" type="presOf" srcId="{57D72D7C-FCE3-48C8-A083-9F68638D3958}" destId="{51609A52-8E1F-426A-97C3-E29E3DCAC159}" srcOrd="0" destOrd="0" presId="urn:microsoft.com/office/officeart/2005/8/layout/cycle2"/>
    <dgm:cxn modelId="{FA38CC71-6DE4-44AB-9C55-767A64E37C01}" srcId="{E064994B-5B3D-4719-A080-277DC0935DFF}" destId="{F62C8C39-AD1A-4623-B249-D5D4DAB33A33}" srcOrd="2" destOrd="0" parTransId="{955452AA-832D-4393-8FD6-90F2A0EB3DEC}" sibTransId="{0249B9A3-2C31-425C-B20F-0EAD1A00B596}"/>
    <dgm:cxn modelId="{4EF6E058-E392-47DD-B58F-FB26DC70824E}" srcId="{E064994B-5B3D-4719-A080-277DC0935DFF}" destId="{3618C278-AB06-4744-AEA0-D0B508432F33}" srcOrd="1" destOrd="0" parTransId="{467B62EA-8F06-4202-8349-7A5D816B0FC4}" sibTransId="{1A4C7C7E-53F9-4FA1-A0C8-DEB7C3ABECAE}"/>
    <dgm:cxn modelId="{A1480259-9395-4DFD-B296-3E34E522FC24}" type="presOf" srcId="{0249B9A3-2C31-425C-B20F-0EAD1A00B596}" destId="{052C23D4-92D2-49CA-BE8B-C2B855825339}" srcOrd="1" destOrd="0" presId="urn:microsoft.com/office/officeart/2005/8/layout/cycle2"/>
    <dgm:cxn modelId="{E76DB493-583A-4999-A7F6-24F80C2B2052}" srcId="{E064994B-5B3D-4719-A080-277DC0935DFF}" destId="{368DAC25-2200-412D-ACB8-8CC5CFF731EC}" srcOrd="0" destOrd="0" parTransId="{FDF412B4-FE0B-4DFB-8511-55AB71415DDA}" sibTransId="{9BE31EBC-B55E-452E-A294-7072F33E76EC}"/>
    <dgm:cxn modelId="{CB17BD9E-148C-4D81-B94E-BF3FBB260BBF}" type="presOf" srcId="{F62C8C39-AD1A-4623-B249-D5D4DAB33A33}" destId="{40B3F243-C759-48F9-84F9-6624042B46A0}" srcOrd="0" destOrd="0" presId="urn:microsoft.com/office/officeart/2005/8/layout/cycle2"/>
    <dgm:cxn modelId="{643AB2A6-0D43-4C31-8A7D-81A1DB971E67}" type="presOf" srcId="{9BE31EBC-B55E-452E-A294-7072F33E76EC}" destId="{A3C21A13-201C-47FA-A651-D3583920EC08}" srcOrd="0" destOrd="0" presId="urn:microsoft.com/office/officeart/2005/8/layout/cycle2"/>
    <dgm:cxn modelId="{F6092FB0-41C7-4FCB-AFFE-0F68A9FF99FF}" type="presOf" srcId="{1A4C7C7E-53F9-4FA1-A0C8-DEB7C3ABECAE}" destId="{C891E9CC-D722-4A9C-A52A-3AE1E4B13F1F}" srcOrd="1" destOrd="0" presId="urn:microsoft.com/office/officeart/2005/8/layout/cycle2"/>
    <dgm:cxn modelId="{D2097EB4-99AB-4566-9FD5-E8DCCD1EED6D}" type="presOf" srcId="{9BE31EBC-B55E-452E-A294-7072F33E76EC}" destId="{4F84BC43-99D4-43BB-B128-9320118703A7}" srcOrd="1" destOrd="0" presId="urn:microsoft.com/office/officeart/2005/8/layout/cycle2"/>
    <dgm:cxn modelId="{CB9AEEB9-9908-4EE7-9782-F788593E0885}" type="presOf" srcId="{0249B9A3-2C31-425C-B20F-0EAD1A00B596}" destId="{C31B5360-8E58-42CE-B4DC-C1F698D28DA9}" srcOrd="0" destOrd="0" presId="urn:microsoft.com/office/officeart/2005/8/layout/cycle2"/>
    <dgm:cxn modelId="{4BA1F2CE-73DF-4FF5-A96E-78173A803065}" type="presOf" srcId="{57D72D7C-FCE3-48C8-A083-9F68638D3958}" destId="{CF619BD3-EBF2-4CF1-976A-EF6E6EE4EC6D}" srcOrd="1" destOrd="0" presId="urn:microsoft.com/office/officeart/2005/8/layout/cycle2"/>
    <dgm:cxn modelId="{C0B1C9DF-B884-4FB3-9B83-E094853078B2}" type="presOf" srcId="{368DAC25-2200-412D-ACB8-8CC5CFF731EC}" destId="{F5649042-D130-4182-883E-964F2A4398AE}" srcOrd="0" destOrd="0" presId="urn:microsoft.com/office/officeart/2005/8/layout/cycle2"/>
    <dgm:cxn modelId="{AB8FAAB4-2E53-4B4A-849E-FA65D5F54385}" type="presParOf" srcId="{D2A69CE0-C218-480B-BEE6-4CB4DC908D06}" destId="{F5649042-D130-4182-883E-964F2A4398AE}" srcOrd="0" destOrd="0" presId="urn:microsoft.com/office/officeart/2005/8/layout/cycle2"/>
    <dgm:cxn modelId="{5DAFD50C-26EA-4A77-8960-30280FF88F01}" type="presParOf" srcId="{D2A69CE0-C218-480B-BEE6-4CB4DC908D06}" destId="{A3C21A13-201C-47FA-A651-D3583920EC08}" srcOrd="1" destOrd="0" presId="urn:microsoft.com/office/officeart/2005/8/layout/cycle2"/>
    <dgm:cxn modelId="{5CF57AA8-B952-4063-A4A7-ED18FA2CBD2C}" type="presParOf" srcId="{A3C21A13-201C-47FA-A651-D3583920EC08}" destId="{4F84BC43-99D4-43BB-B128-9320118703A7}" srcOrd="0" destOrd="0" presId="urn:microsoft.com/office/officeart/2005/8/layout/cycle2"/>
    <dgm:cxn modelId="{5645DBBF-3DAE-4EB0-BAE5-DBBE1D92A679}" type="presParOf" srcId="{D2A69CE0-C218-480B-BEE6-4CB4DC908D06}" destId="{11946C77-D18B-4568-83A0-02AB2B16639D}" srcOrd="2" destOrd="0" presId="urn:microsoft.com/office/officeart/2005/8/layout/cycle2"/>
    <dgm:cxn modelId="{5B2B2CD2-89F7-48E9-9670-7D047A655C13}" type="presParOf" srcId="{D2A69CE0-C218-480B-BEE6-4CB4DC908D06}" destId="{B6314117-4390-4B9E-BC8C-71FC920AC389}" srcOrd="3" destOrd="0" presId="urn:microsoft.com/office/officeart/2005/8/layout/cycle2"/>
    <dgm:cxn modelId="{F1037CD0-9B82-41EB-9A17-D967F2611910}" type="presParOf" srcId="{B6314117-4390-4B9E-BC8C-71FC920AC389}" destId="{C891E9CC-D722-4A9C-A52A-3AE1E4B13F1F}" srcOrd="0" destOrd="0" presId="urn:microsoft.com/office/officeart/2005/8/layout/cycle2"/>
    <dgm:cxn modelId="{B13DBE83-F7FF-4CC9-B6C7-E3C03DE0AAAB}" type="presParOf" srcId="{D2A69CE0-C218-480B-BEE6-4CB4DC908D06}" destId="{40B3F243-C759-48F9-84F9-6624042B46A0}" srcOrd="4" destOrd="0" presId="urn:microsoft.com/office/officeart/2005/8/layout/cycle2"/>
    <dgm:cxn modelId="{9D96457F-150A-456B-9937-DCF8195AC217}" type="presParOf" srcId="{D2A69CE0-C218-480B-BEE6-4CB4DC908D06}" destId="{C31B5360-8E58-42CE-B4DC-C1F698D28DA9}" srcOrd="5" destOrd="0" presId="urn:microsoft.com/office/officeart/2005/8/layout/cycle2"/>
    <dgm:cxn modelId="{84A5F52B-7FCD-40C6-8E45-0A4C5AF95A1A}" type="presParOf" srcId="{C31B5360-8E58-42CE-B4DC-C1F698D28DA9}" destId="{052C23D4-92D2-49CA-BE8B-C2B855825339}" srcOrd="0" destOrd="0" presId="urn:microsoft.com/office/officeart/2005/8/layout/cycle2"/>
    <dgm:cxn modelId="{E4C6BABB-ABAF-4DF5-B293-412370AD1CEE}" type="presParOf" srcId="{D2A69CE0-C218-480B-BEE6-4CB4DC908D06}" destId="{E1DECA1B-1FBC-436B-BD1D-B56A5DEEFB1C}" srcOrd="6" destOrd="0" presId="urn:microsoft.com/office/officeart/2005/8/layout/cycle2"/>
    <dgm:cxn modelId="{219BA629-B47D-41FE-BC3B-42285E0C3E67}" type="presParOf" srcId="{D2A69CE0-C218-480B-BEE6-4CB4DC908D06}" destId="{51609A52-8E1F-426A-97C3-E29E3DCAC159}" srcOrd="7" destOrd="0" presId="urn:microsoft.com/office/officeart/2005/8/layout/cycle2"/>
    <dgm:cxn modelId="{9E26467E-D07C-4A43-85B9-0A2767369725}" type="presParOf" srcId="{51609A52-8E1F-426A-97C3-E29E3DCAC159}" destId="{CF619BD3-EBF2-4CF1-976A-EF6E6EE4EC6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28F9C2-323E-4D1F-A704-9C7123978357}"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zh-CN" altLang="en-US"/>
        </a:p>
      </dgm:t>
    </dgm:pt>
    <dgm:pt modelId="{77C0039C-FAF8-4F3A-A1EA-60A34B1A1C51}">
      <dgm:prSet phldrT="[文本]" custT="1"/>
      <dgm:spPr/>
      <dgm:t>
        <a:bodyPr/>
        <a:lstStyle/>
        <a:p>
          <a:r>
            <a:rPr lang="zh-CN" altLang="en-US" sz="2000" b="1" dirty="0">
              <a:latin typeface="+mn-ea"/>
              <a:ea typeface="+mn-ea"/>
              <a:cs typeface="Times New Roman" panose="02020603050405020304" pitchFamily="18" charset="0"/>
            </a:rPr>
            <a:t>实施</a:t>
          </a:r>
          <a:r>
            <a:rPr lang="zh-CN" altLang="en-US" sz="2000" b="1" dirty="0">
              <a:solidFill>
                <a:srgbClr val="FFFF00"/>
              </a:solidFill>
              <a:latin typeface="+mn-ea"/>
              <a:ea typeface="+mn-ea"/>
              <a:cs typeface="Times New Roman" panose="02020603050405020304" pitchFamily="18" charset="0"/>
            </a:rPr>
            <a:t>质量管理体系</a:t>
          </a:r>
          <a:endParaRPr lang="zh-CN" altLang="en-US" sz="2000" dirty="0">
            <a:solidFill>
              <a:srgbClr val="FFFF00"/>
            </a:solidFill>
            <a:latin typeface="+mn-ea"/>
            <a:ea typeface="+mn-ea"/>
          </a:endParaRPr>
        </a:p>
      </dgm:t>
    </dgm:pt>
    <dgm:pt modelId="{0B48933F-F053-44EA-940A-D97E11974B7D}" type="parTrans" cxnId="{4D2C506B-0F93-4ADA-AD99-11E78B4A0B64}">
      <dgm:prSet/>
      <dgm:spPr/>
      <dgm:t>
        <a:bodyPr/>
        <a:lstStyle/>
        <a:p>
          <a:endParaRPr lang="zh-CN" altLang="en-US" sz="2000">
            <a:solidFill>
              <a:schemeClr val="bg1"/>
            </a:solidFill>
            <a:latin typeface="+mn-ea"/>
            <a:ea typeface="+mn-ea"/>
          </a:endParaRPr>
        </a:p>
      </dgm:t>
    </dgm:pt>
    <dgm:pt modelId="{8A6ACC84-D60D-4E4F-9AD8-A80868CEE1E0}" type="sibTrans" cxnId="{4D2C506B-0F93-4ADA-AD99-11E78B4A0B64}">
      <dgm:prSet custT="1"/>
      <dgm:spPr/>
      <dgm:t>
        <a:bodyPr/>
        <a:lstStyle/>
        <a:p>
          <a:endParaRPr lang="zh-CN" altLang="en-US" sz="2000">
            <a:solidFill>
              <a:schemeClr val="bg1"/>
            </a:solidFill>
            <a:latin typeface="+mn-ea"/>
            <a:ea typeface="+mn-ea"/>
          </a:endParaRPr>
        </a:p>
      </dgm:t>
    </dgm:pt>
    <dgm:pt modelId="{528DF3AB-9922-4AF4-AE09-28FDD2386ADE}">
      <dgm:prSet phldrT="[文本]" custT="1"/>
      <dgm:spPr/>
      <dgm:t>
        <a:bodyPr/>
        <a:lstStyle/>
        <a:p>
          <a:r>
            <a:rPr lang="zh-CN" altLang="en-US" sz="2000" b="1" dirty="0">
              <a:latin typeface="+mn-ea"/>
              <a:ea typeface="+mn-ea"/>
              <a:cs typeface="Times New Roman" panose="02020603050405020304" pitchFamily="18" charset="0"/>
            </a:rPr>
            <a:t>执行</a:t>
          </a:r>
          <a:r>
            <a:rPr lang="zh-CN" altLang="en-US" sz="2000" b="1" dirty="0">
              <a:solidFill>
                <a:srgbClr val="FFFF00"/>
              </a:solidFill>
              <a:latin typeface="+mn-ea"/>
              <a:ea typeface="+mn-ea"/>
              <a:cs typeface="Times New Roman" panose="02020603050405020304" pitchFamily="18" charset="0"/>
            </a:rPr>
            <a:t>质量政策、程序</a:t>
          </a:r>
          <a:endParaRPr lang="zh-CN" altLang="en-US" sz="2000" dirty="0">
            <a:solidFill>
              <a:srgbClr val="FFFF00"/>
            </a:solidFill>
            <a:latin typeface="+mn-ea"/>
            <a:ea typeface="+mn-ea"/>
          </a:endParaRPr>
        </a:p>
      </dgm:t>
    </dgm:pt>
    <dgm:pt modelId="{156D6125-A949-4BBA-B938-404618CE8568}" type="parTrans" cxnId="{CBF69BE2-06DE-47FF-8A34-8D337CEEADB5}">
      <dgm:prSet/>
      <dgm:spPr/>
      <dgm:t>
        <a:bodyPr/>
        <a:lstStyle/>
        <a:p>
          <a:endParaRPr lang="zh-CN" altLang="en-US" sz="2000">
            <a:solidFill>
              <a:schemeClr val="bg1"/>
            </a:solidFill>
            <a:latin typeface="+mn-ea"/>
            <a:ea typeface="+mn-ea"/>
          </a:endParaRPr>
        </a:p>
      </dgm:t>
    </dgm:pt>
    <dgm:pt modelId="{D201746A-CF59-4258-A846-CBFC139BE28B}" type="sibTrans" cxnId="{CBF69BE2-06DE-47FF-8A34-8D337CEEADB5}">
      <dgm:prSet custT="1"/>
      <dgm:spPr/>
      <dgm:t>
        <a:bodyPr/>
        <a:lstStyle/>
        <a:p>
          <a:endParaRPr lang="zh-CN" altLang="en-US" sz="2000">
            <a:solidFill>
              <a:schemeClr val="bg1"/>
            </a:solidFill>
            <a:latin typeface="+mn-ea"/>
            <a:ea typeface="+mn-ea"/>
          </a:endParaRPr>
        </a:p>
      </dgm:t>
    </dgm:pt>
    <dgm:pt modelId="{37DF343E-5AFF-4DAB-A7F5-C6C2E9C74033}">
      <dgm:prSet phldrT="[文本]" custT="1"/>
      <dgm:spPr/>
      <dgm:t>
        <a:bodyPr/>
        <a:lstStyle/>
        <a:p>
          <a:r>
            <a:rPr lang="zh-CN" altLang="en-US" sz="2000" b="1" dirty="0">
              <a:latin typeface="+mn-ea"/>
              <a:ea typeface="+mn-ea"/>
              <a:cs typeface="Times New Roman" panose="02020603050405020304" pitchFamily="18" charset="0"/>
            </a:rPr>
            <a:t>适当支持</a:t>
          </a:r>
          <a:r>
            <a:rPr lang="zh-CN" altLang="en-US" sz="2000" b="1" dirty="0">
              <a:solidFill>
                <a:srgbClr val="FFFF00"/>
              </a:solidFill>
              <a:latin typeface="+mn-ea"/>
              <a:ea typeface="+mn-ea"/>
              <a:cs typeface="Times New Roman" panose="02020603050405020304" pitchFamily="18" charset="0"/>
            </a:rPr>
            <a:t>过程持续改进</a:t>
          </a:r>
          <a:r>
            <a:rPr lang="zh-CN" altLang="en-US" sz="2000" b="1" dirty="0">
              <a:latin typeface="+mn-ea"/>
              <a:ea typeface="+mn-ea"/>
              <a:cs typeface="Times New Roman" panose="02020603050405020304" pitchFamily="18" charset="0"/>
            </a:rPr>
            <a:t>活动</a:t>
          </a:r>
          <a:endParaRPr lang="zh-CN" altLang="en-US" sz="2000" dirty="0">
            <a:latin typeface="+mn-ea"/>
            <a:ea typeface="+mn-ea"/>
          </a:endParaRPr>
        </a:p>
      </dgm:t>
    </dgm:pt>
    <dgm:pt modelId="{3171F6C7-7A77-48C0-9687-BCE75BCC39AF}" type="parTrans" cxnId="{0E6B1D8C-B2D7-4950-9168-FBBA6DC37BDF}">
      <dgm:prSet/>
      <dgm:spPr/>
      <dgm:t>
        <a:bodyPr/>
        <a:lstStyle/>
        <a:p>
          <a:endParaRPr lang="zh-CN" altLang="en-US" sz="2000">
            <a:solidFill>
              <a:schemeClr val="bg1"/>
            </a:solidFill>
            <a:latin typeface="+mn-ea"/>
            <a:ea typeface="+mn-ea"/>
          </a:endParaRPr>
        </a:p>
      </dgm:t>
    </dgm:pt>
    <dgm:pt modelId="{DBD2E489-F396-485A-A671-D1538F3E1AB1}" type="sibTrans" cxnId="{0E6B1D8C-B2D7-4950-9168-FBBA6DC37BDF}">
      <dgm:prSet custT="1"/>
      <dgm:spPr/>
      <dgm:t>
        <a:bodyPr/>
        <a:lstStyle/>
        <a:p>
          <a:endParaRPr lang="zh-CN" altLang="en-US" sz="2000">
            <a:solidFill>
              <a:schemeClr val="bg1"/>
            </a:solidFill>
            <a:latin typeface="+mn-ea"/>
            <a:ea typeface="+mn-ea"/>
          </a:endParaRPr>
        </a:p>
      </dgm:t>
    </dgm:pt>
    <dgm:pt modelId="{08F9236A-9C69-4587-93E9-7C9D760B980F}" type="pres">
      <dgm:prSet presAssocID="{F428F9C2-323E-4D1F-A704-9C7123978357}" presName="cycle" presStyleCnt="0">
        <dgm:presLayoutVars>
          <dgm:dir/>
          <dgm:resizeHandles val="exact"/>
        </dgm:presLayoutVars>
      </dgm:prSet>
      <dgm:spPr/>
    </dgm:pt>
    <dgm:pt modelId="{1C123162-97A3-4542-8AE3-65AA1C58422B}" type="pres">
      <dgm:prSet presAssocID="{77C0039C-FAF8-4F3A-A1EA-60A34B1A1C51}" presName="node" presStyleLbl="node1" presStyleIdx="0" presStyleCnt="3">
        <dgm:presLayoutVars>
          <dgm:bulletEnabled val="1"/>
        </dgm:presLayoutVars>
      </dgm:prSet>
      <dgm:spPr/>
    </dgm:pt>
    <dgm:pt modelId="{FDB4A195-9237-4DA1-B651-E951A08EF0C3}" type="pres">
      <dgm:prSet presAssocID="{8A6ACC84-D60D-4E4F-9AD8-A80868CEE1E0}" presName="sibTrans" presStyleLbl="sibTrans2D1" presStyleIdx="0" presStyleCnt="3"/>
      <dgm:spPr/>
    </dgm:pt>
    <dgm:pt modelId="{FCDF075C-42B1-496A-B0B0-ED6294950939}" type="pres">
      <dgm:prSet presAssocID="{8A6ACC84-D60D-4E4F-9AD8-A80868CEE1E0}" presName="connectorText" presStyleLbl="sibTrans2D1" presStyleIdx="0" presStyleCnt="3"/>
      <dgm:spPr/>
    </dgm:pt>
    <dgm:pt modelId="{51911565-901A-499C-9478-BD54966BDBCF}" type="pres">
      <dgm:prSet presAssocID="{528DF3AB-9922-4AF4-AE09-28FDD2386ADE}" presName="node" presStyleLbl="node1" presStyleIdx="1" presStyleCnt="3">
        <dgm:presLayoutVars>
          <dgm:bulletEnabled val="1"/>
        </dgm:presLayoutVars>
      </dgm:prSet>
      <dgm:spPr/>
    </dgm:pt>
    <dgm:pt modelId="{77173F7C-C7AB-45F6-AFEC-AA41AC4054F8}" type="pres">
      <dgm:prSet presAssocID="{D201746A-CF59-4258-A846-CBFC139BE28B}" presName="sibTrans" presStyleLbl="sibTrans2D1" presStyleIdx="1" presStyleCnt="3"/>
      <dgm:spPr/>
    </dgm:pt>
    <dgm:pt modelId="{8528F0C9-5219-4400-A341-7883258D4D5A}" type="pres">
      <dgm:prSet presAssocID="{D201746A-CF59-4258-A846-CBFC139BE28B}" presName="connectorText" presStyleLbl="sibTrans2D1" presStyleIdx="1" presStyleCnt="3"/>
      <dgm:spPr/>
    </dgm:pt>
    <dgm:pt modelId="{8810220D-AF28-4E37-8587-C764756DE1F2}" type="pres">
      <dgm:prSet presAssocID="{37DF343E-5AFF-4DAB-A7F5-C6C2E9C74033}" presName="node" presStyleLbl="node1" presStyleIdx="2" presStyleCnt="3">
        <dgm:presLayoutVars>
          <dgm:bulletEnabled val="1"/>
        </dgm:presLayoutVars>
      </dgm:prSet>
      <dgm:spPr/>
    </dgm:pt>
    <dgm:pt modelId="{2104476F-6CC1-4E3A-AD41-74FA9B563B22}" type="pres">
      <dgm:prSet presAssocID="{DBD2E489-F396-485A-A671-D1538F3E1AB1}" presName="sibTrans" presStyleLbl="sibTrans2D1" presStyleIdx="2" presStyleCnt="3"/>
      <dgm:spPr/>
    </dgm:pt>
    <dgm:pt modelId="{DDB6CD37-99E4-4F6E-A893-3B92383EEB15}" type="pres">
      <dgm:prSet presAssocID="{DBD2E489-F396-485A-A671-D1538F3E1AB1}" presName="connectorText" presStyleLbl="sibTrans2D1" presStyleIdx="2" presStyleCnt="3"/>
      <dgm:spPr/>
    </dgm:pt>
  </dgm:ptLst>
  <dgm:cxnLst>
    <dgm:cxn modelId="{CE5DB208-F49F-475E-A613-FC4CD8E7E9B8}" type="presOf" srcId="{8A6ACC84-D60D-4E4F-9AD8-A80868CEE1E0}" destId="{FDB4A195-9237-4DA1-B651-E951A08EF0C3}" srcOrd="0" destOrd="0" presId="urn:microsoft.com/office/officeart/2005/8/layout/cycle2"/>
    <dgm:cxn modelId="{83AEE109-9A20-4B88-8683-C519432927FF}" type="presOf" srcId="{DBD2E489-F396-485A-A671-D1538F3E1AB1}" destId="{2104476F-6CC1-4E3A-AD41-74FA9B563B22}" srcOrd="0" destOrd="0" presId="urn:microsoft.com/office/officeart/2005/8/layout/cycle2"/>
    <dgm:cxn modelId="{CFF20415-3759-4134-B82F-12C2FDB01AC1}" type="presOf" srcId="{F428F9C2-323E-4D1F-A704-9C7123978357}" destId="{08F9236A-9C69-4587-93E9-7C9D760B980F}" srcOrd="0" destOrd="0" presId="urn:microsoft.com/office/officeart/2005/8/layout/cycle2"/>
    <dgm:cxn modelId="{FCFBF163-AC16-4446-94C6-77C358BDD79C}" type="presOf" srcId="{DBD2E489-F396-485A-A671-D1538F3E1AB1}" destId="{DDB6CD37-99E4-4F6E-A893-3B92383EEB15}" srcOrd="1" destOrd="0" presId="urn:microsoft.com/office/officeart/2005/8/layout/cycle2"/>
    <dgm:cxn modelId="{64EB1A4B-9BC2-45DB-8BCC-5804D9207064}" type="presOf" srcId="{8A6ACC84-D60D-4E4F-9AD8-A80868CEE1E0}" destId="{FCDF075C-42B1-496A-B0B0-ED6294950939}" srcOrd="1" destOrd="0" presId="urn:microsoft.com/office/officeart/2005/8/layout/cycle2"/>
    <dgm:cxn modelId="{4D2C506B-0F93-4ADA-AD99-11E78B4A0B64}" srcId="{F428F9C2-323E-4D1F-A704-9C7123978357}" destId="{77C0039C-FAF8-4F3A-A1EA-60A34B1A1C51}" srcOrd="0" destOrd="0" parTransId="{0B48933F-F053-44EA-940A-D97E11974B7D}" sibTransId="{8A6ACC84-D60D-4E4F-9AD8-A80868CEE1E0}"/>
    <dgm:cxn modelId="{A5B7E956-FF2A-46D8-B23F-FA95C503C78D}" type="presOf" srcId="{528DF3AB-9922-4AF4-AE09-28FDD2386ADE}" destId="{51911565-901A-499C-9478-BD54966BDBCF}" srcOrd="0" destOrd="0" presId="urn:microsoft.com/office/officeart/2005/8/layout/cycle2"/>
    <dgm:cxn modelId="{5A552077-965A-454A-B404-E0603612243A}" type="presOf" srcId="{D201746A-CF59-4258-A846-CBFC139BE28B}" destId="{8528F0C9-5219-4400-A341-7883258D4D5A}" srcOrd="1" destOrd="0" presId="urn:microsoft.com/office/officeart/2005/8/layout/cycle2"/>
    <dgm:cxn modelId="{0E6B1D8C-B2D7-4950-9168-FBBA6DC37BDF}" srcId="{F428F9C2-323E-4D1F-A704-9C7123978357}" destId="{37DF343E-5AFF-4DAB-A7F5-C6C2E9C74033}" srcOrd="2" destOrd="0" parTransId="{3171F6C7-7A77-48C0-9687-BCE75BCC39AF}" sibTransId="{DBD2E489-F396-485A-A671-D1538F3E1AB1}"/>
    <dgm:cxn modelId="{BCDDEA94-EF3B-44C7-890B-1FE8728034AA}" type="presOf" srcId="{77C0039C-FAF8-4F3A-A1EA-60A34B1A1C51}" destId="{1C123162-97A3-4542-8AE3-65AA1C58422B}" srcOrd="0" destOrd="0" presId="urn:microsoft.com/office/officeart/2005/8/layout/cycle2"/>
    <dgm:cxn modelId="{EB20A3C7-A995-4397-A255-841D43C10CF9}" type="presOf" srcId="{D201746A-CF59-4258-A846-CBFC139BE28B}" destId="{77173F7C-C7AB-45F6-AFEC-AA41AC4054F8}" srcOrd="0" destOrd="0" presId="urn:microsoft.com/office/officeart/2005/8/layout/cycle2"/>
    <dgm:cxn modelId="{B5873FD7-4ADF-4B18-8433-A0DD34276744}" type="presOf" srcId="{37DF343E-5AFF-4DAB-A7F5-C6C2E9C74033}" destId="{8810220D-AF28-4E37-8587-C764756DE1F2}" srcOrd="0" destOrd="0" presId="urn:microsoft.com/office/officeart/2005/8/layout/cycle2"/>
    <dgm:cxn modelId="{CBF69BE2-06DE-47FF-8A34-8D337CEEADB5}" srcId="{F428F9C2-323E-4D1F-A704-9C7123978357}" destId="{528DF3AB-9922-4AF4-AE09-28FDD2386ADE}" srcOrd="1" destOrd="0" parTransId="{156D6125-A949-4BBA-B938-404618CE8568}" sibTransId="{D201746A-CF59-4258-A846-CBFC139BE28B}"/>
    <dgm:cxn modelId="{7A4DB3C0-E672-4976-A90E-94AF31F9B6AD}" type="presParOf" srcId="{08F9236A-9C69-4587-93E9-7C9D760B980F}" destId="{1C123162-97A3-4542-8AE3-65AA1C58422B}" srcOrd="0" destOrd="0" presId="urn:microsoft.com/office/officeart/2005/8/layout/cycle2"/>
    <dgm:cxn modelId="{11F98B7E-1C2D-47C2-A83D-4B38D2CF4BC5}" type="presParOf" srcId="{08F9236A-9C69-4587-93E9-7C9D760B980F}" destId="{FDB4A195-9237-4DA1-B651-E951A08EF0C3}" srcOrd="1" destOrd="0" presId="urn:microsoft.com/office/officeart/2005/8/layout/cycle2"/>
    <dgm:cxn modelId="{03E8F40F-8AC6-41C6-9384-CD1B4FDA6BD0}" type="presParOf" srcId="{FDB4A195-9237-4DA1-B651-E951A08EF0C3}" destId="{FCDF075C-42B1-496A-B0B0-ED6294950939}" srcOrd="0" destOrd="0" presId="urn:microsoft.com/office/officeart/2005/8/layout/cycle2"/>
    <dgm:cxn modelId="{A1AC0B83-6E44-44D8-81B6-F8B0F53CC74C}" type="presParOf" srcId="{08F9236A-9C69-4587-93E9-7C9D760B980F}" destId="{51911565-901A-499C-9478-BD54966BDBCF}" srcOrd="2" destOrd="0" presId="urn:microsoft.com/office/officeart/2005/8/layout/cycle2"/>
    <dgm:cxn modelId="{F268AC81-1211-41BB-9562-7DF793F71174}" type="presParOf" srcId="{08F9236A-9C69-4587-93E9-7C9D760B980F}" destId="{77173F7C-C7AB-45F6-AFEC-AA41AC4054F8}" srcOrd="3" destOrd="0" presId="urn:microsoft.com/office/officeart/2005/8/layout/cycle2"/>
    <dgm:cxn modelId="{93DEC46E-7CEA-4059-B4D8-2FFA8D98A6E2}" type="presParOf" srcId="{77173F7C-C7AB-45F6-AFEC-AA41AC4054F8}" destId="{8528F0C9-5219-4400-A341-7883258D4D5A}" srcOrd="0" destOrd="0" presId="urn:microsoft.com/office/officeart/2005/8/layout/cycle2"/>
    <dgm:cxn modelId="{83315733-4B5B-4FEA-83D2-6864BFFAD3CD}" type="presParOf" srcId="{08F9236A-9C69-4587-93E9-7C9D760B980F}" destId="{8810220D-AF28-4E37-8587-C764756DE1F2}" srcOrd="4" destOrd="0" presId="urn:microsoft.com/office/officeart/2005/8/layout/cycle2"/>
    <dgm:cxn modelId="{C673CEC5-53E7-4F3C-B922-3085C49A66AA}" type="presParOf" srcId="{08F9236A-9C69-4587-93E9-7C9D760B980F}" destId="{2104476F-6CC1-4E3A-AD41-74FA9B563B22}" srcOrd="5" destOrd="0" presId="urn:microsoft.com/office/officeart/2005/8/layout/cycle2"/>
    <dgm:cxn modelId="{CE85A56C-CDEC-4CF3-BD6B-7B59421985DF}" type="presParOf" srcId="{2104476F-6CC1-4E3A-AD41-74FA9B563B22}" destId="{DDB6CD37-99E4-4F6E-A893-3B92383EEB1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0D14A4-F732-4751-BD5C-E4E4FB607F1B}" type="doc">
      <dgm:prSet loTypeId="urn:microsoft.com/office/officeart/2005/8/layout/radial3" loCatId="cycle" qsTypeId="urn:microsoft.com/office/officeart/2005/8/quickstyle/simple3" qsCatId="simple" csTypeId="urn:microsoft.com/office/officeart/2005/8/colors/colorful4" csCatId="colorful" phldr="1"/>
      <dgm:spPr/>
      <dgm:t>
        <a:bodyPr/>
        <a:lstStyle/>
        <a:p>
          <a:endParaRPr lang="zh-CN" altLang="en-US"/>
        </a:p>
      </dgm:t>
    </dgm:pt>
    <dgm:pt modelId="{6B6444DB-A4B5-4BE8-857F-FCCF002B5CEB}">
      <dgm:prSet phldrT="[文本]" custT="1"/>
      <dgm:spPr/>
      <dgm:t>
        <a:bodyPr/>
        <a:lstStyle/>
        <a:p>
          <a:r>
            <a:rPr lang="zh-CN" altLang="en-US" sz="2800" b="1" dirty="0">
              <a:solidFill>
                <a:srgbClr val="7030A0"/>
              </a:solidFill>
              <a:latin typeface="Times New Roman" panose="02020603050405020304" pitchFamily="18" charset="0"/>
              <a:cs typeface="Times New Roman" panose="02020603050405020304" pitchFamily="18" charset="0"/>
            </a:rPr>
            <a:t>现代质量管理方法</a:t>
          </a:r>
          <a:endParaRPr lang="zh-CN" altLang="en-US" sz="2800" dirty="0"/>
        </a:p>
      </dgm:t>
    </dgm:pt>
    <dgm:pt modelId="{F4666422-2305-47FA-9B33-F32C899E322E}" type="parTrans" cxnId="{40F3A6FF-7DB4-4BA5-B25D-1576F08C2BA7}">
      <dgm:prSet/>
      <dgm:spPr/>
      <dgm:t>
        <a:bodyPr/>
        <a:lstStyle/>
        <a:p>
          <a:endParaRPr lang="zh-CN" altLang="en-US"/>
        </a:p>
      </dgm:t>
    </dgm:pt>
    <dgm:pt modelId="{23B4B1C7-5E3B-429F-9819-9467F875F553}" type="sibTrans" cxnId="{40F3A6FF-7DB4-4BA5-B25D-1576F08C2BA7}">
      <dgm:prSet/>
      <dgm:spPr/>
      <dgm:t>
        <a:bodyPr/>
        <a:lstStyle/>
        <a:p>
          <a:endParaRPr lang="zh-CN" altLang="en-US"/>
        </a:p>
      </dgm:t>
    </dgm:pt>
    <dgm:pt modelId="{98B2D628-0303-4161-AB9E-774B58FEE0F7}">
      <dgm:prSet custT="1"/>
      <dgm:spPr/>
      <dgm:t>
        <a:bodyPr/>
        <a:lstStyle/>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预防胜于检查</a:t>
          </a:r>
          <a:endParaRPr lang="en-US" altLang="zh-CN" sz="2000" b="1" dirty="0">
            <a:latin typeface="Times New Roman" panose="02020603050405020304" pitchFamily="18" charset="0"/>
            <a:cs typeface="Times New Roman" panose="02020603050405020304" pitchFamily="18" charset="0"/>
          </a:endParaRPr>
        </a:p>
      </dgm:t>
    </dgm:pt>
    <dgm:pt modelId="{999753AA-75B6-42BE-80BB-D4EC3694D8AC}" type="parTrans" cxnId="{71B51FC3-5A9D-4F38-ABFC-80AC5FFB93C3}">
      <dgm:prSet/>
      <dgm:spPr/>
      <dgm:t>
        <a:bodyPr/>
        <a:lstStyle/>
        <a:p>
          <a:endParaRPr lang="zh-CN" altLang="en-US"/>
        </a:p>
      </dgm:t>
    </dgm:pt>
    <dgm:pt modelId="{FB6B8511-21B9-4E01-AF0E-4D29C3FF2068}" type="sibTrans" cxnId="{71B51FC3-5A9D-4F38-ABFC-80AC5FFB93C3}">
      <dgm:prSet/>
      <dgm:spPr/>
      <dgm:t>
        <a:bodyPr/>
        <a:lstStyle/>
        <a:p>
          <a:endParaRPr lang="zh-CN" altLang="en-US"/>
        </a:p>
      </dgm:t>
    </dgm:pt>
    <dgm:pt modelId="{481D7CD9-251A-473A-A05B-3B0505049A1F}">
      <dgm:prSet custT="1"/>
      <dgm:spPr/>
      <dgm:t>
        <a:bodyPr/>
        <a:lstStyle/>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持续改进</a:t>
          </a:r>
          <a:endParaRPr lang="en-US" altLang="zh-CN" sz="2000" b="1" dirty="0">
            <a:latin typeface="Times New Roman" panose="02020603050405020304" pitchFamily="18" charset="0"/>
            <a:cs typeface="Times New Roman" panose="02020603050405020304" pitchFamily="18" charset="0"/>
          </a:endParaRPr>
        </a:p>
      </dgm:t>
    </dgm:pt>
    <dgm:pt modelId="{D01C25FB-6D36-47D6-998B-B251BB9B8464}" type="parTrans" cxnId="{70FB7A29-4801-4802-AB1F-B9795A516C4D}">
      <dgm:prSet/>
      <dgm:spPr/>
      <dgm:t>
        <a:bodyPr/>
        <a:lstStyle/>
        <a:p>
          <a:endParaRPr lang="zh-CN" altLang="en-US"/>
        </a:p>
      </dgm:t>
    </dgm:pt>
    <dgm:pt modelId="{A3B60348-8EE3-43FA-B56D-DD29809950BC}" type="sibTrans" cxnId="{70FB7A29-4801-4802-AB1F-B9795A516C4D}">
      <dgm:prSet/>
      <dgm:spPr/>
      <dgm:t>
        <a:bodyPr/>
        <a:lstStyle/>
        <a:p>
          <a:endParaRPr lang="zh-CN" altLang="en-US"/>
        </a:p>
      </dgm:t>
    </dgm:pt>
    <dgm:pt modelId="{B9B5AF47-8403-48CD-8548-6CAF0FBB2B9A}">
      <dgm:prSet custT="1"/>
      <dgm:spPr/>
      <dgm:t>
        <a:bodyPr/>
        <a:lstStyle/>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管理层责任</a:t>
          </a:r>
          <a:endParaRPr lang="en-US" altLang="zh-CN" sz="2000" b="1" dirty="0">
            <a:latin typeface="Times New Roman" panose="02020603050405020304" pitchFamily="18" charset="0"/>
            <a:cs typeface="Times New Roman" panose="02020603050405020304" pitchFamily="18" charset="0"/>
          </a:endParaRPr>
        </a:p>
      </dgm:t>
    </dgm:pt>
    <dgm:pt modelId="{1747C9D5-6141-477F-A571-8BB664D9C14C}" type="parTrans" cxnId="{8C9112D6-3361-414B-B55D-1DF5016A0DA2}">
      <dgm:prSet/>
      <dgm:spPr/>
      <dgm:t>
        <a:bodyPr/>
        <a:lstStyle/>
        <a:p>
          <a:endParaRPr lang="zh-CN" altLang="en-US"/>
        </a:p>
      </dgm:t>
    </dgm:pt>
    <dgm:pt modelId="{C8EA1247-952F-4431-ACFA-6F037E8DF424}" type="sibTrans" cxnId="{8C9112D6-3361-414B-B55D-1DF5016A0DA2}">
      <dgm:prSet/>
      <dgm:spPr/>
      <dgm:t>
        <a:bodyPr/>
        <a:lstStyle/>
        <a:p>
          <a:endParaRPr lang="zh-CN" altLang="en-US"/>
        </a:p>
      </dgm:t>
    </dgm:pt>
    <dgm:pt modelId="{3FB3EFB7-535F-4ABB-AC6A-F694424BDD06}">
      <dgm:prSet custT="1"/>
      <dgm:spPr/>
      <dgm:t>
        <a:bodyPr/>
        <a:lstStyle/>
        <a:p>
          <a:r>
            <a:rPr lang="en-US" altLang="zh-CN" sz="2000" b="1" dirty="0">
              <a:latin typeface="Times New Roman" panose="02020603050405020304" pitchFamily="18" charset="0"/>
              <a:cs typeface="Times New Roman" panose="02020603050405020304" pitchFamily="18" charset="0"/>
            </a:rPr>
            <a:t>(5)</a:t>
          </a:r>
          <a:r>
            <a:rPr lang="zh-CN" altLang="en-US" sz="2000" b="1" dirty="0">
              <a:latin typeface="Times New Roman" panose="02020603050405020304" pitchFamily="18" charset="0"/>
              <a:cs typeface="Times New Roman" panose="02020603050405020304" pitchFamily="18" charset="0"/>
            </a:rPr>
            <a:t>质量成本</a:t>
          </a:r>
        </a:p>
      </dgm:t>
    </dgm:pt>
    <dgm:pt modelId="{D96F4C26-03D9-4C8B-A996-864695DAFBC3}" type="parTrans" cxnId="{E2CDCB7A-8B81-453E-9906-C3205EAE5B3E}">
      <dgm:prSet/>
      <dgm:spPr/>
      <dgm:t>
        <a:bodyPr/>
        <a:lstStyle/>
        <a:p>
          <a:endParaRPr lang="zh-CN" altLang="en-US"/>
        </a:p>
      </dgm:t>
    </dgm:pt>
    <dgm:pt modelId="{4841A84F-9E6B-4A50-873C-1531B6B8D14F}" type="sibTrans" cxnId="{E2CDCB7A-8B81-453E-9906-C3205EAE5B3E}">
      <dgm:prSet/>
      <dgm:spPr/>
      <dgm:t>
        <a:bodyPr/>
        <a:lstStyle/>
        <a:p>
          <a:endParaRPr lang="zh-CN" altLang="en-US"/>
        </a:p>
      </dgm:t>
    </dgm:pt>
    <dgm:pt modelId="{56287F0B-C73D-47F5-A967-3079A19D56CE}">
      <dgm:prSet phldrT="[文本]" custT="1"/>
      <dgm:spPr/>
      <dgm:t>
        <a:bodyP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客户满意</a:t>
          </a:r>
          <a:endParaRPr lang="zh-CN" altLang="en-US" sz="2000" dirty="0"/>
        </a:p>
      </dgm:t>
    </dgm:pt>
    <dgm:pt modelId="{163F1B3D-F7CF-4110-BF16-7A06635918F1}" type="parTrans" cxnId="{6763F5A4-3FD6-40D2-8BF1-C9A0198C88F0}">
      <dgm:prSet/>
      <dgm:spPr/>
      <dgm:t>
        <a:bodyPr/>
        <a:lstStyle/>
        <a:p>
          <a:endParaRPr lang="zh-CN" altLang="en-US"/>
        </a:p>
      </dgm:t>
    </dgm:pt>
    <dgm:pt modelId="{99059D13-8183-49D8-B61B-F2F47E148425}" type="sibTrans" cxnId="{6763F5A4-3FD6-40D2-8BF1-C9A0198C88F0}">
      <dgm:prSet/>
      <dgm:spPr/>
      <dgm:t>
        <a:bodyPr/>
        <a:lstStyle/>
        <a:p>
          <a:endParaRPr lang="zh-CN" altLang="en-US"/>
        </a:p>
      </dgm:t>
    </dgm:pt>
    <dgm:pt modelId="{DBB202F9-57BA-40F4-8E21-A0F60A30A711}" type="pres">
      <dgm:prSet presAssocID="{6F0D14A4-F732-4751-BD5C-E4E4FB607F1B}" presName="composite" presStyleCnt="0">
        <dgm:presLayoutVars>
          <dgm:chMax val="1"/>
          <dgm:dir/>
          <dgm:resizeHandles val="exact"/>
        </dgm:presLayoutVars>
      </dgm:prSet>
      <dgm:spPr/>
    </dgm:pt>
    <dgm:pt modelId="{91EECF58-CC8B-4BB8-BAAF-9EC1A20FC165}" type="pres">
      <dgm:prSet presAssocID="{6F0D14A4-F732-4751-BD5C-E4E4FB607F1B}" presName="radial" presStyleCnt="0">
        <dgm:presLayoutVars>
          <dgm:animLvl val="ctr"/>
        </dgm:presLayoutVars>
      </dgm:prSet>
      <dgm:spPr/>
    </dgm:pt>
    <dgm:pt modelId="{700DDDBA-FEC7-45D0-A62E-64215ABDED82}" type="pres">
      <dgm:prSet presAssocID="{6B6444DB-A4B5-4BE8-857F-FCCF002B5CEB}" presName="centerShape" presStyleLbl="vennNode1" presStyleIdx="0" presStyleCnt="6"/>
      <dgm:spPr/>
    </dgm:pt>
    <dgm:pt modelId="{F427C886-24B1-4E3A-BFD6-AF4299AF12ED}" type="pres">
      <dgm:prSet presAssocID="{56287F0B-C73D-47F5-A967-3079A19D56CE}" presName="node" presStyleLbl="vennNode1" presStyleIdx="1" presStyleCnt="6">
        <dgm:presLayoutVars>
          <dgm:bulletEnabled val="1"/>
        </dgm:presLayoutVars>
      </dgm:prSet>
      <dgm:spPr/>
    </dgm:pt>
    <dgm:pt modelId="{8CF07E77-7551-474B-9A67-CBA7F8C99D6E}" type="pres">
      <dgm:prSet presAssocID="{98B2D628-0303-4161-AB9E-774B58FEE0F7}" presName="node" presStyleLbl="vennNode1" presStyleIdx="2" presStyleCnt="6">
        <dgm:presLayoutVars>
          <dgm:bulletEnabled val="1"/>
        </dgm:presLayoutVars>
      </dgm:prSet>
      <dgm:spPr/>
    </dgm:pt>
    <dgm:pt modelId="{89A6DD0F-BFFB-4A9A-AEDD-4759B15005F5}" type="pres">
      <dgm:prSet presAssocID="{481D7CD9-251A-473A-A05B-3B0505049A1F}" presName="node" presStyleLbl="vennNode1" presStyleIdx="3" presStyleCnt="6">
        <dgm:presLayoutVars>
          <dgm:bulletEnabled val="1"/>
        </dgm:presLayoutVars>
      </dgm:prSet>
      <dgm:spPr/>
    </dgm:pt>
    <dgm:pt modelId="{FC42141F-E5D5-4EC0-8A1E-307294C4317F}" type="pres">
      <dgm:prSet presAssocID="{B9B5AF47-8403-48CD-8548-6CAF0FBB2B9A}" presName="node" presStyleLbl="vennNode1" presStyleIdx="4" presStyleCnt="6">
        <dgm:presLayoutVars>
          <dgm:bulletEnabled val="1"/>
        </dgm:presLayoutVars>
      </dgm:prSet>
      <dgm:spPr/>
    </dgm:pt>
    <dgm:pt modelId="{5745830A-CA82-4638-9C7B-F8A44C791B3E}" type="pres">
      <dgm:prSet presAssocID="{3FB3EFB7-535F-4ABB-AC6A-F694424BDD06}" presName="node" presStyleLbl="vennNode1" presStyleIdx="5" presStyleCnt="6">
        <dgm:presLayoutVars>
          <dgm:bulletEnabled val="1"/>
        </dgm:presLayoutVars>
      </dgm:prSet>
      <dgm:spPr/>
    </dgm:pt>
  </dgm:ptLst>
  <dgm:cxnLst>
    <dgm:cxn modelId="{C1593121-6B15-4A6E-8825-28D04652F5EB}" type="presOf" srcId="{6F0D14A4-F732-4751-BD5C-E4E4FB607F1B}" destId="{DBB202F9-57BA-40F4-8E21-A0F60A30A711}" srcOrd="0" destOrd="0" presId="urn:microsoft.com/office/officeart/2005/8/layout/radial3"/>
    <dgm:cxn modelId="{BD2B9828-CE6A-4DCA-B348-22013F9AE91E}" type="presOf" srcId="{6B6444DB-A4B5-4BE8-857F-FCCF002B5CEB}" destId="{700DDDBA-FEC7-45D0-A62E-64215ABDED82}" srcOrd="0" destOrd="0" presId="urn:microsoft.com/office/officeart/2005/8/layout/radial3"/>
    <dgm:cxn modelId="{70FB7A29-4801-4802-AB1F-B9795A516C4D}" srcId="{6B6444DB-A4B5-4BE8-857F-FCCF002B5CEB}" destId="{481D7CD9-251A-473A-A05B-3B0505049A1F}" srcOrd="2" destOrd="0" parTransId="{D01C25FB-6D36-47D6-998B-B251BB9B8464}" sibTransId="{A3B60348-8EE3-43FA-B56D-DD29809950BC}"/>
    <dgm:cxn modelId="{9E93FE41-D6B0-4DB2-A766-8BEF5BC478B5}" type="presOf" srcId="{481D7CD9-251A-473A-A05B-3B0505049A1F}" destId="{89A6DD0F-BFFB-4A9A-AEDD-4759B15005F5}" srcOrd="0" destOrd="0" presId="urn:microsoft.com/office/officeart/2005/8/layout/radial3"/>
    <dgm:cxn modelId="{59DA0B51-9492-4FE8-AA41-00852531BD29}" type="presOf" srcId="{3FB3EFB7-535F-4ABB-AC6A-F694424BDD06}" destId="{5745830A-CA82-4638-9C7B-F8A44C791B3E}" srcOrd="0" destOrd="0" presId="urn:microsoft.com/office/officeart/2005/8/layout/radial3"/>
    <dgm:cxn modelId="{E2CDCB7A-8B81-453E-9906-C3205EAE5B3E}" srcId="{6B6444DB-A4B5-4BE8-857F-FCCF002B5CEB}" destId="{3FB3EFB7-535F-4ABB-AC6A-F694424BDD06}" srcOrd="4" destOrd="0" parTransId="{D96F4C26-03D9-4C8B-A996-864695DAFBC3}" sibTransId="{4841A84F-9E6B-4A50-873C-1531B6B8D14F}"/>
    <dgm:cxn modelId="{A704307E-1CED-4C82-882C-11714BB38D6F}" type="presOf" srcId="{98B2D628-0303-4161-AB9E-774B58FEE0F7}" destId="{8CF07E77-7551-474B-9A67-CBA7F8C99D6E}" srcOrd="0" destOrd="0" presId="urn:microsoft.com/office/officeart/2005/8/layout/radial3"/>
    <dgm:cxn modelId="{018C9A89-0302-4AC1-8D4A-B19B1B297942}" type="presOf" srcId="{56287F0B-C73D-47F5-A967-3079A19D56CE}" destId="{F427C886-24B1-4E3A-BFD6-AF4299AF12ED}" srcOrd="0" destOrd="0" presId="urn:microsoft.com/office/officeart/2005/8/layout/radial3"/>
    <dgm:cxn modelId="{6763F5A4-3FD6-40D2-8BF1-C9A0198C88F0}" srcId="{6B6444DB-A4B5-4BE8-857F-FCCF002B5CEB}" destId="{56287F0B-C73D-47F5-A967-3079A19D56CE}" srcOrd="0" destOrd="0" parTransId="{163F1B3D-F7CF-4110-BF16-7A06635918F1}" sibTransId="{99059D13-8183-49D8-B61B-F2F47E148425}"/>
    <dgm:cxn modelId="{71B51FC3-5A9D-4F38-ABFC-80AC5FFB93C3}" srcId="{6B6444DB-A4B5-4BE8-857F-FCCF002B5CEB}" destId="{98B2D628-0303-4161-AB9E-774B58FEE0F7}" srcOrd="1" destOrd="0" parTransId="{999753AA-75B6-42BE-80BB-D4EC3694D8AC}" sibTransId="{FB6B8511-21B9-4E01-AF0E-4D29C3FF2068}"/>
    <dgm:cxn modelId="{8C9112D6-3361-414B-B55D-1DF5016A0DA2}" srcId="{6B6444DB-A4B5-4BE8-857F-FCCF002B5CEB}" destId="{B9B5AF47-8403-48CD-8548-6CAF0FBB2B9A}" srcOrd="3" destOrd="0" parTransId="{1747C9D5-6141-477F-A571-8BB664D9C14C}" sibTransId="{C8EA1247-952F-4431-ACFA-6F037E8DF424}"/>
    <dgm:cxn modelId="{DFFC2EF3-9862-4B87-8FE3-B74482132C66}" type="presOf" srcId="{B9B5AF47-8403-48CD-8548-6CAF0FBB2B9A}" destId="{FC42141F-E5D5-4EC0-8A1E-307294C4317F}" srcOrd="0" destOrd="0" presId="urn:microsoft.com/office/officeart/2005/8/layout/radial3"/>
    <dgm:cxn modelId="{40F3A6FF-7DB4-4BA5-B25D-1576F08C2BA7}" srcId="{6F0D14A4-F732-4751-BD5C-E4E4FB607F1B}" destId="{6B6444DB-A4B5-4BE8-857F-FCCF002B5CEB}" srcOrd="0" destOrd="0" parTransId="{F4666422-2305-47FA-9B33-F32C899E322E}" sibTransId="{23B4B1C7-5E3B-429F-9819-9467F875F553}"/>
    <dgm:cxn modelId="{58548BCB-4A21-4167-A0D6-735A85B8F390}" type="presParOf" srcId="{DBB202F9-57BA-40F4-8E21-A0F60A30A711}" destId="{91EECF58-CC8B-4BB8-BAAF-9EC1A20FC165}" srcOrd="0" destOrd="0" presId="urn:microsoft.com/office/officeart/2005/8/layout/radial3"/>
    <dgm:cxn modelId="{44CF10F4-88B5-49CB-9435-2748BFD39AE4}" type="presParOf" srcId="{91EECF58-CC8B-4BB8-BAAF-9EC1A20FC165}" destId="{700DDDBA-FEC7-45D0-A62E-64215ABDED82}" srcOrd="0" destOrd="0" presId="urn:microsoft.com/office/officeart/2005/8/layout/radial3"/>
    <dgm:cxn modelId="{21EBE815-FE16-4394-B997-751419EC2BD7}" type="presParOf" srcId="{91EECF58-CC8B-4BB8-BAAF-9EC1A20FC165}" destId="{F427C886-24B1-4E3A-BFD6-AF4299AF12ED}" srcOrd="1" destOrd="0" presId="urn:microsoft.com/office/officeart/2005/8/layout/radial3"/>
    <dgm:cxn modelId="{65B533F9-6FC2-4D42-8D2C-458794F8693C}" type="presParOf" srcId="{91EECF58-CC8B-4BB8-BAAF-9EC1A20FC165}" destId="{8CF07E77-7551-474B-9A67-CBA7F8C99D6E}" srcOrd="2" destOrd="0" presId="urn:microsoft.com/office/officeart/2005/8/layout/radial3"/>
    <dgm:cxn modelId="{2079EF4F-A1DC-49E4-9C49-9FC6A5B7749B}" type="presParOf" srcId="{91EECF58-CC8B-4BB8-BAAF-9EC1A20FC165}" destId="{89A6DD0F-BFFB-4A9A-AEDD-4759B15005F5}" srcOrd="3" destOrd="0" presId="urn:microsoft.com/office/officeart/2005/8/layout/radial3"/>
    <dgm:cxn modelId="{5454A1EF-C5D0-4AD6-99D2-07C90E26C71B}" type="presParOf" srcId="{91EECF58-CC8B-4BB8-BAAF-9EC1A20FC165}" destId="{FC42141F-E5D5-4EC0-8A1E-307294C4317F}" srcOrd="4" destOrd="0" presId="urn:microsoft.com/office/officeart/2005/8/layout/radial3"/>
    <dgm:cxn modelId="{EEFD99FB-A7F0-45D7-BDC5-7158CB1E78F1}" type="presParOf" srcId="{91EECF58-CC8B-4BB8-BAAF-9EC1A20FC165}" destId="{5745830A-CA82-4638-9C7B-F8A44C791B3E}"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88E248-E53E-4AFD-AA78-38B490929A90}" type="doc">
      <dgm:prSet loTypeId="urn:microsoft.com/office/officeart/2005/8/layout/target3" loCatId="list" qsTypeId="urn:microsoft.com/office/officeart/2005/8/quickstyle/simple3" qsCatId="simple" csTypeId="urn:microsoft.com/office/officeart/2005/8/colors/colorful4" csCatId="colorful" phldr="1"/>
      <dgm:spPr/>
      <dgm:t>
        <a:bodyPr/>
        <a:lstStyle/>
        <a:p>
          <a:endParaRPr lang="zh-CN" altLang="en-US"/>
        </a:p>
      </dgm:t>
    </dgm:pt>
    <dgm:pt modelId="{47C50361-ECC8-414E-9DDD-1577AD33E9D9}">
      <dgm:prSet phldrT="[文本]" custT="1"/>
      <dgm:spPr/>
      <dgm:t>
        <a:bodyPr/>
        <a:lstStyle/>
        <a:p>
          <a:pPr>
            <a:lnSpc>
              <a:spcPct val="100000"/>
            </a:lnSpc>
            <a:spcAft>
              <a:spcPts val="0"/>
            </a:spcAft>
          </a:pPr>
          <a:r>
            <a:rPr lang="zh-CN" altLang="en-US" sz="2400" b="1" dirty="0">
              <a:solidFill>
                <a:srgbClr val="FF0000"/>
              </a:solidFill>
              <a:latin typeface="Times New Roman" panose="02020603050405020304" pitchFamily="18" charset="0"/>
              <a:cs typeface="Times New Roman" panose="02020603050405020304" pitchFamily="18" charset="0"/>
            </a:rPr>
            <a:t>第三级</a:t>
          </a:r>
          <a:r>
            <a:rPr lang="zh-CN" altLang="en-US" sz="2400" b="1" dirty="0">
              <a:latin typeface="Times New Roman" panose="02020603050405020304" pitchFamily="18" charset="0"/>
              <a:cs typeface="Times New Roman" panose="02020603050405020304" pitchFamily="18" charset="0"/>
            </a:rPr>
            <a:t>独立质量控制</a:t>
          </a:r>
          <a:endParaRPr lang="zh-CN" altLang="en-US" sz="2400" dirty="0"/>
        </a:p>
      </dgm:t>
    </dgm:pt>
    <dgm:pt modelId="{1A279D9E-E9C3-4EC9-969D-64A7483ED9B4}" type="parTrans" cxnId="{3CF4A39A-49F2-41C8-97E6-A3DE6E8EFE28}">
      <dgm:prSet/>
      <dgm:spPr/>
      <dgm:t>
        <a:bodyPr/>
        <a:lstStyle/>
        <a:p>
          <a:endParaRPr lang="zh-CN" altLang="en-US" sz="2400"/>
        </a:p>
      </dgm:t>
    </dgm:pt>
    <dgm:pt modelId="{6A4A3A20-5172-4CD4-93E0-3FE4C8B1E354}" type="sibTrans" cxnId="{3CF4A39A-49F2-41C8-97E6-A3DE6E8EFE28}">
      <dgm:prSet/>
      <dgm:spPr/>
      <dgm:t>
        <a:bodyPr/>
        <a:lstStyle/>
        <a:p>
          <a:endParaRPr lang="zh-CN" altLang="en-US" sz="2400"/>
        </a:p>
      </dgm:t>
    </dgm:pt>
    <dgm:pt modelId="{02D4CB16-AB54-41FF-95A1-FCFBEE3F38F4}">
      <dgm:prSet phldrT="[文本]" custT="1"/>
      <dgm:spPr/>
      <dgm:t>
        <a:bodyPr/>
        <a:lstStyle/>
        <a:p>
          <a:r>
            <a:rPr lang="zh-CN" altLang="en-US" sz="1800" b="1" dirty="0">
              <a:latin typeface="Times New Roman" panose="02020603050405020304" pitchFamily="18" charset="0"/>
              <a:cs typeface="Times New Roman" panose="02020603050405020304" pitchFamily="18" charset="0"/>
            </a:rPr>
            <a:t>在安全攸关的软件中会应用</a:t>
          </a:r>
          <a:endParaRPr lang="zh-CN" altLang="en-US" sz="1800" dirty="0"/>
        </a:p>
      </dgm:t>
    </dgm:pt>
    <dgm:pt modelId="{0D8BF3BC-D303-4B94-8D2E-43EFC904CED7}" type="parTrans" cxnId="{B9A403EE-970E-4049-8772-D6023233C0A5}">
      <dgm:prSet/>
      <dgm:spPr/>
      <dgm:t>
        <a:bodyPr/>
        <a:lstStyle/>
        <a:p>
          <a:endParaRPr lang="zh-CN" altLang="en-US" sz="2400"/>
        </a:p>
      </dgm:t>
    </dgm:pt>
    <dgm:pt modelId="{013D0C39-C4E8-423C-87E7-2BA7C7BA3836}" type="sibTrans" cxnId="{B9A403EE-970E-4049-8772-D6023233C0A5}">
      <dgm:prSet/>
      <dgm:spPr/>
      <dgm:t>
        <a:bodyPr/>
        <a:lstStyle/>
        <a:p>
          <a:endParaRPr lang="zh-CN" altLang="en-US" sz="2400"/>
        </a:p>
      </dgm:t>
    </dgm:pt>
    <dgm:pt modelId="{AFB0253B-D8F4-4FFC-95B7-AFD587907B8A}">
      <dgm:prSet phldrT="[文本]" custT="1"/>
      <dgm:spPr/>
      <dgm:t>
        <a:bodyPr/>
        <a:lstStyle/>
        <a:p>
          <a:r>
            <a:rPr lang="zh-CN" altLang="en-US" sz="2400" b="1" dirty="0">
              <a:solidFill>
                <a:srgbClr val="FF0000"/>
              </a:solidFill>
              <a:latin typeface="Times New Roman" panose="02020603050405020304" pitchFamily="18" charset="0"/>
              <a:cs typeface="Times New Roman" panose="02020603050405020304" pitchFamily="18" charset="0"/>
            </a:rPr>
            <a:t>外部</a:t>
          </a:r>
          <a:r>
            <a:rPr lang="en-US" altLang="zh-CN" sz="2400" b="1" dirty="0">
              <a:latin typeface="Times New Roman" panose="02020603050405020304" pitchFamily="18" charset="0"/>
              <a:cs typeface="Times New Roman" panose="02020603050405020304" pitchFamily="18" charset="0"/>
            </a:rPr>
            <a:t>SQA</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SQC</a:t>
          </a:r>
          <a:endParaRPr lang="zh-CN" altLang="en-US" sz="2400" dirty="0"/>
        </a:p>
      </dgm:t>
    </dgm:pt>
    <dgm:pt modelId="{9AAACDFB-895E-44C2-9188-917D710D110A}" type="parTrans" cxnId="{B8E4905E-0F3A-4A41-8FF6-DCB954782812}">
      <dgm:prSet/>
      <dgm:spPr/>
      <dgm:t>
        <a:bodyPr/>
        <a:lstStyle/>
        <a:p>
          <a:endParaRPr lang="zh-CN" altLang="en-US"/>
        </a:p>
      </dgm:t>
    </dgm:pt>
    <dgm:pt modelId="{7AC13D7C-3715-4367-82BB-1E5D374E20E4}" type="sibTrans" cxnId="{B8E4905E-0F3A-4A41-8FF6-DCB954782812}">
      <dgm:prSet/>
      <dgm:spPr/>
      <dgm:t>
        <a:bodyPr/>
        <a:lstStyle/>
        <a:p>
          <a:endParaRPr lang="zh-CN" altLang="en-US"/>
        </a:p>
      </dgm:t>
    </dgm:pt>
    <dgm:pt modelId="{FFF0FA25-D126-4692-9833-6926120A0D22}">
      <dgm:prSet phldrT="[文本]"/>
      <dgm:spPr/>
      <dgm:t>
        <a:bodyPr/>
        <a:lstStyle/>
        <a:p>
          <a:r>
            <a:rPr lang="zh-CN" altLang="en-US" b="1" dirty="0">
              <a:latin typeface="Times New Roman" panose="02020603050405020304" pitchFamily="18" charset="0"/>
              <a:cs typeface="Times New Roman" panose="02020603050405020304" pitchFamily="18" charset="0"/>
            </a:rPr>
            <a:t>项目所在的组织单元级别</a:t>
          </a:r>
          <a:endParaRPr lang="zh-CN" altLang="en-US" dirty="0"/>
        </a:p>
      </dgm:t>
    </dgm:pt>
    <dgm:pt modelId="{D946FDC3-5C06-4B76-A6C7-097B51A365BC}" type="parTrans" cxnId="{4BE7BF00-3C5E-435C-A125-9F67E9B519CB}">
      <dgm:prSet/>
      <dgm:spPr/>
      <dgm:t>
        <a:bodyPr/>
        <a:lstStyle/>
        <a:p>
          <a:endParaRPr lang="zh-CN" altLang="en-US"/>
        </a:p>
      </dgm:t>
    </dgm:pt>
    <dgm:pt modelId="{1CC18388-8E6E-469B-B8C6-FAD1F03A8B0F}" type="sibTrans" cxnId="{4BE7BF00-3C5E-435C-A125-9F67E9B519CB}">
      <dgm:prSet/>
      <dgm:spPr/>
      <dgm:t>
        <a:bodyPr/>
        <a:lstStyle/>
        <a:p>
          <a:endParaRPr lang="zh-CN" altLang="en-US"/>
        </a:p>
      </dgm:t>
    </dgm:pt>
    <dgm:pt modelId="{99BD6542-5EE2-40C3-8B21-5CAEE22EAB81}">
      <dgm:prSet phldrT="[文本]" custT="1"/>
      <dgm:spPr/>
      <dgm:t>
        <a:bodyPr/>
        <a:lstStyle/>
        <a:p>
          <a:r>
            <a:rPr lang="zh-CN" altLang="en-US" sz="2400" b="1" dirty="0">
              <a:solidFill>
                <a:srgbClr val="FF0000"/>
              </a:solidFill>
              <a:latin typeface="Times New Roman" panose="02020603050405020304" pitchFamily="18" charset="0"/>
              <a:cs typeface="Times New Roman" panose="02020603050405020304" pitchFamily="18" charset="0"/>
            </a:rPr>
            <a:t>内部</a:t>
          </a:r>
          <a:r>
            <a:rPr lang="en-US" altLang="zh-CN" sz="2400" b="1" dirty="0">
              <a:latin typeface="Times New Roman" panose="02020603050405020304" pitchFamily="18" charset="0"/>
              <a:cs typeface="Times New Roman" panose="02020603050405020304" pitchFamily="18" charset="0"/>
            </a:rPr>
            <a:t>SQA</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SQC</a:t>
          </a:r>
          <a:endParaRPr lang="zh-CN" altLang="en-US" sz="2400" dirty="0"/>
        </a:p>
      </dgm:t>
    </dgm:pt>
    <dgm:pt modelId="{57094692-AAAA-4E5F-8E70-71D4C929A9AC}" type="parTrans" cxnId="{71C6D52B-34C9-41E8-B6E0-35DB9D7EEAFC}">
      <dgm:prSet/>
      <dgm:spPr/>
      <dgm:t>
        <a:bodyPr/>
        <a:lstStyle/>
        <a:p>
          <a:endParaRPr lang="zh-CN" altLang="en-US"/>
        </a:p>
      </dgm:t>
    </dgm:pt>
    <dgm:pt modelId="{E37E5FA3-CD4C-4FAB-8C2F-32A5E725DD08}" type="sibTrans" cxnId="{71C6D52B-34C9-41E8-B6E0-35DB9D7EEAFC}">
      <dgm:prSet/>
      <dgm:spPr/>
      <dgm:t>
        <a:bodyPr/>
        <a:lstStyle/>
        <a:p>
          <a:endParaRPr lang="zh-CN" altLang="en-US"/>
        </a:p>
      </dgm:t>
    </dgm:pt>
    <dgm:pt modelId="{53FFA05D-9849-48AF-ACB9-36339499E2B5}">
      <dgm:prSet phldrT="[文本]"/>
      <dgm:spPr/>
      <dgm:t>
        <a:bodyPr/>
        <a:lstStyle/>
        <a:p>
          <a:r>
            <a:rPr lang="zh-CN" altLang="en-US" b="1" dirty="0">
              <a:latin typeface="Times New Roman" panose="02020603050405020304" pitchFamily="18" charset="0"/>
              <a:cs typeface="Times New Roman" panose="02020603050405020304" pitchFamily="18" charset="0"/>
            </a:rPr>
            <a:t>开发团队内</a:t>
          </a:r>
          <a:endParaRPr lang="zh-CN" altLang="en-US" dirty="0"/>
        </a:p>
      </dgm:t>
    </dgm:pt>
    <dgm:pt modelId="{E3A1033A-C0CE-4028-8FAE-8DA1DECAA1A9}" type="parTrans" cxnId="{90ABACE8-B947-4022-84F9-01C1FA31134E}">
      <dgm:prSet/>
      <dgm:spPr/>
      <dgm:t>
        <a:bodyPr/>
        <a:lstStyle/>
        <a:p>
          <a:endParaRPr lang="zh-CN" altLang="en-US"/>
        </a:p>
      </dgm:t>
    </dgm:pt>
    <dgm:pt modelId="{1E6902F7-B009-40CE-9119-6E13274FFD86}" type="sibTrans" cxnId="{90ABACE8-B947-4022-84F9-01C1FA31134E}">
      <dgm:prSet/>
      <dgm:spPr/>
      <dgm:t>
        <a:bodyPr/>
        <a:lstStyle/>
        <a:p>
          <a:endParaRPr lang="zh-CN" altLang="en-US"/>
        </a:p>
      </dgm:t>
    </dgm:pt>
    <dgm:pt modelId="{6862653D-467E-4C10-828A-7DA498610BBF}">
      <dgm:prSet phldrT="[文本]"/>
      <dgm:spPr/>
      <dgm:t>
        <a:bodyPr/>
        <a:lstStyle/>
        <a:p>
          <a:r>
            <a:rPr lang="zh-CN" altLang="en-US" b="1" dirty="0">
              <a:latin typeface="Times New Roman" panose="02020603050405020304" pitchFamily="18" charset="0"/>
              <a:cs typeface="Times New Roman" panose="02020603050405020304" pitchFamily="18" charset="0"/>
            </a:rPr>
            <a:t>团队之间</a:t>
          </a:r>
          <a:endParaRPr lang="zh-CN" altLang="en-US" dirty="0"/>
        </a:p>
      </dgm:t>
    </dgm:pt>
    <dgm:pt modelId="{C84AB2A9-BF95-48C4-87E9-23CA52E25E27}" type="parTrans" cxnId="{212EEBA9-FFA9-45B1-ADBB-54F5200A4D9B}">
      <dgm:prSet/>
      <dgm:spPr/>
      <dgm:t>
        <a:bodyPr/>
        <a:lstStyle/>
        <a:p>
          <a:endParaRPr lang="zh-CN" altLang="en-US"/>
        </a:p>
      </dgm:t>
    </dgm:pt>
    <dgm:pt modelId="{D286D59F-2E70-41D3-A822-B3A2D47D2536}" type="sibTrans" cxnId="{212EEBA9-FFA9-45B1-ADBB-54F5200A4D9B}">
      <dgm:prSet/>
      <dgm:spPr/>
      <dgm:t>
        <a:bodyPr/>
        <a:lstStyle/>
        <a:p>
          <a:endParaRPr lang="zh-CN" altLang="en-US"/>
        </a:p>
      </dgm:t>
    </dgm:pt>
    <dgm:pt modelId="{22F42F8A-587C-4872-9BB5-BD59B6DE5198}" type="pres">
      <dgm:prSet presAssocID="{CE88E248-E53E-4AFD-AA78-38B490929A90}" presName="Name0" presStyleCnt="0">
        <dgm:presLayoutVars>
          <dgm:chMax val="7"/>
          <dgm:dir/>
          <dgm:animLvl val="lvl"/>
          <dgm:resizeHandles val="exact"/>
        </dgm:presLayoutVars>
      </dgm:prSet>
      <dgm:spPr/>
    </dgm:pt>
    <dgm:pt modelId="{B93731F0-B205-4B42-B2C2-396C379F61E7}" type="pres">
      <dgm:prSet presAssocID="{47C50361-ECC8-414E-9DDD-1577AD33E9D9}" presName="circle1" presStyleLbl="node1" presStyleIdx="0" presStyleCnt="3"/>
      <dgm:spPr/>
    </dgm:pt>
    <dgm:pt modelId="{7B5FE302-1465-4902-8EFD-03D49A8DB165}" type="pres">
      <dgm:prSet presAssocID="{47C50361-ECC8-414E-9DDD-1577AD33E9D9}" presName="space" presStyleCnt="0"/>
      <dgm:spPr/>
    </dgm:pt>
    <dgm:pt modelId="{3C77E296-237D-456F-8105-DC3148AA82D3}" type="pres">
      <dgm:prSet presAssocID="{47C50361-ECC8-414E-9DDD-1577AD33E9D9}" presName="rect1" presStyleLbl="alignAcc1" presStyleIdx="0" presStyleCnt="3"/>
      <dgm:spPr/>
    </dgm:pt>
    <dgm:pt modelId="{133037E0-B53D-4885-86CA-C0264C7E2D14}" type="pres">
      <dgm:prSet presAssocID="{AFB0253B-D8F4-4FFC-95B7-AFD587907B8A}" presName="vertSpace2" presStyleLbl="node1" presStyleIdx="0" presStyleCnt="3"/>
      <dgm:spPr/>
    </dgm:pt>
    <dgm:pt modelId="{51C3D346-827D-42A9-8E62-7DC98790C5D7}" type="pres">
      <dgm:prSet presAssocID="{AFB0253B-D8F4-4FFC-95B7-AFD587907B8A}" presName="circle2" presStyleLbl="node1" presStyleIdx="1" presStyleCnt="3"/>
      <dgm:spPr/>
    </dgm:pt>
    <dgm:pt modelId="{C04BE6C4-8A8A-45A7-ABBE-81B8374ABAE6}" type="pres">
      <dgm:prSet presAssocID="{AFB0253B-D8F4-4FFC-95B7-AFD587907B8A}" presName="rect2" presStyleLbl="alignAcc1" presStyleIdx="1" presStyleCnt="3"/>
      <dgm:spPr/>
    </dgm:pt>
    <dgm:pt modelId="{B48686D6-897B-4C5E-9E1D-3A230B90E0AE}" type="pres">
      <dgm:prSet presAssocID="{99BD6542-5EE2-40C3-8B21-5CAEE22EAB81}" presName="vertSpace3" presStyleLbl="node1" presStyleIdx="1" presStyleCnt="3"/>
      <dgm:spPr/>
    </dgm:pt>
    <dgm:pt modelId="{AD739AEB-2A83-4631-968C-57713215AB45}" type="pres">
      <dgm:prSet presAssocID="{99BD6542-5EE2-40C3-8B21-5CAEE22EAB81}" presName="circle3" presStyleLbl="node1" presStyleIdx="2" presStyleCnt="3"/>
      <dgm:spPr/>
    </dgm:pt>
    <dgm:pt modelId="{D9DA16CC-5AC8-4DE4-A475-AB2F6072B736}" type="pres">
      <dgm:prSet presAssocID="{99BD6542-5EE2-40C3-8B21-5CAEE22EAB81}" presName="rect3" presStyleLbl="alignAcc1" presStyleIdx="2" presStyleCnt="3"/>
      <dgm:spPr/>
    </dgm:pt>
    <dgm:pt modelId="{5A3D9305-FB75-4FFD-A242-96604F7506B3}" type="pres">
      <dgm:prSet presAssocID="{47C50361-ECC8-414E-9DDD-1577AD33E9D9}" presName="rect1ParTx" presStyleLbl="alignAcc1" presStyleIdx="2" presStyleCnt="3">
        <dgm:presLayoutVars>
          <dgm:chMax val="1"/>
          <dgm:bulletEnabled val="1"/>
        </dgm:presLayoutVars>
      </dgm:prSet>
      <dgm:spPr/>
    </dgm:pt>
    <dgm:pt modelId="{A861D4BB-13DC-40FB-B101-0D94D598CA0C}" type="pres">
      <dgm:prSet presAssocID="{47C50361-ECC8-414E-9DDD-1577AD33E9D9}" presName="rect1ChTx" presStyleLbl="alignAcc1" presStyleIdx="2" presStyleCnt="3">
        <dgm:presLayoutVars>
          <dgm:bulletEnabled val="1"/>
        </dgm:presLayoutVars>
      </dgm:prSet>
      <dgm:spPr/>
    </dgm:pt>
    <dgm:pt modelId="{7CAB92AB-6917-480B-8B22-AF4EB023FC32}" type="pres">
      <dgm:prSet presAssocID="{AFB0253B-D8F4-4FFC-95B7-AFD587907B8A}" presName="rect2ParTx" presStyleLbl="alignAcc1" presStyleIdx="2" presStyleCnt="3">
        <dgm:presLayoutVars>
          <dgm:chMax val="1"/>
          <dgm:bulletEnabled val="1"/>
        </dgm:presLayoutVars>
      </dgm:prSet>
      <dgm:spPr/>
    </dgm:pt>
    <dgm:pt modelId="{12F842DE-07C2-4647-8732-6830287D0158}" type="pres">
      <dgm:prSet presAssocID="{AFB0253B-D8F4-4FFC-95B7-AFD587907B8A}" presName="rect2ChTx" presStyleLbl="alignAcc1" presStyleIdx="2" presStyleCnt="3">
        <dgm:presLayoutVars>
          <dgm:bulletEnabled val="1"/>
        </dgm:presLayoutVars>
      </dgm:prSet>
      <dgm:spPr/>
    </dgm:pt>
    <dgm:pt modelId="{CBF07E19-6FD4-4B8D-99AC-774CA762C713}" type="pres">
      <dgm:prSet presAssocID="{99BD6542-5EE2-40C3-8B21-5CAEE22EAB81}" presName="rect3ParTx" presStyleLbl="alignAcc1" presStyleIdx="2" presStyleCnt="3">
        <dgm:presLayoutVars>
          <dgm:chMax val="1"/>
          <dgm:bulletEnabled val="1"/>
        </dgm:presLayoutVars>
      </dgm:prSet>
      <dgm:spPr/>
    </dgm:pt>
    <dgm:pt modelId="{EF489692-18D9-4677-8B89-6B3DBAEFC12B}" type="pres">
      <dgm:prSet presAssocID="{99BD6542-5EE2-40C3-8B21-5CAEE22EAB81}" presName="rect3ChTx" presStyleLbl="alignAcc1" presStyleIdx="2" presStyleCnt="3">
        <dgm:presLayoutVars>
          <dgm:bulletEnabled val="1"/>
        </dgm:presLayoutVars>
      </dgm:prSet>
      <dgm:spPr/>
    </dgm:pt>
  </dgm:ptLst>
  <dgm:cxnLst>
    <dgm:cxn modelId="{4BE7BF00-3C5E-435C-A125-9F67E9B519CB}" srcId="{AFB0253B-D8F4-4FFC-95B7-AFD587907B8A}" destId="{FFF0FA25-D126-4692-9833-6926120A0D22}" srcOrd="0" destOrd="0" parTransId="{D946FDC3-5C06-4B76-A6C7-097B51A365BC}" sibTransId="{1CC18388-8E6E-469B-B8C6-FAD1F03A8B0F}"/>
    <dgm:cxn modelId="{4E9BC90C-AD71-4392-96B0-B17DC99BBDB4}" type="presOf" srcId="{99BD6542-5EE2-40C3-8B21-5CAEE22EAB81}" destId="{D9DA16CC-5AC8-4DE4-A475-AB2F6072B736}" srcOrd="0" destOrd="0" presId="urn:microsoft.com/office/officeart/2005/8/layout/target3"/>
    <dgm:cxn modelId="{DB9CA113-66E1-4FE2-8C68-303C86AD6087}" type="presOf" srcId="{47C50361-ECC8-414E-9DDD-1577AD33E9D9}" destId="{3C77E296-237D-456F-8105-DC3148AA82D3}" srcOrd="0" destOrd="0" presId="urn:microsoft.com/office/officeart/2005/8/layout/target3"/>
    <dgm:cxn modelId="{98DA8417-147F-4937-9E66-590734498DBA}" type="presOf" srcId="{6862653D-467E-4C10-828A-7DA498610BBF}" destId="{EF489692-18D9-4677-8B89-6B3DBAEFC12B}" srcOrd="0" destOrd="1" presId="urn:microsoft.com/office/officeart/2005/8/layout/target3"/>
    <dgm:cxn modelId="{3F35A91A-C88A-4DAF-81BB-1035913FFF6F}" type="presOf" srcId="{02D4CB16-AB54-41FF-95A1-FCFBEE3F38F4}" destId="{A861D4BB-13DC-40FB-B101-0D94D598CA0C}" srcOrd="0" destOrd="0" presId="urn:microsoft.com/office/officeart/2005/8/layout/target3"/>
    <dgm:cxn modelId="{71C6D52B-34C9-41E8-B6E0-35DB9D7EEAFC}" srcId="{CE88E248-E53E-4AFD-AA78-38B490929A90}" destId="{99BD6542-5EE2-40C3-8B21-5CAEE22EAB81}" srcOrd="2" destOrd="0" parTransId="{57094692-AAAA-4E5F-8E70-71D4C929A9AC}" sibTransId="{E37E5FA3-CD4C-4FAB-8C2F-32A5E725DD08}"/>
    <dgm:cxn modelId="{B8E4905E-0F3A-4A41-8FF6-DCB954782812}" srcId="{CE88E248-E53E-4AFD-AA78-38B490929A90}" destId="{AFB0253B-D8F4-4FFC-95B7-AFD587907B8A}" srcOrd="1" destOrd="0" parTransId="{9AAACDFB-895E-44C2-9188-917D710D110A}" sibTransId="{7AC13D7C-3715-4367-82BB-1E5D374E20E4}"/>
    <dgm:cxn modelId="{07AF6442-21CD-4E1D-A1E3-79D5CF8C2C29}" type="presOf" srcId="{99BD6542-5EE2-40C3-8B21-5CAEE22EAB81}" destId="{CBF07E19-6FD4-4B8D-99AC-774CA762C713}" srcOrd="1" destOrd="0" presId="urn:microsoft.com/office/officeart/2005/8/layout/target3"/>
    <dgm:cxn modelId="{0898DD5A-C6FA-41A9-8EF2-5BAE789F2F01}" type="presOf" srcId="{CE88E248-E53E-4AFD-AA78-38B490929A90}" destId="{22F42F8A-587C-4872-9BB5-BD59B6DE5198}" srcOrd="0" destOrd="0" presId="urn:microsoft.com/office/officeart/2005/8/layout/target3"/>
    <dgm:cxn modelId="{E9A75481-F991-447E-AD6F-70A5DC4839EC}" type="presOf" srcId="{FFF0FA25-D126-4692-9833-6926120A0D22}" destId="{12F842DE-07C2-4647-8732-6830287D0158}" srcOrd="0" destOrd="0" presId="urn:microsoft.com/office/officeart/2005/8/layout/target3"/>
    <dgm:cxn modelId="{B864D495-8E26-4BA1-A615-DEECBA7A0E0E}" type="presOf" srcId="{AFB0253B-D8F4-4FFC-95B7-AFD587907B8A}" destId="{7CAB92AB-6917-480B-8B22-AF4EB023FC32}" srcOrd="1" destOrd="0" presId="urn:microsoft.com/office/officeart/2005/8/layout/target3"/>
    <dgm:cxn modelId="{3CF4A39A-49F2-41C8-97E6-A3DE6E8EFE28}" srcId="{CE88E248-E53E-4AFD-AA78-38B490929A90}" destId="{47C50361-ECC8-414E-9DDD-1577AD33E9D9}" srcOrd="0" destOrd="0" parTransId="{1A279D9E-E9C3-4EC9-969D-64A7483ED9B4}" sibTransId="{6A4A3A20-5172-4CD4-93E0-3FE4C8B1E354}"/>
    <dgm:cxn modelId="{212EEBA9-FFA9-45B1-ADBB-54F5200A4D9B}" srcId="{99BD6542-5EE2-40C3-8B21-5CAEE22EAB81}" destId="{6862653D-467E-4C10-828A-7DA498610BBF}" srcOrd="1" destOrd="0" parTransId="{C84AB2A9-BF95-48C4-87E9-23CA52E25E27}" sibTransId="{D286D59F-2E70-41D3-A822-B3A2D47D2536}"/>
    <dgm:cxn modelId="{D9E4FCB4-3D01-47A4-899F-7BBC48ABB605}" type="presOf" srcId="{47C50361-ECC8-414E-9DDD-1577AD33E9D9}" destId="{5A3D9305-FB75-4FFD-A242-96604F7506B3}" srcOrd="1" destOrd="0" presId="urn:microsoft.com/office/officeart/2005/8/layout/target3"/>
    <dgm:cxn modelId="{B35ED4E6-3272-4824-B01D-8A3636B284AE}" type="presOf" srcId="{53FFA05D-9849-48AF-ACB9-36339499E2B5}" destId="{EF489692-18D9-4677-8B89-6B3DBAEFC12B}" srcOrd="0" destOrd="0" presId="urn:microsoft.com/office/officeart/2005/8/layout/target3"/>
    <dgm:cxn modelId="{90ABACE8-B947-4022-84F9-01C1FA31134E}" srcId="{99BD6542-5EE2-40C3-8B21-5CAEE22EAB81}" destId="{53FFA05D-9849-48AF-ACB9-36339499E2B5}" srcOrd="0" destOrd="0" parTransId="{E3A1033A-C0CE-4028-8FAE-8DA1DECAA1A9}" sibTransId="{1E6902F7-B009-40CE-9119-6E13274FFD86}"/>
    <dgm:cxn modelId="{B9A403EE-970E-4049-8772-D6023233C0A5}" srcId="{47C50361-ECC8-414E-9DDD-1577AD33E9D9}" destId="{02D4CB16-AB54-41FF-95A1-FCFBEE3F38F4}" srcOrd="0" destOrd="0" parTransId="{0D8BF3BC-D303-4B94-8D2E-43EFC904CED7}" sibTransId="{013D0C39-C4E8-423C-87E7-2BA7C7BA3836}"/>
    <dgm:cxn modelId="{1E581BFD-40BF-467C-B3F9-E891DE46457E}" type="presOf" srcId="{AFB0253B-D8F4-4FFC-95B7-AFD587907B8A}" destId="{C04BE6C4-8A8A-45A7-ABBE-81B8374ABAE6}" srcOrd="0" destOrd="0" presId="urn:microsoft.com/office/officeart/2005/8/layout/target3"/>
    <dgm:cxn modelId="{AE0864B4-42F7-493A-9637-28588BCAA354}" type="presParOf" srcId="{22F42F8A-587C-4872-9BB5-BD59B6DE5198}" destId="{B93731F0-B205-4B42-B2C2-396C379F61E7}" srcOrd="0" destOrd="0" presId="urn:microsoft.com/office/officeart/2005/8/layout/target3"/>
    <dgm:cxn modelId="{D8E09CC7-B6E5-4B90-92E0-B8E7FCE95089}" type="presParOf" srcId="{22F42F8A-587C-4872-9BB5-BD59B6DE5198}" destId="{7B5FE302-1465-4902-8EFD-03D49A8DB165}" srcOrd="1" destOrd="0" presId="urn:microsoft.com/office/officeart/2005/8/layout/target3"/>
    <dgm:cxn modelId="{3436D4F3-2EB2-4F14-ACB5-7DF385DB0EBF}" type="presParOf" srcId="{22F42F8A-587C-4872-9BB5-BD59B6DE5198}" destId="{3C77E296-237D-456F-8105-DC3148AA82D3}" srcOrd="2" destOrd="0" presId="urn:microsoft.com/office/officeart/2005/8/layout/target3"/>
    <dgm:cxn modelId="{4A4284BB-6EB1-4EB8-AE75-173E00C6C4CF}" type="presParOf" srcId="{22F42F8A-587C-4872-9BB5-BD59B6DE5198}" destId="{133037E0-B53D-4885-86CA-C0264C7E2D14}" srcOrd="3" destOrd="0" presId="urn:microsoft.com/office/officeart/2005/8/layout/target3"/>
    <dgm:cxn modelId="{F108CA9F-17A7-44FB-A645-D2888B45CAB8}" type="presParOf" srcId="{22F42F8A-587C-4872-9BB5-BD59B6DE5198}" destId="{51C3D346-827D-42A9-8E62-7DC98790C5D7}" srcOrd="4" destOrd="0" presId="urn:microsoft.com/office/officeart/2005/8/layout/target3"/>
    <dgm:cxn modelId="{C3755650-1A2C-4E1D-B96A-25419614EAF7}" type="presParOf" srcId="{22F42F8A-587C-4872-9BB5-BD59B6DE5198}" destId="{C04BE6C4-8A8A-45A7-ABBE-81B8374ABAE6}" srcOrd="5" destOrd="0" presId="urn:microsoft.com/office/officeart/2005/8/layout/target3"/>
    <dgm:cxn modelId="{C0B8BACD-0A90-476D-B2D2-FAEDF3CCC304}" type="presParOf" srcId="{22F42F8A-587C-4872-9BB5-BD59B6DE5198}" destId="{B48686D6-897B-4C5E-9E1D-3A230B90E0AE}" srcOrd="6" destOrd="0" presId="urn:microsoft.com/office/officeart/2005/8/layout/target3"/>
    <dgm:cxn modelId="{CB1F0B2F-A729-4968-8DCC-75C1B716DDDD}" type="presParOf" srcId="{22F42F8A-587C-4872-9BB5-BD59B6DE5198}" destId="{AD739AEB-2A83-4631-968C-57713215AB45}" srcOrd="7" destOrd="0" presId="urn:microsoft.com/office/officeart/2005/8/layout/target3"/>
    <dgm:cxn modelId="{E859E06E-E380-4E7E-89CB-A5A5FFD62B1A}" type="presParOf" srcId="{22F42F8A-587C-4872-9BB5-BD59B6DE5198}" destId="{D9DA16CC-5AC8-4DE4-A475-AB2F6072B736}" srcOrd="8" destOrd="0" presId="urn:microsoft.com/office/officeart/2005/8/layout/target3"/>
    <dgm:cxn modelId="{4B0CBEB3-EC6E-4623-B6FE-76BEB31A8659}" type="presParOf" srcId="{22F42F8A-587C-4872-9BB5-BD59B6DE5198}" destId="{5A3D9305-FB75-4FFD-A242-96604F7506B3}" srcOrd="9" destOrd="0" presId="urn:microsoft.com/office/officeart/2005/8/layout/target3"/>
    <dgm:cxn modelId="{1604C494-D47A-4B3D-A98E-4485B456C54A}" type="presParOf" srcId="{22F42F8A-587C-4872-9BB5-BD59B6DE5198}" destId="{A861D4BB-13DC-40FB-B101-0D94D598CA0C}" srcOrd="10" destOrd="0" presId="urn:microsoft.com/office/officeart/2005/8/layout/target3"/>
    <dgm:cxn modelId="{0B96FC71-E6F7-4AB9-9C0D-1F5F96C93D9B}" type="presParOf" srcId="{22F42F8A-587C-4872-9BB5-BD59B6DE5198}" destId="{7CAB92AB-6917-480B-8B22-AF4EB023FC32}" srcOrd="11" destOrd="0" presId="urn:microsoft.com/office/officeart/2005/8/layout/target3"/>
    <dgm:cxn modelId="{96137A9E-A847-4526-A998-EDEDE1AC5F86}" type="presParOf" srcId="{22F42F8A-587C-4872-9BB5-BD59B6DE5198}" destId="{12F842DE-07C2-4647-8732-6830287D0158}" srcOrd="12" destOrd="0" presId="urn:microsoft.com/office/officeart/2005/8/layout/target3"/>
    <dgm:cxn modelId="{C1149828-52F2-4E76-8B74-D8A7C658AA98}" type="presParOf" srcId="{22F42F8A-587C-4872-9BB5-BD59B6DE5198}" destId="{CBF07E19-6FD4-4B8D-99AC-774CA762C713}" srcOrd="13" destOrd="0" presId="urn:microsoft.com/office/officeart/2005/8/layout/target3"/>
    <dgm:cxn modelId="{21A2D026-488C-4BCC-AB00-269F98E81FD6}" type="presParOf" srcId="{22F42F8A-587C-4872-9BB5-BD59B6DE5198}" destId="{EF489692-18D9-4677-8B89-6B3DBAEFC12B}"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9E65B2-8E10-45BF-A821-1E3DF08A6317}" type="doc">
      <dgm:prSet loTypeId="urn:microsoft.com/office/officeart/2005/8/layout/arrow2" loCatId="process" qsTypeId="urn:microsoft.com/office/officeart/2005/8/quickstyle/simple3" qsCatId="simple" csTypeId="urn:microsoft.com/office/officeart/2005/8/colors/accent1_2" csCatId="accent1" phldr="1"/>
      <dgm:spPr/>
      <dgm:t>
        <a:bodyPr/>
        <a:lstStyle/>
        <a:p>
          <a:endParaRPr lang="zh-CN" altLang="en-US"/>
        </a:p>
      </dgm:t>
    </dgm:pt>
    <dgm:pt modelId="{ABE8FB03-7D70-49C9-A604-E7407041DBED}">
      <dgm:prSet phldrT="[文本]" custT="1"/>
      <dgm:spPr/>
      <dgm:t>
        <a:bodyPr/>
        <a:lstStyle/>
        <a:p>
          <a:r>
            <a:rPr lang="zh-CN" altLang="en-US" sz="2000" dirty="0"/>
            <a:t>需求分析定义</a:t>
          </a:r>
        </a:p>
      </dgm:t>
    </dgm:pt>
    <dgm:pt modelId="{DEE7B435-A021-4B10-A8A9-54A6E3FE6212}" type="parTrans" cxnId="{EF8EA81C-CD94-4D02-B9D3-81FC19B6C56A}">
      <dgm:prSet/>
      <dgm:spPr/>
      <dgm:t>
        <a:bodyPr/>
        <a:lstStyle/>
        <a:p>
          <a:endParaRPr lang="zh-CN" altLang="en-US" sz="1600"/>
        </a:p>
      </dgm:t>
    </dgm:pt>
    <dgm:pt modelId="{639DEE81-EF90-40FC-ABF4-654E3F7ECFB7}" type="sibTrans" cxnId="{EF8EA81C-CD94-4D02-B9D3-81FC19B6C56A}">
      <dgm:prSet/>
      <dgm:spPr/>
      <dgm:t>
        <a:bodyPr/>
        <a:lstStyle/>
        <a:p>
          <a:endParaRPr lang="zh-CN" altLang="en-US" sz="1600"/>
        </a:p>
      </dgm:t>
    </dgm:pt>
    <dgm:pt modelId="{B41635EC-34D9-4FC4-8772-07BCA72DB9F7}">
      <dgm:prSet phldrT="[文本]" custT="1"/>
      <dgm:spPr/>
      <dgm:t>
        <a:bodyPr/>
        <a:lstStyle/>
        <a:p>
          <a:r>
            <a:rPr lang="zh-CN" altLang="en-US" sz="2000" dirty="0"/>
            <a:t>软件设计</a:t>
          </a:r>
        </a:p>
      </dgm:t>
    </dgm:pt>
    <dgm:pt modelId="{2E00AE11-DA2D-4ED5-BC17-057BAF8BECF7}" type="parTrans" cxnId="{69ED769B-FB18-49C2-B5C5-C32DBBCD74A9}">
      <dgm:prSet/>
      <dgm:spPr/>
      <dgm:t>
        <a:bodyPr/>
        <a:lstStyle/>
        <a:p>
          <a:endParaRPr lang="zh-CN" altLang="en-US" sz="1600"/>
        </a:p>
      </dgm:t>
    </dgm:pt>
    <dgm:pt modelId="{66D18C70-1EE7-42E3-8218-FB18F8052A1B}" type="sibTrans" cxnId="{69ED769B-FB18-49C2-B5C5-C32DBBCD74A9}">
      <dgm:prSet/>
      <dgm:spPr/>
      <dgm:t>
        <a:bodyPr/>
        <a:lstStyle/>
        <a:p>
          <a:endParaRPr lang="zh-CN" altLang="en-US" sz="1600"/>
        </a:p>
      </dgm:t>
    </dgm:pt>
    <dgm:pt modelId="{6F476822-602B-4F47-BD5F-5E895345F337}">
      <dgm:prSet phldrT="[文本]" custT="1"/>
      <dgm:spPr/>
      <dgm:t>
        <a:bodyPr/>
        <a:lstStyle/>
        <a:p>
          <a:r>
            <a:rPr lang="zh-CN" altLang="en-US" sz="2000" dirty="0"/>
            <a:t>软件实现</a:t>
          </a:r>
        </a:p>
      </dgm:t>
    </dgm:pt>
    <dgm:pt modelId="{2FF765EA-AC7A-4493-83B4-8122AB2E5678}" type="parTrans" cxnId="{5E06DE37-142C-4DC3-B103-E0FCFF6D6866}">
      <dgm:prSet/>
      <dgm:spPr/>
      <dgm:t>
        <a:bodyPr/>
        <a:lstStyle/>
        <a:p>
          <a:endParaRPr lang="zh-CN" altLang="en-US" sz="1600"/>
        </a:p>
      </dgm:t>
    </dgm:pt>
    <dgm:pt modelId="{5D5A5F16-12FB-4502-A196-89D414A3A846}" type="sibTrans" cxnId="{5E06DE37-142C-4DC3-B103-E0FCFF6D6866}">
      <dgm:prSet/>
      <dgm:spPr/>
      <dgm:t>
        <a:bodyPr/>
        <a:lstStyle/>
        <a:p>
          <a:endParaRPr lang="zh-CN" altLang="en-US" sz="1600"/>
        </a:p>
      </dgm:t>
    </dgm:pt>
    <dgm:pt modelId="{8183F374-5DDC-483C-9ED7-6A319DFF32C6}">
      <dgm:prSet phldrT="[文本]" custT="1"/>
      <dgm:spPr/>
      <dgm:t>
        <a:bodyPr/>
        <a:lstStyle/>
        <a:p>
          <a:r>
            <a:rPr lang="zh-CN" altLang="en-US" sz="2000" dirty="0"/>
            <a:t>软件测试</a:t>
          </a:r>
        </a:p>
      </dgm:t>
    </dgm:pt>
    <dgm:pt modelId="{084F329B-96C8-405E-8CE1-03A3EC1609E5}" type="parTrans" cxnId="{86988DEF-1F17-4646-B1C2-75275CE89AC8}">
      <dgm:prSet/>
      <dgm:spPr/>
      <dgm:t>
        <a:bodyPr/>
        <a:lstStyle/>
        <a:p>
          <a:endParaRPr lang="zh-CN" altLang="en-US" sz="1600"/>
        </a:p>
      </dgm:t>
    </dgm:pt>
    <dgm:pt modelId="{1B590A70-9C2C-4F95-9FAE-221E64797E58}" type="sibTrans" cxnId="{86988DEF-1F17-4646-B1C2-75275CE89AC8}">
      <dgm:prSet/>
      <dgm:spPr/>
      <dgm:t>
        <a:bodyPr/>
        <a:lstStyle/>
        <a:p>
          <a:endParaRPr lang="zh-CN" altLang="en-US" sz="1600"/>
        </a:p>
      </dgm:t>
    </dgm:pt>
    <dgm:pt modelId="{6C1893DB-8729-4019-976E-58E0D2102B25}">
      <dgm:prSet phldrT="[文本]" custT="1"/>
      <dgm:spPr/>
      <dgm:t>
        <a:bodyPr/>
        <a:lstStyle/>
        <a:p>
          <a:r>
            <a:rPr lang="zh-CN" altLang="en-US" sz="2000" dirty="0"/>
            <a:t>软件计划</a:t>
          </a:r>
        </a:p>
      </dgm:t>
    </dgm:pt>
    <dgm:pt modelId="{573CBCB2-E98A-41D0-B637-52BA3200324C}" type="sibTrans" cxnId="{4F9A2191-F1AC-458D-B93B-7785B1540468}">
      <dgm:prSet/>
      <dgm:spPr/>
      <dgm:t>
        <a:bodyPr/>
        <a:lstStyle/>
        <a:p>
          <a:endParaRPr lang="zh-CN" altLang="en-US" sz="1600"/>
        </a:p>
      </dgm:t>
    </dgm:pt>
    <dgm:pt modelId="{BB9BE6F7-B8C3-4E97-8357-AC4B8A7E2C84}" type="parTrans" cxnId="{4F9A2191-F1AC-458D-B93B-7785B1540468}">
      <dgm:prSet/>
      <dgm:spPr/>
      <dgm:t>
        <a:bodyPr/>
        <a:lstStyle/>
        <a:p>
          <a:endParaRPr lang="zh-CN" altLang="en-US" sz="1600"/>
        </a:p>
      </dgm:t>
    </dgm:pt>
    <dgm:pt modelId="{BBBFCD4D-3603-4878-9ADA-BB9466CECDD3}" type="pres">
      <dgm:prSet presAssocID="{EF9E65B2-8E10-45BF-A821-1E3DF08A6317}" presName="arrowDiagram" presStyleCnt="0">
        <dgm:presLayoutVars>
          <dgm:chMax val="5"/>
          <dgm:dir/>
          <dgm:resizeHandles val="exact"/>
        </dgm:presLayoutVars>
      </dgm:prSet>
      <dgm:spPr/>
    </dgm:pt>
    <dgm:pt modelId="{81FA239A-6C9F-4134-AC5E-F830779FBDCA}" type="pres">
      <dgm:prSet presAssocID="{EF9E65B2-8E10-45BF-A821-1E3DF08A6317}" presName="arrow" presStyleLbl="bgShp" presStyleIdx="0" presStyleCnt="1"/>
      <dgm:spPr/>
    </dgm:pt>
    <dgm:pt modelId="{FB133A43-BA9C-4D34-9C31-2F46C39A9758}" type="pres">
      <dgm:prSet presAssocID="{EF9E65B2-8E10-45BF-A821-1E3DF08A6317}" presName="arrowDiagram5" presStyleCnt="0"/>
      <dgm:spPr/>
    </dgm:pt>
    <dgm:pt modelId="{E368F9EC-4384-4A82-9922-9C70327A4C94}" type="pres">
      <dgm:prSet presAssocID="{6C1893DB-8729-4019-976E-58E0D2102B25}" presName="bullet5a" presStyleLbl="node1" presStyleIdx="0" presStyleCnt="5"/>
      <dgm:spPr/>
    </dgm:pt>
    <dgm:pt modelId="{F2CE6B52-E11B-4CD2-B976-B0BC6F73D4CD}" type="pres">
      <dgm:prSet presAssocID="{6C1893DB-8729-4019-976E-58E0D2102B25}" presName="textBox5a" presStyleLbl="revTx" presStyleIdx="0" presStyleCnt="5" custScaleX="131920">
        <dgm:presLayoutVars>
          <dgm:bulletEnabled val="1"/>
        </dgm:presLayoutVars>
      </dgm:prSet>
      <dgm:spPr/>
    </dgm:pt>
    <dgm:pt modelId="{3FF65402-8098-4E2F-8290-3D63556E4AF0}" type="pres">
      <dgm:prSet presAssocID="{ABE8FB03-7D70-49C9-A604-E7407041DBED}" presName="bullet5b" presStyleLbl="node1" presStyleIdx="1" presStyleCnt="5"/>
      <dgm:spPr/>
    </dgm:pt>
    <dgm:pt modelId="{AA901F31-4EAF-4EE8-8434-99CBD66ACA14}" type="pres">
      <dgm:prSet presAssocID="{ABE8FB03-7D70-49C9-A604-E7407041DBED}" presName="textBox5b" presStyleLbl="revTx" presStyleIdx="1" presStyleCnt="5" custScaleX="165350" custLinFactNeighborX="28834" custLinFactNeighborY="7358">
        <dgm:presLayoutVars>
          <dgm:bulletEnabled val="1"/>
        </dgm:presLayoutVars>
      </dgm:prSet>
      <dgm:spPr/>
    </dgm:pt>
    <dgm:pt modelId="{7852DC8B-07AD-44CA-AD21-C25C08B6FAF7}" type="pres">
      <dgm:prSet presAssocID="{B41635EC-34D9-4FC4-8772-07BCA72DB9F7}" presName="bullet5c" presStyleLbl="node1" presStyleIdx="2" presStyleCnt="5"/>
      <dgm:spPr/>
    </dgm:pt>
    <dgm:pt modelId="{0F92D652-F7CF-447F-A2EA-C559966F673A}" type="pres">
      <dgm:prSet presAssocID="{B41635EC-34D9-4FC4-8772-07BCA72DB9F7}" presName="textBox5c" presStyleLbl="revTx" presStyleIdx="2" presStyleCnt="5">
        <dgm:presLayoutVars>
          <dgm:bulletEnabled val="1"/>
        </dgm:presLayoutVars>
      </dgm:prSet>
      <dgm:spPr/>
    </dgm:pt>
    <dgm:pt modelId="{8A5A106A-5063-450D-9502-A634CE1A1C51}" type="pres">
      <dgm:prSet presAssocID="{6F476822-602B-4F47-BD5F-5E895345F337}" presName="bullet5d" presStyleLbl="node1" presStyleIdx="3" presStyleCnt="5"/>
      <dgm:spPr/>
    </dgm:pt>
    <dgm:pt modelId="{11BEA08C-0293-4632-9EEA-8CB1672265D8}" type="pres">
      <dgm:prSet presAssocID="{6F476822-602B-4F47-BD5F-5E895345F337}" presName="textBox5d" presStyleLbl="revTx" presStyleIdx="3" presStyleCnt="5">
        <dgm:presLayoutVars>
          <dgm:bulletEnabled val="1"/>
        </dgm:presLayoutVars>
      </dgm:prSet>
      <dgm:spPr/>
    </dgm:pt>
    <dgm:pt modelId="{0A862CC5-662C-4F26-9065-88BFDADD6C14}" type="pres">
      <dgm:prSet presAssocID="{8183F374-5DDC-483C-9ED7-6A319DFF32C6}" presName="bullet5e" presStyleLbl="node1" presStyleIdx="4" presStyleCnt="5"/>
      <dgm:spPr/>
    </dgm:pt>
    <dgm:pt modelId="{88207562-A5C1-47C9-8EDA-C407448FA9CD}" type="pres">
      <dgm:prSet presAssocID="{8183F374-5DDC-483C-9ED7-6A319DFF32C6}" presName="textBox5e" presStyleLbl="revTx" presStyleIdx="4" presStyleCnt="5">
        <dgm:presLayoutVars>
          <dgm:bulletEnabled val="1"/>
        </dgm:presLayoutVars>
      </dgm:prSet>
      <dgm:spPr/>
    </dgm:pt>
  </dgm:ptLst>
  <dgm:cxnLst>
    <dgm:cxn modelId="{2A1A3201-BF14-47AC-956D-B7CDF08BC7D2}" type="presOf" srcId="{EF9E65B2-8E10-45BF-A821-1E3DF08A6317}" destId="{BBBFCD4D-3603-4878-9ADA-BB9466CECDD3}" srcOrd="0" destOrd="0" presId="urn:microsoft.com/office/officeart/2005/8/layout/arrow2"/>
    <dgm:cxn modelId="{9A5BA605-50EB-4555-BA0F-912A2BB7C322}" type="presOf" srcId="{8183F374-5DDC-483C-9ED7-6A319DFF32C6}" destId="{88207562-A5C1-47C9-8EDA-C407448FA9CD}" srcOrd="0" destOrd="0" presId="urn:microsoft.com/office/officeart/2005/8/layout/arrow2"/>
    <dgm:cxn modelId="{86964513-0FA8-447C-A74D-16A53D8C5C7A}" type="presOf" srcId="{6C1893DB-8729-4019-976E-58E0D2102B25}" destId="{F2CE6B52-E11B-4CD2-B976-B0BC6F73D4CD}" srcOrd="0" destOrd="0" presId="urn:microsoft.com/office/officeart/2005/8/layout/arrow2"/>
    <dgm:cxn modelId="{EF8EA81C-CD94-4D02-B9D3-81FC19B6C56A}" srcId="{EF9E65B2-8E10-45BF-A821-1E3DF08A6317}" destId="{ABE8FB03-7D70-49C9-A604-E7407041DBED}" srcOrd="1" destOrd="0" parTransId="{DEE7B435-A021-4B10-A8A9-54A6E3FE6212}" sibTransId="{639DEE81-EF90-40FC-ABF4-654E3F7ECFB7}"/>
    <dgm:cxn modelId="{5E06DE37-142C-4DC3-B103-E0FCFF6D6866}" srcId="{EF9E65B2-8E10-45BF-A821-1E3DF08A6317}" destId="{6F476822-602B-4F47-BD5F-5E895345F337}" srcOrd="3" destOrd="0" parTransId="{2FF765EA-AC7A-4493-83B4-8122AB2E5678}" sibTransId="{5D5A5F16-12FB-4502-A196-89D414A3A846}"/>
    <dgm:cxn modelId="{DE3DFE64-6E20-4F45-9372-AEEFDEA9B212}" type="presOf" srcId="{6F476822-602B-4F47-BD5F-5E895345F337}" destId="{11BEA08C-0293-4632-9EEA-8CB1672265D8}" srcOrd="0" destOrd="0" presId="urn:microsoft.com/office/officeart/2005/8/layout/arrow2"/>
    <dgm:cxn modelId="{4F9A2191-F1AC-458D-B93B-7785B1540468}" srcId="{EF9E65B2-8E10-45BF-A821-1E3DF08A6317}" destId="{6C1893DB-8729-4019-976E-58E0D2102B25}" srcOrd="0" destOrd="0" parTransId="{BB9BE6F7-B8C3-4E97-8357-AC4B8A7E2C84}" sibTransId="{573CBCB2-E98A-41D0-B637-52BA3200324C}"/>
    <dgm:cxn modelId="{69ED769B-FB18-49C2-B5C5-C32DBBCD74A9}" srcId="{EF9E65B2-8E10-45BF-A821-1E3DF08A6317}" destId="{B41635EC-34D9-4FC4-8772-07BCA72DB9F7}" srcOrd="2" destOrd="0" parTransId="{2E00AE11-DA2D-4ED5-BC17-057BAF8BECF7}" sibTransId="{66D18C70-1EE7-42E3-8218-FB18F8052A1B}"/>
    <dgm:cxn modelId="{1AF640C9-6106-43BE-B1CF-DEB21063E8F8}" type="presOf" srcId="{B41635EC-34D9-4FC4-8772-07BCA72DB9F7}" destId="{0F92D652-F7CF-447F-A2EA-C559966F673A}" srcOrd="0" destOrd="0" presId="urn:microsoft.com/office/officeart/2005/8/layout/arrow2"/>
    <dgm:cxn modelId="{4BB12DE2-04E7-4536-87E7-3E4F819D331B}" type="presOf" srcId="{ABE8FB03-7D70-49C9-A604-E7407041DBED}" destId="{AA901F31-4EAF-4EE8-8434-99CBD66ACA14}" srcOrd="0" destOrd="0" presId="urn:microsoft.com/office/officeart/2005/8/layout/arrow2"/>
    <dgm:cxn modelId="{86988DEF-1F17-4646-B1C2-75275CE89AC8}" srcId="{EF9E65B2-8E10-45BF-A821-1E3DF08A6317}" destId="{8183F374-5DDC-483C-9ED7-6A319DFF32C6}" srcOrd="4" destOrd="0" parTransId="{084F329B-96C8-405E-8CE1-03A3EC1609E5}" sibTransId="{1B590A70-9C2C-4F95-9FAE-221E64797E58}"/>
    <dgm:cxn modelId="{D1F9158F-3E95-4392-9F97-F0ACE39A4BAE}" type="presParOf" srcId="{BBBFCD4D-3603-4878-9ADA-BB9466CECDD3}" destId="{81FA239A-6C9F-4134-AC5E-F830779FBDCA}" srcOrd="0" destOrd="0" presId="urn:microsoft.com/office/officeart/2005/8/layout/arrow2"/>
    <dgm:cxn modelId="{67331CCE-E61E-470F-A568-8320DBD60837}" type="presParOf" srcId="{BBBFCD4D-3603-4878-9ADA-BB9466CECDD3}" destId="{FB133A43-BA9C-4D34-9C31-2F46C39A9758}" srcOrd="1" destOrd="0" presId="urn:microsoft.com/office/officeart/2005/8/layout/arrow2"/>
    <dgm:cxn modelId="{14799D46-38CD-4596-9671-509FC435D66D}" type="presParOf" srcId="{FB133A43-BA9C-4D34-9C31-2F46C39A9758}" destId="{E368F9EC-4384-4A82-9922-9C70327A4C94}" srcOrd="0" destOrd="0" presId="urn:microsoft.com/office/officeart/2005/8/layout/arrow2"/>
    <dgm:cxn modelId="{BCE73277-42E6-4169-906A-605E139B3226}" type="presParOf" srcId="{FB133A43-BA9C-4D34-9C31-2F46C39A9758}" destId="{F2CE6B52-E11B-4CD2-B976-B0BC6F73D4CD}" srcOrd="1" destOrd="0" presId="urn:microsoft.com/office/officeart/2005/8/layout/arrow2"/>
    <dgm:cxn modelId="{8585084E-7B90-47D2-A1A0-B1991596A252}" type="presParOf" srcId="{FB133A43-BA9C-4D34-9C31-2F46C39A9758}" destId="{3FF65402-8098-4E2F-8290-3D63556E4AF0}" srcOrd="2" destOrd="0" presId="urn:microsoft.com/office/officeart/2005/8/layout/arrow2"/>
    <dgm:cxn modelId="{9FD53DF2-84E6-4125-9B23-A0AB80511ABF}" type="presParOf" srcId="{FB133A43-BA9C-4D34-9C31-2F46C39A9758}" destId="{AA901F31-4EAF-4EE8-8434-99CBD66ACA14}" srcOrd="3" destOrd="0" presId="urn:microsoft.com/office/officeart/2005/8/layout/arrow2"/>
    <dgm:cxn modelId="{7A023E05-5DDF-4A64-843A-8655D59DA34D}" type="presParOf" srcId="{FB133A43-BA9C-4D34-9C31-2F46C39A9758}" destId="{7852DC8B-07AD-44CA-AD21-C25C08B6FAF7}" srcOrd="4" destOrd="0" presId="urn:microsoft.com/office/officeart/2005/8/layout/arrow2"/>
    <dgm:cxn modelId="{90C4102A-194C-4840-A208-7C692925FDA1}" type="presParOf" srcId="{FB133A43-BA9C-4D34-9C31-2F46C39A9758}" destId="{0F92D652-F7CF-447F-A2EA-C559966F673A}" srcOrd="5" destOrd="0" presId="urn:microsoft.com/office/officeart/2005/8/layout/arrow2"/>
    <dgm:cxn modelId="{17EB1ED3-E1DB-4D90-8E9B-712C9BA633D0}" type="presParOf" srcId="{FB133A43-BA9C-4D34-9C31-2F46C39A9758}" destId="{8A5A106A-5063-450D-9502-A634CE1A1C51}" srcOrd="6" destOrd="0" presId="urn:microsoft.com/office/officeart/2005/8/layout/arrow2"/>
    <dgm:cxn modelId="{C3C8445D-A9E9-4241-85B4-0C89BC4735FE}" type="presParOf" srcId="{FB133A43-BA9C-4D34-9C31-2F46C39A9758}" destId="{11BEA08C-0293-4632-9EEA-8CB1672265D8}" srcOrd="7" destOrd="0" presId="urn:microsoft.com/office/officeart/2005/8/layout/arrow2"/>
    <dgm:cxn modelId="{F6B3A2FB-E1E3-41EC-8514-B878C3B31237}" type="presParOf" srcId="{FB133A43-BA9C-4D34-9C31-2F46C39A9758}" destId="{0A862CC5-662C-4F26-9065-88BFDADD6C14}" srcOrd="8" destOrd="0" presId="urn:microsoft.com/office/officeart/2005/8/layout/arrow2"/>
    <dgm:cxn modelId="{39186ECE-C5D3-4A68-B1F8-C7C3F15CBCB4}" type="presParOf" srcId="{FB133A43-BA9C-4D34-9C31-2F46C39A9758}" destId="{88207562-A5C1-47C9-8EDA-C407448FA9CD}"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2962D7-7F60-4472-89DE-A7D265EAB662}" type="doc">
      <dgm:prSet loTypeId="urn:microsoft.com/office/officeart/2008/layout/VerticalCurvedList" loCatId="list" qsTypeId="urn:microsoft.com/office/officeart/2005/8/quickstyle/simple3" qsCatId="simple" csTypeId="urn:microsoft.com/office/officeart/2005/8/colors/colorful4" csCatId="colorful" phldr="1"/>
      <dgm:spPr/>
      <dgm:t>
        <a:bodyPr/>
        <a:lstStyle/>
        <a:p>
          <a:endParaRPr lang="zh-CN" altLang="en-US"/>
        </a:p>
      </dgm:t>
    </dgm:pt>
    <dgm:pt modelId="{7AEBB595-B49E-433C-9F36-3616ABAF0543}">
      <dgm:prSet phldrT="[文本]"/>
      <dgm:spPr/>
      <dgm:t>
        <a:bodyPr/>
        <a:lstStyle/>
        <a:p>
          <a:r>
            <a:rPr lang="zh-CN" altLang="en-US" dirty="0"/>
            <a:t>把想法</a:t>
          </a:r>
          <a:r>
            <a:rPr lang="zh-CN" altLang="en-US" dirty="0">
              <a:solidFill>
                <a:srgbClr val="7030A0"/>
              </a:solidFill>
            </a:rPr>
            <a:t>落实到实际</a:t>
          </a:r>
          <a:r>
            <a:rPr lang="zh-CN" altLang="en-US" dirty="0"/>
            <a:t>工作中（第一原则）</a:t>
          </a:r>
        </a:p>
      </dgm:t>
    </dgm:pt>
    <dgm:pt modelId="{5647A343-A4D7-40FF-8347-A9BC1BD0A0DF}" type="parTrans" cxnId="{E97E7F5A-D8D2-40F2-8DDF-2D76C8C0EEB5}">
      <dgm:prSet/>
      <dgm:spPr/>
      <dgm:t>
        <a:bodyPr/>
        <a:lstStyle/>
        <a:p>
          <a:endParaRPr lang="zh-CN" altLang="en-US"/>
        </a:p>
      </dgm:t>
    </dgm:pt>
    <dgm:pt modelId="{C30E9226-15E0-4BB0-AB72-8147441367BD}" type="sibTrans" cxnId="{E97E7F5A-D8D2-40F2-8DDF-2D76C8C0EEB5}">
      <dgm:prSet/>
      <dgm:spPr/>
      <dgm:t>
        <a:bodyPr/>
        <a:lstStyle/>
        <a:p>
          <a:endParaRPr lang="zh-CN" altLang="en-US"/>
        </a:p>
      </dgm:t>
    </dgm:pt>
    <dgm:pt modelId="{975F82C6-7622-4677-9EC8-221A8E3A24A3}">
      <dgm:prSet phldrT="[文本]"/>
      <dgm:spPr/>
      <dgm:t>
        <a:bodyPr/>
        <a:lstStyle/>
        <a:p>
          <a:r>
            <a:rPr lang="zh-CN" altLang="en-US" dirty="0"/>
            <a:t>质量活动必须经过</a:t>
          </a:r>
          <a:r>
            <a:rPr lang="zh-CN" altLang="en-US" dirty="0">
              <a:solidFill>
                <a:srgbClr val="7030A0"/>
              </a:solidFill>
            </a:rPr>
            <a:t>规划</a:t>
          </a:r>
          <a:r>
            <a:rPr lang="zh-CN" altLang="en-US" dirty="0"/>
            <a:t>、必须</a:t>
          </a:r>
          <a:r>
            <a:rPr lang="zh-CN" altLang="en-US" dirty="0">
              <a:solidFill>
                <a:srgbClr val="7030A0"/>
              </a:solidFill>
            </a:rPr>
            <a:t>明文规定</a:t>
          </a:r>
        </a:p>
      </dgm:t>
    </dgm:pt>
    <dgm:pt modelId="{DF338989-72D8-4893-A28A-1F0AF10582E6}" type="parTrans" cxnId="{5B8D5523-9799-4853-8441-B7464DAD406A}">
      <dgm:prSet/>
      <dgm:spPr/>
      <dgm:t>
        <a:bodyPr/>
        <a:lstStyle/>
        <a:p>
          <a:endParaRPr lang="zh-CN" altLang="en-US"/>
        </a:p>
      </dgm:t>
    </dgm:pt>
    <dgm:pt modelId="{325F20BA-6FD4-4B82-B158-D65CBE45951D}" type="sibTrans" cxnId="{5B8D5523-9799-4853-8441-B7464DAD406A}">
      <dgm:prSet/>
      <dgm:spPr/>
      <dgm:t>
        <a:bodyPr/>
        <a:lstStyle/>
        <a:p>
          <a:endParaRPr lang="zh-CN" altLang="en-US"/>
        </a:p>
      </dgm:t>
    </dgm:pt>
    <dgm:pt modelId="{E5F0BA07-084F-4EED-89EF-02100392AD54}">
      <dgm:prSet phldrT="[文本]"/>
      <dgm:spPr/>
      <dgm:t>
        <a:bodyPr/>
        <a:lstStyle/>
        <a:p>
          <a:r>
            <a:rPr lang="zh-CN" altLang="en-US" dirty="0"/>
            <a:t>树立提高质量就是</a:t>
          </a:r>
          <a:r>
            <a:rPr lang="zh-CN" altLang="en-US" dirty="0">
              <a:solidFill>
                <a:srgbClr val="7030A0"/>
              </a:solidFill>
            </a:rPr>
            <a:t>尊重客户</a:t>
          </a:r>
          <a:r>
            <a:rPr lang="zh-CN" altLang="en-US" dirty="0"/>
            <a:t>的思想</a:t>
          </a:r>
        </a:p>
      </dgm:t>
    </dgm:pt>
    <dgm:pt modelId="{08CFB506-F68A-4966-AFD9-055F19F1FB5E}" type="parTrans" cxnId="{A8E8D33A-2304-4F0C-9784-9DA87336D11B}">
      <dgm:prSet/>
      <dgm:spPr/>
      <dgm:t>
        <a:bodyPr/>
        <a:lstStyle/>
        <a:p>
          <a:endParaRPr lang="zh-CN" altLang="en-US"/>
        </a:p>
      </dgm:t>
    </dgm:pt>
    <dgm:pt modelId="{9780DF4B-CB57-4E40-9063-F8EF40985975}" type="sibTrans" cxnId="{A8E8D33A-2304-4F0C-9784-9DA87336D11B}">
      <dgm:prSet/>
      <dgm:spPr/>
      <dgm:t>
        <a:bodyPr/>
        <a:lstStyle/>
        <a:p>
          <a:endParaRPr lang="zh-CN" altLang="en-US"/>
        </a:p>
      </dgm:t>
    </dgm:pt>
    <dgm:pt modelId="{A3C90CA3-09EF-4D2B-81F9-D01740243275}">
      <dgm:prSet phldrT="[文本]"/>
      <dgm:spPr/>
      <dgm:t>
        <a:bodyPr/>
        <a:lstStyle/>
        <a:p>
          <a:r>
            <a:rPr lang="zh-CN" altLang="en-US" dirty="0"/>
            <a:t>质量活动必须</a:t>
          </a:r>
          <a:r>
            <a:rPr lang="zh-CN" altLang="en-US" dirty="0">
              <a:solidFill>
                <a:srgbClr val="7030A0"/>
              </a:solidFill>
            </a:rPr>
            <a:t>尽早开始</a:t>
          </a:r>
        </a:p>
      </dgm:t>
    </dgm:pt>
    <dgm:pt modelId="{0D144886-87DE-4604-9D4A-55A1807A14F0}" type="parTrans" cxnId="{9623E58E-824F-49B0-B0AE-5A8956C811A8}">
      <dgm:prSet/>
      <dgm:spPr/>
      <dgm:t>
        <a:bodyPr/>
        <a:lstStyle/>
        <a:p>
          <a:endParaRPr lang="zh-CN" altLang="en-US"/>
        </a:p>
      </dgm:t>
    </dgm:pt>
    <dgm:pt modelId="{816D493D-45EF-4F66-A7E5-D90892349B7F}" type="sibTrans" cxnId="{9623E58E-824F-49B0-B0AE-5A8956C811A8}">
      <dgm:prSet/>
      <dgm:spPr/>
      <dgm:t>
        <a:bodyPr/>
        <a:lstStyle/>
        <a:p>
          <a:endParaRPr lang="zh-CN" altLang="en-US"/>
        </a:p>
      </dgm:t>
    </dgm:pt>
    <dgm:pt modelId="{0CD25751-E0AA-4BC2-BC19-32268B8716B7}">
      <dgm:prSet phldrT="[文本]"/>
      <dgm:spPr/>
      <dgm:t>
        <a:bodyPr/>
        <a:lstStyle/>
        <a:p>
          <a:r>
            <a:rPr lang="zh-CN" altLang="en-US" dirty="0"/>
            <a:t>质量小组应尽可能</a:t>
          </a:r>
          <a:r>
            <a:rPr lang="zh-CN" altLang="en-US" dirty="0">
              <a:solidFill>
                <a:srgbClr val="7030A0"/>
              </a:solidFill>
            </a:rPr>
            <a:t>独立存在</a:t>
          </a:r>
          <a:r>
            <a:rPr lang="zh-CN" altLang="en-US" dirty="0"/>
            <a:t>、必须经过</a:t>
          </a:r>
          <a:r>
            <a:rPr lang="zh-CN" altLang="en-US" dirty="0">
              <a:solidFill>
                <a:srgbClr val="7030A0"/>
              </a:solidFill>
            </a:rPr>
            <a:t>培训</a:t>
          </a:r>
        </a:p>
      </dgm:t>
    </dgm:pt>
    <dgm:pt modelId="{3C326553-A1FE-46D2-8D33-48FDD6129F36}" type="parTrans" cxnId="{ED01A0BF-681E-491A-A4A2-D34737639C25}">
      <dgm:prSet/>
      <dgm:spPr/>
      <dgm:t>
        <a:bodyPr/>
        <a:lstStyle/>
        <a:p>
          <a:endParaRPr lang="zh-CN" altLang="en-US"/>
        </a:p>
      </dgm:t>
    </dgm:pt>
    <dgm:pt modelId="{6E0745CD-0D51-44AF-806E-43F978E73F67}" type="sibTrans" cxnId="{ED01A0BF-681E-491A-A4A2-D34737639C25}">
      <dgm:prSet/>
      <dgm:spPr/>
      <dgm:t>
        <a:bodyPr/>
        <a:lstStyle/>
        <a:p>
          <a:endParaRPr lang="zh-CN" altLang="en-US"/>
        </a:p>
      </dgm:t>
    </dgm:pt>
    <dgm:pt modelId="{47F589F9-61DE-4A6C-805B-141DE0114975}" type="pres">
      <dgm:prSet presAssocID="{2C2962D7-7F60-4472-89DE-A7D265EAB662}" presName="Name0" presStyleCnt="0">
        <dgm:presLayoutVars>
          <dgm:chMax val="7"/>
          <dgm:chPref val="7"/>
          <dgm:dir/>
        </dgm:presLayoutVars>
      </dgm:prSet>
      <dgm:spPr/>
    </dgm:pt>
    <dgm:pt modelId="{6AC962B7-A606-461D-8A10-68F26FF47BA5}" type="pres">
      <dgm:prSet presAssocID="{2C2962D7-7F60-4472-89DE-A7D265EAB662}" presName="Name1" presStyleCnt="0"/>
      <dgm:spPr/>
    </dgm:pt>
    <dgm:pt modelId="{EA4D4948-034F-44DF-9BD7-6B10CD08BA04}" type="pres">
      <dgm:prSet presAssocID="{2C2962D7-7F60-4472-89DE-A7D265EAB662}" presName="cycle" presStyleCnt="0"/>
      <dgm:spPr/>
    </dgm:pt>
    <dgm:pt modelId="{DAF9FA0E-12C3-4B20-A756-BAC4ADC45265}" type="pres">
      <dgm:prSet presAssocID="{2C2962D7-7F60-4472-89DE-A7D265EAB662}" presName="srcNode" presStyleLbl="node1" presStyleIdx="0" presStyleCnt="5"/>
      <dgm:spPr/>
    </dgm:pt>
    <dgm:pt modelId="{1072CBEF-C800-4F6F-BD03-BE023EE91562}" type="pres">
      <dgm:prSet presAssocID="{2C2962D7-7F60-4472-89DE-A7D265EAB662}" presName="conn" presStyleLbl="parChTrans1D2" presStyleIdx="0" presStyleCnt="1"/>
      <dgm:spPr/>
    </dgm:pt>
    <dgm:pt modelId="{B7139770-A398-4ED3-A4BC-D388AC64FD2E}" type="pres">
      <dgm:prSet presAssocID="{2C2962D7-7F60-4472-89DE-A7D265EAB662}" presName="extraNode" presStyleLbl="node1" presStyleIdx="0" presStyleCnt="5"/>
      <dgm:spPr/>
    </dgm:pt>
    <dgm:pt modelId="{FB84FE28-45C0-4D2F-A6C7-848C0682BFB7}" type="pres">
      <dgm:prSet presAssocID="{2C2962D7-7F60-4472-89DE-A7D265EAB662}" presName="dstNode" presStyleLbl="node1" presStyleIdx="0" presStyleCnt="5"/>
      <dgm:spPr/>
    </dgm:pt>
    <dgm:pt modelId="{99F97883-C2F9-4774-B32D-34CFDB43A2E8}" type="pres">
      <dgm:prSet presAssocID="{7AEBB595-B49E-433C-9F36-3616ABAF0543}" presName="text_1" presStyleLbl="node1" presStyleIdx="0" presStyleCnt="5">
        <dgm:presLayoutVars>
          <dgm:bulletEnabled val="1"/>
        </dgm:presLayoutVars>
      </dgm:prSet>
      <dgm:spPr/>
    </dgm:pt>
    <dgm:pt modelId="{7F0C3B32-48B8-495E-A658-EF7E35A28118}" type="pres">
      <dgm:prSet presAssocID="{7AEBB595-B49E-433C-9F36-3616ABAF0543}" presName="accent_1" presStyleCnt="0"/>
      <dgm:spPr/>
    </dgm:pt>
    <dgm:pt modelId="{A8A5052D-F4A8-456B-AAAC-8EF6B53BDB25}" type="pres">
      <dgm:prSet presAssocID="{7AEBB595-B49E-433C-9F36-3616ABAF0543}" presName="accentRepeatNode" presStyleLbl="solidFgAcc1" presStyleIdx="0" presStyleCnt="5"/>
      <dgm:spPr/>
    </dgm:pt>
    <dgm:pt modelId="{5B117B9E-7598-4487-9920-207524D7BD2C}" type="pres">
      <dgm:prSet presAssocID="{975F82C6-7622-4677-9EC8-221A8E3A24A3}" presName="text_2" presStyleLbl="node1" presStyleIdx="1" presStyleCnt="5">
        <dgm:presLayoutVars>
          <dgm:bulletEnabled val="1"/>
        </dgm:presLayoutVars>
      </dgm:prSet>
      <dgm:spPr/>
    </dgm:pt>
    <dgm:pt modelId="{099FDC43-FB1C-4F55-9BAF-5E49FC01C2D6}" type="pres">
      <dgm:prSet presAssocID="{975F82C6-7622-4677-9EC8-221A8E3A24A3}" presName="accent_2" presStyleCnt="0"/>
      <dgm:spPr/>
    </dgm:pt>
    <dgm:pt modelId="{59977280-C82D-481B-9244-EB4796B1868B}" type="pres">
      <dgm:prSet presAssocID="{975F82C6-7622-4677-9EC8-221A8E3A24A3}" presName="accentRepeatNode" presStyleLbl="solidFgAcc1" presStyleIdx="1" presStyleCnt="5"/>
      <dgm:spPr/>
    </dgm:pt>
    <dgm:pt modelId="{FB4C3882-7F60-4950-94C6-CB84EC963E79}" type="pres">
      <dgm:prSet presAssocID="{E5F0BA07-084F-4EED-89EF-02100392AD54}" presName="text_3" presStyleLbl="node1" presStyleIdx="2" presStyleCnt="5">
        <dgm:presLayoutVars>
          <dgm:bulletEnabled val="1"/>
        </dgm:presLayoutVars>
      </dgm:prSet>
      <dgm:spPr/>
    </dgm:pt>
    <dgm:pt modelId="{693F4C9E-176D-46D1-A114-CD26244F12E0}" type="pres">
      <dgm:prSet presAssocID="{E5F0BA07-084F-4EED-89EF-02100392AD54}" presName="accent_3" presStyleCnt="0"/>
      <dgm:spPr/>
    </dgm:pt>
    <dgm:pt modelId="{8CA172AA-ED55-4BEA-922B-A608AC9F1B8D}" type="pres">
      <dgm:prSet presAssocID="{E5F0BA07-084F-4EED-89EF-02100392AD54}" presName="accentRepeatNode" presStyleLbl="solidFgAcc1" presStyleIdx="2" presStyleCnt="5"/>
      <dgm:spPr/>
    </dgm:pt>
    <dgm:pt modelId="{8D595ACD-38A8-41CA-873C-7E6735D2D5A7}" type="pres">
      <dgm:prSet presAssocID="{A3C90CA3-09EF-4D2B-81F9-D01740243275}" presName="text_4" presStyleLbl="node1" presStyleIdx="3" presStyleCnt="5">
        <dgm:presLayoutVars>
          <dgm:bulletEnabled val="1"/>
        </dgm:presLayoutVars>
      </dgm:prSet>
      <dgm:spPr/>
    </dgm:pt>
    <dgm:pt modelId="{D5BB3C49-A987-4428-9CF1-7F2662EF8BF3}" type="pres">
      <dgm:prSet presAssocID="{A3C90CA3-09EF-4D2B-81F9-D01740243275}" presName="accent_4" presStyleCnt="0"/>
      <dgm:spPr/>
    </dgm:pt>
    <dgm:pt modelId="{E5D9E6E7-7022-4CAD-B83B-7575F4CAE970}" type="pres">
      <dgm:prSet presAssocID="{A3C90CA3-09EF-4D2B-81F9-D01740243275}" presName="accentRepeatNode" presStyleLbl="solidFgAcc1" presStyleIdx="3" presStyleCnt="5"/>
      <dgm:spPr/>
    </dgm:pt>
    <dgm:pt modelId="{9CB6C985-4AD2-4B3E-BC67-67761B0837EF}" type="pres">
      <dgm:prSet presAssocID="{0CD25751-E0AA-4BC2-BC19-32268B8716B7}" presName="text_5" presStyleLbl="node1" presStyleIdx="4" presStyleCnt="5">
        <dgm:presLayoutVars>
          <dgm:bulletEnabled val="1"/>
        </dgm:presLayoutVars>
      </dgm:prSet>
      <dgm:spPr/>
    </dgm:pt>
    <dgm:pt modelId="{D9C5BEE2-6C37-4972-B27A-BDA206D545E3}" type="pres">
      <dgm:prSet presAssocID="{0CD25751-E0AA-4BC2-BC19-32268B8716B7}" presName="accent_5" presStyleCnt="0"/>
      <dgm:spPr/>
    </dgm:pt>
    <dgm:pt modelId="{0DA156DA-2EC0-45AA-9259-BD1E50F78977}" type="pres">
      <dgm:prSet presAssocID="{0CD25751-E0AA-4BC2-BC19-32268B8716B7}" presName="accentRepeatNode" presStyleLbl="solidFgAcc1" presStyleIdx="4" presStyleCnt="5"/>
      <dgm:spPr/>
    </dgm:pt>
  </dgm:ptLst>
  <dgm:cxnLst>
    <dgm:cxn modelId="{5CA7301A-8EAD-405E-AA67-459670A4FE36}" type="presOf" srcId="{A3C90CA3-09EF-4D2B-81F9-D01740243275}" destId="{8D595ACD-38A8-41CA-873C-7E6735D2D5A7}" srcOrd="0" destOrd="0" presId="urn:microsoft.com/office/officeart/2008/layout/VerticalCurvedList"/>
    <dgm:cxn modelId="{5B8D5523-9799-4853-8441-B7464DAD406A}" srcId="{2C2962D7-7F60-4472-89DE-A7D265EAB662}" destId="{975F82C6-7622-4677-9EC8-221A8E3A24A3}" srcOrd="1" destOrd="0" parTransId="{DF338989-72D8-4893-A28A-1F0AF10582E6}" sibTransId="{325F20BA-6FD4-4B82-B158-D65CBE45951D}"/>
    <dgm:cxn modelId="{A8E8D33A-2304-4F0C-9784-9DA87336D11B}" srcId="{2C2962D7-7F60-4472-89DE-A7D265EAB662}" destId="{E5F0BA07-084F-4EED-89EF-02100392AD54}" srcOrd="2" destOrd="0" parTransId="{08CFB506-F68A-4966-AFD9-055F19F1FB5E}" sibTransId="{9780DF4B-CB57-4E40-9063-F8EF40985975}"/>
    <dgm:cxn modelId="{E97E7F5A-D8D2-40F2-8DDF-2D76C8C0EEB5}" srcId="{2C2962D7-7F60-4472-89DE-A7D265EAB662}" destId="{7AEBB595-B49E-433C-9F36-3616ABAF0543}" srcOrd="0" destOrd="0" parTransId="{5647A343-A4D7-40FF-8347-A9BC1BD0A0DF}" sibTransId="{C30E9226-15E0-4BB0-AB72-8147441367BD}"/>
    <dgm:cxn modelId="{9623E58E-824F-49B0-B0AE-5A8956C811A8}" srcId="{2C2962D7-7F60-4472-89DE-A7D265EAB662}" destId="{A3C90CA3-09EF-4D2B-81F9-D01740243275}" srcOrd="3" destOrd="0" parTransId="{0D144886-87DE-4604-9D4A-55A1807A14F0}" sibTransId="{816D493D-45EF-4F66-A7E5-D90892349B7F}"/>
    <dgm:cxn modelId="{6289ABA1-71EC-4F1B-A00F-1578D93F9A1A}" type="presOf" srcId="{2C2962D7-7F60-4472-89DE-A7D265EAB662}" destId="{47F589F9-61DE-4A6C-805B-141DE0114975}" srcOrd="0" destOrd="0" presId="urn:microsoft.com/office/officeart/2008/layout/VerticalCurvedList"/>
    <dgm:cxn modelId="{A7321EAD-BD27-4DAC-9982-2526B7C1623B}" type="presOf" srcId="{7AEBB595-B49E-433C-9F36-3616ABAF0543}" destId="{99F97883-C2F9-4774-B32D-34CFDB43A2E8}" srcOrd="0" destOrd="0" presId="urn:microsoft.com/office/officeart/2008/layout/VerticalCurvedList"/>
    <dgm:cxn modelId="{5AD8CFAE-CA1E-4708-883D-6B7CDC9317A7}" type="presOf" srcId="{C30E9226-15E0-4BB0-AB72-8147441367BD}" destId="{1072CBEF-C800-4F6F-BD03-BE023EE91562}" srcOrd="0" destOrd="0" presId="urn:microsoft.com/office/officeart/2008/layout/VerticalCurvedList"/>
    <dgm:cxn modelId="{B5050CBF-CBC5-4679-A7B2-B332400EE161}" type="presOf" srcId="{975F82C6-7622-4677-9EC8-221A8E3A24A3}" destId="{5B117B9E-7598-4487-9920-207524D7BD2C}" srcOrd="0" destOrd="0" presId="urn:microsoft.com/office/officeart/2008/layout/VerticalCurvedList"/>
    <dgm:cxn modelId="{ED01A0BF-681E-491A-A4A2-D34737639C25}" srcId="{2C2962D7-7F60-4472-89DE-A7D265EAB662}" destId="{0CD25751-E0AA-4BC2-BC19-32268B8716B7}" srcOrd="4" destOrd="0" parTransId="{3C326553-A1FE-46D2-8D33-48FDD6129F36}" sibTransId="{6E0745CD-0D51-44AF-806E-43F978E73F67}"/>
    <dgm:cxn modelId="{F76FDAC1-F419-4B84-A1CE-AA35BAFB30B6}" type="presOf" srcId="{E5F0BA07-084F-4EED-89EF-02100392AD54}" destId="{FB4C3882-7F60-4950-94C6-CB84EC963E79}" srcOrd="0" destOrd="0" presId="urn:microsoft.com/office/officeart/2008/layout/VerticalCurvedList"/>
    <dgm:cxn modelId="{359CA7C5-7983-49C4-85AB-12FC42DC131A}" type="presOf" srcId="{0CD25751-E0AA-4BC2-BC19-32268B8716B7}" destId="{9CB6C985-4AD2-4B3E-BC67-67761B0837EF}" srcOrd="0" destOrd="0" presId="urn:microsoft.com/office/officeart/2008/layout/VerticalCurvedList"/>
    <dgm:cxn modelId="{84376B7B-DB33-456C-83E6-DEE1B47C90BA}" type="presParOf" srcId="{47F589F9-61DE-4A6C-805B-141DE0114975}" destId="{6AC962B7-A606-461D-8A10-68F26FF47BA5}" srcOrd="0" destOrd="0" presId="urn:microsoft.com/office/officeart/2008/layout/VerticalCurvedList"/>
    <dgm:cxn modelId="{98934DE8-C153-452A-9AA3-9CE5FEC88CFB}" type="presParOf" srcId="{6AC962B7-A606-461D-8A10-68F26FF47BA5}" destId="{EA4D4948-034F-44DF-9BD7-6B10CD08BA04}" srcOrd="0" destOrd="0" presId="urn:microsoft.com/office/officeart/2008/layout/VerticalCurvedList"/>
    <dgm:cxn modelId="{9EA941DB-E4FC-45C6-BC3A-2B87FE3F72AE}" type="presParOf" srcId="{EA4D4948-034F-44DF-9BD7-6B10CD08BA04}" destId="{DAF9FA0E-12C3-4B20-A756-BAC4ADC45265}" srcOrd="0" destOrd="0" presId="urn:microsoft.com/office/officeart/2008/layout/VerticalCurvedList"/>
    <dgm:cxn modelId="{2788DF58-BEBE-4604-AA42-BE7FB9083BF2}" type="presParOf" srcId="{EA4D4948-034F-44DF-9BD7-6B10CD08BA04}" destId="{1072CBEF-C800-4F6F-BD03-BE023EE91562}" srcOrd="1" destOrd="0" presId="urn:microsoft.com/office/officeart/2008/layout/VerticalCurvedList"/>
    <dgm:cxn modelId="{0829C316-D29B-4427-AA6C-71881A005691}" type="presParOf" srcId="{EA4D4948-034F-44DF-9BD7-6B10CD08BA04}" destId="{B7139770-A398-4ED3-A4BC-D388AC64FD2E}" srcOrd="2" destOrd="0" presId="urn:microsoft.com/office/officeart/2008/layout/VerticalCurvedList"/>
    <dgm:cxn modelId="{CEB2CE9C-5A56-4E66-A1ED-B2EDFD6D50E1}" type="presParOf" srcId="{EA4D4948-034F-44DF-9BD7-6B10CD08BA04}" destId="{FB84FE28-45C0-4D2F-A6C7-848C0682BFB7}" srcOrd="3" destOrd="0" presId="urn:microsoft.com/office/officeart/2008/layout/VerticalCurvedList"/>
    <dgm:cxn modelId="{4C947C1B-9149-4282-A736-3CCFB4FAF8B6}" type="presParOf" srcId="{6AC962B7-A606-461D-8A10-68F26FF47BA5}" destId="{99F97883-C2F9-4774-B32D-34CFDB43A2E8}" srcOrd="1" destOrd="0" presId="urn:microsoft.com/office/officeart/2008/layout/VerticalCurvedList"/>
    <dgm:cxn modelId="{CF253D6D-6D2E-41AF-A27B-3F0BD7B80C42}" type="presParOf" srcId="{6AC962B7-A606-461D-8A10-68F26FF47BA5}" destId="{7F0C3B32-48B8-495E-A658-EF7E35A28118}" srcOrd="2" destOrd="0" presId="urn:microsoft.com/office/officeart/2008/layout/VerticalCurvedList"/>
    <dgm:cxn modelId="{9B52F152-DD04-4756-A71F-A54063E5656B}" type="presParOf" srcId="{7F0C3B32-48B8-495E-A658-EF7E35A28118}" destId="{A8A5052D-F4A8-456B-AAAC-8EF6B53BDB25}" srcOrd="0" destOrd="0" presId="urn:microsoft.com/office/officeart/2008/layout/VerticalCurvedList"/>
    <dgm:cxn modelId="{F2762029-0606-47EE-AD9E-B82B9F633DE7}" type="presParOf" srcId="{6AC962B7-A606-461D-8A10-68F26FF47BA5}" destId="{5B117B9E-7598-4487-9920-207524D7BD2C}" srcOrd="3" destOrd="0" presId="urn:microsoft.com/office/officeart/2008/layout/VerticalCurvedList"/>
    <dgm:cxn modelId="{33B4D11D-5E9A-44E1-9D44-7465FBBD2455}" type="presParOf" srcId="{6AC962B7-A606-461D-8A10-68F26FF47BA5}" destId="{099FDC43-FB1C-4F55-9BAF-5E49FC01C2D6}" srcOrd="4" destOrd="0" presId="urn:microsoft.com/office/officeart/2008/layout/VerticalCurvedList"/>
    <dgm:cxn modelId="{E04D41CF-1E14-4D4B-AE8E-681F11436DBE}" type="presParOf" srcId="{099FDC43-FB1C-4F55-9BAF-5E49FC01C2D6}" destId="{59977280-C82D-481B-9244-EB4796B1868B}" srcOrd="0" destOrd="0" presId="urn:microsoft.com/office/officeart/2008/layout/VerticalCurvedList"/>
    <dgm:cxn modelId="{5B516AD2-807D-48F0-B97D-2E965486B5DD}" type="presParOf" srcId="{6AC962B7-A606-461D-8A10-68F26FF47BA5}" destId="{FB4C3882-7F60-4950-94C6-CB84EC963E79}" srcOrd="5" destOrd="0" presId="urn:microsoft.com/office/officeart/2008/layout/VerticalCurvedList"/>
    <dgm:cxn modelId="{FEE34F5B-A876-4FF1-BCFE-702FD980D6D3}" type="presParOf" srcId="{6AC962B7-A606-461D-8A10-68F26FF47BA5}" destId="{693F4C9E-176D-46D1-A114-CD26244F12E0}" srcOrd="6" destOrd="0" presId="urn:microsoft.com/office/officeart/2008/layout/VerticalCurvedList"/>
    <dgm:cxn modelId="{A60FE439-0C85-4A74-BDCB-0C559FCE744C}" type="presParOf" srcId="{693F4C9E-176D-46D1-A114-CD26244F12E0}" destId="{8CA172AA-ED55-4BEA-922B-A608AC9F1B8D}" srcOrd="0" destOrd="0" presId="urn:microsoft.com/office/officeart/2008/layout/VerticalCurvedList"/>
    <dgm:cxn modelId="{96E3C02E-CF73-4745-B781-BC5C8D600224}" type="presParOf" srcId="{6AC962B7-A606-461D-8A10-68F26FF47BA5}" destId="{8D595ACD-38A8-41CA-873C-7E6735D2D5A7}" srcOrd="7" destOrd="0" presId="urn:microsoft.com/office/officeart/2008/layout/VerticalCurvedList"/>
    <dgm:cxn modelId="{AAF5822A-82C2-499D-A91E-31B2A80B69B6}" type="presParOf" srcId="{6AC962B7-A606-461D-8A10-68F26FF47BA5}" destId="{D5BB3C49-A987-4428-9CF1-7F2662EF8BF3}" srcOrd="8" destOrd="0" presId="urn:microsoft.com/office/officeart/2008/layout/VerticalCurvedList"/>
    <dgm:cxn modelId="{9C5D7F2A-0C94-4913-B9A7-0BD0C9D175EE}" type="presParOf" srcId="{D5BB3C49-A987-4428-9CF1-7F2662EF8BF3}" destId="{E5D9E6E7-7022-4CAD-B83B-7575F4CAE970}" srcOrd="0" destOrd="0" presId="urn:microsoft.com/office/officeart/2008/layout/VerticalCurvedList"/>
    <dgm:cxn modelId="{603440C8-B592-4845-85BE-F221DB4A1984}" type="presParOf" srcId="{6AC962B7-A606-461D-8A10-68F26FF47BA5}" destId="{9CB6C985-4AD2-4B3E-BC67-67761B0837EF}" srcOrd="9" destOrd="0" presId="urn:microsoft.com/office/officeart/2008/layout/VerticalCurvedList"/>
    <dgm:cxn modelId="{BAD28203-EBAF-412A-BA67-23CF39426698}" type="presParOf" srcId="{6AC962B7-A606-461D-8A10-68F26FF47BA5}" destId="{D9C5BEE2-6C37-4972-B27A-BDA206D545E3}" srcOrd="10" destOrd="0" presId="urn:microsoft.com/office/officeart/2008/layout/VerticalCurvedList"/>
    <dgm:cxn modelId="{55C12827-48AC-4C71-8E49-1B10873657FF}" type="presParOf" srcId="{D9C5BEE2-6C37-4972-B27A-BDA206D545E3}" destId="{0DA156DA-2EC0-45AA-9259-BD1E50F7897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4ADC16-8C4D-412E-8349-0106F50E92FF}" type="doc">
      <dgm:prSet loTypeId="urn:microsoft.com/office/officeart/2005/8/layout/cycle8" loCatId="cycle" qsTypeId="urn:microsoft.com/office/officeart/2005/8/quickstyle/simple3" qsCatId="simple" csTypeId="urn:microsoft.com/office/officeart/2005/8/colors/colorful4" csCatId="colorful" phldr="1"/>
      <dgm:spPr/>
    </dgm:pt>
    <dgm:pt modelId="{F906DC48-BE07-4A7A-B53F-2B1F2291F43C}">
      <dgm:prSet phldrT="[文本]"/>
      <dgm:spPr/>
      <dgm:t>
        <a:bodyPr/>
        <a:lstStyle/>
        <a:p>
          <a:r>
            <a:rPr lang="zh-CN" altLang="en-US" b="1" dirty="0">
              <a:latin typeface="Times New Roman" panose="02020603050405020304" pitchFamily="18" charset="0"/>
              <a:cs typeface="Times New Roman" panose="02020603050405020304" pitchFamily="18" charset="0"/>
            </a:rPr>
            <a:t>团队组织方式</a:t>
          </a:r>
          <a:endParaRPr lang="zh-CN" altLang="en-US" dirty="0"/>
        </a:p>
      </dgm:t>
    </dgm:pt>
    <dgm:pt modelId="{5AD0F48E-9A3D-4872-A0F9-83FE6D8F3BAD}" type="parTrans" cxnId="{23D4240F-FBB2-4D03-95A9-BEFD325F025F}">
      <dgm:prSet/>
      <dgm:spPr/>
      <dgm:t>
        <a:bodyPr/>
        <a:lstStyle/>
        <a:p>
          <a:endParaRPr lang="zh-CN" altLang="en-US"/>
        </a:p>
      </dgm:t>
    </dgm:pt>
    <dgm:pt modelId="{9BC47EC6-52A9-46A5-80E7-D0B5B9967510}" type="sibTrans" cxnId="{23D4240F-FBB2-4D03-95A9-BEFD325F025F}">
      <dgm:prSet/>
      <dgm:spPr/>
      <dgm:t>
        <a:bodyPr/>
        <a:lstStyle/>
        <a:p>
          <a:endParaRPr lang="zh-CN" altLang="en-US"/>
        </a:p>
      </dgm:t>
    </dgm:pt>
    <dgm:pt modelId="{14CE770F-5E49-47E9-AE05-317C735D4ADA}">
      <dgm:prSet phldrT="[文本]"/>
      <dgm:spPr/>
      <dgm:t>
        <a:bodyPr/>
        <a:lstStyle/>
        <a:p>
          <a:r>
            <a:rPr lang="zh-CN" altLang="en-US" b="1">
              <a:latin typeface="Times New Roman" panose="02020603050405020304" pitchFamily="18" charset="0"/>
              <a:cs typeface="Times New Roman" panose="02020603050405020304" pitchFamily="18" charset="0"/>
            </a:rPr>
            <a:t>质量管理工具</a:t>
          </a:r>
          <a:endParaRPr lang="zh-CN" altLang="en-US" dirty="0"/>
        </a:p>
      </dgm:t>
    </dgm:pt>
    <dgm:pt modelId="{3FAE4189-830A-484B-A9A5-FE4FC841F02D}" type="parTrans" cxnId="{96413307-1E78-4A03-92C5-8A9D2A6ECC86}">
      <dgm:prSet/>
      <dgm:spPr/>
      <dgm:t>
        <a:bodyPr/>
        <a:lstStyle/>
        <a:p>
          <a:endParaRPr lang="zh-CN" altLang="en-US"/>
        </a:p>
      </dgm:t>
    </dgm:pt>
    <dgm:pt modelId="{BE2D07A4-3C80-4877-AA5C-96B5714A6FBB}" type="sibTrans" cxnId="{96413307-1E78-4A03-92C5-8A9D2A6ECC86}">
      <dgm:prSet/>
      <dgm:spPr/>
      <dgm:t>
        <a:bodyPr/>
        <a:lstStyle/>
        <a:p>
          <a:endParaRPr lang="zh-CN" altLang="en-US"/>
        </a:p>
      </dgm:t>
    </dgm:pt>
    <dgm:pt modelId="{FBF16DA0-FECA-492A-9B54-8D75087282EC}">
      <dgm:prSet phldrT="[文本]"/>
      <dgm:spPr/>
      <dgm:t>
        <a:bodyPr/>
        <a:lstStyle/>
        <a:p>
          <a:r>
            <a:rPr lang="zh-CN" altLang="en-US" b="1" dirty="0">
              <a:latin typeface="Times New Roman" panose="02020603050405020304" pitchFamily="18" charset="0"/>
              <a:cs typeface="Times New Roman" panose="02020603050405020304" pitchFamily="18" charset="0"/>
            </a:rPr>
            <a:t>工作组织方式</a:t>
          </a:r>
          <a:endParaRPr lang="zh-CN" altLang="en-US" dirty="0"/>
        </a:p>
      </dgm:t>
    </dgm:pt>
    <dgm:pt modelId="{ABB4D1B6-C164-46D5-AFFB-A42D05A2B55D}" type="parTrans" cxnId="{F5C96646-E59E-4EEA-9DB2-6C89C66E8D63}">
      <dgm:prSet/>
      <dgm:spPr/>
      <dgm:t>
        <a:bodyPr/>
        <a:lstStyle/>
        <a:p>
          <a:endParaRPr lang="zh-CN" altLang="en-US"/>
        </a:p>
      </dgm:t>
    </dgm:pt>
    <dgm:pt modelId="{8F8564BB-F6C9-45CF-ABEC-67CD66D6C9AD}" type="sibTrans" cxnId="{F5C96646-E59E-4EEA-9DB2-6C89C66E8D63}">
      <dgm:prSet/>
      <dgm:spPr/>
      <dgm:t>
        <a:bodyPr/>
        <a:lstStyle/>
        <a:p>
          <a:endParaRPr lang="zh-CN" altLang="en-US"/>
        </a:p>
      </dgm:t>
    </dgm:pt>
    <dgm:pt modelId="{1B6AAEDE-0449-4702-994D-9130CB77526E}" type="pres">
      <dgm:prSet presAssocID="{4D4ADC16-8C4D-412E-8349-0106F50E92FF}" presName="compositeShape" presStyleCnt="0">
        <dgm:presLayoutVars>
          <dgm:chMax val="7"/>
          <dgm:dir/>
          <dgm:resizeHandles val="exact"/>
        </dgm:presLayoutVars>
      </dgm:prSet>
      <dgm:spPr/>
    </dgm:pt>
    <dgm:pt modelId="{BB5FBC70-0EE7-4223-864B-449B0CB1EB07}" type="pres">
      <dgm:prSet presAssocID="{4D4ADC16-8C4D-412E-8349-0106F50E92FF}" presName="wedge1" presStyleLbl="node1" presStyleIdx="0" presStyleCnt="3"/>
      <dgm:spPr/>
    </dgm:pt>
    <dgm:pt modelId="{39A0C2AC-445C-430C-93D3-9465DC8A92FC}" type="pres">
      <dgm:prSet presAssocID="{4D4ADC16-8C4D-412E-8349-0106F50E92FF}" presName="dummy1a" presStyleCnt="0"/>
      <dgm:spPr/>
    </dgm:pt>
    <dgm:pt modelId="{D6206375-D245-4B09-9347-6C8FF800A0F5}" type="pres">
      <dgm:prSet presAssocID="{4D4ADC16-8C4D-412E-8349-0106F50E92FF}" presName="dummy1b" presStyleCnt="0"/>
      <dgm:spPr/>
    </dgm:pt>
    <dgm:pt modelId="{CEF52397-FAC1-4638-BCEE-87A426BCAEA3}" type="pres">
      <dgm:prSet presAssocID="{4D4ADC16-8C4D-412E-8349-0106F50E92FF}" presName="wedge1Tx" presStyleLbl="node1" presStyleIdx="0" presStyleCnt="3">
        <dgm:presLayoutVars>
          <dgm:chMax val="0"/>
          <dgm:chPref val="0"/>
          <dgm:bulletEnabled val="1"/>
        </dgm:presLayoutVars>
      </dgm:prSet>
      <dgm:spPr/>
    </dgm:pt>
    <dgm:pt modelId="{936C4DDC-5B18-44DF-AECC-B4E0F326C068}" type="pres">
      <dgm:prSet presAssocID="{4D4ADC16-8C4D-412E-8349-0106F50E92FF}" presName="wedge2" presStyleLbl="node1" presStyleIdx="1" presStyleCnt="3"/>
      <dgm:spPr/>
    </dgm:pt>
    <dgm:pt modelId="{7EED32B3-8647-479C-B3CD-1DE2D6FDD443}" type="pres">
      <dgm:prSet presAssocID="{4D4ADC16-8C4D-412E-8349-0106F50E92FF}" presName="dummy2a" presStyleCnt="0"/>
      <dgm:spPr/>
    </dgm:pt>
    <dgm:pt modelId="{FD265B90-EEE0-4323-AD21-BB21BBDD270F}" type="pres">
      <dgm:prSet presAssocID="{4D4ADC16-8C4D-412E-8349-0106F50E92FF}" presName="dummy2b" presStyleCnt="0"/>
      <dgm:spPr/>
    </dgm:pt>
    <dgm:pt modelId="{B99DD2AC-BE11-4DAF-A3BB-5BC23E5AA255}" type="pres">
      <dgm:prSet presAssocID="{4D4ADC16-8C4D-412E-8349-0106F50E92FF}" presName="wedge2Tx" presStyleLbl="node1" presStyleIdx="1" presStyleCnt="3">
        <dgm:presLayoutVars>
          <dgm:chMax val="0"/>
          <dgm:chPref val="0"/>
          <dgm:bulletEnabled val="1"/>
        </dgm:presLayoutVars>
      </dgm:prSet>
      <dgm:spPr/>
    </dgm:pt>
    <dgm:pt modelId="{6D91A18F-B607-47C5-8BE3-AE1E35D9718B}" type="pres">
      <dgm:prSet presAssocID="{4D4ADC16-8C4D-412E-8349-0106F50E92FF}" presName="wedge3" presStyleLbl="node1" presStyleIdx="2" presStyleCnt="3"/>
      <dgm:spPr/>
    </dgm:pt>
    <dgm:pt modelId="{1E3F2DE2-9BA9-40CB-B86C-D12828BF4FAD}" type="pres">
      <dgm:prSet presAssocID="{4D4ADC16-8C4D-412E-8349-0106F50E92FF}" presName="dummy3a" presStyleCnt="0"/>
      <dgm:spPr/>
    </dgm:pt>
    <dgm:pt modelId="{C122CADB-A017-4266-BCC9-DA4CF74B98FA}" type="pres">
      <dgm:prSet presAssocID="{4D4ADC16-8C4D-412E-8349-0106F50E92FF}" presName="dummy3b" presStyleCnt="0"/>
      <dgm:spPr/>
    </dgm:pt>
    <dgm:pt modelId="{613440E2-6A5E-4326-8556-C1C9F3362E5C}" type="pres">
      <dgm:prSet presAssocID="{4D4ADC16-8C4D-412E-8349-0106F50E92FF}" presName="wedge3Tx" presStyleLbl="node1" presStyleIdx="2" presStyleCnt="3">
        <dgm:presLayoutVars>
          <dgm:chMax val="0"/>
          <dgm:chPref val="0"/>
          <dgm:bulletEnabled val="1"/>
        </dgm:presLayoutVars>
      </dgm:prSet>
      <dgm:spPr/>
    </dgm:pt>
    <dgm:pt modelId="{B2344A1E-ACC5-463F-97E9-D1E9BD1DBF69}" type="pres">
      <dgm:prSet presAssocID="{9BC47EC6-52A9-46A5-80E7-D0B5B9967510}" presName="arrowWedge1" presStyleLbl="fgSibTrans2D1" presStyleIdx="0" presStyleCnt="3"/>
      <dgm:spPr/>
    </dgm:pt>
    <dgm:pt modelId="{22559F12-D060-40E3-8470-807F7B70A79D}" type="pres">
      <dgm:prSet presAssocID="{BE2D07A4-3C80-4877-AA5C-96B5714A6FBB}" presName="arrowWedge2" presStyleLbl="fgSibTrans2D1" presStyleIdx="1" presStyleCnt="3"/>
      <dgm:spPr/>
    </dgm:pt>
    <dgm:pt modelId="{1A7BBE3B-E536-4D4F-8769-10197496BEE7}" type="pres">
      <dgm:prSet presAssocID="{8F8564BB-F6C9-45CF-ABEC-67CD66D6C9AD}" presName="arrowWedge3" presStyleLbl="fgSibTrans2D1" presStyleIdx="2" presStyleCnt="3"/>
      <dgm:spPr/>
    </dgm:pt>
  </dgm:ptLst>
  <dgm:cxnLst>
    <dgm:cxn modelId="{96413307-1E78-4A03-92C5-8A9D2A6ECC86}" srcId="{4D4ADC16-8C4D-412E-8349-0106F50E92FF}" destId="{14CE770F-5E49-47E9-AE05-317C735D4ADA}" srcOrd="1" destOrd="0" parTransId="{3FAE4189-830A-484B-A9A5-FE4FC841F02D}" sibTransId="{BE2D07A4-3C80-4877-AA5C-96B5714A6FBB}"/>
    <dgm:cxn modelId="{23D4240F-FBB2-4D03-95A9-BEFD325F025F}" srcId="{4D4ADC16-8C4D-412E-8349-0106F50E92FF}" destId="{F906DC48-BE07-4A7A-B53F-2B1F2291F43C}" srcOrd="0" destOrd="0" parTransId="{5AD0F48E-9A3D-4872-A0F9-83FE6D8F3BAD}" sibTransId="{9BC47EC6-52A9-46A5-80E7-D0B5B9967510}"/>
    <dgm:cxn modelId="{F1D63B46-37FE-4DE0-8888-8A674357FBF2}" type="presOf" srcId="{4D4ADC16-8C4D-412E-8349-0106F50E92FF}" destId="{1B6AAEDE-0449-4702-994D-9130CB77526E}" srcOrd="0" destOrd="0" presId="urn:microsoft.com/office/officeart/2005/8/layout/cycle8"/>
    <dgm:cxn modelId="{F5C96646-E59E-4EEA-9DB2-6C89C66E8D63}" srcId="{4D4ADC16-8C4D-412E-8349-0106F50E92FF}" destId="{FBF16DA0-FECA-492A-9B54-8D75087282EC}" srcOrd="2" destOrd="0" parTransId="{ABB4D1B6-C164-46D5-AFFB-A42D05A2B55D}" sibTransId="{8F8564BB-F6C9-45CF-ABEC-67CD66D6C9AD}"/>
    <dgm:cxn modelId="{B6EB006B-7CAC-4915-BF46-9C96AB913E0F}" type="presOf" srcId="{FBF16DA0-FECA-492A-9B54-8D75087282EC}" destId="{613440E2-6A5E-4326-8556-C1C9F3362E5C}" srcOrd="1" destOrd="0" presId="urn:microsoft.com/office/officeart/2005/8/layout/cycle8"/>
    <dgm:cxn modelId="{1F5C0B86-E29B-4B4B-8BA9-0E5DA000B2C3}" type="presOf" srcId="{14CE770F-5E49-47E9-AE05-317C735D4ADA}" destId="{B99DD2AC-BE11-4DAF-A3BB-5BC23E5AA255}" srcOrd="1" destOrd="0" presId="urn:microsoft.com/office/officeart/2005/8/layout/cycle8"/>
    <dgm:cxn modelId="{384994B3-7D54-46FA-9E13-7F1A339AD694}" type="presOf" srcId="{F906DC48-BE07-4A7A-B53F-2B1F2291F43C}" destId="{BB5FBC70-0EE7-4223-864B-449B0CB1EB07}" srcOrd="0" destOrd="0" presId="urn:microsoft.com/office/officeart/2005/8/layout/cycle8"/>
    <dgm:cxn modelId="{A7B059BE-AA75-47A4-9537-9255EA4F1364}" type="presOf" srcId="{F906DC48-BE07-4A7A-B53F-2B1F2291F43C}" destId="{CEF52397-FAC1-4638-BCEE-87A426BCAEA3}" srcOrd="1" destOrd="0" presId="urn:microsoft.com/office/officeart/2005/8/layout/cycle8"/>
    <dgm:cxn modelId="{460EB2DE-7536-47FE-9456-A732FA4E0003}" type="presOf" srcId="{14CE770F-5E49-47E9-AE05-317C735D4ADA}" destId="{936C4DDC-5B18-44DF-AECC-B4E0F326C068}" srcOrd="0" destOrd="0" presId="urn:microsoft.com/office/officeart/2005/8/layout/cycle8"/>
    <dgm:cxn modelId="{B70CA4E9-FE5C-4655-982E-48DDE4434EB7}" type="presOf" srcId="{FBF16DA0-FECA-492A-9B54-8D75087282EC}" destId="{6D91A18F-B607-47C5-8BE3-AE1E35D9718B}" srcOrd="0" destOrd="0" presId="urn:microsoft.com/office/officeart/2005/8/layout/cycle8"/>
    <dgm:cxn modelId="{5CD66A76-C8BA-4F2A-AAE6-89F8AF1818AF}" type="presParOf" srcId="{1B6AAEDE-0449-4702-994D-9130CB77526E}" destId="{BB5FBC70-0EE7-4223-864B-449B0CB1EB07}" srcOrd="0" destOrd="0" presId="urn:microsoft.com/office/officeart/2005/8/layout/cycle8"/>
    <dgm:cxn modelId="{DE193CE6-9308-4A29-BEB0-F7781E2F72C5}" type="presParOf" srcId="{1B6AAEDE-0449-4702-994D-9130CB77526E}" destId="{39A0C2AC-445C-430C-93D3-9465DC8A92FC}" srcOrd="1" destOrd="0" presId="urn:microsoft.com/office/officeart/2005/8/layout/cycle8"/>
    <dgm:cxn modelId="{F17D6550-6B5E-4FE4-9AB0-9EFF8285C6C3}" type="presParOf" srcId="{1B6AAEDE-0449-4702-994D-9130CB77526E}" destId="{D6206375-D245-4B09-9347-6C8FF800A0F5}" srcOrd="2" destOrd="0" presId="urn:microsoft.com/office/officeart/2005/8/layout/cycle8"/>
    <dgm:cxn modelId="{9FA93646-289E-43D6-BC95-A8E0A0E2049E}" type="presParOf" srcId="{1B6AAEDE-0449-4702-994D-9130CB77526E}" destId="{CEF52397-FAC1-4638-BCEE-87A426BCAEA3}" srcOrd="3" destOrd="0" presId="urn:microsoft.com/office/officeart/2005/8/layout/cycle8"/>
    <dgm:cxn modelId="{32B72DF9-5023-4CDB-B768-807C42E9998B}" type="presParOf" srcId="{1B6AAEDE-0449-4702-994D-9130CB77526E}" destId="{936C4DDC-5B18-44DF-AECC-B4E0F326C068}" srcOrd="4" destOrd="0" presId="urn:microsoft.com/office/officeart/2005/8/layout/cycle8"/>
    <dgm:cxn modelId="{0A91328A-044B-4CEA-9438-910274578403}" type="presParOf" srcId="{1B6AAEDE-0449-4702-994D-9130CB77526E}" destId="{7EED32B3-8647-479C-B3CD-1DE2D6FDD443}" srcOrd="5" destOrd="0" presId="urn:microsoft.com/office/officeart/2005/8/layout/cycle8"/>
    <dgm:cxn modelId="{E5F04717-9F66-4A57-A49B-3FB1DB8A301D}" type="presParOf" srcId="{1B6AAEDE-0449-4702-994D-9130CB77526E}" destId="{FD265B90-EEE0-4323-AD21-BB21BBDD270F}" srcOrd="6" destOrd="0" presId="urn:microsoft.com/office/officeart/2005/8/layout/cycle8"/>
    <dgm:cxn modelId="{45251146-9379-466B-B214-6EDF01E50079}" type="presParOf" srcId="{1B6AAEDE-0449-4702-994D-9130CB77526E}" destId="{B99DD2AC-BE11-4DAF-A3BB-5BC23E5AA255}" srcOrd="7" destOrd="0" presId="urn:microsoft.com/office/officeart/2005/8/layout/cycle8"/>
    <dgm:cxn modelId="{0F275EF8-619C-40B7-AB42-7FE9CDBCC665}" type="presParOf" srcId="{1B6AAEDE-0449-4702-994D-9130CB77526E}" destId="{6D91A18F-B607-47C5-8BE3-AE1E35D9718B}" srcOrd="8" destOrd="0" presId="urn:microsoft.com/office/officeart/2005/8/layout/cycle8"/>
    <dgm:cxn modelId="{81A43AC7-7017-4AD7-9EF2-72653B150062}" type="presParOf" srcId="{1B6AAEDE-0449-4702-994D-9130CB77526E}" destId="{1E3F2DE2-9BA9-40CB-B86C-D12828BF4FAD}" srcOrd="9" destOrd="0" presId="urn:microsoft.com/office/officeart/2005/8/layout/cycle8"/>
    <dgm:cxn modelId="{D67FE3A3-EB08-447C-8BF9-AA99B5919226}" type="presParOf" srcId="{1B6AAEDE-0449-4702-994D-9130CB77526E}" destId="{C122CADB-A017-4266-BCC9-DA4CF74B98FA}" srcOrd="10" destOrd="0" presId="urn:microsoft.com/office/officeart/2005/8/layout/cycle8"/>
    <dgm:cxn modelId="{B2324174-7E92-4785-B94E-D11DC9F862F4}" type="presParOf" srcId="{1B6AAEDE-0449-4702-994D-9130CB77526E}" destId="{613440E2-6A5E-4326-8556-C1C9F3362E5C}" srcOrd="11" destOrd="0" presId="urn:microsoft.com/office/officeart/2005/8/layout/cycle8"/>
    <dgm:cxn modelId="{B7E7321D-909D-4AF8-A153-B65B42AF5E02}" type="presParOf" srcId="{1B6AAEDE-0449-4702-994D-9130CB77526E}" destId="{B2344A1E-ACC5-463F-97E9-D1E9BD1DBF69}" srcOrd="12" destOrd="0" presId="urn:microsoft.com/office/officeart/2005/8/layout/cycle8"/>
    <dgm:cxn modelId="{7B879D5A-2818-4D42-83AC-7CC3C846795E}" type="presParOf" srcId="{1B6AAEDE-0449-4702-994D-9130CB77526E}" destId="{22559F12-D060-40E3-8470-807F7B70A79D}" srcOrd="13" destOrd="0" presId="urn:microsoft.com/office/officeart/2005/8/layout/cycle8"/>
    <dgm:cxn modelId="{4E4E1025-D657-4BA9-A0AF-DFB3CDF4D68E}" type="presParOf" srcId="{1B6AAEDE-0449-4702-994D-9130CB77526E}" destId="{1A7BBE3B-E536-4D4F-8769-10197496BEE7}"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E7DEF3D-8046-48A2-AB31-C25EEA470884}" type="doc">
      <dgm:prSet loTypeId="urn:microsoft.com/office/officeart/2005/8/layout/venn3" loCatId="relationship" qsTypeId="urn:microsoft.com/office/officeart/2005/8/quickstyle/simple1" qsCatId="simple" csTypeId="urn:microsoft.com/office/officeart/2005/8/colors/colorful4" csCatId="colorful" phldr="1"/>
      <dgm:spPr/>
      <dgm:t>
        <a:bodyPr/>
        <a:lstStyle/>
        <a:p>
          <a:endParaRPr lang="zh-CN" altLang="en-US"/>
        </a:p>
      </dgm:t>
    </dgm:pt>
    <dgm:pt modelId="{D90F9841-A1EB-4A97-9074-9FC022191987}">
      <dgm:prSet phldrT="[文本]"/>
      <dgm:spPr/>
      <dgm:t>
        <a:bodyPr/>
        <a:lstStyle/>
        <a:p>
          <a:pPr>
            <a:buNone/>
          </a:pPr>
          <a:r>
            <a:rPr lang="zh-CN" altLang="en-US" b="1" dirty="0">
              <a:latin typeface="Times New Roman" panose="02020603050405020304" pitchFamily="18" charset="0"/>
              <a:cs typeface="Times New Roman" panose="02020603050405020304" pitchFamily="18" charset="0"/>
            </a:rPr>
            <a:t>因果图</a:t>
          </a:r>
          <a:endParaRPr lang="zh-CN" altLang="en-US" dirty="0"/>
        </a:p>
      </dgm:t>
    </dgm:pt>
    <dgm:pt modelId="{C5F70D4D-193E-4355-9828-ADB0AA8695EA}" type="parTrans" cxnId="{FAE1B432-F5E7-45CE-B272-77B2329F3614}">
      <dgm:prSet/>
      <dgm:spPr/>
      <dgm:t>
        <a:bodyPr/>
        <a:lstStyle/>
        <a:p>
          <a:endParaRPr lang="zh-CN" altLang="en-US"/>
        </a:p>
      </dgm:t>
    </dgm:pt>
    <dgm:pt modelId="{6C63AF91-16BE-4EE0-B5CA-A2AEC1344FC3}" type="sibTrans" cxnId="{FAE1B432-F5E7-45CE-B272-77B2329F3614}">
      <dgm:prSet/>
      <dgm:spPr/>
      <dgm:t>
        <a:bodyPr/>
        <a:lstStyle/>
        <a:p>
          <a:endParaRPr lang="zh-CN" altLang="en-US"/>
        </a:p>
      </dgm:t>
    </dgm:pt>
    <dgm:pt modelId="{4A051461-BBA9-4A8C-9E09-151D09BDDCBD}">
      <dgm:prSet phldrT="[文本]"/>
      <dgm:spPr/>
      <dgm:t>
        <a:bodyPr/>
        <a:lstStyle/>
        <a:p>
          <a:pPr>
            <a:buNone/>
          </a:pPr>
          <a:r>
            <a:rPr lang="zh-CN" altLang="en-US" b="1" dirty="0">
              <a:latin typeface="Times New Roman" panose="02020603050405020304" pitchFamily="18" charset="0"/>
              <a:cs typeface="Times New Roman" panose="02020603050405020304" pitchFamily="18" charset="0"/>
            </a:rPr>
            <a:t>流程图</a:t>
          </a:r>
          <a:endParaRPr lang="zh-CN" altLang="en-US" dirty="0"/>
        </a:p>
      </dgm:t>
    </dgm:pt>
    <dgm:pt modelId="{580F669C-6DCF-4626-B954-F2F3F770B785}" type="parTrans" cxnId="{28D153DA-9C27-410B-9F4D-CE3211DEC9A0}">
      <dgm:prSet/>
      <dgm:spPr/>
      <dgm:t>
        <a:bodyPr/>
        <a:lstStyle/>
        <a:p>
          <a:endParaRPr lang="zh-CN" altLang="en-US"/>
        </a:p>
      </dgm:t>
    </dgm:pt>
    <dgm:pt modelId="{467B0702-E5E4-45AC-AD65-99271E323AF5}" type="sibTrans" cxnId="{28D153DA-9C27-410B-9F4D-CE3211DEC9A0}">
      <dgm:prSet/>
      <dgm:spPr/>
      <dgm:t>
        <a:bodyPr/>
        <a:lstStyle/>
        <a:p>
          <a:endParaRPr lang="zh-CN" altLang="en-US"/>
        </a:p>
      </dgm:t>
    </dgm:pt>
    <dgm:pt modelId="{9EB97A0A-81A0-4427-8D5E-2A45650A52FE}">
      <dgm:prSet phldrT="[文本]"/>
      <dgm:spPr/>
      <dgm:t>
        <a:bodyPr/>
        <a:lstStyle/>
        <a:p>
          <a:pPr>
            <a:buNone/>
          </a:pPr>
          <a:r>
            <a:rPr lang="zh-CN" altLang="en-US" b="1">
              <a:latin typeface="Times New Roman" panose="02020603050405020304" pitchFamily="18" charset="0"/>
              <a:cs typeface="Times New Roman" panose="02020603050405020304" pitchFamily="18" charset="0"/>
            </a:rPr>
            <a:t>直方图</a:t>
          </a:r>
          <a:endParaRPr lang="zh-CN" altLang="en-US" dirty="0"/>
        </a:p>
      </dgm:t>
    </dgm:pt>
    <dgm:pt modelId="{DB6DF073-7C41-49EC-BC85-546BB30F0286}" type="parTrans" cxnId="{0C3C6FBE-8192-4B20-BE3F-7AF37334BC97}">
      <dgm:prSet/>
      <dgm:spPr/>
      <dgm:t>
        <a:bodyPr/>
        <a:lstStyle/>
        <a:p>
          <a:endParaRPr lang="zh-CN" altLang="en-US"/>
        </a:p>
      </dgm:t>
    </dgm:pt>
    <dgm:pt modelId="{A06C11AD-3D64-4D75-BB0C-6492F1E6829B}" type="sibTrans" cxnId="{0C3C6FBE-8192-4B20-BE3F-7AF37334BC97}">
      <dgm:prSet/>
      <dgm:spPr/>
      <dgm:t>
        <a:bodyPr/>
        <a:lstStyle/>
        <a:p>
          <a:endParaRPr lang="zh-CN" altLang="en-US"/>
        </a:p>
      </dgm:t>
    </dgm:pt>
    <dgm:pt modelId="{6601F0A8-B6A8-4254-B5DA-8F640876E552}">
      <dgm:prSet phldrT="[文本]"/>
      <dgm:spPr/>
      <dgm:t>
        <a:bodyPr/>
        <a:lstStyle/>
        <a:p>
          <a:pPr>
            <a:buNone/>
          </a:pPr>
          <a:r>
            <a:rPr lang="zh-CN" altLang="en-US" b="1">
              <a:latin typeface="Times New Roman" panose="02020603050405020304" pitchFamily="18" charset="0"/>
              <a:cs typeface="Times New Roman" panose="02020603050405020304" pitchFamily="18" charset="0"/>
            </a:rPr>
            <a:t>帕累托图</a:t>
          </a:r>
          <a:endParaRPr lang="zh-CN" altLang="en-US" dirty="0"/>
        </a:p>
      </dgm:t>
    </dgm:pt>
    <dgm:pt modelId="{7EEFC8AF-7EBE-4E63-81D6-9F55A77E2FB4}" type="parTrans" cxnId="{F9B422BE-9D56-4003-ACB2-E356A18A4F72}">
      <dgm:prSet/>
      <dgm:spPr/>
      <dgm:t>
        <a:bodyPr/>
        <a:lstStyle/>
        <a:p>
          <a:endParaRPr lang="zh-CN" altLang="en-US"/>
        </a:p>
      </dgm:t>
    </dgm:pt>
    <dgm:pt modelId="{3203541A-2E1A-48E4-9A72-1BA116A7BA9C}" type="sibTrans" cxnId="{F9B422BE-9D56-4003-ACB2-E356A18A4F72}">
      <dgm:prSet/>
      <dgm:spPr/>
      <dgm:t>
        <a:bodyPr/>
        <a:lstStyle/>
        <a:p>
          <a:endParaRPr lang="zh-CN" altLang="en-US"/>
        </a:p>
      </dgm:t>
    </dgm:pt>
    <dgm:pt modelId="{DAD0060D-D188-4D55-B3B7-C64B1ED23E88}">
      <dgm:prSet phldrT="[文本]"/>
      <dgm:spPr/>
      <dgm:t>
        <a:bodyPr/>
        <a:lstStyle/>
        <a:p>
          <a:pPr>
            <a:buNone/>
          </a:pPr>
          <a:r>
            <a:rPr lang="zh-CN" altLang="en-US" b="1" dirty="0">
              <a:latin typeface="Times New Roman" panose="02020603050405020304" pitchFamily="18" charset="0"/>
              <a:cs typeface="Times New Roman" panose="02020603050405020304" pitchFamily="18" charset="0"/>
            </a:rPr>
            <a:t>散点图</a:t>
          </a:r>
          <a:endParaRPr lang="zh-CN" altLang="en-US" dirty="0"/>
        </a:p>
      </dgm:t>
    </dgm:pt>
    <dgm:pt modelId="{569D15B7-1367-4494-A240-CEFD94AA25B9}" type="parTrans" cxnId="{1FE73E2D-2A48-43D1-A3AB-5C46D7BCF9E3}">
      <dgm:prSet/>
      <dgm:spPr/>
      <dgm:t>
        <a:bodyPr/>
        <a:lstStyle/>
        <a:p>
          <a:endParaRPr lang="zh-CN" altLang="en-US"/>
        </a:p>
      </dgm:t>
    </dgm:pt>
    <dgm:pt modelId="{53B1989D-DF51-43DA-BF1A-6FB408AE1336}" type="sibTrans" cxnId="{1FE73E2D-2A48-43D1-A3AB-5C46D7BCF9E3}">
      <dgm:prSet/>
      <dgm:spPr/>
      <dgm:t>
        <a:bodyPr/>
        <a:lstStyle/>
        <a:p>
          <a:endParaRPr lang="zh-CN" altLang="en-US"/>
        </a:p>
      </dgm:t>
    </dgm:pt>
    <dgm:pt modelId="{DE34AE85-CADA-47E4-9DCE-B788E1452222}">
      <dgm:prSet phldrT="[文本]"/>
      <dgm:spPr/>
      <dgm:t>
        <a:bodyPr/>
        <a:lstStyle/>
        <a:p>
          <a:pPr>
            <a:buNone/>
          </a:pPr>
          <a:r>
            <a:rPr lang="zh-CN" altLang="en-US" b="1">
              <a:latin typeface="Times New Roman" panose="02020603050405020304" pitchFamily="18" charset="0"/>
              <a:cs typeface="Times New Roman" panose="02020603050405020304" pitchFamily="18" charset="0"/>
            </a:rPr>
            <a:t>控制图</a:t>
          </a:r>
          <a:endParaRPr lang="zh-CN" altLang="en-US" dirty="0"/>
        </a:p>
      </dgm:t>
    </dgm:pt>
    <dgm:pt modelId="{E4622D14-EE42-4DD6-8077-C44838E07FA5}" type="parTrans" cxnId="{FD87079F-185E-4B6F-AE96-8906A12EA94D}">
      <dgm:prSet/>
      <dgm:spPr/>
      <dgm:t>
        <a:bodyPr/>
        <a:lstStyle/>
        <a:p>
          <a:endParaRPr lang="zh-CN" altLang="en-US"/>
        </a:p>
      </dgm:t>
    </dgm:pt>
    <dgm:pt modelId="{6FE8872F-3C8F-4E3E-9478-44F2093D80B3}" type="sibTrans" cxnId="{FD87079F-185E-4B6F-AE96-8906A12EA94D}">
      <dgm:prSet/>
      <dgm:spPr/>
      <dgm:t>
        <a:bodyPr/>
        <a:lstStyle/>
        <a:p>
          <a:endParaRPr lang="zh-CN" altLang="en-US"/>
        </a:p>
      </dgm:t>
    </dgm:pt>
    <dgm:pt modelId="{33043B3A-5FE8-4F13-AC17-9C0C572A6D8F}">
      <dgm:prSet phldrT="[文本]"/>
      <dgm:spPr/>
      <dgm:t>
        <a:bodyPr/>
        <a:lstStyle/>
        <a:p>
          <a:pPr>
            <a:buNone/>
          </a:pPr>
          <a:r>
            <a:rPr lang="zh-CN" altLang="en-US" b="1" dirty="0">
              <a:latin typeface="Times New Roman" panose="02020603050405020304" pitchFamily="18" charset="0"/>
              <a:cs typeface="Times New Roman" panose="02020603050405020304" pitchFamily="18" charset="0"/>
            </a:rPr>
            <a:t>核查表</a:t>
          </a:r>
          <a:endParaRPr lang="zh-CN" altLang="en-US" dirty="0"/>
        </a:p>
      </dgm:t>
    </dgm:pt>
    <dgm:pt modelId="{C068E982-7CED-4F99-8D64-A9B41D25D03A}" type="parTrans" cxnId="{33C783B4-8FE0-4584-8C69-3DB6D9186EED}">
      <dgm:prSet/>
      <dgm:spPr/>
      <dgm:t>
        <a:bodyPr/>
        <a:lstStyle/>
        <a:p>
          <a:endParaRPr lang="zh-CN" altLang="en-US"/>
        </a:p>
      </dgm:t>
    </dgm:pt>
    <dgm:pt modelId="{43A166A5-875B-41E5-9D18-662D5AF7F1CD}" type="sibTrans" cxnId="{33C783B4-8FE0-4584-8C69-3DB6D9186EED}">
      <dgm:prSet/>
      <dgm:spPr/>
      <dgm:t>
        <a:bodyPr/>
        <a:lstStyle/>
        <a:p>
          <a:endParaRPr lang="zh-CN" altLang="en-US"/>
        </a:p>
      </dgm:t>
    </dgm:pt>
    <dgm:pt modelId="{9BB158DF-E639-46A9-A5EB-2014FFB5AA4C}" type="pres">
      <dgm:prSet presAssocID="{2E7DEF3D-8046-48A2-AB31-C25EEA470884}" presName="Name0" presStyleCnt="0">
        <dgm:presLayoutVars>
          <dgm:dir/>
          <dgm:resizeHandles val="exact"/>
        </dgm:presLayoutVars>
      </dgm:prSet>
      <dgm:spPr/>
    </dgm:pt>
    <dgm:pt modelId="{06AC9B41-D814-4368-BE30-489BB9F2461D}" type="pres">
      <dgm:prSet presAssocID="{D90F9841-A1EB-4A97-9074-9FC022191987}" presName="Name5" presStyleLbl="vennNode1" presStyleIdx="0" presStyleCnt="7">
        <dgm:presLayoutVars>
          <dgm:bulletEnabled val="1"/>
        </dgm:presLayoutVars>
      </dgm:prSet>
      <dgm:spPr/>
    </dgm:pt>
    <dgm:pt modelId="{6AE0CE7E-41D8-4A7E-AA5E-7CDCD64BA21C}" type="pres">
      <dgm:prSet presAssocID="{6C63AF91-16BE-4EE0-B5CA-A2AEC1344FC3}" presName="space" presStyleCnt="0"/>
      <dgm:spPr/>
    </dgm:pt>
    <dgm:pt modelId="{52EEF638-4E29-4A85-8106-21BCA8B0BB47}" type="pres">
      <dgm:prSet presAssocID="{4A051461-BBA9-4A8C-9E09-151D09BDDCBD}" presName="Name5" presStyleLbl="vennNode1" presStyleIdx="1" presStyleCnt="7">
        <dgm:presLayoutVars>
          <dgm:bulletEnabled val="1"/>
        </dgm:presLayoutVars>
      </dgm:prSet>
      <dgm:spPr/>
    </dgm:pt>
    <dgm:pt modelId="{C1A8574A-CEBF-4324-BA1C-57877A4C0467}" type="pres">
      <dgm:prSet presAssocID="{467B0702-E5E4-45AC-AD65-99271E323AF5}" presName="space" presStyleCnt="0"/>
      <dgm:spPr/>
    </dgm:pt>
    <dgm:pt modelId="{BA0224CD-9EEF-4095-B054-A1AF3B5ED70B}" type="pres">
      <dgm:prSet presAssocID="{33043B3A-5FE8-4F13-AC17-9C0C572A6D8F}" presName="Name5" presStyleLbl="vennNode1" presStyleIdx="2" presStyleCnt="7">
        <dgm:presLayoutVars>
          <dgm:bulletEnabled val="1"/>
        </dgm:presLayoutVars>
      </dgm:prSet>
      <dgm:spPr/>
    </dgm:pt>
    <dgm:pt modelId="{ABDFC377-7AED-4725-A697-02D12387E4C9}" type="pres">
      <dgm:prSet presAssocID="{43A166A5-875B-41E5-9D18-662D5AF7F1CD}" presName="space" presStyleCnt="0"/>
      <dgm:spPr/>
    </dgm:pt>
    <dgm:pt modelId="{69735B7D-7DC7-42A7-993E-158F8B11246B}" type="pres">
      <dgm:prSet presAssocID="{9EB97A0A-81A0-4427-8D5E-2A45650A52FE}" presName="Name5" presStyleLbl="vennNode1" presStyleIdx="3" presStyleCnt="7">
        <dgm:presLayoutVars>
          <dgm:bulletEnabled val="1"/>
        </dgm:presLayoutVars>
      </dgm:prSet>
      <dgm:spPr/>
    </dgm:pt>
    <dgm:pt modelId="{4D4F8FEA-72E0-41A3-A318-38E651E31FBC}" type="pres">
      <dgm:prSet presAssocID="{A06C11AD-3D64-4D75-BB0C-6492F1E6829B}" presName="space" presStyleCnt="0"/>
      <dgm:spPr/>
    </dgm:pt>
    <dgm:pt modelId="{68FBA417-C499-41B8-9ACF-A917AAB90639}" type="pres">
      <dgm:prSet presAssocID="{6601F0A8-B6A8-4254-B5DA-8F640876E552}" presName="Name5" presStyleLbl="vennNode1" presStyleIdx="4" presStyleCnt="7">
        <dgm:presLayoutVars>
          <dgm:bulletEnabled val="1"/>
        </dgm:presLayoutVars>
      </dgm:prSet>
      <dgm:spPr/>
    </dgm:pt>
    <dgm:pt modelId="{F5247446-0A8B-4F4F-B092-9C3ECAB6938F}" type="pres">
      <dgm:prSet presAssocID="{3203541A-2E1A-48E4-9A72-1BA116A7BA9C}" presName="space" presStyleCnt="0"/>
      <dgm:spPr/>
    </dgm:pt>
    <dgm:pt modelId="{0D43E20E-001B-46A5-918B-5EA295520349}" type="pres">
      <dgm:prSet presAssocID="{DAD0060D-D188-4D55-B3B7-C64B1ED23E88}" presName="Name5" presStyleLbl="vennNode1" presStyleIdx="5" presStyleCnt="7">
        <dgm:presLayoutVars>
          <dgm:bulletEnabled val="1"/>
        </dgm:presLayoutVars>
      </dgm:prSet>
      <dgm:spPr/>
    </dgm:pt>
    <dgm:pt modelId="{678EFA35-131B-4AB6-9E52-8D63E5D09CC7}" type="pres">
      <dgm:prSet presAssocID="{53B1989D-DF51-43DA-BF1A-6FB408AE1336}" presName="space" presStyleCnt="0"/>
      <dgm:spPr/>
    </dgm:pt>
    <dgm:pt modelId="{77C2EF74-3A0D-4F65-8B3F-8A69FB898B06}" type="pres">
      <dgm:prSet presAssocID="{DE34AE85-CADA-47E4-9DCE-B788E1452222}" presName="Name5" presStyleLbl="vennNode1" presStyleIdx="6" presStyleCnt="7">
        <dgm:presLayoutVars>
          <dgm:bulletEnabled val="1"/>
        </dgm:presLayoutVars>
      </dgm:prSet>
      <dgm:spPr/>
    </dgm:pt>
  </dgm:ptLst>
  <dgm:cxnLst>
    <dgm:cxn modelId="{1FE73E2D-2A48-43D1-A3AB-5C46D7BCF9E3}" srcId="{2E7DEF3D-8046-48A2-AB31-C25EEA470884}" destId="{DAD0060D-D188-4D55-B3B7-C64B1ED23E88}" srcOrd="5" destOrd="0" parTransId="{569D15B7-1367-4494-A240-CEFD94AA25B9}" sibTransId="{53B1989D-DF51-43DA-BF1A-6FB408AE1336}"/>
    <dgm:cxn modelId="{FAE1B432-F5E7-45CE-B272-77B2329F3614}" srcId="{2E7DEF3D-8046-48A2-AB31-C25EEA470884}" destId="{D90F9841-A1EB-4A97-9074-9FC022191987}" srcOrd="0" destOrd="0" parTransId="{C5F70D4D-193E-4355-9828-ADB0AA8695EA}" sibTransId="{6C63AF91-16BE-4EE0-B5CA-A2AEC1344FC3}"/>
    <dgm:cxn modelId="{B76DD35E-BCFB-4F5C-9997-8950B7DED768}" type="presOf" srcId="{2E7DEF3D-8046-48A2-AB31-C25EEA470884}" destId="{9BB158DF-E639-46A9-A5EB-2014FFB5AA4C}" srcOrd="0" destOrd="0" presId="urn:microsoft.com/office/officeart/2005/8/layout/venn3"/>
    <dgm:cxn modelId="{F107F976-423A-4F14-8268-F5C9E3C17383}" type="presOf" srcId="{4A051461-BBA9-4A8C-9E09-151D09BDDCBD}" destId="{52EEF638-4E29-4A85-8106-21BCA8B0BB47}" srcOrd="0" destOrd="0" presId="urn:microsoft.com/office/officeart/2005/8/layout/venn3"/>
    <dgm:cxn modelId="{21E9F77B-C2B0-484A-BCC3-734E62E9E6BA}" type="presOf" srcId="{DE34AE85-CADA-47E4-9DCE-B788E1452222}" destId="{77C2EF74-3A0D-4F65-8B3F-8A69FB898B06}" srcOrd="0" destOrd="0" presId="urn:microsoft.com/office/officeart/2005/8/layout/venn3"/>
    <dgm:cxn modelId="{88A86C99-4515-44DC-B537-1694063F11A9}" type="presOf" srcId="{DAD0060D-D188-4D55-B3B7-C64B1ED23E88}" destId="{0D43E20E-001B-46A5-918B-5EA295520349}" srcOrd="0" destOrd="0" presId="urn:microsoft.com/office/officeart/2005/8/layout/venn3"/>
    <dgm:cxn modelId="{FD87079F-185E-4B6F-AE96-8906A12EA94D}" srcId="{2E7DEF3D-8046-48A2-AB31-C25EEA470884}" destId="{DE34AE85-CADA-47E4-9DCE-B788E1452222}" srcOrd="6" destOrd="0" parTransId="{E4622D14-EE42-4DD6-8077-C44838E07FA5}" sibTransId="{6FE8872F-3C8F-4E3E-9478-44F2093D80B3}"/>
    <dgm:cxn modelId="{F4132BA3-DA2B-4999-98EA-4C907974397F}" type="presOf" srcId="{6601F0A8-B6A8-4254-B5DA-8F640876E552}" destId="{68FBA417-C499-41B8-9ACF-A917AAB90639}" srcOrd="0" destOrd="0" presId="urn:microsoft.com/office/officeart/2005/8/layout/venn3"/>
    <dgm:cxn modelId="{786FDEA9-E72A-469B-9F48-1E02DA9F0E19}" type="presOf" srcId="{33043B3A-5FE8-4F13-AC17-9C0C572A6D8F}" destId="{BA0224CD-9EEF-4095-B054-A1AF3B5ED70B}" srcOrd="0" destOrd="0" presId="urn:microsoft.com/office/officeart/2005/8/layout/venn3"/>
    <dgm:cxn modelId="{33C783B4-8FE0-4584-8C69-3DB6D9186EED}" srcId="{2E7DEF3D-8046-48A2-AB31-C25EEA470884}" destId="{33043B3A-5FE8-4F13-AC17-9C0C572A6D8F}" srcOrd="2" destOrd="0" parTransId="{C068E982-7CED-4F99-8D64-A9B41D25D03A}" sibTransId="{43A166A5-875B-41E5-9D18-662D5AF7F1CD}"/>
    <dgm:cxn modelId="{F9B422BE-9D56-4003-ACB2-E356A18A4F72}" srcId="{2E7DEF3D-8046-48A2-AB31-C25EEA470884}" destId="{6601F0A8-B6A8-4254-B5DA-8F640876E552}" srcOrd="4" destOrd="0" parTransId="{7EEFC8AF-7EBE-4E63-81D6-9F55A77E2FB4}" sibTransId="{3203541A-2E1A-48E4-9A72-1BA116A7BA9C}"/>
    <dgm:cxn modelId="{0C3C6FBE-8192-4B20-BE3F-7AF37334BC97}" srcId="{2E7DEF3D-8046-48A2-AB31-C25EEA470884}" destId="{9EB97A0A-81A0-4427-8D5E-2A45650A52FE}" srcOrd="3" destOrd="0" parTransId="{DB6DF073-7C41-49EC-BC85-546BB30F0286}" sibTransId="{A06C11AD-3D64-4D75-BB0C-6492F1E6829B}"/>
    <dgm:cxn modelId="{4B7041CE-9E58-4283-8F06-8FCA41EBF050}" type="presOf" srcId="{9EB97A0A-81A0-4427-8D5E-2A45650A52FE}" destId="{69735B7D-7DC7-42A7-993E-158F8B11246B}" srcOrd="0" destOrd="0" presId="urn:microsoft.com/office/officeart/2005/8/layout/venn3"/>
    <dgm:cxn modelId="{28D153DA-9C27-410B-9F4D-CE3211DEC9A0}" srcId="{2E7DEF3D-8046-48A2-AB31-C25EEA470884}" destId="{4A051461-BBA9-4A8C-9E09-151D09BDDCBD}" srcOrd="1" destOrd="0" parTransId="{580F669C-6DCF-4626-B954-F2F3F770B785}" sibTransId="{467B0702-E5E4-45AC-AD65-99271E323AF5}"/>
    <dgm:cxn modelId="{187495EE-E93B-41F0-8B34-CFBF74917577}" type="presOf" srcId="{D90F9841-A1EB-4A97-9074-9FC022191987}" destId="{06AC9B41-D814-4368-BE30-489BB9F2461D}" srcOrd="0" destOrd="0" presId="urn:microsoft.com/office/officeart/2005/8/layout/venn3"/>
    <dgm:cxn modelId="{BC0BD33C-8ECC-43D0-B341-4BF4E4C771C0}" type="presParOf" srcId="{9BB158DF-E639-46A9-A5EB-2014FFB5AA4C}" destId="{06AC9B41-D814-4368-BE30-489BB9F2461D}" srcOrd="0" destOrd="0" presId="urn:microsoft.com/office/officeart/2005/8/layout/venn3"/>
    <dgm:cxn modelId="{1FDECDBC-0616-4953-8C40-B1E3711CD8D9}" type="presParOf" srcId="{9BB158DF-E639-46A9-A5EB-2014FFB5AA4C}" destId="{6AE0CE7E-41D8-4A7E-AA5E-7CDCD64BA21C}" srcOrd="1" destOrd="0" presId="urn:microsoft.com/office/officeart/2005/8/layout/venn3"/>
    <dgm:cxn modelId="{20F444AF-C8B0-4F7F-B9D6-13E3FAE0616A}" type="presParOf" srcId="{9BB158DF-E639-46A9-A5EB-2014FFB5AA4C}" destId="{52EEF638-4E29-4A85-8106-21BCA8B0BB47}" srcOrd="2" destOrd="0" presId="urn:microsoft.com/office/officeart/2005/8/layout/venn3"/>
    <dgm:cxn modelId="{94696BD2-F885-4BFB-84B4-5327E9492036}" type="presParOf" srcId="{9BB158DF-E639-46A9-A5EB-2014FFB5AA4C}" destId="{C1A8574A-CEBF-4324-BA1C-57877A4C0467}" srcOrd="3" destOrd="0" presId="urn:microsoft.com/office/officeart/2005/8/layout/venn3"/>
    <dgm:cxn modelId="{B39F6254-773F-4984-B265-483991B063F4}" type="presParOf" srcId="{9BB158DF-E639-46A9-A5EB-2014FFB5AA4C}" destId="{BA0224CD-9EEF-4095-B054-A1AF3B5ED70B}" srcOrd="4" destOrd="0" presId="urn:microsoft.com/office/officeart/2005/8/layout/venn3"/>
    <dgm:cxn modelId="{BF5F6EFF-BB61-4B77-8609-A8DF8D4C1C7F}" type="presParOf" srcId="{9BB158DF-E639-46A9-A5EB-2014FFB5AA4C}" destId="{ABDFC377-7AED-4725-A697-02D12387E4C9}" srcOrd="5" destOrd="0" presId="urn:microsoft.com/office/officeart/2005/8/layout/venn3"/>
    <dgm:cxn modelId="{5798B561-D250-4205-BCD6-606B843A8A4F}" type="presParOf" srcId="{9BB158DF-E639-46A9-A5EB-2014FFB5AA4C}" destId="{69735B7D-7DC7-42A7-993E-158F8B11246B}" srcOrd="6" destOrd="0" presId="urn:microsoft.com/office/officeart/2005/8/layout/venn3"/>
    <dgm:cxn modelId="{AA76A060-AE29-480C-A460-0174A3A642F2}" type="presParOf" srcId="{9BB158DF-E639-46A9-A5EB-2014FFB5AA4C}" destId="{4D4F8FEA-72E0-41A3-A318-38E651E31FBC}" srcOrd="7" destOrd="0" presId="urn:microsoft.com/office/officeart/2005/8/layout/venn3"/>
    <dgm:cxn modelId="{B2263114-58A7-4591-AF15-60D86BD31F8F}" type="presParOf" srcId="{9BB158DF-E639-46A9-A5EB-2014FFB5AA4C}" destId="{68FBA417-C499-41B8-9ACF-A917AAB90639}" srcOrd="8" destOrd="0" presId="urn:microsoft.com/office/officeart/2005/8/layout/venn3"/>
    <dgm:cxn modelId="{B764D3EC-D33C-4863-A290-DD2B6DD681D0}" type="presParOf" srcId="{9BB158DF-E639-46A9-A5EB-2014FFB5AA4C}" destId="{F5247446-0A8B-4F4F-B092-9C3ECAB6938F}" srcOrd="9" destOrd="0" presId="urn:microsoft.com/office/officeart/2005/8/layout/venn3"/>
    <dgm:cxn modelId="{D4B4A5F3-1824-487B-B304-91C4C0482547}" type="presParOf" srcId="{9BB158DF-E639-46A9-A5EB-2014FFB5AA4C}" destId="{0D43E20E-001B-46A5-918B-5EA295520349}" srcOrd="10" destOrd="0" presId="urn:microsoft.com/office/officeart/2005/8/layout/venn3"/>
    <dgm:cxn modelId="{154AA6AB-4D92-46DF-B594-A485A788DC5D}" type="presParOf" srcId="{9BB158DF-E639-46A9-A5EB-2014FFB5AA4C}" destId="{678EFA35-131B-4AB6-9E52-8D63E5D09CC7}" srcOrd="11" destOrd="0" presId="urn:microsoft.com/office/officeart/2005/8/layout/venn3"/>
    <dgm:cxn modelId="{018F9574-68B4-4D23-81EC-A453B7B61E9C}" type="presParOf" srcId="{9BB158DF-E639-46A9-A5EB-2014FFB5AA4C}" destId="{77C2EF74-3A0D-4F65-8B3F-8A69FB898B06}" srcOrd="1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3ED81-98F3-4C5A-B309-4FED14F13F2D}">
      <dsp:nvSpPr>
        <dsp:cNvPr id="0" name=""/>
        <dsp:cNvSpPr/>
      </dsp:nvSpPr>
      <dsp:spPr>
        <a:xfrm rot="5400000">
          <a:off x="4574611" y="-2643136"/>
          <a:ext cx="1145228" cy="6717879"/>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cs typeface="Times New Roman" panose="02020603050405020304" pitchFamily="18" charset="0"/>
            </a:rPr>
            <a:t>实现的性能或成果</a:t>
          </a:r>
          <a:endParaRPr lang="zh-CN" altLang="en-US" sz="1700" kern="1200" dirty="0"/>
        </a:p>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cs typeface="Times New Roman" panose="02020603050405020304" pitchFamily="18" charset="0"/>
            </a:rPr>
            <a:t>一系列内在特性满足要求的程度</a:t>
          </a:r>
          <a:endParaRPr lang="zh-CN" altLang="en-US" sz="2000" kern="1200" dirty="0"/>
        </a:p>
      </dsp:txBody>
      <dsp:txXfrm rot="-5400000">
        <a:off x="1788286" y="199094"/>
        <a:ext cx="6661974" cy="1033418"/>
      </dsp:txXfrm>
    </dsp:sp>
    <dsp:sp modelId="{90CA9E05-E69A-4C14-9DE2-F370A9272D68}">
      <dsp:nvSpPr>
        <dsp:cNvPr id="0" name=""/>
        <dsp:cNvSpPr/>
      </dsp:nvSpPr>
      <dsp:spPr>
        <a:xfrm>
          <a:off x="276276" y="35"/>
          <a:ext cx="1512009" cy="143153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solidFill>
                <a:srgbClr val="C00000"/>
              </a:solidFill>
              <a:latin typeface="Times New Roman" panose="02020603050405020304" pitchFamily="18" charset="0"/>
              <a:cs typeface="Times New Roman" panose="02020603050405020304" pitchFamily="18" charset="0"/>
            </a:rPr>
            <a:t>质量</a:t>
          </a:r>
          <a:endParaRPr lang="zh-CN" altLang="en-US" sz="3200" kern="1200" dirty="0">
            <a:solidFill>
              <a:srgbClr val="C00000"/>
            </a:solidFill>
          </a:endParaRPr>
        </a:p>
      </dsp:txBody>
      <dsp:txXfrm>
        <a:off x="346158" y="69917"/>
        <a:ext cx="1372245" cy="1291771"/>
      </dsp:txXfrm>
    </dsp:sp>
    <dsp:sp modelId="{72D7674E-8F6A-427B-92C9-ED264650177B}">
      <dsp:nvSpPr>
        <dsp:cNvPr id="0" name=""/>
        <dsp:cNvSpPr/>
      </dsp:nvSpPr>
      <dsp:spPr>
        <a:xfrm rot="5400000">
          <a:off x="4574611" y="-1140023"/>
          <a:ext cx="1145228" cy="6717879"/>
        </a:xfrm>
        <a:prstGeom prst="round2SameRect">
          <a:avLst/>
        </a:prstGeom>
        <a:solidFill>
          <a:schemeClr val="accent4">
            <a:tint val="40000"/>
            <a:alpha val="90000"/>
            <a:hueOff val="-1095546"/>
            <a:satOff val="15675"/>
            <a:lumOff val="2388"/>
            <a:alphaOff val="0"/>
          </a:schemeClr>
        </a:solidFill>
        <a:ln w="9525" cap="flat" cmpd="sng" algn="ctr">
          <a:solidFill>
            <a:schemeClr val="accent4">
              <a:tint val="40000"/>
              <a:alpha val="90000"/>
              <a:hueOff val="-1095546"/>
              <a:satOff val="15675"/>
              <a:lumOff val="23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cs typeface="Times New Roman" panose="02020603050405020304" pitchFamily="18" charset="0"/>
            </a:rPr>
            <a:t>设计意图</a:t>
          </a:r>
          <a:endParaRPr lang="zh-CN" altLang="en-US" sz="1700" kern="1200" dirty="0"/>
        </a:p>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cs typeface="Times New Roman" panose="02020603050405020304" pitchFamily="18" charset="0"/>
            </a:rPr>
            <a:t>用途相同但技术特性不同的可交付成果的级别分类</a:t>
          </a:r>
          <a:endParaRPr lang="zh-CN" altLang="en-US" sz="2000" kern="1200" dirty="0"/>
        </a:p>
      </dsp:txBody>
      <dsp:txXfrm rot="-5400000">
        <a:off x="1788286" y="1702207"/>
        <a:ext cx="6661974" cy="1033418"/>
      </dsp:txXfrm>
    </dsp:sp>
    <dsp:sp modelId="{69A6F7B9-8CFC-42F4-A7E8-51084C3200AB}">
      <dsp:nvSpPr>
        <dsp:cNvPr id="0" name=""/>
        <dsp:cNvSpPr/>
      </dsp:nvSpPr>
      <dsp:spPr>
        <a:xfrm>
          <a:off x="276276" y="1503148"/>
          <a:ext cx="1512009" cy="1431535"/>
        </a:xfrm>
        <a:prstGeom prst="round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solidFill>
                <a:srgbClr val="0070C0"/>
              </a:solidFill>
              <a:latin typeface="Times New Roman" panose="02020603050405020304" pitchFamily="18" charset="0"/>
              <a:cs typeface="Times New Roman" panose="02020603050405020304" pitchFamily="18" charset="0"/>
            </a:rPr>
            <a:t>等级</a:t>
          </a:r>
          <a:endParaRPr lang="zh-CN" altLang="en-US" sz="3200" kern="1200" dirty="0">
            <a:solidFill>
              <a:srgbClr val="0070C0"/>
            </a:solidFill>
          </a:endParaRPr>
        </a:p>
      </dsp:txBody>
      <dsp:txXfrm>
        <a:off x="346158" y="1573030"/>
        <a:ext cx="1372245" cy="12917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816" y="761579"/>
          <a:ext cx="2259596" cy="286932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、干系人登记册</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、需求文件</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、需求跟踪矩阵</a:t>
          </a:r>
          <a:endParaRPr lang="en-US" altLang="zh-CN" sz="1800" kern="1200" dirty="0"/>
        </a:p>
      </dsp:txBody>
      <dsp:txXfrm>
        <a:off x="70997" y="827760"/>
        <a:ext cx="2127234" cy="2736966"/>
      </dsp:txXfrm>
    </dsp:sp>
    <dsp:sp modelId="{14652B25-4626-446B-9772-CF707F7DD993}">
      <dsp:nvSpPr>
        <dsp:cNvPr id="0" name=""/>
        <dsp:cNvSpPr/>
      </dsp:nvSpPr>
      <dsp:spPr>
        <a:xfrm>
          <a:off x="2450410" y="1965608"/>
          <a:ext cx="394312" cy="46127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450410" y="2057862"/>
        <a:ext cx="276018" cy="276763"/>
      </dsp:txXfrm>
    </dsp:sp>
    <dsp:sp modelId="{C8D7C99F-054B-458A-BA78-5C1A22ACEBC6}">
      <dsp:nvSpPr>
        <dsp:cNvPr id="0" name=""/>
        <dsp:cNvSpPr/>
      </dsp:nvSpPr>
      <dsp:spPr>
        <a:xfrm>
          <a:off x="3008399" y="761579"/>
          <a:ext cx="2720347" cy="286932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、常规技术</a:t>
          </a:r>
          <a:r>
            <a:rPr lang="zh-CN" altLang="en-US" sz="1600" kern="1200" dirty="0">
              <a:solidFill>
                <a:schemeClr val="bg1"/>
              </a:solidFill>
            </a:rPr>
            <a:t>（头脑风暴、名义小组技术、会议）</a:t>
          </a:r>
          <a:endParaRPr lang="en-US" altLang="zh-CN" sz="1600" kern="1200" dirty="0">
            <a:solidFill>
              <a:schemeClr val="bg1"/>
            </a:solidFill>
          </a:endParaRP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、标杆对照</a:t>
          </a:r>
        </a:p>
        <a:p>
          <a:pPr marL="0" lvl="0" indent="0" algn="l" defTabSz="889000">
            <a:lnSpc>
              <a:spcPct val="100000"/>
            </a:lnSpc>
            <a:spcBef>
              <a:spcPct val="0"/>
            </a:spcBef>
            <a:spcAft>
              <a:spcPts val="0"/>
            </a:spcAft>
            <a:buNone/>
          </a:pPr>
          <a:r>
            <a:rPr lang="en-US" altLang="zh-CN" sz="2000" kern="1200" dirty="0">
              <a:solidFill>
                <a:srgbClr val="FFC000"/>
              </a:solidFill>
            </a:rPr>
            <a:t>3</a:t>
          </a:r>
          <a:r>
            <a:rPr lang="zh-CN" altLang="en-US" sz="2000" kern="1200" dirty="0">
              <a:solidFill>
                <a:srgbClr val="FFC000"/>
              </a:solidFill>
            </a:rPr>
            <a:t>、成本效益分析</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4</a:t>
          </a:r>
          <a:r>
            <a:rPr lang="zh-CN" altLang="en-US" sz="2000" kern="1200" dirty="0">
              <a:solidFill>
                <a:srgbClr val="FFC000"/>
              </a:solidFill>
            </a:rPr>
            <a:t>、质量成本（</a:t>
          </a:r>
          <a:r>
            <a:rPr lang="en-US" altLang="en-US" sz="2000" kern="1200" dirty="0">
              <a:solidFill>
                <a:srgbClr val="FFC000"/>
              </a:solidFill>
            </a:rPr>
            <a:t>COQ</a:t>
          </a:r>
          <a:r>
            <a:rPr lang="zh-CN" altLang="en-US" sz="2000" kern="1200" dirty="0">
              <a:solidFill>
                <a:srgbClr val="FFC000"/>
              </a:solidFill>
            </a:rPr>
            <a:t>）</a:t>
          </a:r>
          <a:endParaRPr lang="en-US" altLang="zh-CN" sz="2000" kern="1200" dirty="0">
            <a:solidFill>
              <a:srgbClr val="FFC000"/>
            </a:solidFill>
          </a:endParaRPr>
        </a:p>
      </dsp:txBody>
      <dsp:txXfrm>
        <a:off x="3088075" y="841255"/>
        <a:ext cx="2560995" cy="2709976"/>
      </dsp:txXfrm>
    </dsp:sp>
    <dsp:sp modelId="{464DA894-C465-4F92-9ED2-46AEB669D8E1}">
      <dsp:nvSpPr>
        <dsp:cNvPr id="0" name=""/>
        <dsp:cNvSpPr/>
      </dsp:nvSpPr>
      <dsp:spPr>
        <a:xfrm>
          <a:off x="5914743" y="1965608"/>
          <a:ext cx="394312" cy="461271"/>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14743" y="2057862"/>
        <a:ext cx="276018" cy="276763"/>
      </dsp:txXfrm>
    </dsp:sp>
    <dsp:sp modelId="{642BD169-43AF-4664-BFC7-EF3BDBC7605C}">
      <dsp:nvSpPr>
        <dsp:cNvPr id="0" name=""/>
        <dsp:cNvSpPr/>
      </dsp:nvSpPr>
      <dsp:spPr>
        <a:xfrm>
          <a:off x="6472732" y="761579"/>
          <a:ext cx="2379434" cy="286932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、质量管理计划</a:t>
          </a:r>
          <a:endParaRPr lang="en-US" altLang="zh-CN" sz="2000" kern="1200" dirty="0"/>
        </a:p>
        <a:p>
          <a:pPr marL="0" lvl="0" indent="0" algn="l" defTabSz="889000">
            <a:lnSpc>
              <a:spcPct val="90000"/>
            </a:lnSpc>
            <a:spcBef>
              <a:spcPct val="0"/>
            </a:spcBef>
            <a:spcAft>
              <a:spcPct val="35000"/>
            </a:spcAft>
            <a:buNone/>
          </a:pPr>
          <a:r>
            <a:rPr lang="en-US" altLang="zh-CN" sz="2000" kern="1200" dirty="0"/>
            <a:t>1</a:t>
          </a:r>
          <a:r>
            <a:rPr lang="zh-CN" altLang="en-US" sz="2000" kern="1200" dirty="0"/>
            <a:t>、质量管理计划</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、质量测量指标</a:t>
          </a:r>
        </a:p>
      </dsp:txBody>
      <dsp:txXfrm>
        <a:off x="6542423" y="831270"/>
        <a:ext cx="2240052" cy="27299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816" y="199655"/>
          <a:ext cx="2259596" cy="284104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、干系人登记册</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、需求文件</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、需求跟踪矩阵</a:t>
          </a:r>
          <a:endParaRPr lang="en-US" altLang="zh-CN" sz="1800" kern="1200" dirty="0"/>
        </a:p>
      </dsp:txBody>
      <dsp:txXfrm>
        <a:off x="70997" y="265836"/>
        <a:ext cx="2127234" cy="2708687"/>
      </dsp:txXfrm>
    </dsp:sp>
    <dsp:sp modelId="{14652B25-4626-446B-9772-CF707F7DD993}">
      <dsp:nvSpPr>
        <dsp:cNvPr id="0" name=""/>
        <dsp:cNvSpPr/>
      </dsp:nvSpPr>
      <dsp:spPr>
        <a:xfrm>
          <a:off x="2450410" y="1389544"/>
          <a:ext cx="394312" cy="46127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450410" y="1481798"/>
        <a:ext cx="276018" cy="276763"/>
      </dsp:txXfrm>
    </dsp:sp>
    <dsp:sp modelId="{C8D7C99F-054B-458A-BA78-5C1A22ACEBC6}">
      <dsp:nvSpPr>
        <dsp:cNvPr id="0" name=""/>
        <dsp:cNvSpPr/>
      </dsp:nvSpPr>
      <dsp:spPr>
        <a:xfrm>
          <a:off x="3008399" y="199655"/>
          <a:ext cx="2720347" cy="284104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、常规技术</a:t>
          </a:r>
          <a:r>
            <a:rPr lang="zh-CN" altLang="en-US" sz="1600" kern="1200" dirty="0">
              <a:solidFill>
                <a:schemeClr val="bg1"/>
              </a:solidFill>
            </a:rPr>
            <a:t>（头脑风暴、名义小组技术、会议）</a:t>
          </a:r>
          <a:endParaRPr lang="en-US" altLang="zh-CN" sz="1600" kern="1200" dirty="0">
            <a:solidFill>
              <a:schemeClr val="bg1"/>
            </a:solidFill>
          </a:endParaRP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、标杆对照</a:t>
          </a:r>
        </a:p>
        <a:p>
          <a:pPr marL="0" lvl="0" indent="0" algn="l" defTabSz="889000">
            <a:lnSpc>
              <a:spcPct val="100000"/>
            </a:lnSpc>
            <a:spcBef>
              <a:spcPct val="0"/>
            </a:spcBef>
            <a:spcAft>
              <a:spcPts val="0"/>
            </a:spcAft>
            <a:buNone/>
          </a:pPr>
          <a:r>
            <a:rPr lang="en-US" altLang="zh-CN" sz="2000" kern="1200" dirty="0">
              <a:solidFill>
                <a:schemeClr val="bg1"/>
              </a:solidFill>
            </a:rPr>
            <a:t>3</a:t>
          </a:r>
          <a:r>
            <a:rPr lang="zh-CN" altLang="en-US" sz="2000" kern="1200" dirty="0">
              <a:solidFill>
                <a:schemeClr val="bg1"/>
              </a:solidFill>
            </a:rPr>
            <a:t>、</a:t>
          </a:r>
          <a:r>
            <a:rPr lang="zh-CN" altLang="en-US" sz="2000" kern="1200" dirty="0"/>
            <a:t>成本效益分析</a:t>
          </a:r>
          <a:endParaRPr lang="en-US" altLang="zh-CN" sz="2000" kern="1200" dirty="0"/>
        </a:p>
        <a:p>
          <a:pPr marL="0" lvl="0" indent="0" algn="l" defTabSz="889000">
            <a:lnSpc>
              <a:spcPct val="100000"/>
            </a:lnSpc>
            <a:spcBef>
              <a:spcPct val="0"/>
            </a:spcBef>
            <a:spcAft>
              <a:spcPts val="0"/>
            </a:spcAft>
            <a:buNone/>
          </a:pPr>
          <a:r>
            <a:rPr lang="en-US" altLang="zh-CN" sz="2000" kern="1200" dirty="0"/>
            <a:t>4</a:t>
          </a:r>
          <a:r>
            <a:rPr lang="zh-CN" altLang="en-US" sz="2000" kern="1200" dirty="0"/>
            <a:t>、质量成本（</a:t>
          </a:r>
          <a:r>
            <a:rPr lang="en-US" altLang="en-US" sz="2000" kern="1200" dirty="0"/>
            <a:t>COQ</a:t>
          </a:r>
          <a:r>
            <a:rPr lang="zh-CN" altLang="en-US" sz="2000" kern="1200" dirty="0"/>
            <a:t>）</a:t>
          </a:r>
          <a:endParaRPr lang="en-US" altLang="zh-CN" sz="2000" kern="1200" dirty="0"/>
        </a:p>
      </dsp:txBody>
      <dsp:txXfrm>
        <a:off x="3088075" y="279331"/>
        <a:ext cx="2560995" cy="2681697"/>
      </dsp:txXfrm>
    </dsp:sp>
    <dsp:sp modelId="{464DA894-C465-4F92-9ED2-46AEB669D8E1}">
      <dsp:nvSpPr>
        <dsp:cNvPr id="0" name=""/>
        <dsp:cNvSpPr/>
      </dsp:nvSpPr>
      <dsp:spPr>
        <a:xfrm>
          <a:off x="5914743" y="1389544"/>
          <a:ext cx="394312" cy="461271"/>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14743" y="1481798"/>
        <a:ext cx="276018" cy="276763"/>
      </dsp:txXfrm>
    </dsp:sp>
    <dsp:sp modelId="{642BD169-43AF-4664-BFC7-EF3BDBC7605C}">
      <dsp:nvSpPr>
        <dsp:cNvPr id="0" name=""/>
        <dsp:cNvSpPr/>
      </dsp:nvSpPr>
      <dsp:spPr>
        <a:xfrm>
          <a:off x="6472732" y="199655"/>
          <a:ext cx="2379434" cy="284104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srgbClr val="FFC000"/>
              </a:solidFill>
            </a:rPr>
            <a:t>1</a:t>
          </a:r>
          <a:r>
            <a:rPr lang="zh-CN" altLang="en-US" sz="2000" kern="1200" dirty="0">
              <a:solidFill>
                <a:srgbClr val="FFC000"/>
              </a:solidFill>
            </a:rPr>
            <a:t>、质量管理计划</a:t>
          </a:r>
          <a:endParaRPr lang="en-US" altLang="zh-CN" sz="2000" kern="1200" dirty="0">
            <a:solidFill>
              <a:srgbClr val="FFC000"/>
            </a:solidFill>
          </a:endParaRPr>
        </a:p>
        <a:p>
          <a:pPr marL="0" lvl="0" indent="0" algn="l" defTabSz="889000">
            <a:lnSpc>
              <a:spcPct val="90000"/>
            </a:lnSpc>
            <a:spcBef>
              <a:spcPct val="0"/>
            </a:spcBef>
            <a:spcAft>
              <a:spcPct val="35000"/>
            </a:spcAft>
            <a:buNone/>
          </a:pPr>
          <a:r>
            <a:rPr lang="en-US" altLang="zh-CN" sz="2000" kern="1200" dirty="0">
              <a:solidFill>
                <a:srgbClr val="FFC000"/>
              </a:solidFill>
            </a:rPr>
            <a:t>2</a:t>
          </a:r>
          <a:r>
            <a:rPr lang="zh-CN" altLang="en-US" sz="2000" kern="1200" dirty="0">
              <a:solidFill>
                <a:srgbClr val="FFC000"/>
              </a:solidFill>
            </a:rPr>
            <a:t>、质量测量指标</a:t>
          </a:r>
          <a:endParaRPr lang="en-US" altLang="zh-CN" sz="2000" kern="1200" dirty="0">
            <a:solidFill>
              <a:srgbClr val="FFC000"/>
            </a:solidFill>
          </a:endParaRPr>
        </a:p>
      </dsp:txBody>
      <dsp:txXfrm>
        <a:off x="6542423" y="269346"/>
        <a:ext cx="2240052" cy="270166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816" y="516995"/>
          <a:ext cx="2259596" cy="296774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zh-CN" sz="1800" kern="1200" dirty="0">
              <a:solidFill>
                <a:schemeClr val="bg1"/>
              </a:solidFill>
            </a:rPr>
            <a:t>、质量管理计划</a:t>
          </a: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zh-CN" sz="1800" kern="1200" dirty="0">
              <a:solidFill>
                <a:schemeClr val="bg1"/>
              </a:solidFill>
            </a:rPr>
            <a:t>、过程改进计划</a:t>
          </a: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zh-CN" sz="1800" kern="1200" dirty="0">
              <a:solidFill>
                <a:schemeClr val="bg1"/>
              </a:solidFill>
            </a:rPr>
            <a:t>、质量测量指标</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zh-CN" sz="1800" kern="1200" dirty="0">
              <a:solidFill>
                <a:schemeClr val="bg1"/>
              </a:solidFill>
            </a:rPr>
            <a:t>、质量</a:t>
          </a:r>
          <a:r>
            <a:rPr lang="zh-CN" altLang="en-US" sz="1800" kern="1200" dirty="0">
              <a:solidFill>
                <a:schemeClr val="bg1"/>
              </a:solidFill>
            </a:rPr>
            <a:t>控制</a:t>
          </a:r>
          <a:r>
            <a:rPr lang="zh-CN" altLang="zh-CN" sz="1800" kern="1200" dirty="0">
              <a:solidFill>
                <a:schemeClr val="bg1"/>
              </a:solidFill>
            </a:rPr>
            <a:t>测量指</a:t>
          </a:r>
          <a:r>
            <a:rPr lang="zh-CN" altLang="en-US" sz="1800" kern="1200" dirty="0">
              <a:solidFill>
                <a:schemeClr val="bg1"/>
              </a:solidFill>
            </a:rPr>
            <a:t>结果</a:t>
          </a:r>
          <a:endParaRPr lang="en-US" altLang="zh-CN" sz="1800" kern="1200" dirty="0">
            <a:solidFill>
              <a:schemeClr val="bg1"/>
            </a:solidFill>
          </a:endParaRPr>
        </a:p>
      </dsp:txBody>
      <dsp:txXfrm>
        <a:off x="70997" y="583176"/>
        <a:ext cx="2127234" cy="2835387"/>
      </dsp:txXfrm>
    </dsp:sp>
    <dsp:sp modelId="{14652B25-4626-446B-9772-CF707F7DD993}">
      <dsp:nvSpPr>
        <dsp:cNvPr id="0" name=""/>
        <dsp:cNvSpPr/>
      </dsp:nvSpPr>
      <dsp:spPr>
        <a:xfrm>
          <a:off x="2450410" y="1770234"/>
          <a:ext cx="394312" cy="46127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450410" y="1862488"/>
        <a:ext cx="276018" cy="276763"/>
      </dsp:txXfrm>
    </dsp:sp>
    <dsp:sp modelId="{C8D7C99F-054B-458A-BA78-5C1A22ACEBC6}">
      <dsp:nvSpPr>
        <dsp:cNvPr id="0" name=""/>
        <dsp:cNvSpPr/>
      </dsp:nvSpPr>
      <dsp:spPr>
        <a:xfrm>
          <a:off x="3008399" y="516995"/>
          <a:ext cx="2720347" cy="296774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ctr"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、质量审计</a:t>
          </a:r>
          <a:endParaRPr lang="en-US" altLang="zh-CN" sz="1600" kern="1200" dirty="0">
            <a:solidFill>
              <a:schemeClr val="bg1"/>
            </a:solidFill>
          </a:endParaRPr>
        </a:p>
        <a:p>
          <a:pPr marL="0" lvl="0" indent="0" algn="ctr"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、过程分析</a:t>
          </a:r>
          <a:endParaRPr lang="en-US" altLang="zh-CN" sz="2000" kern="1200" dirty="0">
            <a:solidFill>
              <a:schemeClr val="bg1"/>
            </a:solidFill>
          </a:endParaRPr>
        </a:p>
        <a:p>
          <a:pPr marL="0" lvl="0" indent="0" algn="ctr" defTabSz="889000">
            <a:lnSpc>
              <a:spcPct val="100000"/>
            </a:lnSpc>
            <a:spcBef>
              <a:spcPct val="0"/>
            </a:spcBef>
            <a:spcAft>
              <a:spcPts val="0"/>
            </a:spcAft>
            <a:buNone/>
          </a:pPr>
          <a:r>
            <a:rPr lang="en-US" altLang="zh-CN" sz="2000" kern="1200" dirty="0">
              <a:solidFill>
                <a:schemeClr val="bg1"/>
              </a:solidFill>
            </a:rPr>
            <a:t>3</a:t>
          </a:r>
          <a:r>
            <a:rPr lang="zh-CN" altLang="en-US" sz="2000" kern="1200" dirty="0">
              <a:solidFill>
                <a:schemeClr val="bg1"/>
              </a:solidFill>
            </a:rPr>
            <a:t>、问题解决</a:t>
          </a:r>
          <a:endParaRPr lang="en-US" altLang="zh-CN" sz="2000" kern="1200" dirty="0"/>
        </a:p>
      </dsp:txBody>
      <dsp:txXfrm>
        <a:off x="3088075" y="596671"/>
        <a:ext cx="2560995" cy="2808397"/>
      </dsp:txXfrm>
    </dsp:sp>
    <dsp:sp modelId="{464DA894-C465-4F92-9ED2-46AEB669D8E1}">
      <dsp:nvSpPr>
        <dsp:cNvPr id="0" name=""/>
        <dsp:cNvSpPr/>
      </dsp:nvSpPr>
      <dsp:spPr>
        <a:xfrm>
          <a:off x="5914743" y="1770234"/>
          <a:ext cx="394312" cy="461271"/>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14743" y="1862488"/>
        <a:ext cx="276018" cy="276763"/>
      </dsp:txXfrm>
    </dsp:sp>
    <dsp:sp modelId="{642BD169-43AF-4664-BFC7-EF3BDBC7605C}">
      <dsp:nvSpPr>
        <dsp:cNvPr id="0" name=""/>
        <dsp:cNvSpPr/>
      </dsp:nvSpPr>
      <dsp:spPr>
        <a:xfrm>
          <a:off x="6472732" y="516995"/>
          <a:ext cx="2379434" cy="296774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en-US" altLang="zh-CN" sz="2000" kern="1200" dirty="0">
              <a:solidFill>
                <a:schemeClr val="bg1"/>
              </a:solidFill>
            </a:rPr>
            <a:t>1</a:t>
          </a:r>
          <a:r>
            <a:rPr lang="zh-CN" altLang="en-US" sz="2000" kern="1200" dirty="0">
              <a:solidFill>
                <a:schemeClr val="bg1"/>
              </a:solidFill>
            </a:rPr>
            <a:t>、变更请求</a:t>
          </a:r>
          <a:endParaRPr lang="en-US" altLang="zh-CN" sz="2000" kern="1200" dirty="0">
            <a:solidFill>
              <a:schemeClr val="bg1"/>
            </a:solidFill>
          </a:endParaRPr>
        </a:p>
        <a:p>
          <a:pPr marL="0" lvl="0" indent="0" algn="ctr" defTabSz="889000">
            <a:lnSpc>
              <a:spcPct val="90000"/>
            </a:lnSpc>
            <a:spcBef>
              <a:spcPct val="0"/>
            </a:spcBef>
            <a:spcAft>
              <a:spcPct val="35000"/>
            </a:spcAft>
            <a:buNone/>
          </a:pPr>
          <a:r>
            <a:rPr lang="en-US" altLang="zh-CN" sz="2000" kern="1200" dirty="0">
              <a:solidFill>
                <a:schemeClr val="bg1"/>
              </a:solidFill>
            </a:rPr>
            <a:t>2</a:t>
          </a:r>
          <a:r>
            <a:rPr lang="zh-CN" altLang="en-US" sz="2000" kern="1200" dirty="0">
              <a:solidFill>
                <a:schemeClr val="bg1"/>
              </a:solidFill>
            </a:rPr>
            <a:t>、质量报告</a:t>
          </a:r>
        </a:p>
      </dsp:txBody>
      <dsp:txXfrm>
        <a:off x="6542423" y="586686"/>
        <a:ext cx="2240052" cy="282836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816" y="516995"/>
          <a:ext cx="2259596" cy="296774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zh-CN" sz="1800" kern="1200" dirty="0">
              <a:solidFill>
                <a:schemeClr val="bg1"/>
              </a:solidFill>
            </a:rPr>
            <a:t>、质量管理计划</a:t>
          </a: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zh-CN" sz="1800" kern="1200" dirty="0">
              <a:solidFill>
                <a:schemeClr val="bg1"/>
              </a:solidFill>
            </a:rPr>
            <a:t>、过程改进计划</a:t>
          </a: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zh-CN" sz="1800" kern="1200" dirty="0">
              <a:solidFill>
                <a:schemeClr val="bg1"/>
              </a:solidFill>
            </a:rPr>
            <a:t>、质量测量指标</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zh-CN" sz="1800" kern="1200" dirty="0">
              <a:solidFill>
                <a:schemeClr val="bg1"/>
              </a:solidFill>
            </a:rPr>
            <a:t>、质量</a:t>
          </a:r>
          <a:r>
            <a:rPr lang="zh-CN" altLang="en-US" sz="1800" kern="1200" dirty="0">
              <a:solidFill>
                <a:schemeClr val="bg1"/>
              </a:solidFill>
            </a:rPr>
            <a:t>控制</a:t>
          </a:r>
          <a:r>
            <a:rPr lang="zh-CN" altLang="zh-CN" sz="1800" kern="1200" dirty="0">
              <a:solidFill>
                <a:schemeClr val="bg1"/>
              </a:solidFill>
            </a:rPr>
            <a:t>测量指</a:t>
          </a:r>
          <a:r>
            <a:rPr lang="zh-CN" altLang="en-US" sz="1800" kern="1200" dirty="0">
              <a:solidFill>
                <a:schemeClr val="bg1"/>
              </a:solidFill>
            </a:rPr>
            <a:t>结果</a:t>
          </a:r>
          <a:endParaRPr lang="en-US" altLang="zh-CN" sz="1800" kern="1200" dirty="0">
            <a:solidFill>
              <a:schemeClr val="bg1"/>
            </a:solidFill>
          </a:endParaRPr>
        </a:p>
      </dsp:txBody>
      <dsp:txXfrm>
        <a:off x="70997" y="583176"/>
        <a:ext cx="2127234" cy="2835387"/>
      </dsp:txXfrm>
    </dsp:sp>
    <dsp:sp modelId="{14652B25-4626-446B-9772-CF707F7DD993}">
      <dsp:nvSpPr>
        <dsp:cNvPr id="0" name=""/>
        <dsp:cNvSpPr/>
      </dsp:nvSpPr>
      <dsp:spPr>
        <a:xfrm>
          <a:off x="2450410" y="1770234"/>
          <a:ext cx="394312" cy="46127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450410" y="1862488"/>
        <a:ext cx="276018" cy="276763"/>
      </dsp:txXfrm>
    </dsp:sp>
    <dsp:sp modelId="{C8D7C99F-054B-458A-BA78-5C1A22ACEBC6}">
      <dsp:nvSpPr>
        <dsp:cNvPr id="0" name=""/>
        <dsp:cNvSpPr/>
      </dsp:nvSpPr>
      <dsp:spPr>
        <a:xfrm>
          <a:off x="3008399" y="516995"/>
          <a:ext cx="2720347" cy="296774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ctr" defTabSz="889000">
            <a:lnSpc>
              <a:spcPct val="100000"/>
            </a:lnSpc>
            <a:spcBef>
              <a:spcPct val="0"/>
            </a:spcBef>
            <a:spcAft>
              <a:spcPts val="0"/>
            </a:spcAft>
            <a:buNone/>
          </a:pPr>
          <a:r>
            <a:rPr lang="en-US" altLang="zh-CN" sz="2000" kern="1200" dirty="0">
              <a:solidFill>
                <a:srgbClr val="FFC000"/>
              </a:solidFill>
            </a:rPr>
            <a:t>1</a:t>
          </a:r>
          <a:r>
            <a:rPr lang="zh-CN" altLang="en-US" sz="2000" kern="1200" dirty="0">
              <a:solidFill>
                <a:srgbClr val="FFC000"/>
              </a:solidFill>
            </a:rPr>
            <a:t>、质量审计</a:t>
          </a:r>
          <a:endParaRPr lang="en-US" altLang="zh-CN" sz="1600" kern="1200" dirty="0">
            <a:solidFill>
              <a:srgbClr val="FFC000"/>
            </a:solidFill>
          </a:endParaRPr>
        </a:p>
        <a:p>
          <a:pPr marL="0" lvl="0" indent="0" algn="ctr"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、过程分析</a:t>
          </a:r>
          <a:endParaRPr lang="en-US" altLang="zh-CN" sz="2000" kern="1200" dirty="0">
            <a:solidFill>
              <a:schemeClr val="bg1"/>
            </a:solidFill>
          </a:endParaRPr>
        </a:p>
        <a:p>
          <a:pPr marL="0" lvl="0" indent="0" algn="ctr" defTabSz="889000">
            <a:lnSpc>
              <a:spcPct val="100000"/>
            </a:lnSpc>
            <a:spcBef>
              <a:spcPct val="0"/>
            </a:spcBef>
            <a:spcAft>
              <a:spcPts val="0"/>
            </a:spcAft>
            <a:buNone/>
          </a:pPr>
          <a:r>
            <a:rPr lang="en-US" altLang="zh-CN" sz="2000" kern="1200" dirty="0">
              <a:solidFill>
                <a:schemeClr val="bg1"/>
              </a:solidFill>
            </a:rPr>
            <a:t>3</a:t>
          </a:r>
          <a:r>
            <a:rPr lang="zh-CN" altLang="en-US" sz="2000" kern="1200" dirty="0">
              <a:solidFill>
                <a:schemeClr val="bg1"/>
              </a:solidFill>
            </a:rPr>
            <a:t>、问题解决</a:t>
          </a:r>
          <a:endParaRPr lang="en-US" altLang="zh-CN" sz="2000" kern="1200" dirty="0"/>
        </a:p>
      </dsp:txBody>
      <dsp:txXfrm>
        <a:off x="3088075" y="596671"/>
        <a:ext cx="2560995" cy="2808397"/>
      </dsp:txXfrm>
    </dsp:sp>
    <dsp:sp modelId="{464DA894-C465-4F92-9ED2-46AEB669D8E1}">
      <dsp:nvSpPr>
        <dsp:cNvPr id="0" name=""/>
        <dsp:cNvSpPr/>
      </dsp:nvSpPr>
      <dsp:spPr>
        <a:xfrm>
          <a:off x="5914743" y="1770234"/>
          <a:ext cx="394312" cy="461271"/>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14743" y="1862488"/>
        <a:ext cx="276018" cy="276763"/>
      </dsp:txXfrm>
    </dsp:sp>
    <dsp:sp modelId="{642BD169-43AF-4664-BFC7-EF3BDBC7605C}">
      <dsp:nvSpPr>
        <dsp:cNvPr id="0" name=""/>
        <dsp:cNvSpPr/>
      </dsp:nvSpPr>
      <dsp:spPr>
        <a:xfrm>
          <a:off x="6472732" y="516995"/>
          <a:ext cx="2379434" cy="296774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en-US" altLang="zh-CN" sz="2000" kern="1200" dirty="0">
              <a:solidFill>
                <a:schemeClr val="bg1"/>
              </a:solidFill>
            </a:rPr>
            <a:t>1</a:t>
          </a:r>
          <a:r>
            <a:rPr lang="zh-CN" altLang="en-US" sz="2000" kern="1200" dirty="0">
              <a:solidFill>
                <a:schemeClr val="bg1"/>
              </a:solidFill>
            </a:rPr>
            <a:t>、变更请求</a:t>
          </a:r>
          <a:endParaRPr lang="en-US" altLang="zh-CN" sz="2000" kern="1200" dirty="0">
            <a:solidFill>
              <a:schemeClr val="bg1"/>
            </a:solidFill>
          </a:endParaRPr>
        </a:p>
        <a:p>
          <a:pPr marL="0" lvl="0" indent="0" algn="ctr" defTabSz="889000">
            <a:lnSpc>
              <a:spcPct val="90000"/>
            </a:lnSpc>
            <a:spcBef>
              <a:spcPct val="0"/>
            </a:spcBef>
            <a:spcAft>
              <a:spcPct val="35000"/>
            </a:spcAft>
            <a:buNone/>
          </a:pPr>
          <a:r>
            <a:rPr lang="en-US" altLang="zh-CN" sz="2000" kern="1200" dirty="0">
              <a:solidFill>
                <a:schemeClr val="bg1"/>
              </a:solidFill>
            </a:rPr>
            <a:t>2</a:t>
          </a:r>
          <a:r>
            <a:rPr lang="zh-CN" altLang="en-US" sz="2000" kern="1200" dirty="0">
              <a:solidFill>
                <a:schemeClr val="bg1"/>
              </a:solidFill>
            </a:rPr>
            <a:t>、质量报告</a:t>
          </a:r>
        </a:p>
      </dsp:txBody>
      <dsp:txXfrm>
        <a:off x="6542423" y="586686"/>
        <a:ext cx="2240052" cy="282836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816" y="516995"/>
          <a:ext cx="2259596" cy="296774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zh-CN" sz="1800" kern="1200" dirty="0">
              <a:solidFill>
                <a:schemeClr val="bg1"/>
              </a:solidFill>
            </a:rPr>
            <a:t>、质量管理计划</a:t>
          </a: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zh-CN" sz="1800" kern="1200" dirty="0">
              <a:solidFill>
                <a:schemeClr val="bg1"/>
              </a:solidFill>
            </a:rPr>
            <a:t>、过程改进计划</a:t>
          </a: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zh-CN" sz="1800" kern="1200" dirty="0">
              <a:solidFill>
                <a:schemeClr val="bg1"/>
              </a:solidFill>
            </a:rPr>
            <a:t>、质量测量指标</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zh-CN" sz="1800" kern="1200" dirty="0">
              <a:solidFill>
                <a:schemeClr val="bg1"/>
              </a:solidFill>
            </a:rPr>
            <a:t>、质量</a:t>
          </a:r>
          <a:r>
            <a:rPr lang="zh-CN" altLang="en-US" sz="1800" kern="1200" dirty="0">
              <a:solidFill>
                <a:schemeClr val="bg1"/>
              </a:solidFill>
            </a:rPr>
            <a:t>控制</a:t>
          </a:r>
          <a:r>
            <a:rPr lang="zh-CN" altLang="zh-CN" sz="1800" kern="1200" dirty="0">
              <a:solidFill>
                <a:schemeClr val="bg1"/>
              </a:solidFill>
            </a:rPr>
            <a:t>测量指</a:t>
          </a:r>
          <a:r>
            <a:rPr lang="zh-CN" altLang="en-US" sz="1800" kern="1200" dirty="0">
              <a:solidFill>
                <a:schemeClr val="bg1"/>
              </a:solidFill>
            </a:rPr>
            <a:t>结果</a:t>
          </a:r>
        </a:p>
      </dsp:txBody>
      <dsp:txXfrm>
        <a:off x="70997" y="583176"/>
        <a:ext cx="2127234" cy="2835387"/>
      </dsp:txXfrm>
    </dsp:sp>
    <dsp:sp modelId="{14652B25-4626-446B-9772-CF707F7DD993}">
      <dsp:nvSpPr>
        <dsp:cNvPr id="0" name=""/>
        <dsp:cNvSpPr/>
      </dsp:nvSpPr>
      <dsp:spPr>
        <a:xfrm>
          <a:off x="2450410" y="1770234"/>
          <a:ext cx="394312" cy="46127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450410" y="1862488"/>
        <a:ext cx="276018" cy="276763"/>
      </dsp:txXfrm>
    </dsp:sp>
    <dsp:sp modelId="{C8D7C99F-054B-458A-BA78-5C1A22ACEBC6}">
      <dsp:nvSpPr>
        <dsp:cNvPr id="0" name=""/>
        <dsp:cNvSpPr/>
      </dsp:nvSpPr>
      <dsp:spPr>
        <a:xfrm>
          <a:off x="3008399" y="516995"/>
          <a:ext cx="2720347" cy="296774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ctr"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、质量审计</a:t>
          </a:r>
          <a:endParaRPr lang="en-US" altLang="zh-CN" sz="1600" kern="1200" dirty="0">
            <a:solidFill>
              <a:schemeClr val="bg1"/>
            </a:solidFill>
          </a:endParaRPr>
        </a:p>
        <a:p>
          <a:pPr marL="0" lvl="0" indent="0" algn="ctr" defTabSz="889000">
            <a:lnSpc>
              <a:spcPct val="100000"/>
            </a:lnSpc>
            <a:spcBef>
              <a:spcPct val="0"/>
            </a:spcBef>
            <a:spcAft>
              <a:spcPts val="0"/>
            </a:spcAft>
            <a:buNone/>
          </a:pPr>
          <a:r>
            <a:rPr lang="en-US" altLang="zh-CN" sz="2000" kern="1200" dirty="0">
              <a:solidFill>
                <a:srgbClr val="FFC000"/>
              </a:solidFill>
            </a:rPr>
            <a:t>2</a:t>
          </a:r>
          <a:r>
            <a:rPr lang="zh-CN" altLang="en-US" sz="2000" kern="1200" dirty="0">
              <a:solidFill>
                <a:srgbClr val="FFC000"/>
              </a:solidFill>
            </a:rPr>
            <a:t>、过程分析</a:t>
          </a:r>
          <a:endParaRPr lang="en-US" altLang="zh-CN" sz="2000" kern="1200" dirty="0">
            <a:solidFill>
              <a:srgbClr val="FFC000"/>
            </a:solidFill>
          </a:endParaRPr>
        </a:p>
        <a:p>
          <a:pPr marL="0" lvl="0" indent="0" algn="ctr" defTabSz="889000">
            <a:lnSpc>
              <a:spcPct val="100000"/>
            </a:lnSpc>
            <a:spcBef>
              <a:spcPct val="0"/>
            </a:spcBef>
            <a:spcAft>
              <a:spcPts val="0"/>
            </a:spcAft>
            <a:buNone/>
          </a:pPr>
          <a:r>
            <a:rPr lang="en-US" altLang="zh-CN" sz="2000" kern="1200" dirty="0">
              <a:solidFill>
                <a:schemeClr val="bg1"/>
              </a:solidFill>
            </a:rPr>
            <a:t>3</a:t>
          </a:r>
          <a:r>
            <a:rPr lang="zh-CN" altLang="en-US" sz="2000" kern="1200" dirty="0">
              <a:solidFill>
                <a:schemeClr val="bg1"/>
              </a:solidFill>
            </a:rPr>
            <a:t>、问题解决</a:t>
          </a:r>
          <a:endParaRPr lang="en-US" altLang="zh-CN" sz="2000" kern="1200" dirty="0">
            <a:solidFill>
              <a:srgbClr val="FFC000"/>
            </a:solidFill>
          </a:endParaRPr>
        </a:p>
      </dsp:txBody>
      <dsp:txXfrm>
        <a:off x="3088075" y="596671"/>
        <a:ext cx="2560995" cy="2808397"/>
      </dsp:txXfrm>
    </dsp:sp>
    <dsp:sp modelId="{464DA894-C465-4F92-9ED2-46AEB669D8E1}">
      <dsp:nvSpPr>
        <dsp:cNvPr id="0" name=""/>
        <dsp:cNvSpPr/>
      </dsp:nvSpPr>
      <dsp:spPr>
        <a:xfrm>
          <a:off x="5914743" y="1770234"/>
          <a:ext cx="394312" cy="461271"/>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14743" y="1862488"/>
        <a:ext cx="276018" cy="276763"/>
      </dsp:txXfrm>
    </dsp:sp>
    <dsp:sp modelId="{642BD169-43AF-4664-BFC7-EF3BDBC7605C}">
      <dsp:nvSpPr>
        <dsp:cNvPr id="0" name=""/>
        <dsp:cNvSpPr/>
      </dsp:nvSpPr>
      <dsp:spPr>
        <a:xfrm>
          <a:off x="6472732" y="516995"/>
          <a:ext cx="2379434" cy="296774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en-US" altLang="zh-CN" sz="2000" kern="1200" dirty="0">
              <a:solidFill>
                <a:schemeClr val="bg1"/>
              </a:solidFill>
            </a:rPr>
            <a:t>1</a:t>
          </a:r>
          <a:r>
            <a:rPr lang="zh-CN" altLang="en-US" sz="2000" kern="1200" dirty="0">
              <a:solidFill>
                <a:schemeClr val="bg1"/>
              </a:solidFill>
            </a:rPr>
            <a:t>、变更请求</a:t>
          </a:r>
          <a:endParaRPr lang="en-US" altLang="zh-CN" sz="2000" kern="1200" dirty="0">
            <a:solidFill>
              <a:schemeClr val="bg1"/>
            </a:solidFill>
          </a:endParaRPr>
        </a:p>
        <a:p>
          <a:pPr marL="0" lvl="0" indent="0" algn="ctr" defTabSz="889000">
            <a:lnSpc>
              <a:spcPct val="90000"/>
            </a:lnSpc>
            <a:spcBef>
              <a:spcPct val="0"/>
            </a:spcBef>
            <a:spcAft>
              <a:spcPct val="35000"/>
            </a:spcAft>
            <a:buNone/>
          </a:pPr>
          <a:r>
            <a:rPr lang="en-US" altLang="zh-CN" sz="2000" kern="1200" dirty="0">
              <a:solidFill>
                <a:schemeClr val="bg1"/>
              </a:solidFill>
            </a:rPr>
            <a:t>2</a:t>
          </a:r>
          <a:r>
            <a:rPr lang="zh-CN" altLang="en-US" sz="2000" kern="1200" dirty="0">
              <a:solidFill>
                <a:schemeClr val="bg1"/>
              </a:solidFill>
            </a:rPr>
            <a:t>、质量报告</a:t>
          </a:r>
        </a:p>
      </dsp:txBody>
      <dsp:txXfrm>
        <a:off x="6542423" y="586686"/>
        <a:ext cx="2240052" cy="282836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816" y="516995"/>
          <a:ext cx="2259596" cy="296774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zh-CN" sz="1800" kern="1200" dirty="0">
              <a:solidFill>
                <a:schemeClr val="bg1"/>
              </a:solidFill>
            </a:rPr>
            <a:t>、质量管理计划</a:t>
          </a: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zh-CN" sz="1800" kern="1200" dirty="0">
              <a:solidFill>
                <a:schemeClr val="bg1"/>
              </a:solidFill>
            </a:rPr>
            <a:t>、过程改进计划</a:t>
          </a: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zh-CN" sz="1800" kern="1200" dirty="0">
              <a:solidFill>
                <a:schemeClr val="bg1"/>
              </a:solidFill>
            </a:rPr>
            <a:t>、质量测量指标</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zh-CN" sz="1800" kern="1200" dirty="0">
              <a:solidFill>
                <a:schemeClr val="bg1"/>
              </a:solidFill>
            </a:rPr>
            <a:t>、质量</a:t>
          </a:r>
          <a:r>
            <a:rPr lang="zh-CN" altLang="en-US" sz="1800" kern="1200" dirty="0">
              <a:solidFill>
                <a:schemeClr val="bg1"/>
              </a:solidFill>
            </a:rPr>
            <a:t>控制</a:t>
          </a:r>
          <a:r>
            <a:rPr lang="zh-CN" altLang="zh-CN" sz="1800" kern="1200" dirty="0">
              <a:solidFill>
                <a:schemeClr val="bg1"/>
              </a:solidFill>
            </a:rPr>
            <a:t>测量指</a:t>
          </a:r>
          <a:r>
            <a:rPr lang="zh-CN" altLang="en-US" sz="1800" kern="1200" dirty="0">
              <a:solidFill>
                <a:schemeClr val="bg1"/>
              </a:solidFill>
            </a:rPr>
            <a:t>结果</a:t>
          </a:r>
          <a:endParaRPr lang="en-US" altLang="zh-CN" sz="1800" kern="1200" dirty="0">
            <a:solidFill>
              <a:schemeClr val="bg1"/>
            </a:solidFill>
          </a:endParaRPr>
        </a:p>
      </dsp:txBody>
      <dsp:txXfrm>
        <a:off x="70997" y="583176"/>
        <a:ext cx="2127234" cy="2835387"/>
      </dsp:txXfrm>
    </dsp:sp>
    <dsp:sp modelId="{14652B25-4626-446B-9772-CF707F7DD993}">
      <dsp:nvSpPr>
        <dsp:cNvPr id="0" name=""/>
        <dsp:cNvSpPr/>
      </dsp:nvSpPr>
      <dsp:spPr>
        <a:xfrm>
          <a:off x="2450410" y="1770234"/>
          <a:ext cx="394312" cy="46127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450410" y="1862488"/>
        <a:ext cx="276018" cy="276763"/>
      </dsp:txXfrm>
    </dsp:sp>
    <dsp:sp modelId="{C8D7C99F-054B-458A-BA78-5C1A22ACEBC6}">
      <dsp:nvSpPr>
        <dsp:cNvPr id="0" name=""/>
        <dsp:cNvSpPr/>
      </dsp:nvSpPr>
      <dsp:spPr>
        <a:xfrm>
          <a:off x="3008399" y="516995"/>
          <a:ext cx="2720347" cy="296774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ctr"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、质量审计</a:t>
          </a:r>
          <a:endParaRPr lang="en-US" altLang="zh-CN" sz="1600" kern="1200" dirty="0">
            <a:solidFill>
              <a:schemeClr val="bg1"/>
            </a:solidFill>
          </a:endParaRPr>
        </a:p>
        <a:p>
          <a:pPr marL="0" lvl="0" indent="0" algn="ctr"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、过程分析</a:t>
          </a:r>
          <a:endParaRPr lang="en-US" altLang="zh-CN" sz="2000" kern="1200" dirty="0">
            <a:solidFill>
              <a:schemeClr val="bg1"/>
            </a:solidFill>
          </a:endParaRPr>
        </a:p>
        <a:p>
          <a:pPr marL="0" lvl="0" indent="0" algn="ctr" defTabSz="889000">
            <a:lnSpc>
              <a:spcPct val="100000"/>
            </a:lnSpc>
            <a:spcBef>
              <a:spcPct val="0"/>
            </a:spcBef>
            <a:spcAft>
              <a:spcPts val="0"/>
            </a:spcAft>
            <a:buNone/>
          </a:pPr>
          <a:r>
            <a:rPr lang="en-US" altLang="zh-CN" sz="2000" kern="1200" dirty="0">
              <a:solidFill>
                <a:srgbClr val="FFC000"/>
              </a:solidFill>
            </a:rPr>
            <a:t>3</a:t>
          </a:r>
          <a:r>
            <a:rPr lang="zh-CN" altLang="en-US" sz="2000" kern="1200" dirty="0">
              <a:solidFill>
                <a:srgbClr val="FFC000"/>
              </a:solidFill>
            </a:rPr>
            <a:t>、问题解决</a:t>
          </a:r>
          <a:endParaRPr lang="en-US" altLang="zh-CN" sz="2000" kern="1200" dirty="0">
            <a:solidFill>
              <a:srgbClr val="FFC000"/>
            </a:solidFill>
          </a:endParaRPr>
        </a:p>
      </dsp:txBody>
      <dsp:txXfrm>
        <a:off x="3088075" y="596671"/>
        <a:ext cx="2560995" cy="2808397"/>
      </dsp:txXfrm>
    </dsp:sp>
    <dsp:sp modelId="{464DA894-C465-4F92-9ED2-46AEB669D8E1}">
      <dsp:nvSpPr>
        <dsp:cNvPr id="0" name=""/>
        <dsp:cNvSpPr/>
      </dsp:nvSpPr>
      <dsp:spPr>
        <a:xfrm>
          <a:off x="5914743" y="1770234"/>
          <a:ext cx="394312" cy="461271"/>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14743" y="1862488"/>
        <a:ext cx="276018" cy="276763"/>
      </dsp:txXfrm>
    </dsp:sp>
    <dsp:sp modelId="{642BD169-43AF-4664-BFC7-EF3BDBC7605C}">
      <dsp:nvSpPr>
        <dsp:cNvPr id="0" name=""/>
        <dsp:cNvSpPr/>
      </dsp:nvSpPr>
      <dsp:spPr>
        <a:xfrm>
          <a:off x="6472732" y="516995"/>
          <a:ext cx="2379434" cy="296774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en-US" altLang="zh-CN" sz="2000" kern="1200" dirty="0">
              <a:solidFill>
                <a:schemeClr val="bg1"/>
              </a:solidFill>
            </a:rPr>
            <a:t>1</a:t>
          </a:r>
          <a:r>
            <a:rPr lang="zh-CN" altLang="en-US" sz="2000" kern="1200" dirty="0">
              <a:solidFill>
                <a:schemeClr val="bg1"/>
              </a:solidFill>
            </a:rPr>
            <a:t>、变更请求</a:t>
          </a:r>
          <a:endParaRPr lang="en-US" altLang="zh-CN" sz="2000" kern="1200" dirty="0">
            <a:solidFill>
              <a:schemeClr val="bg1"/>
            </a:solidFill>
          </a:endParaRPr>
        </a:p>
        <a:p>
          <a:pPr marL="0" lvl="0" indent="0" algn="ctr" defTabSz="889000">
            <a:lnSpc>
              <a:spcPct val="90000"/>
            </a:lnSpc>
            <a:spcBef>
              <a:spcPct val="0"/>
            </a:spcBef>
            <a:spcAft>
              <a:spcPct val="35000"/>
            </a:spcAft>
            <a:buNone/>
          </a:pPr>
          <a:r>
            <a:rPr lang="en-US" altLang="zh-CN" sz="2000" kern="1200" dirty="0">
              <a:solidFill>
                <a:schemeClr val="bg1"/>
              </a:solidFill>
            </a:rPr>
            <a:t>2</a:t>
          </a:r>
          <a:r>
            <a:rPr lang="zh-CN" altLang="en-US" sz="2000" kern="1200" dirty="0">
              <a:solidFill>
                <a:schemeClr val="bg1"/>
              </a:solidFill>
            </a:rPr>
            <a:t>、质量报告</a:t>
          </a:r>
        </a:p>
      </dsp:txBody>
      <dsp:txXfrm>
        <a:off x="6542423" y="586686"/>
        <a:ext cx="2240052" cy="282836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D9E1D-EDCE-46FA-BCE7-094CE06D37BC}">
      <dsp:nvSpPr>
        <dsp:cNvPr id="0" name=""/>
        <dsp:cNvSpPr/>
      </dsp:nvSpPr>
      <dsp:spPr>
        <a:xfrm>
          <a:off x="441908" y="468"/>
          <a:ext cx="2069643" cy="1241786"/>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cs typeface="Times New Roman" panose="02020603050405020304" pitchFamily="18" charset="0"/>
            </a:rPr>
            <a:t>1</a:t>
          </a:r>
          <a:r>
            <a:rPr lang="zh-CN" altLang="en-US" sz="1800" b="1" kern="1200" dirty="0">
              <a:latin typeface="Times New Roman" panose="02020603050405020304" pitchFamily="18" charset="0"/>
              <a:cs typeface="Times New Roman" panose="02020603050405020304" pitchFamily="18" charset="0"/>
            </a:rPr>
            <a:t>）识别问题</a:t>
          </a:r>
          <a:endParaRPr lang="zh-CN" altLang="en-US" sz="1800" kern="1200" dirty="0"/>
        </a:p>
        <a:p>
          <a:pPr marL="171450" lvl="1" indent="-171450" algn="l" defTabSz="711200">
            <a:lnSpc>
              <a:spcPct val="90000"/>
            </a:lnSpc>
            <a:spcBef>
              <a:spcPct val="0"/>
            </a:spcBef>
            <a:spcAft>
              <a:spcPct val="15000"/>
            </a:spcAft>
            <a:buNone/>
          </a:pPr>
          <a:r>
            <a:rPr lang="zh-CN" altLang="en-US" sz="1600" b="1" kern="1200" dirty="0">
              <a:latin typeface="Times New Roman" panose="02020603050405020304" pitchFamily="18" charset="0"/>
              <a:cs typeface="Times New Roman" panose="02020603050405020304" pitchFamily="18" charset="0"/>
            </a:rPr>
            <a:t>明确问题</a:t>
          </a:r>
          <a:endParaRPr lang="zh-CN" altLang="en-US" sz="1600" kern="1200" dirty="0"/>
        </a:p>
      </dsp:txBody>
      <dsp:txXfrm>
        <a:off x="478279" y="36839"/>
        <a:ext cx="1996901" cy="1169044"/>
      </dsp:txXfrm>
    </dsp:sp>
    <dsp:sp modelId="{DD1690CB-C06F-4F72-9B00-1C4E38C43F3E}">
      <dsp:nvSpPr>
        <dsp:cNvPr id="0" name=""/>
        <dsp:cNvSpPr/>
      </dsp:nvSpPr>
      <dsp:spPr>
        <a:xfrm>
          <a:off x="2693681" y="364726"/>
          <a:ext cx="438764" cy="513271"/>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693681" y="467380"/>
        <a:ext cx="307135" cy="307963"/>
      </dsp:txXfrm>
    </dsp:sp>
    <dsp:sp modelId="{892AED8F-A772-4A6A-BC79-DEA6EFA968C4}">
      <dsp:nvSpPr>
        <dsp:cNvPr id="0" name=""/>
        <dsp:cNvSpPr/>
      </dsp:nvSpPr>
      <dsp:spPr>
        <a:xfrm>
          <a:off x="3339410" y="468"/>
          <a:ext cx="2069643" cy="1241786"/>
        </a:xfrm>
        <a:prstGeom prst="roundRect">
          <a:avLst>
            <a:gd name="adj" fmla="val 10000"/>
          </a:avLst>
        </a:prstGeom>
        <a:gradFill rotWithShape="0">
          <a:gsLst>
            <a:gs pos="0">
              <a:schemeClr val="accent4">
                <a:hueOff val="-172754"/>
                <a:satOff val="-132"/>
                <a:lumOff val="2275"/>
                <a:alphaOff val="0"/>
                <a:tint val="50000"/>
                <a:satMod val="300000"/>
              </a:schemeClr>
            </a:gs>
            <a:gs pos="35000">
              <a:schemeClr val="accent4">
                <a:hueOff val="-172754"/>
                <a:satOff val="-132"/>
                <a:lumOff val="2275"/>
                <a:alphaOff val="0"/>
                <a:tint val="37000"/>
                <a:satMod val="300000"/>
              </a:schemeClr>
            </a:gs>
            <a:gs pos="100000">
              <a:schemeClr val="accent4">
                <a:hueOff val="-172754"/>
                <a:satOff val="-132"/>
                <a:lumOff val="227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cs typeface="Times New Roman" panose="02020603050405020304" pitchFamily="18" charset="0"/>
            </a:rPr>
            <a:t>2</a:t>
          </a:r>
          <a:r>
            <a:rPr lang="zh-CN" altLang="en-US" sz="1800" b="1" kern="1200" dirty="0">
              <a:latin typeface="Times New Roman" panose="02020603050405020304" pitchFamily="18" charset="0"/>
              <a:cs typeface="Times New Roman" panose="02020603050405020304" pitchFamily="18" charset="0"/>
            </a:rPr>
            <a:t>）定义问题</a:t>
          </a:r>
        </a:p>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cs typeface="Times New Roman" panose="02020603050405020304" pitchFamily="18" charset="0"/>
            </a:rPr>
            <a:t>将问题分解为可管理的小问题</a:t>
          </a:r>
        </a:p>
      </dsp:txBody>
      <dsp:txXfrm>
        <a:off x="3375781" y="36839"/>
        <a:ext cx="1996901" cy="1169044"/>
      </dsp:txXfrm>
    </dsp:sp>
    <dsp:sp modelId="{D0988FCA-7C33-431D-BFA9-3E04CFAF4166}">
      <dsp:nvSpPr>
        <dsp:cNvPr id="0" name=""/>
        <dsp:cNvSpPr/>
      </dsp:nvSpPr>
      <dsp:spPr>
        <a:xfrm>
          <a:off x="5591182" y="364726"/>
          <a:ext cx="438764" cy="513271"/>
        </a:xfrm>
        <a:prstGeom prst="rightArrow">
          <a:avLst>
            <a:gd name="adj1" fmla="val 60000"/>
            <a:gd name="adj2" fmla="val 50000"/>
          </a:avLst>
        </a:prstGeom>
        <a:gradFill rotWithShape="0">
          <a:gsLst>
            <a:gs pos="0">
              <a:schemeClr val="accent4">
                <a:hueOff val="-215942"/>
                <a:satOff val="-166"/>
                <a:lumOff val="2843"/>
                <a:alphaOff val="0"/>
                <a:tint val="50000"/>
                <a:satMod val="300000"/>
              </a:schemeClr>
            </a:gs>
            <a:gs pos="35000">
              <a:schemeClr val="accent4">
                <a:hueOff val="-215942"/>
                <a:satOff val="-166"/>
                <a:lumOff val="2843"/>
                <a:alphaOff val="0"/>
                <a:tint val="37000"/>
                <a:satMod val="300000"/>
              </a:schemeClr>
            </a:gs>
            <a:gs pos="100000">
              <a:schemeClr val="accent4">
                <a:hueOff val="-215942"/>
                <a:satOff val="-166"/>
                <a:lumOff val="284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591182" y="467380"/>
        <a:ext cx="307135" cy="307963"/>
      </dsp:txXfrm>
    </dsp:sp>
    <dsp:sp modelId="{E1608F3C-7E91-45D5-A36A-B64D98767E1E}">
      <dsp:nvSpPr>
        <dsp:cNvPr id="0" name=""/>
        <dsp:cNvSpPr/>
      </dsp:nvSpPr>
      <dsp:spPr>
        <a:xfrm>
          <a:off x="6236911" y="468"/>
          <a:ext cx="2069643" cy="1241786"/>
        </a:xfrm>
        <a:prstGeom prst="roundRect">
          <a:avLst>
            <a:gd name="adj" fmla="val 10000"/>
          </a:avLst>
        </a:prstGeom>
        <a:gradFill rotWithShape="0">
          <a:gsLst>
            <a:gs pos="0">
              <a:schemeClr val="accent4">
                <a:hueOff val="-345508"/>
                <a:satOff val="-265"/>
                <a:lumOff val="4549"/>
                <a:alphaOff val="0"/>
                <a:tint val="50000"/>
                <a:satMod val="300000"/>
              </a:schemeClr>
            </a:gs>
            <a:gs pos="35000">
              <a:schemeClr val="accent4">
                <a:hueOff val="-345508"/>
                <a:satOff val="-265"/>
                <a:lumOff val="4549"/>
                <a:alphaOff val="0"/>
                <a:tint val="37000"/>
                <a:satMod val="300000"/>
              </a:schemeClr>
            </a:gs>
            <a:gs pos="100000">
              <a:schemeClr val="accent4">
                <a:hueOff val="-345508"/>
                <a:satOff val="-265"/>
                <a:lumOff val="45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cs typeface="Times New Roman" panose="02020603050405020304" pitchFamily="18" charset="0"/>
            </a:rPr>
            <a:t>3</a:t>
          </a:r>
          <a:r>
            <a:rPr lang="zh-CN" altLang="en-US" sz="1800" b="1" kern="1200" dirty="0">
              <a:latin typeface="Times New Roman" panose="02020603050405020304" pitchFamily="18" charset="0"/>
              <a:cs typeface="Times New Roman" panose="02020603050405020304" pitchFamily="18" charset="0"/>
            </a:rPr>
            <a:t>）调查</a:t>
          </a:r>
        </a:p>
        <a:p>
          <a:pPr marL="171450" lvl="1" indent="-171450" algn="l" defTabSz="711200">
            <a:lnSpc>
              <a:spcPct val="90000"/>
            </a:lnSpc>
            <a:spcBef>
              <a:spcPct val="0"/>
            </a:spcBef>
            <a:spcAft>
              <a:spcPct val="15000"/>
            </a:spcAft>
            <a:buChar char="•"/>
          </a:pPr>
          <a:r>
            <a:rPr lang="zh-CN" altLang="en-US" sz="1600" b="1" kern="1200">
              <a:latin typeface="Times New Roman" panose="02020603050405020304" pitchFamily="18" charset="0"/>
              <a:cs typeface="Times New Roman" panose="02020603050405020304" pitchFamily="18" charset="0"/>
            </a:rPr>
            <a:t>收集</a:t>
          </a:r>
          <a:r>
            <a:rPr lang="zh-CN" altLang="en-US" sz="1600" b="1" kern="1200" dirty="0">
              <a:latin typeface="Times New Roman" panose="02020603050405020304" pitchFamily="18" charset="0"/>
              <a:cs typeface="Times New Roman" panose="02020603050405020304" pitchFamily="18" charset="0"/>
            </a:rPr>
            <a:t>数据</a:t>
          </a:r>
        </a:p>
      </dsp:txBody>
      <dsp:txXfrm>
        <a:off x="6273282" y="36839"/>
        <a:ext cx="1996901" cy="1169044"/>
      </dsp:txXfrm>
    </dsp:sp>
    <dsp:sp modelId="{78B696DC-B9C4-4F98-B15D-ADF79CEFFA27}">
      <dsp:nvSpPr>
        <dsp:cNvPr id="0" name=""/>
        <dsp:cNvSpPr/>
      </dsp:nvSpPr>
      <dsp:spPr>
        <a:xfrm rot="5400000">
          <a:off x="7052351" y="1387130"/>
          <a:ext cx="438764" cy="513271"/>
        </a:xfrm>
        <a:prstGeom prst="rightArrow">
          <a:avLst>
            <a:gd name="adj1" fmla="val 60000"/>
            <a:gd name="adj2" fmla="val 50000"/>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5400000">
        <a:off x="7117752" y="1424384"/>
        <a:ext cx="307963" cy="307135"/>
      </dsp:txXfrm>
    </dsp:sp>
    <dsp:sp modelId="{B35A5A4A-DFF3-4D48-A9E2-5EBC43B49BB8}">
      <dsp:nvSpPr>
        <dsp:cNvPr id="0" name=""/>
        <dsp:cNvSpPr/>
      </dsp:nvSpPr>
      <dsp:spPr>
        <a:xfrm>
          <a:off x="6236911" y="2070112"/>
          <a:ext cx="2069643" cy="1241786"/>
        </a:xfrm>
        <a:prstGeom prst="roundRect">
          <a:avLst>
            <a:gd name="adj" fmla="val 10000"/>
          </a:avLst>
        </a:prstGeom>
        <a:gradFill rotWithShape="0">
          <a:gsLst>
            <a:gs pos="0">
              <a:schemeClr val="accent4">
                <a:hueOff val="-518262"/>
                <a:satOff val="-397"/>
                <a:lumOff val="6824"/>
                <a:alphaOff val="0"/>
                <a:tint val="50000"/>
                <a:satMod val="300000"/>
              </a:schemeClr>
            </a:gs>
            <a:gs pos="35000">
              <a:schemeClr val="accent4">
                <a:hueOff val="-518262"/>
                <a:satOff val="-397"/>
                <a:lumOff val="6824"/>
                <a:alphaOff val="0"/>
                <a:tint val="37000"/>
                <a:satMod val="300000"/>
              </a:schemeClr>
            </a:gs>
            <a:gs pos="100000">
              <a:schemeClr val="accent4">
                <a:hueOff val="-518262"/>
                <a:satOff val="-397"/>
                <a:lumOff val="682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cs typeface="Times New Roman" panose="02020603050405020304" pitchFamily="18" charset="0"/>
            </a:rPr>
            <a:t>4</a:t>
          </a:r>
          <a:r>
            <a:rPr lang="zh-CN" altLang="en-US" sz="1800" b="1" kern="1200" dirty="0">
              <a:latin typeface="Times New Roman" panose="02020603050405020304" pitchFamily="18" charset="0"/>
              <a:cs typeface="Times New Roman" panose="02020603050405020304" pitchFamily="18" charset="0"/>
            </a:rPr>
            <a:t>）分析</a:t>
          </a:r>
        </a:p>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cs typeface="Times New Roman" panose="02020603050405020304" pitchFamily="18" charset="0"/>
            </a:rPr>
            <a:t>找出问题的根本原因</a:t>
          </a:r>
        </a:p>
      </dsp:txBody>
      <dsp:txXfrm>
        <a:off x="6273282" y="2106483"/>
        <a:ext cx="1996901" cy="1169044"/>
      </dsp:txXfrm>
    </dsp:sp>
    <dsp:sp modelId="{38C9D2FF-AA72-44AB-BBB7-8C77B7307588}">
      <dsp:nvSpPr>
        <dsp:cNvPr id="0" name=""/>
        <dsp:cNvSpPr/>
      </dsp:nvSpPr>
      <dsp:spPr>
        <a:xfrm rot="10800000">
          <a:off x="5616018" y="2434370"/>
          <a:ext cx="438764" cy="513271"/>
        </a:xfrm>
        <a:prstGeom prst="rightArrow">
          <a:avLst>
            <a:gd name="adj1" fmla="val 60000"/>
            <a:gd name="adj2" fmla="val 50000"/>
          </a:avLst>
        </a:prstGeom>
        <a:gradFill rotWithShape="0">
          <a:gsLst>
            <a:gs pos="0">
              <a:schemeClr val="accent4">
                <a:hueOff val="-647827"/>
                <a:satOff val="-497"/>
                <a:lumOff val="8530"/>
                <a:alphaOff val="0"/>
                <a:tint val="50000"/>
                <a:satMod val="300000"/>
              </a:schemeClr>
            </a:gs>
            <a:gs pos="35000">
              <a:schemeClr val="accent4">
                <a:hueOff val="-647827"/>
                <a:satOff val="-497"/>
                <a:lumOff val="8530"/>
                <a:alphaOff val="0"/>
                <a:tint val="37000"/>
                <a:satMod val="300000"/>
              </a:schemeClr>
            </a:gs>
            <a:gs pos="100000">
              <a:schemeClr val="accent4">
                <a:hueOff val="-647827"/>
                <a:satOff val="-497"/>
                <a:lumOff val="853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10800000">
        <a:off x="5747647" y="2537024"/>
        <a:ext cx="307135" cy="307963"/>
      </dsp:txXfrm>
    </dsp:sp>
    <dsp:sp modelId="{81B57689-9BD6-48F2-B709-DEE250CC968E}">
      <dsp:nvSpPr>
        <dsp:cNvPr id="0" name=""/>
        <dsp:cNvSpPr/>
      </dsp:nvSpPr>
      <dsp:spPr>
        <a:xfrm>
          <a:off x="3339410" y="2070112"/>
          <a:ext cx="2069643" cy="1241786"/>
        </a:xfrm>
        <a:prstGeom prst="roundRect">
          <a:avLst>
            <a:gd name="adj" fmla="val 10000"/>
          </a:avLst>
        </a:prstGeom>
        <a:gradFill rotWithShape="0">
          <a:gsLst>
            <a:gs pos="0">
              <a:schemeClr val="accent4">
                <a:hueOff val="-691016"/>
                <a:satOff val="-530"/>
                <a:lumOff val="9098"/>
                <a:alphaOff val="0"/>
                <a:tint val="50000"/>
                <a:satMod val="300000"/>
              </a:schemeClr>
            </a:gs>
            <a:gs pos="35000">
              <a:schemeClr val="accent4">
                <a:hueOff val="-691016"/>
                <a:satOff val="-530"/>
                <a:lumOff val="9098"/>
                <a:alphaOff val="0"/>
                <a:tint val="37000"/>
                <a:satMod val="300000"/>
              </a:schemeClr>
            </a:gs>
            <a:gs pos="100000">
              <a:schemeClr val="accent4">
                <a:hueOff val="-691016"/>
                <a:satOff val="-530"/>
                <a:lumOff val="90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cs typeface="Times New Roman" panose="02020603050405020304" pitchFamily="18" charset="0"/>
            </a:rPr>
            <a:t>5</a:t>
          </a:r>
          <a:r>
            <a:rPr lang="zh-CN" altLang="en-US" sz="1800" b="1" kern="1200" dirty="0">
              <a:latin typeface="Times New Roman" panose="02020603050405020304" pitchFamily="18" charset="0"/>
              <a:cs typeface="Times New Roman" panose="02020603050405020304" pitchFamily="18" charset="0"/>
            </a:rPr>
            <a:t>）解决</a:t>
          </a:r>
        </a:p>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cs typeface="Times New Roman" panose="02020603050405020304" pitchFamily="18" charset="0"/>
            </a:rPr>
            <a:t>从众多解决方案中选择最合适的一个</a:t>
          </a:r>
        </a:p>
      </dsp:txBody>
      <dsp:txXfrm>
        <a:off x="3375781" y="2106483"/>
        <a:ext cx="1996901" cy="1169044"/>
      </dsp:txXfrm>
    </dsp:sp>
    <dsp:sp modelId="{82D2D439-F55E-4713-A0A4-E38A4ACFAE3E}">
      <dsp:nvSpPr>
        <dsp:cNvPr id="0" name=""/>
        <dsp:cNvSpPr/>
      </dsp:nvSpPr>
      <dsp:spPr>
        <a:xfrm rot="10800000">
          <a:off x="2718516" y="2434370"/>
          <a:ext cx="438764" cy="513271"/>
        </a:xfrm>
        <a:prstGeom prst="rightArrow">
          <a:avLst>
            <a:gd name="adj1" fmla="val 60000"/>
            <a:gd name="adj2" fmla="val 50000"/>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10800000">
        <a:off x="2850145" y="2537024"/>
        <a:ext cx="307135" cy="307963"/>
      </dsp:txXfrm>
    </dsp:sp>
    <dsp:sp modelId="{39473E9F-F77A-468A-9E05-02BE1369F8A6}">
      <dsp:nvSpPr>
        <dsp:cNvPr id="0" name=""/>
        <dsp:cNvSpPr/>
      </dsp:nvSpPr>
      <dsp:spPr>
        <a:xfrm>
          <a:off x="441908" y="2070112"/>
          <a:ext cx="2069643" cy="1241786"/>
        </a:xfrm>
        <a:prstGeom prst="roundRect">
          <a:avLst>
            <a:gd name="adj" fmla="val 10000"/>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cs typeface="Times New Roman" panose="02020603050405020304" pitchFamily="18" charset="0"/>
            </a:rPr>
            <a:t>6</a:t>
          </a:r>
          <a:r>
            <a:rPr lang="zh-CN" altLang="en-US" sz="1800" b="1" kern="1200" dirty="0">
              <a:latin typeface="Times New Roman" panose="02020603050405020304" pitchFamily="18" charset="0"/>
              <a:cs typeface="Times New Roman" panose="02020603050405020304" pitchFamily="18" charset="0"/>
            </a:rPr>
            <a:t>）检查解决方案</a:t>
          </a:r>
        </a:p>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cs typeface="Times New Roman" panose="02020603050405020304" pitchFamily="18" charset="0"/>
            </a:rPr>
            <a:t>确认是否已解决问题</a:t>
          </a:r>
        </a:p>
      </dsp:txBody>
      <dsp:txXfrm>
        <a:off x="478279" y="2106483"/>
        <a:ext cx="1996901" cy="116904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816" y="516995"/>
          <a:ext cx="2259596" cy="296774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zh-CN" sz="1800" kern="1200" dirty="0">
              <a:solidFill>
                <a:schemeClr val="bg1"/>
              </a:solidFill>
            </a:rPr>
            <a:t>、质量管理计划</a:t>
          </a: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zh-CN" sz="1800" kern="1200" dirty="0">
              <a:solidFill>
                <a:schemeClr val="bg1"/>
              </a:solidFill>
            </a:rPr>
            <a:t>、过程改进计划</a:t>
          </a: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zh-CN" sz="1800" kern="1200" dirty="0">
              <a:solidFill>
                <a:schemeClr val="bg1"/>
              </a:solidFill>
            </a:rPr>
            <a:t>、质量测量指标</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zh-CN" sz="1800" kern="1200" dirty="0">
              <a:solidFill>
                <a:schemeClr val="bg1"/>
              </a:solidFill>
            </a:rPr>
            <a:t>、质量</a:t>
          </a:r>
          <a:r>
            <a:rPr lang="zh-CN" altLang="en-US" sz="1800" kern="1200" dirty="0">
              <a:solidFill>
                <a:schemeClr val="bg1"/>
              </a:solidFill>
            </a:rPr>
            <a:t>控制</a:t>
          </a:r>
          <a:r>
            <a:rPr lang="zh-CN" altLang="zh-CN" sz="1800" kern="1200" dirty="0">
              <a:solidFill>
                <a:schemeClr val="bg1"/>
              </a:solidFill>
            </a:rPr>
            <a:t>测量指</a:t>
          </a:r>
          <a:r>
            <a:rPr lang="zh-CN" altLang="en-US" sz="1800" kern="1200" dirty="0">
              <a:solidFill>
                <a:schemeClr val="bg1"/>
              </a:solidFill>
            </a:rPr>
            <a:t>结果</a:t>
          </a:r>
          <a:endParaRPr lang="en-US" altLang="zh-CN" sz="1800" kern="1200" dirty="0">
            <a:solidFill>
              <a:schemeClr val="bg1"/>
            </a:solidFill>
          </a:endParaRPr>
        </a:p>
      </dsp:txBody>
      <dsp:txXfrm>
        <a:off x="70997" y="583176"/>
        <a:ext cx="2127234" cy="2835387"/>
      </dsp:txXfrm>
    </dsp:sp>
    <dsp:sp modelId="{14652B25-4626-446B-9772-CF707F7DD993}">
      <dsp:nvSpPr>
        <dsp:cNvPr id="0" name=""/>
        <dsp:cNvSpPr/>
      </dsp:nvSpPr>
      <dsp:spPr>
        <a:xfrm>
          <a:off x="2450410" y="1770234"/>
          <a:ext cx="394312" cy="46127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450410" y="1862488"/>
        <a:ext cx="276018" cy="276763"/>
      </dsp:txXfrm>
    </dsp:sp>
    <dsp:sp modelId="{C8D7C99F-054B-458A-BA78-5C1A22ACEBC6}">
      <dsp:nvSpPr>
        <dsp:cNvPr id="0" name=""/>
        <dsp:cNvSpPr/>
      </dsp:nvSpPr>
      <dsp:spPr>
        <a:xfrm>
          <a:off x="3008399" y="516995"/>
          <a:ext cx="2720347" cy="296774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ctr"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、质量审计</a:t>
          </a:r>
          <a:endParaRPr lang="en-US" altLang="zh-CN" sz="1600" kern="1200" dirty="0">
            <a:solidFill>
              <a:schemeClr val="bg1"/>
            </a:solidFill>
          </a:endParaRPr>
        </a:p>
        <a:p>
          <a:pPr marL="0" lvl="0" indent="0" algn="ctr"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、过程分析</a:t>
          </a:r>
          <a:endParaRPr lang="en-US" altLang="zh-CN" sz="2000" kern="1200" dirty="0">
            <a:solidFill>
              <a:schemeClr val="bg1"/>
            </a:solidFill>
          </a:endParaRPr>
        </a:p>
        <a:p>
          <a:pPr marL="0" lvl="0" indent="0" algn="ctr" defTabSz="889000">
            <a:lnSpc>
              <a:spcPct val="100000"/>
            </a:lnSpc>
            <a:spcBef>
              <a:spcPct val="0"/>
            </a:spcBef>
            <a:spcAft>
              <a:spcPts val="0"/>
            </a:spcAft>
            <a:buNone/>
          </a:pPr>
          <a:r>
            <a:rPr lang="en-US" altLang="zh-CN" sz="2000" kern="1200" dirty="0">
              <a:solidFill>
                <a:schemeClr val="bg1"/>
              </a:solidFill>
            </a:rPr>
            <a:t>3</a:t>
          </a:r>
          <a:r>
            <a:rPr lang="zh-CN" altLang="en-US" sz="2000" kern="1200" dirty="0">
              <a:solidFill>
                <a:schemeClr val="bg1"/>
              </a:solidFill>
            </a:rPr>
            <a:t>、问题解决</a:t>
          </a:r>
          <a:endParaRPr lang="en-US" altLang="zh-CN" sz="2000" kern="1200" dirty="0"/>
        </a:p>
      </dsp:txBody>
      <dsp:txXfrm>
        <a:off x="3088075" y="596671"/>
        <a:ext cx="2560995" cy="2808397"/>
      </dsp:txXfrm>
    </dsp:sp>
    <dsp:sp modelId="{464DA894-C465-4F92-9ED2-46AEB669D8E1}">
      <dsp:nvSpPr>
        <dsp:cNvPr id="0" name=""/>
        <dsp:cNvSpPr/>
      </dsp:nvSpPr>
      <dsp:spPr>
        <a:xfrm>
          <a:off x="5914743" y="1770234"/>
          <a:ext cx="394312" cy="461271"/>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14743" y="1862488"/>
        <a:ext cx="276018" cy="276763"/>
      </dsp:txXfrm>
    </dsp:sp>
    <dsp:sp modelId="{642BD169-43AF-4664-BFC7-EF3BDBC7605C}">
      <dsp:nvSpPr>
        <dsp:cNvPr id="0" name=""/>
        <dsp:cNvSpPr/>
      </dsp:nvSpPr>
      <dsp:spPr>
        <a:xfrm>
          <a:off x="6472732" y="516995"/>
          <a:ext cx="2379434" cy="296774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en-US" altLang="zh-CN" sz="2000" kern="1200" dirty="0">
              <a:solidFill>
                <a:schemeClr val="bg1"/>
              </a:solidFill>
            </a:rPr>
            <a:t>1</a:t>
          </a:r>
          <a:r>
            <a:rPr lang="zh-CN" altLang="en-US" sz="2000" kern="1200" dirty="0">
              <a:solidFill>
                <a:schemeClr val="bg1"/>
              </a:solidFill>
            </a:rPr>
            <a:t>、变更请求</a:t>
          </a:r>
          <a:endParaRPr lang="en-US" altLang="zh-CN" sz="2000" kern="1200" dirty="0">
            <a:solidFill>
              <a:schemeClr val="bg1"/>
            </a:solidFill>
          </a:endParaRPr>
        </a:p>
        <a:p>
          <a:pPr marL="0" lvl="0" indent="0" algn="ctr" defTabSz="889000">
            <a:lnSpc>
              <a:spcPct val="90000"/>
            </a:lnSpc>
            <a:spcBef>
              <a:spcPct val="0"/>
            </a:spcBef>
            <a:spcAft>
              <a:spcPct val="35000"/>
            </a:spcAft>
            <a:buNone/>
          </a:pPr>
          <a:r>
            <a:rPr lang="en-US" altLang="zh-CN" sz="2000" kern="1200" dirty="0">
              <a:solidFill>
                <a:srgbClr val="FFC000"/>
              </a:solidFill>
            </a:rPr>
            <a:t>2</a:t>
          </a:r>
          <a:r>
            <a:rPr lang="zh-CN" altLang="en-US" sz="2000" kern="1200" dirty="0">
              <a:solidFill>
                <a:srgbClr val="FFC000"/>
              </a:solidFill>
            </a:rPr>
            <a:t>、质量报告</a:t>
          </a:r>
        </a:p>
      </dsp:txBody>
      <dsp:txXfrm>
        <a:off x="6542423" y="586686"/>
        <a:ext cx="2240052" cy="282836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916" y="429917"/>
          <a:ext cx="2089011" cy="259654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zh-CN" sz="1800" kern="1200" dirty="0">
              <a:solidFill>
                <a:schemeClr val="bg1"/>
              </a:solidFill>
            </a:rPr>
            <a:t>、质量管理计划</a:t>
          </a: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zh-CN" sz="1800" kern="1200" dirty="0">
              <a:solidFill>
                <a:schemeClr val="bg1"/>
              </a:solidFill>
            </a:rPr>
            <a:t>、质量测量指标</a:t>
          </a: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zh-CN" sz="1800" kern="1200" dirty="0">
              <a:solidFill>
                <a:schemeClr val="bg1"/>
              </a:solidFill>
            </a:rPr>
            <a:t>、</a:t>
          </a:r>
          <a:r>
            <a:rPr lang="zh-CN" altLang="en-US" sz="1800" kern="1200" dirty="0">
              <a:solidFill>
                <a:schemeClr val="bg1"/>
              </a:solidFill>
            </a:rPr>
            <a:t>质量核对单</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zh-CN" sz="1800" kern="1200" dirty="0">
              <a:solidFill>
                <a:schemeClr val="bg1"/>
              </a:solidFill>
            </a:rPr>
            <a:t>、</a:t>
          </a:r>
          <a:r>
            <a:rPr lang="zh-CN" altLang="en-US" sz="1800" kern="1200" dirty="0">
              <a:solidFill>
                <a:schemeClr val="bg1"/>
              </a:solidFill>
            </a:rPr>
            <a:t>可交付成果</a:t>
          </a:r>
          <a:endParaRPr lang="en-US" altLang="zh-CN" sz="1800" kern="1200" dirty="0">
            <a:solidFill>
              <a:schemeClr val="bg1"/>
            </a:solidFill>
          </a:endParaRPr>
        </a:p>
      </dsp:txBody>
      <dsp:txXfrm>
        <a:off x="66101" y="491102"/>
        <a:ext cx="1966641" cy="2474178"/>
      </dsp:txXfrm>
    </dsp:sp>
    <dsp:sp modelId="{14652B25-4626-446B-9772-CF707F7DD993}">
      <dsp:nvSpPr>
        <dsp:cNvPr id="0" name=""/>
        <dsp:cNvSpPr/>
      </dsp:nvSpPr>
      <dsp:spPr>
        <a:xfrm>
          <a:off x="2265883" y="1514967"/>
          <a:ext cx="364544" cy="426448"/>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265883" y="1600257"/>
        <a:ext cx="255181" cy="255868"/>
      </dsp:txXfrm>
    </dsp:sp>
    <dsp:sp modelId="{C8D7C99F-054B-458A-BA78-5C1A22ACEBC6}">
      <dsp:nvSpPr>
        <dsp:cNvPr id="0" name=""/>
        <dsp:cNvSpPr/>
      </dsp:nvSpPr>
      <dsp:spPr>
        <a:xfrm>
          <a:off x="2781748" y="429917"/>
          <a:ext cx="2514978" cy="259654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1</a:t>
          </a:r>
          <a:r>
            <a:rPr lang="zh-CN" altLang="en-US" sz="2000" kern="1200" dirty="0">
              <a:solidFill>
                <a:srgbClr val="FFC000"/>
              </a:solidFill>
            </a:rPr>
            <a:t>、技术评审</a:t>
          </a:r>
        </a:p>
        <a:p>
          <a:pPr marL="0" lvl="0" indent="0" defTabSz="889000">
            <a:spcBef>
              <a:spcPct val="0"/>
            </a:spcBef>
            <a:buNone/>
          </a:pPr>
          <a:r>
            <a:rPr lang="en-US" altLang="zh-CN" sz="2000" kern="1200" dirty="0">
              <a:solidFill>
                <a:srgbClr val="FFC000"/>
              </a:solidFill>
            </a:rPr>
            <a:t>2</a:t>
          </a:r>
          <a:r>
            <a:rPr lang="zh-CN" altLang="en-US" sz="2000" kern="1200" dirty="0">
              <a:solidFill>
                <a:srgbClr val="FFC000"/>
              </a:solidFill>
            </a:rPr>
            <a:t>、代码评审</a:t>
          </a:r>
          <a:r>
            <a:rPr lang="en-US" altLang="zh-CN" sz="2000" kern="1200" dirty="0">
              <a:solidFill>
                <a:srgbClr val="FFC000"/>
              </a:solidFill>
            </a:rPr>
            <a:t>/</a:t>
          </a:r>
          <a:r>
            <a:rPr lang="zh-CN" altLang="en-US" sz="2000" kern="1200" dirty="0">
              <a:solidFill>
                <a:srgbClr val="FFC000"/>
              </a:solidFill>
            </a:rPr>
            <a:t>走查</a:t>
          </a:r>
        </a:p>
        <a:p>
          <a:pPr marL="0" lvl="0" indent="0" defTabSz="889000">
            <a:spcBef>
              <a:spcPct val="0"/>
            </a:spcBef>
            <a:buNone/>
          </a:pPr>
          <a:r>
            <a:rPr lang="en-US" altLang="zh-CN" sz="2000" kern="1200" dirty="0">
              <a:solidFill>
                <a:srgbClr val="FFC000"/>
              </a:solidFill>
            </a:rPr>
            <a:t>3</a:t>
          </a:r>
          <a:r>
            <a:rPr lang="zh-CN" altLang="en-US" sz="2000" kern="1200" dirty="0">
              <a:solidFill>
                <a:srgbClr val="FFC000"/>
              </a:solidFill>
            </a:rPr>
            <a:t>、测试</a:t>
          </a:r>
        </a:p>
        <a:p>
          <a:pPr marL="0" lvl="0" indent="0" defTabSz="889000">
            <a:spcBef>
              <a:spcPct val="0"/>
            </a:spcBef>
            <a:buNone/>
          </a:pPr>
          <a:r>
            <a:rPr lang="en-US" altLang="zh-CN" sz="2000" kern="1200" dirty="0">
              <a:solidFill>
                <a:srgbClr val="FFC000"/>
              </a:solidFill>
            </a:rPr>
            <a:t>4</a:t>
          </a:r>
          <a:r>
            <a:rPr lang="zh-CN" altLang="en-US" sz="2000" kern="1200" dirty="0">
              <a:solidFill>
                <a:srgbClr val="FFC000"/>
              </a:solidFill>
            </a:rPr>
            <a:t>、数据分析 </a:t>
          </a:r>
          <a:endParaRPr lang="en-US" altLang="zh-CN" sz="2000" kern="1200" dirty="0">
            <a:solidFill>
              <a:srgbClr val="FFC000"/>
            </a:solidFill>
          </a:endParaRPr>
        </a:p>
      </dsp:txBody>
      <dsp:txXfrm>
        <a:off x="2855409" y="503578"/>
        <a:ext cx="2367656" cy="2449226"/>
      </dsp:txXfrm>
    </dsp:sp>
    <dsp:sp modelId="{464DA894-C465-4F92-9ED2-46AEB669D8E1}">
      <dsp:nvSpPr>
        <dsp:cNvPr id="0" name=""/>
        <dsp:cNvSpPr/>
      </dsp:nvSpPr>
      <dsp:spPr>
        <a:xfrm>
          <a:off x="5468681" y="1514967"/>
          <a:ext cx="364544" cy="426448"/>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468681" y="1600257"/>
        <a:ext cx="255181" cy="255868"/>
      </dsp:txXfrm>
    </dsp:sp>
    <dsp:sp modelId="{642BD169-43AF-4664-BFC7-EF3BDBC7605C}">
      <dsp:nvSpPr>
        <dsp:cNvPr id="0" name=""/>
        <dsp:cNvSpPr/>
      </dsp:nvSpPr>
      <dsp:spPr>
        <a:xfrm>
          <a:off x="5984546" y="429917"/>
          <a:ext cx="2867520" cy="259654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schemeClr val="bg1"/>
              </a:solidFill>
            </a:rPr>
            <a:t>1</a:t>
          </a:r>
          <a:r>
            <a:rPr lang="zh-CN" altLang="en-US" sz="2000" kern="1200" dirty="0">
              <a:solidFill>
                <a:schemeClr val="bg1"/>
              </a:solidFill>
            </a:rPr>
            <a:t>、变更请求</a:t>
          </a:r>
        </a:p>
        <a:p>
          <a:pPr marL="0" lvl="0" indent="0" algn="l" defTabSz="889000">
            <a:lnSpc>
              <a:spcPct val="90000"/>
            </a:lnSpc>
            <a:spcBef>
              <a:spcPct val="0"/>
            </a:spcBef>
            <a:spcAft>
              <a:spcPct val="35000"/>
            </a:spcAft>
            <a:buNone/>
          </a:pPr>
          <a:r>
            <a:rPr lang="en-US" altLang="zh-CN" sz="2000" kern="1200" dirty="0">
              <a:solidFill>
                <a:schemeClr val="bg1"/>
              </a:solidFill>
            </a:rPr>
            <a:t>2</a:t>
          </a:r>
          <a:r>
            <a:rPr lang="zh-CN" altLang="en-US" sz="2000" kern="1200" dirty="0">
              <a:solidFill>
                <a:schemeClr val="bg1"/>
              </a:solidFill>
            </a:rPr>
            <a:t>、质量控制测量结果</a:t>
          </a:r>
          <a:endParaRPr lang="en-US" altLang="zh-CN" sz="2000" kern="1200" dirty="0">
            <a:solidFill>
              <a:schemeClr val="bg1"/>
            </a:solidFill>
          </a:endParaRPr>
        </a:p>
        <a:p>
          <a:pPr marL="0" lvl="0" indent="0" algn="l" defTabSz="889000">
            <a:lnSpc>
              <a:spcPct val="90000"/>
            </a:lnSpc>
            <a:spcBef>
              <a:spcPct val="0"/>
            </a:spcBef>
            <a:spcAft>
              <a:spcPct val="35000"/>
            </a:spcAft>
            <a:buNone/>
          </a:pPr>
          <a:r>
            <a:rPr lang="en-US" altLang="zh-CN" sz="2000" kern="1200" dirty="0">
              <a:solidFill>
                <a:schemeClr val="bg1"/>
              </a:solidFill>
            </a:rPr>
            <a:t>3</a:t>
          </a:r>
          <a:r>
            <a:rPr lang="zh-CN" altLang="en-US" sz="2000" kern="1200" dirty="0">
              <a:solidFill>
                <a:schemeClr val="bg1"/>
              </a:solidFill>
            </a:rPr>
            <a:t>、核实的可交付成果</a:t>
          </a:r>
        </a:p>
      </dsp:txBody>
      <dsp:txXfrm>
        <a:off x="6060596" y="505967"/>
        <a:ext cx="2715420" cy="244444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916" y="429917"/>
          <a:ext cx="2089011" cy="259654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zh-CN" sz="1800" kern="1200" dirty="0">
              <a:solidFill>
                <a:schemeClr val="bg1"/>
              </a:solidFill>
            </a:rPr>
            <a:t>、质量管理计划</a:t>
          </a: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zh-CN" sz="1800" kern="1200" dirty="0">
              <a:solidFill>
                <a:schemeClr val="bg1"/>
              </a:solidFill>
            </a:rPr>
            <a:t>、质量测量指标</a:t>
          </a: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zh-CN" sz="1800" kern="1200" dirty="0">
              <a:solidFill>
                <a:schemeClr val="bg1"/>
              </a:solidFill>
            </a:rPr>
            <a:t>、</a:t>
          </a:r>
          <a:r>
            <a:rPr lang="zh-CN" altLang="en-US" sz="1800" kern="1200" dirty="0">
              <a:solidFill>
                <a:schemeClr val="bg1"/>
              </a:solidFill>
            </a:rPr>
            <a:t>质量核对单</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zh-CN" sz="1800" kern="1200" dirty="0">
              <a:solidFill>
                <a:schemeClr val="bg1"/>
              </a:solidFill>
            </a:rPr>
            <a:t>、</a:t>
          </a:r>
          <a:r>
            <a:rPr lang="zh-CN" altLang="en-US" sz="1800" kern="1200" dirty="0">
              <a:solidFill>
                <a:schemeClr val="bg1"/>
              </a:solidFill>
            </a:rPr>
            <a:t>可交付成果</a:t>
          </a:r>
          <a:endParaRPr lang="en-US" altLang="zh-CN" sz="1800" kern="1200" dirty="0">
            <a:solidFill>
              <a:schemeClr val="bg1"/>
            </a:solidFill>
          </a:endParaRPr>
        </a:p>
      </dsp:txBody>
      <dsp:txXfrm>
        <a:off x="66101" y="491102"/>
        <a:ext cx="1966641" cy="2474178"/>
      </dsp:txXfrm>
    </dsp:sp>
    <dsp:sp modelId="{14652B25-4626-446B-9772-CF707F7DD993}">
      <dsp:nvSpPr>
        <dsp:cNvPr id="0" name=""/>
        <dsp:cNvSpPr/>
      </dsp:nvSpPr>
      <dsp:spPr>
        <a:xfrm>
          <a:off x="2265883" y="1514967"/>
          <a:ext cx="364544" cy="426448"/>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265883" y="1600257"/>
        <a:ext cx="255181" cy="255868"/>
      </dsp:txXfrm>
    </dsp:sp>
    <dsp:sp modelId="{C8D7C99F-054B-458A-BA78-5C1A22ACEBC6}">
      <dsp:nvSpPr>
        <dsp:cNvPr id="0" name=""/>
        <dsp:cNvSpPr/>
      </dsp:nvSpPr>
      <dsp:spPr>
        <a:xfrm>
          <a:off x="2781748" y="429917"/>
          <a:ext cx="2514978" cy="259654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、技术评审</a:t>
          </a:r>
        </a:p>
        <a:p>
          <a:pPr marL="0" lvl="0" indent="0" defTabSz="889000">
            <a:spcBef>
              <a:spcPct val="0"/>
            </a:spcBef>
            <a:buNone/>
          </a:pPr>
          <a:r>
            <a:rPr lang="en-US" altLang="zh-CN" sz="2000" kern="1200" dirty="0">
              <a:solidFill>
                <a:schemeClr val="bg1"/>
              </a:solidFill>
            </a:rPr>
            <a:t>2</a:t>
          </a:r>
          <a:r>
            <a:rPr lang="zh-CN" altLang="en-US" sz="2000" kern="1200" dirty="0">
              <a:solidFill>
                <a:schemeClr val="bg1"/>
              </a:solidFill>
            </a:rPr>
            <a:t>、代码走查</a:t>
          </a:r>
        </a:p>
        <a:p>
          <a:pPr marL="0" lvl="0" indent="0" defTabSz="889000">
            <a:spcBef>
              <a:spcPct val="0"/>
            </a:spcBef>
            <a:buNone/>
          </a:pPr>
          <a:r>
            <a:rPr lang="en-US" altLang="zh-CN" sz="2000" kern="1200" dirty="0">
              <a:solidFill>
                <a:schemeClr val="bg1"/>
              </a:solidFill>
            </a:rPr>
            <a:t>3</a:t>
          </a:r>
          <a:r>
            <a:rPr lang="zh-CN" altLang="en-US" sz="2000" kern="1200" dirty="0">
              <a:solidFill>
                <a:schemeClr val="bg1"/>
              </a:solidFill>
            </a:rPr>
            <a:t>、测试</a:t>
          </a:r>
        </a:p>
        <a:p>
          <a:pPr marL="0" lvl="0" indent="0" defTabSz="889000">
            <a:spcBef>
              <a:spcPct val="0"/>
            </a:spcBef>
            <a:buNone/>
          </a:pPr>
          <a:r>
            <a:rPr lang="en-US" altLang="zh-CN" sz="2000" kern="1200" dirty="0">
              <a:solidFill>
                <a:srgbClr val="FFC000"/>
              </a:solidFill>
            </a:rPr>
            <a:t>4</a:t>
          </a:r>
          <a:r>
            <a:rPr lang="zh-CN" altLang="en-US" sz="2000" kern="1200" dirty="0">
              <a:solidFill>
                <a:srgbClr val="FFC000"/>
              </a:solidFill>
            </a:rPr>
            <a:t>、数据分析 </a:t>
          </a:r>
          <a:endParaRPr lang="en-US" altLang="zh-CN" sz="2000" kern="1200" dirty="0">
            <a:solidFill>
              <a:srgbClr val="FFC000"/>
            </a:solidFill>
          </a:endParaRPr>
        </a:p>
      </dsp:txBody>
      <dsp:txXfrm>
        <a:off x="2855409" y="503578"/>
        <a:ext cx="2367656" cy="2449226"/>
      </dsp:txXfrm>
    </dsp:sp>
    <dsp:sp modelId="{464DA894-C465-4F92-9ED2-46AEB669D8E1}">
      <dsp:nvSpPr>
        <dsp:cNvPr id="0" name=""/>
        <dsp:cNvSpPr/>
      </dsp:nvSpPr>
      <dsp:spPr>
        <a:xfrm>
          <a:off x="5468681" y="1514967"/>
          <a:ext cx="364544" cy="426448"/>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468681" y="1600257"/>
        <a:ext cx="255181" cy="255868"/>
      </dsp:txXfrm>
    </dsp:sp>
    <dsp:sp modelId="{642BD169-43AF-4664-BFC7-EF3BDBC7605C}">
      <dsp:nvSpPr>
        <dsp:cNvPr id="0" name=""/>
        <dsp:cNvSpPr/>
      </dsp:nvSpPr>
      <dsp:spPr>
        <a:xfrm>
          <a:off x="5984546" y="429917"/>
          <a:ext cx="2867520" cy="259654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schemeClr val="bg1"/>
              </a:solidFill>
            </a:rPr>
            <a:t>1</a:t>
          </a:r>
          <a:r>
            <a:rPr lang="zh-CN" altLang="en-US" sz="2000" kern="1200" dirty="0">
              <a:solidFill>
                <a:schemeClr val="bg1"/>
              </a:solidFill>
            </a:rPr>
            <a:t>、变更请求</a:t>
          </a:r>
        </a:p>
        <a:p>
          <a:pPr marL="0" lvl="0" indent="0" algn="l" defTabSz="889000">
            <a:lnSpc>
              <a:spcPct val="90000"/>
            </a:lnSpc>
            <a:spcBef>
              <a:spcPct val="0"/>
            </a:spcBef>
            <a:spcAft>
              <a:spcPct val="35000"/>
            </a:spcAft>
            <a:buNone/>
          </a:pPr>
          <a:r>
            <a:rPr lang="en-US" altLang="zh-CN" sz="2000" kern="1200" dirty="0">
              <a:solidFill>
                <a:schemeClr val="bg1"/>
              </a:solidFill>
            </a:rPr>
            <a:t>2</a:t>
          </a:r>
          <a:r>
            <a:rPr lang="zh-CN" altLang="en-US" sz="2000" kern="1200" dirty="0">
              <a:solidFill>
                <a:schemeClr val="bg1"/>
              </a:solidFill>
            </a:rPr>
            <a:t>、质量控制测量结果</a:t>
          </a:r>
          <a:endParaRPr lang="en-US" altLang="zh-CN" sz="2000" kern="1200" dirty="0">
            <a:solidFill>
              <a:schemeClr val="bg1"/>
            </a:solidFill>
          </a:endParaRPr>
        </a:p>
        <a:p>
          <a:pPr marL="0" lvl="0" indent="0" algn="l" defTabSz="889000">
            <a:lnSpc>
              <a:spcPct val="90000"/>
            </a:lnSpc>
            <a:spcBef>
              <a:spcPct val="0"/>
            </a:spcBef>
            <a:spcAft>
              <a:spcPct val="35000"/>
            </a:spcAft>
            <a:buNone/>
          </a:pPr>
          <a:r>
            <a:rPr lang="en-US" altLang="zh-CN" sz="2000" kern="1200" dirty="0">
              <a:solidFill>
                <a:schemeClr val="bg1"/>
              </a:solidFill>
            </a:rPr>
            <a:t>3</a:t>
          </a:r>
          <a:r>
            <a:rPr lang="zh-CN" altLang="en-US" sz="2000" kern="1200" dirty="0">
              <a:solidFill>
                <a:schemeClr val="bg1"/>
              </a:solidFill>
            </a:rPr>
            <a:t>、核实的可交付成果</a:t>
          </a:r>
        </a:p>
      </dsp:txBody>
      <dsp:txXfrm>
        <a:off x="6060596" y="505967"/>
        <a:ext cx="2715420" cy="2444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6DF9D-AB4A-4442-9295-8E8D08117DDF}">
      <dsp:nvSpPr>
        <dsp:cNvPr id="0" name=""/>
        <dsp:cNvSpPr/>
      </dsp:nvSpPr>
      <dsp:spPr>
        <a:xfrm>
          <a:off x="0" y="298421"/>
          <a:ext cx="8712968" cy="138915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374904" rIns="676223"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cs typeface="Times New Roman" panose="02020603050405020304" pitchFamily="18" charset="0"/>
            </a:rPr>
            <a:t>可能不是问题，</a:t>
          </a:r>
          <a:r>
            <a:rPr lang="zh-CN" altLang="en-US" sz="2000" b="1" kern="1200" dirty="0">
              <a:solidFill>
                <a:srgbClr val="0070C0"/>
              </a:solidFill>
              <a:latin typeface="Times New Roman" panose="02020603050405020304" pitchFamily="18" charset="0"/>
              <a:cs typeface="Times New Roman" panose="02020603050405020304" pitchFamily="18" charset="0"/>
            </a:rPr>
            <a:t>可以接受</a:t>
          </a:r>
          <a:endParaRPr lang="zh-CN" altLang="en-US" sz="2000" kern="1200" dirty="0">
            <a:solidFill>
              <a:srgbClr val="0070C0"/>
            </a:solidFill>
          </a:endParaRPr>
        </a:p>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cs typeface="Times New Roman" panose="02020603050405020304" pitchFamily="18" charset="0"/>
            </a:rPr>
            <a:t>适合一般使用</a:t>
          </a:r>
          <a:endParaRPr lang="zh-CN" altLang="en-US" sz="2000" kern="1200" dirty="0"/>
        </a:p>
      </dsp:txBody>
      <dsp:txXfrm>
        <a:off x="0" y="298421"/>
        <a:ext cx="8712968" cy="1389150"/>
      </dsp:txXfrm>
    </dsp:sp>
    <dsp:sp modelId="{C3B21772-39FE-46BC-A370-D5D4BBFD7E79}">
      <dsp:nvSpPr>
        <dsp:cNvPr id="0" name=""/>
        <dsp:cNvSpPr/>
      </dsp:nvSpPr>
      <dsp:spPr>
        <a:xfrm>
          <a:off x="435648" y="32741"/>
          <a:ext cx="7163976" cy="531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低等级（功能有限）、高质量（无明显缺陷、用户手册易读）</a:t>
          </a:r>
          <a:endParaRPr lang="zh-CN" altLang="en-US" sz="2000" kern="1200" dirty="0"/>
        </a:p>
      </dsp:txBody>
      <dsp:txXfrm>
        <a:off x="461587" y="58680"/>
        <a:ext cx="7112098" cy="479482"/>
      </dsp:txXfrm>
    </dsp:sp>
    <dsp:sp modelId="{77474A45-EA45-43B4-9F87-C076BC5FF551}">
      <dsp:nvSpPr>
        <dsp:cNvPr id="0" name=""/>
        <dsp:cNvSpPr/>
      </dsp:nvSpPr>
      <dsp:spPr>
        <a:xfrm>
          <a:off x="0" y="2050451"/>
          <a:ext cx="8712968" cy="1389150"/>
        </a:xfrm>
        <a:prstGeom prst="rect">
          <a:avLst/>
        </a:prstGeom>
        <a:solidFill>
          <a:schemeClr val="lt1">
            <a:alpha val="90000"/>
            <a:hueOff val="0"/>
            <a:satOff val="0"/>
            <a:lumOff val="0"/>
            <a:alphaOff val="0"/>
          </a:schemeClr>
        </a:solidFill>
        <a:ln w="25400" cap="flat" cmpd="sng" algn="ctr">
          <a:solidFill>
            <a:schemeClr val="accent4">
              <a:hueOff val="-863770"/>
              <a:satOff val="-662"/>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374904" rIns="676223"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cs typeface="Times New Roman" panose="02020603050405020304" pitchFamily="18" charset="0"/>
            </a:rPr>
            <a:t>可能是个问题，</a:t>
          </a:r>
          <a:r>
            <a:rPr lang="zh-CN" altLang="en-US" sz="2000" b="1" kern="1200" dirty="0">
              <a:solidFill>
                <a:srgbClr val="4BACC6"/>
              </a:solidFill>
              <a:latin typeface="Times New Roman" panose="02020603050405020304" pitchFamily="18" charset="0"/>
              <a:cs typeface="Times New Roman" panose="02020603050405020304" pitchFamily="18" charset="0"/>
            </a:rPr>
            <a:t>难以接受</a:t>
          </a:r>
          <a:endParaRPr lang="zh-CN" altLang="en-US" sz="2000" kern="1200" dirty="0">
            <a:solidFill>
              <a:srgbClr val="4BACC6"/>
            </a:solidFill>
          </a:endParaRPr>
        </a:p>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cs typeface="Times New Roman" panose="02020603050405020304" pitchFamily="18" charset="0"/>
            </a:rPr>
            <a:t>产品功能会因质量低劣而无效或低效</a:t>
          </a:r>
          <a:endParaRPr lang="zh-CN" altLang="en-US" sz="2000" kern="1200" dirty="0"/>
        </a:p>
      </dsp:txBody>
      <dsp:txXfrm>
        <a:off x="0" y="2050451"/>
        <a:ext cx="8712968" cy="1389150"/>
      </dsp:txXfrm>
    </dsp:sp>
    <dsp:sp modelId="{B0F7C601-709F-48DA-BB6C-59320D6DAA73}">
      <dsp:nvSpPr>
        <dsp:cNvPr id="0" name=""/>
        <dsp:cNvSpPr/>
      </dsp:nvSpPr>
      <dsp:spPr>
        <a:xfrm>
          <a:off x="435648" y="1784771"/>
          <a:ext cx="7163976" cy="531360"/>
        </a:xfrm>
        <a:prstGeom prst="roundRect">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高等级（功能繁多）、低质量（有许多缺陷、用户手册杂乱）</a:t>
          </a:r>
          <a:endParaRPr lang="zh-CN" altLang="en-US" sz="2000" kern="1200" dirty="0"/>
        </a:p>
      </dsp:txBody>
      <dsp:txXfrm>
        <a:off x="461587" y="1810710"/>
        <a:ext cx="7112098" cy="4794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916" y="429917"/>
          <a:ext cx="2089011" cy="259654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zh-CN" sz="1800" kern="1200" dirty="0">
              <a:solidFill>
                <a:schemeClr val="bg1"/>
              </a:solidFill>
            </a:rPr>
            <a:t>、质量管理计划</a:t>
          </a: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zh-CN" sz="1800" kern="1200" dirty="0">
              <a:solidFill>
                <a:schemeClr val="bg1"/>
              </a:solidFill>
            </a:rPr>
            <a:t>、质量测量指标</a:t>
          </a: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zh-CN" sz="1800" kern="1200" dirty="0">
              <a:solidFill>
                <a:schemeClr val="bg1"/>
              </a:solidFill>
            </a:rPr>
            <a:t>、</a:t>
          </a:r>
          <a:r>
            <a:rPr lang="zh-CN" altLang="en-US" sz="1800" kern="1200" dirty="0">
              <a:solidFill>
                <a:schemeClr val="bg1"/>
              </a:solidFill>
            </a:rPr>
            <a:t>质量核对单</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zh-CN" sz="1800" kern="1200" dirty="0">
              <a:solidFill>
                <a:schemeClr val="bg1"/>
              </a:solidFill>
            </a:rPr>
            <a:t>、</a:t>
          </a:r>
          <a:r>
            <a:rPr lang="zh-CN" altLang="en-US" sz="1800" kern="1200" dirty="0">
              <a:solidFill>
                <a:schemeClr val="bg1"/>
              </a:solidFill>
            </a:rPr>
            <a:t>可交付成果</a:t>
          </a:r>
          <a:endParaRPr lang="en-US" altLang="zh-CN" sz="1800" kern="1200" dirty="0">
            <a:solidFill>
              <a:schemeClr val="bg1"/>
            </a:solidFill>
          </a:endParaRPr>
        </a:p>
      </dsp:txBody>
      <dsp:txXfrm>
        <a:off x="66101" y="491102"/>
        <a:ext cx="1966641" cy="2474178"/>
      </dsp:txXfrm>
    </dsp:sp>
    <dsp:sp modelId="{14652B25-4626-446B-9772-CF707F7DD993}">
      <dsp:nvSpPr>
        <dsp:cNvPr id="0" name=""/>
        <dsp:cNvSpPr/>
      </dsp:nvSpPr>
      <dsp:spPr>
        <a:xfrm>
          <a:off x="2265883" y="1514967"/>
          <a:ext cx="364544" cy="426448"/>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265883" y="1600257"/>
        <a:ext cx="255181" cy="255868"/>
      </dsp:txXfrm>
    </dsp:sp>
    <dsp:sp modelId="{C8D7C99F-054B-458A-BA78-5C1A22ACEBC6}">
      <dsp:nvSpPr>
        <dsp:cNvPr id="0" name=""/>
        <dsp:cNvSpPr/>
      </dsp:nvSpPr>
      <dsp:spPr>
        <a:xfrm>
          <a:off x="2781748" y="429917"/>
          <a:ext cx="2514978" cy="259654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、技术评审</a:t>
          </a:r>
        </a:p>
        <a:p>
          <a:pPr marL="0" lvl="0" indent="0" defTabSz="889000">
            <a:spcBef>
              <a:spcPct val="0"/>
            </a:spcBef>
            <a:buNone/>
          </a:pPr>
          <a:r>
            <a:rPr lang="en-US" altLang="zh-CN" sz="2000" kern="1200" dirty="0">
              <a:solidFill>
                <a:schemeClr val="bg1"/>
              </a:solidFill>
            </a:rPr>
            <a:t>2</a:t>
          </a:r>
          <a:r>
            <a:rPr lang="zh-CN" altLang="en-US" sz="2000" kern="1200" dirty="0">
              <a:solidFill>
                <a:schemeClr val="bg1"/>
              </a:solidFill>
            </a:rPr>
            <a:t>、代码走查</a:t>
          </a:r>
        </a:p>
        <a:p>
          <a:pPr marL="0" lvl="0" indent="0" defTabSz="889000">
            <a:spcBef>
              <a:spcPct val="0"/>
            </a:spcBef>
            <a:buNone/>
          </a:pPr>
          <a:r>
            <a:rPr lang="en-US" altLang="zh-CN" sz="2000" kern="1200" dirty="0">
              <a:solidFill>
                <a:schemeClr val="bg1"/>
              </a:solidFill>
            </a:rPr>
            <a:t>3</a:t>
          </a:r>
          <a:r>
            <a:rPr lang="zh-CN" altLang="en-US" sz="2000" kern="1200" dirty="0">
              <a:solidFill>
                <a:schemeClr val="bg1"/>
              </a:solidFill>
            </a:rPr>
            <a:t>、测试</a:t>
          </a:r>
        </a:p>
        <a:p>
          <a:pPr marL="0" lvl="0" indent="0" defTabSz="889000">
            <a:spcBef>
              <a:spcPct val="0"/>
            </a:spcBef>
            <a:buNone/>
          </a:pPr>
          <a:r>
            <a:rPr lang="en-US" altLang="zh-CN" sz="2000" kern="1200" dirty="0">
              <a:solidFill>
                <a:schemeClr val="bg1"/>
              </a:solidFill>
            </a:rPr>
            <a:t>4</a:t>
          </a:r>
          <a:r>
            <a:rPr lang="zh-CN" altLang="en-US" sz="2000" kern="1200" dirty="0">
              <a:solidFill>
                <a:schemeClr val="bg1"/>
              </a:solidFill>
            </a:rPr>
            <a:t>、数据分析 </a:t>
          </a:r>
          <a:endParaRPr lang="en-US" altLang="zh-CN" sz="2000" kern="1200" dirty="0">
            <a:solidFill>
              <a:schemeClr val="bg1"/>
            </a:solidFill>
          </a:endParaRPr>
        </a:p>
      </dsp:txBody>
      <dsp:txXfrm>
        <a:off x="2855409" y="503578"/>
        <a:ext cx="2367656" cy="2449226"/>
      </dsp:txXfrm>
    </dsp:sp>
    <dsp:sp modelId="{464DA894-C465-4F92-9ED2-46AEB669D8E1}">
      <dsp:nvSpPr>
        <dsp:cNvPr id="0" name=""/>
        <dsp:cNvSpPr/>
      </dsp:nvSpPr>
      <dsp:spPr>
        <a:xfrm>
          <a:off x="5468681" y="1514967"/>
          <a:ext cx="364544" cy="426448"/>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468681" y="1600257"/>
        <a:ext cx="255181" cy="255868"/>
      </dsp:txXfrm>
    </dsp:sp>
    <dsp:sp modelId="{642BD169-43AF-4664-BFC7-EF3BDBC7605C}">
      <dsp:nvSpPr>
        <dsp:cNvPr id="0" name=""/>
        <dsp:cNvSpPr/>
      </dsp:nvSpPr>
      <dsp:spPr>
        <a:xfrm>
          <a:off x="5984546" y="429917"/>
          <a:ext cx="2867520" cy="259654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schemeClr val="bg1"/>
              </a:solidFill>
            </a:rPr>
            <a:t>1</a:t>
          </a:r>
          <a:r>
            <a:rPr lang="zh-CN" altLang="en-US" sz="2000" kern="1200" dirty="0">
              <a:solidFill>
                <a:schemeClr val="bg1"/>
              </a:solidFill>
            </a:rPr>
            <a:t>、变更请求</a:t>
          </a:r>
          <a:endParaRPr lang="en-US" altLang="zh-CN" sz="2000" kern="1200" dirty="0">
            <a:solidFill>
              <a:schemeClr val="bg1"/>
            </a:solidFill>
          </a:endParaRPr>
        </a:p>
        <a:p>
          <a:pPr marL="0" lvl="0" indent="0" algn="l" defTabSz="889000">
            <a:lnSpc>
              <a:spcPct val="90000"/>
            </a:lnSpc>
            <a:spcBef>
              <a:spcPct val="0"/>
            </a:spcBef>
            <a:spcAft>
              <a:spcPct val="35000"/>
            </a:spcAft>
            <a:buNone/>
          </a:pPr>
          <a:r>
            <a:rPr lang="en-US" altLang="zh-CN" sz="2000" kern="1200" dirty="0">
              <a:solidFill>
                <a:srgbClr val="FFC000"/>
              </a:solidFill>
            </a:rPr>
            <a:t>2</a:t>
          </a:r>
          <a:r>
            <a:rPr lang="zh-CN" altLang="en-US" sz="2000" kern="1200" dirty="0">
              <a:solidFill>
                <a:srgbClr val="FFC000"/>
              </a:solidFill>
            </a:rPr>
            <a:t>、质量控制测量结果</a:t>
          </a:r>
        </a:p>
        <a:p>
          <a:pPr marL="0" lvl="0" indent="0" algn="l" defTabSz="889000">
            <a:lnSpc>
              <a:spcPct val="90000"/>
            </a:lnSpc>
            <a:spcBef>
              <a:spcPct val="0"/>
            </a:spcBef>
            <a:spcAft>
              <a:spcPct val="35000"/>
            </a:spcAft>
            <a:buNone/>
          </a:pPr>
          <a:r>
            <a:rPr lang="en-US" altLang="zh-CN" sz="2000" kern="1200" dirty="0">
              <a:solidFill>
                <a:srgbClr val="FFC000"/>
              </a:solidFill>
            </a:rPr>
            <a:t>3</a:t>
          </a:r>
          <a:r>
            <a:rPr lang="zh-CN" altLang="en-US" sz="2000" kern="1200" dirty="0">
              <a:solidFill>
                <a:srgbClr val="FFC000"/>
              </a:solidFill>
            </a:rPr>
            <a:t>、核实的可交付成果</a:t>
          </a:r>
        </a:p>
      </dsp:txBody>
      <dsp:txXfrm>
        <a:off x="6060596" y="505967"/>
        <a:ext cx="2715420" cy="244444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26EF5-4BFE-48C7-BE17-5AD5A87A7521}">
      <dsp:nvSpPr>
        <dsp:cNvPr id="0" name=""/>
        <dsp:cNvSpPr/>
      </dsp:nvSpPr>
      <dsp:spPr>
        <a:xfrm rot="16200000">
          <a:off x="262" y="331763"/>
          <a:ext cx="3010393" cy="3010393"/>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FF00"/>
              </a:solidFill>
              <a:latin typeface="Times New Roman" panose="02020603050405020304" pitchFamily="18" charset="0"/>
              <a:cs typeface="Times New Roman" panose="02020603050405020304" pitchFamily="18" charset="0"/>
            </a:rPr>
            <a:t>控制质量过程</a:t>
          </a:r>
          <a:endParaRPr lang="zh-CN" altLang="en-US" sz="2400" kern="1200" dirty="0">
            <a:solidFill>
              <a:srgbClr val="FFFF00"/>
            </a:solidFill>
          </a:endParaRPr>
        </a:p>
      </dsp:txBody>
      <dsp:txXfrm rot="5400000">
        <a:off x="527082" y="1084360"/>
        <a:ext cx="2483574" cy="1505197"/>
      </dsp:txXfrm>
    </dsp:sp>
    <dsp:sp modelId="{39468FF0-4D37-4FA7-8447-5D57A34F322E}">
      <dsp:nvSpPr>
        <dsp:cNvPr id="0" name=""/>
        <dsp:cNvSpPr/>
      </dsp:nvSpPr>
      <dsp:spPr>
        <a:xfrm rot="5400000">
          <a:off x="3312714" y="331763"/>
          <a:ext cx="3010393" cy="3010393"/>
        </a:xfrm>
        <a:prstGeom prst="upArrow">
          <a:avLst>
            <a:gd name="adj1" fmla="val 50000"/>
            <a:gd name="adj2" fmla="val 35000"/>
          </a:avLst>
        </a:prstGeom>
        <a:solidFill>
          <a:schemeClr val="accent5">
            <a:hueOff val="888951"/>
            <a:satOff val="-12769"/>
            <a:lumOff val="10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FF00"/>
              </a:solidFill>
              <a:latin typeface="Times New Roman" panose="02020603050405020304" pitchFamily="18" charset="0"/>
              <a:cs typeface="Times New Roman" panose="02020603050405020304" pitchFamily="18" charset="0"/>
            </a:rPr>
            <a:t>确认范围过程</a:t>
          </a:r>
          <a:endParaRPr lang="zh-CN" altLang="en-US" sz="2400" kern="1200" dirty="0">
            <a:solidFill>
              <a:srgbClr val="FFFF00"/>
            </a:solidFill>
          </a:endParaRPr>
        </a:p>
      </dsp:txBody>
      <dsp:txXfrm rot="-5400000">
        <a:off x="3312715" y="1084361"/>
        <a:ext cx="2483574" cy="150519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24F5F-94DF-4D2E-8D82-4F5A23452A3D}">
      <dsp:nvSpPr>
        <dsp:cNvPr id="0" name=""/>
        <dsp:cNvSpPr/>
      </dsp:nvSpPr>
      <dsp:spPr>
        <a:xfrm>
          <a:off x="1730365" y="304673"/>
          <a:ext cx="3791494" cy="3791494"/>
        </a:xfrm>
        <a:prstGeom prst="pie">
          <a:avLst>
            <a:gd name="adj1" fmla="val 16200000"/>
            <a:gd name="adj2" fmla="val 180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zh-CN" altLang="en-US" sz="2000" b="1" kern="1200" dirty="0">
              <a:latin typeface="Times New Roman" panose="02020603050405020304" pitchFamily="18" charset="0"/>
              <a:cs typeface="Times New Roman" panose="02020603050405020304" pitchFamily="18" charset="0"/>
            </a:rPr>
            <a:t>（</a:t>
          </a:r>
          <a:r>
            <a:rPr lang="en-US" altLang="zh-CN" sz="2000" b="1" kern="1200" dirty="0">
              <a:latin typeface="Times New Roman" panose="02020603050405020304" pitchFamily="18" charset="0"/>
              <a:cs typeface="Times New Roman" panose="02020603050405020304" pitchFamily="18" charset="0"/>
            </a:rPr>
            <a:t>2</a:t>
          </a:r>
          <a:r>
            <a:rPr lang="zh-CN" altLang="en-US" sz="2000" b="1" kern="1200" dirty="0">
              <a:latin typeface="Times New Roman" panose="02020603050405020304" pitchFamily="18" charset="0"/>
              <a:cs typeface="Times New Roman" panose="02020603050405020304" pitchFamily="18" charset="0"/>
            </a:rPr>
            <a:t>）能力成熟度模型（</a:t>
          </a:r>
          <a:r>
            <a:rPr lang="en-US" altLang="zh-CN" sz="2000" b="1" kern="1200" dirty="0">
              <a:latin typeface="Times New Roman" panose="02020603050405020304" pitchFamily="18" charset="0"/>
              <a:cs typeface="Times New Roman" panose="02020603050405020304" pitchFamily="18" charset="0"/>
            </a:rPr>
            <a:t>CMM </a:t>
          </a:r>
          <a:r>
            <a:rPr lang="zh-CN" altLang="en-US" sz="2000" b="1" kern="1200" dirty="0">
              <a:latin typeface="Times New Roman" panose="02020603050405020304" pitchFamily="18" charset="0"/>
              <a:cs typeface="Times New Roman" panose="02020603050405020304" pitchFamily="18" charset="0"/>
            </a:rPr>
            <a:t>及</a:t>
          </a:r>
          <a:r>
            <a:rPr lang="en-US" altLang="zh-CN" sz="2000" b="1" kern="1200" dirty="0">
              <a:latin typeface="Times New Roman" panose="02020603050405020304" pitchFamily="18" charset="0"/>
              <a:cs typeface="Times New Roman" panose="02020603050405020304" pitchFamily="18" charset="0"/>
            </a:rPr>
            <a:t>CMMI</a:t>
          </a:r>
          <a:r>
            <a:rPr lang="zh-CN" altLang="en-US" sz="2000" b="1" kern="1200" dirty="0">
              <a:latin typeface="Times New Roman" panose="02020603050405020304" pitchFamily="18" charset="0"/>
              <a:cs typeface="Times New Roman" panose="02020603050405020304" pitchFamily="18" charset="0"/>
            </a:rPr>
            <a:t>）</a:t>
          </a:r>
          <a:endParaRPr lang="zh-CN" altLang="en-US" sz="2000" kern="1200" dirty="0"/>
        </a:p>
      </dsp:txBody>
      <dsp:txXfrm>
        <a:off x="3791765" y="1004294"/>
        <a:ext cx="1286399" cy="1263831"/>
      </dsp:txXfrm>
    </dsp:sp>
    <dsp:sp modelId="{ABE2BB37-5F78-42D5-98F8-1C7DD30A4800}">
      <dsp:nvSpPr>
        <dsp:cNvPr id="0" name=""/>
        <dsp:cNvSpPr/>
      </dsp:nvSpPr>
      <dsp:spPr>
        <a:xfrm>
          <a:off x="1534923" y="417515"/>
          <a:ext cx="3791494" cy="3791494"/>
        </a:xfrm>
        <a:prstGeom prst="pie">
          <a:avLst>
            <a:gd name="adj1" fmla="val 1800000"/>
            <a:gd name="adj2" fmla="val 9000000"/>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a:t>
          </a:r>
          <a:r>
            <a:rPr lang="en-US" altLang="zh-CN" sz="2000" b="1" kern="1200" dirty="0">
              <a:latin typeface="Times New Roman" panose="02020603050405020304" pitchFamily="18" charset="0"/>
              <a:cs typeface="Times New Roman" panose="02020603050405020304" pitchFamily="18" charset="0"/>
            </a:rPr>
            <a:t>3</a:t>
          </a:r>
          <a:r>
            <a:rPr lang="zh-CN" altLang="en-US" sz="2000" b="1" kern="1200" dirty="0">
              <a:latin typeface="Times New Roman" panose="02020603050405020304" pitchFamily="18" charset="0"/>
              <a:cs typeface="Times New Roman" panose="02020603050405020304" pitchFamily="18" charset="0"/>
            </a:rPr>
            <a:t>）项目管理成熟度模型</a:t>
          </a:r>
          <a:endParaRPr lang="zh-CN" altLang="en-US" sz="2000" kern="1200" dirty="0"/>
        </a:p>
      </dsp:txBody>
      <dsp:txXfrm>
        <a:off x="2573070" y="2809768"/>
        <a:ext cx="1715199" cy="1173557"/>
      </dsp:txXfrm>
    </dsp:sp>
    <dsp:sp modelId="{DA375206-12BE-4C48-8E5E-FB32B1EA52B3}">
      <dsp:nvSpPr>
        <dsp:cNvPr id="0" name=""/>
        <dsp:cNvSpPr/>
      </dsp:nvSpPr>
      <dsp:spPr>
        <a:xfrm>
          <a:off x="1534923" y="417515"/>
          <a:ext cx="3791494" cy="3791494"/>
        </a:xfrm>
        <a:prstGeom prst="pie">
          <a:avLst>
            <a:gd name="adj1" fmla="val 9000000"/>
            <a:gd name="adj2" fmla="val 16200000"/>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a:t>
          </a:r>
          <a:r>
            <a:rPr lang="en-US" altLang="zh-CN" sz="2000" b="1" kern="1200" dirty="0">
              <a:latin typeface="Times New Roman" panose="02020603050405020304" pitchFamily="18" charset="0"/>
              <a:cs typeface="Times New Roman" panose="02020603050405020304" pitchFamily="18" charset="0"/>
            </a:rPr>
            <a:t>1</a:t>
          </a:r>
          <a:r>
            <a:rPr lang="zh-CN" altLang="en-US" sz="2000" b="1" kern="1200" dirty="0">
              <a:latin typeface="Times New Roman" panose="02020603050405020304" pitchFamily="18" charset="0"/>
              <a:cs typeface="Times New Roman" panose="02020603050405020304" pitchFamily="18" charset="0"/>
            </a:rPr>
            <a:t>）软件质量功能实施模型</a:t>
          </a:r>
          <a:endParaRPr lang="zh-CN" altLang="en-US" sz="2000" kern="1200" dirty="0"/>
        </a:p>
      </dsp:txBody>
      <dsp:txXfrm>
        <a:off x="1941155" y="1162273"/>
        <a:ext cx="1286399" cy="126383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7BB1E-BEBA-42ED-BFF9-A6A1AE363436}">
      <dsp:nvSpPr>
        <dsp:cNvPr id="0" name=""/>
        <dsp:cNvSpPr/>
      </dsp:nvSpPr>
      <dsp:spPr>
        <a:xfrm>
          <a:off x="2" y="0"/>
          <a:ext cx="8670357" cy="3024336"/>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6DCA54-D99E-47A8-BE6F-4A6E20958AAA}">
      <dsp:nvSpPr>
        <dsp:cNvPr id="0" name=""/>
        <dsp:cNvSpPr/>
      </dsp:nvSpPr>
      <dsp:spPr>
        <a:xfrm>
          <a:off x="4062" y="907300"/>
          <a:ext cx="1460021" cy="120973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a:latin typeface="Times New Roman" panose="02020603050405020304" pitchFamily="18" charset="0"/>
              <a:cs typeface="Times New Roman" panose="02020603050405020304" pitchFamily="18" charset="0"/>
            </a:rPr>
            <a:t>初始的</a:t>
          </a:r>
          <a:endParaRPr lang="zh-CN" altLang="en-US" sz="2800" kern="1200" dirty="0"/>
        </a:p>
      </dsp:txBody>
      <dsp:txXfrm>
        <a:off x="63116" y="966354"/>
        <a:ext cx="1341913" cy="1091626"/>
      </dsp:txXfrm>
    </dsp:sp>
    <dsp:sp modelId="{12FE535E-568D-493C-81D2-93E045EE8460}">
      <dsp:nvSpPr>
        <dsp:cNvPr id="0" name=""/>
        <dsp:cNvSpPr/>
      </dsp:nvSpPr>
      <dsp:spPr>
        <a:xfrm>
          <a:off x="1639988" y="907300"/>
          <a:ext cx="1771924" cy="1209734"/>
        </a:xfrm>
        <a:prstGeom prst="roundRect">
          <a:avLst/>
        </a:prstGeom>
        <a:solidFill>
          <a:schemeClr val="accent4">
            <a:hueOff val="-215942"/>
            <a:satOff val="-166"/>
            <a:lumOff val="2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a:latin typeface="Times New Roman" panose="02020603050405020304" pitchFamily="18" charset="0"/>
              <a:cs typeface="Times New Roman" panose="02020603050405020304" pitchFamily="18" charset="0"/>
            </a:rPr>
            <a:t>可重复的</a:t>
          </a:r>
          <a:endParaRPr lang="zh-CN" altLang="en-US" sz="2800" kern="1200" dirty="0"/>
        </a:p>
      </dsp:txBody>
      <dsp:txXfrm>
        <a:off x="1699042" y="966354"/>
        <a:ext cx="1653816" cy="1091626"/>
      </dsp:txXfrm>
    </dsp:sp>
    <dsp:sp modelId="{883D19B7-32B3-4476-8543-396079A8EBA5}">
      <dsp:nvSpPr>
        <dsp:cNvPr id="0" name=""/>
        <dsp:cNvSpPr/>
      </dsp:nvSpPr>
      <dsp:spPr>
        <a:xfrm>
          <a:off x="3587818" y="907300"/>
          <a:ext cx="1545457" cy="1209734"/>
        </a:xfrm>
        <a:prstGeom prst="roundRect">
          <a:avLst/>
        </a:prstGeom>
        <a:solidFill>
          <a:schemeClr val="accent4">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Times New Roman" panose="02020603050405020304" pitchFamily="18" charset="0"/>
              <a:cs typeface="Times New Roman" panose="02020603050405020304" pitchFamily="18" charset="0"/>
            </a:rPr>
            <a:t>定义的</a:t>
          </a:r>
          <a:endParaRPr lang="zh-CN" altLang="en-US" sz="2800" kern="1200" dirty="0"/>
        </a:p>
      </dsp:txBody>
      <dsp:txXfrm>
        <a:off x="3646872" y="966354"/>
        <a:ext cx="1427349" cy="1091626"/>
      </dsp:txXfrm>
    </dsp:sp>
    <dsp:sp modelId="{9C4FBFDE-BD93-4C1F-8F4C-339CFB4BC8A6}">
      <dsp:nvSpPr>
        <dsp:cNvPr id="0" name=""/>
        <dsp:cNvSpPr/>
      </dsp:nvSpPr>
      <dsp:spPr>
        <a:xfrm>
          <a:off x="5309180" y="907300"/>
          <a:ext cx="1703621" cy="1209734"/>
        </a:xfrm>
        <a:prstGeom prst="roundRect">
          <a:avLst/>
        </a:prstGeom>
        <a:solidFill>
          <a:schemeClr val="accent4">
            <a:hueOff val="-647827"/>
            <a:satOff val="-497"/>
            <a:lumOff val="85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a:latin typeface="Times New Roman" panose="02020603050405020304" pitchFamily="18" charset="0"/>
              <a:cs typeface="Times New Roman" panose="02020603050405020304" pitchFamily="18" charset="0"/>
            </a:rPr>
            <a:t>管理的</a:t>
          </a:r>
          <a:endParaRPr lang="zh-CN" altLang="en-US" sz="2800" kern="1200" dirty="0"/>
        </a:p>
      </dsp:txBody>
      <dsp:txXfrm>
        <a:off x="5368234" y="966354"/>
        <a:ext cx="1585513" cy="1091626"/>
      </dsp:txXfrm>
    </dsp:sp>
    <dsp:sp modelId="{70CA556B-0089-4BA6-BC77-5A6AD9F3EE81}">
      <dsp:nvSpPr>
        <dsp:cNvPr id="0" name=""/>
        <dsp:cNvSpPr/>
      </dsp:nvSpPr>
      <dsp:spPr>
        <a:xfrm>
          <a:off x="7188707" y="907300"/>
          <a:ext cx="1477592" cy="1209734"/>
        </a:xfrm>
        <a:prstGeom prst="roundRect">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a:latin typeface="Times New Roman" panose="02020603050405020304" pitchFamily="18" charset="0"/>
              <a:cs typeface="Times New Roman" panose="02020603050405020304" pitchFamily="18" charset="0"/>
            </a:rPr>
            <a:t>优化的</a:t>
          </a:r>
          <a:endParaRPr lang="zh-CN" altLang="en-US" sz="2800" kern="1200" dirty="0"/>
        </a:p>
      </dsp:txBody>
      <dsp:txXfrm>
        <a:off x="7247761" y="966354"/>
        <a:ext cx="1359484" cy="109162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49042-D130-4182-883E-964F2A4398AE}">
      <dsp:nvSpPr>
        <dsp:cNvPr id="0" name=""/>
        <dsp:cNvSpPr/>
      </dsp:nvSpPr>
      <dsp:spPr>
        <a:xfrm>
          <a:off x="2664700" y="1951"/>
          <a:ext cx="1439351" cy="1439351"/>
        </a:xfrm>
        <a:prstGeom prst="ellipse">
          <a:avLst/>
        </a:prstGeom>
        <a:solidFill>
          <a:schemeClr val="accent1">
            <a:shade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b="1" kern="1200" dirty="0">
              <a:solidFill>
                <a:srgbClr val="FFFF00"/>
              </a:solidFill>
              <a:latin typeface="Times New Roman" panose="02020603050405020304" pitchFamily="18" charset="0"/>
              <a:cs typeface="Times New Roman" panose="02020603050405020304" pitchFamily="18" charset="0"/>
            </a:rPr>
            <a:t>P</a:t>
          </a:r>
          <a:r>
            <a:rPr lang="en-US" altLang="zh-CN" sz="1900" b="1" kern="1200" dirty="0">
              <a:latin typeface="Times New Roman" panose="02020603050405020304" pitchFamily="18" charset="0"/>
              <a:cs typeface="Times New Roman" panose="02020603050405020304" pitchFamily="18" charset="0"/>
            </a:rPr>
            <a:t>(Plan)</a:t>
          </a:r>
        </a:p>
        <a:p>
          <a:pPr marL="0" lvl="0" indent="0" algn="ctr"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计划</a:t>
          </a:r>
          <a:endParaRPr lang="zh-CN" altLang="en-US" sz="1900" kern="1200" dirty="0"/>
        </a:p>
      </dsp:txBody>
      <dsp:txXfrm>
        <a:off x="2875488" y="212739"/>
        <a:ext cx="1017775" cy="1017775"/>
      </dsp:txXfrm>
    </dsp:sp>
    <dsp:sp modelId="{A3C21A13-201C-47FA-A651-D3583920EC08}">
      <dsp:nvSpPr>
        <dsp:cNvPr id="0" name=""/>
        <dsp:cNvSpPr/>
      </dsp:nvSpPr>
      <dsp:spPr>
        <a:xfrm rot="2700000">
          <a:off x="3949528" y="1235174"/>
          <a:ext cx="382571" cy="485781"/>
        </a:xfrm>
        <a:prstGeom prst="rightArrow">
          <a:avLst>
            <a:gd name="adj1" fmla="val 60000"/>
            <a:gd name="adj2" fmla="val 50000"/>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966336" y="1291752"/>
        <a:ext cx="267800" cy="291469"/>
      </dsp:txXfrm>
    </dsp:sp>
    <dsp:sp modelId="{11946C77-D18B-4568-83A0-02AB2B16639D}">
      <dsp:nvSpPr>
        <dsp:cNvPr id="0" name=""/>
        <dsp:cNvSpPr/>
      </dsp:nvSpPr>
      <dsp:spPr>
        <a:xfrm>
          <a:off x="4192888" y="1530139"/>
          <a:ext cx="1439351" cy="1439351"/>
        </a:xfrm>
        <a:prstGeom prst="ellipse">
          <a:avLst/>
        </a:prstGeom>
        <a:solidFill>
          <a:schemeClr val="accent1">
            <a:shade val="50000"/>
            <a:hueOff val="420291"/>
            <a:satOff val="-40157"/>
            <a:lumOff val="2737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b="1" kern="1200" dirty="0">
              <a:solidFill>
                <a:srgbClr val="FFFF00"/>
              </a:solidFill>
              <a:latin typeface="Times New Roman" panose="02020603050405020304" pitchFamily="18" charset="0"/>
              <a:cs typeface="Times New Roman" panose="02020603050405020304" pitchFamily="18" charset="0"/>
            </a:rPr>
            <a:t>D</a:t>
          </a:r>
          <a:r>
            <a:rPr lang="en-US" altLang="zh-CN" sz="1900" b="1" kern="1200" dirty="0">
              <a:latin typeface="Times New Roman" panose="02020603050405020304" pitchFamily="18" charset="0"/>
              <a:cs typeface="Times New Roman" panose="02020603050405020304" pitchFamily="18" charset="0"/>
            </a:rPr>
            <a:t>(Do)</a:t>
          </a:r>
        </a:p>
        <a:p>
          <a:pPr marL="0" lvl="0" indent="0" algn="ctr"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执行</a:t>
          </a:r>
          <a:endParaRPr lang="zh-CN" altLang="en-US" sz="1900" kern="1200" dirty="0"/>
        </a:p>
      </dsp:txBody>
      <dsp:txXfrm>
        <a:off x="4403676" y="1740927"/>
        <a:ext cx="1017775" cy="1017775"/>
      </dsp:txXfrm>
    </dsp:sp>
    <dsp:sp modelId="{B6314117-4390-4B9E-BC8C-71FC920AC389}">
      <dsp:nvSpPr>
        <dsp:cNvPr id="0" name=""/>
        <dsp:cNvSpPr/>
      </dsp:nvSpPr>
      <dsp:spPr>
        <a:xfrm rot="8100000">
          <a:off x="3964840" y="2763362"/>
          <a:ext cx="382571" cy="485781"/>
        </a:xfrm>
        <a:prstGeom prst="rightArrow">
          <a:avLst>
            <a:gd name="adj1" fmla="val 60000"/>
            <a:gd name="adj2" fmla="val 50000"/>
          </a:avLst>
        </a:prstGeom>
        <a:solidFill>
          <a:schemeClr val="accent1">
            <a:shade val="90000"/>
            <a:hueOff val="448822"/>
            <a:satOff val="-40222"/>
            <a:lumOff val="2555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4062803" y="2819940"/>
        <a:ext cx="267800" cy="291469"/>
      </dsp:txXfrm>
    </dsp:sp>
    <dsp:sp modelId="{40B3F243-C759-48F9-84F9-6624042B46A0}">
      <dsp:nvSpPr>
        <dsp:cNvPr id="0" name=""/>
        <dsp:cNvSpPr/>
      </dsp:nvSpPr>
      <dsp:spPr>
        <a:xfrm>
          <a:off x="2664700" y="3058327"/>
          <a:ext cx="1439351" cy="1439351"/>
        </a:xfrm>
        <a:prstGeom prst="ellipse">
          <a:avLst/>
        </a:prstGeom>
        <a:solidFill>
          <a:schemeClr val="accent1">
            <a:shade val="50000"/>
            <a:hueOff val="840581"/>
            <a:satOff val="-80315"/>
            <a:lumOff val="5474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b="1" kern="1200" dirty="0">
              <a:solidFill>
                <a:srgbClr val="FFFF00"/>
              </a:solidFill>
              <a:latin typeface="Times New Roman" panose="02020603050405020304" pitchFamily="18" charset="0"/>
              <a:cs typeface="Times New Roman" panose="02020603050405020304" pitchFamily="18" charset="0"/>
            </a:rPr>
            <a:t>C</a:t>
          </a:r>
          <a:r>
            <a:rPr lang="en-US" altLang="zh-CN" sz="1900" b="1" kern="1200" dirty="0">
              <a:latin typeface="Times New Roman" panose="02020603050405020304" pitchFamily="18" charset="0"/>
              <a:cs typeface="Times New Roman" panose="02020603050405020304" pitchFamily="18" charset="0"/>
            </a:rPr>
            <a:t>(Check)</a:t>
          </a:r>
        </a:p>
        <a:p>
          <a:pPr marL="0" lvl="0" indent="0" algn="ctr"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检查</a:t>
          </a:r>
          <a:endParaRPr lang="zh-CN" altLang="en-US" sz="1900" kern="1200" dirty="0"/>
        </a:p>
      </dsp:txBody>
      <dsp:txXfrm>
        <a:off x="2875488" y="3269115"/>
        <a:ext cx="1017775" cy="1017775"/>
      </dsp:txXfrm>
    </dsp:sp>
    <dsp:sp modelId="{C31B5360-8E58-42CE-B4DC-C1F698D28DA9}">
      <dsp:nvSpPr>
        <dsp:cNvPr id="0" name=""/>
        <dsp:cNvSpPr/>
      </dsp:nvSpPr>
      <dsp:spPr>
        <a:xfrm rot="13500000">
          <a:off x="2436652" y="2778674"/>
          <a:ext cx="382571" cy="485781"/>
        </a:xfrm>
        <a:prstGeom prst="rightArrow">
          <a:avLst>
            <a:gd name="adj1" fmla="val 60000"/>
            <a:gd name="adj2" fmla="val 50000"/>
          </a:avLst>
        </a:prstGeom>
        <a:solidFill>
          <a:schemeClr val="accent1">
            <a:shade val="90000"/>
            <a:hueOff val="897644"/>
            <a:satOff val="-80443"/>
            <a:lumOff val="51111"/>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2534615" y="2916408"/>
        <a:ext cx="267800" cy="291469"/>
      </dsp:txXfrm>
    </dsp:sp>
    <dsp:sp modelId="{E1DECA1B-1FBC-436B-BD1D-B56A5DEEFB1C}">
      <dsp:nvSpPr>
        <dsp:cNvPr id="0" name=""/>
        <dsp:cNvSpPr/>
      </dsp:nvSpPr>
      <dsp:spPr>
        <a:xfrm>
          <a:off x="1136512" y="1530139"/>
          <a:ext cx="1439351" cy="1439351"/>
        </a:xfrm>
        <a:prstGeom prst="ellipse">
          <a:avLst/>
        </a:prstGeom>
        <a:solidFill>
          <a:schemeClr val="accent1">
            <a:shade val="50000"/>
            <a:hueOff val="420291"/>
            <a:satOff val="-40157"/>
            <a:lumOff val="2737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b="1" kern="1200" dirty="0">
              <a:solidFill>
                <a:srgbClr val="FFFF00"/>
              </a:solidFill>
              <a:latin typeface="Times New Roman" panose="02020603050405020304" pitchFamily="18" charset="0"/>
              <a:cs typeface="Times New Roman" panose="02020603050405020304" pitchFamily="18" charset="0"/>
            </a:rPr>
            <a:t>A</a:t>
          </a:r>
          <a:r>
            <a:rPr lang="en-US" altLang="zh-CN" sz="1900" b="1" kern="1200" dirty="0">
              <a:latin typeface="Times New Roman" panose="02020603050405020304" pitchFamily="18" charset="0"/>
              <a:cs typeface="Times New Roman" panose="02020603050405020304" pitchFamily="18" charset="0"/>
            </a:rPr>
            <a:t>(Action)</a:t>
          </a:r>
        </a:p>
        <a:p>
          <a:pPr marL="0" lvl="0" indent="0" algn="ctr"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行动</a:t>
          </a:r>
          <a:endParaRPr lang="zh-CN" altLang="en-US" sz="1900" kern="1200" dirty="0"/>
        </a:p>
      </dsp:txBody>
      <dsp:txXfrm>
        <a:off x="1347300" y="1740927"/>
        <a:ext cx="1017775" cy="1017775"/>
      </dsp:txXfrm>
    </dsp:sp>
    <dsp:sp modelId="{51609A52-8E1F-426A-97C3-E29E3DCAC159}">
      <dsp:nvSpPr>
        <dsp:cNvPr id="0" name=""/>
        <dsp:cNvSpPr/>
      </dsp:nvSpPr>
      <dsp:spPr>
        <a:xfrm rot="18900000">
          <a:off x="2421339" y="1250486"/>
          <a:ext cx="382571" cy="485781"/>
        </a:xfrm>
        <a:prstGeom prst="rightArrow">
          <a:avLst>
            <a:gd name="adj1" fmla="val 60000"/>
            <a:gd name="adj2" fmla="val 50000"/>
          </a:avLst>
        </a:prstGeom>
        <a:solidFill>
          <a:schemeClr val="accent1">
            <a:shade val="90000"/>
            <a:hueOff val="448822"/>
            <a:satOff val="-40222"/>
            <a:lumOff val="2555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438147" y="1388220"/>
        <a:ext cx="267800" cy="2914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23162-97A3-4542-8AE3-65AA1C58422B}">
      <dsp:nvSpPr>
        <dsp:cNvPr id="0" name=""/>
        <dsp:cNvSpPr/>
      </dsp:nvSpPr>
      <dsp:spPr>
        <a:xfrm>
          <a:off x="1543838" y="539"/>
          <a:ext cx="1761680" cy="176168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ea"/>
              <a:ea typeface="+mn-ea"/>
              <a:cs typeface="Times New Roman" panose="02020603050405020304" pitchFamily="18" charset="0"/>
            </a:rPr>
            <a:t>实施</a:t>
          </a:r>
          <a:r>
            <a:rPr lang="zh-CN" altLang="en-US" sz="2000" b="1" kern="1200" dirty="0">
              <a:solidFill>
                <a:srgbClr val="FFFF00"/>
              </a:solidFill>
              <a:latin typeface="+mn-ea"/>
              <a:ea typeface="+mn-ea"/>
              <a:cs typeface="Times New Roman" panose="02020603050405020304" pitchFamily="18" charset="0"/>
            </a:rPr>
            <a:t>质量管理体系</a:t>
          </a:r>
          <a:endParaRPr lang="zh-CN" altLang="en-US" sz="2000" kern="1200" dirty="0">
            <a:solidFill>
              <a:srgbClr val="FFFF00"/>
            </a:solidFill>
            <a:latin typeface="+mn-ea"/>
            <a:ea typeface="+mn-ea"/>
          </a:endParaRPr>
        </a:p>
      </dsp:txBody>
      <dsp:txXfrm>
        <a:off x="1801830" y="258531"/>
        <a:ext cx="1245696" cy="1245696"/>
      </dsp:txXfrm>
    </dsp:sp>
    <dsp:sp modelId="{FDB4A195-9237-4DA1-B651-E951A08EF0C3}">
      <dsp:nvSpPr>
        <dsp:cNvPr id="0" name=""/>
        <dsp:cNvSpPr/>
      </dsp:nvSpPr>
      <dsp:spPr>
        <a:xfrm rot="3600000">
          <a:off x="2845257" y="1717333"/>
          <a:ext cx="467394" cy="59456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bg1"/>
            </a:solidFill>
            <a:latin typeface="+mn-ea"/>
            <a:ea typeface="+mn-ea"/>
          </a:endParaRPr>
        </a:p>
      </dsp:txBody>
      <dsp:txXfrm>
        <a:off x="2880312" y="1775530"/>
        <a:ext cx="327176" cy="356741"/>
      </dsp:txXfrm>
    </dsp:sp>
    <dsp:sp modelId="{51911565-901A-499C-9478-BD54966BDBCF}">
      <dsp:nvSpPr>
        <dsp:cNvPr id="0" name=""/>
        <dsp:cNvSpPr/>
      </dsp:nvSpPr>
      <dsp:spPr>
        <a:xfrm>
          <a:off x="2865616" y="2289926"/>
          <a:ext cx="1761680" cy="1761680"/>
        </a:xfrm>
        <a:prstGeom prst="ellipse">
          <a:avLst/>
        </a:prstGeom>
        <a:solidFill>
          <a:schemeClr val="accent4">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ea"/>
              <a:ea typeface="+mn-ea"/>
              <a:cs typeface="Times New Roman" panose="02020603050405020304" pitchFamily="18" charset="0"/>
            </a:rPr>
            <a:t>执行</a:t>
          </a:r>
          <a:r>
            <a:rPr lang="zh-CN" altLang="en-US" sz="2000" b="1" kern="1200" dirty="0">
              <a:solidFill>
                <a:srgbClr val="FFFF00"/>
              </a:solidFill>
              <a:latin typeface="+mn-ea"/>
              <a:ea typeface="+mn-ea"/>
              <a:cs typeface="Times New Roman" panose="02020603050405020304" pitchFamily="18" charset="0"/>
            </a:rPr>
            <a:t>质量政策、程序</a:t>
          </a:r>
          <a:endParaRPr lang="zh-CN" altLang="en-US" sz="2000" kern="1200" dirty="0">
            <a:solidFill>
              <a:srgbClr val="FFFF00"/>
            </a:solidFill>
            <a:latin typeface="+mn-ea"/>
            <a:ea typeface="+mn-ea"/>
          </a:endParaRPr>
        </a:p>
      </dsp:txBody>
      <dsp:txXfrm>
        <a:off x="3123608" y="2547918"/>
        <a:ext cx="1245696" cy="1245696"/>
      </dsp:txXfrm>
    </dsp:sp>
    <dsp:sp modelId="{77173F7C-C7AB-45F6-AFEC-AA41AC4054F8}">
      <dsp:nvSpPr>
        <dsp:cNvPr id="0" name=""/>
        <dsp:cNvSpPr/>
      </dsp:nvSpPr>
      <dsp:spPr>
        <a:xfrm rot="10800000">
          <a:off x="2204210" y="2873482"/>
          <a:ext cx="467394" cy="594567"/>
        </a:xfrm>
        <a:prstGeom prst="rightArrow">
          <a:avLst>
            <a:gd name="adj1" fmla="val 60000"/>
            <a:gd name="adj2" fmla="val 50000"/>
          </a:avLst>
        </a:prstGeom>
        <a:solidFill>
          <a:schemeClr val="accent4">
            <a:hueOff val="-431885"/>
            <a:satOff val="-331"/>
            <a:lumOff val="56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bg1"/>
            </a:solidFill>
            <a:latin typeface="+mn-ea"/>
            <a:ea typeface="+mn-ea"/>
          </a:endParaRPr>
        </a:p>
      </dsp:txBody>
      <dsp:txXfrm rot="10800000">
        <a:off x="2344428" y="2992395"/>
        <a:ext cx="327176" cy="356741"/>
      </dsp:txXfrm>
    </dsp:sp>
    <dsp:sp modelId="{8810220D-AF28-4E37-8587-C764756DE1F2}">
      <dsp:nvSpPr>
        <dsp:cNvPr id="0" name=""/>
        <dsp:cNvSpPr/>
      </dsp:nvSpPr>
      <dsp:spPr>
        <a:xfrm>
          <a:off x="222060" y="2289926"/>
          <a:ext cx="1761680" cy="1761680"/>
        </a:xfrm>
        <a:prstGeom prst="ellipse">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ea"/>
              <a:ea typeface="+mn-ea"/>
              <a:cs typeface="Times New Roman" panose="02020603050405020304" pitchFamily="18" charset="0"/>
            </a:rPr>
            <a:t>适当支持</a:t>
          </a:r>
          <a:r>
            <a:rPr lang="zh-CN" altLang="en-US" sz="2000" b="1" kern="1200" dirty="0">
              <a:solidFill>
                <a:srgbClr val="FFFF00"/>
              </a:solidFill>
              <a:latin typeface="+mn-ea"/>
              <a:ea typeface="+mn-ea"/>
              <a:cs typeface="Times New Roman" panose="02020603050405020304" pitchFamily="18" charset="0"/>
            </a:rPr>
            <a:t>过程持续改进</a:t>
          </a:r>
          <a:r>
            <a:rPr lang="zh-CN" altLang="en-US" sz="2000" b="1" kern="1200" dirty="0">
              <a:latin typeface="+mn-ea"/>
              <a:ea typeface="+mn-ea"/>
              <a:cs typeface="Times New Roman" panose="02020603050405020304" pitchFamily="18" charset="0"/>
            </a:rPr>
            <a:t>活动</a:t>
          </a:r>
          <a:endParaRPr lang="zh-CN" altLang="en-US" sz="2000" kern="1200" dirty="0">
            <a:latin typeface="+mn-ea"/>
            <a:ea typeface="+mn-ea"/>
          </a:endParaRPr>
        </a:p>
      </dsp:txBody>
      <dsp:txXfrm>
        <a:off x="480052" y="2547918"/>
        <a:ext cx="1245696" cy="1245696"/>
      </dsp:txXfrm>
    </dsp:sp>
    <dsp:sp modelId="{2104476F-6CC1-4E3A-AD41-74FA9B563B22}">
      <dsp:nvSpPr>
        <dsp:cNvPr id="0" name=""/>
        <dsp:cNvSpPr/>
      </dsp:nvSpPr>
      <dsp:spPr>
        <a:xfrm rot="18000000">
          <a:off x="1523478" y="1740245"/>
          <a:ext cx="467394" cy="594567"/>
        </a:xfrm>
        <a:prstGeom prst="rightArrow">
          <a:avLst>
            <a:gd name="adj1" fmla="val 60000"/>
            <a:gd name="adj2" fmla="val 50000"/>
          </a:avLst>
        </a:prstGeom>
        <a:solidFill>
          <a:schemeClr val="accent4">
            <a:hueOff val="-863770"/>
            <a:satOff val="-662"/>
            <a:lumOff val="1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bg1"/>
            </a:solidFill>
            <a:latin typeface="+mn-ea"/>
            <a:ea typeface="+mn-ea"/>
          </a:endParaRPr>
        </a:p>
      </dsp:txBody>
      <dsp:txXfrm>
        <a:off x="1558533" y="1919874"/>
        <a:ext cx="327176" cy="3567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DDDBA-FEC7-45D0-A62E-64215ABDED82}">
      <dsp:nvSpPr>
        <dsp:cNvPr id="0" name=""/>
        <dsp:cNvSpPr/>
      </dsp:nvSpPr>
      <dsp:spPr>
        <a:xfrm>
          <a:off x="1871478" y="1243173"/>
          <a:ext cx="2881779" cy="2881779"/>
        </a:xfrm>
        <a:prstGeom prst="ellipse">
          <a:avLst/>
        </a:prstGeom>
        <a:gradFill rotWithShape="0">
          <a:gsLst>
            <a:gs pos="0">
              <a:schemeClr val="accent4">
                <a:alpha val="50000"/>
                <a:hueOff val="0"/>
                <a:satOff val="0"/>
                <a:lumOff val="0"/>
                <a:alphaOff val="0"/>
                <a:tint val="50000"/>
                <a:satMod val="300000"/>
              </a:schemeClr>
            </a:gs>
            <a:gs pos="35000">
              <a:schemeClr val="accent4">
                <a:alpha val="50000"/>
                <a:hueOff val="0"/>
                <a:satOff val="0"/>
                <a:lumOff val="0"/>
                <a:alphaOff val="0"/>
                <a:tint val="37000"/>
                <a:satMod val="300000"/>
              </a:schemeClr>
            </a:gs>
            <a:gs pos="100000">
              <a:schemeClr val="accent4">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solidFill>
                <a:srgbClr val="7030A0"/>
              </a:solidFill>
              <a:latin typeface="Times New Roman" panose="02020603050405020304" pitchFamily="18" charset="0"/>
              <a:cs typeface="Times New Roman" panose="02020603050405020304" pitchFamily="18" charset="0"/>
            </a:rPr>
            <a:t>现代质量管理方法</a:t>
          </a:r>
          <a:endParaRPr lang="zh-CN" altLang="en-US" sz="2800" kern="1200" dirty="0"/>
        </a:p>
      </dsp:txBody>
      <dsp:txXfrm>
        <a:off x="2293505" y="1665200"/>
        <a:ext cx="2037725" cy="2037725"/>
      </dsp:txXfrm>
    </dsp:sp>
    <dsp:sp modelId="{F427C886-24B1-4E3A-BFD6-AF4299AF12ED}">
      <dsp:nvSpPr>
        <dsp:cNvPr id="0" name=""/>
        <dsp:cNvSpPr/>
      </dsp:nvSpPr>
      <dsp:spPr>
        <a:xfrm>
          <a:off x="2591923" y="88909"/>
          <a:ext cx="1440889" cy="1440889"/>
        </a:xfrm>
        <a:prstGeom prst="ellipse">
          <a:avLst/>
        </a:prstGeom>
        <a:gradFill rotWithShape="0">
          <a:gsLst>
            <a:gs pos="0">
              <a:schemeClr val="accent4">
                <a:alpha val="50000"/>
                <a:hueOff val="-172754"/>
                <a:satOff val="-132"/>
                <a:lumOff val="2275"/>
                <a:alphaOff val="0"/>
                <a:tint val="50000"/>
                <a:satMod val="300000"/>
              </a:schemeClr>
            </a:gs>
            <a:gs pos="35000">
              <a:schemeClr val="accent4">
                <a:alpha val="50000"/>
                <a:hueOff val="-172754"/>
                <a:satOff val="-132"/>
                <a:lumOff val="2275"/>
                <a:alphaOff val="0"/>
                <a:tint val="37000"/>
                <a:satMod val="300000"/>
              </a:schemeClr>
            </a:gs>
            <a:gs pos="100000">
              <a:schemeClr val="accent4">
                <a:alpha val="50000"/>
                <a:hueOff val="-172754"/>
                <a:satOff val="-132"/>
                <a:lumOff val="2275"/>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(1)</a:t>
          </a:r>
          <a:r>
            <a:rPr lang="zh-CN" altLang="en-US" sz="2000" b="1" kern="1200" dirty="0">
              <a:latin typeface="Times New Roman" panose="02020603050405020304" pitchFamily="18" charset="0"/>
              <a:cs typeface="Times New Roman" panose="02020603050405020304" pitchFamily="18" charset="0"/>
            </a:rPr>
            <a:t>客户满意</a:t>
          </a:r>
          <a:endParaRPr lang="zh-CN" altLang="en-US" sz="2000" kern="1200" dirty="0"/>
        </a:p>
      </dsp:txBody>
      <dsp:txXfrm>
        <a:off x="2802936" y="299922"/>
        <a:ext cx="1018863" cy="1018863"/>
      </dsp:txXfrm>
    </dsp:sp>
    <dsp:sp modelId="{8CF07E77-7551-474B-9A67-CBA7F8C99D6E}">
      <dsp:nvSpPr>
        <dsp:cNvPr id="0" name=""/>
        <dsp:cNvSpPr/>
      </dsp:nvSpPr>
      <dsp:spPr>
        <a:xfrm>
          <a:off x="4374876" y="1384301"/>
          <a:ext cx="1440889" cy="1440889"/>
        </a:xfrm>
        <a:prstGeom prst="ellipse">
          <a:avLst/>
        </a:prstGeom>
        <a:gradFill rotWithShape="0">
          <a:gsLst>
            <a:gs pos="0">
              <a:schemeClr val="accent4">
                <a:alpha val="50000"/>
                <a:hueOff val="-345508"/>
                <a:satOff val="-265"/>
                <a:lumOff val="4549"/>
                <a:alphaOff val="0"/>
                <a:tint val="50000"/>
                <a:satMod val="300000"/>
              </a:schemeClr>
            </a:gs>
            <a:gs pos="35000">
              <a:schemeClr val="accent4">
                <a:alpha val="50000"/>
                <a:hueOff val="-345508"/>
                <a:satOff val="-265"/>
                <a:lumOff val="4549"/>
                <a:alphaOff val="0"/>
                <a:tint val="37000"/>
                <a:satMod val="300000"/>
              </a:schemeClr>
            </a:gs>
            <a:gs pos="100000">
              <a:schemeClr val="accent4">
                <a:alpha val="50000"/>
                <a:hueOff val="-345508"/>
                <a:satOff val="-265"/>
                <a:lumOff val="4549"/>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(2)</a:t>
          </a:r>
          <a:r>
            <a:rPr lang="zh-CN" altLang="en-US" sz="2000" b="1" kern="1200" dirty="0">
              <a:latin typeface="Times New Roman" panose="02020603050405020304" pitchFamily="18" charset="0"/>
              <a:cs typeface="Times New Roman" panose="02020603050405020304" pitchFamily="18" charset="0"/>
            </a:rPr>
            <a:t>预防胜于检查</a:t>
          </a:r>
          <a:endParaRPr lang="en-US" altLang="zh-CN" sz="2000" b="1" kern="1200" dirty="0">
            <a:latin typeface="Times New Roman" panose="02020603050405020304" pitchFamily="18" charset="0"/>
            <a:cs typeface="Times New Roman" panose="02020603050405020304" pitchFamily="18" charset="0"/>
          </a:endParaRPr>
        </a:p>
      </dsp:txBody>
      <dsp:txXfrm>
        <a:off x="4585889" y="1595314"/>
        <a:ext cx="1018863" cy="1018863"/>
      </dsp:txXfrm>
    </dsp:sp>
    <dsp:sp modelId="{89A6DD0F-BFFB-4A9A-AEDD-4759B15005F5}">
      <dsp:nvSpPr>
        <dsp:cNvPr id="0" name=""/>
        <dsp:cNvSpPr/>
      </dsp:nvSpPr>
      <dsp:spPr>
        <a:xfrm>
          <a:off x="3693849" y="3480289"/>
          <a:ext cx="1440889" cy="1440889"/>
        </a:xfrm>
        <a:prstGeom prst="ellipse">
          <a:avLst/>
        </a:prstGeom>
        <a:gradFill rotWithShape="0">
          <a:gsLst>
            <a:gs pos="0">
              <a:schemeClr val="accent4">
                <a:alpha val="50000"/>
                <a:hueOff val="-518262"/>
                <a:satOff val="-397"/>
                <a:lumOff val="6824"/>
                <a:alphaOff val="0"/>
                <a:tint val="50000"/>
                <a:satMod val="300000"/>
              </a:schemeClr>
            </a:gs>
            <a:gs pos="35000">
              <a:schemeClr val="accent4">
                <a:alpha val="50000"/>
                <a:hueOff val="-518262"/>
                <a:satOff val="-397"/>
                <a:lumOff val="6824"/>
                <a:alphaOff val="0"/>
                <a:tint val="37000"/>
                <a:satMod val="300000"/>
              </a:schemeClr>
            </a:gs>
            <a:gs pos="100000">
              <a:schemeClr val="accent4">
                <a:alpha val="50000"/>
                <a:hueOff val="-518262"/>
                <a:satOff val="-397"/>
                <a:lumOff val="6824"/>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(3)</a:t>
          </a:r>
          <a:r>
            <a:rPr lang="zh-CN" altLang="en-US" sz="2000" b="1" kern="1200" dirty="0">
              <a:latin typeface="Times New Roman" panose="02020603050405020304" pitchFamily="18" charset="0"/>
              <a:cs typeface="Times New Roman" panose="02020603050405020304" pitchFamily="18" charset="0"/>
            </a:rPr>
            <a:t>持续改进</a:t>
          </a:r>
          <a:endParaRPr lang="en-US" altLang="zh-CN" sz="2000" b="1" kern="1200" dirty="0">
            <a:latin typeface="Times New Roman" panose="02020603050405020304" pitchFamily="18" charset="0"/>
            <a:cs typeface="Times New Roman" panose="02020603050405020304" pitchFamily="18" charset="0"/>
          </a:endParaRPr>
        </a:p>
      </dsp:txBody>
      <dsp:txXfrm>
        <a:off x="3904862" y="3691302"/>
        <a:ext cx="1018863" cy="1018863"/>
      </dsp:txXfrm>
    </dsp:sp>
    <dsp:sp modelId="{FC42141F-E5D5-4EC0-8A1E-307294C4317F}">
      <dsp:nvSpPr>
        <dsp:cNvPr id="0" name=""/>
        <dsp:cNvSpPr/>
      </dsp:nvSpPr>
      <dsp:spPr>
        <a:xfrm>
          <a:off x="1489997" y="3480289"/>
          <a:ext cx="1440889" cy="1440889"/>
        </a:xfrm>
        <a:prstGeom prst="ellipse">
          <a:avLst/>
        </a:prstGeom>
        <a:gradFill rotWithShape="0">
          <a:gsLst>
            <a:gs pos="0">
              <a:schemeClr val="accent4">
                <a:alpha val="50000"/>
                <a:hueOff val="-691016"/>
                <a:satOff val="-530"/>
                <a:lumOff val="9098"/>
                <a:alphaOff val="0"/>
                <a:tint val="50000"/>
                <a:satMod val="300000"/>
              </a:schemeClr>
            </a:gs>
            <a:gs pos="35000">
              <a:schemeClr val="accent4">
                <a:alpha val="50000"/>
                <a:hueOff val="-691016"/>
                <a:satOff val="-530"/>
                <a:lumOff val="9098"/>
                <a:alphaOff val="0"/>
                <a:tint val="37000"/>
                <a:satMod val="300000"/>
              </a:schemeClr>
            </a:gs>
            <a:gs pos="100000">
              <a:schemeClr val="accent4">
                <a:alpha val="50000"/>
                <a:hueOff val="-691016"/>
                <a:satOff val="-530"/>
                <a:lumOff val="9098"/>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(4)</a:t>
          </a:r>
          <a:r>
            <a:rPr lang="zh-CN" altLang="en-US" sz="2000" b="1" kern="1200" dirty="0">
              <a:latin typeface="Times New Roman" panose="02020603050405020304" pitchFamily="18" charset="0"/>
              <a:cs typeface="Times New Roman" panose="02020603050405020304" pitchFamily="18" charset="0"/>
            </a:rPr>
            <a:t>管理层责任</a:t>
          </a:r>
          <a:endParaRPr lang="en-US" altLang="zh-CN" sz="2000" b="1" kern="1200" dirty="0">
            <a:latin typeface="Times New Roman" panose="02020603050405020304" pitchFamily="18" charset="0"/>
            <a:cs typeface="Times New Roman" panose="02020603050405020304" pitchFamily="18" charset="0"/>
          </a:endParaRPr>
        </a:p>
      </dsp:txBody>
      <dsp:txXfrm>
        <a:off x="1701010" y="3691302"/>
        <a:ext cx="1018863" cy="1018863"/>
      </dsp:txXfrm>
    </dsp:sp>
    <dsp:sp modelId="{5745830A-CA82-4638-9C7B-F8A44C791B3E}">
      <dsp:nvSpPr>
        <dsp:cNvPr id="0" name=""/>
        <dsp:cNvSpPr/>
      </dsp:nvSpPr>
      <dsp:spPr>
        <a:xfrm>
          <a:off x="808969" y="1384301"/>
          <a:ext cx="1440889" cy="1440889"/>
        </a:xfrm>
        <a:prstGeom prst="ellipse">
          <a:avLst/>
        </a:prstGeom>
        <a:gradFill rotWithShape="0">
          <a:gsLst>
            <a:gs pos="0">
              <a:schemeClr val="accent4">
                <a:alpha val="50000"/>
                <a:hueOff val="-863770"/>
                <a:satOff val="-662"/>
                <a:lumOff val="11373"/>
                <a:alphaOff val="0"/>
                <a:tint val="50000"/>
                <a:satMod val="300000"/>
              </a:schemeClr>
            </a:gs>
            <a:gs pos="35000">
              <a:schemeClr val="accent4">
                <a:alpha val="50000"/>
                <a:hueOff val="-863770"/>
                <a:satOff val="-662"/>
                <a:lumOff val="11373"/>
                <a:alphaOff val="0"/>
                <a:tint val="37000"/>
                <a:satMod val="300000"/>
              </a:schemeClr>
            </a:gs>
            <a:gs pos="100000">
              <a:schemeClr val="accent4">
                <a:alpha val="50000"/>
                <a:hueOff val="-863770"/>
                <a:satOff val="-662"/>
                <a:lumOff val="11373"/>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(5)</a:t>
          </a:r>
          <a:r>
            <a:rPr lang="zh-CN" altLang="en-US" sz="2000" b="1" kern="1200" dirty="0">
              <a:latin typeface="Times New Roman" panose="02020603050405020304" pitchFamily="18" charset="0"/>
              <a:cs typeface="Times New Roman" panose="02020603050405020304" pitchFamily="18" charset="0"/>
            </a:rPr>
            <a:t>质量成本</a:t>
          </a:r>
        </a:p>
      </dsp:txBody>
      <dsp:txXfrm>
        <a:off x="1019982" y="1595314"/>
        <a:ext cx="1018863" cy="10188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731F0-B205-4B42-B2C2-396C379F61E7}">
      <dsp:nvSpPr>
        <dsp:cNvPr id="0" name=""/>
        <dsp:cNvSpPr/>
      </dsp:nvSpPr>
      <dsp:spPr>
        <a:xfrm>
          <a:off x="0" y="0"/>
          <a:ext cx="3168351" cy="3168351"/>
        </a:xfrm>
        <a:prstGeom prst="pie">
          <a:avLst>
            <a:gd name="adj1" fmla="val 5400000"/>
            <a:gd name="adj2" fmla="val 1620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C77E296-237D-456F-8105-DC3148AA82D3}">
      <dsp:nvSpPr>
        <dsp:cNvPr id="0" name=""/>
        <dsp:cNvSpPr/>
      </dsp:nvSpPr>
      <dsp:spPr>
        <a:xfrm>
          <a:off x="1584175" y="0"/>
          <a:ext cx="6840760" cy="3168351"/>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zh-CN" altLang="en-US" sz="2400" b="1" kern="1200" dirty="0">
              <a:solidFill>
                <a:srgbClr val="FF0000"/>
              </a:solidFill>
              <a:latin typeface="Times New Roman" panose="02020603050405020304" pitchFamily="18" charset="0"/>
              <a:cs typeface="Times New Roman" panose="02020603050405020304" pitchFamily="18" charset="0"/>
            </a:rPr>
            <a:t>第三级</a:t>
          </a:r>
          <a:r>
            <a:rPr lang="zh-CN" altLang="en-US" sz="2400" b="1" kern="1200" dirty="0">
              <a:latin typeface="Times New Roman" panose="02020603050405020304" pitchFamily="18" charset="0"/>
              <a:cs typeface="Times New Roman" panose="02020603050405020304" pitchFamily="18" charset="0"/>
            </a:rPr>
            <a:t>独立质量控制</a:t>
          </a:r>
          <a:endParaRPr lang="zh-CN" altLang="en-US" sz="2400" kern="1200" dirty="0"/>
        </a:p>
      </dsp:txBody>
      <dsp:txXfrm>
        <a:off x="1584175" y="0"/>
        <a:ext cx="3420380" cy="950507"/>
      </dsp:txXfrm>
    </dsp:sp>
    <dsp:sp modelId="{51C3D346-827D-42A9-8E62-7DC98790C5D7}">
      <dsp:nvSpPr>
        <dsp:cNvPr id="0" name=""/>
        <dsp:cNvSpPr/>
      </dsp:nvSpPr>
      <dsp:spPr>
        <a:xfrm>
          <a:off x="554462" y="950507"/>
          <a:ext cx="2059426" cy="2059426"/>
        </a:xfrm>
        <a:prstGeom prst="pie">
          <a:avLst>
            <a:gd name="adj1" fmla="val 5400000"/>
            <a:gd name="adj2" fmla="val 16200000"/>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04BE6C4-8A8A-45A7-ABBE-81B8374ABAE6}">
      <dsp:nvSpPr>
        <dsp:cNvPr id="0" name=""/>
        <dsp:cNvSpPr/>
      </dsp:nvSpPr>
      <dsp:spPr>
        <a:xfrm>
          <a:off x="1584175" y="950507"/>
          <a:ext cx="6840760" cy="2059426"/>
        </a:xfrm>
        <a:prstGeom prst="rect">
          <a:avLst/>
        </a:prstGeom>
        <a:solidFill>
          <a:schemeClr val="lt1">
            <a:alpha val="90000"/>
            <a:hueOff val="0"/>
            <a:satOff val="0"/>
            <a:lumOff val="0"/>
            <a:alphaOff val="0"/>
          </a:schemeClr>
        </a:solidFill>
        <a:ln w="9525" cap="flat" cmpd="sng" algn="ctr">
          <a:solidFill>
            <a:schemeClr val="accent4">
              <a:hueOff val="-431885"/>
              <a:satOff val="-331"/>
              <a:lumOff val="568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0000"/>
              </a:solidFill>
              <a:latin typeface="Times New Roman" panose="02020603050405020304" pitchFamily="18" charset="0"/>
              <a:cs typeface="Times New Roman" panose="02020603050405020304" pitchFamily="18" charset="0"/>
            </a:rPr>
            <a:t>外部</a:t>
          </a:r>
          <a:r>
            <a:rPr lang="en-US" altLang="zh-CN" sz="2400" b="1" kern="1200" dirty="0">
              <a:latin typeface="Times New Roman" panose="02020603050405020304" pitchFamily="18" charset="0"/>
              <a:cs typeface="Times New Roman" panose="02020603050405020304" pitchFamily="18" charset="0"/>
            </a:rPr>
            <a:t>SQA</a:t>
          </a:r>
          <a:r>
            <a:rPr lang="zh-CN" altLang="en-US" sz="2400" b="1" kern="1200" dirty="0">
              <a:latin typeface="Times New Roman" panose="02020603050405020304" pitchFamily="18" charset="0"/>
              <a:cs typeface="Times New Roman" panose="02020603050405020304" pitchFamily="18" charset="0"/>
            </a:rPr>
            <a:t>和</a:t>
          </a:r>
          <a:r>
            <a:rPr lang="en-US" altLang="zh-CN" sz="2400" b="1" kern="1200" dirty="0">
              <a:latin typeface="Times New Roman" panose="02020603050405020304" pitchFamily="18" charset="0"/>
              <a:cs typeface="Times New Roman" panose="02020603050405020304" pitchFamily="18" charset="0"/>
            </a:rPr>
            <a:t>SQC</a:t>
          </a:r>
          <a:endParaRPr lang="zh-CN" altLang="en-US" sz="2400" kern="1200" dirty="0"/>
        </a:p>
      </dsp:txBody>
      <dsp:txXfrm>
        <a:off x="1584175" y="950507"/>
        <a:ext cx="3420380" cy="950504"/>
      </dsp:txXfrm>
    </dsp:sp>
    <dsp:sp modelId="{AD739AEB-2A83-4631-968C-57713215AB45}">
      <dsp:nvSpPr>
        <dsp:cNvPr id="0" name=""/>
        <dsp:cNvSpPr/>
      </dsp:nvSpPr>
      <dsp:spPr>
        <a:xfrm>
          <a:off x="1108923" y="1901012"/>
          <a:ext cx="950504" cy="950504"/>
        </a:xfrm>
        <a:prstGeom prst="pie">
          <a:avLst>
            <a:gd name="adj1" fmla="val 5400000"/>
            <a:gd name="adj2" fmla="val 16200000"/>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9DA16CC-5AC8-4DE4-A475-AB2F6072B736}">
      <dsp:nvSpPr>
        <dsp:cNvPr id="0" name=""/>
        <dsp:cNvSpPr/>
      </dsp:nvSpPr>
      <dsp:spPr>
        <a:xfrm>
          <a:off x="1584175" y="1901012"/>
          <a:ext cx="6840760" cy="950504"/>
        </a:xfrm>
        <a:prstGeom prst="rect">
          <a:avLst/>
        </a:prstGeom>
        <a:solidFill>
          <a:schemeClr val="lt1">
            <a:alpha val="90000"/>
            <a:hueOff val="0"/>
            <a:satOff val="0"/>
            <a:lumOff val="0"/>
            <a:alphaOff val="0"/>
          </a:schemeClr>
        </a:solidFill>
        <a:ln w="9525" cap="flat" cmpd="sng" algn="ctr">
          <a:solidFill>
            <a:schemeClr val="accent4">
              <a:hueOff val="-863770"/>
              <a:satOff val="-662"/>
              <a:lumOff val="1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0000"/>
              </a:solidFill>
              <a:latin typeface="Times New Roman" panose="02020603050405020304" pitchFamily="18" charset="0"/>
              <a:cs typeface="Times New Roman" panose="02020603050405020304" pitchFamily="18" charset="0"/>
            </a:rPr>
            <a:t>内部</a:t>
          </a:r>
          <a:r>
            <a:rPr lang="en-US" altLang="zh-CN" sz="2400" b="1" kern="1200" dirty="0">
              <a:latin typeface="Times New Roman" panose="02020603050405020304" pitchFamily="18" charset="0"/>
              <a:cs typeface="Times New Roman" panose="02020603050405020304" pitchFamily="18" charset="0"/>
            </a:rPr>
            <a:t>SQA</a:t>
          </a:r>
          <a:r>
            <a:rPr lang="zh-CN" altLang="en-US" sz="2400" b="1" kern="1200" dirty="0">
              <a:latin typeface="Times New Roman" panose="02020603050405020304" pitchFamily="18" charset="0"/>
              <a:cs typeface="Times New Roman" panose="02020603050405020304" pitchFamily="18" charset="0"/>
            </a:rPr>
            <a:t>和</a:t>
          </a:r>
          <a:r>
            <a:rPr lang="en-US" altLang="zh-CN" sz="2400" b="1" kern="1200" dirty="0">
              <a:latin typeface="Times New Roman" panose="02020603050405020304" pitchFamily="18" charset="0"/>
              <a:cs typeface="Times New Roman" panose="02020603050405020304" pitchFamily="18" charset="0"/>
            </a:rPr>
            <a:t>SQC</a:t>
          </a:r>
          <a:endParaRPr lang="zh-CN" altLang="en-US" sz="2400" kern="1200" dirty="0"/>
        </a:p>
      </dsp:txBody>
      <dsp:txXfrm>
        <a:off x="1584175" y="1901012"/>
        <a:ext cx="3420380" cy="950504"/>
      </dsp:txXfrm>
    </dsp:sp>
    <dsp:sp modelId="{A861D4BB-13DC-40FB-B101-0D94D598CA0C}">
      <dsp:nvSpPr>
        <dsp:cNvPr id="0" name=""/>
        <dsp:cNvSpPr/>
      </dsp:nvSpPr>
      <dsp:spPr>
        <a:xfrm>
          <a:off x="5004555" y="0"/>
          <a:ext cx="3420380" cy="950507"/>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cs typeface="Times New Roman" panose="02020603050405020304" pitchFamily="18" charset="0"/>
            </a:rPr>
            <a:t>在安全攸关的软件中会应用</a:t>
          </a:r>
          <a:endParaRPr lang="zh-CN" altLang="en-US" sz="1800" kern="1200" dirty="0"/>
        </a:p>
      </dsp:txBody>
      <dsp:txXfrm>
        <a:off x="5004555" y="0"/>
        <a:ext cx="3420380" cy="950507"/>
      </dsp:txXfrm>
    </dsp:sp>
    <dsp:sp modelId="{12F842DE-07C2-4647-8732-6830287D0158}">
      <dsp:nvSpPr>
        <dsp:cNvPr id="0" name=""/>
        <dsp:cNvSpPr/>
      </dsp:nvSpPr>
      <dsp:spPr>
        <a:xfrm>
          <a:off x="5004555" y="950507"/>
          <a:ext cx="3420380" cy="950504"/>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cs typeface="Times New Roman" panose="02020603050405020304" pitchFamily="18" charset="0"/>
            </a:rPr>
            <a:t>项目所在的组织单元级别</a:t>
          </a:r>
          <a:endParaRPr lang="zh-CN" altLang="en-US" sz="1800" kern="1200" dirty="0"/>
        </a:p>
      </dsp:txBody>
      <dsp:txXfrm>
        <a:off x="5004555" y="950507"/>
        <a:ext cx="3420380" cy="950504"/>
      </dsp:txXfrm>
    </dsp:sp>
    <dsp:sp modelId="{EF489692-18D9-4677-8B89-6B3DBAEFC12B}">
      <dsp:nvSpPr>
        <dsp:cNvPr id="0" name=""/>
        <dsp:cNvSpPr/>
      </dsp:nvSpPr>
      <dsp:spPr>
        <a:xfrm>
          <a:off x="5004555" y="1901012"/>
          <a:ext cx="3420380" cy="950504"/>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cs typeface="Times New Roman" panose="02020603050405020304" pitchFamily="18" charset="0"/>
            </a:rPr>
            <a:t>开发团队内</a:t>
          </a:r>
          <a:endParaRPr lang="zh-CN" altLang="en-US" sz="1800" kern="1200" dirty="0"/>
        </a:p>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cs typeface="Times New Roman" panose="02020603050405020304" pitchFamily="18" charset="0"/>
            </a:rPr>
            <a:t>团队之间</a:t>
          </a:r>
          <a:endParaRPr lang="zh-CN" altLang="en-US" sz="1800" kern="1200" dirty="0"/>
        </a:p>
      </dsp:txBody>
      <dsp:txXfrm>
        <a:off x="5004555" y="1901012"/>
        <a:ext cx="3420380" cy="9505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A239A-6C9F-4134-AC5E-F830779FBDCA}">
      <dsp:nvSpPr>
        <dsp:cNvPr id="0" name=""/>
        <dsp:cNvSpPr/>
      </dsp:nvSpPr>
      <dsp:spPr>
        <a:xfrm>
          <a:off x="313195" y="0"/>
          <a:ext cx="6502400" cy="4064000"/>
        </a:xfrm>
        <a:prstGeom prst="swooshArrow">
          <a:avLst>
            <a:gd name="adj1" fmla="val 25000"/>
            <a:gd name="adj2" fmla="val 25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E368F9EC-4384-4A82-9922-9C70327A4C94}">
      <dsp:nvSpPr>
        <dsp:cNvPr id="0" name=""/>
        <dsp:cNvSpPr/>
      </dsp:nvSpPr>
      <dsp:spPr>
        <a:xfrm>
          <a:off x="953682" y="3021990"/>
          <a:ext cx="149555" cy="149555"/>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2CE6B52-E11B-4CD2-B976-B0BC6F73D4CD}">
      <dsp:nvSpPr>
        <dsp:cNvPr id="0" name=""/>
        <dsp:cNvSpPr/>
      </dsp:nvSpPr>
      <dsp:spPr>
        <a:xfrm>
          <a:off x="892510" y="3096768"/>
          <a:ext cx="1123713" cy="96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46" tIns="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t>软件计划</a:t>
          </a:r>
        </a:p>
      </dsp:txBody>
      <dsp:txXfrm>
        <a:off x="892510" y="3096768"/>
        <a:ext cx="1123713" cy="967232"/>
      </dsp:txXfrm>
    </dsp:sp>
    <dsp:sp modelId="{3FF65402-8098-4E2F-8290-3D63556E4AF0}">
      <dsp:nvSpPr>
        <dsp:cNvPr id="0" name=""/>
        <dsp:cNvSpPr/>
      </dsp:nvSpPr>
      <dsp:spPr>
        <a:xfrm>
          <a:off x="1763231" y="2244140"/>
          <a:ext cx="234086" cy="23408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A901F31-4EAF-4EE8-8434-99CBD66ACA14}">
      <dsp:nvSpPr>
        <dsp:cNvPr id="0" name=""/>
        <dsp:cNvSpPr/>
      </dsp:nvSpPr>
      <dsp:spPr>
        <a:xfrm>
          <a:off x="1838814" y="2361183"/>
          <a:ext cx="1784785" cy="170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38" tIns="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t>需求分析定义</a:t>
          </a:r>
        </a:p>
      </dsp:txBody>
      <dsp:txXfrm>
        <a:off x="1838814" y="2361183"/>
        <a:ext cx="1784785" cy="1702816"/>
      </dsp:txXfrm>
    </dsp:sp>
    <dsp:sp modelId="{7852DC8B-07AD-44CA-AD21-C25C08B6FAF7}">
      <dsp:nvSpPr>
        <dsp:cNvPr id="0" name=""/>
        <dsp:cNvSpPr/>
      </dsp:nvSpPr>
      <dsp:spPr>
        <a:xfrm>
          <a:off x="2803615" y="1623974"/>
          <a:ext cx="312115" cy="312115"/>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F92D652-F7CF-447F-A2EA-C559966F673A}">
      <dsp:nvSpPr>
        <dsp:cNvPr id="0" name=""/>
        <dsp:cNvSpPr/>
      </dsp:nvSpPr>
      <dsp:spPr>
        <a:xfrm>
          <a:off x="2959672" y="1780031"/>
          <a:ext cx="1254963" cy="2283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383" tIns="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t>软件设计</a:t>
          </a:r>
        </a:p>
      </dsp:txBody>
      <dsp:txXfrm>
        <a:off x="2959672" y="1780031"/>
        <a:ext cx="1254963" cy="2283968"/>
      </dsp:txXfrm>
    </dsp:sp>
    <dsp:sp modelId="{8A5A106A-5063-450D-9502-A634CE1A1C51}">
      <dsp:nvSpPr>
        <dsp:cNvPr id="0" name=""/>
        <dsp:cNvSpPr/>
      </dsp:nvSpPr>
      <dsp:spPr>
        <a:xfrm>
          <a:off x="4013061" y="1139545"/>
          <a:ext cx="403148" cy="40314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1BEA08C-0293-4632-9EEA-8CB1672265D8}">
      <dsp:nvSpPr>
        <dsp:cNvPr id="0" name=""/>
        <dsp:cNvSpPr/>
      </dsp:nvSpPr>
      <dsp:spPr>
        <a:xfrm>
          <a:off x="4214636" y="1341119"/>
          <a:ext cx="1300480" cy="2722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20" tIns="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t>软件实现</a:t>
          </a:r>
        </a:p>
      </dsp:txBody>
      <dsp:txXfrm>
        <a:off x="4214636" y="1341119"/>
        <a:ext cx="1300480" cy="2722880"/>
      </dsp:txXfrm>
    </dsp:sp>
    <dsp:sp modelId="{0A862CC5-662C-4F26-9065-88BFDADD6C14}">
      <dsp:nvSpPr>
        <dsp:cNvPr id="0" name=""/>
        <dsp:cNvSpPr/>
      </dsp:nvSpPr>
      <dsp:spPr>
        <a:xfrm>
          <a:off x="5258271" y="816051"/>
          <a:ext cx="513689" cy="513689"/>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8207562-A5C1-47C9-8EDA-C407448FA9CD}">
      <dsp:nvSpPr>
        <dsp:cNvPr id="0" name=""/>
        <dsp:cNvSpPr/>
      </dsp:nvSpPr>
      <dsp:spPr>
        <a:xfrm>
          <a:off x="5515116" y="1072895"/>
          <a:ext cx="1300480" cy="299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193" tIns="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t>软件测试</a:t>
          </a:r>
        </a:p>
      </dsp:txBody>
      <dsp:txXfrm>
        <a:off x="5515116" y="1072895"/>
        <a:ext cx="1300480" cy="29911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2CBEF-C800-4F6F-BD03-BE023EE91562}">
      <dsp:nvSpPr>
        <dsp:cNvPr id="0" name=""/>
        <dsp:cNvSpPr/>
      </dsp:nvSpPr>
      <dsp:spPr>
        <a:xfrm>
          <a:off x="-5454371" y="-835156"/>
          <a:ext cx="6494476" cy="6494476"/>
        </a:xfrm>
        <a:prstGeom prst="blockArc">
          <a:avLst>
            <a:gd name="adj1" fmla="val 18900000"/>
            <a:gd name="adj2" fmla="val 2700000"/>
            <a:gd name="adj3" fmla="val 333"/>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F97883-C2F9-4774-B32D-34CFDB43A2E8}">
      <dsp:nvSpPr>
        <dsp:cNvPr id="0" name=""/>
        <dsp:cNvSpPr/>
      </dsp:nvSpPr>
      <dsp:spPr>
        <a:xfrm>
          <a:off x="454781" y="301413"/>
          <a:ext cx="6534809" cy="603213"/>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788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把想法</a:t>
          </a:r>
          <a:r>
            <a:rPr lang="zh-CN" altLang="en-US" sz="2300" kern="1200" dirty="0">
              <a:solidFill>
                <a:srgbClr val="7030A0"/>
              </a:solidFill>
            </a:rPr>
            <a:t>落实到实际</a:t>
          </a:r>
          <a:r>
            <a:rPr lang="zh-CN" altLang="en-US" sz="2300" kern="1200" dirty="0"/>
            <a:t>工作中（第一原则）</a:t>
          </a:r>
        </a:p>
      </dsp:txBody>
      <dsp:txXfrm>
        <a:off x="454781" y="301413"/>
        <a:ext cx="6534809" cy="603213"/>
      </dsp:txXfrm>
    </dsp:sp>
    <dsp:sp modelId="{A8A5052D-F4A8-456B-AAAC-8EF6B53BDB25}">
      <dsp:nvSpPr>
        <dsp:cNvPr id="0" name=""/>
        <dsp:cNvSpPr/>
      </dsp:nvSpPr>
      <dsp:spPr>
        <a:xfrm>
          <a:off x="77773" y="226012"/>
          <a:ext cx="754016" cy="754016"/>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B117B9E-7598-4487-9920-207524D7BD2C}">
      <dsp:nvSpPr>
        <dsp:cNvPr id="0" name=""/>
        <dsp:cNvSpPr/>
      </dsp:nvSpPr>
      <dsp:spPr>
        <a:xfrm>
          <a:off x="887027" y="1205944"/>
          <a:ext cx="6102564" cy="603213"/>
        </a:xfrm>
        <a:prstGeom prst="rect">
          <a:avLst/>
        </a:prstGeom>
        <a:gradFill rotWithShape="0">
          <a:gsLst>
            <a:gs pos="0">
              <a:schemeClr val="accent4">
                <a:hueOff val="-215942"/>
                <a:satOff val="-166"/>
                <a:lumOff val="2843"/>
                <a:alphaOff val="0"/>
                <a:tint val="50000"/>
                <a:satMod val="300000"/>
              </a:schemeClr>
            </a:gs>
            <a:gs pos="35000">
              <a:schemeClr val="accent4">
                <a:hueOff val="-215942"/>
                <a:satOff val="-166"/>
                <a:lumOff val="2843"/>
                <a:alphaOff val="0"/>
                <a:tint val="37000"/>
                <a:satMod val="300000"/>
              </a:schemeClr>
            </a:gs>
            <a:gs pos="100000">
              <a:schemeClr val="accent4">
                <a:hueOff val="-215942"/>
                <a:satOff val="-166"/>
                <a:lumOff val="284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788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质量活动必须经过</a:t>
          </a:r>
          <a:r>
            <a:rPr lang="zh-CN" altLang="en-US" sz="2300" kern="1200" dirty="0">
              <a:solidFill>
                <a:srgbClr val="7030A0"/>
              </a:solidFill>
            </a:rPr>
            <a:t>规划</a:t>
          </a:r>
          <a:r>
            <a:rPr lang="zh-CN" altLang="en-US" sz="2300" kern="1200" dirty="0"/>
            <a:t>、必须</a:t>
          </a:r>
          <a:r>
            <a:rPr lang="zh-CN" altLang="en-US" sz="2300" kern="1200" dirty="0">
              <a:solidFill>
                <a:srgbClr val="7030A0"/>
              </a:solidFill>
            </a:rPr>
            <a:t>明文规定</a:t>
          </a:r>
        </a:p>
      </dsp:txBody>
      <dsp:txXfrm>
        <a:off x="887027" y="1205944"/>
        <a:ext cx="6102564" cy="603213"/>
      </dsp:txXfrm>
    </dsp:sp>
    <dsp:sp modelId="{59977280-C82D-481B-9244-EB4796B1868B}">
      <dsp:nvSpPr>
        <dsp:cNvPr id="0" name=""/>
        <dsp:cNvSpPr/>
      </dsp:nvSpPr>
      <dsp:spPr>
        <a:xfrm>
          <a:off x="510018" y="1130542"/>
          <a:ext cx="754016" cy="754016"/>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215942"/>
              <a:satOff val="-166"/>
              <a:lumOff val="2843"/>
              <a:alphaOff val="0"/>
            </a:schemeClr>
          </a:solidFill>
          <a:prstDash val="solid"/>
        </a:ln>
        <a:effectLst/>
      </dsp:spPr>
      <dsp:style>
        <a:lnRef idx="1">
          <a:scrgbClr r="0" g="0" b="0"/>
        </a:lnRef>
        <a:fillRef idx="2">
          <a:scrgbClr r="0" g="0" b="0"/>
        </a:fillRef>
        <a:effectRef idx="0">
          <a:scrgbClr r="0" g="0" b="0"/>
        </a:effectRef>
        <a:fontRef idx="minor"/>
      </dsp:style>
    </dsp:sp>
    <dsp:sp modelId="{FB4C3882-7F60-4950-94C6-CB84EC963E79}">
      <dsp:nvSpPr>
        <dsp:cNvPr id="0" name=""/>
        <dsp:cNvSpPr/>
      </dsp:nvSpPr>
      <dsp:spPr>
        <a:xfrm>
          <a:off x="1019691" y="2110475"/>
          <a:ext cx="5969899" cy="603213"/>
        </a:xfrm>
        <a:prstGeom prst="rect">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788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树立提高质量就是</a:t>
          </a:r>
          <a:r>
            <a:rPr lang="zh-CN" altLang="en-US" sz="2300" kern="1200" dirty="0">
              <a:solidFill>
                <a:srgbClr val="7030A0"/>
              </a:solidFill>
            </a:rPr>
            <a:t>尊重客户</a:t>
          </a:r>
          <a:r>
            <a:rPr lang="zh-CN" altLang="en-US" sz="2300" kern="1200" dirty="0"/>
            <a:t>的思想</a:t>
          </a:r>
        </a:p>
      </dsp:txBody>
      <dsp:txXfrm>
        <a:off x="1019691" y="2110475"/>
        <a:ext cx="5969899" cy="603213"/>
      </dsp:txXfrm>
    </dsp:sp>
    <dsp:sp modelId="{8CA172AA-ED55-4BEA-922B-A608AC9F1B8D}">
      <dsp:nvSpPr>
        <dsp:cNvPr id="0" name=""/>
        <dsp:cNvSpPr/>
      </dsp:nvSpPr>
      <dsp:spPr>
        <a:xfrm>
          <a:off x="642683" y="2035073"/>
          <a:ext cx="754016" cy="754016"/>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431885"/>
              <a:satOff val="-331"/>
              <a:lumOff val="5687"/>
              <a:alphaOff val="0"/>
            </a:schemeClr>
          </a:solidFill>
          <a:prstDash val="solid"/>
        </a:ln>
        <a:effectLst/>
      </dsp:spPr>
      <dsp:style>
        <a:lnRef idx="1">
          <a:scrgbClr r="0" g="0" b="0"/>
        </a:lnRef>
        <a:fillRef idx="2">
          <a:scrgbClr r="0" g="0" b="0"/>
        </a:fillRef>
        <a:effectRef idx="0">
          <a:scrgbClr r="0" g="0" b="0"/>
        </a:effectRef>
        <a:fontRef idx="minor"/>
      </dsp:style>
    </dsp:sp>
    <dsp:sp modelId="{8D595ACD-38A8-41CA-873C-7E6735D2D5A7}">
      <dsp:nvSpPr>
        <dsp:cNvPr id="0" name=""/>
        <dsp:cNvSpPr/>
      </dsp:nvSpPr>
      <dsp:spPr>
        <a:xfrm>
          <a:off x="887027" y="3015006"/>
          <a:ext cx="6102564" cy="603213"/>
        </a:xfrm>
        <a:prstGeom prst="rect">
          <a:avLst/>
        </a:prstGeom>
        <a:gradFill rotWithShape="0">
          <a:gsLst>
            <a:gs pos="0">
              <a:schemeClr val="accent4">
                <a:hueOff val="-647827"/>
                <a:satOff val="-497"/>
                <a:lumOff val="8530"/>
                <a:alphaOff val="0"/>
                <a:tint val="50000"/>
                <a:satMod val="300000"/>
              </a:schemeClr>
            </a:gs>
            <a:gs pos="35000">
              <a:schemeClr val="accent4">
                <a:hueOff val="-647827"/>
                <a:satOff val="-497"/>
                <a:lumOff val="8530"/>
                <a:alphaOff val="0"/>
                <a:tint val="37000"/>
                <a:satMod val="300000"/>
              </a:schemeClr>
            </a:gs>
            <a:gs pos="100000">
              <a:schemeClr val="accent4">
                <a:hueOff val="-647827"/>
                <a:satOff val="-497"/>
                <a:lumOff val="85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788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质量活动必须</a:t>
          </a:r>
          <a:r>
            <a:rPr lang="zh-CN" altLang="en-US" sz="2300" kern="1200" dirty="0">
              <a:solidFill>
                <a:srgbClr val="7030A0"/>
              </a:solidFill>
            </a:rPr>
            <a:t>尽早开始</a:t>
          </a:r>
        </a:p>
      </dsp:txBody>
      <dsp:txXfrm>
        <a:off x="887027" y="3015006"/>
        <a:ext cx="6102564" cy="603213"/>
      </dsp:txXfrm>
    </dsp:sp>
    <dsp:sp modelId="{E5D9E6E7-7022-4CAD-B83B-7575F4CAE970}">
      <dsp:nvSpPr>
        <dsp:cNvPr id="0" name=""/>
        <dsp:cNvSpPr/>
      </dsp:nvSpPr>
      <dsp:spPr>
        <a:xfrm>
          <a:off x="510018" y="2939604"/>
          <a:ext cx="754016" cy="754016"/>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647827"/>
              <a:satOff val="-497"/>
              <a:lumOff val="8530"/>
              <a:alphaOff val="0"/>
            </a:schemeClr>
          </a:solidFill>
          <a:prstDash val="solid"/>
        </a:ln>
        <a:effectLst/>
      </dsp:spPr>
      <dsp:style>
        <a:lnRef idx="1">
          <a:scrgbClr r="0" g="0" b="0"/>
        </a:lnRef>
        <a:fillRef idx="2">
          <a:scrgbClr r="0" g="0" b="0"/>
        </a:fillRef>
        <a:effectRef idx="0">
          <a:scrgbClr r="0" g="0" b="0"/>
        </a:effectRef>
        <a:fontRef idx="minor"/>
      </dsp:style>
    </dsp:sp>
    <dsp:sp modelId="{9CB6C985-4AD2-4B3E-BC67-67761B0837EF}">
      <dsp:nvSpPr>
        <dsp:cNvPr id="0" name=""/>
        <dsp:cNvSpPr/>
      </dsp:nvSpPr>
      <dsp:spPr>
        <a:xfrm>
          <a:off x="454781" y="3919536"/>
          <a:ext cx="6534809" cy="603213"/>
        </a:xfrm>
        <a:prstGeom prst="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788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质量小组应尽可能</a:t>
          </a:r>
          <a:r>
            <a:rPr lang="zh-CN" altLang="en-US" sz="2300" kern="1200" dirty="0">
              <a:solidFill>
                <a:srgbClr val="7030A0"/>
              </a:solidFill>
            </a:rPr>
            <a:t>独立存在</a:t>
          </a:r>
          <a:r>
            <a:rPr lang="zh-CN" altLang="en-US" sz="2300" kern="1200" dirty="0"/>
            <a:t>、必须经过</a:t>
          </a:r>
          <a:r>
            <a:rPr lang="zh-CN" altLang="en-US" sz="2300" kern="1200" dirty="0">
              <a:solidFill>
                <a:srgbClr val="7030A0"/>
              </a:solidFill>
            </a:rPr>
            <a:t>培训</a:t>
          </a:r>
        </a:p>
      </dsp:txBody>
      <dsp:txXfrm>
        <a:off x="454781" y="3919536"/>
        <a:ext cx="6534809" cy="603213"/>
      </dsp:txXfrm>
    </dsp:sp>
    <dsp:sp modelId="{0DA156DA-2EC0-45AA-9259-BD1E50F78977}">
      <dsp:nvSpPr>
        <dsp:cNvPr id="0" name=""/>
        <dsp:cNvSpPr/>
      </dsp:nvSpPr>
      <dsp:spPr>
        <a:xfrm>
          <a:off x="77773" y="3844135"/>
          <a:ext cx="754016" cy="754016"/>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863770"/>
              <a:satOff val="-662"/>
              <a:lumOff val="11373"/>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BC70-0EE7-4223-864B-449B0CB1EB07}">
      <dsp:nvSpPr>
        <dsp:cNvPr id="0" name=""/>
        <dsp:cNvSpPr/>
      </dsp:nvSpPr>
      <dsp:spPr>
        <a:xfrm>
          <a:off x="1292519" y="262084"/>
          <a:ext cx="3386943" cy="3386943"/>
        </a:xfrm>
        <a:prstGeom prst="pie">
          <a:avLst>
            <a:gd name="adj1" fmla="val 16200000"/>
            <a:gd name="adj2" fmla="val 180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团队组织方式</a:t>
          </a:r>
          <a:endParaRPr lang="zh-CN" altLang="en-US" sz="2300" kern="1200" dirty="0"/>
        </a:p>
      </dsp:txBody>
      <dsp:txXfrm>
        <a:off x="3077520" y="979794"/>
        <a:ext cx="1209622" cy="1008019"/>
      </dsp:txXfrm>
    </dsp:sp>
    <dsp:sp modelId="{936C4DDC-5B18-44DF-AECC-B4E0F326C068}">
      <dsp:nvSpPr>
        <dsp:cNvPr id="0" name=""/>
        <dsp:cNvSpPr/>
      </dsp:nvSpPr>
      <dsp:spPr>
        <a:xfrm>
          <a:off x="1222765" y="383047"/>
          <a:ext cx="3386943" cy="3386943"/>
        </a:xfrm>
        <a:prstGeom prst="pie">
          <a:avLst>
            <a:gd name="adj1" fmla="val 1800000"/>
            <a:gd name="adj2" fmla="val 9000000"/>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a:latin typeface="Times New Roman" panose="02020603050405020304" pitchFamily="18" charset="0"/>
              <a:cs typeface="Times New Roman" panose="02020603050405020304" pitchFamily="18" charset="0"/>
            </a:rPr>
            <a:t>质量管理工具</a:t>
          </a:r>
          <a:endParaRPr lang="zh-CN" altLang="en-US" sz="2300" kern="1200" dirty="0"/>
        </a:p>
      </dsp:txBody>
      <dsp:txXfrm>
        <a:off x="2029180" y="2580528"/>
        <a:ext cx="1814434" cy="887056"/>
      </dsp:txXfrm>
    </dsp:sp>
    <dsp:sp modelId="{6D91A18F-B607-47C5-8BE3-AE1E35D9718B}">
      <dsp:nvSpPr>
        <dsp:cNvPr id="0" name=""/>
        <dsp:cNvSpPr/>
      </dsp:nvSpPr>
      <dsp:spPr>
        <a:xfrm>
          <a:off x="1153010" y="262084"/>
          <a:ext cx="3386943" cy="3386943"/>
        </a:xfrm>
        <a:prstGeom prst="pie">
          <a:avLst>
            <a:gd name="adj1" fmla="val 9000000"/>
            <a:gd name="adj2" fmla="val 16200000"/>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工作组织方式</a:t>
          </a:r>
          <a:endParaRPr lang="zh-CN" altLang="en-US" sz="2300" kern="1200" dirty="0"/>
        </a:p>
      </dsp:txBody>
      <dsp:txXfrm>
        <a:off x="1545331" y="979794"/>
        <a:ext cx="1209622" cy="1008019"/>
      </dsp:txXfrm>
    </dsp:sp>
    <dsp:sp modelId="{B2344A1E-ACC5-463F-97E9-D1E9BD1DBF69}">
      <dsp:nvSpPr>
        <dsp:cNvPr id="0" name=""/>
        <dsp:cNvSpPr/>
      </dsp:nvSpPr>
      <dsp:spPr>
        <a:xfrm>
          <a:off x="1083131" y="52416"/>
          <a:ext cx="3806279" cy="3806279"/>
        </a:xfrm>
        <a:prstGeom prst="circularArrow">
          <a:avLst>
            <a:gd name="adj1" fmla="val 5085"/>
            <a:gd name="adj2" fmla="val 327528"/>
            <a:gd name="adj3" fmla="val 1472472"/>
            <a:gd name="adj4" fmla="val 16199432"/>
            <a:gd name="adj5" fmla="val 5932"/>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22559F12-D060-40E3-8470-807F7B70A79D}">
      <dsp:nvSpPr>
        <dsp:cNvPr id="0" name=""/>
        <dsp:cNvSpPr/>
      </dsp:nvSpPr>
      <dsp:spPr>
        <a:xfrm>
          <a:off x="1013097" y="173165"/>
          <a:ext cx="3806279" cy="3806279"/>
        </a:xfrm>
        <a:prstGeom prst="circularArrow">
          <a:avLst>
            <a:gd name="adj1" fmla="val 5085"/>
            <a:gd name="adj2" fmla="val 327528"/>
            <a:gd name="adj3" fmla="val 8671970"/>
            <a:gd name="adj4" fmla="val 1800502"/>
            <a:gd name="adj5" fmla="val 5932"/>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1A7BBE3B-E536-4D4F-8769-10197496BEE7}">
      <dsp:nvSpPr>
        <dsp:cNvPr id="0" name=""/>
        <dsp:cNvSpPr/>
      </dsp:nvSpPr>
      <dsp:spPr>
        <a:xfrm>
          <a:off x="943062" y="52416"/>
          <a:ext cx="3806279" cy="3806279"/>
        </a:xfrm>
        <a:prstGeom prst="circularArrow">
          <a:avLst>
            <a:gd name="adj1" fmla="val 5085"/>
            <a:gd name="adj2" fmla="val 327528"/>
            <a:gd name="adj3" fmla="val 15873039"/>
            <a:gd name="adj4" fmla="val 9000000"/>
            <a:gd name="adj5" fmla="val 5932"/>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C9B41-D814-4368-BE30-489BB9F2461D}">
      <dsp:nvSpPr>
        <dsp:cNvPr id="0" name=""/>
        <dsp:cNvSpPr/>
      </dsp:nvSpPr>
      <dsp:spPr>
        <a:xfrm>
          <a:off x="1232" y="876503"/>
          <a:ext cx="1450630" cy="1450630"/>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9833" tIns="30480" rIns="79833"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因果图</a:t>
          </a:r>
          <a:endParaRPr lang="zh-CN" altLang="en-US" sz="2400" kern="1200" dirty="0"/>
        </a:p>
      </dsp:txBody>
      <dsp:txXfrm>
        <a:off x="213672" y="1088943"/>
        <a:ext cx="1025750" cy="1025750"/>
      </dsp:txXfrm>
    </dsp:sp>
    <dsp:sp modelId="{52EEF638-4E29-4A85-8106-21BCA8B0BB47}">
      <dsp:nvSpPr>
        <dsp:cNvPr id="0" name=""/>
        <dsp:cNvSpPr/>
      </dsp:nvSpPr>
      <dsp:spPr>
        <a:xfrm>
          <a:off x="1161737" y="876503"/>
          <a:ext cx="1450630" cy="1450630"/>
        </a:xfrm>
        <a:prstGeom prst="ellipse">
          <a:avLst/>
        </a:prstGeom>
        <a:solidFill>
          <a:schemeClr val="accent4">
            <a:alpha val="50000"/>
            <a:hueOff val="-143962"/>
            <a:satOff val="-110"/>
            <a:lumOff val="18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9833" tIns="30480" rIns="79833"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流程图</a:t>
          </a:r>
          <a:endParaRPr lang="zh-CN" altLang="en-US" sz="2400" kern="1200" dirty="0"/>
        </a:p>
      </dsp:txBody>
      <dsp:txXfrm>
        <a:off x="1374177" y="1088943"/>
        <a:ext cx="1025750" cy="1025750"/>
      </dsp:txXfrm>
    </dsp:sp>
    <dsp:sp modelId="{BA0224CD-9EEF-4095-B054-A1AF3B5ED70B}">
      <dsp:nvSpPr>
        <dsp:cNvPr id="0" name=""/>
        <dsp:cNvSpPr/>
      </dsp:nvSpPr>
      <dsp:spPr>
        <a:xfrm>
          <a:off x="2322241" y="876503"/>
          <a:ext cx="1450630" cy="1450630"/>
        </a:xfrm>
        <a:prstGeom prst="ellipse">
          <a:avLst/>
        </a:prstGeom>
        <a:solidFill>
          <a:schemeClr val="accent4">
            <a:alpha val="50000"/>
            <a:hueOff val="-287923"/>
            <a:satOff val="-221"/>
            <a:lumOff val="37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9833" tIns="30480" rIns="79833"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核查表</a:t>
          </a:r>
          <a:endParaRPr lang="zh-CN" altLang="en-US" sz="2400" kern="1200" dirty="0"/>
        </a:p>
      </dsp:txBody>
      <dsp:txXfrm>
        <a:off x="2534681" y="1088943"/>
        <a:ext cx="1025750" cy="1025750"/>
      </dsp:txXfrm>
    </dsp:sp>
    <dsp:sp modelId="{69735B7D-7DC7-42A7-993E-158F8B11246B}">
      <dsp:nvSpPr>
        <dsp:cNvPr id="0" name=""/>
        <dsp:cNvSpPr/>
      </dsp:nvSpPr>
      <dsp:spPr>
        <a:xfrm>
          <a:off x="3482745" y="876503"/>
          <a:ext cx="1450630" cy="1450630"/>
        </a:xfrm>
        <a:prstGeom prst="ellipse">
          <a:avLst/>
        </a:prstGeom>
        <a:solidFill>
          <a:schemeClr val="accent4">
            <a:alpha val="50000"/>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9833" tIns="30480" rIns="79833"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a:latin typeface="Times New Roman" panose="02020603050405020304" pitchFamily="18" charset="0"/>
              <a:cs typeface="Times New Roman" panose="02020603050405020304" pitchFamily="18" charset="0"/>
            </a:rPr>
            <a:t>直方图</a:t>
          </a:r>
          <a:endParaRPr lang="zh-CN" altLang="en-US" sz="2400" kern="1200" dirty="0"/>
        </a:p>
      </dsp:txBody>
      <dsp:txXfrm>
        <a:off x="3695185" y="1088943"/>
        <a:ext cx="1025750" cy="1025750"/>
      </dsp:txXfrm>
    </dsp:sp>
    <dsp:sp modelId="{68FBA417-C499-41B8-9ACF-A917AAB90639}">
      <dsp:nvSpPr>
        <dsp:cNvPr id="0" name=""/>
        <dsp:cNvSpPr/>
      </dsp:nvSpPr>
      <dsp:spPr>
        <a:xfrm>
          <a:off x="4643250" y="876503"/>
          <a:ext cx="1450630" cy="1450630"/>
        </a:xfrm>
        <a:prstGeom prst="ellipse">
          <a:avLst/>
        </a:prstGeom>
        <a:solidFill>
          <a:schemeClr val="accent4">
            <a:alpha val="50000"/>
            <a:hueOff val="-575847"/>
            <a:satOff val="-441"/>
            <a:lumOff val="75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9833" tIns="30480" rIns="79833"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a:latin typeface="Times New Roman" panose="02020603050405020304" pitchFamily="18" charset="0"/>
              <a:cs typeface="Times New Roman" panose="02020603050405020304" pitchFamily="18" charset="0"/>
            </a:rPr>
            <a:t>帕累托图</a:t>
          </a:r>
          <a:endParaRPr lang="zh-CN" altLang="en-US" sz="2400" kern="1200" dirty="0"/>
        </a:p>
      </dsp:txBody>
      <dsp:txXfrm>
        <a:off x="4855690" y="1088943"/>
        <a:ext cx="1025750" cy="1025750"/>
      </dsp:txXfrm>
    </dsp:sp>
    <dsp:sp modelId="{0D43E20E-001B-46A5-918B-5EA295520349}">
      <dsp:nvSpPr>
        <dsp:cNvPr id="0" name=""/>
        <dsp:cNvSpPr/>
      </dsp:nvSpPr>
      <dsp:spPr>
        <a:xfrm>
          <a:off x="5803754" y="876503"/>
          <a:ext cx="1450630" cy="1450630"/>
        </a:xfrm>
        <a:prstGeom prst="ellipse">
          <a:avLst/>
        </a:prstGeom>
        <a:solidFill>
          <a:schemeClr val="accent4">
            <a:alpha val="50000"/>
            <a:hueOff val="-719808"/>
            <a:satOff val="-552"/>
            <a:lumOff val="94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9833" tIns="30480" rIns="79833"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散点图</a:t>
          </a:r>
          <a:endParaRPr lang="zh-CN" altLang="en-US" sz="2400" kern="1200" dirty="0"/>
        </a:p>
      </dsp:txBody>
      <dsp:txXfrm>
        <a:off x="6016194" y="1088943"/>
        <a:ext cx="1025750" cy="1025750"/>
      </dsp:txXfrm>
    </dsp:sp>
    <dsp:sp modelId="{77C2EF74-3A0D-4F65-8B3F-8A69FB898B06}">
      <dsp:nvSpPr>
        <dsp:cNvPr id="0" name=""/>
        <dsp:cNvSpPr/>
      </dsp:nvSpPr>
      <dsp:spPr>
        <a:xfrm>
          <a:off x="6964258" y="876503"/>
          <a:ext cx="1450630" cy="1450630"/>
        </a:xfrm>
        <a:prstGeom prst="ellipse">
          <a:avLst/>
        </a:prstGeom>
        <a:solidFill>
          <a:schemeClr val="accent4">
            <a:alpha val="50000"/>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9833" tIns="30480" rIns="79833"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a:latin typeface="Times New Roman" panose="02020603050405020304" pitchFamily="18" charset="0"/>
              <a:cs typeface="Times New Roman" panose="02020603050405020304" pitchFamily="18" charset="0"/>
            </a:rPr>
            <a:t>控制图</a:t>
          </a:r>
          <a:endParaRPr lang="zh-CN" altLang="en-US" sz="2400" kern="1200" dirty="0"/>
        </a:p>
      </dsp:txBody>
      <dsp:txXfrm>
        <a:off x="7176698" y="1088943"/>
        <a:ext cx="1025750" cy="10257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2022/10/24</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项目质量管理需要兼顾项目管理与项目可交付成果两个方面。质量的测量方法和技术则需专门针对项目所生产的可交付成果类型而定。无论什么项目，未达到质量要求，都会给项目干系人带来严重的负面后果，如：</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为满足客户要求而让项目团队超负荷工作，就可能导致利润下降、项目风险增加，以及员工疲劳、出错或返工；</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为满足项目进度目标而仓促完成预定的质量检查，就可能造成检验疏漏、利润下降，以及后续风险增加。</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a:t>
            </a:fld>
            <a:endParaRPr lang="zh-CN" altLang="en-US"/>
          </a:p>
        </p:txBody>
      </p:sp>
    </p:spTree>
    <p:extLst>
      <p:ext uri="{BB962C8B-B14F-4D97-AF65-F5344CB8AC3E}">
        <p14:creationId xmlns:p14="http://schemas.microsoft.com/office/powerpoint/2010/main" val="2039706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SQA</a:t>
            </a:r>
            <a:r>
              <a:rPr lang="zh-CN" altLang="en-US" sz="1200" b="1" dirty="0">
                <a:latin typeface="Times New Roman" panose="02020603050405020304" pitchFamily="18" charset="0"/>
                <a:cs typeface="Times New Roman" panose="02020603050405020304" pitchFamily="18" charset="0"/>
              </a:rPr>
              <a:t>的章程一般包括检查用于开发和修改软件的所有过程被遵守的程度；并可能会推荐改善这些过程的方法。</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en-US" altLang="zh-CN" b="1" dirty="0">
                <a:latin typeface="Times New Roman" panose="02020603050405020304" pitchFamily="18" charset="0"/>
                <a:cs typeface="Times New Roman" panose="02020603050405020304" pitchFamily="18" charset="0"/>
              </a:rPr>
              <a:t>SQA</a:t>
            </a:r>
            <a:r>
              <a:rPr lang="zh-CN" altLang="en-US" b="1" dirty="0">
                <a:latin typeface="Times New Roman" panose="02020603050405020304" pitchFamily="18" charset="0"/>
                <a:cs typeface="Times New Roman" panose="02020603050405020304" pitchFamily="18" charset="0"/>
              </a:rPr>
              <a:t>也需要判定从</a:t>
            </a:r>
            <a:r>
              <a:rPr lang="en-US" altLang="zh-CN" b="1" dirty="0">
                <a:latin typeface="Times New Roman" panose="02020603050405020304" pitchFamily="18" charset="0"/>
                <a:cs typeface="Times New Roman" panose="02020603050405020304" pitchFamily="18" charset="0"/>
              </a:rPr>
              <a:t>SQC</a:t>
            </a:r>
            <a:r>
              <a:rPr lang="zh-CN" altLang="en-US" b="1" dirty="0">
                <a:latin typeface="Times New Roman" panose="02020603050405020304" pitchFamily="18" charset="0"/>
                <a:cs typeface="Times New Roman" panose="02020603050405020304" pitchFamily="18" charset="0"/>
              </a:rPr>
              <a:t>获得的期望结果的程度</a:t>
            </a:r>
            <a:endParaRPr lang="en-US" altLang="zh-CN"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15</a:t>
            </a:fld>
            <a:endParaRPr lang="zh-CN" altLang="en-US"/>
          </a:p>
        </p:txBody>
      </p:sp>
    </p:spTree>
    <p:extLst>
      <p:ext uri="{BB962C8B-B14F-4D97-AF65-F5344CB8AC3E}">
        <p14:creationId xmlns:p14="http://schemas.microsoft.com/office/powerpoint/2010/main" val="705011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r>
              <a:rPr lang="zh-CN" altLang="en-US" sz="1200" b="1" dirty="0">
                <a:solidFill>
                  <a:srgbClr val="7030A0"/>
                </a:solidFill>
                <a:latin typeface="Times New Roman" panose="02020603050405020304" pitchFamily="18" charset="0"/>
                <a:cs typeface="Times New Roman" panose="02020603050405020304" pitchFamily="18" charset="0"/>
              </a:rPr>
              <a:t>质量形成于产品或者服务的开发过程中，而不是事后的检查（测试）把关等</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16</a:t>
            </a:fld>
            <a:endParaRPr lang="zh-CN" altLang="en-US"/>
          </a:p>
        </p:txBody>
      </p:sp>
    </p:spTree>
    <p:extLst>
      <p:ext uri="{BB962C8B-B14F-4D97-AF65-F5344CB8AC3E}">
        <p14:creationId xmlns:p14="http://schemas.microsoft.com/office/powerpoint/2010/main" val="2271137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17</a:t>
            </a:fld>
            <a:endParaRPr lang="zh-CN" altLang="en-US"/>
          </a:p>
        </p:txBody>
      </p:sp>
    </p:spTree>
    <p:extLst>
      <p:ext uri="{BB962C8B-B14F-4D97-AF65-F5344CB8AC3E}">
        <p14:creationId xmlns:p14="http://schemas.microsoft.com/office/powerpoint/2010/main" val="3406511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软件项目经理需要</a:t>
            </a:r>
            <a:r>
              <a:rPr lang="zh-CN" altLang="en-US" sz="1200" b="1" dirty="0">
                <a:latin typeface="Times New Roman" panose="02020603050405020304" pitchFamily="18" charset="0"/>
                <a:cs typeface="Times New Roman" panose="02020603050405020304" pitchFamily="18" charset="0"/>
              </a:rPr>
              <a:t>考虑∶</a:t>
            </a:r>
            <a:endParaRPr lang="en-US" altLang="zh-CN" sz="1200" b="1" dirty="0">
              <a:latin typeface="Times New Roman" panose="02020603050405020304" pitchFamily="18" charset="0"/>
              <a:cs typeface="Times New Roman" panose="02020603050405020304" pitchFamily="18" charset="0"/>
            </a:endParaRPr>
          </a:p>
          <a:p>
            <a:pPr>
              <a:lnSpc>
                <a:spcPct val="20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工作组织方式：</a:t>
            </a:r>
            <a:r>
              <a:rPr lang="zh-CN" altLang="en-US" sz="1200" b="1" dirty="0">
                <a:latin typeface="Times New Roman" panose="02020603050405020304" pitchFamily="18" charset="0"/>
                <a:cs typeface="Times New Roman" panose="02020603050405020304" pitchFamily="18" charset="0"/>
              </a:rPr>
              <a:t>是否有利于生产高质量的软件？</a:t>
            </a:r>
            <a:endParaRPr lang="en-US" altLang="zh-CN" sz="1200" b="1" dirty="0">
              <a:latin typeface="Times New Roman" panose="02020603050405020304" pitchFamily="18" charset="0"/>
              <a:cs typeface="Times New Roman" panose="02020603050405020304" pitchFamily="18" charset="0"/>
            </a:endParaRPr>
          </a:p>
          <a:p>
            <a:pPr>
              <a:lnSpc>
                <a:spcPct val="20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团队组织方式：</a:t>
            </a:r>
            <a:r>
              <a:rPr lang="zh-CN" altLang="en-US" sz="1200" b="1" dirty="0">
                <a:latin typeface="Times New Roman" panose="02020603050405020304" pitchFamily="18" charset="0"/>
                <a:cs typeface="Times New Roman" panose="02020603050405020304" pitchFamily="18" charset="0"/>
              </a:rPr>
              <a:t>建立强大的、有凝聚力的各团队时是高效的和有效的吗？</a:t>
            </a:r>
            <a:endParaRPr lang="en-US" altLang="zh-CN" sz="1200" b="1" dirty="0">
              <a:latin typeface="Times New Roman" panose="02020603050405020304" pitchFamily="18" charset="0"/>
              <a:cs typeface="Times New Roman" panose="02020603050405020304" pitchFamily="18" charset="0"/>
            </a:endParaRPr>
          </a:p>
          <a:p>
            <a:pPr>
              <a:lnSpc>
                <a:spcPct val="20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方法工具：</a:t>
            </a:r>
            <a:r>
              <a:rPr lang="zh-CN" altLang="en-US" sz="1200" b="1" dirty="0">
                <a:latin typeface="Times New Roman" panose="02020603050405020304" pitchFamily="18" charset="0"/>
                <a:cs typeface="Times New Roman" panose="02020603050405020304" pitchFamily="18" charset="0"/>
              </a:rPr>
              <a:t>使用了什么方法和工具，是否被有效地使用吗？</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18</a:t>
            </a:fld>
            <a:endParaRPr lang="zh-CN" altLang="en-US"/>
          </a:p>
        </p:txBody>
      </p:sp>
    </p:spTree>
    <p:extLst>
      <p:ext uri="{BB962C8B-B14F-4D97-AF65-F5344CB8AC3E}">
        <p14:creationId xmlns:p14="http://schemas.microsoft.com/office/powerpoint/2010/main" val="140332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Times New Roman" panose="02020603050405020304" pitchFamily="18" charset="0"/>
                <a:cs typeface="Times New Roman" panose="02020603050405020304" pitchFamily="18" charset="0"/>
              </a:rPr>
              <a:t>直观地显示各种因素如何与潜在问题或结果相系</a:t>
            </a:r>
            <a:endParaRPr lang="en-US" altLang="zh-CN"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20</a:t>
            </a:fld>
            <a:endParaRPr lang="zh-CN" altLang="en-US"/>
          </a:p>
        </p:txBody>
      </p:sp>
    </p:spTree>
    <p:extLst>
      <p:ext uri="{BB962C8B-B14F-4D97-AF65-F5344CB8AC3E}">
        <p14:creationId xmlns:p14="http://schemas.microsoft.com/office/powerpoint/2010/main" val="4144529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zh-CN" altLang="en-US" b="1" dirty="0">
                <a:solidFill>
                  <a:srgbClr val="7030A0"/>
                </a:solidFill>
                <a:latin typeface="Times New Roman" panose="02020603050405020304" pitchFamily="18" charset="0"/>
                <a:cs typeface="Times New Roman" panose="02020603050405020304" pitchFamily="18" charset="0"/>
              </a:rPr>
              <a:t>有助于预测可能发生的质量问题</a:t>
            </a:r>
            <a:endParaRPr lang="zh-CN" altLang="en-US"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22</a:t>
            </a:fld>
            <a:endParaRPr lang="zh-CN" altLang="en-US"/>
          </a:p>
        </p:txBody>
      </p:sp>
    </p:spTree>
    <p:extLst>
      <p:ext uri="{BB962C8B-B14F-4D97-AF65-F5344CB8AC3E}">
        <p14:creationId xmlns:p14="http://schemas.microsoft.com/office/powerpoint/2010/main" val="1126691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Times New Roman" panose="02020603050405020304" pitchFamily="18" charset="0"/>
                <a:cs typeface="Times New Roman" panose="02020603050405020304" pitchFamily="18" charset="0"/>
              </a:rPr>
              <a:t>常用于开展检查以识别缺陷</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用核查表收集的关于缺陷数量或后果的数据，又经常使用</a:t>
            </a:r>
            <a:r>
              <a:rPr lang="zh-CN" altLang="en-US" sz="1200" b="1" dirty="0">
                <a:solidFill>
                  <a:srgbClr val="00B0F0"/>
                </a:solidFill>
                <a:latin typeface="Times New Roman" panose="02020603050405020304" pitchFamily="18" charset="0"/>
                <a:cs typeface="Times New Roman" panose="02020603050405020304" pitchFamily="18" charset="0"/>
              </a:rPr>
              <a:t>帕累托图</a:t>
            </a:r>
            <a:r>
              <a:rPr lang="zh-CN" altLang="en-US" sz="1200" b="1" dirty="0">
                <a:latin typeface="Times New Roman" panose="02020603050405020304" pitchFamily="18" charset="0"/>
                <a:cs typeface="Times New Roman" panose="02020603050405020304" pitchFamily="18" charset="0"/>
              </a:rPr>
              <a:t>来显示。</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23</a:t>
            </a:fld>
            <a:endParaRPr lang="zh-CN" altLang="en-US"/>
          </a:p>
        </p:txBody>
      </p:sp>
    </p:spTree>
    <p:extLst>
      <p:ext uri="{BB962C8B-B14F-4D97-AF65-F5344CB8AC3E}">
        <p14:creationId xmlns:p14="http://schemas.microsoft.com/office/powerpoint/2010/main" val="2052859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柱形的高度则表示该特征的发生次数。直方图用数字和柱形的相对高度，直观地表示引发问题的最普遍的原因。</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24</a:t>
            </a:fld>
            <a:endParaRPr lang="zh-CN" altLang="en-US"/>
          </a:p>
        </p:txBody>
      </p:sp>
    </p:spTree>
    <p:extLst>
      <p:ext uri="{BB962C8B-B14F-4D97-AF65-F5344CB8AC3E}">
        <p14:creationId xmlns:p14="http://schemas.microsoft.com/office/powerpoint/2010/main" val="1665012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横轴上所显示的原因类别，作为有效的概率分布，涵盖</a:t>
            </a:r>
            <a:r>
              <a:rPr lang="en-US" altLang="zh-CN" sz="1200" b="1" dirty="0">
                <a:latin typeface="Times New Roman" panose="02020603050405020304" pitchFamily="18" charset="0"/>
                <a:cs typeface="Times New Roman" panose="02020603050405020304" pitchFamily="18" charset="0"/>
              </a:rPr>
              <a:t>100%</a:t>
            </a:r>
            <a:r>
              <a:rPr lang="zh-CN" altLang="en-US" sz="1200" b="1" dirty="0">
                <a:latin typeface="Times New Roman" panose="02020603050405020304" pitchFamily="18" charset="0"/>
                <a:cs typeface="Times New Roman" panose="02020603050405020304" pitchFamily="18" charset="0"/>
              </a:rPr>
              <a:t>的可能观察结果。横轴上每个特定原因的相对频率逐渐减少，直至以“其他”来涵盖未指明的全部其他原因。在帕累托图中，通常按类别排列条形，以测量频率或后果。</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25</a:t>
            </a:fld>
            <a:endParaRPr lang="zh-CN" altLang="en-US"/>
          </a:p>
        </p:txBody>
      </p:sp>
    </p:spTree>
    <p:extLst>
      <p:ext uri="{BB962C8B-B14F-4D97-AF65-F5344CB8AC3E}">
        <p14:creationId xmlns:p14="http://schemas.microsoft.com/office/powerpoint/2010/main" val="34470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zh-CN" altLang="en-US" b="1" dirty="0">
                <a:latin typeface="Times New Roman" panose="02020603050405020304" pitchFamily="18" charset="0"/>
                <a:cs typeface="Times New Roman" panose="02020603050405020304" pitchFamily="18" charset="0"/>
              </a:rPr>
              <a:t>正相关、负相关或不存在关系（零相关）</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26</a:t>
            </a:fld>
            <a:endParaRPr lang="zh-CN" altLang="en-US"/>
          </a:p>
        </p:txBody>
      </p:sp>
    </p:spTree>
    <p:extLst>
      <p:ext uri="{BB962C8B-B14F-4D97-AF65-F5344CB8AC3E}">
        <p14:creationId xmlns:p14="http://schemas.microsoft.com/office/powerpoint/2010/main" val="50251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b="1" dirty="0">
                <a:latin typeface="Times New Roman" panose="02020603050405020304" pitchFamily="18" charset="0"/>
                <a:cs typeface="Times New Roman" panose="02020603050405020304" pitchFamily="18" charset="0"/>
              </a:rPr>
              <a:t>项目经理及项目管理团队负责权衡，</a:t>
            </a:r>
            <a:r>
              <a:rPr lang="zh-CN" altLang="en-US" b="1" dirty="0">
                <a:solidFill>
                  <a:srgbClr val="00B050"/>
                </a:solidFill>
                <a:latin typeface="Times New Roman" panose="02020603050405020304" pitchFamily="18" charset="0"/>
                <a:cs typeface="Times New Roman" panose="02020603050405020304" pitchFamily="18" charset="0"/>
              </a:rPr>
              <a:t>同时达到所要求的质量与等级水平</a:t>
            </a:r>
            <a:r>
              <a:rPr lang="zh-CN" altLang="en-US" b="1" dirty="0">
                <a:latin typeface="Times New Roman" panose="02020603050405020304" pitchFamily="18" charset="0"/>
                <a:cs typeface="Times New Roman" panose="02020603050405020304" pitchFamily="18" charset="0"/>
              </a:rPr>
              <a: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4</a:t>
            </a:fld>
            <a:endParaRPr lang="zh-CN" altLang="en-US"/>
          </a:p>
        </p:txBody>
      </p:sp>
    </p:spTree>
    <p:extLst>
      <p:ext uri="{BB962C8B-B14F-4D97-AF65-F5344CB8AC3E}">
        <p14:creationId xmlns:p14="http://schemas.microsoft.com/office/powerpoint/2010/main" val="286692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项目经理和干系人可基于计算出的控制界限，发现须采取纠正措施的检查点，以便预防非自然的绩效。纠正措施旨在维持一个有效过程的稳定性。对于重复性过程，控制界限通常设在离过程均值（</a:t>
            </a:r>
            <a:r>
              <a:rPr lang="en-US" altLang="zh-CN" sz="1200" b="1" dirty="0">
                <a:latin typeface="Times New Roman" panose="02020603050405020304" pitchFamily="18" charset="0"/>
                <a:cs typeface="Times New Roman" panose="02020603050405020304" pitchFamily="18" charset="0"/>
              </a:rPr>
              <a:t>0</a:t>
            </a:r>
            <a:r>
              <a:rPr lang="zh-CN" altLang="en-US" sz="1200" b="1" dirty="0">
                <a:latin typeface="Times New Roman" panose="02020603050405020304" pitchFamily="18" charset="0"/>
                <a:cs typeface="Times New Roman" panose="02020603050405020304" pitchFamily="18" charset="0"/>
              </a:rPr>
              <a:t>西格玛）</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西格玛的位置。如果①某个数据点超出控制界限，或②连续</a:t>
            </a:r>
            <a:r>
              <a:rPr lang="en-US" altLang="zh-CN" sz="1200" b="1" dirty="0">
                <a:latin typeface="Times New Roman" panose="02020603050405020304" pitchFamily="18" charset="0"/>
                <a:cs typeface="Times New Roman" panose="02020603050405020304" pitchFamily="18" charset="0"/>
              </a:rPr>
              <a:t>7</a:t>
            </a:r>
            <a:r>
              <a:rPr lang="zh-CN" altLang="en-US" sz="1200" b="1" dirty="0">
                <a:latin typeface="Times New Roman" panose="02020603050405020304" pitchFamily="18" charset="0"/>
                <a:cs typeface="Times New Roman" panose="02020603050405020304" pitchFamily="18" charset="0"/>
              </a:rPr>
              <a:t>个点落在均值上方，或③连续</a:t>
            </a:r>
            <a:r>
              <a:rPr lang="en-US" altLang="zh-CN" sz="1200" b="1" dirty="0">
                <a:latin typeface="Times New Roman" panose="02020603050405020304" pitchFamily="18" charset="0"/>
                <a:cs typeface="Times New Roman" panose="02020603050405020304" pitchFamily="18" charset="0"/>
              </a:rPr>
              <a:t>7</a:t>
            </a:r>
            <a:r>
              <a:rPr lang="zh-CN" altLang="en-US" sz="1200" b="1" dirty="0">
                <a:latin typeface="Times New Roman" panose="02020603050405020304" pitchFamily="18" charset="0"/>
                <a:cs typeface="Times New Roman" panose="02020603050405020304" pitchFamily="18" charset="0"/>
              </a:rPr>
              <a:t>个点落在均值下方时，就认为过程已经失控。</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控制图可用于监测各种类型的输出变量。虽然控制图最常用来追踪批量生产中的重复性活动，但也可用来监测成本与进度偏差、产量、范围变更频率或其他管理工作成果，以便帮助确定项目管理过程是否受控。</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en-US" altLang="zh-CN" b="1" dirty="0">
                <a:solidFill>
                  <a:srgbClr val="7E102F"/>
                </a:solidFill>
                <a:latin typeface="Times New Roman" panose="02020603050405020304" pitchFamily="18" charset="0"/>
                <a:cs typeface="Times New Roman" panose="02020603050405020304" pitchFamily="18" charset="0"/>
              </a:rPr>
              <a:t>A)</a:t>
            </a:r>
            <a:r>
              <a:rPr lang="zh-CN" altLang="en-US" b="1" dirty="0">
                <a:solidFill>
                  <a:srgbClr val="7E102F"/>
                </a:solidFill>
                <a:latin typeface="Times New Roman" panose="02020603050405020304" pitchFamily="18" charset="0"/>
                <a:cs typeface="Times New Roman" panose="02020603050405020304" pitchFamily="18" charset="0"/>
              </a:rPr>
              <a:t>规格上下限</a:t>
            </a:r>
            <a:r>
              <a:rPr lang="zh-CN" altLang="en-US" b="1" dirty="0">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协议要求</a:t>
            </a:r>
            <a:r>
              <a:rPr lang="zh-CN" altLang="en-US" b="1" dirty="0">
                <a:latin typeface="Times New Roman" panose="02020603050405020304" pitchFamily="18" charset="0"/>
                <a:cs typeface="Times New Roman" panose="02020603050405020304" pitchFamily="18" charset="0"/>
              </a:rPr>
              <a:t>制定，反映了可允许的最大值和最小值。超出规格界限就可能受处罚。</a:t>
            </a:r>
            <a:endParaRPr lang="en-US" altLang="zh-CN"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en-US" altLang="zh-CN" b="1" dirty="0">
                <a:solidFill>
                  <a:srgbClr val="7E102F"/>
                </a:solidFill>
                <a:latin typeface="Times New Roman" panose="02020603050405020304" pitchFamily="18" charset="0"/>
                <a:cs typeface="Times New Roman" panose="02020603050405020304" pitchFamily="18" charset="0"/>
              </a:rPr>
              <a:t>B)</a:t>
            </a:r>
            <a:r>
              <a:rPr lang="zh-CN" altLang="en-US" b="1" dirty="0">
                <a:solidFill>
                  <a:srgbClr val="7E102F"/>
                </a:solidFill>
                <a:latin typeface="Times New Roman" panose="02020603050405020304" pitchFamily="18" charset="0"/>
                <a:cs typeface="Times New Roman" panose="02020603050405020304" pitchFamily="18" charset="0"/>
              </a:rPr>
              <a:t>控制上下限</a:t>
            </a:r>
            <a:r>
              <a:rPr lang="zh-CN" altLang="en-US" b="1" dirty="0">
                <a:latin typeface="Times New Roman" panose="02020603050405020304" pitchFamily="18" charset="0"/>
                <a:cs typeface="Times New Roman" panose="02020603050405020304" pitchFamily="18" charset="0"/>
              </a:rPr>
              <a:t>：根据</a:t>
            </a:r>
            <a:r>
              <a:rPr lang="zh-CN" altLang="en-US" b="1" dirty="0">
                <a:solidFill>
                  <a:srgbClr val="FF0000"/>
                </a:solidFill>
                <a:latin typeface="Times New Roman" panose="02020603050405020304" pitchFamily="18" charset="0"/>
                <a:cs typeface="Times New Roman" panose="02020603050405020304" pitchFamily="18" charset="0"/>
              </a:rPr>
              <a:t>标准的统计原则</a:t>
            </a:r>
            <a:r>
              <a:rPr lang="zh-CN" altLang="en-US" b="1" dirty="0">
                <a:latin typeface="Times New Roman" panose="02020603050405020304" pitchFamily="18" charset="0"/>
                <a:cs typeface="Times New Roman" panose="02020603050405020304" pitchFamily="18" charset="0"/>
              </a:rPr>
              <a:t>确定，代表一个稳定过程的自然波动范围。</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27</a:t>
            </a:fld>
            <a:endParaRPr lang="zh-CN" altLang="en-US"/>
          </a:p>
        </p:txBody>
      </p:sp>
    </p:spTree>
    <p:extLst>
      <p:ext uri="{BB962C8B-B14F-4D97-AF65-F5344CB8AC3E}">
        <p14:creationId xmlns:p14="http://schemas.microsoft.com/office/powerpoint/2010/main" val="1476521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28</a:t>
            </a:fld>
            <a:endParaRPr lang="zh-CN" altLang="en-US"/>
          </a:p>
        </p:txBody>
      </p:sp>
    </p:spTree>
    <p:extLst>
      <p:ext uri="{BB962C8B-B14F-4D97-AF65-F5344CB8AC3E}">
        <p14:creationId xmlns:p14="http://schemas.microsoft.com/office/powerpoint/2010/main" val="4171559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质量规划应与其他项目规划过程</a:t>
            </a:r>
            <a:r>
              <a:rPr lang="zh-CN" altLang="en-US" sz="1200" b="1" dirty="0">
                <a:solidFill>
                  <a:srgbClr val="7030A0"/>
                </a:solidFill>
                <a:latin typeface="Times New Roman" panose="02020603050405020304" pitchFamily="18" charset="0"/>
                <a:cs typeface="Times New Roman" panose="02020603050405020304" pitchFamily="18" charset="0"/>
              </a:rPr>
              <a:t>并行开展</a:t>
            </a: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30</a:t>
            </a:fld>
            <a:endParaRPr lang="zh-CN" altLang="en-US"/>
          </a:p>
        </p:txBody>
      </p:sp>
    </p:spTree>
    <p:extLst>
      <p:ext uri="{BB962C8B-B14F-4D97-AF65-F5344CB8AC3E}">
        <p14:creationId xmlns:p14="http://schemas.microsoft.com/office/powerpoint/2010/main" val="1182874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统计抽样</a:t>
            </a:r>
            <a:r>
              <a:rPr lang="zh-CN" altLang="en-US" sz="1200" b="1" dirty="0">
                <a:latin typeface="Times New Roman" panose="02020603050405020304" pitchFamily="18" charset="0"/>
                <a:cs typeface="Times New Roman" panose="02020603050405020304" pitchFamily="18" charset="0"/>
              </a:rPr>
              <a:t>：从目标总体中选取部分样本用于检查。</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实验设计（</a:t>
            </a:r>
            <a:r>
              <a:rPr lang="en-US" altLang="zh-CN" sz="1200" b="1" dirty="0">
                <a:solidFill>
                  <a:srgbClr val="FF0000"/>
                </a:solidFill>
                <a:latin typeface="Times New Roman" panose="02020603050405020304" pitchFamily="18" charset="0"/>
                <a:cs typeface="Times New Roman" panose="02020603050405020304" pitchFamily="18" charset="0"/>
              </a:rPr>
              <a:t>DOE</a:t>
            </a:r>
            <a:r>
              <a:rPr lang="zh-CN" altLang="en-US" sz="1200" b="1" dirty="0">
                <a:solidFill>
                  <a:srgbClr val="FF0000"/>
                </a:solidFill>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：用来识别哪些因素会对正在生产的产品或开发的流程的特点变量产生影响。</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Times New Roman" panose="02020603050405020304" pitchFamily="18" charset="0"/>
                <a:cs typeface="Times New Roman" panose="02020603050405020304" pitchFamily="18" charset="0"/>
              </a:rPr>
              <a:t>DOE</a:t>
            </a:r>
            <a:r>
              <a:rPr lang="zh-CN" altLang="en-US" sz="1200" b="1" dirty="0">
                <a:latin typeface="Times New Roman" panose="02020603050405020304" pitchFamily="18" charset="0"/>
                <a:cs typeface="Times New Roman" panose="02020603050405020304" pitchFamily="18" charset="0"/>
              </a:rPr>
              <a:t>有助于产品或过程的优化，用来降低产品性能对各种环境变化或制造过程变化的敏感度。该技术的一个重要特征是，它为系统地改变所有重要因素（而不是每次只改变一个因素）提供了一种统计框架。通过对实验数据的分析，可以了解产品或流程的最优状态，找到显著影响产品或流程状态的各种因素，并揭示这些因素之间存在的相互影响和协同作用。例如，汽车设计师可使用该技术来确定悬架与轮胎如何搭配，才能以合理成本取得最理想的行驶性能。</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32</a:t>
            </a:fld>
            <a:endParaRPr lang="zh-CN" altLang="en-US"/>
          </a:p>
        </p:txBody>
      </p:sp>
    </p:spTree>
    <p:extLst>
      <p:ext uri="{BB962C8B-B14F-4D97-AF65-F5344CB8AC3E}">
        <p14:creationId xmlns:p14="http://schemas.microsoft.com/office/powerpoint/2010/main" val="2021090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达到质量要求的主要效益包括减少返工、提高生产率、降低成本、提升干系人满意度及提升盈利能力</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33</a:t>
            </a:fld>
            <a:endParaRPr lang="zh-CN" altLang="en-US"/>
          </a:p>
        </p:txBody>
      </p:sp>
    </p:spTree>
    <p:extLst>
      <p:ext uri="{BB962C8B-B14F-4D97-AF65-F5344CB8AC3E}">
        <p14:creationId xmlns:p14="http://schemas.microsoft.com/office/powerpoint/2010/main" val="1958774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失败成本常分为内部（项目内部发现的）和外部（客户发现的）两类。失败成本也称为劣质成本。</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34</a:t>
            </a:fld>
            <a:endParaRPr lang="zh-CN" altLang="en-US"/>
          </a:p>
        </p:txBody>
      </p:sp>
    </p:spTree>
    <p:extLst>
      <p:ext uri="{BB962C8B-B14F-4D97-AF65-F5344CB8AC3E}">
        <p14:creationId xmlns:p14="http://schemas.microsoft.com/office/powerpoint/2010/main" val="539802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35</a:t>
            </a:fld>
            <a:endParaRPr lang="zh-CN" altLang="en-US"/>
          </a:p>
        </p:txBody>
      </p:sp>
    </p:spTree>
    <p:extLst>
      <p:ext uri="{BB962C8B-B14F-4D97-AF65-F5344CB8AC3E}">
        <p14:creationId xmlns:p14="http://schemas.microsoft.com/office/powerpoint/2010/main" val="748400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r>
              <a:rPr lang="zh-CN" altLang="en-US" sz="1200" b="1" dirty="0">
                <a:solidFill>
                  <a:srgbClr val="7030A0"/>
                </a:solidFill>
                <a:latin typeface="Times New Roman" panose="02020603050405020304" pitchFamily="18" charset="0"/>
                <a:cs typeface="Times New Roman" panose="02020603050405020304" pitchFamily="18" charset="0"/>
              </a:rPr>
              <a:t>促进质量过程改进</a:t>
            </a: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37</a:t>
            </a:fld>
            <a:endParaRPr lang="zh-CN" altLang="en-US"/>
          </a:p>
        </p:txBody>
      </p:sp>
    </p:spTree>
    <p:extLst>
      <p:ext uri="{BB962C8B-B14F-4D97-AF65-F5344CB8AC3E}">
        <p14:creationId xmlns:p14="http://schemas.microsoft.com/office/powerpoint/2010/main" val="3988540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38</a:t>
            </a:fld>
            <a:endParaRPr lang="zh-CN" altLang="en-US"/>
          </a:p>
        </p:txBody>
      </p:sp>
    </p:spTree>
    <p:extLst>
      <p:ext uri="{BB962C8B-B14F-4D97-AF65-F5344CB8AC3E}">
        <p14:creationId xmlns:p14="http://schemas.microsoft.com/office/powerpoint/2010/main" val="940121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39</a:t>
            </a:fld>
            <a:endParaRPr lang="zh-CN" altLang="en-US"/>
          </a:p>
        </p:txBody>
      </p:sp>
    </p:spTree>
    <p:extLst>
      <p:ext uri="{BB962C8B-B14F-4D97-AF65-F5344CB8AC3E}">
        <p14:creationId xmlns:p14="http://schemas.microsoft.com/office/powerpoint/2010/main" val="328551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2901240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标杆对照</a:t>
            </a:r>
            <a:endParaRPr lang="en-US" altLang="zh-CN" sz="12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成本效益分析</a:t>
            </a:r>
            <a:r>
              <a:rPr lang="zh-CN" altLang="en-US" sz="1200" b="1" dirty="0">
                <a:latin typeface="Times New Roman" panose="02020603050405020304" pitchFamily="18" charset="0"/>
                <a:cs typeface="Times New Roman" panose="02020603050405020304" pitchFamily="18" charset="0"/>
              </a:rPr>
              <a:t>：对每个质量活动进行分析，比较其可能成本与预期效益。</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统计抽样</a:t>
            </a:r>
            <a:r>
              <a:rPr lang="zh-CN" altLang="en-US" sz="1200" b="1" dirty="0">
                <a:latin typeface="Times New Roman" panose="02020603050405020304" pitchFamily="18" charset="0"/>
                <a:cs typeface="Times New Roman" panose="02020603050405020304" pitchFamily="18" charset="0"/>
              </a:rPr>
              <a:t>：从目标总体中选取部分样本用于检查。</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实验设计（</a:t>
            </a:r>
            <a:r>
              <a:rPr lang="en-US" altLang="zh-CN" sz="1200" b="1" dirty="0">
                <a:solidFill>
                  <a:srgbClr val="FF0000"/>
                </a:solidFill>
                <a:latin typeface="Times New Roman" panose="02020603050405020304" pitchFamily="18" charset="0"/>
                <a:cs typeface="Times New Roman" panose="02020603050405020304" pitchFamily="18" charset="0"/>
              </a:rPr>
              <a:t>DOE</a:t>
            </a:r>
            <a:r>
              <a:rPr lang="zh-CN" altLang="en-US" sz="1200" b="1" dirty="0">
                <a:solidFill>
                  <a:srgbClr val="FF0000"/>
                </a:solidFill>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：用来识别哪些因素会对正在生产的产品或开发的流程的特点变量产生影响。</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Times New Roman" panose="02020603050405020304" pitchFamily="18" charset="0"/>
                <a:cs typeface="Times New Roman" panose="02020603050405020304" pitchFamily="18" charset="0"/>
              </a:rPr>
              <a:t>DOE</a:t>
            </a:r>
            <a:r>
              <a:rPr lang="zh-CN" altLang="en-US" sz="1200" b="1" dirty="0">
                <a:latin typeface="Times New Roman" panose="02020603050405020304" pitchFamily="18" charset="0"/>
                <a:cs typeface="Times New Roman" panose="02020603050405020304" pitchFamily="18" charset="0"/>
              </a:rPr>
              <a:t>有助于产品或过程的优化，用来降低产品性能对各种环境变化或制造过程变化的敏感度。该技术的一个重要特征是，它为系统地改变所有重要因素（而不是每次只改变一个因素）提供了一种统计框架。通过对实验数据的分析，可以了解产品或流程的最优状态，找到显著影响产品或流程状态的各种因素，并揭示这些因素之间存在的相互影响和协同作用。例如，汽车设计师可使用该技术来确定悬架与轮胎如何搭配，才能以合理成本取得最理想的行驶性能。</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40</a:t>
            </a:fld>
            <a:endParaRPr lang="zh-CN" altLang="en-US"/>
          </a:p>
        </p:txBody>
      </p:sp>
    </p:spTree>
    <p:extLst>
      <p:ext uri="{BB962C8B-B14F-4D97-AF65-F5344CB8AC3E}">
        <p14:creationId xmlns:p14="http://schemas.microsoft.com/office/powerpoint/2010/main" val="2061057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41</a:t>
            </a:fld>
            <a:endParaRPr lang="zh-CN" altLang="en-US"/>
          </a:p>
        </p:txBody>
      </p:sp>
    </p:spTree>
    <p:extLst>
      <p:ext uri="{BB962C8B-B14F-4D97-AF65-F5344CB8AC3E}">
        <p14:creationId xmlns:p14="http://schemas.microsoft.com/office/powerpoint/2010/main" val="1376393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42</a:t>
            </a:fld>
            <a:endParaRPr lang="zh-CN" altLang="en-US"/>
          </a:p>
        </p:txBody>
      </p:sp>
    </p:spTree>
    <p:extLst>
      <p:ext uri="{BB962C8B-B14F-4D97-AF65-F5344CB8AC3E}">
        <p14:creationId xmlns:p14="http://schemas.microsoft.com/office/powerpoint/2010/main" val="2537647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43</a:t>
            </a:fld>
            <a:endParaRPr lang="zh-CN" altLang="en-US"/>
          </a:p>
        </p:txBody>
      </p:sp>
    </p:spTree>
    <p:extLst>
      <p:ext uri="{BB962C8B-B14F-4D97-AF65-F5344CB8AC3E}">
        <p14:creationId xmlns:p14="http://schemas.microsoft.com/office/powerpoint/2010/main" val="1113596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44</a:t>
            </a:fld>
            <a:endParaRPr lang="zh-CN" altLang="en-US"/>
          </a:p>
        </p:txBody>
      </p:sp>
    </p:spTree>
    <p:extLst>
      <p:ext uri="{BB962C8B-B14F-4D97-AF65-F5344CB8AC3E}">
        <p14:creationId xmlns:p14="http://schemas.microsoft.com/office/powerpoint/2010/main" val="2373468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45</a:t>
            </a:fld>
            <a:endParaRPr lang="zh-CN" altLang="en-US"/>
          </a:p>
        </p:txBody>
      </p:sp>
    </p:spTree>
    <p:extLst>
      <p:ext uri="{BB962C8B-B14F-4D97-AF65-F5344CB8AC3E}">
        <p14:creationId xmlns:p14="http://schemas.microsoft.com/office/powerpoint/2010/main" val="1918397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46</a:t>
            </a:fld>
            <a:endParaRPr lang="zh-CN" altLang="en-US"/>
          </a:p>
        </p:txBody>
      </p:sp>
    </p:spTree>
    <p:extLst>
      <p:ext uri="{BB962C8B-B14F-4D97-AF65-F5344CB8AC3E}">
        <p14:creationId xmlns:p14="http://schemas.microsoft.com/office/powerpoint/2010/main" val="2541043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过程分析</a:t>
            </a:r>
            <a:r>
              <a:rPr lang="en-US" altLang="zh-CN" sz="1200" b="1" dirty="0">
                <a:solidFill>
                  <a:srgbClr val="7030A0"/>
                </a:solidFill>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包括根本原因分析</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按照过程改进计划中概括的步骤来识别所需的改进。</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要检查在过程运行期间遇到的问题、制约因素，以及发现的非增值活动。</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47</a:t>
            </a:fld>
            <a:endParaRPr lang="zh-CN" altLang="en-US"/>
          </a:p>
        </p:txBody>
      </p:sp>
    </p:spTree>
    <p:extLst>
      <p:ext uri="{BB962C8B-B14F-4D97-AF65-F5344CB8AC3E}">
        <p14:creationId xmlns:p14="http://schemas.microsoft.com/office/powerpoint/2010/main" val="3574457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48</a:t>
            </a:fld>
            <a:endParaRPr lang="zh-CN" altLang="en-US"/>
          </a:p>
        </p:txBody>
      </p:sp>
    </p:spTree>
    <p:extLst>
      <p:ext uri="{BB962C8B-B14F-4D97-AF65-F5344CB8AC3E}">
        <p14:creationId xmlns:p14="http://schemas.microsoft.com/office/powerpoint/2010/main" val="2648604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endParaRPr lang="zh-CN" altLang="en-US" b="1" dirty="0">
              <a:solidFill>
                <a:srgbClr val="00B05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49</a:t>
            </a:fld>
            <a:endParaRPr lang="zh-CN" altLang="en-US"/>
          </a:p>
        </p:txBody>
      </p:sp>
    </p:spTree>
    <p:extLst>
      <p:ext uri="{BB962C8B-B14F-4D97-AF65-F5344CB8AC3E}">
        <p14:creationId xmlns:p14="http://schemas.microsoft.com/office/powerpoint/2010/main" val="1574570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a:t>
            </a:fld>
            <a:endParaRPr lang="zh-CN" altLang="en-US"/>
          </a:p>
        </p:txBody>
      </p:sp>
    </p:spTree>
    <p:extLst>
      <p:ext uri="{BB962C8B-B14F-4D97-AF65-F5344CB8AC3E}">
        <p14:creationId xmlns:p14="http://schemas.microsoft.com/office/powerpoint/2010/main" val="24119166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zh-CN" altLang="en-US" sz="1200" b="1" dirty="0">
                <a:solidFill>
                  <a:srgbClr val="FF0000"/>
                </a:solidFill>
                <a:latin typeface="Times New Roman" panose="02020603050405020304" pitchFamily="18" charset="0"/>
                <a:cs typeface="Times New Roman" panose="02020603050405020304" pitchFamily="18" charset="0"/>
              </a:rPr>
              <a:t>变更请求：</a:t>
            </a:r>
            <a:endParaRPr lang="en-US" altLang="zh-CN" sz="12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chemeClr val="tx1"/>
                </a:solidFill>
                <a:latin typeface="Times New Roman" panose="02020603050405020304" pitchFamily="18" charset="0"/>
                <a:cs typeface="Times New Roman" panose="02020603050405020304" pitchFamily="18" charset="0"/>
              </a:rPr>
              <a:t>（</a:t>
            </a:r>
            <a:r>
              <a:rPr lang="en-US" altLang="zh-CN" sz="1200" b="1" dirty="0">
                <a:solidFill>
                  <a:schemeClr val="tx1"/>
                </a:solidFill>
                <a:latin typeface="Times New Roman" panose="02020603050405020304" pitchFamily="18" charset="0"/>
                <a:cs typeface="Times New Roman" panose="02020603050405020304" pitchFamily="18" charset="0"/>
              </a:rPr>
              <a:t>1</a:t>
            </a:r>
            <a:r>
              <a:rPr lang="zh-CN" altLang="en-US" sz="1200" b="1" dirty="0">
                <a:solidFill>
                  <a:schemeClr val="tx1"/>
                </a:solidFill>
                <a:latin typeface="Times New Roman" panose="02020603050405020304" pitchFamily="18" charset="0"/>
                <a:cs typeface="Times New Roman" panose="02020603050405020304" pitchFamily="18" charset="0"/>
              </a:rPr>
              <a:t>）提出变更请求</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chemeClr val="tx1"/>
                </a:solidFill>
                <a:latin typeface="Times New Roman" panose="02020603050405020304" pitchFamily="18" charset="0"/>
                <a:cs typeface="Times New Roman" panose="02020603050405020304" pitchFamily="18" charset="0"/>
              </a:rPr>
              <a:t>（</a:t>
            </a:r>
            <a:r>
              <a:rPr lang="en-US" altLang="zh-CN" sz="1200" b="1" dirty="0">
                <a:solidFill>
                  <a:schemeClr val="tx1"/>
                </a:solidFill>
                <a:latin typeface="Times New Roman" panose="02020603050405020304" pitchFamily="18" charset="0"/>
                <a:cs typeface="Times New Roman" panose="02020603050405020304" pitchFamily="18" charset="0"/>
              </a:rPr>
              <a:t>2</a:t>
            </a:r>
            <a:r>
              <a:rPr lang="zh-CN" altLang="en-US" sz="1200" b="1" dirty="0">
                <a:solidFill>
                  <a:schemeClr val="tx1"/>
                </a:solidFill>
                <a:latin typeface="Times New Roman" panose="02020603050405020304" pitchFamily="18" charset="0"/>
                <a:cs typeface="Times New Roman" panose="02020603050405020304" pitchFamily="18" charset="0"/>
              </a:rPr>
              <a:t>）提交给实施整体变更控制过程，以全面考虑改进建议</a:t>
            </a:r>
            <a:endParaRPr lang="en-US" altLang="zh-CN" sz="1200" b="1" dirty="0">
              <a:solidFill>
                <a:schemeClr val="tx1"/>
              </a:solidFill>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50</a:t>
            </a:fld>
            <a:endParaRPr lang="zh-CN" altLang="en-US"/>
          </a:p>
        </p:txBody>
      </p:sp>
    </p:spTree>
    <p:extLst>
      <p:ext uri="{BB962C8B-B14F-4D97-AF65-F5344CB8AC3E}">
        <p14:creationId xmlns:p14="http://schemas.microsoft.com/office/powerpoint/2010/main" val="3947049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52</a:t>
            </a:fld>
            <a:endParaRPr lang="zh-CN" altLang="en-US"/>
          </a:p>
        </p:txBody>
      </p:sp>
    </p:spTree>
    <p:extLst>
      <p:ext uri="{BB962C8B-B14F-4D97-AF65-F5344CB8AC3E}">
        <p14:creationId xmlns:p14="http://schemas.microsoft.com/office/powerpoint/2010/main" val="21796066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53</a:t>
            </a:fld>
            <a:endParaRPr lang="zh-CN" altLang="en-US"/>
          </a:p>
        </p:txBody>
      </p:sp>
    </p:spTree>
    <p:extLst>
      <p:ext uri="{BB962C8B-B14F-4D97-AF65-F5344CB8AC3E}">
        <p14:creationId xmlns:p14="http://schemas.microsoft.com/office/powerpoint/2010/main" val="34151842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en-US" altLang="zh-CN" sz="1200" b="1" dirty="0">
                <a:solidFill>
                  <a:srgbClr val="FF0000"/>
                </a:solidFill>
                <a:latin typeface="Times New Roman" panose="02020603050405020304" pitchFamily="18" charset="0"/>
                <a:cs typeface="Times New Roman" panose="02020603050405020304" pitchFamily="18" charset="0"/>
              </a:rPr>
              <a:t>(1)</a:t>
            </a:r>
            <a:r>
              <a:rPr lang="zh-CN" altLang="en-US" sz="1200" b="1" dirty="0">
                <a:solidFill>
                  <a:srgbClr val="FF0000"/>
                </a:solidFill>
                <a:latin typeface="Times New Roman" panose="02020603050405020304" pitchFamily="18" charset="0"/>
                <a:cs typeface="Times New Roman" panose="02020603050405020304" pitchFamily="18" charset="0"/>
              </a:rPr>
              <a:t>评审</a:t>
            </a:r>
            <a:r>
              <a:rPr lang="zh-CN" altLang="en-US" sz="1200" b="1" dirty="0">
                <a:latin typeface="Times New Roman" panose="02020603050405020304" pitchFamily="18" charset="0"/>
                <a:cs typeface="Times New Roman" panose="02020603050405020304" pitchFamily="18" charset="0"/>
              </a:rPr>
              <a:t>包括：</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latin typeface="Times New Roman" panose="02020603050405020304" pitchFamily="18" charset="0"/>
                <a:cs typeface="Times New Roman" panose="02020603050405020304" pitchFamily="18" charset="0"/>
              </a:rPr>
              <a:t>	a) </a:t>
            </a:r>
            <a:r>
              <a:rPr lang="zh-CN" altLang="en-US" sz="1200" b="1" dirty="0">
                <a:latin typeface="Times New Roman" panose="02020603050405020304" pitchFamily="18" charset="0"/>
                <a:cs typeface="Times New Roman" panose="02020603050405020304" pitchFamily="18" charset="0"/>
              </a:rPr>
              <a:t>对需求、设计和代码的走查和检查</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latin typeface="Times New Roman" panose="02020603050405020304" pitchFamily="18" charset="0"/>
                <a:cs typeface="Times New Roman" panose="02020603050405020304" pitchFamily="18" charset="0"/>
              </a:rPr>
              <a:t>	b) </a:t>
            </a:r>
            <a:r>
              <a:rPr lang="zh-CN" altLang="en-US" sz="1200" b="1" dirty="0">
                <a:latin typeface="Times New Roman" panose="02020603050405020304" pitchFamily="18" charset="0"/>
                <a:cs typeface="Times New Roman" panose="02020603050405020304" pitchFamily="18" charset="0"/>
              </a:rPr>
              <a:t>对其他工作产品的评审，如用户手册和安装说明；</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latin typeface="Times New Roman" panose="02020603050405020304" pitchFamily="18" charset="0"/>
                <a:cs typeface="Times New Roman" panose="02020603050405020304" pitchFamily="18" charset="0"/>
              </a:rPr>
              <a:t>	c) </a:t>
            </a:r>
            <a:r>
              <a:rPr lang="zh-CN" altLang="en-US" sz="1200" b="1" dirty="0">
                <a:latin typeface="Times New Roman" panose="02020603050405020304" pitchFamily="18" charset="0"/>
                <a:cs typeface="Times New Roman" panose="02020603050405020304" pitchFamily="18" charset="0"/>
              </a:rPr>
              <a:t>使用静态分析和动态测试工具评审。</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54</a:t>
            </a:fld>
            <a:endParaRPr lang="zh-CN" altLang="en-US"/>
          </a:p>
        </p:txBody>
      </p:sp>
    </p:spTree>
    <p:extLst>
      <p:ext uri="{BB962C8B-B14F-4D97-AF65-F5344CB8AC3E}">
        <p14:creationId xmlns:p14="http://schemas.microsoft.com/office/powerpoint/2010/main" val="2918181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55</a:t>
            </a:fld>
            <a:endParaRPr lang="zh-CN" altLang="en-US"/>
          </a:p>
        </p:txBody>
      </p:sp>
    </p:spTree>
    <p:extLst>
      <p:ext uri="{BB962C8B-B14F-4D97-AF65-F5344CB8AC3E}">
        <p14:creationId xmlns:p14="http://schemas.microsoft.com/office/powerpoint/2010/main" val="27245927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56</a:t>
            </a:fld>
            <a:endParaRPr lang="zh-CN" altLang="en-US"/>
          </a:p>
        </p:txBody>
      </p:sp>
    </p:spTree>
    <p:extLst>
      <p:ext uri="{BB962C8B-B14F-4D97-AF65-F5344CB8AC3E}">
        <p14:creationId xmlns:p14="http://schemas.microsoft.com/office/powerpoint/2010/main" val="16444925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57</a:t>
            </a:fld>
            <a:endParaRPr lang="zh-CN" altLang="en-US"/>
          </a:p>
        </p:txBody>
      </p:sp>
    </p:spTree>
    <p:extLst>
      <p:ext uri="{BB962C8B-B14F-4D97-AF65-F5344CB8AC3E}">
        <p14:creationId xmlns:p14="http://schemas.microsoft.com/office/powerpoint/2010/main" val="4198642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58</a:t>
            </a:fld>
            <a:endParaRPr lang="zh-CN" altLang="en-US"/>
          </a:p>
        </p:txBody>
      </p:sp>
    </p:spTree>
    <p:extLst>
      <p:ext uri="{BB962C8B-B14F-4D97-AF65-F5344CB8AC3E}">
        <p14:creationId xmlns:p14="http://schemas.microsoft.com/office/powerpoint/2010/main" val="30648595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59</a:t>
            </a:fld>
            <a:endParaRPr lang="zh-CN" altLang="en-US"/>
          </a:p>
        </p:txBody>
      </p:sp>
    </p:spTree>
    <p:extLst>
      <p:ext uri="{BB962C8B-B14F-4D97-AF65-F5344CB8AC3E}">
        <p14:creationId xmlns:p14="http://schemas.microsoft.com/office/powerpoint/2010/main" val="2534000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60</a:t>
            </a:fld>
            <a:endParaRPr lang="zh-CN" altLang="en-US"/>
          </a:p>
        </p:txBody>
      </p:sp>
    </p:spTree>
    <p:extLst>
      <p:ext uri="{BB962C8B-B14F-4D97-AF65-F5344CB8AC3E}">
        <p14:creationId xmlns:p14="http://schemas.microsoft.com/office/powerpoint/2010/main" val="1919161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61</a:t>
            </a:fld>
            <a:endParaRPr lang="zh-CN" altLang="en-US"/>
          </a:p>
        </p:txBody>
      </p:sp>
    </p:spTree>
    <p:extLst>
      <p:ext uri="{BB962C8B-B14F-4D97-AF65-F5344CB8AC3E}">
        <p14:creationId xmlns:p14="http://schemas.microsoft.com/office/powerpoint/2010/main" val="1420772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62</a:t>
            </a:fld>
            <a:endParaRPr lang="zh-CN" altLang="en-US"/>
          </a:p>
        </p:txBody>
      </p:sp>
    </p:spTree>
    <p:extLst>
      <p:ext uri="{BB962C8B-B14F-4D97-AF65-F5344CB8AC3E}">
        <p14:creationId xmlns:p14="http://schemas.microsoft.com/office/powerpoint/2010/main" val="105031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由</a:t>
            </a:r>
            <a:r>
              <a:rPr lang="zh-CN" altLang="en-US" sz="1200" b="1" dirty="0">
                <a:solidFill>
                  <a:srgbClr val="FF0000"/>
                </a:solidFill>
                <a:latin typeface="Times New Roman" panose="02020603050405020304" pitchFamily="18" charset="0"/>
                <a:cs typeface="Times New Roman" panose="02020603050405020304" pitchFamily="18" charset="0"/>
              </a:rPr>
              <a:t>客户或发起人审查</a:t>
            </a:r>
            <a:r>
              <a:rPr lang="zh-CN" altLang="en-US" sz="1200" b="1" dirty="0">
                <a:latin typeface="Times New Roman" panose="02020603050405020304" pitchFamily="18" charset="0"/>
                <a:cs typeface="Times New Roman" panose="02020603050405020304" pitchFamily="18" charset="0"/>
              </a:rPr>
              <a:t>从控制质量过程输出的核实的可交付成果，</a:t>
            </a:r>
            <a:r>
              <a:rPr lang="zh-CN" altLang="en-US" sz="1200" b="1" dirty="0">
                <a:solidFill>
                  <a:srgbClr val="FF0000"/>
                </a:solidFill>
                <a:latin typeface="Times New Roman" panose="02020603050405020304" pitchFamily="18" charset="0"/>
                <a:cs typeface="Times New Roman" panose="02020603050405020304" pitchFamily="18" charset="0"/>
              </a:rPr>
              <a:t>确认</a:t>
            </a:r>
            <a:r>
              <a:rPr lang="zh-CN" altLang="en-US" sz="1200" b="1" dirty="0">
                <a:latin typeface="Times New Roman" panose="02020603050405020304" pitchFamily="18" charset="0"/>
                <a:cs typeface="Times New Roman" panose="02020603050405020304" pitchFamily="18" charset="0"/>
              </a:rPr>
              <a:t>这些可交付成果已经圆满完成并通过正式验收。</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为此，需要依据：从项目范围管理知识领域的各规划过程获得的输出（如需求文件或范围基准），以及从其他知识领域的各执行过程获得的工作绩效数据。</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63</a:t>
            </a:fld>
            <a:endParaRPr lang="zh-CN" altLang="en-US"/>
          </a:p>
        </p:txBody>
      </p:sp>
    </p:spTree>
    <p:extLst>
      <p:ext uri="{BB962C8B-B14F-4D97-AF65-F5344CB8AC3E}">
        <p14:creationId xmlns:p14="http://schemas.microsoft.com/office/powerpoint/2010/main" val="4337675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65</a:t>
            </a:fld>
            <a:endParaRPr lang="zh-CN" altLang="en-US"/>
          </a:p>
        </p:txBody>
      </p:sp>
    </p:spTree>
    <p:extLst>
      <p:ext uri="{BB962C8B-B14F-4D97-AF65-F5344CB8AC3E}">
        <p14:creationId xmlns:p14="http://schemas.microsoft.com/office/powerpoint/2010/main" val="21954633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Times New Roman" panose="02020603050405020304" pitchFamily="18" charset="0"/>
                <a:cs typeface="Times New Roman" panose="02020603050405020304" pitchFamily="18" charset="0"/>
              </a:rPr>
              <a:t>越是清晰化的需求</a:t>
            </a:r>
            <a:r>
              <a:rPr lang="zh-CN" altLang="en-US" b="1" dirty="0">
                <a:solidFill>
                  <a:srgbClr val="FF0000"/>
                </a:solidFill>
                <a:latin typeface="Times New Roman" panose="02020603050405020304" pitchFamily="18" charset="0"/>
                <a:cs typeface="Times New Roman" panose="02020603050405020304" pitchFamily="18" charset="0"/>
              </a:rPr>
              <a:t>越能够有效地降低设计变更，有效提高生产率，最终的软件产品更可能满足项目干系人的需求。</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66</a:t>
            </a:fld>
            <a:endParaRPr lang="zh-CN" altLang="en-US"/>
          </a:p>
        </p:txBody>
      </p:sp>
    </p:spTree>
    <p:extLst>
      <p:ext uri="{BB962C8B-B14F-4D97-AF65-F5344CB8AC3E}">
        <p14:creationId xmlns:p14="http://schemas.microsoft.com/office/powerpoint/2010/main" val="25990270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① 初始的</a:t>
            </a:r>
            <a:r>
              <a:rPr lang="zh-CN" altLang="en-US" sz="1800" b="1" dirty="0">
                <a:latin typeface="Times New Roman" panose="02020603050405020304" pitchFamily="18" charset="0"/>
                <a:cs typeface="Times New Roman" panose="02020603050405020304" pitchFamily="18" charset="0"/>
              </a:rPr>
              <a:t>：</a:t>
            </a:r>
            <a:r>
              <a:rPr lang="zh-CN" altLang="en-US" sz="1800" b="1" u="sng" dirty="0">
                <a:latin typeface="Times New Roman" panose="02020603050405020304" pitchFamily="18" charset="0"/>
                <a:cs typeface="Times New Roman" panose="02020603050405020304" pitchFamily="18" charset="0"/>
              </a:rPr>
              <a:t>软件开发过程是</a:t>
            </a:r>
            <a:r>
              <a:rPr lang="zh-CN" altLang="en-US" sz="1800" b="1" u="sng" dirty="0">
                <a:solidFill>
                  <a:srgbClr val="FF0000"/>
                </a:solidFill>
                <a:latin typeface="Times New Roman" panose="02020603050405020304" pitchFamily="18" charset="0"/>
                <a:cs typeface="Times New Roman" panose="02020603050405020304" pitchFamily="18" charset="0"/>
              </a:rPr>
              <a:t>临时的</a:t>
            </a:r>
            <a:r>
              <a:rPr lang="zh-CN" altLang="en-US" sz="1800" b="1" u="sng" dirty="0">
                <a:latin typeface="Times New Roman" panose="02020603050405020304" pitchFamily="18" charset="0"/>
                <a:cs typeface="Times New Roman" panose="02020603050405020304" pitchFamily="18" charset="0"/>
              </a:rPr>
              <a:t>、有时甚至是</a:t>
            </a:r>
            <a:r>
              <a:rPr lang="zh-CN" altLang="en-US" sz="1800" b="1" u="sng" dirty="0">
                <a:solidFill>
                  <a:srgbClr val="FF0000"/>
                </a:solidFill>
                <a:latin typeface="Times New Roman" panose="02020603050405020304" pitchFamily="18" charset="0"/>
                <a:cs typeface="Times New Roman" panose="02020603050405020304" pitchFamily="18" charset="0"/>
              </a:rPr>
              <a:t>混乱的</a:t>
            </a:r>
            <a:r>
              <a:rPr lang="zh-CN" altLang="en-US" sz="1800" b="1"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② 可重复的</a:t>
            </a:r>
            <a:r>
              <a:rPr lang="zh-CN" altLang="en-US" sz="1800" b="1" dirty="0">
                <a:latin typeface="Times New Roman" panose="02020603050405020304" pitchFamily="18" charset="0"/>
                <a:cs typeface="Times New Roman" panose="02020603050405020304" pitchFamily="18" charset="0"/>
              </a:rPr>
              <a:t>：</a:t>
            </a:r>
            <a:r>
              <a:rPr lang="zh-CN" altLang="en-US" sz="1800" b="1" u="sng" dirty="0">
                <a:solidFill>
                  <a:srgbClr val="FF0000"/>
                </a:solidFill>
                <a:latin typeface="Times New Roman" panose="02020603050405020304" pitchFamily="18" charset="0"/>
                <a:cs typeface="Times New Roman" panose="02020603050405020304" pitchFamily="18" charset="0"/>
              </a:rPr>
              <a:t>建立了基本的项目管理过程</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③ 定义的</a:t>
            </a:r>
            <a:r>
              <a:rPr lang="zh-CN" altLang="en-US" sz="1800" b="1" dirty="0">
                <a:latin typeface="Times New Roman" panose="02020603050405020304" pitchFamily="18" charset="0"/>
                <a:cs typeface="Times New Roman" panose="02020603050405020304" pitchFamily="18" charset="0"/>
              </a:rPr>
              <a:t>：</a:t>
            </a:r>
            <a:r>
              <a:rPr lang="zh-CN" altLang="en-US" sz="1800" b="1" u="sng" dirty="0">
                <a:latin typeface="Times New Roman" panose="02020603050405020304" pitchFamily="18" charset="0"/>
                <a:cs typeface="Times New Roman" panose="02020603050405020304" pitchFamily="18" charset="0"/>
              </a:rPr>
              <a:t>项目使用一个经批准的、特制的</a:t>
            </a:r>
            <a:r>
              <a:rPr lang="zh-CN" altLang="en-US" sz="1800" b="1" u="sng" dirty="0">
                <a:solidFill>
                  <a:srgbClr val="FF0000"/>
                </a:solidFill>
                <a:latin typeface="Times New Roman" panose="02020603050405020304" pitchFamily="18" charset="0"/>
                <a:cs typeface="Times New Roman" panose="02020603050405020304" pitchFamily="18" charset="0"/>
              </a:rPr>
              <a:t>标准过程版本</a:t>
            </a:r>
            <a:r>
              <a:rPr lang="zh-CN" altLang="en-US" sz="1800" b="1" u="sng"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④ 管理的</a:t>
            </a:r>
            <a:r>
              <a:rPr lang="zh-CN" altLang="en-US" sz="1800" b="1" dirty="0">
                <a:latin typeface="Times New Roman" panose="02020603050405020304" pitchFamily="18" charset="0"/>
                <a:cs typeface="Times New Roman" panose="02020603050405020304" pitchFamily="18" charset="0"/>
              </a:rPr>
              <a:t>：</a:t>
            </a:r>
            <a:r>
              <a:rPr lang="zh-CN" altLang="en-US" sz="1800" b="1" u="sng" dirty="0">
                <a:latin typeface="Times New Roman" panose="02020603050405020304" pitchFamily="18" charset="0"/>
                <a:cs typeface="Times New Roman" panose="02020603050405020304" pitchFamily="18" charset="0"/>
              </a:rPr>
              <a:t>软件过程和产品都被</a:t>
            </a:r>
            <a:r>
              <a:rPr lang="zh-CN" altLang="en-US" sz="1800" b="1" u="sng" dirty="0">
                <a:solidFill>
                  <a:srgbClr val="FF0000"/>
                </a:solidFill>
                <a:latin typeface="Times New Roman" panose="02020603050405020304" pitchFamily="18" charset="0"/>
                <a:cs typeface="Times New Roman" panose="02020603050405020304" pitchFamily="18" charset="0"/>
              </a:rPr>
              <a:t>定量地掌握和控制</a:t>
            </a:r>
            <a:r>
              <a:rPr lang="zh-CN" altLang="en-US" sz="1800" b="1" u="sng" dirty="0">
                <a:latin typeface="Times New Roman" panose="02020603050405020304" pitchFamily="18" charset="0"/>
                <a:cs typeface="Times New Roman" panose="02020603050405020304" pitchFamily="18" charset="0"/>
              </a:rPr>
              <a:t>着</a:t>
            </a:r>
            <a:r>
              <a:rPr lang="zh-CN" altLang="en-US" sz="1800" b="1"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⑤ 优化的：</a:t>
            </a:r>
            <a:r>
              <a:rPr lang="zh-CN" altLang="en-US" sz="1800" b="1" dirty="0">
                <a:latin typeface="Times New Roman" panose="02020603050405020304" pitchFamily="18" charset="0"/>
                <a:cs typeface="Times New Roman" panose="02020603050405020304" pitchFamily="18" charset="0"/>
              </a:rPr>
              <a:t>成熟度模型的最高水平，</a:t>
            </a:r>
            <a:r>
              <a:rPr lang="zh-CN" altLang="en-US" sz="1800" b="1" u="sng" dirty="0">
                <a:latin typeface="Times New Roman" panose="02020603050405020304" pitchFamily="18" charset="0"/>
                <a:cs typeface="Times New Roman" panose="02020603050405020304" pitchFamily="18" charset="0"/>
              </a:rPr>
              <a:t>组织能够运用从过程、创意和技术中得到的定量反馈，来对软件开发过程进行</a:t>
            </a:r>
            <a:r>
              <a:rPr lang="zh-CN" altLang="en-US" sz="1800" b="1" u="sng" dirty="0">
                <a:solidFill>
                  <a:srgbClr val="FF0000"/>
                </a:solidFill>
                <a:latin typeface="Times New Roman" panose="02020603050405020304" pitchFamily="18" charset="0"/>
                <a:cs typeface="Times New Roman" panose="02020603050405020304" pitchFamily="18" charset="0"/>
              </a:rPr>
              <a:t>持续改进</a:t>
            </a:r>
            <a:r>
              <a:rPr lang="zh-CN" altLang="en-US" sz="1800" b="1" dirty="0">
                <a:latin typeface="Times New Roman" panose="02020603050405020304" pitchFamily="18" charset="0"/>
                <a:cs typeface="Times New Roman" panose="02020603050405020304" pitchFamily="18" charset="0"/>
              </a:rPr>
              <a:t>。</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67</a:t>
            </a:fld>
            <a:endParaRPr lang="zh-CN" altLang="en-US"/>
          </a:p>
        </p:txBody>
      </p:sp>
    </p:spTree>
    <p:extLst>
      <p:ext uri="{BB962C8B-B14F-4D97-AF65-F5344CB8AC3E}">
        <p14:creationId xmlns:p14="http://schemas.microsoft.com/office/powerpoint/2010/main" val="8692224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戴明提出长期的生产程序改进方案、严格的生产纪律以及体制改革。他将一系列统计学方法引入美国产业界，以检测和改进多种生产模式，从而为后来杰克</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韦尔奇等人的六个西格马管理法奠定了基础。</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71</a:t>
            </a:fld>
            <a:endParaRPr lang="zh-CN" altLang="en-US"/>
          </a:p>
        </p:txBody>
      </p:sp>
    </p:spTree>
    <p:extLst>
      <p:ext uri="{BB962C8B-B14F-4D97-AF65-F5344CB8AC3E}">
        <p14:creationId xmlns:p14="http://schemas.microsoft.com/office/powerpoint/2010/main" val="39799474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戴明学说的主要观点“十四要点”成为全面质量管理（</a:t>
            </a:r>
            <a:r>
              <a:rPr lang="en-US" altLang="zh-CN" sz="1200" b="1" dirty="0">
                <a:latin typeface="Times New Roman" panose="02020603050405020304" pitchFamily="18" charset="0"/>
                <a:cs typeface="Times New Roman" panose="02020603050405020304" pitchFamily="18" charset="0"/>
              </a:rPr>
              <a:t>TQM</a:t>
            </a:r>
            <a:r>
              <a:rPr lang="zh-CN" altLang="en-US" sz="1200" b="1" dirty="0">
                <a:latin typeface="Times New Roman" panose="02020603050405020304" pitchFamily="18" charset="0"/>
                <a:cs typeface="Times New Roman" panose="02020603050405020304" pitchFamily="18" charset="0"/>
              </a:rPr>
              <a:t>）的重要理论基础。</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72</a:t>
            </a:fld>
            <a:endParaRPr lang="zh-CN" altLang="en-US"/>
          </a:p>
        </p:txBody>
      </p:sp>
    </p:spTree>
    <p:extLst>
      <p:ext uri="{BB962C8B-B14F-4D97-AF65-F5344CB8AC3E}">
        <p14:creationId xmlns:p14="http://schemas.microsoft.com/office/powerpoint/2010/main" val="20135374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戴明学说的主要观点“十四要点”成为全面质量管理（</a:t>
            </a:r>
            <a:r>
              <a:rPr lang="en-US" altLang="zh-CN" sz="1200" b="1" dirty="0">
                <a:latin typeface="Times New Roman" panose="02020603050405020304" pitchFamily="18" charset="0"/>
                <a:cs typeface="Times New Roman" panose="02020603050405020304" pitchFamily="18" charset="0"/>
              </a:rPr>
              <a:t>TQM</a:t>
            </a:r>
            <a:r>
              <a:rPr lang="zh-CN" altLang="en-US" sz="1200" b="1" dirty="0">
                <a:latin typeface="Times New Roman" panose="02020603050405020304" pitchFamily="18" charset="0"/>
                <a:cs typeface="Times New Roman" panose="02020603050405020304" pitchFamily="18" charset="0"/>
              </a:rPr>
              <a:t>）的重要理论基础。</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73</a:t>
            </a:fld>
            <a:endParaRPr lang="zh-CN" altLang="en-US"/>
          </a:p>
        </p:txBody>
      </p:sp>
    </p:spTree>
    <p:extLst>
      <p:ext uri="{BB962C8B-B14F-4D97-AF65-F5344CB8AC3E}">
        <p14:creationId xmlns:p14="http://schemas.microsoft.com/office/powerpoint/2010/main" val="22345129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75</a:t>
            </a:fld>
            <a:endParaRPr lang="zh-CN" altLang="en-US"/>
          </a:p>
        </p:txBody>
      </p:sp>
    </p:spTree>
    <p:extLst>
      <p:ext uri="{BB962C8B-B14F-4D97-AF65-F5344CB8AC3E}">
        <p14:creationId xmlns:p14="http://schemas.microsoft.com/office/powerpoint/2010/main" val="2896749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10</a:t>
            </a:fld>
            <a:endParaRPr lang="zh-CN" altLang="en-US"/>
          </a:p>
        </p:txBody>
      </p:sp>
    </p:spTree>
    <p:extLst>
      <p:ext uri="{BB962C8B-B14F-4D97-AF65-F5344CB8AC3E}">
        <p14:creationId xmlns:p14="http://schemas.microsoft.com/office/powerpoint/2010/main" val="20131358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76</a:t>
            </a:fld>
            <a:endParaRPr lang="zh-CN" altLang="en-US"/>
          </a:p>
        </p:txBody>
      </p:sp>
    </p:spTree>
    <p:extLst>
      <p:ext uri="{BB962C8B-B14F-4D97-AF65-F5344CB8AC3E}">
        <p14:creationId xmlns:p14="http://schemas.microsoft.com/office/powerpoint/2010/main" val="20829150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戴明博士有一句颇富哲理的名言：“</a:t>
            </a:r>
            <a:r>
              <a:rPr lang="zh-CN" altLang="en-US" b="1" dirty="0">
                <a:solidFill>
                  <a:srgbClr val="FF0000"/>
                </a:solidFill>
                <a:latin typeface="Times New Roman" panose="02020603050405020304" pitchFamily="18" charset="0"/>
                <a:cs typeface="Times New Roman" panose="02020603050405020304" pitchFamily="18" charset="0"/>
              </a:rPr>
              <a:t>质量无须惊人之举</a:t>
            </a:r>
            <a:r>
              <a:rPr lang="zh-CN" altLang="en-US" sz="1200" b="1" dirty="0">
                <a:latin typeface="Times New Roman" panose="02020603050405020304" pitchFamily="18" charset="0"/>
                <a:cs typeface="Times New Roman" panose="02020603050405020304" pitchFamily="18" charset="0"/>
              </a:rPr>
              <a:t>”他平实的见解和骄人的成就之所以受到企业界的重视和尊重，是因为若能有系统地、持久地将这些观念付诸行动，几乎可以肯定在全面质量管理上就能够取得突破。</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戴明学说反映了全面质量管理的全面性，说明了质量管理与改善并不是个别部门的事，而是需要由最高管理层领导和推动才可奏效。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77</a:t>
            </a:fld>
            <a:endParaRPr lang="zh-CN" altLang="en-US"/>
          </a:p>
        </p:txBody>
      </p:sp>
    </p:spTree>
    <p:extLst>
      <p:ext uri="{BB962C8B-B14F-4D97-AF65-F5344CB8AC3E}">
        <p14:creationId xmlns:p14="http://schemas.microsoft.com/office/powerpoint/2010/main" val="32399813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78</a:t>
            </a:fld>
            <a:endParaRPr lang="zh-CN" altLang="en-US"/>
          </a:p>
        </p:txBody>
      </p:sp>
    </p:spTree>
    <p:extLst>
      <p:ext uri="{BB962C8B-B14F-4D97-AF65-F5344CB8AC3E}">
        <p14:creationId xmlns:p14="http://schemas.microsoft.com/office/powerpoint/2010/main" val="10082521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79</a:t>
            </a:fld>
            <a:endParaRPr lang="zh-CN" altLang="en-US"/>
          </a:p>
        </p:txBody>
      </p:sp>
    </p:spTree>
    <p:extLst>
      <p:ext uri="{BB962C8B-B14F-4D97-AF65-F5344CB8AC3E}">
        <p14:creationId xmlns:p14="http://schemas.microsoft.com/office/powerpoint/2010/main" val="2370496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buFont typeface="Wingdings" panose="05000000000000000000" pitchFamily="2" charset="2"/>
              <a:buChar char="n"/>
            </a:pPr>
            <a:r>
              <a:rPr lang="zh-CN" altLang="en-US" sz="1400" b="1" dirty="0">
                <a:solidFill>
                  <a:srgbClr val="7030A0"/>
                </a:solidFill>
                <a:latin typeface="Times New Roman" panose="02020603050405020304" pitchFamily="18" charset="0"/>
                <a:cs typeface="Times New Roman" panose="02020603050405020304" pitchFamily="18" charset="0"/>
              </a:rPr>
              <a:t>另一种软件质量需求准则：</a:t>
            </a:r>
            <a:br>
              <a:rPr lang="en-US" altLang="zh-CN" sz="1200" dirty="0">
                <a:latin typeface="Times New Roman" panose="02020603050405020304" pitchFamily="18" charset="0"/>
                <a:cs typeface="Times New Roman" panose="02020603050405020304" pitchFamily="18" charset="0"/>
              </a:rPr>
            </a:br>
            <a:r>
              <a:rPr lang="en-US" altLang="zh-CN" sz="1200" dirty="0">
                <a:latin typeface="Times New Roman" panose="02020603050405020304" pitchFamily="18" charset="0"/>
                <a:cs typeface="Times New Roman" panose="02020603050405020304" pitchFamily="18" charset="0"/>
              </a:rPr>
              <a:t>(1) </a:t>
            </a:r>
            <a:r>
              <a:rPr lang="zh-CN" altLang="en-US" sz="1200" dirty="0">
                <a:latin typeface="Times New Roman" panose="02020603050405020304" pitchFamily="18" charset="0"/>
                <a:cs typeface="Times New Roman" panose="02020603050405020304" pitchFamily="18" charset="0"/>
              </a:rPr>
              <a:t>正确性：指程序满足需求说明及用户目标的能力。</a:t>
            </a:r>
            <a:br>
              <a:rPr lang="zh-CN" altLang="en-US" sz="1200" dirty="0">
                <a:latin typeface="Times New Roman" panose="02020603050405020304" pitchFamily="18" charset="0"/>
                <a:cs typeface="Times New Roman" panose="02020603050405020304" pitchFamily="18" charset="0"/>
              </a:rPr>
            </a:br>
            <a:r>
              <a:rPr lang="en-US" altLang="zh-CN" sz="1200" dirty="0">
                <a:latin typeface="Times New Roman" panose="02020603050405020304" pitchFamily="18" charset="0"/>
                <a:cs typeface="Times New Roman" panose="02020603050405020304" pitchFamily="18" charset="0"/>
              </a:rPr>
              <a:t>(2) </a:t>
            </a:r>
            <a:r>
              <a:rPr lang="zh-CN" altLang="en-US" sz="1200" dirty="0">
                <a:latin typeface="Times New Roman" panose="02020603050405020304" pitchFamily="18" charset="0"/>
                <a:cs typeface="Times New Roman" panose="02020603050405020304" pitchFamily="18" charset="0"/>
              </a:rPr>
              <a:t>可靠性：指程序按要求的精度完成预期功能的能力。</a:t>
            </a:r>
            <a:br>
              <a:rPr lang="zh-CN" altLang="en-US" sz="1200" dirty="0">
                <a:latin typeface="Times New Roman" panose="02020603050405020304" pitchFamily="18" charset="0"/>
                <a:cs typeface="Times New Roman" panose="02020603050405020304" pitchFamily="18" charset="0"/>
              </a:rPr>
            </a:br>
            <a:r>
              <a:rPr lang="en-US" altLang="zh-CN" sz="1200" dirty="0">
                <a:latin typeface="Times New Roman" panose="02020603050405020304" pitchFamily="18" charset="0"/>
                <a:cs typeface="Times New Roman" panose="02020603050405020304" pitchFamily="18" charset="0"/>
              </a:rPr>
              <a:t>(3) </a:t>
            </a:r>
            <a:r>
              <a:rPr lang="zh-CN" altLang="en-US" sz="1200" dirty="0">
                <a:latin typeface="Times New Roman" panose="02020603050405020304" pitchFamily="18" charset="0"/>
                <a:cs typeface="Times New Roman" panose="02020603050405020304" pitchFamily="18" charset="0"/>
              </a:rPr>
              <a:t>效率：指程序完成其功能所需的资源及代码的数量。</a:t>
            </a:r>
            <a:br>
              <a:rPr lang="zh-CN" altLang="en-US" sz="1200" dirty="0">
                <a:latin typeface="Times New Roman" panose="02020603050405020304" pitchFamily="18" charset="0"/>
                <a:cs typeface="Times New Roman" panose="02020603050405020304" pitchFamily="18" charset="0"/>
              </a:rPr>
            </a:br>
            <a:r>
              <a:rPr lang="en-US" altLang="zh-CN" sz="1200" dirty="0">
                <a:latin typeface="Times New Roman" panose="02020603050405020304" pitchFamily="18" charset="0"/>
                <a:cs typeface="Times New Roman" panose="02020603050405020304" pitchFamily="18" charset="0"/>
              </a:rPr>
              <a:t>(4) </a:t>
            </a:r>
            <a:r>
              <a:rPr lang="zh-CN" altLang="en-US" sz="1200" dirty="0">
                <a:latin typeface="Times New Roman" panose="02020603050405020304" pitchFamily="18" charset="0"/>
                <a:cs typeface="Times New Roman" panose="02020603050405020304" pitchFamily="18" charset="0"/>
              </a:rPr>
              <a:t>安全性：指对未经许可的人员接近软件或数据加以控制的能力。</a:t>
            </a:r>
            <a:br>
              <a:rPr lang="zh-CN" altLang="en-US" sz="1200" dirty="0">
                <a:latin typeface="Times New Roman" panose="02020603050405020304" pitchFamily="18" charset="0"/>
                <a:cs typeface="Times New Roman" panose="02020603050405020304" pitchFamily="18" charset="0"/>
              </a:rPr>
            </a:br>
            <a:r>
              <a:rPr lang="en-US" altLang="zh-CN" sz="1200" dirty="0">
                <a:latin typeface="Times New Roman" panose="02020603050405020304" pitchFamily="18" charset="0"/>
                <a:cs typeface="Times New Roman" panose="02020603050405020304" pitchFamily="18" charset="0"/>
              </a:rPr>
              <a:t>(5) </a:t>
            </a:r>
            <a:r>
              <a:rPr lang="zh-CN" altLang="en-US" sz="1200" dirty="0">
                <a:latin typeface="Times New Roman" panose="02020603050405020304" pitchFamily="18" charset="0"/>
                <a:cs typeface="Times New Roman" panose="02020603050405020304" pitchFamily="18" charset="0"/>
              </a:rPr>
              <a:t>可使用性：指为程序准备输入数据和翻译程序输出所需付出的努力。</a:t>
            </a:r>
            <a:br>
              <a:rPr lang="zh-CN" altLang="en-US" sz="1200" dirty="0">
                <a:latin typeface="Times New Roman" panose="02020603050405020304" pitchFamily="18" charset="0"/>
                <a:cs typeface="Times New Roman" panose="02020603050405020304" pitchFamily="18" charset="0"/>
              </a:rPr>
            </a:br>
            <a:r>
              <a:rPr lang="en-US" altLang="zh-CN" sz="1200" dirty="0">
                <a:latin typeface="Times New Roman" panose="02020603050405020304" pitchFamily="18" charset="0"/>
                <a:cs typeface="Times New Roman" panose="02020603050405020304" pitchFamily="18" charset="0"/>
              </a:rPr>
              <a:t>(6) </a:t>
            </a:r>
            <a:r>
              <a:rPr lang="zh-CN" altLang="en-US" sz="1200" dirty="0">
                <a:latin typeface="Times New Roman" panose="02020603050405020304" pitchFamily="18" charset="0"/>
                <a:cs typeface="Times New Roman" panose="02020603050405020304" pitchFamily="18" charset="0"/>
              </a:rPr>
              <a:t>可维护性：指确定可运行程序中的错误所需要付出的努力。</a:t>
            </a:r>
            <a:br>
              <a:rPr lang="zh-CN" altLang="en-US" sz="1200" dirty="0">
                <a:latin typeface="Times New Roman" panose="02020603050405020304" pitchFamily="18" charset="0"/>
                <a:cs typeface="Times New Roman" panose="02020603050405020304" pitchFamily="18" charset="0"/>
              </a:rPr>
            </a:br>
            <a:r>
              <a:rPr lang="en-US" altLang="zh-CN" sz="1200" dirty="0">
                <a:latin typeface="Times New Roman" panose="02020603050405020304" pitchFamily="18" charset="0"/>
                <a:cs typeface="Times New Roman" panose="02020603050405020304" pitchFamily="18" charset="0"/>
              </a:rPr>
              <a:t>(7) </a:t>
            </a:r>
            <a:r>
              <a:rPr lang="zh-CN" altLang="en-US" sz="1200" dirty="0">
                <a:latin typeface="Times New Roman" panose="02020603050405020304" pitchFamily="18" charset="0"/>
                <a:cs typeface="Times New Roman" panose="02020603050405020304" pitchFamily="18" charset="0"/>
              </a:rPr>
              <a:t>灵活性：指修改可运行程序所需要付出的努力。</a:t>
            </a:r>
            <a:br>
              <a:rPr lang="zh-CN" altLang="en-US" sz="1200" dirty="0">
                <a:latin typeface="Times New Roman" panose="02020603050405020304" pitchFamily="18" charset="0"/>
                <a:cs typeface="Times New Roman" panose="02020603050405020304" pitchFamily="18" charset="0"/>
              </a:rPr>
            </a:br>
            <a:r>
              <a:rPr lang="en-US" altLang="zh-CN" sz="1200" dirty="0">
                <a:latin typeface="Times New Roman" panose="02020603050405020304" pitchFamily="18" charset="0"/>
                <a:cs typeface="Times New Roman" panose="02020603050405020304" pitchFamily="18" charset="0"/>
              </a:rPr>
              <a:t>(8) </a:t>
            </a:r>
            <a:r>
              <a:rPr lang="zh-CN" altLang="en-US" sz="1200" dirty="0">
                <a:latin typeface="Times New Roman" panose="02020603050405020304" pitchFamily="18" charset="0"/>
                <a:cs typeface="Times New Roman" panose="02020603050405020304" pitchFamily="18" charset="0"/>
              </a:rPr>
              <a:t>连接性：指程序与其他系统耦合的能力。</a:t>
            </a: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12</a:t>
            </a:fld>
            <a:endParaRPr lang="zh-CN" altLang="en-US"/>
          </a:p>
        </p:txBody>
      </p:sp>
    </p:spTree>
    <p:extLst>
      <p:ext uri="{BB962C8B-B14F-4D97-AF65-F5344CB8AC3E}">
        <p14:creationId xmlns:p14="http://schemas.microsoft.com/office/powerpoint/2010/main" val="2856821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13</a:t>
            </a:fld>
            <a:endParaRPr lang="zh-CN" altLang="en-US"/>
          </a:p>
        </p:txBody>
      </p:sp>
    </p:spTree>
    <p:extLst>
      <p:ext uri="{BB962C8B-B14F-4D97-AF65-F5344CB8AC3E}">
        <p14:creationId xmlns:p14="http://schemas.microsoft.com/office/powerpoint/2010/main" val="3470197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14</a:t>
            </a:fld>
            <a:endParaRPr lang="zh-CN" altLang="en-US"/>
          </a:p>
        </p:txBody>
      </p:sp>
    </p:spTree>
    <p:extLst>
      <p:ext uri="{BB962C8B-B14F-4D97-AF65-F5344CB8AC3E}">
        <p14:creationId xmlns:p14="http://schemas.microsoft.com/office/powerpoint/2010/main" val="411601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cxnSp>
        <p:nvCxnSpPr>
          <p:cNvPr id="11" name="直接连接符 10">
            <a:extLst>
              <a:ext uri="{FF2B5EF4-FFF2-40B4-BE49-F238E27FC236}">
                <a16:creationId xmlns:a16="http://schemas.microsoft.com/office/drawing/2014/main" id="{BABB822F-029C-4997-BB14-CB0D70488CA1}"/>
              </a:ext>
            </a:extLst>
          </p:cNvPr>
          <p:cNvCxnSpPr>
            <a:cxnSpLocks/>
          </p:cNvCxnSpPr>
          <p:nvPr userDrawn="1"/>
        </p:nvCxnSpPr>
        <p:spPr>
          <a:xfrm>
            <a:off x="107504" y="697260"/>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cxnSp>
        <p:nvCxnSpPr>
          <p:cNvPr id="6" name="直接连接符 5">
            <a:extLst>
              <a:ext uri="{FF2B5EF4-FFF2-40B4-BE49-F238E27FC236}">
                <a16:creationId xmlns:a16="http://schemas.microsoft.com/office/drawing/2014/main" id="{A40D030A-4864-4F01-AC49-79DFF06E3653}"/>
              </a:ext>
            </a:extLst>
          </p:cNvPr>
          <p:cNvCxnSpPr>
            <a:cxnSpLocks/>
          </p:cNvCxnSpPr>
          <p:nvPr userDrawn="1"/>
        </p:nvCxnSpPr>
        <p:spPr>
          <a:xfrm>
            <a:off x="107504" y="697260"/>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2022/10/24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2022/10/24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2022/10/24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2022/10/24</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6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8 </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项目质量管理</a:t>
            </a:r>
          </a:p>
        </p:txBody>
      </p:sp>
      <p:pic>
        <p:nvPicPr>
          <p:cNvPr id="17" name="图片 16"/>
          <p:cNvPicPr/>
          <p:nvPr/>
        </p:nvPicPr>
        <p:blipFill rotWithShape="1">
          <a:blip r:embed="rId2">
            <a:duotone>
              <a:prstClr val="black"/>
              <a:srgbClr val="0000FF">
                <a:tint val="45000"/>
                <a:satMod val="400000"/>
              </a:srgbClr>
            </a:duotone>
            <a:extLst>
              <a:ext uri="{28A0092B-C50C-407E-A947-70E740481C1C}">
                <a14:useLocalDpi xmlns:a14="http://schemas.microsoft.com/office/drawing/2010/main" val="0"/>
              </a:ext>
            </a:extLst>
          </a:blip>
          <a:srcRect r="70072"/>
          <a:stretch/>
        </p:blipFill>
        <p:spPr>
          <a:xfrm>
            <a:off x="107504" y="63996"/>
            <a:ext cx="864096" cy="864096"/>
          </a:xfrm>
          <a:prstGeom prst="rect">
            <a:avLst/>
          </a:prstGeom>
        </p:spPr>
      </p:pic>
      <p:sp>
        <p:nvSpPr>
          <p:cNvPr id="8" name="TextBox 13">
            <a:extLst>
              <a:ext uri="{FF2B5EF4-FFF2-40B4-BE49-F238E27FC236}">
                <a16:creationId xmlns:a16="http://schemas.microsoft.com/office/drawing/2014/main" id="{D5190118-8811-4AC0-8B45-FFD01D9A47E4}"/>
              </a:ext>
            </a:extLst>
          </p:cNvPr>
          <p:cNvSpPr txBox="1"/>
          <p:nvPr/>
        </p:nvSpPr>
        <p:spPr>
          <a:xfrm>
            <a:off x="1187624" y="265212"/>
            <a:ext cx="3711272" cy="461665"/>
          </a:xfrm>
          <a:prstGeom prst="rect">
            <a:avLst/>
          </a:prstGeom>
          <a:noFill/>
        </p:spPr>
        <p:txBody>
          <a:bodyPr wrap="none" rtlCol="0">
            <a:spAutoFit/>
          </a:bodyPr>
          <a:lstStyle/>
          <a:p>
            <a:r>
              <a:rPr lang="zh-CN" altLang="en-US" sz="24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软件项目管理与产品运维</a:t>
            </a:r>
          </a:p>
        </p:txBody>
      </p:sp>
      <p:cxnSp>
        <p:nvCxnSpPr>
          <p:cNvPr id="10" name="直接连接符 9">
            <a:extLst>
              <a:ext uri="{FF2B5EF4-FFF2-40B4-BE49-F238E27FC236}">
                <a16:creationId xmlns:a16="http://schemas.microsoft.com/office/drawing/2014/main" id="{E118FE0B-DD29-45E7-AAD6-6D2A6872403E}"/>
              </a:ext>
            </a:extLst>
          </p:cNvPr>
          <p:cNvCxnSpPr>
            <a:cxnSpLocks/>
          </p:cNvCxnSpPr>
          <p:nvPr/>
        </p:nvCxnSpPr>
        <p:spPr>
          <a:xfrm>
            <a:off x="1199376" y="716447"/>
            <a:ext cx="369952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201316"/>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、掌握质量管理的</a:t>
            </a:r>
            <a:r>
              <a:rPr lang="zh-CN" altLang="en-US" sz="2400" dirty="0">
                <a:solidFill>
                  <a:srgbClr val="FF0000"/>
                </a:solidFill>
              </a:rPr>
              <a:t>相关概念和常用工具</a:t>
            </a:r>
            <a:endParaRPr lang="en-US" altLang="zh-CN" sz="2400" dirty="0">
              <a:solidFill>
                <a:srgbClr val="FF0000"/>
              </a:solidFill>
            </a:endParaRPr>
          </a:p>
          <a:p>
            <a:pPr marL="0" indent="0">
              <a:lnSpc>
                <a:spcPct val="150000"/>
              </a:lnSpc>
              <a:buNone/>
            </a:pPr>
            <a:r>
              <a:rPr lang="en-US" altLang="zh-CN" sz="2400" dirty="0"/>
              <a:t>2</a:t>
            </a:r>
            <a:r>
              <a:rPr lang="zh-CN" altLang="en-US" sz="2400" dirty="0"/>
              <a:t>、理解质量管理</a:t>
            </a:r>
            <a:r>
              <a:rPr lang="zh-CN" altLang="en-US" sz="2400" dirty="0">
                <a:solidFill>
                  <a:srgbClr val="7030A0"/>
                </a:solidFill>
              </a:rPr>
              <a:t>各个过程的作用</a:t>
            </a:r>
            <a:endParaRPr lang="en-US" altLang="zh-CN" sz="2400" dirty="0"/>
          </a:p>
          <a:p>
            <a:pPr marL="0" indent="0">
              <a:lnSpc>
                <a:spcPct val="150000"/>
              </a:lnSpc>
              <a:buNone/>
            </a:pPr>
            <a:r>
              <a:rPr lang="en-US" altLang="zh-CN" sz="2400" dirty="0"/>
              <a:t>3</a:t>
            </a:r>
            <a:r>
              <a:rPr lang="zh-CN" altLang="en-US" sz="2400" dirty="0"/>
              <a:t>、了解质量管理各个过程的</a:t>
            </a:r>
            <a:r>
              <a:rPr lang="zh-CN" altLang="en-US" sz="2400" dirty="0">
                <a:solidFill>
                  <a:srgbClr val="FF0000"/>
                </a:solidFill>
              </a:rPr>
              <a:t>重要输入和输出</a:t>
            </a:r>
            <a:endParaRPr lang="en-US" altLang="zh-CN" sz="2400" dirty="0">
              <a:solidFill>
                <a:srgbClr val="7030A0"/>
              </a:solidFill>
            </a:endParaRPr>
          </a:p>
          <a:p>
            <a:pPr marL="0" indent="0">
              <a:lnSpc>
                <a:spcPct val="150000"/>
              </a:lnSpc>
              <a:buNone/>
            </a:pPr>
            <a:r>
              <a:rPr lang="en-US" altLang="zh-CN" sz="2400" dirty="0"/>
              <a:t>4</a:t>
            </a:r>
            <a:r>
              <a:rPr lang="zh-CN" altLang="en-US" sz="2400" dirty="0"/>
              <a:t>、理解</a:t>
            </a:r>
            <a:r>
              <a:rPr lang="zh-CN" altLang="en-US" sz="2400" dirty="0">
                <a:solidFill>
                  <a:srgbClr val="7030A0"/>
                </a:solidFill>
              </a:rPr>
              <a:t>质量保证和质量控制</a:t>
            </a:r>
            <a:r>
              <a:rPr lang="zh-CN" altLang="en-US" sz="2400" dirty="0"/>
              <a:t>之间的联系与区别</a:t>
            </a:r>
            <a:endParaRPr lang="en-US" altLang="zh-CN" sz="2400" dirty="0">
              <a:solidFill>
                <a:srgbClr val="FF0000"/>
              </a:solidFill>
            </a:endParaRPr>
          </a:p>
          <a:p>
            <a:pPr marL="0" indent="0">
              <a:lnSpc>
                <a:spcPct val="150000"/>
              </a:lnSpc>
              <a:buNone/>
            </a:pPr>
            <a:r>
              <a:rPr lang="en-US" altLang="zh-CN" sz="2400" dirty="0"/>
              <a:t>5</a:t>
            </a:r>
            <a:r>
              <a:rPr lang="zh-CN" altLang="en-US" sz="2400" dirty="0"/>
              <a:t>、掌握</a:t>
            </a:r>
            <a:r>
              <a:rPr lang="zh-CN" altLang="en-US" sz="2400" dirty="0">
                <a:solidFill>
                  <a:srgbClr val="FF0000"/>
                </a:solidFill>
              </a:rPr>
              <a:t>成熟度模型</a:t>
            </a:r>
            <a:endParaRPr lang="en-US" altLang="zh-CN" sz="2400" dirty="0">
              <a:solidFill>
                <a:srgbClr val="FF0000"/>
              </a:solidFill>
            </a:endParaRPr>
          </a:p>
          <a:p>
            <a:pPr marL="0" indent="0">
              <a:lnSpc>
                <a:spcPct val="150000"/>
              </a:lnSpc>
              <a:buNone/>
            </a:pPr>
            <a:r>
              <a:rPr lang="en-US" altLang="zh-CN" sz="2400" dirty="0"/>
              <a:t>6</a:t>
            </a:r>
            <a:r>
              <a:rPr lang="zh-CN" altLang="en-US" sz="2400" dirty="0"/>
              <a:t>、理解</a:t>
            </a:r>
            <a:r>
              <a:rPr lang="en-US" altLang="zh-CN" sz="2400" dirty="0">
                <a:solidFill>
                  <a:srgbClr val="7030A0"/>
                </a:solidFill>
              </a:rPr>
              <a:t>PDCA</a:t>
            </a:r>
            <a:r>
              <a:rPr lang="zh-CN" altLang="en-US" sz="2400" dirty="0">
                <a:solidFill>
                  <a:srgbClr val="7030A0"/>
                </a:solidFill>
              </a:rPr>
              <a:t>循环</a:t>
            </a:r>
            <a:r>
              <a:rPr lang="zh-CN" altLang="en-US" sz="2400" dirty="0"/>
              <a:t>的用法与意义</a:t>
            </a:r>
            <a:endParaRPr lang="en-US" altLang="zh-CN" sz="2400" dirty="0"/>
          </a:p>
        </p:txBody>
      </p:sp>
    </p:spTree>
    <p:extLst>
      <p:ext uri="{BB962C8B-B14F-4D97-AF65-F5344CB8AC3E}">
        <p14:creationId xmlns:p14="http://schemas.microsoft.com/office/powerpoint/2010/main" val="395686670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软件项目的项目质量管理</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8.1</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5">
            <a:extLst>
              <a:ext uri="{FF2B5EF4-FFF2-40B4-BE49-F238E27FC236}">
                <a16:creationId xmlns:a16="http://schemas.microsoft.com/office/drawing/2014/main" id="{F076D181-7396-4D07-AFC8-5CAB06793360}"/>
              </a:ext>
            </a:extLst>
          </p:cNvPr>
          <p:cNvSpPr/>
          <p:nvPr/>
        </p:nvSpPr>
        <p:spPr>
          <a:xfrm>
            <a:off x="320686" y="1576193"/>
            <a:ext cx="8412933" cy="3999350"/>
          </a:xfrm>
          <a:prstGeom prst="rect">
            <a:avLst/>
          </a:prstGeom>
          <a:blipFill>
            <a:blip r:embed="rId3" cstate="print"/>
            <a:stretch>
              <a:fillRect l="-1206"/>
            </a:stretch>
          </a:blipFill>
        </p:spPr>
        <p:txBody>
          <a:bodyPr wrap="square" lIns="0" tIns="0" rIns="0" bIns="0" rtlCol="0"/>
          <a:lstStyle/>
          <a:p>
            <a:endParaRPr dirty="0"/>
          </a:p>
        </p:txBody>
      </p:sp>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118876" y="1489348"/>
            <a:ext cx="853244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1DE32C02-E19F-4D9F-B781-60F49E3A692D}"/>
              </a:ext>
            </a:extLst>
          </p:cNvPr>
          <p:cNvSpPr txBox="1"/>
          <p:nvPr/>
        </p:nvSpPr>
        <p:spPr>
          <a:xfrm>
            <a:off x="286151" y="856113"/>
            <a:ext cx="7718624" cy="461665"/>
          </a:xfrm>
          <a:prstGeom prst="rect">
            <a:avLst/>
          </a:prstGeom>
          <a:noFill/>
        </p:spPr>
        <p:txBody>
          <a:bodyPr wrap="square">
            <a:spAutoFit/>
          </a:bodyPr>
          <a:lstStyle/>
          <a:p>
            <a:pPr marL="90170" marR="317500">
              <a:lnSpc>
                <a:spcPct val="100000"/>
              </a:lnSpc>
              <a:spcBef>
                <a:spcPts val="445"/>
              </a:spcBef>
            </a:pPr>
            <a:r>
              <a:rPr lang="zh-CN" altLang="en-US" sz="2400" b="1" dirty="0">
                <a:solidFill>
                  <a:srgbClr val="FF0000"/>
                </a:solidFill>
                <a:latin typeface="隶书"/>
                <a:cs typeface="隶书"/>
              </a:rPr>
              <a:t>软件质量</a:t>
            </a:r>
            <a:r>
              <a:rPr lang="zh-CN" altLang="en-US" sz="2400" b="1" dirty="0">
                <a:latin typeface="隶书"/>
                <a:cs typeface="隶书"/>
              </a:rPr>
              <a:t>：软件满足明确说明或者隐含需求的程度</a:t>
            </a:r>
          </a:p>
        </p:txBody>
      </p:sp>
      <p:sp>
        <p:nvSpPr>
          <p:cNvPr id="6" name="文本框 5">
            <a:extLst>
              <a:ext uri="{FF2B5EF4-FFF2-40B4-BE49-F238E27FC236}">
                <a16:creationId xmlns:a16="http://schemas.microsoft.com/office/drawing/2014/main" id="{A637ABC0-7A42-4ED2-8677-7B3F39FF07E9}"/>
              </a:ext>
            </a:extLst>
          </p:cNvPr>
          <p:cNvSpPr txBox="1"/>
          <p:nvPr/>
        </p:nvSpPr>
        <p:spPr>
          <a:xfrm>
            <a:off x="5940152" y="1536122"/>
            <a:ext cx="2376264" cy="646331"/>
          </a:xfrm>
          <a:prstGeom prst="rect">
            <a:avLst/>
          </a:prstGeom>
          <a:solidFill>
            <a:schemeClr val="accent5">
              <a:lumMod val="20000"/>
              <a:lumOff val="80000"/>
            </a:schemeClr>
          </a:solidFill>
        </p:spPr>
        <p:txBody>
          <a:bodyPr wrap="square">
            <a:spAutoFit/>
          </a:bodyPr>
          <a:lstStyle/>
          <a:p>
            <a:pPr marL="90170" marR="317500">
              <a:lnSpc>
                <a:spcPct val="100000"/>
              </a:lnSpc>
              <a:spcBef>
                <a:spcPts val="445"/>
              </a:spcBef>
            </a:pPr>
            <a:r>
              <a:rPr lang="zh-CN" altLang="en-US" b="1" dirty="0">
                <a:solidFill>
                  <a:srgbClr val="FF0000"/>
                </a:solidFill>
                <a:latin typeface="隶书"/>
                <a:cs typeface="隶书"/>
              </a:rPr>
              <a:t>软件质量标准：</a:t>
            </a:r>
            <a:r>
              <a:rPr lang="en-US" altLang="zh-CN" b="1" dirty="0">
                <a:latin typeface="隶书"/>
                <a:cs typeface="隶书"/>
              </a:rPr>
              <a:t>ISO/IEC9126</a:t>
            </a:r>
            <a:r>
              <a:rPr lang="zh-CN" altLang="en-US" b="1" dirty="0">
                <a:latin typeface="隶书"/>
                <a:cs typeface="隶书"/>
              </a:rPr>
              <a:t>模型</a:t>
            </a:r>
          </a:p>
        </p:txBody>
      </p:sp>
    </p:spTree>
    <p:extLst>
      <p:ext uri="{BB962C8B-B14F-4D97-AF65-F5344CB8AC3E}">
        <p14:creationId xmlns:p14="http://schemas.microsoft.com/office/powerpoint/2010/main" val="1785301329"/>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7" name="object 3">
            <a:extLst>
              <a:ext uri="{FF2B5EF4-FFF2-40B4-BE49-F238E27FC236}">
                <a16:creationId xmlns:a16="http://schemas.microsoft.com/office/drawing/2014/main" id="{C53709E0-1665-4207-879A-C7E9CA750BEF}"/>
              </a:ext>
            </a:extLst>
          </p:cNvPr>
          <p:cNvSpPr/>
          <p:nvPr/>
        </p:nvSpPr>
        <p:spPr>
          <a:xfrm>
            <a:off x="23144" y="1633364"/>
            <a:ext cx="4176464" cy="3672408"/>
          </a:xfrm>
          <a:prstGeom prst="rect">
            <a:avLst/>
          </a:prstGeom>
          <a:blipFill>
            <a:blip r:embed="rId3" cstate="print"/>
            <a:stretch>
              <a:fillRect/>
            </a:stretch>
          </a:blipFill>
        </p:spPr>
        <p:txBody>
          <a:bodyPr wrap="square" lIns="0" tIns="0" rIns="0" bIns="0" rtlCol="0"/>
          <a:lstStyle/>
          <a:p>
            <a:endParaRPr lang="zh-CN" altLang="en-US"/>
          </a:p>
        </p:txBody>
      </p:sp>
      <p:sp>
        <p:nvSpPr>
          <p:cNvPr id="8" name="文本框 7">
            <a:extLst>
              <a:ext uri="{FF2B5EF4-FFF2-40B4-BE49-F238E27FC236}">
                <a16:creationId xmlns:a16="http://schemas.microsoft.com/office/drawing/2014/main" id="{1828609F-8909-4580-A888-6A2BEB6A7A39}"/>
              </a:ext>
            </a:extLst>
          </p:cNvPr>
          <p:cNvSpPr txBox="1"/>
          <p:nvPr/>
        </p:nvSpPr>
        <p:spPr>
          <a:xfrm>
            <a:off x="432589" y="903434"/>
            <a:ext cx="5760640" cy="461665"/>
          </a:xfrm>
          <a:prstGeom prst="rect">
            <a:avLst/>
          </a:prstGeom>
          <a:noFill/>
        </p:spPr>
        <p:txBody>
          <a:bodyPr wrap="square">
            <a:spAutoFit/>
          </a:bodyPr>
          <a:lstStyle/>
          <a:p>
            <a:r>
              <a:rPr lang="zh-CN" altLang="en-US" sz="2400" b="1" dirty="0"/>
              <a:t>例</a:t>
            </a:r>
            <a:r>
              <a:rPr lang="en-US" altLang="zh-CN" sz="2400" b="1" dirty="0"/>
              <a:t>: </a:t>
            </a:r>
            <a:r>
              <a:rPr lang="zh-CN" altLang="en-US" sz="2400" b="1" u="sng" dirty="0">
                <a:solidFill>
                  <a:srgbClr val="0070C0"/>
                </a:solidFill>
              </a:rPr>
              <a:t>调度指挥通信系统</a:t>
            </a:r>
            <a:r>
              <a:rPr lang="zh-CN" altLang="en-US" sz="2400" b="1" dirty="0"/>
              <a:t>外部质量模型设计</a:t>
            </a:r>
          </a:p>
        </p:txBody>
      </p:sp>
      <p:sp>
        <p:nvSpPr>
          <p:cNvPr id="9" name="object 3">
            <a:extLst>
              <a:ext uri="{FF2B5EF4-FFF2-40B4-BE49-F238E27FC236}">
                <a16:creationId xmlns:a16="http://schemas.microsoft.com/office/drawing/2014/main" id="{1ECA0618-9F99-4B54-8ACE-326899516C83}"/>
              </a:ext>
            </a:extLst>
          </p:cNvPr>
          <p:cNvSpPr/>
          <p:nvPr/>
        </p:nvSpPr>
        <p:spPr>
          <a:xfrm>
            <a:off x="4837251" y="1669368"/>
            <a:ext cx="4277548" cy="3600400"/>
          </a:xfrm>
          <a:prstGeom prst="rect">
            <a:avLst/>
          </a:prstGeom>
          <a:blipFill>
            <a:blip r:embed="rId4" cstate="print"/>
            <a:stretch>
              <a:fillRect l="-91907" r="1"/>
            </a:stretch>
          </a:blipFill>
        </p:spPr>
        <p:txBody>
          <a:bodyPr wrap="square" lIns="0" tIns="0" rIns="0" bIns="0" rtlCol="0"/>
          <a:lstStyle/>
          <a:p>
            <a:endParaRPr dirty="0"/>
          </a:p>
        </p:txBody>
      </p:sp>
      <p:sp>
        <p:nvSpPr>
          <p:cNvPr id="4" name="箭头: 右 3">
            <a:extLst>
              <a:ext uri="{FF2B5EF4-FFF2-40B4-BE49-F238E27FC236}">
                <a16:creationId xmlns:a16="http://schemas.microsoft.com/office/drawing/2014/main" id="{DFCE800E-A81E-466B-A5F0-8C428AD6ED77}"/>
              </a:ext>
            </a:extLst>
          </p:cNvPr>
          <p:cNvSpPr/>
          <p:nvPr/>
        </p:nvSpPr>
        <p:spPr>
          <a:xfrm>
            <a:off x="4226768" y="3250437"/>
            <a:ext cx="507704"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483157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294126" y="1201316"/>
            <a:ext cx="867036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软件项目质量管理：</a:t>
            </a:r>
            <a:endParaRPr lang="en-US" altLang="zh-CN" sz="24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）软件质量保证（</a:t>
            </a:r>
            <a:r>
              <a:rPr lang="en-US" altLang="zh-CN" sz="2000" b="1" dirty="0">
                <a:solidFill>
                  <a:srgbClr val="FF0000"/>
                </a:solidFill>
                <a:latin typeface="Times New Roman" panose="02020603050405020304" pitchFamily="18" charset="0"/>
                <a:cs typeface="Times New Roman" panose="02020603050405020304" pitchFamily="18" charset="0"/>
              </a:rPr>
              <a:t>SQA</a:t>
            </a:r>
            <a:r>
              <a:rPr lang="zh-CN" altLang="en-US" sz="2000" b="1" dirty="0">
                <a:solidFill>
                  <a:srgbClr val="FF0000"/>
                </a:solidFill>
                <a:latin typeface="Times New Roman" panose="02020603050405020304" pitchFamily="18" charset="0"/>
                <a:cs typeface="Times New Roman" panose="02020603050405020304" pitchFamily="18" charset="0"/>
              </a:rPr>
              <a:t>）</a:t>
            </a:r>
            <a:r>
              <a:rPr lang="zh-CN" altLang="en-US" sz="1800" b="1" dirty="0">
                <a:solidFill>
                  <a:srgbClr val="FF000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审计其他软件过程，</a:t>
            </a:r>
            <a:r>
              <a:rPr lang="zh-CN" altLang="en-US" sz="1800" b="1" dirty="0">
                <a:solidFill>
                  <a:srgbClr val="00B0F0"/>
                </a:solidFill>
                <a:latin typeface="Times New Roman" panose="02020603050405020304" pitchFamily="18" charset="0"/>
                <a:cs typeface="Times New Roman" panose="02020603050405020304" pitchFamily="18" charset="0"/>
              </a:rPr>
              <a:t>确保软件过程标准被遵守</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Times New Roman" panose="02020603050405020304" pitchFamily="18" charset="0"/>
                <a:cs typeface="Times New Roman" panose="02020603050405020304" pitchFamily="18" charset="0"/>
              </a:rPr>
              <a:t>）软件质量控制（</a:t>
            </a:r>
            <a:r>
              <a:rPr lang="en-US" altLang="zh-CN" sz="2000" b="1" dirty="0">
                <a:solidFill>
                  <a:srgbClr val="FF0000"/>
                </a:solidFill>
                <a:latin typeface="Times New Roman" panose="02020603050405020304" pitchFamily="18" charset="0"/>
                <a:cs typeface="Times New Roman" panose="02020603050405020304" pitchFamily="18" charset="0"/>
              </a:rPr>
              <a:t>SQC</a:t>
            </a:r>
            <a:r>
              <a:rPr lang="zh-CN" altLang="en-US" sz="2000" b="1" dirty="0">
                <a:solidFill>
                  <a:srgbClr val="FF0000"/>
                </a:solidFill>
                <a:latin typeface="Times New Roman" panose="02020603050405020304" pitchFamily="18" charset="0"/>
                <a:cs typeface="Times New Roman" panose="02020603050405020304" pitchFamily="18" charset="0"/>
              </a:rPr>
              <a:t>）</a:t>
            </a:r>
            <a:r>
              <a:rPr lang="zh-CN" altLang="en-US" sz="1800" b="1" dirty="0">
                <a:solidFill>
                  <a:srgbClr val="FF000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关注应用工具与技术，</a:t>
            </a:r>
            <a:r>
              <a:rPr lang="zh-CN" altLang="en-US" sz="1800" b="1" dirty="0">
                <a:solidFill>
                  <a:srgbClr val="00B0F0"/>
                </a:solidFill>
                <a:latin typeface="Times New Roman" panose="02020603050405020304" pitchFamily="18" charset="0"/>
                <a:cs typeface="Times New Roman" panose="02020603050405020304" pitchFamily="18" charset="0"/>
              </a:rPr>
              <a:t>确保软件产品符合质量要求</a:t>
            </a: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354940"/>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395536" y="985292"/>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7030A0"/>
                </a:solidFill>
                <a:latin typeface="Times New Roman" panose="02020603050405020304" pitchFamily="18" charset="0"/>
                <a:cs typeface="Times New Roman" panose="02020603050405020304" pitchFamily="18" charset="0"/>
              </a:rPr>
              <a:t>SQA</a:t>
            </a:r>
            <a:r>
              <a:rPr lang="zh-CN" altLang="en-US" sz="2400" b="1" dirty="0">
                <a:solidFill>
                  <a:srgbClr val="7030A0"/>
                </a:solidFill>
                <a:latin typeface="Times New Roman" panose="02020603050405020304" pitchFamily="18" charset="0"/>
                <a:cs typeface="Times New Roman" panose="02020603050405020304" pitchFamily="18" charset="0"/>
              </a:rPr>
              <a:t>和</a:t>
            </a:r>
            <a:r>
              <a:rPr lang="en-US" altLang="zh-CN" sz="2400" b="1" dirty="0">
                <a:solidFill>
                  <a:srgbClr val="7030A0"/>
                </a:solidFill>
                <a:latin typeface="Times New Roman" panose="02020603050405020304" pitchFamily="18" charset="0"/>
                <a:cs typeface="Times New Roman" panose="02020603050405020304" pitchFamily="18" charset="0"/>
              </a:rPr>
              <a:t>SQC</a:t>
            </a:r>
            <a:r>
              <a:rPr lang="zh-CN" altLang="en-US" sz="2400" b="1" dirty="0">
                <a:solidFill>
                  <a:srgbClr val="7030A0"/>
                </a:solidFill>
                <a:latin typeface="Times New Roman" panose="02020603050405020304" pitchFamily="18" charset="0"/>
                <a:cs typeface="Times New Roman" panose="02020603050405020304" pitchFamily="18" charset="0"/>
              </a:rPr>
              <a:t>的层次</a:t>
            </a:r>
            <a:endParaRPr lang="en-US" altLang="zh-CN" sz="18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5" name="图示 4"/>
          <p:cNvGraphicFramePr/>
          <p:nvPr>
            <p:extLst>
              <p:ext uri="{D42A27DB-BD31-4B8C-83A1-F6EECF244321}">
                <p14:modId xmlns:p14="http://schemas.microsoft.com/office/powerpoint/2010/main" val="3023237757"/>
              </p:ext>
            </p:extLst>
          </p:nvPr>
        </p:nvGraphicFramePr>
        <p:xfrm>
          <a:off x="395536" y="1993404"/>
          <a:ext cx="8424936" cy="3168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51535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CF561C4A-51E1-4711-8EFF-098EE2403519}"/>
              </a:ext>
            </a:extLst>
          </p:cNvPr>
          <p:cNvGraphicFramePr/>
          <p:nvPr>
            <p:extLst>
              <p:ext uri="{D42A27DB-BD31-4B8C-83A1-F6EECF244321}">
                <p14:modId xmlns:p14="http://schemas.microsoft.com/office/powerpoint/2010/main" val="2186441090"/>
              </p:ext>
            </p:extLst>
          </p:nvPr>
        </p:nvGraphicFramePr>
        <p:xfrm>
          <a:off x="683568" y="1057300"/>
          <a:ext cx="712879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294126" y="825500"/>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7" name="object 6">
            <a:extLst>
              <a:ext uri="{FF2B5EF4-FFF2-40B4-BE49-F238E27FC236}">
                <a16:creationId xmlns:a16="http://schemas.microsoft.com/office/drawing/2014/main" id="{58C7B841-61DA-4346-B543-7214BE719BCF}"/>
              </a:ext>
            </a:extLst>
          </p:cNvPr>
          <p:cNvSpPr/>
          <p:nvPr/>
        </p:nvSpPr>
        <p:spPr>
          <a:xfrm rot="21421575">
            <a:off x="967176" y="1665072"/>
            <a:ext cx="6679972" cy="3224789"/>
          </a:xfrm>
          <a:custGeom>
            <a:avLst/>
            <a:gdLst/>
            <a:ahLst/>
            <a:cxnLst/>
            <a:rect l="l" t="t" r="r" b="b"/>
            <a:pathLst>
              <a:path w="3874135" h="1381125">
                <a:moveTo>
                  <a:pt x="0" y="690372"/>
                </a:moveTo>
                <a:lnTo>
                  <a:pt x="4660" y="642111"/>
                </a:lnTo>
                <a:lnTo>
                  <a:pt x="18435" y="594744"/>
                </a:lnTo>
                <a:lnTo>
                  <a:pt x="41019" y="548379"/>
                </a:lnTo>
                <a:lnTo>
                  <a:pt x="72103" y="503127"/>
                </a:lnTo>
                <a:lnTo>
                  <a:pt x="111380" y="459097"/>
                </a:lnTo>
                <a:lnTo>
                  <a:pt x="158543" y="416399"/>
                </a:lnTo>
                <a:lnTo>
                  <a:pt x="213285" y="375141"/>
                </a:lnTo>
                <a:lnTo>
                  <a:pt x="275297" y="335434"/>
                </a:lnTo>
                <a:lnTo>
                  <a:pt x="308934" y="316197"/>
                </a:lnTo>
                <a:lnTo>
                  <a:pt x="344274" y="297388"/>
                </a:lnTo>
                <a:lnTo>
                  <a:pt x="381277" y="279022"/>
                </a:lnTo>
                <a:lnTo>
                  <a:pt x="419906" y="261111"/>
                </a:lnTo>
                <a:lnTo>
                  <a:pt x="460123" y="243671"/>
                </a:lnTo>
                <a:lnTo>
                  <a:pt x="501888" y="226714"/>
                </a:lnTo>
                <a:lnTo>
                  <a:pt x="545164" y="210254"/>
                </a:lnTo>
                <a:lnTo>
                  <a:pt x="589912" y="194306"/>
                </a:lnTo>
                <a:lnTo>
                  <a:pt x="636093" y="178881"/>
                </a:lnTo>
                <a:lnTo>
                  <a:pt x="683669" y="163996"/>
                </a:lnTo>
                <a:lnTo>
                  <a:pt x="732602" y="149662"/>
                </a:lnTo>
                <a:lnTo>
                  <a:pt x="782854" y="135894"/>
                </a:lnTo>
                <a:lnTo>
                  <a:pt x="834385" y="122705"/>
                </a:lnTo>
                <a:lnTo>
                  <a:pt x="887157" y="110110"/>
                </a:lnTo>
                <a:lnTo>
                  <a:pt x="941133" y="98121"/>
                </a:lnTo>
                <a:lnTo>
                  <a:pt x="996273" y="86752"/>
                </a:lnTo>
                <a:lnTo>
                  <a:pt x="1052540" y="76018"/>
                </a:lnTo>
                <a:lnTo>
                  <a:pt x="1109894" y="65932"/>
                </a:lnTo>
                <a:lnTo>
                  <a:pt x="1168298" y="56507"/>
                </a:lnTo>
                <a:lnTo>
                  <a:pt x="1227712" y="47758"/>
                </a:lnTo>
                <a:lnTo>
                  <a:pt x="1288099" y="39698"/>
                </a:lnTo>
                <a:lnTo>
                  <a:pt x="1349420" y="32340"/>
                </a:lnTo>
                <a:lnTo>
                  <a:pt x="1411637" y="25698"/>
                </a:lnTo>
                <a:lnTo>
                  <a:pt x="1474711" y="19787"/>
                </a:lnTo>
                <a:lnTo>
                  <a:pt x="1538604" y="14620"/>
                </a:lnTo>
                <a:lnTo>
                  <a:pt x="1603277" y="10209"/>
                </a:lnTo>
                <a:lnTo>
                  <a:pt x="1668692" y="6570"/>
                </a:lnTo>
                <a:lnTo>
                  <a:pt x="1734811" y="3716"/>
                </a:lnTo>
                <a:lnTo>
                  <a:pt x="1801594" y="1660"/>
                </a:lnTo>
                <a:lnTo>
                  <a:pt x="1869005" y="417"/>
                </a:lnTo>
                <a:lnTo>
                  <a:pt x="1937003" y="0"/>
                </a:lnTo>
                <a:lnTo>
                  <a:pt x="2005002" y="417"/>
                </a:lnTo>
                <a:lnTo>
                  <a:pt x="2072413" y="1660"/>
                </a:lnTo>
                <a:lnTo>
                  <a:pt x="2139196" y="3716"/>
                </a:lnTo>
                <a:lnTo>
                  <a:pt x="2205315" y="6570"/>
                </a:lnTo>
                <a:lnTo>
                  <a:pt x="2270730" y="10209"/>
                </a:lnTo>
                <a:lnTo>
                  <a:pt x="2335403" y="14620"/>
                </a:lnTo>
                <a:lnTo>
                  <a:pt x="2399296" y="19787"/>
                </a:lnTo>
                <a:lnTo>
                  <a:pt x="2462370" y="25698"/>
                </a:lnTo>
                <a:lnTo>
                  <a:pt x="2524587" y="32340"/>
                </a:lnTo>
                <a:lnTo>
                  <a:pt x="2585908" y="39698"/>
                </a:lnTo>
                <a:lnTo>
                  <a:pt x="2646295" y="47758"/>
                </a:lnTo>
                <a:lnTo>
                  <a:pt x="2705709" y="56507"/>
                </a:lnTo>
                <a:lnTo>
                  <a:pt x="2764113" y="65932"/>
                </a:lnTo>
                <a:lnTo>
                  <a:pt x="2821467" y="76018"/>
                </a:lnTo>
                <a:lnTo>
                  <a:pt x="2877734" y="86752"/>
                </a:lnTo>
                <a:lnTo>
                  <a:pt x="2932874" y="98121"/>
                </a:lnTo>
                <a:lnTo>
                  <a:pt x="2986850" y="110110"/>
                </a:lnTo>
                <a:lnTo>
                  <a:pt x="3039622" y="122705"/>
                </a:lnTo>
                <a:lnTo>
                  <a:pt x="3091153" y="135894"/>
                </a:lnTo>
                <a:lnTo>
                  <a:pt x="3141405" y="149662"/>
                </a:lnTo>
                <a:lnTo>
                  <a:pt x="3190338" y="163996"/>
                </a:lnTo>
                <a:lnTo>
                  <a:pt x="3237914" y="178881"/>
                </a:lnTo>
                <a:lnTo>
                  <a:pt x="3284095" y="194306"/>
                </a:lnTo>
                <a:lnTo>
                  <a:pt x="3328843" y="210254"/>
                </a:lnTo>
                <a:lnTo>
                  <a:pt x="3372119" y="226714"/>
                </a:lnTo>
                <a:lnTo>
                  <a:pt x="3413884" y="243671"/>
                </a:lnTo>
                <a:lnTo>
                  <a:pt x="3454101" y="261111"/>
                </a:lnTo>
                <a:lnTo>
                  <a:pt x="3492730" y="279022"/>
                </a:lnTo>
                <a:lnTo>
                  <a:pt x="3529733" y="297388"/>
                </a:lnTo>
                <a:lnTo>
                  <a:pt x="3565073" y="316197"/>
                </a:lnTo>
                <a:lnTo>
                  <a:pt x="3598710" y="335434"/>
                </a:lnTo>
                <a:lnTo>
                  <a:pt x="3660722" y="375141"/>
                </a:lnTo>
                <a:lnTo>
                  <a:pt x="3715464" y="416399"/>
                </a:lnTo>
                <a:lnTo>
                  <a:pt x="3762627" y="459097"/>
                </a:lnTo>
                <a:lnTo>
                  <a:pt x="3801904" y="503127"/>
                </a:lnTo>
                <a:lnTo>
                  <a:pt x="3832988" y="548379"/>
                </a:lnTo>
                <a:lnTo>
                  <a:pt x="3855572" y="594744"/>
                </a:lnTo>
                <a:lnTo>
                  <a:pt x="3869347" y="642111"/>
                </a:lnTo>
                <a:lnTo>
                  <a:pt x="3874008" y="690372"/>
                </a:lnTo>
                <a:lnTo>
                  <a:pt x="3872836" y="714607"/>
                </a:lnTo>
                <a:lnTo>
                  <a:pt x="3863580" y="762434"/>
                </a:lnTo>
                <a:lnTo>
                  <a:pt x="3845362" y="809314"/>
                </a:lnTo>
                <a:lnTo>
                  <a:pt x="3818490" y="855136"/>
                </a:lnTo>
                <a:lnTo>
                  <a:pt x="3783271" y="899790"/>
                </a:lnTo>
                <a:lnTo>
                  <a:pt x="3740012" y="943168"/>
                </a:lnTo>
                <a:lnTo>
                  <a:pt x="3689021" y="985160"/>
                </a:lnTo>
                <a:lnTo>
                  <a:pt x="3630606" y="1025656"/>
                </a:lnTo>
                <a:lnTo>
                  <a:pt x="3565073" y="1064546"/>
                </a:lnTo>
                <a:lnTo>
                  <a:pt x="3529733" y="1083355"/>
                </a:lnTo>
                <a:lnTo>
                  <a:pt x="3492730" y="1101721"/>
                </a:lnTo>
                <a:lnTo>
                  <a:pt x="3454101" y="1119632"/>
                </a:lnTo>
                <a:lnTo>
                  <a:pt x="3413884" y="1137072"/>
                </a:lnTo>
                <a:lnTo>
                  <a:pt x="3372119" y="1154029"/>
                </a:lnTo>
                <a:lnTo>
                  <a:pt x="3328843" y="1170489"/>
                </a:lnTo>
                <a:lnTo>
                  <a:pt x="3284095" y="1186437"/>
                </a:lnTo>
                <a:lnTo>
                  <a:pt x="3237914" y="1201862"/>
                </a:lnTo>
                <a:lnTo>
                  <a:pt x="3190338" y="1216747"/>
                </a:lnTo>
                <a:lnTo>
                  <a:pt x="3141405" y="1231081"/>
                </a:lnTo>
                <a:lnTo>
                  <a:pt x="3091153" y="1244849"/>
                </a:lnTo>
                <a:lnTo>
                  <a:pt x="3039622" y="1258038"/>
                </a:lnTo>
                <a:lnTo>
                  <a:pt x="2986850" y="1270633"/>
                </a:lnTo>
                <a:lnTo>
                  <a:pt x="2932874" y="1282622"/>
                </a:lnTo>
                <a:lnTo>
                  <a:pt x="2877734" y="1293991"/>
                </a:lnTo>
                <a:lnTo>
                  <a:pt x="2821467" y="1304725"/>
                </a:lnTo>
                <a:lnTo>
                  <a:pt x="2764113" y="1314811"/>
                </a:lnTo>
                <a:lnTo>
                  <a:pt x="2705709" y="1324236"/>
                </a:lnTo>
                <a:lnTo>
                  <a:pt x="2646295" y="1332985"/>
                </a:lnTo>
                <a:lnTo>
                  <a:pt x="2585908" y="1341045"/>
                </a:lnTo>
                <a:lnTo>
                  <a:pt x="2524587" y="1348403"/>
                </a:lnTo>
                <a:lnTo>
                  <a:pt x="2462370" y="1355045"/>
                </a:lnTo>
                <a:lnTo>
                  <a:pt x="2399296" y="1360956"/>
                </a:lnTo>
                <a:lnTo>
                  <a:pt x="2335403" y="1366123"/>
                </a:lnTo>
                <a:lnTo>
                  <a:pt x="2270730" y="1370534"/>
                </a:lnTo>
                <a:lnTo>
                  <a:pt x="2205315" y="1374173"/>
                </a:lnTo>
                <a:lnTo>
                  <a:pt x="2139196" y="1377027"/>
                </a:lnTo>
                <a:lnTo>
                  <a:pt x="2072413" y="1379083"/>
                </a:lnTo>
                <a:lnTo>
                  <a:pt x="2005002" y="1380326"/>
                </a:lnTo>
                <a:lnTo>
                  <a:pt x="1937003" y="1380744"/>
                </a:lnTo>
                <a:lnTo>
                  <a:pt x="1869005" y="1380326"/>
                </a:lnTo>
                <a:lnTo>
                  <a:pt x="1801594" y="1379083"/>
                </a:lnTo>
                <a:lnTo>
                  <a:pt x="1734811" y="1377027"/>
                </a:lnTo>
                <a:lnTo>
                  <a:pt x="1668692" y="1374173"/>
                </a:lnTo>
                <a:lnTo>
                  <a:pt x="1603277" y="1370534"/>
                </a:lnTo>
                <a:lnTo>
                  <a:pt x="1538604" y="1366123"/>
                </a:lnTo>
                <a:lnTo>
                  <a:pt x="1474711" y="1360956"/>
                </a:lnTo>
                <a:lnTo>
                  <a:pt x="1411637" y="1355045"/>
                </a:lnTo>
                <a:lnTo>
                  <a:pt x="1349420" y="1348403"/>
                </a:lnTo>
                <a:lnTo>
                  <a:pt x="1288099" y="1341045"/>
                </a:lnTo>
                <a:lnTo>
                  <a:pt x="1227712" y="1332985"/>
                </a:lnTo>
                <a:lnTo>
                  <a:pt x="1168298" y="1324236"/>
                </a:lnTo>
                <a:lnTo>
                  <a:pt x="1109894" y="1314811"/>
                </a:lnTo>
                <a:lnTo>
                  <a:pt x="1052540" y="1304725"/>
                </a:lnTo>
                <a:lnTo>
                  <a:pt x="996273" y="1293991"/>
                </a:lnTo>
                <a:lnTo>
                  <a:pt x="941133" y="1282622"/>
                </a:lnTo>
                <a:lnTo>
                  <a:pt x="887157" y="1270633"/>
                </a:lnTo>
                <a:lnTo>
                  <a:pt x="834385" y="1258038"/>
                </a:lnTo>
                <a:lnTo>
                  <a:pt x="782854" y="1244849"/>
                </a:lnTo>
                <a:lnTo>
                  <a:pt x="732602" y="1231081"/>
                </a:lnTo>
                <a:lnTo>
                  <a:pt x="683669" y="1216747"/>
                </a:lnTo>
                <a:lnTo>
                  <a:pt x="636093" y="1201862"/>
                </a:lnTo>
                <a:lnTo>
                  <a:pt x="589912" y="1186437"/>
                </a:lnTo>
                <a:lnTo>
                  <a:pt x="545164" y="1170489"/>
                </a:lnTo>
                <a:lnTo>
                  <a:pt x="501888" y="1154029"/>
                </a:lnTo>
                <a:lnTo>
                  <a:pt x="460123" y="1137072"/>
                </a:lnTo>
                <a:lnTo>
                  <a:pt x="419906" y="1119632"/>
                </a:lnTo>
                <a:lnTo>
                  <a:pt x="381277" y="1101721"/>
                </a:lnTo>
                <a:lnTo>
                  <a:pt x="344274" y="1083355"/>
                </a:lnTo>
                <a:lnTo>
                  <a:pt x="308934" y="1064546"/>
                </a:lnTo>
                <a:lnTo>
                  <a:pt x="275297" y="1045309"/>
                </a:lnTo>
                <a:lnTo>
                  <a:pt x="213285" y="1005602"/>
                </a:lnTo>
                <a:lnTo>
                  <a:pt x="158543" y="964344"/>
                </a:lnTo>
                <a:lnTo>
                  <a:pt x="111380" y="921646"/>
                </a:lnTo>
                <a:lnTo>
                  <a:pt x="72103" y="877616"/>
                </a:lnTo>
                <a:lnTo>
                  <a:pt x="41019" y="832364"/>
                </a:lnTo>
                <a:lnTo>
                  <a:pt x="18435" y="785999"/>
                </a:lnTo>
                <a:lnTo>
                  <a:pt x="4660" y="738632"/>
                </a:lnTo>
                <a:lnTo>
                  <a:pt x="0" y="690372"/>
                </a:lnTo>
                <a:close/>
              </a:path>
            </a:pathLst>
          </a:custGeom>
          <a:ln w="25907">
            <a:solidFill>
              <a:srgbClr val="FF0000"/>
            </a:solidFill>
          </a:ln>
        </p:spPr>
        <p:txBody>
          <a:bodyPr wrap="square" lIns="0" tIns="0" rIns="0" bIns="0" rtlCol="0"/>
          <a:lstStyle/>
          <a:p>
            <a:endParaRPr/>
          </a:p>
        </p:txBody>
      </p:sp>
      <p:sp>
        <p:nvSpPr>
          <p:cNvPr id="8" name="object 7">
            <a:extLst>
              <a:ext uri="{FF2B5EF4-FFF2-40B4-BE49-F238E27FC236}">
                <a16:creationId xmlns:a16="http://schemas.microsoft.com/office/drawing/2014/main" id="{F2333493-498E-49BA-A4AD-14C9820B4686}"/>
              </a:ext>
            </a:extLst>
          </p:cNvPr>
          <p:cNvSpPr txBox="1"/>
          <p:nvPr/>
        </p:nvSpPr>
        <p:spPr>
          <a:xfrm>
            <a:off x="4945250" y="3649588"/>
            <a:ext cx="1989956"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宋体"/>
                <a:cs typeface="宋体"/>
              </a:rPr>
              <a:t>质量形成阶段</a:t>
            </a:r>
          </a:p>
        </p:txBody>
      </p:sp>
      <p:sp>
        <p:nvSpPr>
          <p:cNvPr id="4" name="文本框 3">
            <a:extLst>
              <a:ext uri="{FF2B5EF4-FFF2-40B4-BE49-F238E27FC236}">
                <a16:creationId xmlns:a16="http://schemas.microsoft.com/office/drawing/2014/main" id="{AC67EA36-0FD8-457D-9854-AA723D0F1B80}"/>
              </a:ext>
            </a:extLst>
          </p:cNvPr>
          <p:cNvSpPr txBox="1"/>
          <p:nvPr/>
        </p:nvSpPr>
        <p:spPr>
          <a:xfrm>
            <a:off x="7629833" y="1649140"/>
            <a:ext cx="1415772" cy="461665"/>
          </a:xfrm>
          <a:prstGeom prst="rect">
            <a:avLst/>
          </a:prstGeom>
          <a:noFill/>
        </p:spPr>
        <p:txBody>
          <a:bodyPr wrap="none" rtlCol="0">
            <a:spAutoFit/>
          </a:bodyPr>
          <a:lstStyle/>
          <a:p>
            <a:r>
              <a:rPr lang="zh-CN" altLang="en-US" sz="2400" dirty="0"/>
              <a:t>运行维护</a:t>
            </a:r>
          </a:p>
        </p:txBody>
      </p:sp>
    </p:spTree>
    <p:extLst>
      <p:ext uri="{BB962C8B-B14F-4D97-AF65-F5344CB8AC3E}">
        <p14:creationId xmlns:p14="http://schemas.microsoft.com/office/powerpoint/2010/main" val="179500563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graphicFrame>
        <p:nvGraphicFramePr>
          <p:cNvPr id="4" name="图示 3">
            <a:extLst>
              <a:ext uri="{FF2B5EF4-FFF2-40B4-BE49-F238E27FC236}">
                <a16:creationId xmlns:a16="http://schemas.microsoft.com/office/drawing/2014/main" id="{52BE8B3B-2931-4DB1-910C-CD6C212925B2}"/>
              </a:ext>
            </a:extLst>
          </p:cNvPr>
          <p:cNvGraphicFramePr/>
          <p:nvPr>
            <p:extLst>
              <p:ext uri="{D42A27DB-BD31-4B8C-83A1-F6EECF244321}">
                <p14:modId xmlns:p14="http://schemas.microsoft.com/office/powerpoint/2010/main" val="276832821"/>
              </p:ext>
            </p:extLst>
          </p:nvPr>
        </p:nvGraphicFramePr>
        <p:xfrm>
          <a:off x="1547664" y="769268"/>
          <a:ext cx="7056784" cy="48241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a:extLst>
              <a:ext uri="{FF2B5EF4-FFF2-40B4-BE49-F238E27FC236}">
                <a16:creationId xmlns:a16="http://schemas.microsoft.com/office/drawing/2014/main" id="{F7AD2AA2-D1B1-4739-A117-990F0E3CCC77}"/>
              </a:ext>
            </a:extLst>
          </p:cNvPr>
          <p:cNvSpPr txBox="1"/>
          <p:nvPr/>
        </p:nvSpPr>
        <p:spPr>
          <a:xfrm>
            <a:off x="268166" y="2065412"/>
            <a:ext cx="1488148" cy="1954959"/>
          </a:xfrm>
          <a:prstGeom prst="rect">
            <a:avLst/>
          </a:prstGeom>
          <a:noFill/>
        </p:spPr>
        <p:txBody>
          <a:bodyPr wrap="square">
            <a:spAutoFit/>
          </a:bodyPr>
          <a:lstStyle/>
          <a:p>
            <a:pPr marL="0" indent="0">
              <a:lnSpc>
                <a:spcPct val="150000"/>
              </a:lnSpc>
              <a:spcBef>
                <a:spcPts val="0"/>
              </a:spcBef>
              <a:buNone/>
            </a:pPr>
            <a:r>
              <a:rPr lang="zh-CN" altLang="en-US" sz="2800" dirty="0">
                <a:solidFill>
                  <a:srgbClr val="FF0000"/>
                </a:solidFill>
                <a:latin typeface="Times New Roman" panose="02020603050405020304" pitchFamily="18" charset="0"/>
                <a:cs typeface="Times New Roman" panose="02020603050405020304" pitchFamily="18" charset="0"/>
              </a:rPr>
              <a:t>改善</a:t>
            </a:r>
            <a:r>
              <a:rPr lang="zh-CN" altLang="en-US" sz="2800" dirty="0">
                <a:latin typeface="Times New Roman" panose="02020603050405020304" pitchFamily="18" charset="0"/>
                <a:cs typeface="Times New Roman" panose="02020603050405020304" pitchFamily="18" charset="0"/>
              </a:rPr>
              <a:t>软件质量的建议</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610095"/>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软件项目的项目质量管理</a:t>
            </a:r>
          </a:p>
        </p:txBody>
      </p:sp>
      <p:sp>
        <p:nvSpPr>
          <p:cNvPr id="9" name="副标题 8"/>
          <p:cNvSpPr txBox="1">
            <a:spLocks/>
          </p:cNvSpPr>
          <p:nvPr/>
        </p:nvSpPr>
        <p:spPr>
          <a:xfrm>
            <a:off x="330101" y="74141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spcBef>
                <a:spcPts val="0"/>
              </a:spcBef>
              <a:buNone/>
            </a:pPr>
            <a:r>
              <a:rPr lang="zh-CN" altLang="en-US" sz="2400" b="1" dirty="0">
                <a:solidFill>
                  <a:srgbClr val="0070C0"/>
                </a:solidFill>
                <a:latin typeface="Times New Roman" panose="02020603050405020304" pitchFamily="18" charset="0"/>
                <a:cs typeface="Times New Roman" panose="02020603050405020304" pitchFamily="18" charset="0"/>
              </a:rPr>
              <a:t>软件项目经理</a:t>
            </a:r>
            <a:r>
              <a:rPr lang="zh-CN" altLang="en-US" sz="2400" b="1" dirty="0">
                <a:latin typeface="Times New Roman" panose="02020603050405020304" pitchFamily="18" charset="0"/>
                <a:cs typeface="Times New Roman" panose="02020603050405020304" pitchFamily="18" charset="0"/>
              </a:rPr>
              <a:t>管理质量的考虑因素</a:t>
            </a:r>
            <a:endParaRPr lang="en-US" altLang="zh-CN" sz="24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E67A3286-5A00-4EBC-BC09-C6F821076CC2}"/>
              </a:ext>
            </a:extLst>
          </p:cNvPr>
          <p:cNvGraphicFramePr/>
          <p:nvPr>
            <p:extLst>
              <p:ext uri="{D42A27DB-BD31-4B8C-83A1-F6EECF244321}">
                <p14:modId xmlns:p14="http://schemas.microsoft.com/office/powerpoint/2010/main" val="3929395542"/>
              </p:ext>
            </p:extLst>
          </p:nvPr>
        </p:nvGraphicFramePr>
        <p:xfrm>
          <a:off x="2706539" y="1538356"/>
          <a:ext cx="5832474" cy="4032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0690080"/>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7QC</a:t>
            </a:r>
            <a:r>
              <a:rPr lang="zh-CN" altLang="en-US" sz="2400" b="1" dirty="0">
                <a:latin typeface="Times New Roman" panose="02020603050405020304" pitchFamily="18" charset="0"/>
                <a:cs typeface="Times New Roman" panose="02020603050405020304" pitchFamily="18" charset="0"/>
              </a:rPr>
              <a:t>工具：</a:t>
            </a:r>
            <a:r>
              <a:rPr lang="zh-CN" altLang="en-US" sz="2200" b="1" dirty="0">
                <a:solidFill>
                  <a:srgbClr val="00B0F0"/>
                </a:solidFill>
                <a:latin typeface="Times New Roman" panose="02020603050405020304" pitchFamily="18" charset="0"/>
                <a:cs typeface="Times New Roman" panose="02020603050405020304" pitchFamily="18" charset="0"/>
              </a:rPr>
              <a:t>将数据可视化、表格化，</a:t>
            </a:r>
            <a:r>
              <a:rPr lang="zh-CN" altLang="en-US" sz="2200" b="1" dirty="0">
                <a:solidFill>
                  <a:srgbClr val="7030A0"/>
                </a:solidFill>
                <a:latin typeface="Times New Roman" panose="02020603050405020304" pitchFamily="18" charset="0"/>
                <a:cs typeface="Times New Roman" panose="02020603050405020304" pitchFamily="18" charset="0"/>
              </a:rPr>
              <a:t>以识别质量问题模式和原因</a:t>
            </a:r>
          </a:p>
          <a:p>
            <a:pPr marL="0" indent="0">
              <a:lnSpc>
                <a:spcPct val="150000"/>
              </a:lnSpc>
              <a:spcBef>
                <a:spcPts val="0"/>
              </a:spcBef>
              <a:buNone/>
            </a:pP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F6284F84-6970-4AEC-AEC6-543CC3E888A4}"/>
              </a:ext>
            </a:extLst>
          </p:cNvPr>
          <p:cNvGraphicFramePr/>
          <p:nvPr>
            <p:extLst>
              <p:ext uri="{D42A27DB-BD31-4B8C-83A1-F6EECF244321}">
                <p14:modId xmlns:p14="http://schemas.microsoft.com/office/powerpoint/2010/main" val="3225656702"/>
              </p:ext>
            </p:extLst>
          </p:nvPr>
        </p:nvGraphicFramePr>
        <p:xfrm>
          <a:off x="363939" y="1849388"/>
          <a:ext cx="8416122" cy="3203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787568"/>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a:t>
            </a:r>
            <a:r>
              <a:rPr lang="zh-CN" altLang="en-US" dirty="0"/>
              <a:t>  项目质量管理</a:t>
            </a:r>
          </a:p>
        </p:txBody>
      </p:sp>
      <p:sp>
        <p:nvSpPr>
          <p:cNvPr id="3" name="矩形 2"/>
          <p:cNvSpPr/>
          <p:nvPr/>
        </p:nvSpPr>
        <p:spPr>
          <a:xfrm>
            <a:off x="102719" y="4369668"/>
            <a:ext cx="4186402" cy="461665"/>
          </a:xfrm>
          <a:prstGeom prst="rect">
            <a:avLst/>
          </a:prstGeom>
          <a:solidFill>
            <a:schemeClr val="bg2">
              <a:lumMod val="90000"/>
            </a:schemeClr>
          </a:solidFill>
        </p:spPr>
        <p:txBody>
          <a:bodyPr wrap="none">
            <a:spAutoFit/>
          </a:bodyPr>
          <a:lstStyle/>
          <a:p>
            <a:r>
              <a:rPr lang="zh-CN" altLang="en-US" sz="2400" dirty="0"/>
              <a:t>房屋建筑工程项目</a:t>
            </a:r>
            <a:r>
              <a:rPr lang="zh-CN" altLang="en-US" sz="2400" spc="5" dirty="0"/>
              <a:t>的</a:t>
            </a:r>
            <a:r>
              <a:rPr lang="zh-CN" altLang="en-US" sz="2400" dirty="0"/>
              <a:t>质量管理</a:t>
            </a:r>
          </a:p>
        </p:txBody>
      </p:sp>
      <p:pic>
        <p:nvPicPr>
          <p:cNvPr id="7" name="图片 6">
            <a:extLst>
              <a:ext uri="{FF2B5EF4-FFF2-40B4-BE49-F238E27FC236}">
                <a16:creationId xmlns:a16="http://schemas.microsoft.com/office/drawing/2014/main" id="{9F60120C-5672-4B7D-9D8C-54B8E81A0333}"/>
              </a:ext>
            </a:extLst>
          </p:cNvPr>
          <p:cNvPicPr>
            <a:picLocks noChangeAspect="1"/>
          </p:cNvPicPr>
          <p:nvPr/>
        </p:nvPicPr>
        <p:blipFill>
          <a:blip r:embed="rId3"/>
          <a:stretch>
            <a:fillRect/>
          </a:stretch>
        </p:blipFill>
        <p:spPr>
          <a:xfrm>
            <a:off x="4493447" y="1619274"/>
            <a:ext cx="4621234" cy="2476451"/>
          </a:xfrm>
          <a:prstGeom prst="rect">
            <a:avLst/>
          </a:prstGeom>
        </p:spPr>
      </p:pic>
      <p:sp>
        <p:nvSpPr>
          <p:cNvPr id="10" name="object 5">
            <a:extLst>
              <a:ext uri="{FF2B5EF4-FFF2-40B4-BE49-F238E27FC236}">
                <a16:creationId xmlns:a16="http://schemas.microsoft.com/office/drawing/2014/main" id="{B3278A01-04FD-48AE-96E7-CB48BDFE1A88}"/>
              </a:ext>
            </a:extLst>
          </p:cNvPr>
          <p:cNvSpPr/>
          <p:nvPr/>
        </p:nvSpPr>
        <p:spPr>
          <a:xfrm>
            <a:off x="6126601" y="2177656"/>
            <a:ext cx="1629156" cy="957072"/>
          </a:xfrm>
          <a:prstGeom prst="rect">
            <a:avLst/>
          </a:prstGeom>
          <a:blipFill>
            <a:blip r:embed="rId4" cstate="print"/>
            <a:stretch>
              <a:fillRect/>
            </a:stretch>
          </a:blipFill>
        </p:spPr>
        <p:txBody>
          <a:bodyPr wrap="square" lIns="0" tIns="0" rIns="0" bIns="0" rtlCol="0"/>
          <a:lstStyle/>
          <a:p>
            <a:endParaRPr/>
          </a:p>
        </p:txBody>
      </p:sp>
      <p:sp>
        <p:nvSpPr>
          <p:cNvPr id="11" name="object 3">
            <a:extLst>
              <a:ext uri="{FF2B5EF4-FFF2-40B4-BE49-F238E27FC236}">
                <a16:creationId xmlns:a16="http://schemas.microsoft.com/office/drawing/2014/main" id="{1DB3A7E3-9407-41E7-A54E-2988487BF499}"/>
              </a:ext>
            </a:extLst>
          </p:cNvPr>
          <p:cNvSpPr/>
          <p:nvPr/>
        </p:nvSpPr>
        <p:spPr>
          <a:xfrm>
            <a:off x="52214" y="1639093"/>
            <a:ext cx="4312565" cy="2034199"/>
          </a:xfrm>
          <a:prstGeom prst="rect">
            <a:avLst/>
          </a:prstGeom>
          <a:blipFill>
            <a:blip r:embed="rId5" cstate="print"/>
            <a:stretch>
              <a:fillRect/>
            </a:stretch>
          </a:blipFill>
        </p:spPr>
        <p:txBody>
          <a:bodyPr wrap="square" lIns="0" tIns="0" rIns="0" bIns="0" rtlCol="0"/>
          <a:lstStyle/>
          <a:p>
            <a:endParaRPr/>
          </a:p>
        </p:txBody>
      </p:sp>
      <p:sp>
        <p:nvSpPr>
          <p:cNvPr id="12" name="矩形 11">
            <a:extLst>
              <a:ext uri="{FF2B5EF4-FFF2-40B4-BE49-F238E27FC236}">
                <a16:creationId xmlns:a16="http://schemas.microsoft.com/office/drawing/2014/main" id="{D0DDDEFD-5FE0-47D0-9B1E-37D1A86A0448}"/>
              </a:ext>
            </a:extLst>
          </p:cNvPr>
          <p:cNvSpPr/>
          <p:nvPr/>
        </p:nvSpPr>
        <p:spPr>
          <a:xfrm>
            <a:off x="5508104" y="4369667"/>
            <a:ext cx="2955296" cy="461665"/>
          </a:xfrm>
          <a:prstGeom prst="rect">
            <a:avLst/>
          </a:prstGeom>
          <a:solidFill>
            <a:schemeClr val="bg2">
              <a:lumMod val="90000"/>
            </a:schemeClr>
          </a:solidFill>
        </p:spPr>
        <p:txBody>
          <a:bodyPr wrap="none">
            <a:spAutoFit/>
          </a:bodyPr>
          <a:lstStyle/>
          <a:p>
            <a:r>
              <a:rPr lang="zh-CN" altLang="en-US" sz="2400" dirty="0"/>
              <a:t>软件项目</a:t>
            </a:r>
            <a:r>
              <a:rPr lang="zh-CN" altLang="en-US" sz="2400" spc="5" dirty="0"/>
              <a:t>的</a:t>
            </a:r>
            <a:r>
              <a:rPr lang="zh-CN" altLang="en-US" sz="2400" dirty="0"/>
              <a:t>质量管理</a:t>
            </a:r>
          </a:p>
        </p:txBody>
      </p:sp>
    </p:spTree>
    <p:extLst>
      <p:ext uri="{BB962C8B-B14F-4D97-AF65-F5344CB8AC3E}">
        <p14:creationId xmlns:p14="http://schemas.microsoft.com/office/powerpoint/2010/main" val="40252495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  </a:t>
            </a:r>
            <a:r>
              <a:rPr lang="zh-CN" altLang="en-US" dirty="0"/>
              <a:t>七种基本质量工具</a:t>
            </a:r>
          </a:p>
        </p:txBody>
      </p:sp>
      <p:sp>
        <p:nvSpPr>
          <p:cNvPr id="9" name="副标题 8"/>
          <p:cNvSpPr txBox="1">
            <a:spLocks/>
          </p:cNvSpPr>
          <p:nvPr/>
        </p:nvSpPr>
        <p:spPr>
          <a:xfrm>
            <a:off x="467543" y="985292"/>
            <a:ext cx="8525689"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Times New Roman" panose="02020603050405020304" pitchFamily="18" charset="0"/>
                <a:cs typeface="Times New Roman" panose="02020603050405020304" pitchFamily="18" charset="0"/>
              </a:rPr>
              <a:t>因果图</a:t>
            </a:r>
            <a:r>
              <a:rPr lang="zh-CN" altLang="en-US" sz="2400" b="1" dirty="0">
                <a:latin typeface="Times New Roman" panose="02020603050405020304" pitchFamily="18" charset="0"/>
                <a:cs typeface="Times New Roman" panose="02020603050405020304" pitchFamily="18" charset="0"/>
              </a:rPr>
              <a:t>（鱼骨图、石川图）</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问题陈述放在鱼骨的头部作为起点，用来</a:t>
            </a:r>
            <a:r>
              <a:rPr lang="zh-CN" altLang="en-US" sz="2000" b="1" dirty="0">
                <a:solidFill>
                  <a:srgbClr val="0070C0"/>
                </a:solidFill>
                <a:latin typeface="Times New Roman" panose="02020603050405020304" pitchFamily="18" charset="0"/>
                <a:cs typeface="Times New Roman" panose="02020603050405020304" pitchFamily="18" charset="0"/>
              </a:rPr>
              <a:t>追溯问题来源</a:t>
            </a:r>
            <a:r>
              <a:rPr lang="zh-CN" altLang="en-US" sz="2000" b="1" dirty="0">
                <a:latin typeface="Times New Roman" panose="02020603050405020304" pitchFamily="18" charset="0"/>
                <a:cs typeface="Times New Roman" panose="02020603050405020304" pitchFamily="18" charset="0"/>
              </a:rPr>
              <a:t>，</a:t>
            </a:r>
            <a:r>
              <a:rPr lang="zh-CN" altLang="en-US" sz="2000" b="1" dirty="0">
                <a:solidFill>
                  <a:srgbClr val="0070C0"/>
                </a:solidFill>
                <a:latin typeface="Times New Roman" panose="02020603050405020304" pitchFamily="18" charset="0"/>
                <a:cs typeface="Times New Roman" panose="02020603050405020304" pitchFamily="18" charset="0"/>
              </a:rPr>
              <a:t>回推到根本原因</a:t>
            </a:r>
          </a:p>
        </p:txBody>
      </p:sp>
      <p:pic>
        <p:nvPicPr>
          <p:cNvPr id="4" name="图片 3">
            <a:extLst>
              <a:ext uri="{FF2B5EF4-FFF2-40B4-BE49-F238E27FC236}">
                <a16:creationId xmlns:a16="http://schemas.microsoft.com/office/drawing/2014/main" id="{63686A3C-1CB2-4A3F-A2F0-F8C1DF3F9E0E}"/>
              </a:ext>
            </a:extLst>
          </p:cNvPr>
          <p:cNvPicPr>
            <a:picLocks noChangeAspect="1"/>
          </p:cNvPicPr>
          <p:nvPr/>
        </p:nvPicPr>
        <p:blipFill>
          <a:blip r:embed="rId3"/>
          <a:stretch>
            <a:fillRect/>
          </a:stretch>
        </p:blipFill>
        <p:spPr>
          <a:xfrm>
            <a:off x="294126" y="2569468"/>
            <a:ext cx="8525689" cy="2244369"/>
          </a:xfrm>
          <a:prstGeom prst="rect">
            <a:avLst/>
          </a:prstGeom>
        </p:spPr>
      </p:pic>
    </p:spTree>
    <p:extLst>
      <p:ext uri="{BB962C8B-B14F-4D97-AF65-F5344CB8AC3E}">
        <p14:creationId xmlns:p14="http://schemas.microsoft.com/office/powerpoint/2010/main" val="207641290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  </a:t>
            </a:r>
            <a:r>
              <a:rPr lang="zh-CN" altLang="en-US" dirty="0"/>
              <a:t>七种基本质量工具</a:t>
            </a:r>
          </a:p>
        </p:txBody>
      </p:sp>
      <p:pic>
        <p:nvPicPr>
          <p:cNvPr id="3" name="图片 2">
            <a:extLst>
              <a:ext uri="{FF2B5EF4-FFF2-40B4-BE49-F238E27FC236}">
                <a16:creationId xmlns:a16="http://schemas.microsoft.com/office/drawing/2014/main" id="{425E3357-80BD-4C41-8A39-BA77E6AFCCBF}"/>
              </a:ext>
            </a:extLst>
          </p:cNvPr>
          <p:cNvPicPr>
            <a:picLocks noChangeAspect="1"/>
          </p:cNvPicPr>
          <p:nvPr/>
        </p:nvPicPr>
        <p:blipFill>
          <a:blip r:embed="rId2"/>
          <a:stretch>
            <a:fillRect/>
          </a:stretch>
        </p:blipFill>
        <p:spPr>
          <a:xfrm>
            <a:off x="188705" y="745677"/>
            <a:ext cx="8766590" cy="4864146"/>
          </a:xfrm>
          <a:prstGeom prst="rect">
            <a:avLst/>
          </a:prstGeom>
        </p:spPr>
      </p:pic>
      <p:sp>
        <p:nvSpPr>
          <p:cNvPr id="7" name="文本框 6">
            <a:extLst>
              <a:ext uri="{FF2B5EF4-FFF2-40B4-BE49-F238E27FC236}">
                <a16:creationId xmlns:a16="http://schemas.microsoft.com/office/drawing/2014/main" id="{A4FFEFD4-BA32-4CCF-B0F8-7F466C6DD3FC}"/>
              </a:ext>
            </a:extLst>
          </p:cNvPr>
          <p:cNvSpPr txBox="1"/>
          <p:nvPr/>
        </p:nvSpPr>
        <p:spPr>
          <a:xfrm>
            <a:off x="7308304" y="778045"/>
            <a:ext cx="1730328" cy="961097"/>
          </a:xfrm>
          <a:prstGeom prst="rect">
            <a:avLst/>
          </a:prstGeom>
          <a:noFill/>
        </p:spPr>
        <p:txBody>
          <a:bodyPr wrap="square">
            <a:spAutoFit/>
          </a:bodyPr>
          <a:lstStyle/>
          <a:p>
            <a:pPr marL="0" indent="0" algn="ctr">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头脑风暴</a:t>
            </a:r>
            <a:r>
              <a:rPr lang="zh-CN" altLang="en-US" sz="2000" b="1" dirty="0">
                <a:solidFill>
                  <a:srgbClr val="7030A0"/>
                </a:solidFill>
                <a:latin typeface="Times New Roman" panose="02020603050405020304" pitchFamily="18" charset="0"/>
                <a:cs typeface="Times New Roman" panose="02020603050405020304" pitchFamily="18" charset="0"/>
              </a:rPr>
              <a:t>展开的鱼骨图</a:t>
            </a:r>
          </a:p>
        </p:txBody>
      </p:sp>
    </p:spTree>
    <p:extLst>
      <p:ext uri="{BB962C8B-B14F-4D97-AF65-F5344CB8AC3E}">
        <p14:creationId xmlns:p14="http://schemas.microsoft.com/office/powerpoint/2010/main" val="3778091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  </a:t>
            </a:r>
            <a:r>
              <a:rPr lang="zh-CN" altLang="en-US" dirty="0"/>
              <a:t>七种基本质量工具</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FF0000"/>
                </a:solidFill>
                <a:latin typeface="Times New Roman" panose="02020603050405020304" pitchFamily="18" charset="0"/>
                <a:cs typeface="Times New Roman" panose="02020603050405020304" pitchFamily="18" charset="0"/>
              </a:rPr>
              <a:t>(2)</a:t>
            </a:r>
            <a:r>
              <a:rPr lang="zh-CN" altLang="en-US" sz="2400" b="1" dirty="0">
                <a:solidFill>
                  <a:srgbClr val="FF0000"/>
                </a:solidFill>
                <a:latin typeface="Times New Roman" panose="02020603050405020304" pitchFamily="18" charset="0"/>
                <a:cs typeface="Times New Roman" panose="02020603050405020304" pitchFamily="18" charset="0"/>
              </a:rPr>
              <a:t>流程图</a:t>
            </a:r>
            <a:r>
              <a:rPr lang="zh-CN" altLang="en-US" sz="2400" b="1" dirty="0">
                <a:latin typeface="Times New Roman" panose="02020603050405020304" pitchFamily="18" charset="0"/>
                <a:cs typeface="Times New Roman" panose="02020603050405020304" pitchFamily="18" charset="0"/>
              </a:rPr>
              <a:t>（过程图、过程流程图）</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显示在一个或多个输入转化成一个或多个输出的过程中，所需要的步骤顺序和可能分支</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CECDE79-40FE-4C22-A880-FF0AA2FA8835}"/>
              </a:ext>
            </a:extLst>
          </p:cNvPr>
          <p:cNvPicPr>
            <a:picLocks noChangeAspect="1"/>
          </p:cNvPicPr>
          <p:nvPr/>
        </p:nvPicPr>
        <p:blipFill>
          <a:blip r:embed="rId3"/>
          <a:stretch>
            <a:fillRect/>
          </a:stretch>
        </p:blipFill>
        <p:spPr>
          <a:xfrm>
            <a:off x="3516565" y="1993404"/>
            <a:ext cx="5487598" cy="3569692"/>
          </a:xfrm>
          <a:prstGeom prst="rect">
            <a:avLst/>
          </a:prstGeom>
        </p:spPr>
      </p:pic>
    </p:spTree>
    <p:extLst>
      <p:ext uri="{BB962C8B-B14F-4D97-AF65-F5344CB8AC3E}">
        <p14:creationId xmlns:p14="http://schemas.microsoft.com/office/powerpoint/2010/main" val="2541549665"/>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  </a:t>
            </a:r>
            <a:r>
              <a:rPr lang="zh-CN" altLang="en-US" dirty="0"/>
              <a:t>七种基本质量工具</a:t>
            </a:r>
          </a:p>
        </p:txBody>
      </p:sp>
      <p:sp>
        <p:nvSpPr>
          <p:cNvPr id="9" name="副标题 8"/>
          <p:cNvSpPr txBox="1">
            <a:spLocks/>
          </p:cNvSpPr>
          <p:nvPr/>
        </p:nvSpPr>
        <p:spPr>
          <a:xfrm>
            <a:off x="467544" y="78462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FF0000"/>
                </a:solidFill>
                <a:latin typeface="Times New Roman" panose="02020603050405020304" pitchFamily="18" charset="0"/>
                <a:cs typeface="Times New Roman" panose="02020603050405020304" pitchFamily="18" charset="0"/>
              </a:rPr>
              <a:t>(3)</a:t>
            </a:r>
            <a:r>
              <a:rPr lang="zh-CN" altLang="en-US" sz="2400" b="1" dirty="0">
                <a:solidFill>
                  <a:srgbClr val="FF0000"/>
                </a:solidFill>
                <a:latin typeface="Times New Roman" panose="02020603050405020304" pitchFamily="18" charset="0"/>
                <a:cs typeface="Times New Roman" panose="02020603050405020304" pitchFamily="18" charset="0"/>
              </a:rPr>
              <a:t>核查表</a:t>
            </a:r>
            <a:r>
              <a:rPr lang="zh-CN" altLang="en-US" sz="2400" b="1" dirty="0">
                <a:latin typeface="Times New Roman" panose="02020603050405020304" pitchFamily="18" charset="0"/>
                <a:cs typeface="Times New Roman" panose="02020603050405020304" pitchFamily="18" charset="0"/>
              </a:rPr>
              <a:t>（计数表）：用于收集数据的查对清单</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合理排列各种事项，以便有效地收集关于现在质量问题的有用数据</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4" name="表格 4">
            <a:extLst>
              <a:ext uri="{FF2B5EF4-FFF2-40B4-BE49-F238E27FC236}">
                <a16:creationId xmlns:a16="http://schemas.microsoft.com/office/drawing/2014/main" id="{68BBA3A5-4B7A-4BF8-A2C9-5B0644822FFB}"/>
              </a:ext>
            </a:extLst>
          </p:cNvPr>
          <p:cNvGraphicFramePr>
            <a:graphicFrameLocks noGrp="1"/>
          </p:cNvGraphicFramePr>
          <p:nvPr>
            <p:extLst>
              <p:ext uri="{D42A27DB-BD31-4B8C-83A1-F6EECF244321}">
                <p14:modId xmlns:p14="http://schemas.microsoft.com/office/powerpoint/2010/main" val="1090093697"/>
              </p:ext>
            </p:extLst>
          </p:nvPr>
        </p:nvGraphicFramePr>
        <p:xfrm>
          <a:off x="1043607" y="2641476"/>
          <a:ext cx="7056785" cy="2736306"/>
        </p:xfrm>
        <a:graphic>
          <a:graphicData uri="http://schemas.openxmlformats.org/drawingml/2006/table">
            <a:tbl>
              <a:tblPr firstRow="1" bandRow="1">
                <a:tableStyleId>{5C22544A-7EE6-4342-B048-85BDC9FD1C3A}</a:tableStyleId>
              </a:tblPr>
              <a:tblGrid>
                <a:gridCol w="1411357">
                  <a:extLst>
                    <a:ext uri="{9D8B030D-6E8A-4147-A177-3AD203B41FA5}">
                      <a16:colId xmlns:a16="http://schemas.microsoft.com/office/drawing/2014/main" val="398558149"/>
                    </a:ext>
                  </a:extLst>
                </a:gridCol>
                <a:gridCol w="1411357">
                  <a:extLst>
                    <a:ext uri="{9D8B030D-6E8A-4147-A177-3AD203B41FA5}">
                      <a16:colId xmlns:a16="http://schemas.microsoft.com/office/drawing/2014/main" val="1756237403"/>
                    </a:ext>
                  </a:extLst>
                </a:gridCol>
                <a:gridCol w="1411357">
                  <a:extLst>
                    <a:ext uri="{9D8B030D-6E8A-4147-A177-3AD203B41FA5}">
                      <a16:colId xmlns:a16="http://schemas.microsoft.com/office/drawing/2014/main" val="3500321947"/>
                    </a:ext>
                  </a:extLst>
                </a:gridCol>
                <a:gridCol w="1411357">
                  <a:extLst>
                    <a:ext uri="{9D8B030D-6E8A-4147-A177-3AD203B41FA5}">
                      <a16:colId xmlns:a16="http://schemas.microsoft.com/office/drawing/2014/main" val="2283454989"/>
                    </a:ext>
                  </a:extLst>
                </a:gridCol>
                <a:gridCol w="1411357">
                  <a:extLst>
                    <a:ext uri="{9D8B030D-6E8A-4147-A177-3AD203B41FA5}">
                      <a16:colId xmlns:a16="http://schemas.microsoft.com/office/drawing/2014/main" val="2642963384"/>
                    </a:ext>
                  </a:extLst>
                </a:gridCol>
              </a:tblGrid>
              <a:tr h="456051">
                <a:tc>
                  <a:txBody>
                    <a:bodyPr/>
                    <a:lstStyle/>
                    <a:p>
                      <a:r>
                        <a:rPr lang="zh-CN" altLang="en-US" sz="2000" dirty="0"/>
                        <a:t>原因</a:t>
                      </a:r>
                    </a:p>
                  </a:txBody>
                  <a:tcPr/>
                </a:tc>
                <a:tc>
                  <a:txBody>
                    <a:bodyPr/>
                    <a:lstStyle/>
                    <a:p>
                      <a:r>
                        <a:rPr lang="zh-CN" altLang="en-US" sz="2000" dirty="0"/>
                        <a:t>日期</a:t>
                      </a:r>
                      <a:r>
                        <a:rPr lang="en-US" altLang="zh-CN" sz="2000" dirty="0"/>
                        <a:t>1</a:t>
                      </a:r>
                      <a:endParaRPr lang="zh-CN" altLang="en-US" sz="2000" dirty="0"/>
                    </a:p>
                  </a:txBody>
                  <a:tcPr/>
                </a:tc>
                <a:tc>
                  <a:txBody>
                    <a:bodyPr/>
                    <a:lstStyle/>
                    <a:p>
                      <a:r>
                        <a:rPr lang="zh-CN" altLang="en-US" sz="2000" dirty="0"/>
                        <a:t>日期</a:t>
                      </a:r>
                      <a:r>
                        <a:rPr lang="en-US" altLang="zh-CN" sz="2000" dirty="0"/>
                        <a:t>2</a:t>
                      </a:r>
                      <a:endParaRPr lang="zh-CN" altLang="en-US" sz="2000" dirty="0"/>
                    </a:p>
                  </a:txBody>
                  <a:tcPr/>
                </a:tc>
                <a:tc>
                  <a:txBody>
                    <a:bodyPr/>
                    <a:lstStyle/>
                    <a:p>
                      <a:r>
                        <a:rPr lang="zh-CN" altLang="en-US" sz="2000" dirty="0"/>
                        <a:t>日期</a:t>
                      </a:r>
                      <a:r>
                        <a:rPr lang="en-US" altLang="zh-CN" sz="2000" dirty="0"/>
                        <a:t>3</a:t>
                      </a:r>
                      <a:endParaRPr lang="zh-CN" altLang="en-US" sz="2000" dirty="0"/>
                    </a:p>
                  </a:txBody>
                  <a:tcPr/>
                </a:tc>
                <a:tc>
                  <a:txBody>
                    <a:bodyPr/>
                    <a:lstStyle/>
                    <a:p>
                      <a:r>
                        <a:rPr lang="zh-CN" altLang="en-US" sz="2000" dirty="0"/>
                        <a:t>合计</a:t>
                      </a:r>
                    </a:p>
                  </a:txBody>
                  <a:tcPr/>
                </a:tc>
                <a:extLst>
                  <a:ext uri="{0D108BD9-81ED-4DB2-BD59-A6C34878D82A}">
                    <a16:rowId xmlns:a16="http://schemas.microsoft.com/office/drawing/2014/main" val="2105597990"/>
                  </a:ext>
                </a:extLst>
              </a:tr>
              <a:tr h="456051">
                <a:tc>
                  <a:txBody>
                    <a:bodyPr/>
                    <a:lstStyle/>
                    <a:p>
                      <a:r>
                        <a:rPr lang="zh-CN" altLang="en-US" sz="2000" b="1" dirty="0"/>
                        <a:t>时间不足</a:t>
                      </a:r>
                    </a:p>
                  </a:txBody>
                  <a:tcPr/>
                </a:tc>
                <a:tc>
                  <a:txBody>
                    <a:bodyPr/>
                    <a:lstStyle/>
                    <a:p>
                      <a:r>
                        <a:rPr lang="en-US" altLang="zh-CN" sz="2000" dirty="0"/>
                        <a:t>8</a:t>
                      </a:r>
                      <a:endParaRPr lang="zh-CN" altLang="en-US" sz="2000" dirty="0"/>
                    </a:p>
                  </a:txBody>
                  <a:tcPr/>
                </a:tc>
                <a:tc>
                  <a:txBody>
                    <a:bodyPr/>
                    <a:lstStyle/>
                    <a:p>
                      <a:r>
                        <a:rPr lang="en-US" altLang="zh-CN" sz="2000" dirty="0"/>
                        <a:t>6</a:t>
                      </a:r>
                      <a:endParaRPr lang="zh-CN" altLang="en-US" sz="2000" dirty="0"/>
                    </a:p>
                  </a:txBody>
                  <a:tcPr/>
                </a:tc>
                <a:tc>
                  <a:txBody>
                    <a:bodyPr/>
                    <a:lstStyle/>
                    <a:p>
                      <a:r>
                        <a:rPr lang="en-US" altLang="zh-CN" sz="2000" dirty="0"/>
                        <a:t>8</a:t>
                      </a:r>
                      <a:endParaRPr lang="zh-CN" altLang="en-US" sz="2000" dirty="0"/>
                    </a:p>
                  </a:txBody>
                  <a:tcPr/>
                </a:tc>
                <a:tc>
                  <a:txBody>
                    <a:bodyPr/>
                    <a:lstStyle/>
                    <a:p>
                      <a:r>
                        <a:rPr lang="en-US" altLang="zh-CN" sz="2000" dirty="0"/>
                        <a:t>22</a:t>
                      </a:r>
                      <a:endParaRPr lang="zh-CN" altLang="en-US" sz="2000" dirty="0"/>
                    </a:p>
                  </a:txBody>
                  <a:tcPr/>
                </a:tc>
                <a:extLst>
                  <a:ext uri="{0D108BD9-81ED-4DB2-BD59-A6C34878D82A}">
                    <a16:rowId xmlns:a16="http://schemas.microsoft.com/office/drawing/2014/main" val="1424558544"/>
                  </a:ext>
                </a:extLst>
              </a:tr>
              <a:tr h="456051">
                <a:tc>
                  <a:txBody>
                    <a:bodyPr/>
                    <a:lstStyle/>
                    <a:p>
                      <a:r>
                        <a:rPr lang="zh-CN" altLang="en-US" sz="2000" b="1" dirty="0"/>
                        <a:t>管理指令</a:t>
                      </a:r>
                    </a:p>
                  </a:txBody>
                  <a:tcPr/>
                </a:tc>
                <a:tc>
                  <a:txBody>
                    <a:bodyPr/>
                    <a:lstStyle/>
                    <a:p>
                      <a:r>
                        <a:rPr lang="en-US" altLang="zh-CN" sz="2000" dirty="0"/>
                        <a:t>1</a:t>
                      </a:r>
                      <a:endParaRPr lang="zh-CN" altLang="en-US" sz="2000" dirty="0"/>
                    </a:p>
                  </a:txBody>
                  <a:tcPr/>
                </a:tc>
                <a:tc>
                  <a:txBody>
                    <a:bodyPr/>
                    <a:lstStyle/>
                    <a:p>
                      <a:r>
                        <a:rPr lang="en-US" altLang="zh-CN" sz="2000" dirty="0"/>
                        <a:t>2</a:t>
                      </a:r>
                      <a:endParaRPr lang="zh-CN" altLang="en-US" sz="2000" dirty="0"/>
                    </a:p>
                  </a:txBody>
                  <a:tcPr/>
                </a:tc>
                <a:tc>
                  <a:txBody>
                    <a:bodyPr/>
                    <a:lstStyle/>
                    <a:p>
                      <a:r>
                        <a:rPr lang="en-US" altLang="zh-CN" sz="2000" dirty="0"/>
                        <a:t>0</a:t>
                      </a:r>
                      <a:endParaRPr lang="zh-CN" altLang="en-US" sz="2000" dirty="0"/>
                    </a:p>
                  </a:txBody>
                  <a:tcPr/>
                </a:tc>
                <a:tc>
                  <a:txBody>
                    <a:bodyPr/>
                    <a:lstStyle/>
                    <a:p>
                      <a:r>
                        <a:rPr lang="en-US" altLang="zh-CN" sz="2000" dirty="0"/>
                        <a:t>3</a:t>
                      </a:r>
                      <a:endParaRPr lang="zh-CN" altLang="en-US" sz="2000" dirty="0"/>
                    </a:p>
                  </a:txBody>
                  <a:tcPr/>
                </a:tc>
                <a:extLst>
                  <a:ext uri="{0D108BD9-81ED-4DB2-BD59-A6C34878D82A}">
                    <a16:rowId xmlns:a16="http://schemas.microsoft.com/office/drawing/2014/main" val="2614009117"/>
                  </a:ext>
                </a:extLst>
              </a:tr>
              <a:tr h="456051">
                <a:tc>
                  <a:txBody>
                    <a:bodyPr/>
                    <a:lstStyle/>
                    <a:p>
                      <a:r>
                        <a:rPr lang="zh-CN" altLang="en-US" sz="2000" b="1" dirty="0"/>
                        <a:t>过程文件</a:t>
                      </a:r>
                    </a:p>
                  </a:txBody>
                  <a:tcPr/>
                </a:tc>
                <a:tc>
                  <a:txBody>
                    <a:bodyPr/>
                    <a:lstStyle/>
                    <a:p>
                      <a:r>
                        <a:rPr lang="en-US" altLang="zh-CN" sz="2000" dirty="0"/>
                        <a:t>12</a:t>
                      </a:r>
                      <a:endParaRPr lang="zh-CN" altLang="en-US" sz="2000" dirty="0"/>
                    </a:p>
                  </a:txBody>
                  <a:tcPr/>
                </a:tc>
                <a:tc>
                  <a:txBody>
                    <a:bodyPr/>
                    <a:lstStyle/>
                    <a:p>
                      <a:r>
                        <a:rPr lang="en-US" altLang="zh-CN" sz="2000" dirty="0"/>
                        <a:t>8</a:t>
                      </a:r>
                      <a:endParaRPr lang="zh-CN" altLang="en-US" sz="2000" dirty="0"/>
                    </a:p>
                  </a:txBody>
                  <a:tcPr/>
                </a:tc>
                <a:tc>
                  <a:txBody>
                    <a:bodyPr/>
                    <a:lstStyle/>
                    <a:p>
                      <a:r>
                        <a:rPr lang="en-US" altLang="zh-CN" sz="2000" dirty="0"/>
                        <a:t>10</a:t>
                      </a:r>
                      <a:endParaRPr lang="zh-CN" altLang="en-US" sz="2000" dirty="0"/>
                    </a:p>
                  </a:txBody>
                  <a:tcPr/>
                </a:tc>
                <a:tc>
                  <a:txBody>
                    <a:bodyPr/>
                    <a:lstStyle/>
                    <a:p>
                      <a:r>
                        <a:rPr lang="en-US" altLang="zh-CN" sz="2000" dirty="0"/>
                        <a:t>30</a:t>
                      </a:r>
                      <a:endParaRPr lang="zh-CN" altLang="en-US" sz="2000" dirty="0"/>
                    </a:p>
                  </a:txBody>
                  <a:tcPr/>
                </a:tc>
                <a:extLst>
                  <a:ext uri="{0D108BD9-81ED-4DB2-BD59-A6C34878D82A}">
                    <a16:rowId xmlns:a16="http://schemas.microsoft.com/office/drawing/2014/main" val="437921721"/>
                  </a:ext>
                </a:extLst>
              </a:tr>
              <a:tr h="456051">
                <a:tc>
                  <a:txBody>
                    <a:bodyPr/>
                    <a:lstStyle/>
                    <a:p>
                      <a:r>
                        <a:rPr lang="zh-CN" altLang="en-US" sz="2000" b="1" dirty="0"/>
                        <a:t>系统故障</a:t>
                      </a:r>
                    </a:p>
                  </a:txBody>
                  <a:tcPr/>
                </a:tc>
                <a:tc>
                  <a:txBody>
                    <a:bodyPr/>
                    <a:lstStyle/>
                    <a:p>
                      <a:r>
                        <a:rPr lang="en-US" altLang="zh-CN" sz="2000" dirty="0"/>
                        <a:t>1</a:t>
                      </a:r>
                      <a:endParaRPr lang="zh-CN" altLang="en-US" sz="2000" dirty="0"/>
                    </a:p>
                  </a:txBody>
                  <a:tcPr/>
                </a:tc>
                <a:tc>
                  <a:txBody>
                    <a:bodyPr/>
                    <a:lstStyle/>
                    <a:p>
                      <a:r>
                        <a:rPr lang="en-US" altLang="zh-CN" sz="2000" dirty="0"/>
                        <a:t>1</a:t>
                      </a:r>
                      <a:endParaRPr lang="zh-CN" altLang="en-US" sz="2000" dirty="0"/>
                    </a:p>
                  </a:txBody>
                  <a:tcPr/>
                </a:tc>
                <a:tc>
                  <a:txBody>
                    <a:bodyPr/>
                    <a:lstStyle/>
                    <a:p>
                      <a:r>
                        <a:rPr lang="en-US" altLang="zh-CN" sz="2000" dirty="0"/>
                        <a:t>1</a:t>
                      </a:r>
                      <a:endParaRPr lang="zh-CN" altLang="en-US" sz="2000" dirty="0"/>
                    </a:p>
                  </a:txBody>
                  <a:tcPr/>
                </a:tc>
                <a:tc>
                  <a:txBody>
                    <a:bodyPr/>
                    <a:lstStyle/>
                    <a:p>
                      <a:r>
                        <a:rPr lang="en-US" altLang="zh-CN" sz="2000" dirty="0"/>
                        <a:t>3</a:t>
                      </a:r>
                      <a:endParaRPr lang="zh-CN" altLang="en-US" sz="2000" dirty="0"/>
                    </a:p>
                  </a:txBody>
                  <a:tcPr/>
                </a:tc>
                <a:extLst>
                  <a:ext uri="{0D108BD9-81ED-4DB2-BD59-A6C34878D82A}">
                    <a16:rowId xmlns:a16="http://schemas.microsoft.com/office/drawing/2014/main" val="3826491925"/>
                  </a:ext>
                </a:extLst>
              </a:tr>
              <a:tr h="456051">
                <a:tc>
                  <a:txBody>
                    <a:bodyPr/>
                    <a:lstStyle/>
                    <a:p>
                      <a:r>
                        <a:rPr lang="zh-CN" altLang="en-US" sz="2000" b="1" dirty="0"/>
                        <a:t>旅行</a:t>
                      </a:r>
                    </a:p>
                  </a:txBody>
                  <a:tcPr/>
                </a:tc>
                <a:tc>
                  <a:txBody>
                    <a:bodyPr/>
                    <a:lstStyle/>
                    <a:p>
                      <a:r>
                        <a:rPr lang="en-US" altLang="zh-CN" sz="2000" dirty="0"/>
                        <a:t>5</a:t>
                      </a:r>
                      <a:endParaRPr lang="zh-CN" altLang="en-US" sz="2000" dirty="0"/>
                    </a:p>
                  </a:txBody>
                  <a:tcPr/>
                </a:tc>
                <a:tc>
                  <a:txBody>
                    <a:bodyPr/>
                    <a:lstStyle/>
                    <a:p>
                      <a:r>
                        <a:rPr lang="en-US" altLang="zh-CN" sz="2000" dirty="0"/>
                        <a:t>7</a:t>
                      </a:r>
                      <a:endParaRPr lang="zh-CN" altLang="en-US" sz="2000" dirty="0"/>
                    </a:p>
                  </a:txBody>
                  <a:tcPr/>
                </a:tc>
                <a:tc>
                  <a:txBody>
                    <a:bodyPr/>
                    <a:lstStyle/>
                    <a:p>
                      <a:r>
                        <a:rPr lang="en-US" altLang="zh-CN" sz="2000" dirty="0"/>
                        <a:t>4</a:t>
                      </a:r>
                      <a:endParaRPr lang="zh-CN" altLang="en-US" sz="2000" dirty="0"/>
                    </a:p>
                  </a:txBody>
                  <a:tcPr/>
                </a:tc>
                <a:tc>
                  <a:txBody>
                    <a:bodyPr/>
                    <a:lstStyle/>
                    <a:p>
                      <a:r>
                        <a:rPr lang="en-US" altLang="zh-CN" sz="2000" dirty="0"/>
                        <a:t>16</a:t>
                      </a:r>
                      <a:endParaRPr lang="zh-CN" altLang="en-US" sz="2000" dirty="0"/>
                    </a:p>
                  </a:txBody>
                  <a:tcPr/>
                </a:tc>
                <a:extLst>
                  <a:ext uri="{0D108BD9-81ED-4DB2-BD59-A6C34878D82A}">
                    <a16:rowId xmlns:a16="http://schemas.microsoft.com/office/drawing/2014/main" val="971382252"/>
                  </a:ext>
                </a:extLst>
              </a:tr>
            </a:tbl>
          </a:graphicData>
        </a:graphic>
      </p:graphicFrame>
      <p:sp>
        <p:nvSpPr>
          <p:cNvPr id="5" name="文本框 4">
            <a:extLst>
              <a:ext uri="{FF2B5EF4-FFF2-40B4-BE49-F238E27FC236}">
                <a16:creationId xmlns:a16="http://schemas.microsoft.com/office/drawing/2014/main" id="{123A7369-64C2-46D9-A050-AEFC346760E9}"/>
              </a:ext>
            </a:extLst>
          </p:cNvPr>
          <p:cNvSpPr txBox="1"/>
          <p:nvPr/>
        </p:nvSpPr>
        <p:spPr>
          <a:xfrm>
            <a:off x="3138909" y="2179811"/>
            <a:ext cx="2954655" cy="461665"/>
          </a:xfrm>
          <a:prstGeom prst="rect">
            <a:avLst/>
          </a:prstGeom>
          <a:noFill/>
        </p:spPr>
        <p:txBody>
          <a:bodyPr wrap="none" rtlCol="0">
            <a:spAutoFit/>
          </a:bodyPr>
          <a:lstStyle/>
          <a:p>
            <a:r>
              <a:rPr lang="zh-CN" altLang="en-US" sz="2400" b="1" dirty="0">
                <a:solidFill>
                  <a:srgbClr val="0070C0"/>
                </a:solidFill>
              </a:rPr>
              <a:t>未及时登记工作时间</a:t>
            </a:r>
          </a:p>
        </p:txBody>
      </p:sp>
    </p:spTree>
    <p:extLst>
      <p:ext uri="{BB962C8B-B14F-4D97-AF65-F5344CB8AC3E}">
        <p14:creationId xmlns:p14="http://schemas.microsoft.com/office/powerpoint/2010/main" val="3421076122"/>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  </a:t>
            </a:r>
            <a:r>
              <a:rPr lang="zh-CN" altLang="en-US" dirty="0"/>
              <a:t>七种基本质量工具</a:t>
            </a:r>
          </a:p>
        </p:txBody>
      </p:sp>
      <p:sp>
        <p:nvSpPr>
          <p:cNvPr id="9" name="副标题 8"/>
          <p:cNvSpPr txBox="1">
            <a:spLocks/>
          </p:cNvSpPr>
          <p:nvPr/>
        </p:nvSpPr>
        <p:spPr>
          <a:xfrm>
            <a:off x="467544"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FF0000"/>
                </a:solidFill>
                <a:latin typeface="Times New Roman" panose="02020603050405020304" pitchFamily="18" charset="0"/>
                <a:cs typeface="Times New Roman" panose="02020603050405020304" pitchFamily="18" charset="0"/>
              </a:rPr>
              <a:t>(4)</a:t>
            </a:r>
            <a:r>
              <a:rPr lang="zh-CN" altLang="en-US" sz="2400" b="1" dirty="0">
                <a:solidFill>
                  <a:srgbClr val="FF0000"/>
                </a:solidFill>
                <a:latin typeface="Times New Roman" panose="02020603050405020304" pitchFamily="18" charset="0"/>
                <a:cs typeface="Times New Roman" panose="02020603050405020304" pitchFamily="18" charset="0"/>
              </a:rPr>
              <a:t>直方图</a:t>
            </a:r>
            <a:r>
              <a:rPr lang="zh-CN" altLang="en-US" sz="2400" b="1" dirty="0">
                <a:latin typeface="Times New Roman" panose="02020603050405020304" pitchFamily="18" charset="0"/>
                <a:cs typeface="Times New Roman" panose="02020603050405020304" pitchFamily="18" charset="0"/>
              </a:rPr>
              <a:t>（垂直条形图）</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描述集中趋势、分散程度和统计分布形状</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6EC32A1-F724-4E64-844E-8DC9B2D8851B}"/>
              </a:ext>
            </a:extLst>
          </p:cNvPr>
          <p:cNvPicPr>
            <a:picLocks noChangeAspect="1"/>
          </p:cNvPicPr>
          <p:nvPr/>
        </p:nvPicPr>
        <p:blipFill>
          <a:blip r:embed="rId3"/>
          <a:stretch>
            <a:fillRect/>
          </a:stretch>
        </p:blipFill>
        <p:spPr>
          <a:xfrm>
            <a:off x="683568" y="2065412"/>
            <a:ext cx="7776864" cy="3332944"/>
          </a:xfrm>
          <a:prstGeom prst="rect">
            <a:avLst/>
          </a:prstGeom>
        </p:spPr>
      </p:pic>
    </p:spTree>
    <p:extLst>
      <p:ext uri="{BB962C8B-B14F-4D97-AF65-F5344CB8AC3E}">
        <p14:creationId xmlns:p14="http://schemas.microsoft.com/office/powerpoint/2010/main" val="962203797"/>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  </a:t>
            </a:r>
            <a:r>
              <a:rPr lang="zh-CN" altLang="en-US" dirty="0"/>
              <a:t>七种基本质量工具</a:t>
            </a:r>
          </a:p>
        </p:txBody>
      </p:sp>
      <p:sp>
        <p:nvSpPr>
          <p:cNvPr id="9" name="副标题 8"/>
          <p:cNvSpPr txBox="1">
            <a:spLocks/>
          </p:cNvSpPr>
          <p:nvPr/>
        </p:nvSpPr>
        <p:spPr>
          <a:xfrm>
            <a:off x="467544" y="802345"/>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FF0000"/>
                </a:solidFill>
                <a:latin typeface="Times New Roman" panose="02020603050405020304" pitchFamily="18" charset="0"/>
                <a:cs typeface="Times New Roman" panose="02020603050405020304" pitchFamily="18" charset="0"/>
              </a:rPr>
              <a:t>(5)</a:t>
            </a:r>
            <a:r>
              <a:rPr lang="zh-CN" altLang="en-US" sz="2400" b="1" dirty="0">
                <a:solidFill>
                  <a:srgbClr val="FF0000"/>
                </a:solidFill>
                <a:latin typeface="Times New Roman" panose="02020603050405020304" pitchFamily="18" charset="0"/>
                <a:cs typeface="Times New Roman" panose="02020603050405020304" pitchFamily="18" charset="0"/>
              </a:rPr>
              <a:t>帕累托图</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识别</a:t>
            </a:r>
            <a:r>
              <a:rPr lang="zh-CN" altLang="en-US" sz="2000" b="1" dirty="0">
                <a:solidFill>
                  <a:srgbClr val="0070C0"/>
                </a:solidFill>
                <a:latin typeface="Times New Roman" panose="02020603050405020304" pitchFamily="18" charset="0"/>
                <a:cs typeface="Times New Roman" panose="02020603050405020304" pitchFamily="18" charset="0"/>
              </a:rPr>
              <a:t>造成大多数问题</a:t>
            </a:r>
            <a:r>
              <a:rPr lang="zh-CN" altLang="en-US" sz="2000" b="1" dirty="0">
                <a:latin typeface="Times New Roman" panose="02020603050405020304" pitchFamily="18" charset="0"/>
                <a:cs typeface="Times New Roman" panose="02020603050405020304" pitchFamily="18" charset="0"/>
              </a:rPr>
              <a:t>的</a:t>
            </a:r>
            <a:r>
              <a:rPr lang="zh-CN" altLang="en-US" sz="2000" b="1" dirty="0">
                <a:solidFill>
                  <a:srgbClr val="7030A0"/>
                </a:solidFill>
                <a:latin typeface="Times New Roman" panose="02020603050405020304" pitchFamily="18" charset="0"/>
                <a:cs typeface="Times New Roman" panose="02020603050405020304" pitchFamily="18" charset="0"/>
              </a:rPr>
              <a:t>少数重要原因，</a:t>
            </a:r>
            <a:r>
              <a:rPr lang="zh-CN" altLang="en-US" sz="2000" b="1" dirty="0">
                <a:latin typeface="Times New Roman" panose="02020603050405020304" pitchFamily="18" charset="0"/>
                <a:cs typeface="Times New Roman" panose="02020603050405020304" pitchFamily="18" charset="0"/>
              </a:rPr>
              <a:t>确认问题和对问题</a:t>
            </a:r>
            <a:r>
              <a:rPr lang="zh-CN" altLang="en-US" sz="2000" b="1" dirty="0">
                <a:solidFill>
                  <a:srgbClr val="7030A0"/>
                </a:solidFill>
                <a:latin typeface="Times New Roman" panose="02020603050405020304" pitchFamily="18" charset="0"/>
                <a:cs typeface="Times New Roman" panose="02020603050405020304" pitchFamily="18" charset="0"/>
              </a:rPr>
              <a:t>进行排序</a:t>
            </a:r>
            <a:endParaRPr lang="zh-CN" altLang="en-US"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DC81B08-D853-4C77-8FD8-E73FFCCEAE5B}"/>
              </a:ext>
            </a:extLst>
          </p:cNvPr>
          <p:cNvPicPr>
            <a:picLocks noChangeAspect="1"/>
          </p:cNvPicPr>
          <p:nvPr/>
        </p:nvPicPr>
        <p:blipFill>
          <a:blip r:embed="rId3"/>
          <a:stretch>
            <a:fillRect/>
          </a:stretch>
        </p:blipFill>
        <p:spPr>
          <a:xfrm>
            <a:off x="-12352" y="2033849"/>
            <a:ext cx="6665884" cy="3456384"/>
          </a:xfrm>
          <a:prstGeom prst="rect">
            <a:avLst/>
          </a:prstGeom>
        </p:spPr>
      </p:pic>
      <p:sp>
        <p:nvSpPr>
          <p:cNvPr id="3" name="矩形 2"/>
          <p:cNvSpPr/>
          <p:nvPr/>
        </p:nvSpPr>
        <p:spPr>
          <a:xfrm>
            <a:off x="6632546" y="2599952"/>
            <a:ext cx="2502820" cy="707886"/>
          </a:xfrm>
          <a:prstGeom prst="rect">
            <a:avLst/>
          </a:prstGeom>
        </p:spPr>
        <p:txBody>
          <a:bodyPr wrap="square">
            <a:spAutoFit/>
          </a:bodyPr>
          <a:lstStyle/>
          <a:p>
            <a:r>
              <a:rPr lang="zh-CN" altLang="en-US" sz="2000" b="1" dirty="0">
                <a:solidFill>
                  <a:srgbClr val="FF0000"/>
                </a:solidFill>
                <a:latin typeface="Times New Roman" panose="02020603050405020304" pitchFamily="18" charset="0"/>
                <a:cs typeface="Times New Roman" panose="02020603050405020304" pitchFamily="18" charset="0"/>
              </a:rPr>
              <a:t>帕累托分析</a:t>
            </a:r>
            <a:endParaRPr lang="en-US" altLang="zh-CN" sz="2000" b="1" dirty="0">
              <a:solidFill>
                <a:srgbClr val="FF0000"/>
              </a:solidFill>
              <a:latin typeface="Times New Roman" panose="02020603050405020304" pitchFamily="18" charset="0"/>
              <a:cs typeface="Times New Roman" panose="02020603050405020304" pitchFamily="18" charset="0"/>
            </a:endParaRPr>
          </a:p>
          <a:p>
            <a:r>
              <a:rPr lang="en-US" altLang="zh-CN" sz="2000" b="1" dirty="0">
                <a:solidFill>
                  <a:srgbClr val="7030A0"/>
                </a:solidFill>
                <a:latin typeface="Times New Roman" panose="02020603050405020304" pitchFamily="18" charset="0"/>
                <a:cs typeface="Times New Roman" panose="02020603050405020304" pitchFamily="18" charset="0"/>
              </a:rPr>
              <a:t>(ABC</a:t>
            </a:r>
            <a:r>
              <a:rPr lang="zh-CN" altLang="en-US" sz="2000" b="1" dirty="0">
                <a:solidFill>
                  <a:srgbClr val="7030A0"/>
                </a:solidFill>
                <a:latin typeface="Times New Roman" panose="02020603050405020304" pitchFamily="18" charset="0"/>
                <a:cs typeface="Times New Roman" panose="02020603050405020304" pitchFamily="18" charset="0"/>
              </a:rPr>
              <a:t>重点管理方法</a:t>
            </a:r>
            <a:r>
              <a:rPr lang="en-US" altLang="zh-CN" sz="2000" b="1" dirty="0">
                <a:solidFill>
                  <a:srgbClr val="7030A0"/>
                </a:solidFill>
                <a:latin typeface="Times New Roman" panose="02020603050405020304" pitchFamily="18" charset="0"/>
                <a:cs typeface="Times New Roman" panose="02020603050405020304" pitchFamily="18" charset="0"/>
              </a:rPr>
              <a:t>)</a:t>
            </a:r>
            <a:endParaRPr lang="zh-CN" altLang="en-US" sz="2000" dirty="0"/>
          </a:p>
        </p:txBody>
      </p:sp>
      <p:sp>
        <p:nvSpPr>
          <p:cNvPr id="5" name="矩形 4"/>
          <p:cNvSpPr/>
          <p:nvPr/>
        </p:nvSpPr>
        <p:spPr>
          <a:xfrm>
            <a:off x="6619398" y="3873941"/>
            <a:ext cx="2467872" cy="1338828"/>
          </a:xfrm>
          <a:prstGeom prst="rect">
            <a:avLst/>
          </a:prstGeom>
          <a:solidFill>
            <a:schemeClr val="bg2">
              <a:lumMod val="90000"/>
            </a:schemeClr>
          </a:solidFill>
        </p:spPr>
        <p:txBody>
          <a:bodyPr wrap="square">
            <a:spAutoFit/>
          </a:bodyPr>
          <a:lstStyle/>
          <a:p>
            <a:pPr>
              <a:lnSpc>
                <a:spcPct val="150000"/>
              </a:lnSpc>
              <a:spcBef>
                <a:spcPts val="0"/>
              </a:spcBef>
            </a:pPr>
            <a:r>
              <a:rPr lang="zh-CN" altLang="en-US" b="1" dirty="0">
                <a:solidFill>
                  <a:srgbClr val="FF0000"/>
                </a:solidFill>
                <a:latin typeface="Times New Roman" panose="02020603050405020304" pitchFamily="18" charset="0"/>
                <a:cs typeface="Times New Roman" panose="02020603050405020304" pitchFamily="18" charset="0"/>
              </a:rPr>
              <a:t>帕累托法则</a:t>
            </a:r>
            <a:r>
              <a:rPr lang="en-US" altLang="zh-CN" b="1" dirty="0">
                <a:solidFill>
                  <a:srgbClr val="FF0000"/>
                </a:solidFill>
                <a:latin typeface="Times New Roman" panose="02020603050405020304" pitchFamily="18" charset="0"/>
                <a:cs typeface="Times New Roman" panose="02020603050405020304" pitchFamily="18" charset="0"/>
              </a:rPr>
              <a:t>(80/20</a:t>
            </a:r>
            <a:r>
              <a:rPr lang="zh-CN" altLang="en-US" b="1" dirty="0">
                <a:solidFill>
                  <a:srgbClr val="FF0000"/>
                </a:solidFill>
                <a:latin typeface="Times New Roman" panose="02020603050405020304" pitchFamily="18" charset="0"/>
                <a:cs typeface="Times New Roman" panose="02020603050405020304" pitchFamily="18" charset="0"/>
              </a:rPr>
              <a:t>法则</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80</a:t>
            </a:r>
            <a:r>
              <a:rPr lang="zh-CN" altLang="en-US" b="1" dirty="0">
                <a:latin typeface="Times New Roman" panose="02020603050405020304" pitchFamily="18" charset="0"/>
                <a:cs typeface="Times New Roman" panose="02020603050405020304" pitchFamily="18" charset="0"/>
              </a:rPr>
              <a:t>％的问题由</a:t>
            </a:r>
            <a:r>
              <a:rPr lang="en-US" altLang="zh-CN" b="1" dirty="0">
                <a:latin typeface="Times New Roman" panose="02020603050405020304" pitchFamily="18" charset="0"/>
                <a:cs typeface="Times New Roman" panose="02020603050405020304" pitchFamily="18" charset="0"/>
              </a:rPr>
              <a:t>20</a:t>
            </a:r>
            <a:r>
              <a:rPr lang="zh-CN" altLang="en-US" b="1" dirty="0">
                <a:latin typeface="Times New Roman" panose="02020603050405020304" pitchFamily="18" charset="0"/>
                <a:cs typeface="Times New Roman" panose="02020603050405020304" pitchFamily="18" charset="0"/>
              </a:rPr>
              <a:t>％的原因导致</a:t>
            </a:r>
          </a:p>
        </p:txBody>
      </p:sp>
      <p:cxnSp>
        <p:nvCxnSpPr>
          <p:cNvPr id="7" name="直接连接符 6"/>
          <p:cNvCxnSpPr/>
          <p:nvPr/>
        </p:nvCxnSpPr>
        <p:spPr>
          <a:xfrm>
            <a:off x="2975472" y="2425452"/>
            <a:ext cx="0" cy="279956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921545" y="2425452"/>
            <a:ext cx="0" cy="279956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84390" y="2425452"/>
            <a:ext cx="889175" cy="923330"/>
          </a:xfrm>
          <a:prstGeom prst="rect">
            <a:avLst/>
          </a:prstGeom>
          <a:solidFill>
            <a:schemeClr val="accent1">
              <a:lumMod val="20000"/>
              <a:lumOff val="80000"/>
            </a:schemeClr>
          </a:solidFill>
        </p:spPr>
        <p:txBody>
          <a:bodyPr wrap="square" rtlCol="0">
            <a:spAutoFit/>
          </a:bodyPr>
          <a:lstStyle/>
          <a:p>
            <a:r>
              <a:rPr lang="en-US" altLang="zh-CN" dirty="0">
                <a:solidFill>
                  <a:srgbClr val="7030A0"/>
                </a:solidFill>
              </a:rPr>
              <a:t>A</a:t>
            </a:r>
            <a:r>
              <a:rPr lang="zh-CN" altLang="en-US" dirty="0">
                <a:solidFill>
                  <a:srgbClr val="7030A0"/>
                </a:solidFill>
              </a:rPr>
              <a:t>类：</a:t>
            </a:r>
            <a:endParaRPr lang="en-US" altLang="zh-CN" dirty="0">
              <a:solidFill>
                <a:srgbClr val="7030A0"/>
              </a:solidFill>
            </a:endParaRPr>
          </a:p>
          <a:p>
            <a:r>
              <a:rPr lang="zh-CN" altLang="en-US" dirty="0">
                <a:solidFill>
                  <a:srgbClr val="7030A0"/>
                </a:solidFill>
              </a:rPr>
              <a:t>主要影响因素</a:t>
            </a:r>
          </a:p>
        </p:txBody>
      </p:sp>
      <p:sp>
        <p:nvSpPr>
          <p:cNvPr id="11" name="文本框 10"/>
          <p:cNvSpPr txBox="1"/>
          <p:nvPr/>
        </p:nvSpPr>
        <p:spPr>
          <a:xfrm>
            <a:off x="3016055" y="2426739"/>
            <a:ext cx="894242" cy="923330"/>
          </a:xfrm>
          <a:prstGeom prst="rect">
            <a:avLst/>
          </a:prstGeom>
          <a:solidFill>
            <a:schemeClr val="accent1">
              <a:lumMod val="20000"/>
              <a:lumOff val="80000"/>
            </a:schemeClr>
          </a:solidFill>
        </p:spPr>
        <p:txBody>
          <a:bodyPr wrap="square" rtlCol="0">
            <a:spAutoFit/>
          </a:bodyPr>
          <a:lstStyle/>
          <a:p>
            <a:r>
              <a:rPr lang="en-US" altLang="zh-CN" dirty="0">
                <a:solidFill>
                  <a:srgbClr val="7030A0"/>
                </a:solidFill>
              </a:rPr>
              <a:t>B</a:t>
            </a:r>
            <a:r>
              <a:rPr lang="zh-CN" altLang="en-US" dirty="0">
                <a:solidFill>
                  <a:srgbClr val="7030A0"/>
                </a:solidFill>
              </a:rPr>
              <a:t>类：</a:t>
            </a:r>
            <a:endParaRPr lang="en-US" altLang="zh-CN" dirty="0">
              <a:solidFill>
                <a:srgbClr val="7030A0"/>
              </a:solidFill>
            </a:endParaRPr>
          </a:p>
          <a:p>
            <a:r>
              <a:rPr lang="zh-CN" altLang="en-US" dirty="0">
                <a:solidFill>
                  <a:srgbClr val="7030A0"/>
                </a:solidFill>
              </a:rPr>
              <a:t>次要影响因素</a:t>
            </a:r>
          </a:p>
        </p:txBody>
      </p:sp>
      <p:sp>
        <p:nvSpPr>
          <p:cNvPr id="12" name="文本框 11"/>
          <p:cNvSpPr txBox="1"/>
          <p:nvPr/>
        </p:nvSpPr>
        <p:spPr>
          <a:xfrm>
            <a:off x="4559649" y="2425452"/>
            <a:ext cx="936104" cy="923330"/>
          </a:xfrm>
          <a:prstGeom prst="rect">
            <a:avLst/>
          </a:prstGeom>
          <a:solidFill>
            <a:schemeClr val="accent1">
              <a:lumMod val="20000"/>
              <a:lumOff val="80000"/>
            </a:schemeClr>
          </a:solidFill>
        </p:spPr>
        <p:txBody>
          <a:bodyPr wrap="square" rtlCol="0">
            <a:spAutoFit/>
          </a:bodyPr>
          <a:lstStyle/>
          <a:p>
            <a:r>
              <a:rPr lang="en-US" altLang="zh-CN" dirty="0">
                <a:solidFill>
                  <a:srgbClr val="7030A0"/>
                </a:solidFill>
              </a:rPr>
              <a:t>C</a:t>
            </a:r>
            <a:r>
              <a:rPr lang="zh-CN" altLang="en-US" dirty="0">
                <a:solidFill>
                  <a:srgbClr val="7030A0"/>
                </a:solidFill>
              </a:rPr>
              <a:t>类：</a:t>
            </a:r>
            <a:endParaRPr lang="en-US" altLang="zh-CN" dirty="0">
              <a:solidFill>
                <a:srgbClr val="7030A0"/>
              </a:solidFill>
            </a:endParaRPr>
          </a:p>
          <a:p>
            <a:r>
              <a:rPr lang="zh-CN" altLang="en-US" dirty="0">
                <a:solidFill>
                  <a:srgbClr val="7030A0"/>
                </a:solidFill>
              </a:rPr>
              <a:t>一般影响因素</a:t>
            </a:r>
          </a:p>
        </p:txBody>
      </p:sp>
      <p:pic>
        <p:nvPicPr>
          <p:cNvPr id="15" name="图片 14"/>
          <p:cNvPicPr>
            <a:picLocks noChangeAspect="1"/>
          </p:cNvPicPr>
          <p:nvPr/>
        </p:nvPicPr>
        <p:blipFill>
          <a:blip r:embed="rId4"/>
          <a:stretch>
            <a:fillRect/>
          </a:stretch>
        </p:blipFill>
        <p:spPr>
          <a:xfrm>
            <a:off x="599208" y="4727112"/>
            <a:ext cx="333375" cy="200025"/>
          </a:xfrm>
          <a:prstGeom prst="rect">
            <a:avLst/>
          </a:prstGeom>
        </p:spPr>
      </p:pic>
      <p:pic>
        <p:nvPicPr>
          <p:cNvPr id="17" name="图片 16"/>
          <p:cNvPicPr>
            <a:picLocks noChangeAspect="1"/>
          </p:cNvPicPr>
          <p:nvPr/>
        </p:nvPicPr>
        <p:blipFill>
          <a:blip r:embed="rId5"/>
          <a:stretch>
            <a:fillRect/>
          </a:stretch>
        </p:blipFill>
        <p:spPr>
          <a:xfrm>
            <a:off x="924418" y="4727112"/>
            <a:ext cx="80963" cy="247650"/>
          </a:xfrm>
          <a:prstGeom prst="rect">
            <a:avLst/>
          </a:prstGeom>
        </p:spPr>
      </p:pic>
      <p:sp>
        <p:nvSpPr>
          <p:cNvPr id="6" name="文本框 5"/>
          <p:cNvSpPr txBox="1"/>
          <p:nvPr/>
        </p:nvSpPr>
        <p:spPr>
          <a:xfrm>
            <a:off x="1558404" y="4686485"/>
            <a:ext cx="527837" cy="307777"/>
          </a:xfrm>
          <a:prstGeom prst="rect">
            <a:avLst/>
          </a:prstGeom>
          <a:noFill/>
        </p:spPr>
        <p:txBody>
          <a:bodyPr wrap="none" rtlCol="0">
            <a:spAutoFit/>
          </a:bodyPr>
          <a:lstStyle/>
          <a:p>
            <a:r>
              <a:rPr lang="en-US" altLang="zh-CN" sz="1400" b="1" dirty="0">
                <a:solidFill>
                  <a:srgbClr val="00B050"/>
                </a:solidFill>
              </a:rPr>
              <a:t>41%</a:t>
            </a:r>
          </a:p>
        </p:txBody>
      </p:sp>
      <p:sp>
        <p:nvSpPr>
          <p:cNvPr id="16" name="文本框 15"/>
          <p:cNvSpPr txBox="1"/>
          <p:nvPr/>
        </p:nvSpPr>
        <p:spPr>
          <a:xfrm>
            <a:off x="2518241" y="4697048"/>
            <a:ext cx="534121" cy="307777"/>
          </a:xfrm>
          <a:prstGeom prst="rect">
            <a:avLst/>
          </a:prstGeom>
          <a:noFill/>
        </p:spPr>
        <p:txBody>
          <a:bodyPr wrap="none" rtlCol="0">
            <a:spAutoFit/>
          </a:bodyPr>
          <a:lstStyle/>
          <a:p>
            <a:r>
              <a:rPr lang="en-US" altLang="zh-CN" sz="1400" b="1" dirty="0">
                <a:solidFill>
                  <a:srgbClr val="00B050"/>
                </a:solidFill>
              </a:rPr>
              <a:t>70%</a:t>
            </a:r>
            <a:endParaRPr lang="zh-CN" altLang="en-US" sz="1400" b="1" dirty="0">
              <a:solidFill>
                <a:srgbClr val="00B050"/>
              </a:solidFill>
            </a:endParaRPr>
          </a:p>
        </p:txBody>
      </p:sp>
      <p:sp>
        <p:nvSpPr>
          <p:cNvPr id="18" name="文本框 17"/>
          <p:cNvSpPr txBox="1"/>
          <p:nvPr/>
        </p:nvSpPr>
        <p:spPr>
          <a:xfrm>
            <a:off x="3463176" y="4686486"/>
            <a:ext cx="534121" cy="307777"/>
          </a:xfrm>
          <a:prstGeom prst="rect">
            <a:avLst/>
          </a:prstGeom>
          <a:noFill/>
        </p:spPr>
        <p:txBody>
          <a:bodyPr wrap="none" rtlCol="0">
            <a:spAutoFit/>
          </a:bodyPr>
          <a:lstStyle/>
          <a:p>
            <a:r>
              <a:rPr lang="en-US" altLang="zh-CN" sz="1400" b="1" dirty="0">
                <a:solidFill>
                  <a:srgbClr val="00B050"/>
                </a:solidFill>
              </a:rPr>
              <a:t>92%</a:t>
            </a:r>
            <a:endParaRPr lang="zh-CN" altLang="en-US" sz="1400" b="1" dirty="0">
              <a:solidFill>
                <a:srgbClr val="00B050"/>
              </a:solidFill>
            </a:endParaRPr>
          </a:p>
        </p:txBody>
      </p:sp>
      <p:sp>
        <p:nvSpPr>
          <p:cNvPr id="19" name="文本框 18"/>
          <p:cNvSpPr txBox="1"/>
          <p:nvPr/>
        </p:nvSpPr>
        <p:spPr>
          <a:xfrm>
            <a:off x="4416703" y="4675536"/>
            <a:ext cx="534121" cy="307777"/>
          </a:xfrm>
          <a:prstGeom prst="rect">
            <a:avLst/>
          </a:prstGeom>
          <a:noFill/>
        </p:spPr>
        <p:txBody>
          <a:bodyPr wrap="none" rtlCol="0">
            <a:spAutoFit/>
          </a:bodyPr>
          <a:lstStyle/>
          <a:p>
            <a:r>
              <a:rPr lang="en-US" altLang="zh-CN" sz="1400" b="1" dirty="0">
                <a:solidFill>
                  <a:srgbClr val="00B050"/>
                </a:solidFill>
              </a:rPr>
              <a:t>96%</a:t>
            </a:r>
            <a:endParaRPr lang="zh-CN" altLang="en-US" sz="1400" b="1" dirty="0">
              <a:solidFill>
                <a:srgbClr val="00B050"/>
              </a:solidFill>
            </a:endParaRPr>
          </a:p>
        </p:txBody>
      </p:sp>
      <p:sp>
        <p:nvSpPr>
          <p:cNvPr id="20" name="文本框 19"/>
          <p:cNvSpPr txBox="1"/>
          <p:nvPr/>
        </p:nvSpPr>
        <p:spPr>
          <a:xfrm>
            <a:off x="5403458" y="4675536"/>
            <a:ext cx="638188" cy="307777"/>
          </a:xfrm>
          <a:prstGeom prst="rect">
            <a:avLst/>
          </a:prstGeom>
          <a:noFill/>
        </p:spPr>
        <p:txBody>
          <a:bodyPr wrap="none" rtlCol="0">
            <a:spAutoFit/>
          </a:bodyPr>
          <a:lstStyle/>
          <a:p>
            <a:r>
              <a:rPr lang="en-US" altLang="zh-CN" sz="1400" b="1" dirty="0">
                <a:solidFill>
                  <a:srgbClr val="00B050"/>
                </a:solidFill>
              </a:rPr>
              <a:t>100%</a:t>
            </a:r>
            <a:endParaRPr lang="zh-CN" altLang="en-US" sz="1400" b="1" dirty="0">
              <a:solidFill>
                <a:srgbClr val="00B050"/>
              </a:solidFill>
            </a:endParaRPr>
          </a:p>
        </p:txBody>
      </p:sp>
    </p:spTree>
    <p:extLst>
      <p:ext uri="{BB962C8B-B14F-4D97-AF65-F5344CB8AC3E}">
        <p14:creationId xmlns:p14="http://schemas.microsoft.com/office/powerpoint/2010/main" val="263660712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arn(inVertical)">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barn(inVertical)">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barn(inVertical)">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barn(inVertical)">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8" grpId="0" animBg="1"/>
      <p:bldP spid="11" grpId="0" animBg="1"/>
      <p:bldP spid="12" grpId="0" animBg="1"/>
      <p:bldP spid="6" grpId="0"/>
      <p:bldP spid="16" grpId="0"/>
      <p:bldP spid="18"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  </a:t>
            </a:r>
            <a:r>
              <a:rPr lang="zh-CN" altLang="en-US" dirty="0"/>
              <a:t>七种基本质量工具</a:t>
            </a:r>
          </a:p>
        </p:txBody>
      </p:sp>
      <p:sp>
        <p:nvSpPr>
          <p:cNvPr id="9" name="副标题 8"/>
          <p:cNvSpPr txBox="1">
            <a:spLocks/>
          </p:cNvSpPr>
          <p:nvPr/>
        </p:nvSpPr>
        <p:spPr>
          <a:xfrm>
            <a:off x="467544" y="72643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FF0000"/>
                </a:solidFill>
                <a:latin typeface="Times New Roman" panose="02020603050405020304" pitchFamily="18" charset="0"/>
                <a:cs typeface="Times New Roman" panose="02020603050405020304" pitchFamily="18" charset="0"/>
              </a:rPr>
              <a:t>(6) </a:t>
            </a:r>
            <a:r>
              <a:rPr lang="zh-CN" altLang="en-US" sz="2400" b="1" dirty="0">
                <a:solidFill>
                  <a:srgbClr val="FF0000"/>
                </a:solidFill>
                <a:latin typeface="Times New Roman" panose="02020603050405020304" pitchFamily="18" charset="0"/>
                <a:cs typeface="Times New Roman" panose="02020603050405020304" pitchFamily="18" charset="0"/>
              </a:rPr>
              <a:t>散点图</a:t>
            </a:r>
            <a:r>
              <a:rPr lang="zh-CN" altLang="en-US" sz="2400" b="1" dirty="0">
                <a:latin typeface="Times New Roman" panose="02020603050405020304" pitchFamily="18" charset="0"/>
                <a:cs typeface="Times New Roman" panose="02020603050405020304" pitchFamily="18" charset="0"/>
              </a:rPr>
              <a:t>（相关图）</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解释因变量</a:t>
            </a:r>
            <a:r>
              <a:rPr lang="en-US" altLang="zh-CN" sz="2000" b="1" dirty="0">
                <a:latin typeface="Times New Roman" panose="02020603050405020304" pitchFamily="18" charset="0"/>
                <a:cs typeface="Times New Roman" panose="02020603050405020304" pitchFamily="18" charset="0"/>
              </a:rPr>
              <a:t>Y</a:t>
            </a:r>
            <a:r>
              <a:rPr lang="zh-CN" altLang="en-US" sz="2000" b="1" dirty="0">
                <a:latin typeface="Times New Roman" panose="02020603050405020304" pitchFamily="18" charset="0"/>
                <a:cs typeface="Times New Roman" panose="02020603050405020304" pitchFamily="18" charset="0"/>
              </a:rPr>
              <a:t>相对于自变量</a:t>
            </a:r>
            <a:r>
              <a:rPr lang="en-US" altLang="zh-CN" sz="2000" b="1" dirty="0">
                <a:latin typeface="Times New Roman" panose="02020603050405020304" pitchFamily="18" charset="0"/>
                <a:cs typeface="Times New Roman" panose="02020603050405020304" pitchFamily="18" charset="0"/>
              </a:rPr>
              <a:t>X</a:t>
            </a:r>
            <a:r>
              <a:rPr lang="zh-CN" altLang="en-US" sz="2000" b="1" dirty="0">
                <a:latin typeface="Times New Roman" panose="02020603050405020304" pitchFamily="18" charset="0"/>
                <a:cs typeface="Times New Roman" panose="02020603050405020304" pitchFamily="18" charset="0"/>
              </a:rPr>
              <a:t>的变化</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28BE4C6-A28B-4FB3-96F0-ADE21E2362B4}"/>
              </a:ext>
            </a:extLst>
          </p:cNvPr>
          <p:cNvPicPr>
            <a:picLocks noChangeAspect="1"/>
          </p:cNvPicPr>
          <p:nvPr/>
        </p:nvPicPr>
        <p:blipFill>
          <a:blip r:embed="rId3"/>
          <a:stretch>
            <a:fillRect/>
          </a:stretch>
        </p:blipFill>
        <p:spPr>
          <a:xfrm>
            <a:off x="824570" y="2137420"/>
            <a:ext cx="7494860" cy="3021906"/>
          </a:xfrm>
          <a:prstGeom prst="rect">
            <a:avLst/>
          </a:prstGeom>
        </p:spPr>
      </p:pic>
      <p:cxnSp>
        <p:nvCxnSpPr>
          <p:cNvPr id="6" name="直接连接符 5"/>
          <p:cNvCxnSpPr/>
          <p:nvPr/>
        </p:nvCxnSpPr>
        <p:spPr>
          <a:xfrm flipV="1">
            <a:off x="1829668" y="2898150"/>
            <a:ext cx="5424645" cy="1471518"/>
          </a:xfrm>
          <a:prstGeom prst="line">
            <a:avLst/>
          </a:prstGeom>
          <a:ln w="28575">
            <a:solidFill>
              <a:srgbClr val="7030A0"/>
            </a:solidFill>
            <a:prstDash val="lgDash"/>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254313" y="2657445"/>
            <a:ext cx="954107" cy="400110"/>
          </a:xfrm>
          <a:prstGeom prst="rect">
            <a:avLst/>
          </a:prstGeom>
        </p:spPr>
        <p:txBody>
          <a:bodyPr wrap="non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回归线</a:t>
            </a:r>
            <a:endParaRPr lang="zh-CN" altLang="en-US" sz="2000" dirty="0"/>
          </a:p>
        </p:txBody>
      </p:sp>
    </p:spTree>
    <p:extLst>
      <p:ext uri="{BB962C8B-B14F-4D97-AF65-F5344CB8AC3E}">
        <p14:creationId xmlns:p14="http://schemas.microsoft.com/office/powerpoint/2010/main" val="11769886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  </a:t>
            </a:r>
            <a:r>
              <a:rPr lang="zh-CN" altLang="en-US" dirty="0"/>
              <a:t>七种基本质量工具</a:t>
            </a:r>
          </a:p>
        </p:txBody>
      </p:sp>
      <p:sp>
        <p:nvSpPr>
          <p:cNvPr id="9" name="副标题 8"/>
          <p:cNvSpPr txBox="1">
            <a:spLocks/>
          </p:cNvSpPr>
          <p:nvPr/>
        </p:nvSpPr>
        <p:spPr>
          <a:xfrm>
            <a:off x="467544" y="736465"/>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FF0000"/>
                </a:solidFill>
                <a:latin typeface="Times New Roman" panose="02020603050405020304" pitchFamily="18" charset="0"/>
                <a:cs typeface="Times New Roman" panose="02020603050405020304" pitchFamily="18" charset="0"/>
              </a:rPr>
              <a:t>(7)</a:t>
            </a:r>
            <a:r>
              <a:rPr lang="zh-CN" altLang="en-US" sz="2400" b="1" dirty="0">
                <a:solidFill>
                  <a:srgbClr val="FF0000"/>
                </a:solidFill>
                <a:latin typeface="Times New Roman" panose="02020603050405020304" pitchFamily="18" charset="0"/>
                <a:cs typeface="Times New Roman" panose="02020603050405020304" pitchFamily="18" charset="0"/>
              </a:rPr>
              <a:t>控制图</a:t>
            </a:r>
            <a:r>
              <a:rPr lang="zh-CN" altLang="en-US" sz="2400" b="1" dirty="0">
                <a:latin typeface="Times New Roman" panose="02020603050405020304" pitchFamily="18" charset="0"/>
                <a:cs typeface="Times New Roman" panose="02020603050405020304" pitchFamily="18" charset="0"/>
              </a:rPr>
              <a:t>（也包括运行图</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不带界限）</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solidFill>
                  <a:srgbClr val="0070C0"/>
                </a:solidFill>
                <a:latin typeface="Times New Roman" panose="02020603050405020304" pitchFamily="18" charset="0"/>
                <a:cs typeface="Times New Roman" panose="02020603050405020304" pitchFamily="18" charset="0"/>
              </a:rPr>
              <a:t>确定一个过程是否稳定受控</a:t>
            </a:r>
            <a:r>
              <a:rPr lang="zh-CN" altLang="en-US" sz="2000" b="1" dirty="0">
                <a:latin typeface="Times New Roman" panose="02020603050405020304" pitchFamily="18" charset="0"/>
                <a:cs typeface="Times New Roman" panose="02020603050405020304" pitchFamily="18" charset="0"/>
              </a:rPr>
              <a:t>，或者是否具有可预测的绩效</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5231D26-DC3E-4200-BE54-C4311482A239}"/>
              </a:ext>
            </a:extLst>
          </p:cNvPr>
          <p:cNvPicPr>
            <a:picLocks noChangeAspect="1"/>
          </p:cNvPicPr>
          <p:nvPr/>
        </p:nvPicPr>
        <p:blipFill>
          <a:blip r:embed="rId3"/>
          <a:stretch>
            <a:fillRect/>
          </a:stretch>
        </p:blipFill>
        <p:spPr>
          <a:xfrm>
            <a:off x="467544" y="1801154"/>
            <a:ext cx="6048672" cy="3913846"/>
          </a:xfrm>
          <a:prstGeom prst="rect">
            <a:avLst/>
          </a:prstGeom>
        </p:spPr>
      </p:pic>
      <p:sp>
        <p:nvSpPr>
          <p:cNvPr id="3" name="矩形 2"/>
          <p:cNvSpPr/>
          <p:nvPr/>
        </p:nvSpPr>
        <p:spPr>
          <a:xfrm>
            <a:off x="7020272" y="3528171"/>
            <a:ext cx="1723549" cy="461665"/>
          </a:xfrm>
          <a:prstGeom prst="rect">
            <a:avLst/>
          </a:prstGeom>
        </p:spPr>
        <p:txBody>
          <a:bodyPr wrap="none">
            <a:spAutoFit/>
          </a:bodyPr>
          <a:lstStyle/>
          <a:p>
            <a:r>
              <a:rPr lang="zh-CN" altLang="en-US" sz="2400" b="1" dirty="0">
                <a:solidFill>
                  <a:srgbClr val="7030A0"/>
                </a:solidFill>
                <a:latin typeface="Times New Roman" panose="02020603050405020304" pitchFamily="18" charset="0"/>
                <a:cs typeface="Times New Roman" panose="02020603050405020304" pitchFamily="18" charset="0"/>
              </a:rPr>
              <a:t>进度控制图</a:t>
            </a:r>
            <a:endParaRPr lang="zh-CN" altLang="en-US" sz="2400" dirty="0"/>
          </a:p>
        </p:txBody>
      </p:sp>
    </p:spTree>
    <p:extLst>
      <p:ext uri="{BB962C8B-B14F-4D97-AF65-F5344CB8AC3E}">
        <p14:creationId xmlns:p14="http://schemas.microsoft.com/office/powerpoint/2010/main" val="2501122089"/>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  </a:t>
            </a:r>
            <a:r>
              <a:rPr lang="zh-CN" altLang="en-US" dirty="0"/>
              <a:t>七种基本质量工具</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852E9266-9794-4296-BC7F-7D9FF30C21EB}"/>
              </a:ext>
            </a:extLst>
          </p:cNvPr>
          <p:cNvPicPr>
            <a:picLocks noChangeAspect="1"/>
          </p:cNvPicPr>
          <p:nvPr/>
        </p:nvPicPr>
        <p:blipFill>
          <a:blip r:embed="rId3"/>
          <a:stretch>
            <a:fillRect/>
          </a:stretch>
        </p:blipFill>
        <p:spPr>
          <a:xfrm>
            <a:off x="1115616" y="878292"/>
            <a:ext cx="6696744" cy="4176464"/>
          </a:xfrm>
          <a:prstGeom prst="rect">
            <a:avLst/>
          </a:prstGeom>
        </p:spPr>
      </p:pic>
      <p:sp>
        <p:nvSpPr>
          <p:cNvPr id="4" name="矩形 3"/>
          <p:cNvSpPr/>
          <p:nvPr/>
        </p:nvSpPr>
        <p:spPr>
          <a:xfrm>
            <a:off x="2604120" y="5089748"/>
            <a:ext cx="4031874" cy="499432"/>
          </a:xfrm>
          <a:prstGeom prst="rect">
            <a:avLst/>
          </a:prstGeom>
        </p:spPr>
        <p:txBody>
          <a:bodyPr wrap="none">
            <a:spAutoFit/>
          </a:bodyPr>
          <a:lstStyle/>
          <a:p>
            <a:pPr algn="ctr">
              <a:lnSpc>
                <a:spcPct val="150000"/>
              </a:lnSpc>
            </a:pPr>
            <a:r>
              <a:rPr lang="zh-CN" altLang="en-US" sz="2000" b="1" dirty="0">
                <a:solidFill>
                  <a:srgbClr val="7030A0"/>
                </a:solidFill>
                <a:latin typeface="Times New Roman" panose="02020603050405020304" pitchFamily="18" charset="0"/>
                <a:cs typeface="Times New Roman" panose="02020603050405020304" pitchFamily="18" charset="0"/>
              </a:rPr>
              <a:t>带固定界限的</a:t>
            </a:r>
            <a:r>
              <a:rPr lang="zh-CN" altLang="en-US" sz="2000" b="1" dirty="0">
                <a:solidFill>
                  <a:srgbClr val="0070C0"/>
                </a:solidFill>
                <a:latin typeface="Times New Roman" panose="02020603050405020304" pitchFamily="18" charset="0"/>
                <a:cs typeface="Times New Roman" panose="02020603050405020304" pitchFamily="18" charset="0"/>
              </a:rPr>
              <a:t>缺陷</a:t>
            </a:r>
            <a:r>
              <a:rPr lang="zh-CN" altLang="en-US" sz="2000" b="1" dirty="0">
                <a:solidFill>
                  <a:srgbClr val="7030A0"/>
                </a:solidFill>
                <a:latin typeface="Times New Roman" panose="02020603050405020304" pitchFamily="18" charset="0"/>
                <a:cs typeface="Times New Roman" panose="02020603050405020304" pitchFamily="18" charset="0"/>
              </a:rPr>
              <a:t>连续测量控制图</a:t>
            </a:r>
          </a:p>
        </p:txBody>
      </p:sp>
    </p:spTree>
    <p:extLst>
      <p:ext uri="{BB962C8B-B14F-4D97-AF65-F5344CB8AC3E}">
        <p14:creationId xmlns:p14="http://schemas.microsoft.com/office/powerpoint/2010/main" val="17839673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规划质量管理</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8.2</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a:t>
            </a:r>
            <a:r>
              <a:rPr lang="zh-CN" altLang="en-US" dirty="0"/>
              <a:t>  项目质量管理</a:t>
            </a:r>
          </a:p>
        </p:txBody>
      </p:sp>
      <p:sp>
        <p:nvSpPr>
          <p:cNvPr id="9" name="副标题 8"/>
          <p:cNvSpPr txBox="1">
            <a:spLocks/>
          </p:cNvSpPr>
          <p:nvPr/>
        </p:nvSpPr>
        <p:spPr>
          <a:xfrm>
            <a:off x="348256" y="1201316"/>
            <a:ext cx="863085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质量：</a:t>
            </a:r>
            <a:r>
              <a:rPr lang="zh-CN" altLang="en-US" sz="2400" b="1" dirty="0">
                <a:solidFill>
                  <a:srgbClr val="7030A0"/>
                </a:solidFill>
                <a:latin typeface="Times New Roman" panose="02020603050405020304" pitchFamily="18" charset="0"/>
                <a:cs typeface="Times New Roman" panose="02020603050405020304" pitchFamily="18" charset="0"/>
              </a:rPr>
              <a:t>满足要求的程度</a:t>
            </a:r>
            <a:endParaRPr lang="en-US" altLang="zh-CN" sz="24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814B74F-71DF-4064-8D05-5370CF4E4C28}"/>
              </a:ext>
            </a:extLst>
          </p:cNvPr>
          <p:cNvSpPr txBox="1"/>
          <p:nvPr/>
        </p:nvSpPr>
        <p:spPr>
          <a:xfrm>
            <a:off x="1043608" y="2466501"/>
            <a:ext cx="2852435" cy="580865"/>
          </a:xfrm>
          <a:prstGeom prst="rect">
            <a:avLst/>
          </a:prstGeom>
          <a:noFill/>
          <a:ln>
            <a:solidFill>
              <a:srgbClr val="FF0000"/>
            </a:solidFill>
          </a:ln>
        </p:spPr>
        <p:txBody>
          <a:bodyPr wrap="square">
            <a:spAutoFit/>
          </a:bodyPr>
          <a:lstStyle/>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符合规定的要求</a:t>
            </a:r>
            <a:endParaRPr lang="en-US" altLang="zh-CN" sz="24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97192D3D-B88C-4F49-9CC1-8E57F0FAA445}"/>
              </a:ext>
            </a:extLst>
          </p:cNvPr>
          <p:cNvSpPr txBox="1"/>
          <p:nvPr/>
        </p:nvSpPr>
        <p:spPr>
          <a:xfrm>
            <a:off x="4663684" y="2466501"/>
            <a:ext cx="3320124" cy="580865"/>
          </a:xfrm>
          <a:prstGeom prst="rect">
            <a:avLst/>
          </a:prstGeom>
          <a:noFill/>
          <a:ln>
            <a:solidFill>
              <a:srgbClr val="7030A0"/>
            </a:solidFill>
          </a:ln>
        </p:spPr>
        <p:txBody>
          <a:bodyPr wrap="square">
            <a:spAutoFit/>
          </a:bodyPr>
          <a:lstStyle/>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满足顾客的隐含需求</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168123"/>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  </a:t>
            </a:r>
            <a:r>
              <a:rPr lang="zh-CN" altLang="en-US" dirty="0"/>
              <a:t>规划质量管理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规划质量管理</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识别</a:t>
            </a:r>
            <a:r>
              <a:rPr lang="zh-CN" altLang="en-US" sz="2400" b="1" dirty="0">
                <a:latin typeface="Times New Roman" panose="02020603050405020304" pitchFamily="18" charset="0"/>
                <a:cs typeface="Times New Roman" panose="02020603050405020304" pitchFamily="18" charset="0"/>
              </a:rPr>
              <a:t>项目及其可交付成果的</a:t>
            </a:r>
            <a:r>
              <a:rPr lang="zh-CN" altLang="en-US" sz="2400" b="1" dirty="0">
                <a:solidFill>
                  <a:srgbClr val="0070C0"/>
                </a:solidFill>
                <a:latin typeface="Times New Roman" panose="02020603050405020304" pitchFamily="18" charset="0"/>
                <a:cs typeface="Times New Roman" panose="02020603050405020304" pitchFamily="18" charset="0"/>
              </a:rPr>
              <a:t>质量要求</a:t>
            </a:r>
            <a:r>
              <a:rPr lang="en-US" altLang="zh-CN" sz="2400" b="1" dirty="0">
                <a:solidFill>
                  <a:srgbClr val="0070C0"/>
                </a:solidFill>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标准</a:t>
            </a:r>
            <a:endParaRPr lang="en-US" altLang="zh-CN" sz="2400" b="1" dirty="0">
              <a:solidFill>
                <a:srgbClr val="0070C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）书面</a:t>
            </a:r>
            <a:r>
              <a:rPr lang="zh-CN" altLang="en-US" sz="2400" b="1" dirty="0">
                <a:solidFill>
                  <a:srgbClr val="7030A0"/>
                </a:solidFill>
                <a:latin typeface="Times New Roman" panose="02020603050405020304" pitchFamily="18" charset="0"/>
                <a:cs typeface="Times New Roman" panose="02020603050405020304" pitchFamily="18" charset="0"/>
              </a:rPr>
              <a:t>描述</a:t>
            </a:r>
            <a:r>
              <a:rPr lang="zh-CN" altLang="en-US" sz="2400" b="1" dirty="0">
                <a:latin typeface="Times New Roman" panose="02020603050405020304" pitchFamily="18" charset="0"/>
                <a:cs typeface="Times New Roman" panose="02020603050405020304" pitchFamily="18" charset="0"/>
              </a:rPr>
              <a:t>项目将如何证明</a:t>
            </a:r>
            <a:r>
              <a:rPr lang="zh-CN" altLang="en-US" sz="2400" b="1" dirty="0">
                <a:solidFill>
                  <a:srgbClr val="7030A0"/>
                </a:solidFill>
                <a:latin typeface="Times New Roman" panose="02020603050405020304" pitchFamily="18" charset="0"/>
                <a:cs typeface="Times New Roman" panose="02020603050405020304" pitchFamily="18" charset="0"/>
              </a:rPr>
              <a:t>符合质量要求</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320460"/>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  </a:t>
            </a:r>
            <a:r>
              <a:rPr lang="zh-CN" altLang="en-US" dirty="0"/>
              <a:t>规划质量管理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规划质量管理的数据流向图</a:t>
            </a:r>
          </a:p>
        </p:txBody>
      </p:sp>
      <p:pic>
        <p:nvPicPr>
          <p:cNvPr id="3" name="图片 2">
            <a:extLst>
              <a:ext uri="{FF2B5EF4-FFF2-40B4-BE49-F238E27FC236}">
                <a16:creationId xmlns:a16="http://schemas.microsoft.com/office/drawing/2014/main" id="{E9C8CE37-ACB8-4161-9881-B18BD83E6B60}"/>
              </a:ext>
            </a:extLst>
          </p:cNvPr>
          <p:cNvPicPr>
            <a:picLocks noChangeAspect="1"/>
          </p:cNvPicPr>
          <p:nvPr/>
        </p:nvPicPr>
        <p:blipFill>
          <a:blip r:embed="rId2"/>
          <a:stretch>
            <a:fillRect/>
          </a:stretch>
        </p:blipFill>
        <p:spPr>
          <a:xfrm>
            <a:off x="179512" y="121568"/>
            <a:ext cx="8695415" cy="4536132"/>
          </a:xfrm>
          <a:prstGeom prst="rect">
            <a:avLst/>
          </a:prstGeom>
        </p:spPr>
      </p:pic>
      <p:cxnSp>
        <p:nvCxnSpPr>
          <p:cNvPr id="5" name="直接连接符 4"/>
          <p:cNvCxnSpPr/>
          <p:nvPr/>
        </p:nvCxnSpPr>
        <p:spPr>
          <a:xfrm>
            <a:off x="755576" y="2785492"/>
            <a:ext cx="79208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148064" y="1675225"/>
            <a:ext cx="108012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378211" y="2548670"/>
            <a:ext cx="1080120" cy="4521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1691680" y="1345332"/>
            <a:ext cx="79208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9862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  </a:t>
            </a:r>
            <a:r>
              <a:rPr lang="zh-CN" altLang="en-US" dirty="0"/>
              <a:t>规划质量管理</a:t>
            </a:r>
          </a:p>
        </p:txBody>
      </p:sp>
      <p:graphicFrame>
        <p:nvGraphicFramePr>
          <p:cNvPr id="14" name="图示 13">
            <a:extLst>
              <a:ext uri="{FF2B5EF4-FFF2-40B4-BE49-F238E27FC236}">
                <a16:creationId xmlns:a16="http://schemas.microsoft.com/office/drawing/2014/main" id="{BAFC44B3-D4B5-4AD3-8015-9D717E5F226B}"/>
              </a:ext>
            </a:extLst>
          </p:cNvPr>
          <p:cNvGraphicFramePr/>
          <p:nvPr>
            <p:extLst>
              <p:ext uri="{D42A27DB-BD31-4B8C-83A1-F6EECF244321}">
                <p14:modId xmlns:p14="http://schemas.microsoft.com/office/powerpoint/2010/main" val="4183670024"/>
              </p:ext>
            </p:extLst>
          </p:nvPr>
        </p:nvGraphicFramePr>
        <p:xfrm>
          <a:off x="143508" y="769268"/>
          <a:ext cx="8856984" cy="4392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副标题 8">
            <a:extLst>
              <a:ext uri="{FF2B5EF4-FFF2-40B4-BE49-F238E27FC236}">
                <a16:creationId xmlns:a16="http://schemas.microsoft.com/office/drawing/2014/main" id="{DEBA3CF1-8200-44E1-9B55-D5A64687786E}"/>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4564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  </a:t>
            </a:r>
            <a:r>
              <a:rPr lang="zh-CN" altLang="en-US" dirty="0"/>
              <a:t>过程工具与技术</a:t>
            </a:r>
          </a:p>
        </p:txBody>
      </p:sp>
      <p:sp>
        <p:nvSpPr>
          <p:cNvPr id="9" name="副标题 8"/>
          <p:cNvSpPr txBox="1">
            <a:spLocks/>
          </p:cNvSpPr>
          <p:nvPr/>
        </p:nvSpPr>
        <p:spPr>
          <a:xfrm>
            <a:off x="274281" y="841276"/>
            <a:ext cx="867645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成本效益分析</a:t>
            </a:r>
            <a:r>
              <a:rPr lang="zh-CN" altLang="en-US" sz="2400" b="1" dirty="0">
                <a:latin typeface="Times New Roman" panose="02020603050405020304" pitchFamily="18" charset="0"/>
                <a:cs typeface="Times New Roman" panose="02020603050405020304" pitchFamily="18" charset="0"/>
              </a:rPr>
              <a:t>：比较其可能的成本与预期的效益</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zh-CN" altLang="en-US" sz="1800" b="1" dirty="0">
              <a:solidFill>
                <a:srgbClr val="FF000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0E96456C-E854-4738-AF97-0F21FF26D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 y="1887615"/>
            <a:ext cx="9144000" cy="2964607"/>
          </a:xfrm>
          <a:prstGeom prst="rect">
            <a:avLst/>
          </a:prstGeom>
        </p:spPr>
      </p:pic>
    </p:spTree>
    <p:extLst>
      <p:ext uri="{BB962C8B-B14F-4D97-AF65-F5344CB8AC3E}">
        <p14:creationId xmlns:p14="http://schemas.microsoft.com/office/powerpoint/2010/main" val="4202174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  </a:t>
            </a:r>
            <a:r>
              <a:rPr lang="zh-CN" altLang="en-US" dirty="0"/>
              <a:t>过程工具与技术</a:t>
            </a:r>
          </a:p>
        </p:txBody>
      </p:sp>
      <p:sp>
        <p:nvSpPr>
          <p:cNvPr id="9" name="副标题 8"/>
          <p:cNvSpPr txBox="1">
            <a:spLocks/>
          </p:cNvSpPr>
          <p:nvPr/>
        </p:nvSpPr>
        <p:spPr>
          <a:xfrm>
            <a:off x="304678" y="728340"/>
            <a:ext cx="867645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质量成本（</a:t>
            </a:r>
            <a:r>
              <a:rPr lang="en-US" altLang="zh-CN" sz="2400" b="1" dirty="0">
                <a:solidFill>
                  <a:srgbClr val="FF0000"/>
                </a:solidFill>
                <a:latin typeface="Times New Roman" panose="02020603050405020304" pitchFamily="18" charset="0"/>
                <a:cs typeface="Times New Roman" panose="02020603050405020304" pitchFamily="18" charset="0"/>
              </a:rPr>
              <a:t>COQ</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：为保证质量而发生的所有成本</a:t>
            </a:r>
          </a:p>
          <a:p>
            <a:pPr marL="0" indent="0">
              <a:lnSpc>
                <a:spcPct val="150000"/>
              </a:lnSpc>
              <a:spcBef>
                <a:spcPts val="0"/>
              </a:spcBef>
              <a:buNone/>
            </a:pPr>
            <a:endParaRPr lang="zh-CN" altLang="en-US" sz="1800" b="1" dirty="0">
              <a:solidFill>
                <a:srgbClr val="FF0000"/>
              </a:solidFill>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3900F7E4-1592-4196-A061-C19BCEFDF527}"/>
              </a:ext>
            </a:extLst>
          </p:cNvPr>
          <p:cNvPicPr>
            <a:picLocks noChangeAspect="1"/>
          </p:cNvPicPr>
          <p:nvPr/>
        </p:nvPicPr>
        <p:blipFill>
          <a:blip r:embed="rId3"/>
          <a:stretch>
            <a:fillRect/>
          </a:stretch>
        </p:blipFill>
        <p:spPr>
          <a:xfrm>
            <a:off x="806216" y="1416968"/>
            <a:ext cx="7531568" cy="4191120"/>
          </a:xfrm>
          <a:prstGeom prst="rect">
            <a:avLst/>
          </a:prstGeom>
        </p:spPr>
      </p:pic>
      <p:sp>
        <p:nvSpPr>
          <p:cNvPr id="3" name="文本框 2">
            <a:extLst>
              <a:ext uri="{FF2B5EF4-FFF2-40B4-BE49-F238E27FC236}">
                <a16:creationId xmlns:a16="http://schemas.microsoft.com/office/drawing/2014/main" id="{CAC9436A-872E-472B-A855-83E193A01678}"/>
              </a:ext>
            </a:extLst>
          </p:cNvPr>
          <p:cNvSpPr txBox="1"/>
          <p:nvPr/>
        </p:nvSpPr>
        <p:spPr>
          <a:xfrm>
            <a:off x="7076178" y="1413334"/>
            <a:ext cx="1935145" cy="369332"/>
          </a:xfrm>
          <a:prstGeom prst="rect">
            <a:avLst/>
          </a:prstGeom>
          <a:noFill/>
        </p:spPr>
        <p:txBody>
          <a:bodyPr wrap="none" rtlCol="0">
            <a:spAutoFit/>
          </a:bodyPr>
          <a:lstStyle/>
          <a:p>
            <a:r>
              <a:rPr lang="en-US" altLang="zh-CN" b="1" u="sng" dirty="0"/>
              <a:t>(</a:t>
            </a:r>
            <a:r>
              <a:rPr lang="zh-CN" altLang="en-US" b="1" u="sng" dirty="0"/>
              <a:t>失败、劣质成本</a:t>
            </a:r>
            <a:r>
              <a:rPr lang="en-US" altLang="zh-CN" b="1" u="sng" dirty="0"/>
              <a:t>)</a:t>
            </a:r>
            <a:endParaRPr lang="zh-CN" altLang="en-US" b="1" u="sng" dirty="0"/>
          </a:p>
        </p:txBody>
      </p:sp>
      <p:sp>
        <p:nvSpPr>
          <p:cNvPr id="10" name="文本框 9">
            <a:extLst>
              <a:ext uri="{FF2B5EF4-FFF2-40B4-BE49-F238E27FC236}">
                <a16:creationId xmlns:a16="http://schemas.microsoft.com/office/drawing/2014/main" id="{4D73E0C0-740F-4CBA-AC66-CFFA70BF9643}"/>
              </a:ext>
            </a:extLst>
          </p:cNvPr>
          <p:cNvSpPr txBox="1"/>
          <p:nvPr/>
        </p:nvSpPr>
        <p:spPr>
          <a:xfrm>
            <a:off x="3131840" y="2857499"/>
            <a:ext cx="1098407" cy="1631216"/>
          </a:xfrm>
          <a:prstGeom prst="rect">
            <a:avLst/>
          </a:prstGeom>
          <a:solidFill>
            <a:schemeClr val="accent5">
              <a:lumMod val="40000"/>
              <a:lumOff val="60000"/>
            </a:schemeClr>
          </a:solidFill>
        </p:spPr>
        <p:txBody>
          <a:bodyPr wrap="square">
            <a:spAutoFit/>
          </a:bodyPr>
          <a:lstStyle/>
          <a:p>
            <a:r>
              <a:rPr lang="zh-CN" altLang="en-US" sz="2000" b="1" dirty="0">
                <a:solidFill>
                  <a:srgbClr val="C00000"/>
                </a:solidFill>
                <a:latin typeface="Times New Roman" panose="02020603050405020304" pitchFamily="18" charset="0"/>
                <a:cs typeface="Times New Roman" panose="02020603050405020304" pitchFamily="18" charset="0"/>
              </a:rPr>
              <a:t>项目期间</a:t>
            </a:r>
            <a:r>
              <a:rPr lang="zh-CN" altLang="en-US" sz="2000" b="1" dirty="0">
                <a:solidFill>
                  <a:srgbClr val="7030A0"/>
                </a:solidFill>
                <a:latin typeface="Times New Roman" panose="02020603050405020304" pitchFamily="18" charset="0"/>
                <a:cs typeface="Times New Roman" panose="02020603050405020304" pitchFamily="18" charset="0"/>
              </a:rPr>
              <a:t>，预防</a:t>
            </a:r>
            <a:r>
              <a:rPr lang="zh-CN" altLang="en-US" sz="2000" b="1" dirty="0">
                <a:latin typeface="Times New Roman" panose="02020603050405020304" pitchFamily="18" charset="0"/>
                <a:cs typeface="Times New Roman" panose="02020603050405020304" pitchFamily="18" charset="0"/>
              </a:rPr>
              <a:t>不符合质量要求</a:t>
            </a:r>
            <a:endParaRPr lang="zh-CN" altLang="en-US" sz="2000" dirty="0"/>
          </a:p>
        </p:txBody>
      </p:sp>
      <p:sp>
        <p:nvSpPr>
          <p:cNvPr id="11" name="文本框 10">
            <a:extLst>
              <a:ext uri="{FF2B5EF4-FFF2-40B4-BE49-F238E27FC236}">
                <a16:creationId xmlns:a16="http://schemas.microsoft.com/office/drawing/2014/main" id="{D36818F8-95EB-4D4B-BEDF-942FEC9A473F}"/>
              </a:ext>
            </a:extLst>
          </p:cNvPr>
          <p:cNvSpPr txBox="1"/>
          <p:nvPr/>
        </p:nvSpPr>
        <p:spPr>
          <a:xfrm>
            <a:off x="7065504" y="2416296"/>
            <a:ext cx="1055521" cy="1938992"/>
          </a:xfrm>
          <a:prstGeom prst="rect">
            <a:avLst/>
          </a:prstGeom>
          <a:solidFill>
            <a:schemeClr val="accent5">
              <a:lumMod val="40000"/>
              <a:lumOff val="60000"/>
            </a:schemeClr>
          </a:solidFill>
        </p:spPr>
        <p:txBody>
          <a:bodyPr wrap="square">
            <a:spAutoFit/>
          </a:bodyPr>
          <a:lstStyle/>
          <a:p>
            <a:r>
              <a:rPr lang="zh-CN" altLang="en-US" sz="2000" b="1" dirty="0">
                <a:solidFill>
                  <a:srgbClr val="C00000"/>
                </a:solidFill>
                <a:latin typeface="Times New Roman" panose="02020603050405020304" pitchFamily="18" charset="0"/>
                <a:cs typeface="Times New Roman" panose="02020603050405020304" pitchFamily="18" charset="0"/>
              </a:rPr>
              <a:t>项目期间和完成后</a:t>
            </a:r>
            <a:r>
              <a:rPr lang="zh-CN" altLang="en-US" sz="2000" b="1" dirty="0">
                <a:solidFill>
                  <a:srgbClr val="0070C0"/>
                </a:solidFill>
                <a:latin typeface="Times New Roman" panose="02020603050405020304" pitchFamily="18" charset="0"/>
                <a:cs typeface="Times New Roman" panose="02020603050405020304" pitchFamily="18" charset="0"/>
              </a:rPr>
              <a:t>，处理</a:t>
            </a:r>
            <a:r>
              <a:rPr lang="zh-CN" altLang="en-US" sz="2000" b="1" dirty="0">
                <a:latin typeface="Times New Roman" panose="02020603050405020304" pitchFamily="18" charset="0"/>
                <a:cs typeface="Times New Roman" panose="02020603050405020304" pitchFamily="18" charset="0"/>
              </a:rPr>
              <a:t>未达到质量要求</a:t>
            </a:r>
            <a:endParaRPr lang="zh-CN" altLang="en-US" sz="2000" dirty="0"/>
          </a:p>
        </p:txBody>
      </p:sp>
    </p:spTree>
    <p:extLst>
      <p:ext uri="{BB962C8B-B14F-4D97-AF65-F5344CB8AC3E}">
        <p14:creationId xmlns:p14="http://schemas.microsoft.com/office/powerpoint/2010/main" val="42378720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8.2  </a:t>
            </a:r>
            <a:r>
              <a:rPr lang="zh-CN" altLang="en-US" dirty="0"/>
              <a:t>规划质量管理</a:t>
            </a:r>
          </a:p>
        </p:txBody>
      </p:sp>
      <p:graphicFrame>
        <p:nvGraphicFramePr>
          <p:cNvPr id="14" name="图示 13">
            <a:extLst>
              <a:ext uri="{FF2B5EF4-FFF2-40B4-BE49-F238E27FC236}">
                <a16:creationId xmlns:a16="http://schemas.microsoft.com/office/drawing/2014/main" id="{BAFC44B3-D4B5-4AD3-8015-9D717E5F226B}"/>
              </a:ext>
            </a:extLst>
          </p:cNvPr>
          <p:cNvGraphicFramePr/>
          <p:nvPr>
            <p:extLst>
              <p:ext uri="{D42A27DB-BD31-4B8C-83A1-F6EECF244321}">
                <p14:modId xmlns:p14="http://schemas.microsoft.com/office/powerpoint/2010/main" val="727445469"/>
              </p:ext>
            </p:extLst>
          </p:nvPr>
        </p:nvGraphicFramePr>
        <p:xfrm>
          <a:off x="143508" y="769268"/>
          <a:ext cx="8856984"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副标题 8">
            <a:extLst>
              <a:ext uri="{FF2B5EF4-FFF2-40B4-BE49-F238E27FC236}">
                <a16:creationId xmlns:a16="http://schemas.microsoft.com/office/drawing/2014/main" id="{DEBA3CF1-8200-44E1-9B55-D5A64687786E}"/>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
        <p:nvSpPr>
          <p:cNvPr id="5" name="圆角矩形标注 6">
            <a:extLst>
              <a:ext uri="{FF2B5EF4-FFF2-40B4-BE49-F238E27FC236}">
                <a16:creationId xmlns:a16="http://schemas.microsoft.com/office/drawing/2014/main" id="{51A75DEC-A2EC-4719-82B7-9919988A6E22}"/>
              </a:ext>
            </a:extLst>
          </p:cNvPr>
          <p:cNvSpPr/>
          <p:nvPr/>
        </p:nvSpPr>
        <p:spPr>
          <a:xfrm>
            <a:off x="143508" y="4105327"/>
            <a:ext cx="8856984" cy="1331362"/>
          </a:xfrm>
          <a:prstGeom prst="wedgeRoundRectCallout">
            <a:avLst>
              <a:gd name="adj1" fmla="val 28631"/>
              <a:gd name="adj2" fmla="val -117329"/>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spcBef>
                <a:spcPts val="0"/>
              </a:spcBef>
              <a:buNone/>
            </a:pPr>
            <a:r>
              <a:rPr lang="en-US" altLang="zh-CN" sz="2000" b="1" dirty="0">
                <a:solidFill>
                  <a:srgbClr val="C00000"/>
                </a:solidFill>
                <a:latin typeface="Times New Roman" panose="02020603050405020304" pitchFamily="18" charset="0"/>
                <a:cs typeface="Times New Roman" panose="02020603050405020304" pitchFamily="18" charset="0"/>
              </a:rPr>
              <a:t>1</a:t>
            </a:r>
            <a:r>
              <a:rPr lang="zh-CN" altLang="en-US" sz="2000" b="1" dirty="0">
                <a:solidFill>
                  <a:srgbClr val="C00000"/>
                </a:solidFill>
                <a:latin typeface="Times New Roman" panose="02020603050405020304" pitchFamily="18" charset="0"/>
                <a:cs typeface="Times New Roman" panose="02020603050405020304" pitchFamily="18" charset="0"/>
              </a:rPr>
              <a:t>、质量管理计划</a:t>
            </a:r>
            <a:r>
              <a:rPr lang="zh-CN" altLang="en-US" sz="2000" b="1" dirty="0">
                <a:solidFill>
                  <a:schemeClr val="tx1"/>
                </a:solidFill>
                <a:latin typeface="Times New Roman" panose="02020603050405020304" pitchFamily="18" charset="0"/>
                <a:cs typeface="Times New Roman" panose="02020603050405020304" pitchFamily="18" charset="0"/>
              </a:rPr>
              <a:t>：描述将如何实施执行组织的质量政策，质量要求</a:t>
            </a:r>
          </a:p>
          <a:p>
            <a:pPr marL="0" indent="0">
              <a:lnSpc>
                <a:spcPct val="150000"/>
              </a:lnSpc>
              <a:spcBef>
                <a:spcPts val="0"/>
              </a:spcBef>
              <a:buNone/>
            </a:pPr>
            <a:r>
              <a:rPr lang="en-US" altLang="zh-CN" sz="2000" b="1" dirty="0">
                <a:solidFill>
                  <a:srgbClr val="C00000"/>
                </a:solidFill>
                <a:latin typeface="Times New Roman" panose="02020603050405020304" pitchFamily="18" charset="0"/>
                <a:cs typeface="Times New Roman" panose="02020603050405020304" pitchFamily="18" charset="0"/>
              </a:rPr>
              <a:t>2</a:t>
            </a:r>
            <a:r>
              <a:rPr lang="zh-CN" altLang="en-US" sz="2000" b="1" dirty="0">
                <a:solidFill>
                  <a:srgbClr val="C00000"/>
                </a:solidFill>
                <a:latin typeface="Times New Roman" panose="02020603050405020304" pitchFamily="18" charset="0"/>
                <a:cs typeface="Times New Roman" panose="02020603050405020304" pitchFamily="18" charset="0"/>
              </a:rPr>
              <a:t>、质量测量指标</a:t>
            </a:r>
            <a:r>
              <a:rPr lang="zh-CN" altLang="en-US" sz="2000" b="1" dirty="0">
                <a:solidFill>
                  <a:schemeClr val="tx1"/>
                </a:solidFill>
                <a:latin typeface="Times New Roman" panose="02020603050405020304" pitchFamily="18" charset="0"/>
                <a:cs typeface="Times New Roman" panose="02020603050405020304" pitchFamily="18" charset="0"/>
              </a:rPr>
              <a:t>：专用于描述项目或产品属性，以及如何对属性进行测量</a:t>
            </a:r>
          </a:p>
        </p:txBody>
      </p:sp>
    </p:spTree>
    <p:extLst>
      <p:ext uri="{BB962C8B-B14F-4D97-AF65-F5344CB8AC3E}">
        <p14:creationId xmlns:p14="http://schemas.microsoft.com/office/powerpoint/2010/main" val="13025312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latin typeface="方正粗宋简体"/>
                <a:ea typeface="方正粗宋简体"/>
              </a:rPr>
              <a:t>实施质量保证</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8.3</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  </a:t>
            </a:r>
            <a:r>
              <a:rPr lang="zh-CN" altLang="en-US" dirty="0"/>
              <a:t>实施质量保证</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实施质量保证（管理质量）</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）把组织的</a:t>
            </a:r>
            <a:r>
              <a:rPr lang="zh-CN" altLang="en-US" sz="2400" b="1" dirty="0">
                <a:solidFill>
                  <a:srgbClr val="7030A0"/>
                </a:solidFill>
                <a:latin typeface="Times New Roman" panose="02020603050405020304" pitchFamily="18" charset="0"/>
                <a:cs typeface="Times New Roman" panose="02020603050405020304" pitchFamily="18" charset="0"/>
              </a:rPr>
              <a:t>质量政策用于项目</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确保采用合理的质量标准和操作性定义</a:t>
            </a:r>
            <a:endParaRPr lang="en-US" altLang="zh-CN" sz="2400" b="1" dirty="0">
              <a:solidFill>
                <a:srgbClr val="0070C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      </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6DA71FCF-5285-4353-94D1-4F39E396516E}"/>
              </a:ext>
            </a:extLst>
          </p:cNvPr>
          <p:cNvSpPr txBox="1"/>
          <p:nvPr/>
        </p:nvSpPr>
        <p:spPr>
          <a:xfrm>
            <a:off x="1169622" y="3217540"/>
            <a:ext cx="6804756" cy="1817101"/>
          </a:xfrm>
          <a:prstGeom prst="rect">
            <a:avLst/>
          </a:prstGeom>
          <a:solidFill>
            <a:schemeClr val="accent5">
              <a:lumMod val="20000"/>
              <a:lumOff val="80000"/>
            </a:schemeClr>
          </a:solidFill>
        </p:spPr>
        <p:txBody>
          <a:bodyPr wrap="square">
            <a:spAutoFit/>
          </a:bodyPr>
          <a:lstStyle/>
          <a:p>
            <a:pPr marL="12065">
              <a:lnSpc>
                <a:spcPct val="150000"/>
              </a:lnSpc>
              <a:spcBef>
                <a:spcPts val="505"/>
              </a:spcBef>
              <a:buClr>
                <a:srgbClr val="DD8046"/>
              </a:buClr>
              <a:buSzPct val="60000"/>
              <a:tabLst>
                <a:tab pos="254000" algn="l"/>
              </a:tabLst>
            </a:pPr>
            <a:r>
              <a:rPr lang="zh-CN" altLang="en-US" sz="2400" dirty="0">
                <a:latin typeface="Times New Roman" panose="02020603050405020304" pitchFamily="18" charset="0"/>
                <a:cs typeface="Times New Roman" panose="02020603050405020304" pitchFamily="18" charset="0"/>
              </a:rPr>
              <a:t>注意：</a:t>
            </a:r>
            <a:endParaRPr lang="en-US" altLang="zh-CN" sz="2400" dirty="0">
              <a:latin typeface="Times New Roman" panose="02020603050405020304" pitchFamily="18" charset="0"/>
              <a:cs typeface="Times New Roman" panose="02020603050405020304" pitchFamily="18" charset="0"/>
            </a:endParaRPr>
          </a:p>
          <a:p>
            <a:pPr marL="12065">
              <a:lnSpc>
                <a:spcPct val="150000"/>
              </a:lnSpc>
              <a:spcBef>
                <a:spcPts val="505"/>
              </a:spcBef>
              <a:buClr>
                <a:srgbClr val="DD8046"/>
              </a:buClr>
              <a:buSzPct val="60000"/>
              <a:tabLst>
                <a:tab pos="254000" algn="l"/>
              </a:tabLst>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）通常本身并不能直接提高当前产品的质量</a:t>
            </a:r>
          </a:p>
          <a:p>
            <a:pPr marL="12065">
              <a:lnSpc>
                <a:spcPct val="150000"/>
              </a:lnSpc>
              <a:spcBef>
                <a:spcPts val="495"/>
              </a:spcBef>
              <a:buClr>
                <a:srgbClr val="DD8046"/>
              </a:buClr>
              <a:buSzPct val="60000"/>
              <a:tabLst>
                <a:tab pos="254000" algn="l"/>
              </a:tabLst>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）一般由质量保证（</a:t>
            </a:r>
            <a:r>
              <a:rPr lang="en-US" altLang="zh-CN" sz="2400" dirty="0">
                <a:latin typeface="Times New Roman" panose="02020603050405020304" pitchFamily="18" charset="0"/>
                <a:cs typeface="Times New Roman" panose="02020603050405020304" pitchFamily="18" charset="0"/>
              </a:rPr>
              <a:t>QA</a:t>
            </a:r>
            <a:r>
              <a:rPr lang="zh-CN" altLang="en-US" sz="2400" dirty="0">
                <a:latin typeface="Times New Roman" panose="02020603050405020304" pitchFamily="18" charset="0"/>
                <a:cs typeface="Times New Roman" panose="02020603050405020304" pitchFamily="18" charset="0"/>
              </a:rPr>
              <a:t>）部门人员实施</a:t>
            </a:r>
          </a:p>
        </p:txBody>
      </p:sp>
    </p:spTree>
    <p:extLst>
      <p:ext uri="{BB962C8B-B14F-4D97-AF65-F5344CB8AC3E}">
        <p14:creationId xmlns:p14="http://schemas.microsoft.com/office/powerpoint/2010/main" val="131774935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1711" y="386780"/>
            <a:ext cx="6654138" cy="647700"/>
          </a:xfrm>
        </p:spPr>
        <p:txBody>
          <a:bodyPr>
            <a:normAutofit/>
          </a:bodyPr>
          <a:lstStyle/>
          <a:p>
            <a:r>
              <a:rPr lang="en-US" altLang="zh-CN" dirty="0"/>
              <a:t>8.3  </a:t>
            </a:r>
            <a:r>
              <a:rPr lang="zh-CN" altLang="en-US" dirty="0"/>
              <a:t>实施质量保证</a:t>
            </a:r>
          </a:p>
        </p:txBody>
      </p:sp>
      <p:sp>
        <p:nvSpPr>
          <p:cNvPr id="9" name="副标题 8"/>
          <p:cNvSpPr txBox="1">
            <a:spLocks/>
          </p:cNvSpPr>
          <p:nvPr/>
        </p:nvSpPr>
        <p:spPr>
          <a:xfrm>
            <a:off x="485129" y="125050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实施质量保证的数据流向图</a:t>
            </a:r>
          </a:p>
        </p:txBody>
      </p:sp>
      <p:pic>
        <p:nvPicPr>
          <p:cNvPr id="3" name="图片 2">
            <a:extLst>
              <a:ext uri="{FF2B5EF4-FFF2-40B4-BE49-F238E27FC236}">
                <a16:creationId xmlns:a16="http://schemas.microsoft.com/office/drawing/2014/main" id="{22A2637A-DF0E-4DB9-882A-7633D8D58103}"/>
              </a:ext>
            </a:extLst>
          </p:cNvPr>
          <p:cNvPicPr>
            <a:picLocks noChangeAspect="1"/>
          </p:cNvPicPr>
          <p:nvPr/>
        </p:nvPicPr>
        <p:blipFill>
          <a:blip r:embed="rId3"/>
          <a:stretch>
            <a:fillRect/>
          </a:stretch>
        </p:blipFill>
        <p:spPr>
          <a:xfrm>
            <a:off x="251520" y="265212"/>
            <a:ext cx="8494693" cy="4420566"/>
          </a:xfrm>
          <a:prstGeom prst="rect">
            <a:avLst/>
          </a:prstGeom>
        </p:spPr>
      </p:pic>
    </p:spTree>
    <p:extLst>
      <p:ext uri="{BB962C8B-B14F-4D97-AF65-F5344CB8AC3E}">
        <p14:creationId xmlns:p14="http://schemas.microsoft.com/office/powerpoint/2010/main" val="4110904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8.3  </a:t>
            </a:r>
            <a:r>
              <a:rPr lang="zh-CN" altLang="en-US" dirty="0"/>
              <a:t>实施质量保证</a:t>
            </a:r>
          </a:p>
        </p:txBody>
      </p:sp>
      <p:graphicFrame>
        <p:nvGraphicFramePr>
          <p:cNvPr id="14" name="图示 13">
            <a:extLst>
              <a:ext uri="{FF2B5EF4-FFF2-40B4-BE49-F238E27FC236}">
                <a16:creationId xmlns:a16="http://schemas.microsoft.com/office/drawing/2014/main" id="{BAFC44B3-D4B5-4AD3-8015-9D717E5F226B}"/>
              </a:ext>
            </a:extLst>
          </p:cNvPr>
          <p:cNvGraphicFramePr/>
          <p:nvPr>
            <p:extLst>
              <p:ext uri="{D42A27DB-BD31-4B8C-83A1-F6EECF244321}">
                <p14:modId xmlns:p14="http://schemas.microsoft.com/office/powerpoint/2010/main" val="780964231"/>
              </p:ext>
            </p:extLst>
          </p:nvPr>
        </p:nvGraphicFramePr>
        <p:xfrm>
          <a:off x="143508" y="553244"/>
          <a:ext cx="8856984" cy="4001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副标题 8">
            <a:extLst>
              <a:ext uri="{FF2B5EF4-FFF2-40B4-BE49-F238E27FC236}">
                <a16:creationId xmlns:a16="http://schemas.microsoft.com/office/drawing/2014/main" id="{DEBA3CF1-8200-44E1-9B55-D5A64687786E}"/>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8328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a:t>
            </a:r>
            <a:r>
              <a:rPr lang="zh-CN" altLang="en-US" dirty="0"/>
              <a:t>  项目质量管理</a:t>
            </a:r>
          </a:p>
        </p:txBody>
      </p:sp>
      <p:sp>
        <p:nvSpPr>
          <p:cNvPr id="9" name="副标题 8"/>
          <p:cNvSpPr txBox="1">
            <a:spLocks/>
          </p:cNvSpPr>
          <p:nvPr/>
        </p:nvSpPr>
        <p:spPr>
          <a:xfrm>
            <a:off x="294126" y="890738"/>
            <a:ext cx="863085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质量</a:t>
            </a:r>
            <a:r>
              <a:rPr lang="zh-CN" altLang="en-US" sz="2400" b="1" dirty="0">
                <a:latin typeface="Times New Roman" panose="02020603050405020304" pitchFamily="18" charset="0"/>
                <a:cs typeface="Times New Roman" panose="02020603050405020304" pitchFamily="18" charset="0"/>
              </a:rPr>
              <a:t>与</a:t>
            </a:r>
            <a:r>
              <a:rPr lang="zh-CN" altLang="en-US" sz="2400" b="1" dirty="0">
                <a:solidFill>
                  <a:srgbClr val="0070C0"/>
                </a:solidFill>
                <a:latin typeface="Times New Roman" panose="02020603050405020304" pitchFamily="18" charset="0"/>
                <a:cs typeface="Times New Roman" panose="02020603050405020304" pitchFamily="18" charset="0"/>
              </a:rPr>
              <a:t>等级</a:t>
            </a:r>
            <a:endParaRPr lang="en-US" altLang="zh-CN" sz="24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图示 3"/>
          <p:cNvGraphicFramePr/>
          <p:nvPr>
            <p:extLst>
              <p:ext uri="{D42A27DB-BD31-4B8C-83A1-F6EECF244321}">
                <p14:modId xmlns:p14="http://schemas.microsoft.com/office/powerpoint/2010/main" val="797305089"/>
              </p:ext>
            </p:extLst>
          </p:nvPr>
        </p:nvGraphicFramePr>
        <p:xfrm>
          <a:off x="133126" y="1918764"/>
          <a:ext cx="8782442" cy="2934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2126114"/>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8.3  </a:t>
            </a:r>
            <a:r>
              <a:rPr lang="zh-CN" altLang="en-US" dirty="0"/>
              <a:t>实施质量保证</a:t>
            </a:r>
          </a:p>
        </p:txBody>
      </p:sp>
      <p:graphicFrame>
        <p:nvGraphicFramePr>
          <p:cNvPr id="14" name="图示 13">
            <a:extLst>
              <a:ext uri="{FF2B5EF4-FFF2-40B4-BE49-F238E27FC236}">
                <a16:creationId xmlns:a16="http://schemas.microsoft.com/office/drawing/2014/main" id="{BAFC44B3-D4B5-4AD3-8015-9D717E5F226B}"/>
              </a:ext>
            </a:extLst>
          </p:cNvPr>
          <p:cNvGraphicFramePr/>
          <p:nvPr>
            <p:extLst>
              <p:ext uri="{D42A27DB-BD31-4B8C-83A1-F6EECF244321}">
                <p14:modId xmlns:p14="http://schemas.microsoft.com/office/powerpoint/2010/main" val="290486309"/>
              </p:ext>
            </p:extLst>
          </p:nvPr>
        </p:nvGraphicFramePr>
        <p:xfrm>
          <a:off x="143508" y="553244"/>
          <a:ext cx="8856984" cy="4001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副标题 8">
            <a:extLst>
              <a:ext uri="{FF2B5EF4-FFF2-40B4-BE49-F238E27FC236}">
                <a16:creationId xmlns:a16="http://schemas.microsoft.com/office/drawing/2014/main" id="{DEBA3CF1-8200-44E1-9B55-D5A64687786E}"/>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
        <p:nvSpPr>
          <p:cNvPr id="5" name="圆角矩形标注 6">
            <a:extLst>
              <a:ext uri="{FF2B5EF4-FFF2-40B4-BE49-F238E27FC236}">
                <a16:creationId xmlns:a16="http://schemas.microsoft.com/office/drawing/2014/main" id="{021812FA-1428-43E5-9AA2-77268C62D99B}"/>
              </a:ext>
            </a:extLst>
          </p:cNvPr>
          <p:cNvSpPr/>
          <p:nvPr/>
        </p:nvSpPr>
        <p:spPr>
          <a:xfrm>
            <a:off x="294126" y="4081636"/>
            <a:ext cx="7950282" cy="1511796"/>
          </a:xfrm>
          <a:prstGeom prst="wedgeRoundRectCallout">
            <a:avLst>
              <a:gd name="adj1" fmla="val -6106"/>
              <a:gd name="adj2" fmla="val -163209"/>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质量审计</a:t>
            </a:r>
            <a:r>
              <a:rPr lang="en-US" altLang="zh-CN" sz="2000" b="1" dirty="0">
                <a:solidFill>
                  <a:srgbClr val="FF0000"/>
                </a:solidFill>
                <a:latin typeface="Times New Roman" panose="02020603050405020304" pitchFamily="18" charset="0"/>
                <a:cs typeface="Times New Roman" panose="02020603050405020304" pitchFamily="18" charset="0"/>
              </a:rPr>
              <a:t>(Audit) </a:t>
            </a:r>
            <a:r>
              <a:rPr lang="zh-CN" altLang="en-US" sz="2000" b="1" dirty="0">
                <a:solidFill>
                  <a:srgbClr val="FF0000"/>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对过程或者产品的一次独立评估</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）将审核的主体与为该主体以前建立的一组规程和标准进行比较</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zh-CN" altLang="en-US" sz="2000" b="1" dirty="0">
                <a:solidFill>
                  <a:srgbClr val="0070C0"/>
                </a:solidFill>
                <a:latin typeface="Times New Roman" panose="02020603050405020304" pitchFamily="18" charset="0"/>
                <a:cs typeface="Times New Roman" panose="02020603050405020304" pitchFamily="18" charset="0"/>
              </a:rPr>
              <a:t>（</a:t>
            </a:r>
            <a:r>
              <a:rPr lang="en-US" altLang="zh-CN" sz="2000" b="1" dirty="0">
                <a:solidFill>
                  <a:srgbClr val="0070C0"/>
                </a:solidFill>
                <a:latin typeface="Times New Roman" panose="02020603050405020304" pitchFamily="18" charset="0"/>
                <a:cs typeface="Times New Roman" panose="02020603050405020304" pitchFamily="18" charset="0"/>
              </a:rPr>
              <a:t>2</a:t>
            </a:r>
            <a:r>
              <a:rPr lang="zh-CN" altLang="en-US" sz="2000" b="1" dirty="0">
                <a:solidFill>
                  <a:srgbClr val="0070C0"/>
                </a:solidFill>
                <a:latin typeface="Times New Roman" panose="02020603050405020304" pitchFamily="18" charset="0"/>
                <a:cs typeface="Times New Roman" panose="02020603050405020304" pitchFamily="18" charset="0"/>
              </a:rPr>
              <a:t>）包括：</a:t>
            </a:r>
            <a:r>
              <a:rPr lang="en-US" altLang="zh-CN" sz="2000" b="1" dirty="0">
                <a:solidFill>
                  <a:srgbClr val="0070C0"/>
                </a:solidFill>
                <a:latin typeface="Times New Roman" panose="02020603050405020304" pitchFamily="18" charset="0"/>
                <a:cs typeface="Times New Roman" panose="02020603050405020304" pitchFamily="18" charset="0"/>
              </a:rPr>
              <a:t>1</a:t>
            </a:r>
            <a:r>
              <a:rPr lang="zh-CN" altLang="en-US" sz="2000" b="1" dirty="0">
                <a:solidFill>
                  <a:srgbClr val="0070C0"/>
                </a:solidFill>
                <a:latin typeface="Times New Roman" panose="02020603050405020304" pitchFamily="18" charset="0"/>
                <a:cs typeface="Times New Roman" panose="02020603050405020304" pitchFamily="18" charset="0"/>
              </a:rPr>
              <a:t>）</a:t>
            </a:r>
            <a:r>
              <a:rPr lang="zh-CN" altLang="en-US" sz="2000" b="1" spc="-5" dirty="0">
                <a:solidFill>
                  <a:srgbClr val="0070C0"/>
                </a:solidFill>
                <a:latin typeface="隶书"/>
                <a:cs typeface="隶书"/>
              </a:rPr>
              <a:t>执行过程审计  </a:t>
            </a:r>
            <a:r>
              <a:rPr lang="en-US" altLang="zh-CN" sz="2000" b="1" dirty="0">
                <a:solidFill>
                  <a:srgbClr val="0070C0"/>
                </a:solidFill>
                <a:latin typeface="Times New Roman" panose="02020603050405020304" pitchFamily="18" charset="0"/>
                <a:cs typeface="Times New Roman" panose="02020603050405020304" pitchFamily="18" charset="0"/>
              </a:rPr>
              <a:t>2</a:t>
            </a:r>
            <a:r>
              <a:rPr lang="zh-CN" altLang="en-US" sz="2000" b="1" dirty="0">
                <a:solidFill>
                  <a:srgbClr val="0070C0"/>
                </a:solidFill>
                <a:latin typeface="Times New Roman" panose="02020603050405020304" pitchFamily="18" charset="0"/>
                <a:cs typeface="Times New Roman" panose="02020603050405020304" pitchFamily="18" charset="0"/>
              </a:rPr>
              <a:t>）</a:t>
            </a:r>
            <a:r>
              <a:rPr lang="zh-CN" altLang="en-US" sz="2000" b="1" spc="-5" dirty="0">
                <a:solidFill>
                  <a:srgbClr val="0070C0"/>
                </a:solidFill>
                <a:latin typeface="隶书"/>
                <a:cs typeface="隶书"/>
              </a:rPr>
              <a:t>项目产品审计</a:t>
            </a:r>
            <a:endParaRPr lang="zh-CN" altLang="en-US" sz="2000" dirty="0">
              <a:solidFill>
                <a:srgbClr val="0070C0"/>
              </a:solidFill>
            </a:endParaRPr>
          </a:p>
        </p:txBody>
      </p:sp>
    </p:spTree>
    <p:extLst>
      <p:ext uri="{BB962C8B-B14F-4D97-AF65-F5344CB8AC3E}">
        <p14:creationId xmlns:p14="http://schemas.microsoft.com/office/powerpoint/2010/main" val="15077800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  </a:t>
            </a:r>
            <a:r>
              <a:rPr lang="zh-CN" altLang="en-US" dirty="0"/>
              <a:t>过程工具与技术</a:t>
            </a:r>
          </a:p>
        </p:txBody>
      </p:sp>
      <p:sp>
        <p:nvSpPr>
          <p:cNvPr id="9" name="副标题 8"/>
          <p:cNvSpPr txBox="1">
            <a:spLocks/>
          </p:cNvSpPr>
          <p:nvPr/>
        </p:nvSpPr>
        <p:spPr>
          <a:xfrm>
            <a:off x="431777" y="808380"/>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质量审计：（</a:t>
            </a:r>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spc="-5" dirty="0">
                <a:solidFill>
                  <a:srgbClr val="FF0000"/>
                </a:solidFill>
                <a:latin typeface="隶书"/>
                <a:cs typeface="隶书"/>
              </a:rPr>
              <a:t>执行过程审计</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2" name="object 4">
            <a:extLst>
              <a:ext uri="{FF2B5EF4-FFF2-40B4-BE49-F238E27FC236}">
                <a16:creationId xmlns:a16="http://schemas.microsoft.com/office/drawing/2014/main" id="{4E7A54B6-57FB-4DB3-B6B6-1D2DBF59032B}"/>
              </a:ext>
            </a:extLst>
          </p:cNvPr>
          <p:cNvSpPr/>
          <p:nvPr/>
        </p:nvSpPr>
        <p:spPr>
          <a:xfrm>
            <a:off x="461095" y="1529687"/>
            <a:ext cx="5615940" cy="4063745"/>
          </a:xfrm>
          <a:prstGeom prst="rect">
            <a:avLst/>
          </a:prstGeom>
          <a:blipFill>
            <a:blip r:embed="rId3" cstate="print"/>
            <a:stretch>
              <a:fillRect/>
            </a:stretch>
          </a:blipFill>
        </p:spPr>
        <p:txBody>
          <a:bodyPr wrap="square" lIns="0" tIns="0" rIns="0" bIns="0" rtlCol="0"/>
          <a:lstStyle/>
          <a:p>
            <a:endParaRPr/>
          </a:p>
        </p:txBody>
      </p:sp>
      <p:sp>
        <p:nvSpPr>
          <p:cNvPr id="13" name="object 5">
            <a:extLst>
              <a:ext uri="{FF2B5EF4-FFF2-40B4-BE49-F238E27FC236}">
                <a16:creationId xmlns:a16="http://schemas.microsoft.com/office/drawing/2014/main" id="{F48AA724-91F2-469E-9F60-C56A3E560A18}"/>
              </a:ext>
            </a:extLst>
          </p:cNvPr>
          <p:cNvSpPr txBox="1"/>
          <p:nvPr/>
        </p:nvSpPr>
        <p:spPr>
          <a:xfrm>
            <a:off x="4286715" y="2809593"/>
            <a:ext cx="1183640" cy="1381125"/>
          </a:xfrm>
          <a:prstGeom prst="rect">
            <a:avLst/>
          </a:prstGeom>
        </p:spPr>
        <p:txBody>
          <a:bodyPr vert="horz" wrap="square" lIns="0" tIns="24130" rIns="0" bIns="0" rtlCol="0">
            <a:spAutoFit/>
          </a:bodyPr>
          <a:lstStyle/>
          <a:p>
            <a:pPr marL="52069" marR="5080" indent="-40005">
              <a:lnSpc>
                <a:spcPts val="5390"/>
              </a:lnSpc>
              <a:spcBef>
                <a:spcPts val="190"/>
              </a:spcBef>
            </a:pPr>
            <a:r>
              <a:rPr sz="3600" dirty="0">
                <a:latin typeface="华文新魏"/>
                <a:cs typeface="华文新魏"/>
              </a:rPr>
              <a:t>过程 审计</a:t>
            </a:r>
          </a:p>
        </p:txBody>
      </p:sp>
      <p:sp>
        <p:nvSpPr>
          <p:cNvPr id="14" name="object 6">
            <a:extLst>
              <a:ext uri="{FF2B5EF4-FFF2-40B4-BE49-F238E27FC236}">
                <a16:creationId xmlns:a16="http://schemas.microsoft.com/office/drawing/2014/main" id="{CC3C4FD7-670D-40D1-B55F-489CE64E0B26}"/>
              </a:ext>
            </a:extLst>
          </p:cNvPr>
          <p:cNvSpPr/>
          <p:nvPr/>
        </p:nvSpPr>
        <p:spPr>
          <a:xfrm>
            <a:off x="1143085" y="1710281"/>
            <a:ext cx="3017520" cy="835660"/>
          </a:xfrm>
          <a:custGeom>
            <a:avLst/>
            <a:gdLst/>
            <a:ahLst/>
            <a:cxnLst/>
            <a:rect l="l" t="t" r="r" b="b"/>
            <a:pathLst>
              <a:path w="3017520" h="835660">
                <a:moveTo>
                  <a:pt x="0" y="76073"/>
                </a:moveTo>
                <a:lnTo>
                  <a:pt x="5974" y="46452"/>
                </a:lnTo>
                <a:lnTo>
                  <a:pt x="22272" y="22272"/>
                </a:lnTo>
                <a:lnTo>
                  <a:pt x="46452" y="5974"/>
                </a:lnTo>
                <a:lnTo>
                  <a:pt x="76072" y="0"/>
                </a:lnTo>
                <a:lnTo>
                  <a:pt x="2941447" y="0"/>
                </a:lnTo>
                <a:lnTo>
                  <a:pt x="2971067" y="5974"/>
                </a:lnTo>
                <a:lnTo>
                  <a:pt x="2995247" y="22272"/>
                </a:lnTo>
                <a:lnTo>
                  <a:pt x="3011545" y="46452"/>
                </a:lnTo>
                <a:lnTo>
                  <a:pt x="3017520" y="76073"/>
                </a:lnTo>
                <a:lnTo>
                  <a:pt x="3017520" y="759078"/>
                </a:lnTo>
                <a:lnTo>
                  <a:pt x="3011545" y="788699"/>
                </a:lnTo>
                <a:lnTo>
                  <a:pt x="2995247" y="812879"/>
                </a:lnTo>
                <a:lnTo>
                  <a:pt x="2971067" y="829177"/>
                </a:lnTo>
                <a:lnTo>
                  <a:pt x="2941447" y="835151"/>
                </a:lnTo>
                <a:lnTo>
                  <a:pt x="76072" y="835151"/>
                </a:lnTo>
                <a:lnTo>
                  <a:pt x="46452" y="829177"/>
                </a:lnTo>
                <a:lnTo>
                  <a:pt x="22272" y="812879"/>
                </a:lnTo>
                <a:lnTo>
                  <a:pt x="5974" y="788699"/>
                </a:lnTo>
                <a:lnTo>
                  <a:pt x="0" y="759078"/>
                </a:lnTo>
                <a:lnTo>
                  <a:pt x="0" y="76073"/>
                </a:lnTo>
                <a:close/>
              </a:path>
            </a:pathLst>
          </a:custGeom>
          <a:ln w="25907">
            <a:solidFill>
              <a:srgbClr val="FFFFFF"/>
            </a:solidFill>
          </a:ln>
        </p:spPr>
        <p:txBody>
          <a:bodyPr wrap="square" lIns="0" tIns="0" rIns="0" bIns="0" rtlCol="0"/>
          <a:lstStyle/>
          <a:p>
            <a:endParaRPr/>
          </a:p>
        </p:txBody>
      </p:sp>
      <p:sp>
        <p:nvSpPr>
          <p:cNvPr id="15" name="object 7">
            <a:extLst>
              <a:ext uri="{FF2B5EF4-FFF2-40B4-BE49-F238E27FC236}">
                <a16:creationId xmlns:a16="http://schemas.microsoft.com/office/drawing/2014/main" id="{0D0491F6-2D97-4CDA-B301-204B97D725FC}"/>
              </a:ext>
            </a:extLst>
          </p:cNvPr>
          <p:cNvSpPr txBox="1"/>
          <p:nvPr/>
        </p:nvSpPr>
        <p:spPr>
          <a:xfrm>
            <a:off x="1759375" y="1880629"/>
            <a:ext cx="1861820"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FFFF"/>
                </a:solidFill>
                <a:latin typeface="宋体"/>
                <a:cs typeface="宋体"/>
              </a:rPr>
              <a:t>需求过程</a:t>
            </a:r>
            <a:endParaRPr sz="2800" dirty="0">
              <a:latin typeface="宋体"/>
              <a:cs typeface="宋体"/>
            </a:endParaRPr>
          </a:p>
        </p:txBody>
      </p:sp>
      <p:sp>
        <p:nvSpPr>
          <p:cNvPr id="16" name="object 8">
            <a:extLst>
              <a:ext uri="{FF2B5EF4-FFF2-40B4-BE49-F238E27FC236}">
                <a16:creationId xmlns:a16="http://schemas.microsoft.com/office/drawing/2014/main" id="{A1E77C2C-D132-40B2-8B0C-6763F36F6E40}"/>
              </a:ext>
            </a:extLst>
          </p:cNvPr>
          <p:cNvSpPr/>
          <p:nvPr/>
        </p:nvSpPr>
        <p:spPr>
          <a:xfrm>
            <a:off x="1143085" y="3234281"/>
            <a:ext cx="3017520" cy="835660"/>
          </a:xfrm>
          <a:custGeom>
            <a:avLst/>
            <a:gdLst/>
            <a:ahLst/>
            <a:cxnLst/>
            <a:rect l="l" t="t" r="r" b="b"/>
            <a:pathLst>
              <a:path w="3017520" h="835660">
                <a:moveTo>
                  <a:pt x="0" y="76073"/>
                </a:moveTo>
                <a:lnTo>
                  <a:pt x="5974" y="46452"/>
                </a:lnTo>
                <a:lnTo>
                  <a:pt x="22272" y="22272"/>
                </a:lnTo>
                <a:lnTo>
                  <a:pt x="46452" y="5974"/>
                </a:lnTo>
                <a:lnTo>
                  <a:pt x="76072" y="0"/>
                </a:lnTo>
                <a:lnTo>
                  <a:pt x="2941447" y="0"/>
                </a:lnTo>
                <a:lnTo>
                  <a:pt x="2971067" y="5974"/>
                </a:lnTo>
                <a:lnTo>
                  <a:pt x="2995247" y="22272"/>
                </a:lnTo>
                <a:lnTo>
                  <a:pt x="3011545" y="46452"/>
                </a:lnTo>
                <a:lnTo>
                  <a:pt x="3017520" y="76073"/>
                </a:lnTo>
                <a:lnTo>
                  <a:pt x="3017520" y="759079"/>
                </a:lnTo>
                <a:lnTo>
                  <a:pt x="3011545" y="788699"/>
                </a:lnTo>
                <a:lnTo>
                  <a:pt x="2995247" y="812879"/>
                </a:lnTo>
                <a:lnTo>
                  <a:pt x="2971067" y="829177"/>
                </a:lnTo>
                <a:lnTo>
                  <a:pt x="2941447" y="835151"/>
                </a:lnTo>
                <a:lnTo>
                  <a:pt x="76072" y="835151"/>
                </a:lnTo>
                <a:lnTo>
                  <a:pt x="46452" y="829177"/>
                </a:lnTo>
                <a:lnTo>
                  <a:pt x="22272" y="812879"/>
                </a:lnTo>
                <a:lnTo>
                  <a:pt x="5974" y="788699"/>
                </a:lnTo>
                <a:lnTo>
                  <a:pt x="0" y="759079"/>
                </a:lnTo>
                <a:lnTo>
                  <a:pt x="0" y="76073"/>
                </a:lnTo>
                <a:close/>
              </a:path>
            </a:pathLst>
          </a:custGeom>
          <a:ln w="25907">
            <a:solidFill>
              <a:srgbClr val="FFFFFF"/>
            </a:solidFill>
          </a:ln>
        </p:spPr>
        <p:txBody>
          <a:bodyPr wrap="square" lIns="0" tIns="0" rIns="0" bIns="0" rtlCol="0"/>
          <a:lstStyle/>
          <a:p>
            <a:endParaRPr/>
          </a:p>
        </p:txBody>
      </p:sp>
      <p:sp>
        <p:nvSpPr>
          <p:cNvPr id="17" name="object 9">
            <a:extLst>
              <a:ext uri="{FF2B5EF4-FFF2-40B4-BE49-F238E27FC236}">
                <a16:creationId xmlns:a16="http://schemas.microsoft.com/office/drawing/2014/main" id="{865A3921-C146-4D5C-9254-B9A51EAAB8B2}"/>
              </a:ext>
            </a:extLst>
          </p:cNvPr>
          <p:cNvSpPr txBox="1"/>
          <p:nvPr/>
        </p:nvSpPr>
        <p:spPr>
          <a:xfrm>
            <a:off x="1834426" y="3396501"/>
            <a:ext cx="1861820"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FFFF"/>
                </a:solidFill>
                <a:latin typeface="宋体"/>
                <a:cs typeface="宋体"/>
              </a:rPr>
              <a:t>设计过程</a:t>
            </a:r>
            <a:endParaRPr sz="2800" dirty="0">
              <a:latin typeface="宋体"/>
              <a:cs typeface="宋体"/>
            </a:endParaRPr>
          </a:p>
        </p:txBody>
      </p:sp>
      <p:sp>
        <p:nvSpPr>
          <p:cNvPr id="18" name="object 10">
            <a:extLst>
              <a:ext uri="{FF2B5EF4-FFF2-40B4-BE49-F238E27FC236}">
                <a16:creationId xmlns:a16="http://schemas.microsoft.com/office/drawing/2014/main" id="{05F0753F-FD34-46DB-8F6D-1A6C46EFCFD4}"/>
              </a:ext>
            </a:extLst>
          </p:cNvPr>
          <p:cNvSpPr/>
          <p:nvPr/>
        </p:nvSpPr>
        <p:spPr>
          <a:xfrm>
            <a:off x="1143085" y="4758281"/>
            <a:ext cx="3017520" cy="835660"/>
          </a:xfrm>
          <a:custGeom>
            <a:avLst/>
            <a:gdLst/>
            <a:ahLst/>
            <a:cxnLst/>
            <a:rect l="l" t="t" r="r" b="b"/>
            <a:pathLst>
              <a:path w="3017520" h="835660">
                <a:moveTo>
                  <a:pt x="0" y="76073"/>
                </a:moveTo>
                <a:lnTo>
                  <a:pt x="5974" y="46452"/>
                </a:lnTo>
                <a:lnTo>
                  <a:pt x="22272" y="22272"/>
                </a:lnTo>
                <a:lnTo>
                  <a:pt x="46452" y="5974"/>
                </a:lnTo>
                <a:lnTo>
                  <a:pt x="76072" y="0"/>
                </a:lnTo>
                <a:lnTo>
                  <a:pt x="2941447" y="0"/>
                </a:lnTo>
                <a:lnTo>
                  <a:pt x="2971067" y="5974"/>
                </a:lnTo>
                <a:lnTo>
                  <a:pt x="2995247" y="22272"/>
                </a:lnTo>
                <a:lnTo>
                  <a:pt x="3011545" y="46452"/>
                </a:lnTo>
                <a:lnTo>
                  <a:pt x="3017520" y="76073"/>
                </a:lnTo>
                <a:lnTo>
                  <a:pt x="3017520" y="759104"/>
                </a:lnTo>
                <a:lnTo>
                  <a:pt x="3011545" y="788705"/>
                </a:lnTo>
                <a:lnTo>
                  <a:pt x="2995247" y="812877"/>
                </a:lnTo>
                <a:lnTo>
                  <a:pt x="2971067" y="829175"/>
                </a:lnTo>
                <a:lnTo>
                  <a:pt x="2941447" y="835152"/>
                </a:lnTo>
                <a:lnTo>
                  <a:pt x="76072" y="835152"/>
                </a:lnTo>
                <a:lnTo>
                  <a:pt x="46452" y="829175"/>
                </a:lnTo>
                <a:lnTo>
                  <a:pt x="22272" y="812877"/>
                </a:lnTo>
                <a:lnTo>
                  <a:pt x="5974" y="788705"/>
                </a:lnTo>
                <a:lnTo>
                  <a:pt x="0" y="759104"/>
                </a:lnTo>
                <a:lnTo>
                  <a:pt x="0" y="76073"/>
                </a:lnTo>
                <a:close/>
              </a:path>
            </a:pathLst>
          </a:custGeom>
          <a:ln w="25908">
            <a:solidFill>
              <a:srgbClr val="FFFFFF"/>
            </a:solidFill>
          </a:ln>
        </p:spPr>
        <p:txBody>
          <a:bodyPr wrap="square" lIns="0" tIns="0" rIns="0" bIns="0" rtlCol="0"/>
          <a:lstStyle/>
          <a:p>
            <a:endParaRPr/>
          </a:p>
        </p:txBody>
      </p:sp>
      <p:sp>
        <p:nvSpPr>
          <p:cNvPr id="19" name="object 11">
            <a:extLst>
              <a:ext uri="{FF2B5EF4-FFF2-40B4-BE49-F238E27FC236}">
                <a16:creationId xmlns:a16="http://schemas.microsoft.com/office/drawing/2014/main" id="{00E836F9-063E-4BA6-8C3D-2AE6815519B3}"/>
              </a:ext>
            </a:extLst>
          </p:cNvPr>
          <p:cNvSpPr txBox="1"/>
          <p:nvPr/>
        </p:nvSpPr>
        <p:spPr>
          <a:xfrm>
            <a:off x="1835696" y="4956304"/>
            <a:ext cx="1860550"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FFFF"/>
                </a:solidFill>
                <a:latin typeface="宋体"/>
                <a:cs typeface="宋体"/>
              </a:rPr>
              <a:t>编码过程</a:t>
            </a:r>
            <a:endParaRPr sz="2800" dirty="0">
              <a:latin typeface="宋体"/>
              <a:cs typeface="宋体"/>
            </a:endParaRPr>
          </a:p>
        </p:txBody>
      </p:sp>
      <p:sp>
        <p:nvSpPr>
          <p:cNvPr id="20" name="object 12">
            <a:extLst>
              <a:ext uri="{FF2B5EF4-FFF2-40B4-BE49-F238E27FC236}">
                <a16:creationId xmlns:a16="http://schemas.microsoft.com/office/drawing/2014/main" id="{F14528D2-C62F-4929-86BB-EDF3138BEA6D}"/>
              </a:ext>
            </a:extLst>
          </p:cNvPr>
          <p:cNvSpPr/>
          <p:nvPr/>
        </p:nvSpPr>
        <p:spPr>
          <a:xfrm>
            <a:off x="6523270" y="2957562"/>
            <a:ext cx="2159635" cy="882650"/>
          </a:xfrm>
          <a:custGeom>
            <a:avLst/>
            <a:gdLst/>
            <a:ahLst/>
            <a:cxnLst/>
            <a:rect l="l" t="t" r="r" b="b"/>
            <a:pathLst>
              <a:path w="2159634" h="882650">
                <a:moveTo>
                  <a:pt x="2079117" y="0"/>
                </a:moveTo>
                <a:lnTo>
                  <a:pt x="80391" y="0"/>
                </a:lnTo>
                <a:lnTo>
                  <a:pt x="49077" y="6310"/>
                </a:lnTo>
                <a:lnTo>
                  <a:pt x="23526" y="23526"/>
                </a:lnTo>
                <a:lnTo>
                  <a:pt x="6310" y="49077"/>
                </a:lnTo>
                <a:lnTo>
                  <a:pt x="0" y="80390"/>
                </a:lnTo>
                <a:lnTo>
                  <a:pt x="0" y="802005"/>
                </a:lnTo>
                <a:lnTo>
                  <a:pt x="6310" y="833318"/>
                </a:lnTo>
                <a:lnTo>
                  <a:pt x="23526" y="858869"/>
                </a:lnTo>
                <a:lnTo>
                  <a:pt x="49077" y="876085"/>
                </a:lnTo>
                <a:lnTo>
                  <a:pt x="80391" y="882395"/>
                </a:lnTo>
                <a:lnTo>
                  <a:pt x="2079117" y="882395"/>
                </a:lnTo>
                <a:lnTo>
                  <a:pt x="2110430" y="876085"/>
                </a:lnTo>
                <a:lnTo>
                  <a:pt x="2135981" y="858869"/>
                </a:lnTo>
                <a:lnTo>
                  <a:pt x="2153197" y="833318"/>
                </a:lnTo>
                <a:lnTo>
                  <a:pt x="2159508" y="802005"/>
                </a:lnTo>
                <a:lnTo>
                  <a:pt x="2159508" y="80390"/>
                </a:lnTo>
                <a:lnTo>
                  <a:pt x="2153197" y="49077"/>
                </a:lnTo>
                <a:lnTo>
                  <a:pt x="2135981" y="23526"/>
                </a:lnTo>
                <a:lnTo>
                  <a:pt x="2110430" y="6310"/>
                </a:lnTo>
                <a:lnTo>
                  <a:pt x="2079117" y="0"/>
                </a:lnTo>
                <a:close/>
              </a:path>
            </a:pathLst>
          </a:custGeom>
          <a:solidFill>
            <a:srgbClr val="BED2E3"/>
          </a:solidFill>
        </p:spPr>
        <p:txBody>
          <a:bodyPr wrap="square" lIns="0" tIns="0" rIns="0" bIns="0" rtlCol="0"/>
          <a:lstStyle/>
          <a:p>
            <a:endParaRPr/>
          </a:p>
        </p:txBody>
      </p:sp>
      <p:sp>
        <p:nvSpPr>
          <p:cNvPr id="21" name="object 13">
            <a:extLst>
              <a:ext uri="{FF2B5EF4-FFF2-40B4-BE49-F238E27FC236}">
                <a16:creationId xmlns:a16="http://schemas.microsoft.com/office/drawing/2014/main" id="{BD506858-13A0-49FB-B6CB-640F73E52ECA}"/>
              </a:ext>
            </a:extLst>
          </p:cNvPr>
          <p:cNvSpPr txBox="1"/>
          <p:nvPr/>
        </p:nvSpPr>
        <p:spPr>
          <a:xfrm>
            <a:off x="6738570" y="3174645"/>
            <a:ext cx="1860550" cy="443711"/>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宋体"/>
                <a:cs typeface="宋体"/>
              </a:rPr>
              <a:t>审计报告</a:t>
            </a:r>
            <a:endParaRPr sz="2800" dirty="0">
              <a:latin typeface="宋体"/>
              <a:cs typeface="宋体"/>
            </a:endParaRPr>
          </a:p>
        </p:txBody>
      </p:sp>
      <p:sp>
        <p:nvSpPr>
          <p:cNvPr id="23" name="object 11">
            <a:extLst>
              <a:ext uri="{FF2B5EF4-FFF2-40B4-BE49-F238E27FC236}">
                <a16:creationId xmlns:a16="http://schemas.microsoft.com/office/drawing/2014/main" id="{29051DB0-3942-4A03-BD6E-BE4322F49566}"/>
              </a:ext>
            </a:extLst>
          </p:cNvPr>
          <p:cNvSpPr txBox="1"/>
          <p:nvPr/>
        </p:nvSpPr>
        <p:spPr>
          <a:xfrm>
            <a:off x="6621338" y="4069077"/>
            <a:ext cx="2200910" cy="1130309"/>
          </a:xfrm>
          <a:prstGeom prst="rect">
            <a:avLst/>
          </a:prstGeom>
        </p:spPr>
        <p:txBody>
          <a:bodyPr vert="horz" wrap="square" lIns="0" tIns="12700" rIns="0" bIns="0" rtlCol="0">
            <a:spAutoFit/>
          </a:bodyPr>
          <a:lstStyle/>
          <a:p>
            <a:pPr marL="85725">
              <a:lnSpc>
                <a:spcPts val="2875"/>
              </a:lnSpc>
              <a:spcBef>
                <a:spcPts val="100"/>
              </a:spcBef>
            </a:pPr>
            <a:r>
              <a:rPr sz="2800" dirty="0" err="1">
                <a:latin typeface="楷体"/>
                <a:cs typeface="楷体"/>
              </a:rPr>
              <a:t>审计要求</a:t>
            </a:r>
            <a:endParaRPr lang="en-US" sz="2800" dirty="0">
              <a:latin typeface="楷体"/>
              <a:cs typeface="楷体"/>
            </a:endParaRPr>
          </a:p>
          <a:p>
            <a:pPr marL="85725">
              <a:lnSpc>
                <a:spcPts val="2875"/>
              </a:lnSpc>
              <a:spcBef>
                <a:spcPts val="100"/>
              </a:spcBef>
            </a:pPr>
            <a:r>
              <a:rPr lang="en-US" sz="2000" dirty="0">
                <a:solidFill>
                  <a:srgbClr val="B85B21"/>
                </a:solidFill>
                <a:latin typeface="华文新魏"/>
              </a:rPr>
              <a:t>1</a:t>
            </a:r>
            <a:r>
              <a:rPr lang="zh-CN" altLang="en-US" sz="2000" dirty="0">
                <a:solidFill>
                  <a:srgbClr val="B85B21"/>
                </a:solidFill>
                <a:latin typeface="华文新魏"/>
              </a:rPr>
              <a:t>、</a:t>
            </a:r>
            <a:r>
              <a:rPr sz="2000" dirty="0" err="1">
                <a:solidFill>
                  <a:srgbClr val="B85B21"/>
                </a:solidFill>
                <a:latin typeface="华文新魏"/>
              </a:rPr>
              <a:t>定义过程</a:t>
            </a:r>
            <a:endParaRPr lang="en-US" sz="2000" dirty="0">
              <a:solidFill>
                <a:srgbClr val="B85B21"/>
              </a:solidFill>
              <a:latin typeface="华文新魏"/>
            </a:endParaRPr>
          </a:p>
          <a:p>
            <a:pPr marL="85725">
              <a:lnSpc>
                <a:spcPts val="2875"/>
              </a:lnSpc>
              <a:spcBef>
                <a:spcPts val="100"/>
              </a:spcBef>
            </a:pPr>
            <a:r>
              <a:rPr lang="en-US" sz="2000" dirty="0">
                <a:solidFill>
                  <a:srgbClr val="B85B21"/>
                </a:solidFill>
                <a:latin typeface="华文新魏"/>
              </a:rPr>
              <a:t>2</a:t>
            </a:r>
            <a:r>
              <a:rPr lang="zh-CN" altLang="en-US" sz="2000" dirty="0">
                <a:solidFill>
                  <a:srgbClr val="B85B21"/>
                </a:solidFill>
                <a:latin typeface="华文新魏"/>
              </a:rPr>
              <a:t>、</a:t>
            </a:r>
            <a:r>
              <a:rPr sz="2000" dirty="0" err="1">
                <a:solidFill>
                  <a:srgbClr val="B85B21"/>
                </a:solidFill>
                <a:latin typeface="华文新魏"/>
              </a:rPr>
              <a:t>按照过程审计</a:t>
            </a:r>
            <a:endParaRPr sz="2000" dirty="0">
              <a:solidFill>
                <a:srgbClr val="B85B21"/>
              </a:solidFill>
              <a:latin typeface="华文新魏"/>
            </a:endParaRPr>
          </a:p>
        </p:txBody>
      </p:sp>
    </p:spTree>
    <p:extLst>
      <p:ext uri="{BB962C8B-B14F-4D97-AF65-F5344CB8AC3E}">
        <p14:creationId xmlns:p14="http://schemas.microsoft.com/office/powerpoint/2010/main" val="637932976"/>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11414B74-27DD-4D9F-B713-1EB080F14ED7}"/>
              </a:ext>
            </a:extLst>
          </p:cNvPr>
          <p:cNvSpPr/>
          <p:nvPr/>
        </p:nvSpPr>
        <p:spPr>
          <a:xfrm>
            <a:off x="179512" y="769268"/>
            <a:ext cx="8356110" cy="4945732"/>
          </a:xfrm>
          <a:prstGeom prst="rect">
            <a:avLst/>
          </a:prstGeom>
          <a:blipFill>
            <a:blip r:embed="rId3" cstate="print"/>
            <a:stretch>
              <a:fillRect l="-856" t="-4023" r="-1" b="-2256"/>
            </a:stretch>
          </a:blipFill>
        </p:spPr>
        <p:txBody>
          <a:bodyPr wrap="square" lIns="0" tIns="0" rIns="0" bIns="0" rtlCol="0"/>
          <a:lstStyle/>
          <a:p>
            <a:endParaRPr/>
          </a:p>
        </p:txBody>
      </p:sp>
      <p:sp>
        <p:nvSpPr>
          <p:cNvPr id="2" name="标题 1"/>
          <p:cNvSpPr>
            <a:spLocks noGrp="1"/>
          </p:cNvSpPr>
          <p:nvPr>
            <p:ph type="title"/>
          </p:nvPr>
        </p:nvSpPr>
        <p:spPr>
          <a:xfrm>
            <a:off x="294126" y="121568"/>
            <a:ext cx="6654138" cy="647700"/>
          </a:xfrm>
        </p:spPr>
        <p:txBody>
          <a:bodyPr>
            <a:normAutofit/>
          </a:bodyPr>
          <a:lstStyle/>
          <a:p>
            <a:r>
              <a:rPr lang="en-US" altLang="zh-CN" dirty="0"/>
              <a:t>8.3  </a:t>
            </a:r>
            <a:r>
              <a:rPr lang="zh-CN" altLang="en-US" dirty="0"/>
              <a:t>过程工具与技术</a:t>
            </a:r>
          </a:p>
        </p:txBody>
      </p:sp>
      <p:sp>
        <p:nvSpPr>
          <p:cNvPr id="9" name="副标题 8"/>
          <p:cNvSpPr txBox="1">
            <a:spLocks/>
          </p:cNvSpPr>
          <p:nvPr/>
        </p:nvSpPr>
        <p:spPr>
          <a:xfrm>
            <a:off x="467544" y="985292"/>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00B0F0"/>
              </a:solidFill>
              <a:latin typeface="Times New Roman" panose="02020603050405020304" pitchFamily="18" charset="0"/>
              <a:cs typeface="Times New Roman" panose="02020603050405020304" pitchFamily="18" charset="0"/>
            </a:endParaRPr>
          </a:p>
        </p:txBody>
      </p:sp>
      <p:sp>
        <p:nvSpPr>
          <p:cNvPr id="11" name="object 2">
            <a:extLst>
              <a:ext uri="{FF2B5EF4-FFF2-40B4-BE49-F238E27FC236}">
                <a16:creationId xmlns:a16="http://schemas.microsoft.com/office/drawing/2014/main" id="{F7C3BD2B-D22C-4F47-93F1-57F5E6957C50}"/>
              </a:ext>
            </a:extLst>
          </p:cNvPr>
          <p:cNvSpPr txBox="1">
            <a:spLocks/>
          </p:cNvSpPr>
          <p:nvPr/>
        </p:nvSpPr>
        <p:spPr>
          <a:xfrm>
            <a:off x="5439170" y="796810"/>
            <a:ext cx="3525318" cy="382156"/>
          </a:xfrm>
          <a:prstGeom prst="rect">
            <a:avLst/>
          </a:prstGeom>
        </p:spPr>
        <p:txBody>
          <a:bodyPr vert="horz" wrap="square" lIns="0" tIns="12700" rIns="0" bIns="0" rtlCol="0" anchor="ctr">
            <a:spAutoFit/>
          </a:bodyPr>
          <a:lstStyle>
            <a:lvl1pPr algn="l" defTabSz="914400" rtl="0" eaLnBrk="1" latinLnBrk="0" hangingPunct="1">
              <a:spcBef>
                <a:spcPct val="0"/>
              </a:spcBef>
              <a:buNone/>
              <a:defRPr sz="22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marL="12700">
              <a:spcBef>
                <a:spcPts val="100"/>
              </a:spcBef>
            </a:pPr>
            <a:r>
              <a:rPr lang="zh-CN" altLang="en-US" sz="2400" dirty="0">
                <a:solidFill>
                  <a:srgbClr val="0070C0"/>
                </a:solidFill>
                <a:uFill>
                  <a:solidFill>
                    <a:srgbClr val="F7B615"/>
                  </a:solidFill>
                </a:uFill>
              </a:rPr>
              <a:t>执行过程审计：需求过程</a:t>
            </a:r>
            <a:endParaRPr lang="zh-CN" altLang="en-US" sz="2400" dirty="0">
              <a:solidFill>
                <a:srgbClr val="0070C0"/>
              </a:solidFill>
              <a:latin typeface="Times New Roman"/>
              <a:cs typeface="Times New Roman"/>
            </a:endParaRPr>
          </a:p>
        </p:txBody>
      </p:sp>
      <p:sp>
        <p:nvSpPr>
          <p:cNvPr id="7" name="object 5">
            <a:extLst>
              <a:ext uri="{FF2B5EF4-FFF2-40B4-BE49-F238E27FC236}">
                <a16:creationId xmlns:a16="http://schemas.microsoft.com/office/drawing/2014/main" id="{C58FCA1A-2931-4054-96F0-D80811B98E09}"/>
              </a:ext>
            </a:extLst>
          </p:cNvPr>
          <p:cNvSpPr/>
          <p:nvPr/>
        </p:nvSpPr>
        <p:spPr>
          <a:xfrm>
            <a:off x="614634" y="3073524"/>
            <a:ext cx="7416165" cy="361315"/>
          </a:xfrm>
          <a:custGeom>
            <a:avLst/>
            <a:gdLst/>
            <a:ahLst/>
            <a:cxnLst/>
            <a:rect l="l" t="t" r="r" b="b"/>
            <a:pathLst>
              <a:path w="7416165" h="361314">
                <a:moveTo>
                  <a:pt x="0" y="361188"/>
                </a:moveTo>
                <a:lnTo>
                  <a:pt x="7415783" y="361188"/>
                </a:lnTo>
                <a:lnTo>
                  <a:pt x="7415783" y="0"/>
                </a:lnTo>
                <a:lnTo>
                  <a:pt x="0" y="0"/>
                </a:lnTo>
                <a:lnTo>
                  <a:pt x="0" y="361188"/>
                </a:lnTo>
                <a:close/>
              </a:path>
            </a:pathLst>
          </a:custGeom>
          <a:ln w="28956">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2359184638"/>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  </a:t>
            </a:r>
            <a:r>
              <a:rPr lang="zh-CN" altLang="en-US" dirty="0"/>
              <a:t>过程工具与技术</a:t>
            </a:r>
          </a:p>
        </p:txBody>
      </p:sp>
      <p:sp>
        <p:nvSpPr>
          <p:cNvPr id="9" name="副标题 8"/>
          <p:cNvSpPr txBox="1">
            <a:spLocks/>
          </p:cNvSpPr>
          <p:nvPr/>
        </p:nvSpPr>
        <p:spPr>
          <a:xfrm>
            <a:off x="467544" y="985292"/>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00B0F0"/>
              </a:solidFill>
              <a:latin typeface="Times New Roman" panose="02020603050405020304" pitchFamily="18" charset="0"/>
              <a:cs typeface="Times New Roman" panose="02020603050405020304" pitchFamily="18" charset="0"/>
            </a:endParaRPr>
          </a:p>
        </p:txBody>
      </p:sp>
      <p:sp>
        <p:nvSpPr>
          <p:cNvPr id="10" name="副标题 8">
            <a:extLst>
              <a:ext uri="{FF2B5EF4-FFF2-40B4-BE49-F238E27FC236}">
                <a16:creationId xmlns:a16="http://schemas.microsoft.com/office/drawing/2014/main" id="{CB49ECA5-E76D-40C4-A604-EB0DCB47C6A0}"/>
              </a:ext>
            </a:extLst>
          </p:cNvPr>
          <p:cNvSpPr txBox="1">
            <a:spLocks/>
          </p:cNvSpPr>
          <p:nvPr/>
        </p:nvSpPr>
        <p:spPr>
          <a:xfrm>
            <a:off x="467544" y="1777380"/>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审计报告示例</a:t>
            </a:r>
            <a:r>
              <a:rPr lang="en-US" altLang="zh-CN" sz="2000" b="1" dirty="0">
                <a:solidFill>
                  <a:srgbClr val="7030A0"/>
                </a:solidFill>
                <a:latin typeface="Times New Roman" panose="02020603050405020304" pitchFamily="18" charset="0"/>
                <a:cs typeface="Times New Roman" panose="02020603050405020304" pitchFamily="18" charset="0"/>
              </a:rPr>
              <a:t>1</a:t>
            </a:r>
            <a:endParaRPr lang="zh-CN" altLang="en-US" sz="2000" dirty="0">
              <a:solidFill>
                <a:srgbClr val="FF0000"/>
              </a:solidFill>
              <a:latin typeface="隶书"/>
              <a:cs typeface="隶书"/>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6" name="object 5">
            <a:extLst>
              <a:ext uri="{FF2B5EF4-FFF2-40B4-BE49-F238E27FC236}">
                <a16:creationId xmlns:a16="http://schemas.microsoft.com/office/drawing/2014/main" id="{CFFCC732-C58C-4F09-9A0E-A187BBDDDAF9}"/>
              </a:ext>
            </a:extLst>
          </p:cNvPr>
          <p:cNvSpPr/>
          <p:nvPr/>
        </p:nvSpPr>
        <p:spPr>
          <a:xfrm>
            <a:off x="3689016" y="121568"/>
            <a:ext cx="5141970" cy="5490008"/>
          </a:xfrm>
          <a:prstGeom prst="rect">
            <a:avLst/>
          </a:prstGeom>
          <a:blipFill>
            <a:blip r:embed="rId3" cstate="print"/>
            <a:stretch>
              <a:fillRect l="-15404" t="-3682" r="-8489"/>
            </a:stretch>
          </a:blipFill>
        </p:spPr>
        <p:txBody>
          <a:bodyPr wrap="square" lIns="0" tIns="0" rIns="0" bIns="0" rtlCol="0"/>
          <a:lstStyle/>
          <a:p>
            <a:endParaRPr dirty="0"/>
          </a:p>
        </p:txBody>
      </p:sp>
    </p:spTree>
    <p:extLst>
      <p:ext uri="{BB962C8B-B14F-4D97-AF65-F5344CB8AC3E}">
        <p14:creationId xmlns:p14="http://schemas.microsoft.com/office/powerpoint/2010/main" val="349812621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inVertical)">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  </a:t>
            </a:r>
            <a:r>
              <a:rPr lang="zh-CN" altLang="en-US" dirty="0"/>
              <a:t>过程工具与技术</a:t>
            </a:r>
          </a:p>
        </p:txBody>
      </p:sp>
      <p:sp>
        <p:nvSpPr>
          <p:cNvPr id="9" name="副标题 8"/>
          <p:cNvSpPr txBox="1">
            <a:spLocks/>
          </p:cNvSpPr>
          <p:nvPr/>
        </p:nvSpPr>
        <p:spPr>
          <a:xfrm>
            <a:off x="467544" y="985292"/>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00B0F0"/>
              </a:solidFill>
              <a:latin typeface="Times New Roman" panose="02020603050405020304" pitchFamily="18" charset="0"/>
              <a:cs typeface="Times New Roman" panose="02020603050405020304" pitchFamily="18" charset="0"/>
            </a:endParaRPr>
          </a:p>
        </p:txBody>
      </p:sp>
      <p:sp>
        <p:nvSpPr>
          <p:cNvPr id="8" name="object 5">
            <a:extLst>
              <a:ext uri="{FF2B5EF4-FFF2-40B4-BE49-F238E27FC236}">
                <a16:creationId xmlns:a16="http://schemas.microsoft.com/office/drawing/2014/main" id="{3F37602D-389C-4AA9-B983-0F304260E8C1}"/>
              </a:ext>
            </a:extLst>
          </p:cNvPr>
          <p:cNvSpPr/>
          <p:nvPr/>
        </p:nvSpPr>
        <p:spPr>
          <a:xfrm>
            <a:off x="683568" y="989691"/>
            <a:ext cx="7776864" cy="4379905"/>
          </a:xfrm>
          <a:prstGeom prst="rect">
            <a:avLst/>
          </a:prstGeom>
          <a:blipFill>
            <a:blip r:embed="rId3" cstate="print"/>
            <a:stretch>
              <a:fillRect l="-2531" t="-7474" r="-5562" b="-8910"/>
            </a:stretch>
          </a:blipFill>
        </p:spPr>
        <p:txBody>
          <a:bodyPr wrap="square" lIns="0" tIns="0" rIns="0" bIns="0" rtlCol="0"/>
          <a:lstStyle/>
          <a:p>
            <a:endParaRPr/>
          </a:p>
        </p:txBody>
      </p:sp>
      <p:sp>
        <p:nvSpPr>
          <p:cNvPr id="10" name="副标题 8">
            <a:extLst>
              <a:ext uri="{FF2B5EF4-FFF2-40B4-BE49-F238E27FC236}">
                <a16:creationId xmlns:a16="http://schemas.microsoft.com/office/drawing/2014/main" id="{CB49ECA5-E76D-40C4-A604-EB0DCB47C6A0}"/>
              </a:ext>
            </a:extLst>
          </p:cNvPr>
          <p:cNvSpPr txBox="1">
            <a:spLocks/>
          </p:cNvSpPr>
          <p:nvPr/>
        </p:nvSpPr>
        <p:spPr>
          <a:xfrm>
            <a:off x="467544" y="913284"/>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审计报告示例</a:t>
            </a:r>
            <a:r>
              <a:rPr lang="en-US" altLang="zh-CN" sz="2000" b="1" dirty="0">
                <a:solidFill>
                  <a:srgbClr val="7030A0"/>
                </a:solidFill>
                <a:latin typeface="Times New Roman" panose="02020603050405020304" pitchFamily="18" charset="0"/>
                <a:cs typeface="Times New Roman" panose="02020603050405020304" pitchFamily="18" charset="0"/>
              </a:rPr>
              <a:t>2</a:t>
            </a:r>
            <a:endParaRPr lang="zh-CN" altLang="en-US" sz="2000" dirty="0">
              <a:solidFill>
                <a:srgbClr val="FF0000"/>
              </a:solidFill>
              <a:latin typeface="隶书"/>
              <a:cs typeface="隶书"/>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7518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inVertical)">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  </a:t>
            </a:r>
            <a:r>
              <a:rPr lang="zh-CN" altLang="en-US" dirty="0"/>
              <a:t>过程工具与技术</a:t>
            </a:r>
          </a:p>
        </p:txBody>
      </p:sp>
      <p:sp>
        <p:nvSpPr>
          <p:cNvPr id="9" name="副标题 8"/>
          <p:cNvSpPr txBox="1">
            <a:spLocks/>
          </p:cNvSpPr>
          <p:nvPr/>
        </p:nvSpPr>
        <p:spPr>
          <a:xfrm>
            <a:off x="443624" y="776786"/>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质量审计：（</a:t>
            </a:r>
            <a:r>
              <a:rPr lang="en-US" altLang="zh-CN" sz="2400" b="1" dirty="0">
                <a:solidFill>
                  <a:srgbClr val="FF0000"/>
                </a:solidFill>
                <a:latin typeface="Times New Roman" panose="02020603050405020304" pitchFamily="18" charset="0"/>
                <a:cs typeface="Times New Roman" panose="02020603050405020304" pitchFamily="18" charset="0"/>
              </a:rPr>
              <a:t>2</a:t>
            </a:r>
            <a:r>
              <a:rPr lang="zh-CN" altLang="en-US" sz="2400" b="1" dirty="0">
                <a:solidFill>
                  <a:srgbClr val="FF0000"/>
                </a:solidFill>
                <a:latin typeface="Times New Roman" panose="02020603050405020304" pitchFamily="18" charset="0"/>
                <a:cs typeface="Times New Roman" panose="02020603050405020304" pitchFamily="18" charset="0"/>
              </a:rPr>
              <a:t>）项目</a:t>
            </a:r>
            <a:r>
              <a:rPr lang="zh-CN" altLang="en-US" sz="2400" b="1" dirty="0">
                <a:solidFill>
                  <a:srgbClr val="FF0000"/>
                </a:solidFill>
                <a:latin typeface="隶书"/>
                <a:cs typeface="隶书"/>
              </a:rPr>
              <a:t>产品审计</a:t>
            </a:r>
            <a:endParaRPr lang="zh-CN" altLang="en-US" sz="2400" dirty="0">
              <a:solidFill>
                <a:srgbClr val="FF0000"/>
              </a:solidFill>
              <a:latin typeface="隶书"/>
              <a:cs typeface="隶书"/>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24" name="object 4">
            <a:extLst>
              <a:ext uri="{FF2B5EF4-FFF2-40B4-BE49-F238E27FC236}">
                <a16:creationId xmlns:a16="http://schemas.microsoft.com/office/drawing/2014/main" id="{0279C915-50BB-4E89-A27B-81E049C6C811}"/>
              </a:ext>
            </a:extLst>
          </p:cNvPr>
          <p:cNvSpPr/>
          <p:nvPr/>
        </p:nvSpPr>
        <p:spPr>
          <a:xfrm>
            <a:off x="611560" y="1518140"/>
            <a:ext cx="5615940" cy="4063745"/>
          </a:xfrm>
          <a:prstGeom prst="rect">
            <a:avLst/>
          </a:prstGeom>
          <a:blipFill>
            <a:blip r:embed="rId3" cstate="print"/>
            <a:stretch>
              <a:fillRect/>
            </a:stretch>
          </a:blipFill>
        </p:spPr>
        <p:txBody>
          <a:bodyPr wrap="square" lIns="0" tIns="0" rIns="0" bIns="0" rtlCol="0"/>
          <a:lstStyle/>
          <a:p>
            <a:endParaRPr/>
          </a:p>
        </p:txBody>
      </p:sp>
      <p:sp>
        <p:nvSpPr>
          <p:cNvPr id="25" name="object 5">
            <a:extLst>
              <a:ext uri="{FF2B5EF4-FFF2-40B4-BE49-F238E27FC236}">
                <a16:creationId xmlns:a16="http://schemas.microsoft.com/office/drawing/2014/main" id="{5279E274-9206-41E2-A932-33A47A45BF3C}"/>
              </a:ext>
            </a:extLst>
          </p:cNvPr>
          <p:cNvSpPr txBox="1"/>
          <p:nvPr/>
        </p:nvSpPr>
        <p:spPr>
          <a:xfrm>
            <a:off x="4572000" y="2798045"/>
            <a:ext cx="1183640" cy="1381125"/>
          </a:xfrm>
          <a:prstGeom prst="rect">
            <a:avLst/>
          </a:prstGeom>
        </p:spPr>
        <p:txBody>
          <a:bodyPr vert="horz" wrap="square" lIns="0" tIns="24130" rIns="0" bIns="0" rtlCol="0">
            <a:spAutoFit/>
          </a:bodyPr>
          <a:lstStyle/>
          <a:p>
            <a:pPr marL="52069" marR="5080" indent="-40005">
              <a:lnSpc>
                <a:spcPts val="5390"/>
              </a:lnSpc>
              <a:spcBef>
                <a:spcPts val="190"/>
              </a:spcBef>
            </a:pPr>
            <a:r>
              <a:rPr sz="3600" dirty="0">
                <a:latin typeface="华文新魏"/>
                <a:cs typeface="华文新魏"/>
              </a:rPr>
              <a:t>产品 审计</a:t>
            </a:r>
          </a:p>
        </p:txBody>
      </p:sp>
      <p:sp>
        <p:nvSpPr>
          <p:cNvPr id="26" name="object 6">
            <a:extLst>
              <a:ext uri="{FF2B5EF4-FFF2-40B4-BE49-F238E27FC236}">
                <a16:creationId xmlns:a16="http://schemas.microsoft.com/office/drawing/2014/main" id="{D815F358-B665-4D09-AD12-C19A35C8C9AC}"/>
              </a:ext>
            </a:extLst>
          </p:cNvPr>
          <p:cNvSpPr/>
          <p:nvPr/>
        </p:nvSpPr>
        <p:spPr>
          <a:xfrm>
            <a:off x="1293550" y="1698734"/>
            <a:ext cx="3017520" cy="835660"/>
          </a:xfrm>
          <a:custGeom>
            <a:avLst/>
            <a:gdLst/>
            <a:ahLst/>
            <a:cxnLst/>
            <a:rect l="l" t="t" r="r" b="b"/>
            <a:pathLst>
              <a:path w="3017520" h="835660">
                <a:moveTo>
                  <a:pt x="0" y="76073"/>
                </a:moveTo>
                <a:lnTo>
                  <a:pt x="5974" y="46452"/>
                </a:lnTo>
                <a:lnTo>
                  <a:pt x="22272" y="22272"/>
                </a:lnTo>
                <a:lnTo>
                  <a:pt x="46452" y="5974"/>
                </a:lnTo>
                <a:lnTo>
                  <a:pt x="76072" y="0"/>
                </a:lnTo>
                <a:lnTo>
                  <a:pt x="2941447" y="0"/>
                </a:lnTo>
                <a:lnTo>
                  <a:pt x="2971067" y="5974"/>
                </a:lnTo>
                <a:lnTo>
                  <a:pt x="2995247" y="22272"/>
                </a:lnTo>
                <a:lnTo>
                  <a:pt x="3011545" y="46452"/>
                </a:lnTo>
                <a:lnTo>
                  <a:pt x="3017520" y="76073"/>
                </a:lnTo>
                <a:lnTo>
                  <a:pt x="3017520" y="759078"/>
                </a:lnTo>
                <a:lnTo>
                  <a:pt x="3011545" y="788699"/>
                </a:lnTo>
                <a:lnTo>
                  <a:pt x="2995247" y="812879"/>
                </a:lnTo>
                <a:lnTo>
                  <a:pt x="2971067" y="829177"/>
                </a:lnTo>
                <a:lnTo>
                  <a:pt x="2941447" y="835151"/>
                </a:lnTo>
                <a:lnTo>
                  <a:pt x="76072" y="835151"/>
                </a:lnTo>
                <a:lnTo>
                  <a:pt x="46452" y="829177"/>
                </a:lnTo>
                <a:lnTo>
                  <a:pt x="22272" y="812879"/>
                </a:lnTo>
                <a:lnTo>
                  <a:pt x="5974" y="788699"/>
                </a:lnTo>
                <a:lnTo>
                  <a:pt x="0" y="759078"/>
                </a:lnTo>
                <a:lnTo>
                  <a:pt x="0" y="76073"/>
                </a:lnTo>
                <a:close/>
              </a:path>
            </a:pathLst>
          </a:custGeom>
          <a:ln w="25907">
            <a:solidFill>
              <a:srgbClr val="FFFFFF"/>
            </a:solidFill>
          </a:ln>
        </p:spPr>
        <p:txBody>
          <a:bodyPr wrap="square" lIns="0" tIns="0" rIns="0" bIns="0" rtlCol="0"/>
          <a:lstStyle/>
          <a:p>
            <a:endParaRPr/>
          </a:p>
        </p:txBody>
      </p:sp>
      <p:sp>
        <p:nvSpPr>
          <p:cNvPr id="27" name="object 7">
            <a:extLst>
              <a:ext uri="{FF2B5EF4-FFF2-40B4-BE49-F238E27FC236}">
                <a16:creationId xmlns:a16="http://schemas.microsoft.com/office/drawing/2014/main" id="{D02F6E7F-2011-4F6F-B3CD-8FC18830855A}"/>
              </a:ext>
            </a:extLst>
          </p:cNvPr>
          <p:cNvSpPr txBox="1"/>
          <p:nvPr/>
        </p:nvSpPr>
        <p:spPr>
          <a:xfrm>
            <a:off x="1979712" y="1894708"/>
            <a:ext cx="1861820"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FFFF"/>
                </a:solidFill>
                <a:latin typeface="宋体"/>
                <a:cs typeface="宋体"/>
              </a:rPr>
              <a:t>需求规格</a:t>
            </a:r>
            <a:endParaRPr sz="2800" dirty="0">
              <a:latin typeface="宋体"/>
              <a:cs typeface="宋体"/>
            </a:endParaRPr>
          </a:p>
        </p:txBody>
      </p:sp>
      <p:sp>
        <p:nvSpPr>
          <p:cNvPr id="28" name="object 8">
            <a:extLst>
              <a:ext uri="{FF2B5EF4-FFF2-40B4-BE49-F238E27FC236}">
                <a16:creationId xmlns:a16="http://schemas.microsoft.com/office/drawing/2014/main" id="{A16FEA30-D6D7-4267-ABF6-AF62300C25EF}"/>
              </a:ext>
            </a:extLst>
          </p:cNvPr>
          <p:cNvSpPr/>
          <p:nvPr/>
        </p:nvSpPr>
        <p:spPr>
          <a:xfrm>
            <a:off x="1293550" y="3222734"/>
            <a:ext cx="3017520" cy="835660"/>
          </a:xfrm>
          <a:custGeom>
            <a:avLst/>
            <a:gdLst/>
            <a:ahLst/>
            <a:cxnLst/>
            <a:rect l="l" t="t" r="r" b="b"/>
            <a:pathLst>
              <a:path w="3017520" h="835660">
                <a:moveTo>
                  <a:pt x="0" y="76073"/>
                </a:moveTo>
                <a:lnTo>
                  <a:pt x="5974" y="46452"/>
                </a:lnTo>
                <a:lnTo>
                  <a:pt x="22272" y="22272"/>
                </a:lnTo>
                <a:lnTo>
                  <a:pt x="46452" y="5974"/>
                </a:lnTo>
                <a:lnTo>
                  <a:pt x="76072" y="0"/>
                </a:lnTo>
                <a:lnTo>
                  <a:pt x="2941447" y="0"/>
                </a:lnTo>
                <a:lnTo>
                  <a:pt x="2971067" y="5974"/>
                </a:lnTo>
                <a:lnTo>
                  <a:pt x="2995247" y="22272"/>
                </a:lnTo>
                <a:lnTo>
                  <a:pt x="3011545" y="46452"/>
                </a:lnTo>
                <a:lnTo>
                  <a:pt x="3017520" y="76073"/>
                </a:lnTo>
                <a:lnTo>
                  <a:pt x="3017520" y="759079"/>
                </a:lnTo>
                <a:lnTo>
                  <a:pt x="3011545" y="788699"/>
                </a:lnTo>
                <a:lnTo>
                  <a:pt x="2995247" y="812879"/>
                </a:lnTo>
                <a:lnTo>
                  <a:pt x="2971067" y="829177"/>
                </a:lnTo>
                <a:lnTo>
                  <a:pt x="2941447" y="835151"/>
                </a:lnTo>
                <a:lnTo>
                  <a:pt x="76072" y="835151"/>
                </a:lnTo>
                <a:lnTo>
                  <a:pt x="46452" y="829177"/>
                </a:lnTo>
                <a:lnTo>
                  <a:pt x="22272" y="812879"/>
                </a:lnTo>
                <a:lnTo>
                  <a:pt x="5974" y="788699"/>
                </a:lnTo>
                <a:lnTo>
                  <a:pt x="0" y="759079"/>
                </a:lnTo>
                <a:lnTo>
                  <a:pt x="0" y="76073"/>
                </a:lnTo>
                <a:close/>
              </a:path>
            </a:pathLst>
          </a:custGeom>
          <a:ln w="25907">
            <a:solidFill>
              <a:srgbClr val="FFFFFF"/>
            </a:solidFill>
          </a:ln>
        </p:spPr>
        <p:txBody>
          <a:bodyPr wrap="square" lIns="0" tIns="0" rIns="0" bIns="0" rtlCol="0"/>
          <a:lstStyle/>
          <a:p>
            <a:endParaRPr/>
          </a:p>
        </p:txBody>
      </p:sp>
      <p:sp>
        <p:nvSpPr>
          <p:cNvPr id="29" name="object 9">
            <a:extLst>
              <a:ext uri="{FF2B5EF4-FFF2-40B4-BE49-F238E27FC236}">
                <a16:creationId xmlns:a16="http://schemas.microsoft.com/office/drawing/2014/main" id="{BA3466DE-51A6-422C-9C96-316E80054F45}"/>
              </a:ext>
            </a:extLst>
          </p:cNvPr>
          <p:cNvSpPr txBox="1"/>
          <p:nvPr/>
        </p:nvSpPr>
        <p:spPr>
          <a:xfrm>
            <a:off x="1858700" y="3418708"/>
            <a:ext cx="2319020"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FFFF"/>
                </a:solidFill>
                <a:latin typeface="宋体"/>
                <a:cs typeface="宋体"/>
              </a:rPr>
              <a:t>设计说明书</a:t>
            </a:r>
            <a:endParaRPr sz="2800" dirty="0">
              <a:latin typeface="宋体"/>
              <a:cs typeface="宋体"/>
            </a:endParaRPr>
          </a:p>
        </p:txBody>
      </p:sp>
      <p:sp>
        <p:nvSpPr>
          <p:cNvPr id="30" name="object 10">
            <a:extLst>
              <a:ext uri="{FF2B5EF4-FFF2-40B4-BE49-F238E27FC236}">
                <a16:creationId xmlns:a16="http://schemas.microsoft.com/office/drawing/2014/main" id="{5E87B29B-2078-481D-80A2-00BF91BA00D7}"/>
              </a:ext>
            </a:extLst>
          </p:cNvPr>
          <p:cNvSpPr/>
          <p:nvPr/>
        </p:nvSpPr>
        <p:spPr>
          <a:xfrm>
            <a:off x="1293550" y="4746734"/>
            <a:ext cx="3017520" cy="835660"/>
          </a:xfrm>
          <a:custGeom>
            <a:avLst/>
            <a:gdLst/>
            <a:ahLst/>
            <a:cxnLst/>
            <a:rect l="l" t="t" r="r" b="b"/>
            <a:pathLst>
              <a:path w="3017520" h="835660">
                <a:moveTo>
                  <a:pt x="0" y="76073"/>
                </a:moveTo>
                <a:lnTo>
                  <a:pt x="5974" y="46452"/>
                </a:lnTo>
                <a:lnTo>
                  <a:pt x="22272" y="22272"/>
                </a:lnTo>
                <a:lnTo>
                  <a:pt x="46452" y="5974"/>
                </a:lnTo>
                <a:lnTo>
                  <a:pt x="76072" y="0"/>
                </a:lnTo>
                <a:lnTo>
                  <a:pt x="2941447" y="0"/>
                </a:lnTo>
                <a:lnTo>
                  <a:pt x="2971067" y="5974"/>
                </a:lnTo>
                <a:lnTo>
                  <a:pt x="2995247" y="22272"/>
                </a:lnTo>
                <a:lnTo>
                  <a:pt x="3011545" y="46452"/>
                </a:lnTo>
                <a:lnTo>
                  <a:pt x="3017520" y="76073"/>
                </a:lnTo>
                <a:lnTo>
                  <a:pt x="3017520" y="759104"/>
                </a:lnTo>
                <a:lnTo>
                  <a:pt x="3011545" y="788705"/>
                </a:lnTo>
                <a:lnTo>
                  <a:pt x="2995247" y="812877"/>
                </a:lnTo>
                <a:lnTo>
                  <a:pt x="2971067" y="829175"/>
                </a:lnTo>
                <a:lnTo>
                  <a:pt x="2941447" y="835152"/>
                </a:lnTo>
                <a:lnTo>
                  <a:pt x="76072" y="835152"/>
                </a:lnTo>
                <a:lnTo>
                  <a:pt x="46452" y="829175"/>
                </a:lnTo>
                <a:lnTo>
                  <a:pt x="22272" y="812877"/>
                </a:lnTo>
                <a:lnTo>
                  <a:pt x="5974" y="788705"/>
                </a:lnTo>
                <a:lnTo>
                  <a:pt x="0" y="759104"/>
                </a:lnTo>
                <a:lnTo>
                  <a:pt x="0" y="76073"/>
                </a:lnTo>
                <a:close/>
              </a:path>
            </a:pathLst>
          </a:custGeom>
          <a:ln w="25908">
            <a:solidFill>
              <a:srgbClr val="FFFFFF"/>
            </a:solidFill>
          </a:ln>
        </p:spPr>
        <p:txBody>
          <a:bodyPr wrap="square" lIns="0" tIns="0" rIns="0" bIns="0" rtlCol="0"/>
          <a:lstStyle/>
          <a:p>
            <a:endParaRPr/>
          </a:p>
        </p:txBody>
      </p:sp>
      <p:sp>
        <p:nvSpPr>
          <p:cNvPr id="31" name="object 11">
            <a:extLst>
              <a:ext uri="{FF2B5EF4-FFF2-40B4-BE49-F238E27FC236}">
                <a16:creationId xmlns:a16="http://schemas.microsoft.com/office/drawing/2014/main" id="{92E88F40-6710-4695-98FC-AD345352B2F3}"/>
              </a:ext>
            </a:extLst>
          </p:cNvPr>
          <p:cNvSpPr txBox="1"/>
          <p:nvPr/>
        </p:nvSpPr>
        <p:spPr>
          <a:xfrm>
            <a:off x="2426635" y="4942708"/>
            <a:ext cx="942975"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FFFF"/>
                </a:solidFill>
                <a:latin typeface="宋体"/>
                <a:cs typeface="宋体"/>
              </a:rPr>
              <a:t>代码</a:t>
            </a:r>
            <a:endParaRPr sz="2800" dirty="0">
              <a:latin typeface="宋体"/>
              <a:cs typeface="宋体"/>
            </a:endParaRPr>
          </a:p>
        </p:txBody>
      </p:sp>
      <p:sp>
        <p:nvSpPr>
          <p:cNvPr id="32" name="object 12">
            <a:extLst>
              <a:ext uri="{FF2B5EF4-FFF2-40B4-BE49-F238E27FC236}">
                <a16:creationId xmlns:a16="http://schemas.microsoft.com/office/drawing/2014/main" id="{E0B73C83-D990-4E81-A4AE-4E80A9179717}"/>
              </a:ext>
            </a:extLst>
          </p:cNvPr>
          <p:cNvSpPr/>
          <p:nvPr/>
        </p:nvSpPr>
        <p:spPr>
          <a:xfrm>
            <a:off x="6502818" y="2995974"/>
            <a:ext cx="2159635" cy="882650"/>
          </a:xfrm>
          <a:custGeom>
            <a:avLst/>
            <a:gdLst/>
            <a:ahLst/>
            <a:cxnLst/>
            <a:rect l="l" t="t" r="r" b="b"/>
            <a:pathLst>
              <a:path w="2159634" h="882650">
                <a:moveTo>
                  <a:pt x="2079117" y="0"/>
                </a:moveTo>
                <a:lnTo>
                  <a:pt x="80391" y="0"/>
                </a:lnTo>
                <a:lnTo>
                  <a:pt x="49077" y="6310"/>
                </a:lnTo>
                <a:lnTo>
                  <a:pt x="23526" y="23526"/>
                </a:lnTo>
                <a:lnTo>
                  <a:pt x="6310" y="49077"/>
                </a:lnTo>
                <a:lnTo>
                  <a:pt x="0" y="80390"/>
                </a:lnTo>
                <a:lnTo>
                  <a:pt x="0" y="802005"/>
                </a:lnTo>
                <a:lnTo>
                  <a:pt x="6310" y="833318"/>
                </a:lnTo>
                <a:lnTo>
                  <a:pt x="23526" y="858869"/>
                </a:lnTo>
                <a:lnTo>
                  <a:pt x="49077" y="876085"/>
                </a:lnTo>
                <a:lnTo>
                  <a:pt x="80391" y="882395"/>
                </a:lnTo>
                <a:lnTo>
                  <a:pt x="2079117" y="882395"/>
                </a:lnTo>
                <a:lnTo>
                  <a:pt x="2110430" y="876085"/>
                </a:lnTo>
                <a:lnTo>
                  <a:pt x="2135981" y="858869"/>
                </a:lnTo>
                <a:lnTo>
                  <a:pt x="2153197" y="833318"/>
                </a:lnTo>
                <a:lnTo>
                  <a:pt x="2159508" y="802005"/>
                </a:lnTo>
                <a:lnTo>
                  <a:pt x="2159508" y="80390"/>
                </a:lnTo>
                <a:lnTo>
                  <a:pt x="2153197" y="49077"/>
                </a:lnTo>
                <a:lnTo>
                  <a:pt x="2135981" y="23526"/>
                </a:lnTo>
                <a:lnTo>
                  <a:pt x="2110430" y="6310"/>
                </a:lnTo>
                <a:lnTo>
                  <a:pt x="2079117" y="0"/>
                </a:lnTo>
                <a:close/>
              </a:path>
            </a:pathLst>
          </a:custGeom>
          <a:solidFill>
            <a:srgbClr val="BED2E3"/>
          </a:solidFill>
        </p:spPr>
        <p:txBody>
          <a:bodyPr wrap="square" lIns="0" tIns="0" rIns="0" bIns="0" rtlCol="0"/>
          <a:lstStyle/>
          <a:p>
            <a:endParaRPr/>
          </a:p>
        </p:txBody>
      </p:sp>
      <p:sp>
        <p:nvSpPr>
          <p:cNvPr id="33" name="object 13">
            <a:extLst>
              <a:ext uri="{FF2B5EF4-FFF2-40B4-BE49-F238E27FC236}">
                <a16:creationId xmlns:a16="http://schemas.microsoft.com/office/drawing/2014/main" id="{C1A5F6E9-81A6-462D-BC42-22DD634BD8ED}"/>
              </a:ext>
            </a:extLst>
          </p:cNvPr>
          <p:cNvSpPr txBox="1"/>
          <p:nvPr/>
        </p:nvSpPr>
        <p:spPr>
          <a:xfrm>
            <a:off x="6790767" y="3196852"/>
            <a:ext cx="1860550" cy="443711"/>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宋体"/>
                <a:cs typeface="宋体"/>
              </a:rPr>
              <a:t>审计报告</a:t>
            </a:r>
            <a:endParaRPr sz="2800" dirty="0">
              <a:latin typeface="宋体"/>
              <a:cs typeface="宋体"/>
            </a:endParaRPr>
          </a:p>
        </p:txBody>
      </p:sp>
      <p:sp>
        <p:nvSpPr>
          <p:cNvPr id="35" name="object 11">
            <a:extLst>
              <a:ext uri="{FF2B5EF4-FFF2-40B4-BE49-F238E27FC236}">
                <a16:creationId xmlns:a16="http://schemas.microsoft.com/office/drawing/2014/main" id="{2021820C-CDAD-41EF-8C9B-AD8ABE168BAF}"/>
              </a:ext>
            </a:extLst>
          </p:cNvPr>
          <p:cNvSpPr txBox="1"/>
          <p:nvPr/>
        </p:nvSpPr>
        <p:spPr>
          <a:xfrm>
            <a:off x="6251681" y="4042024"/>
            <a:ext cx="2803548" cy="1130309"/>
          </a:xfrm>
          <a:prstGeom prst="rect">
            <a:avLst/>
          </a:prstGeom>
        </p:spPr>
        <p:txBody>
          <a:bodyPr vert="horz" wrap="square" lIns="0" tIns="12700" rIns="0" bIns="0" rtlCol="0">
            <a:spAutoFit/>
          </a:bodyPr>
          <a:lstStyle/>
          <a:p>
            <a:pPr marL="85725">
              <a:lnSpc>
                <a:spcPts val="2875"/>
              </a:lnSpc>
              <a:spcBef>
                <a:spcPts val="100"/>
              </a:spcBef>
            </a:pPr>
            <a:r>
              <a:rPr sz="2800" dirty="0" err="1">
                <a:latin typeface="楷体"/>
                <a:cs typeface="楷体"/>
              </a:rPr>
              <a:t>审计要求</a:t>
            </a:r>
            <a:endParaRPr lang="en-US" sz="2800" dirty="0">
              <a:latin typeface="楷体"/>
              <a:cs typeface="楷体"/>
            </a:endParaRPr>
          </a:p>
          <a:p>
            <a:pPr marL="85725">
              <a:lnSpc>
                <a:spcPts val="2875"/>
              </a:lnSpc>
              <a:spcBef>
                <a:spcPts val="100"/>
              </a:spcBef>
            </a:pPr>
            <a:r>
              <a:rPr lang="en-US" altLang="zh-CN" sz="2000" dirty="0">
                <a:solidFill>
                  <a:srgbClr val="B85B21"/>
                </a:solidFill>
                <a:latin typeface="华文新魏"/>
              </a:rPr>
              <a:t>1</a:t>
            </a:r>
            <a:r>
              <a:rPr lang="zh-CN" altLang="en-US" sz="2000" dirty="0">
                <a:solidFill>
                  <a:srgbClr val="B85B21"/>
                </a:solidFill>
                <a:latin typeface="华文新魏"/>
              </a:rPr>
              <a:t>、满足模版要求</a:t>
            </a:r>
          </a:p>
          <a:p>
            <a:pPr marL="85725">
              <a:lnSpc>
                <a:spcPts val="2875"/>
              </a:lnSpc>
              <a:spcBef>
                <a:spcPts val="100"/>
              </a:spcBef>
            </a:pPr>
            <a:r>
              <a:rPr lang="en-US" altLang="zh-CN" sz="2000" dirty="0">
                <a:solidFill>
                  <a:srgbClr val="B85B21"/>
                </a:solidFill>
                <a:latin typeface="华文新魏"/>
              </a:rPr>
              <a:t>2</a:t>
            </a:r>
            <a:r>
              <a:rPr lang="zh-CN" altLang="en-US" sz="2000" dirty="0">
                <a:solidFill>
                  <a:srgbClr val="B85B21"/>
                </a:solidFill>
                <a:latin typeface="华文新魏"/>
              </a:rPr>
              <a:t>、各部分内容是否正确</a:t>
            </a:r>
          </a:p>
        </p:txBody>
      </p:sp>
      <p:sp>
        <p:nvSpPr>
          <p:cNvPr id="4" name="对话气泡: 矩形 3">
            <a:extLst>
              <a:ext uri="{FF2B5EF4-FFF2-40B4-BE49-F238E27FC236}">
                <a16:creationId xmlns:a16="http://schemas.microsoft.com/office/drawing/2014/main" id="{40A9DF7C-FD2C-4AF7-ADE7-97F168188CD4}"/>
              </a:ext>
            </a:extLst>
          </p:cNvPr>
          <p:cNvSpPr/>
          <p:nvPr/>
        </p:nvSpPr>
        <p:spPr>
          <a:xfrm>
            <a:off x="5508104" y="769268"/>
            <a:ext cx="2803548" cy="1760588"/>
          </a:xfrm>
          <a:prstGeom prst="wedgeRectCallout">
            <a:avLst>
              <a:gd name="adj1" fmla="val -93937"/>
              <a:gd name="adj2" fmla="val 83205"/>
            </a:avLst>
          </a:prstGeom>
          <a:solidFill>
            <a:schemeClr val="accent3">
              <a:lumMod val="20000"/>
              <a:lumOff val="80000"/>
            </a:schemeClr>
          </a:solidFill>
          <a:ln>
            <a:solidFill>
              <a:srgbClr val="6D9F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zh-CN" altLang="en-US" sz="1800" b="1" spc="-5" dirty="0">
                <a:solidFill>
                  <a:schemeClr val="tx1"/>
                </a:solidFill>
                <a:latin typeface="宋体"/>
                <a:cs typeface="宋体"/>
              </a:rPr>
              <a:t>设计说明书：</a:t>
            </a:r>
            <a:endParaRPr lang="zh-CN" altLang="en-US" sz="1800" dirty="0">
              <a:solidFill>
                <a:schemeClr val="tx1"/>
              </a:solidFill>
              <a:latin typeface="宋体"/>
              <a:cs typeface="宋体"/>
            </a:endParaRPr>
          </a:p>
          <a:p>
            <a:pPr marL="12700">
              <a:spcBef>
                <a:spcPts val="100"/>
              </a:spcBef>
            </a:pPr>
            <a:r>
              <a:rPr lang="en-US" altLang="zh-CN" sz="1800" spc="5" dirty="0">
                <a:solidFill>
                  <a:srgbClr val="B85B21"/>
                </a:solidFill>
                <a:latin typeface="华文新魏"/>
                <a:cs typeface="华文新魏"/>
              </a:rPr>
              <a:t>1</a:t>
            </a:r>
            <a:r>
              <a:rPr lang="zh-CN" altLang="en-US" sz="1800" dirty="0">
                <a:solidFill>
                  <a:srgbClr val="B85B21"/>
                </a:solidFill>
                <a:latin typeface="华文新魏"/>
                <a:cs typeface="华文新魏"/>
              </a:rPr>
              <a:t>、设计模板</a:t>
            </a:r>
          </a:p>
          <a:p>
            <a:pPr marL="12700">
              <a:spcBef>
                <a:spcPts val="100"/>
              </a:spcBef>
            </a:pPr>
            <a:r>
              <a:rPr lang="en-US" altLang="zh-CN" sz="1800" dirty="0">
                <a:solidFill>
                  <a:srgbClr val="B85B21"/>
                </a:solidFill>
                <a:latin typeface="华文新魏"/>
                <a:cs typeface="华文新魏"/>
              </a:rPr>
              <a:t>2</a:t>
            </a:r>
            <a:r>
              <a:rPr lang="zh-CN" altLang="en-US" sz="1800" dirty="0">
                <a:solidFill>
                  <a:srgbClr val="B85B21"/>
                </a:solidFill>
                <a:latin typeface="华文新魏"/>
                <a:cs typeface="华文新魏"/>
              </a:rPr>
              <a:t>、体系结构</a:t>
            </a:r>
            <a:endParaRPr lang="zh-CN" altLang="en-US" sz="1800" dirty="0">
              <a:latin typeface="华文新魏"/>
              <a:cs typeface="华文新魏"/>
            </a:endParaRPr>
          </a:p>
          <a:p>
            <a:pPr marL="12700">
              <a:lnSpc>
                <a:spcPct val="100000"/>
              </a:lnSpc>
              <a:spcBef>
                <a:spcPts val="100"/>
              </a:spcBef>
            </a:pPr>
            <a:r>
              <a:rPr lang="en-US" altLang="zh-CN" sz="1800" dirty="0">
                <a:solidFill>
                  <a:srgbClr val="B85B21"/>
                </a:solidFill>
                <a:latin typeface="华文新魏"/>
                <a:cs typeface="华文新魏"/>
              </a:rPr>
              <a:t>3</a:t>
            </a:r>
            <a:r>
              <a:rPr lang="zh-CN" altLang="en-US" sz="1800" dirty="0">
                <a:solidFill>
                  <a:srgbClr val="B85B21"/>
                </a:solidFill>
                <a:latin typeface="华文新魏"/>
                <a:cs typeface="华文新魏"/>
              </a:rPr>
              <a:t>、模块设计</a:t>
            </a:r>
            <a:endParaRPr lang="zh-CN" altLang="en-US" sz="1800" dirty="0">
              <a:latin typeface="华文新魏"/>
              <a:cs typeface="华文新魏"/>
            </a:endParaRPr>
          </a:p>
          <a:p>
            <a:pPr marL="12700">
              <a:lnSpc>
                <a:spcPct val="100000"/>
              </a:lnSpc>
            </a:pPr>
            <a:r>
              <a:rPr lang="en-US" altLang="zh-CN" sz="1800" dirty="0">
                <a:solidFill>
                  <a:srgbClr val="B85B21"/>
                </a:solidFill>
                <a:latin typeface="华文新魏"/>
                <a:cs typeface="华文新魏"/>
              </a:rPr>
              <a:t>4</a:t>
            </a:r>
            <a:r>
              <a:rPr lang="zh-CN" altLang="en-US" sz="1800" spc="-5" dirty="0">
                <a:solidFill>
                  <a:srgbClr val="B85B21"/>
                </a:solidFill>
                <a:latin typeface="华文新魏"/>
                <a:cs typeface="华文新魏"/>
              </a:rPr>
              <a:t>、数据结构设计</a:t>
            </a:r>
            <a:endParaRPr lang="zh-CN" altLang="en-US" sz="1800" dirty="0">
              <a:latin typeface="华文新魏"/>
              <a:cs typeface="华文新魏"/>
            </a:endParaRPr>
          </a:p>
          <a:p>
            <a:pPr marL="12700">
              <a:lnSpc>
                <a:spcPct val="100000"/>
              </a:lnSpc>
            </a:pPr>
            <a:r>
              <a:rPr lang="en-US" altLang="zh-CN" sz="1800" dirty="0">
                <a:solidFill>
                  <a:srgbClr val="B85B21"/>
                </a:solidFill>
                <a:latin typeface="华文新魏"/>
                <a:cs typeface="华文新魏"/>
              </a:rPr>
              <a:t>5</a:t>
            </a:r>
            <a:r>
              <a:rPr lang="zh-CN" altLang="en-US" sz="1800" dirty="0">
                <a:solidFill>
                  <a:srgbClr val="B85B21"/>
                </a:solidFill>
                <a:latin typeface="华文新魏"/>
                <a:cs typeface="华文新魏"/>
              </a:rPr>
              <a:t>、详细设计流程</a:t>
            </a:r>
            <a:endParaRPr lang="zh-CN" altLang="en-US" sz="1800" dirty="0">
              <a:latin typeface="华文新魏"/>
              <a:cs typeface="华文新魏"/>
            </a:endParaRPr>
          </a:p>
        </p:txBody>
      </p:sp>
    </p:spTree>
    <p:extLst>
      <p:ext uri="{BB962C8B-B14F-4D97-AF65-F5344CB8AC3E}">
        <p14:creationId xmlns:p14="http://schemas.microsoft.com/office/powerpoint/2010/main" val="159280622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8.3  </a:t>
            </a:r>
            <a:r>
              <a:rPr lang="zh-CN" altLang="en-US" dirty="0"/>
              <a:t>过程工具与技术</a:t>
            </a:r>
          </a:p>
        </p:txBody>
      </p:sp>
      <p:sp>
        <p:nvSpPr>
          <p:cNvPr id="9" name="副标题 8"/>
          <p:cNvSpPr txBox="1">
            <a:spLocks/>
          </p:cNvSpPr>
          <p:nvPr/>
        </p:nvSpPr>
        <p:spPr>
          <a:xfrm>
            <a:off x="467544" y="985292"/>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solidFill>
                <a:srgbClr val="00B0F0"/>
              </a:solidFill>
              <a:latin typeface="Times New Roman" panose="02020603050405020304" pitchFamily="18" charset="0"/>
              <a:cs typeface="Times New Roman" panose="02020603050405020304" pitchFamily="18" charset="0"/>
            </a:endParaRPr>
          </a:p>
        </p:txBody>
      </p:sp>
      <p:sp>
        <p:nvSpPr>
          <p:cNvPr id="11" name="object 2">
            <a:extLst>
              <a:ext uri="{FF2B5EF4-FFF2-40B4-BE49-F238E27FC236}">
                <a16:creationId xmlns:a16="http://schemas.microsoft.com/office/drawing/2014/main" id="{F7C3BD2B-D22C-4F47-93F1-57F5E6957C50}"/>
              </a:ext>
            </a:extLst>
          </p:cNvPr>
          <p:cNvSpPr txBox="1">
            <a:spLocks/>
          </p:cNvSpPr>
          <p:nvPr/>
        </p:nvSpPr>
        <p:spPr>
          <a:xfrm>
            <a:off x="460288" y="979530"/>
            <a:ext cx="3075940" cy="382156"/>
          </a:xfrm>
          <a:prstGeom prst="rect">
            <a:avLst/>
          </a:prstGeom>
        </p:spPr>
        <p:txBody>
          <a:bodyPr vert="horz" wrap="square" lIns="0" tIns="12700" rIns="0" bIns="0" rtlCol="0" anchor="ctr">
            <a:spAutoFit/>
          </a:bodyPr>
          <a:lstStyle>
            <a:lvl1pPr algn="l" defTabSz="914400" rtl="0" eaLnBrk="1" latinLnBrk="0" hangingPunct="1">
              <a:spcBef>
                <a:spcPct val="0"/>
              </a:spcBef>
              <a:buNone/>
              <a:defRPr sz="22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marL="12700">
              <a:spcBef>
                <a:spcPts val="100"/>
              </a:spcBef>
            </a:pPr>
            <a:r>
              <a:rPr lang="zh-CN" altLang="en-US" sz="2400" dirty="0">
                <a:solidFill>
                  <a:srgbClr val="0070C0"/>
                </a:solidFill>
                <a:uFill>
                  <a:solidFill>
                    <a:srgbClr val="F7B615"/>
                  </a:solidFill>
                </a:uFill>
              </a:rPr>
              <a:t>产品审计：代码审计</a:t>
            </a:r>
            <a:endParaRPr lang="zh-CN" altLang="en-US" sz="2400" dirty="0">
              <a:solidFill>
                <a:srgbClr val="0070C0"/>
              </a:solidFill>
              <a:latin typeface="Times New Roman"/>
              <a:cs typeface="Times New Roman"/>
            </a:endParaRPr>
          </a:p>
        </p:txBody>
      </p:sp>
      <p:sp>
        <p:nvSpPr>
          <p:cNvPr id="6" name="object 3">
            <a:extLst>
              <a:ext uri="{FF2B5EF4-FFF2-40B4-BE49-F238E27FC236}">
                <a16:creationId xmlns:a16="http://schemas.microsoft.com/office/drawing/2014/main" id="{0B282F19-06CB-4018-A4E5-0E2293D71521}"/>
              </a:ext>
            </a:extLst>
          </p:cNvPr>
          <p:cNvSpPr/>
          <p:nvPr/>
        </p:nvSpPr>
        <p:spPr>
          <a:xfrm>
            <a:off x="683568" y="1571948"/>
            <a:ext cx="7992888" cy="3877840"/>
          </a:xfrm>
          <a:prstGeom prst="rect">
            <a:avLst/>
          </a:prstGeom>
          <a:blipFill>
            <a:blip r:embed="rId3"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BBC6E8D6-FAFE-4096-B496-58A07D297226}"/>
              </a:ext>
            </a:extLst>
          </p:cNvPr>
          <p:cNvSpPr/>
          <p:nvPr/>
        </p:nvSpPr>
        <p:spPr>
          <a:xfrm>
            <a:off x="2411760" y="3367102"/>
            <a:ext cx="3960440" cy="1578630"/>
          </a:xfrm>
          <a:custGeom>
            <a:avLst/>
            <a:gdLst/>
            <a:ahLst/>
            <a:cxnLst/>
            <a:rect l="l" t="t" r="r" b="b"/>
            <a:pathLst>
              <a:path w="3458210" h="972820">
                <a:moveTo>
                  <a:pt x="0" y="972312"/>
                </a:moveTo>
                <a:lnTo>
                  <a:pt x="3457955" y="972312"/>
                </a:lnTo>
                <a:lnTo>
                  <a:pt x="3457955" y="0"/>
                </a:lnTo>
                <a:lnTo>
                  <a:pt x="0" y="0"/>
                </a:lnTo>
                <a:lnTo>
                  <a:pt x="0" y="972312"/>
                </a:lnTo>
                <a:close/>
              </a:path>
            </a:pathLst>
          </a:custGeom>
          <a:ln w="19811">
            <a:solidFill>
              <a:srgbClr val="FF0000"/>
            </a:solidFill>
          </a:ln>
        </p:spPr>
        <p:txBody>
          <a:bodyPr wrap="square" lIns="0" tIns="0" rIns="0" bIns="0" rtlCol="0"/>
          <a:lstStyle/>
          <a:p>
            <a:endParaRPr/>
          </a:p>
        </p:txBody>
      </p:sp>
      <p:sp>
        <p:nvSpPr>
          <p:cNvPr id="8" name="object 5">
            <a:extLst>
              <a:ext uri="{FF2B5EF4-FFF2-40B4-BE49-F238E27FC236}">
                <a16:creationId xmlns:a16="http://schemas.microsoft.com/office/drawing/2014/main" id="{B708837E-1548-47AB-96CF-8DA603EFAEA0}"/>
              </a:ext>
            </a:extLst>
          </p:cNvPr>
          <p:cNvSpPr/>
          <p:nvPr/>
        </p:nvSpPr>
        <p:spPr>
          <a:xfrm>
            <a:off x="2772868" y="4512436"/>
            <a:ext cx="637938" cy="131449"/>
          </a:xfrm>
          <a:custGeom>
            <a:avLst/>
            <a:gdLst/>
            <a:ahLst/>
            <a:cxnLst/>
            <a:rect l="l" t="t" r="r" b="b"/>
            <a:pathLst>
              <a:path w="594360" h="121920">
                <a:moveTo>
                  <a:pt x="0" y="121920"/>
                </a:moveTo>
                <a:lnTo>
                  <a:pt x="594359" y="121920"/>
                </a:lnTo>
                <a:lnTo>
                  <a:pt x="594359" y="0"/>
                </a:lnTo>
                <a:lnTo>
                  <a:pt x="0" y="0"/>
                </a:lnTo>
                <a:lnTo>
                  <a:pt x="0" y="121920"/>
                </a:lnTo>
                <a:close/>
              </a:path>
            </a:pathLst>
          </a:custGeom>
          <a:ln w="19812">
            <a:solidFill>
              <a:srgbClr val="FF0000"/>
            </a:solidFill>
          </a:ln>
        </p:spPr>
        <p:txBody>
          <a:bodyPr wrap="square" lIns="0" tIns="0" rIns="0" bIns="0" rtlCol="0"/>
          <a:lstStyle/>
          <a:p>
            <a:endParaRPr/>
          </a:p>
        </p:txBody>
      </p:sp>
      <p:sp>
        <p:nvSpPr>
          <p:cNvPr id="12" name="object 7">
            <a:extLst>
              <a:ext uri="{FF2B5EF4-FFF2-40B4-BE49-F238E27FC236}">
                <a16:creationId xmlns:a16="http://schemas.microsoft.com/office/drawing/2014/main" id="{68F9ABC7-14DC-4843-AB0A-86693D0F97C6}"/>
              </a:ext>
            </a:extLst>
          </p:cNvPr>
          <p:cNvSpPr/>
          <p:nvPr/>
        </p:nvSpPr>
        <p:spPr>
          <a:xfrm>
            <a:off x="2898289" y="2281437"/>
            <a:ext cx="4724555" cy="1085666"/>
          </a:xfrm>
          <a:custGeom>
            <a:avLst/>
            <a:gdLst/>
            <a:ahLst/>
            <a:cxnLst/>
            <a:rect l="l" t="t" r="r" b="b"/>
            <a:pathLst>
              <a:path w="4401820" h="886460">
                <a:moveTo>
                  <a:pt x="0" y="114808"/>
                </a:moveTo>
                <a:lnTo>
                  <a:pt x="9026" y="70133"/>
                </a:lnTo>
                <a:lnTo>
                  <a:pt x="33639" y="33639"/>
                </a:lnTo>
                <a:lnTo>
                  <a:pt x="70133" y="9026"/>
                </a:lnTo>
                <a:lnTo>
                  <a:pt x="114808" y="0"/>
                </a:lnTo>
                <a:lnTo>
                  <a:pt x="733552" y="0"/>
                </a:lnTo>
                <a:lnTo>
                  <a:pt x="1833880" y="0"/>
                </a:lnTo>
                <a:lnTo>
                  <a:pt x="4286504" y="0"/>
                </a:lnTo>
                <a:lnTo>
                  <a:pt x="4331178" y="9026"/>
                </a:lnTo>
                <a:lnTo>
                  <a:pt x="4367672" y="33639"/>
                </a:lnTo>
                <a:lnTo>
                  <a:pt x="4392285" y="70133"/>
                </a:lnTo>
                <a:lnTo>
                  <a:pt x="4401312" y="114808"/>
                </a:lnTo>
                <a:lnTo>
                  <a:pt x="4401312" y="401828"/>
                </a:lnTo>
                <a:lnTo>
                  <a:pt x="4401312" y="574040"/>
                </a:lnTo>
                <a:lnTo>
                  <a:pt x="4392285" y="618714"/>
                </a:lnTo>
                <a:lnTo>
                  <a:pt x="4367672" y="655208"/>
                </a:lnTo>
                <a:lnTo>
                  <a:pt x="4331178" y="679821"/>
                </a:lnTo>
                <a:lnTo>
                  <a:pt x="4286504" y="688848"/>
                </a:lnTo>
                <a:lnTo>
                  <a:pt x="1833880" y="688848"/>
                </a:lnTo>
                <a:lnTo>
                  <a:pt x="1479042" y="886460"/>
                </a:lnTo>
                <a:lnTo>
                  <a:pt x="733552" y="688848"/>
                </a:lnTo>
                <a:lnTo>
                  <a:pt x="114808" y="688848"/>
                </a:lnTo>
                <a:lnTo>
                  <a:pt x="70133" y="679821"/>
                </a:lnTo>
                <a:lnTo>
                  <a:pt x="33639" y="655208"/>
                </a:lnTo>
                <a:lnTo>
                  <a:pt x="9026" y="618714"/>
                </a:lnTo>
                <a:lnTo>
                  <a:pt x="0" y="574040"/>
                </a:lnTo>
                <a:lnTo>
                  <a:pt x="0" y="401828"/>
                </a:lnTo>
                <a:lnTo>
                  <a:pt x="0" y="114808"/>
                </a:lnTo>
                <a:close/>
              </a:path>
            </a:pathLst>
          </a:custGeom>
          <a:solidFill>
            <a:schemeClr val="accent5">
              <a:lumMod val="20000"/>
              <a:lumOff val="80000"/>
            </a:schemeClr>
          </a:solidFill>
          <a:ln w="19811">
            <a:solidFill>
              <a:srgbClr val="6B859A"/>
            </a:solidFill>
          </a:ln>
        </p:spPr>
        <p:txBody>
          <a:bodyPr wrap="square" lIns="0" tIns="0" rIns="0" bIns="0" rtlCol="0"/>
          <a:lstStyle/>
          <a:p>
            <a:pPr marL="643255" marR="5080" indent="-631190">
              <a:lnSpc>
                <a:spcPct val="100000"/>
              </a:lnSpc>
              <a:spcBef>
                <a:spcPts val="100"/>
              </a:spcBef>
            </a:pPr>
            <a:endParaRPr lang="en-US" altLang="zh-CN" sz="1000" dirty="0">
              <a:solidFill>
                <a:srgbClr val="FF0000"/>
              </a:solidFill>
              <a:latin typeface="华文仿宋"/>
              <a:cs typeface="华文仿宋"/>
            </a:endParaRPr>
          </a:p>
          <a:p>
            <a:pPr marL="643255" marR="5080" indent="-631190">
              <a:lnSpc>
                <a:spcPct val="100000"/>
              </a:lnSpc>
              <a:spcBef>
                <a:spcPts val="100"/>
              </a:spcBef>
            </a:pPr>
            <a:r>
              <a:rPr lang="zh-CN" altLang="en-US" sz="1800" dirty="0">
                <a:solidFill>
                  <a:srgbClr val="FF0000"/>
                </a:solidFill>
                <a:latin typeface="华文仿宋"/>
                <a:cs typeface="华文仿宋"/>
              </a:rPr>
              <a:t>返回</a:t>
            </a:r>
            <a:r>
              <a:rPr lang="en-US" altLang="zh-CN" sz="1800" spc="5" dirty="0">
                <a:solidFill>
                  <a:srgbClr val="FF0000"/>
                </a:solidFill>
                <a:latin typeface="Tw Cen MT"/>
                <a:cs typeface="Tw Cen MT"/>
              </a:rPr>
              <a:t>return</a:t>
            </a:r>
            <a:r>
              <a:rPr lang="zh-CN" altLang="en-US" sz="1800" spc="-75" dirty="0">
                <a:solidFill>
                  <a:srgbClr val="FF0000"/>
                </a:solidFill>
                <a:latin typeface="Tw Cen MT"/>
                <a:cs typeface="Tw Cen MT"/>
              </a:rPr>
              <a:t> </a:t>
            </a:r>
            <a:r>
              <a:rPr lang="en-US" altLang="zh-CN" sz="1800" spc="-5" dirty="0">
                <a:solidFill>
                  <a:srgbClr val="FF0000"/>
                </a:solidFill>
                <a:latin typeface="Tw Cen MT"/>
                <a:cs typeface="Tw Cen MT"/>
              </a:rPr>
              <a:t>null</a:t>
            </a:r>
            <a:r>
              <a:rPr lang="zh-CN" altLang="en-US" sz="1800" dirty="0">
                <a:solidFill>
                  <a:srgbClr val="FF0000"/>
                </a:solidFill>
                <a:latin typeface="华文仿宋"/>
                <a:cs typeface="华文仿宋"/>
              </a:rPr>
              <a:t>的语句不恰当，这样最终使得表现层获取数据为</a:t>
            </a:r>
            <a:r>
              <a:rPr lang="en-US" altLang="zh-CN" sz="1800" spc="-5" dirty="0">
                <a:solidFill>
                  <a:srgbClr val="FF0000"/>
                </a:solidFill>
                <a:latin typeface="Tw Cen MT"/>
                <a:cs typeface="Tw Cen MT"/>
              </a:rPr>
              <a:t>null</a:t>
            </a:r>
            <a:r>
              <a:rPr lang="zh-CN" altLang="en-US" sz="1800" spc="-5" dirty="0">
                <a:solidFill>
                  <a:srgbClr val="FF0000"/>
                </a:solidFill>
                <a:latin typeface="华文仿宋"/>
                <a:cs typeface="华文仿宋"/>
              </a:rPr>
              <a:t>，</a:t>
            </a:r>
            <a:r>
              <a:rPr lang="zh-CN" altLang="en-US" sz="1800" b="1" dirty="0">
                <a:solidFill>
                  <a:srgbClr val="FF0000"/>
                </a:solidFill>
                <a:latin typeface="华文仿宋"/>
                <a:cs typeface="华文仿宋"/>
              </a:rPr>
              <a:t>用户体验极差</a:t>
            </a:r>
            <a:endParaRPr lang="zh-CN" altLang="en-US" sz="1800" b="1" dirty="0">
              <a:latin typeface="华文仿宋"/>
              <a:cs typeface="华文仿宋"/>
            </a:endParaRPr>
          </a:p>
        </p:txBody>
      </p:sp>
    </p:spTree>
    <p:extLst>
      <p:ext uri="{BB962C8B-B14F-4D97-AF65-F5344CB8AC3E}">
        <p14:creationId xmlns:p14="http://schemas.microsoft.com/office/powerpoint/2010/main" val="359650263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8.3  </a:t>
            </a:r>
            <a:r>
              <a:rPr lang="zh-CN" altLang="en-US" dirty="0"/>
              <a:t>实施质量保证</a:t>
            </a:r>
          </a:p>
        </p:txBody>
      </p:sp>
      <p:graphicFrame>
        <p:nvGraphicFramePr>
          <p:cNvPr id="14" name="图示 13">
            <a:extLst>
              <a:ext uri="{FF2B5EF4-FFF2-40B4-BE49-F238E27FC236}">
                <a16:creationId xmlns:a16="http://schemas.microsoft.com/office/drawing/2014/main" id="{BAFC44B3-D4B5-4AD3-8015-9D717E5F226B}"/>
              </a:ext>
            </a:extLst>
          </p:cNvPr>
          <p:cNvGraphicFramePr/>
          <p:nvPr>
            <p:extLst>
              <p:ext uri="{D42A27DB-BD31-4B8C-83A1-F6EECF244321}">
                <p14:modId xmlns:p14="http://schemas.microsoft.com/office/powerpoint/2010/main" val="3040209819"/>
              </p:ext>
            </p:extLst>
          </p:nvPr>
        </p:nvGraphicFramePr>
        <p:xfrm>
          <a:off x="143508" y="553244"/>
          <a:ext cx="8856984" cy="4001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副标题 8">
            <a:extLst>
              <a:ext uri="{FF2B5EF4-FFF2-40B4-BE49-F238E27FC236}">
                <a16:creationId xmlns:a16="http://schemas.microsoft.com/office/drawing/2014/main" id="{DEBA3CF1-8200-44E1-9B55-D5A64687786E}"/>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
        <p:nvSpPr>
          <p:cNvPr id="6" name="圆角矩形标注 6">
            <a:extLst>
              <a:ext uri="{FF2B5EF4-FFF2-40B4-BE49-F238E27FC236}">
                <a16:creationId xmlns:a16="http://schemas.microsoft.com/office/drawing/2014/main" id="{B1248C58-F472-4CE9-8BD9-BFAD2B9DF247}"/>
              </a:ext>
            </a:extLst>
          </p:cNvPr>
          <p:cNvSpPr/>
          <p:nvPr/>
        </p:nvSpPr>
        <p:spPr>
          <a:xfrm>
            <a:off x="1115616" y="4123122"/>
            <a:ext cx="6192688" cy="1295772"/>
          </a:xfrm>
          <a:prstGeom prst="wedgeRoundRectCallout">
            <a:avLst>
              <a:gd name="adj1" fmla="val -7460"/>
              <a:gd name="adj2" fmla="val -145982"/>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过程分析：</a:t>
            </a:r>
            <a:r>
              <a:rPr lang="zh-CN" altLang="en-US" sz="2000" b="1" dirty="0">
                <a:solidFill>
                  <a:srgbClr val="7030A0"/>
                </a:solidFill>
                <a:latin typeface="Times New Roman" panose="02020603050405020304" pitchFamily="18" charset="0"/>
                <a:cs typeface="Times New Roman" panose="02020603050405020304" pitchFamily="18" charset="0"/>
              </a:rPr>
              <a:t>包括根本原因分析</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按照过程改进计划中概括的步骤来识别所需的</a:t>
            </a:r>
            <a:r>
              <a:rPr lang="zh-CN" altLang="en-US" sz="2000" b="1" dirty="0">
                <a:solidFill>
                  <a:srgbClr val="C00000"/>
                </a:solidFill>
                <a:latin typeface="Times New Roman" panose="02020603050405020304" pitchFamily="18" charset="0"/>
                <a:cs typeface="Times New Roman" panose="02020603050405020304" pitchFamily="18" charset="0"/>
              </a:rPr>
              <a:t>改进</a:t>
            </a:r>
            <a:endParaRPr lang="en-US" altLang="zh-CN"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5971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8.3  </a:t>
            </a:r>
            <a:r>
              <a:rPr lang="zh-CN" altLang="en-US" dirty="0"/>
              <a:t>实施质量保证</a:t>
            </a:r>
          </a:p>
        </p:txBody>
      </p:sp>
      <p:graphicFrame>
        <p:nvGraphicFramePr>
          <p:cNvPr id="14" name="图示 13">
            <a:extLst>
              <a:ext uri="{FF2B5EF4-FFF2-40B4-BE49-F238E27FC236}">
                <a16:creationId xmlns:a16="http://schemas.microsoft.com/office/drawing/2014/main" id="{BAFC44B3-D4B5-4AD3-8015-9D717E5F226B}"/>
              </a:ext>
            </a:extLst>
          </p:cNvPr>
          <p:cNvGraphicFramePr/>
          <p:nvPr>
            <p:extLst>
              <p:ext uri="{D42A27DB-BD31-4B8C-83A1-F6EECF244321}">
                <p14:modId xmlns:p14="http://schemas.microsoft.com/office/powerpoint/2010/main" val="1846766737"/>
              </p:ext>
            </p:extLst>
          </p:nvPr>
        </p:nvGraphicFramePr>
        <p:xfrm>
          <a:off x="143508" y="553244"/>
          <a:ext cx="8856984" cy="4001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副标题 8">
            <a:extLst>
              <a:ext uri="{FF2B5EF4-FFF2-40B4-BE49-F238E27FC236}">
                <a16:creationId xmlns:a16="http://schemas.microsoft.com/office/drawing/2014/main" id="{DEBA3CF1-8200-44E1-9B55-D5A64687786E}"/>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690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8.3  </a:t>
            </a:r>
            <a:r>
              <a:rPr lang="zh-CN" altLang="en-US" dirty="0"/>
              <a:t>实施质量保证</a:t>
            </a:r>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7030A0"/>
                </a:solidFill>
                <a:latin typeface="Times New Roman" panose="02020603050405020304" pitchFamily="18" charset="0"/>
                <a:cs typeface="Times New Roman" panose="02020603050405020304" pitchFamily="18" charset="0"/>
              </a:rPr>
              <a:t>问题解决步骤：</a:t>
            </a:r>
          </a:p>
        </p:txBody>
      </p:sp>
      <p:graphicFrame>
        <p:nvGraphicFramePr>
          <p:cNvPr id="3" name="图示 2">
            <a:extLst>
              <a:ext uri="{FF2B5EF4-FFF2-40B4-BE49-F238E27FC236}">
                <a16:creationId xmlns:a16="http://schemas.microsoft.com/office/drawing/2014/main" id="{EE2B55D4-4BAE-42B3-A07F-9318C344A541}"/>
              </a:ext>
            </a:extLst>
          </p:cNvPr>
          <p:cNvGraphicFramePr/>
          <p:nvPr>
            <p:extLst>
              <p:ext uri="{D42A27DB-BD31-4B8C-83A1-F6EECF244321}">
                <p14:modId xmlns:p14="http://schemas.microsoft.com/office/powerpoint/2010/main" val="1787045203"/>
              </p:ext>
            </p:extLst>
          </p:nvPr>
        </p:nvGraphicFramePr>
        <p:xfrm>
          <a:off x="197768" y="1849388"/>
          <a:ext cx="8748464"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9588469"/>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a:t>
            </a:r>
            <a:r>
              <a:rPr lang="zh-CN" altLang="en-US" dirty="0"/>
              <a:t>  项目质量管理</a:t>
            </a:r>
          </a:p>
        </p:txBody>
      </p:sp>
      <p:sp>
        <p:nvSpPr>
          <p:cNvPr id="9" name="副标题 8"/>
          <p:cNvSpPr txBox="1">
            <a:spLocks/>
          </p:cNvSpPr>
          <p:nvPr/>
        </p:nvSpPr>
        <p:spPr>
          <a:xfrm>
            <a:off x="424673" y="913284"/>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未达到质量要求肯定是个问题</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而低等级则不一定是个问题</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图示 2"/>
          <p:cNvGraphicFramePr/>
          <p:nvPr>
            <p:extLst>
              <p:ext uri="{D42A27DB-BD31-4B8C-83A1-F6EECF244321}">
                <p14:modId xmlns:p14="http://schemas.microsoft.com/office/powerpoint/2010/main" val="347391658"/>
              </p:ext>
            </p:extLst>
          </p:nvPr>
        </p:nvGraphicFramePr>
        <p:xfrm>
          <a:off x="166862" y="1777380"/>
          <a:ext cx="8712968" cy="3472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7893663" y="2626667"/>
            <a:ext cx="986167" cy="461665"/>
          </a:xfrm>
          <a:prstGeom prst="rect">
            <a:avLst/>
          </a:prstGeom>
          <a:noFill/>
        </p:spPr>
        <p:txBody>
          <a:bodyPr wrap="none" rtlCol="0">
            <a:spAutoFit/>
          </a:bodyPr>
          <a:lstStyle/>
          <a:p>
            <a:r>
              <a:rPr lang="zh-CN" altLang="en-US" sz="2400" b="1" dirty="0">
                <a:solidFill>
                  <a:srgbClr val="FFC000"/>
                </a:solidFill>
              </a:rPr>
              <a:t>产品</a:t>
            </a:r>
            <a:r>
              <a:rPr lang="en-US" altLang="zh-CN" sz="2400" b="1" dirty="0">
                <a:solidFill>
                  <a:srgbClr val="FFC000"/>
                </a:solidFill>
              </a:rPr>
              <a:t>A</a:t>
            </a:r>
            <a:endParaRPr lang="zh-CN" altLang="en-US" sz="2400" b="1" dirty="0">
              <a:solidFill>
                <a:srgbClr val="FFC000"/>
              </a:solidFill>
            </a:endParaRPr>
          </a:p>
        </p:txBody>
      </p:sp>
      <p:sp>
        <p:nvSpPr>
          <p:cNvPr id="6" name="文本框 5"/>
          <p:cNvSpPr txBox="1"/>
          <p:nvPr/>
        </p:nvSpPr>
        <p:spPr>
          <a:xfrm>
            <a:off x="7892059" y="4482976"/>
            <a:ext cx="987771" cy="461665"/>
          </a:xfrm>
          <a:prstGeom prst="rect">
            <a:avLst/>
          </a:prstGeom>
          <a:noFill/>
        </p:spPr>
        <p:txBody>
          <a:bodyPr wrap="none" rtlCol="0">
            <a:spAutoFit/>
          </a:bodyPr>
          <a:lstStyle/>
          <a:p>
            <a:r>
              <a:rPr lang="zh-CN" altLang="en-US" sz="2400" b="1" dirty="0">
                <a:solidFill>
                  <a:srgbClr val="FFC000"/>
                </a:solidFill>
              </a:rPr>
              <a:t>产品</a:t>
            </a:r>
            <a:r>
              <a:rPr lang="en-US" altLang="zh-CN" sz="2400" b="1" dirty="0">
                <a:solidFill>
                  <a:srgbClr val="FFC000"/>
                </a:solidFill>
              </a:rPr>
              <a:t>B</a:t>
            </a:r>
            <a:endParaRPr lang="zh-CN" altLang="en-US" sz="2400" b="1" dirty="0">
              <a:solidFill>
                <a:srgbClr val="FFC000"/>
              </a:solidFill>
            </a:endParaRPr>
          </a:p>
        </p:txBody>
      </p:sp>
    </p:spTree>
    <p:extLst>
      <p:ext uri="{BB962C8B-B14F-4D97-AF65-F5344CB8AC3E}">
        <p14:creationId xmlns:p14="http://schemas.microsoft.com/office/powerpoint/2010/main" val="349288331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8.3  </a:t>
            </a:r>
            <a:r>
              <a:rPr lang="zh-CN" altLang="en-US" dirty="0"/>
              <a:t>过程输出</a:t>
            </a:r>
          </a:p>
        </p:txBody>
      </p:sp>
      <p:graphicFrame>
        <p:nvGraphicFramePr>
          <p:cNvPr id="14" name="图示 13">
            <a:extLst>
              <a:ext uri="{FF2B5EF4-FFF2-40B4-BE49-F238E27FC236}">
                <a16:creationId xmlns:a16="http://schemas.microsoft.com/office/drawing/2014/main" id="{BAFC44B3-D4B5-4AD3-8015-9D717E5F226B}"/>
              </a:ext>
            </a:extLst>
          </p:cNvPr>
          <p:cNvGraphicFramePr/>
          <p:nvPr>
            <p:extLst>
              <p:ext uri="{D42A27DB-BD31-4B8C-83A1-F6EECF244321}">
                <p14:modId xmlns:p14="http://schemas.microsoft.com/office/powerpoint/2010/main" val="2738677296"/>
              </p:ext>
            </p:extLst>
          </p:nvPr>
        </p:nvGraphicFramePr>
        <p:xfrm>
          <a:off x="143508" y="553244"/>
          <a:ext cx="8856984" cy="4001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副标题 8">
            <a:extLst>
              <a:ext uri="{FF2B5EF4-FFF2-40B4-BE49-F238E27FC236}">
                <a16:creationId xmlns:a16="http://schemas.microsoft.com/office/drawing/2014/main" id="{DEBA3CF1-8200-44E1-9B55-D5A64687786E}"/>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
        <p:nvSpPr>
          <p:cNvPr id="5" name="圆角矩形标注 6">
            <a:extLst>
              <a:ext uri="{FF2B5EF4-FFF2-40B4-BE49-F238E27FC236}">
                <a16:creationId xmlns:a16="http://schemas.microsoft.com/office/drawing/2014/main" id="{13CE9C3D-EF92-44D9-92B4-A207C1DDD68C}"/>
              </a:ext>
            </a:extLst>
          </p:cNvPr>
          <p:cNvSpPr/>
          <p:nvPr/>
        </p:nvSpPr>
        <p:spPr>
          <a:xfrm>
            <a:off x="1763688" y="4297660"/>
            <a:ext cx="7128791" cy="1295772"/>
          </a:xfrm>
          <a:prstGeom prst="wedgeRoundRectCallout">
            <a:avLst>
              <a:gd name="adj1" fmla="val 30961"/>
              <a:gd name="adj2" fmla="val -128515"/>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质量报告：</a:t>
            </a:r>
            <a:r>
              <a:rPr lang="zh-CN" altLang="en-US" sz="2000" b="1" dirty="0">
                <a:solidFill>
                  <a:srgbClr val="7030A0"/>
                </a:solidFill>
                <a:latin typeface="Times New Roman" panose="02020603050405020304" pitchFamily="18" charset="0"/>
                <a:cs typeface="Times New Roman" panose="02020603050405020304" pitchFamily="18" charset="0"/>
              </a:rPr>
              <a:t>可能是图形、数据或定性文件</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可帮助其他过程和部门采取纠正措施，以实现项目质量期望</a:t>
            </a:r>
            <a:endParaRPr lang="en-US" altLang="zh-CN"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6192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   控制质量</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8.4</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控制质量</a:t>
            </a:r>
          </a:p>
        </p:txBody>
      </p:sp>
      <p:sp>
        <p:nvSpPr>
          <p:cNvPr id="9" name="副标题 8"/>
          <p:cNvSpPr txBox="1">
            <a:spLocks/>
          </p:cNvSpPr>
          <p:nvPr/>
        </p:nvSpPr>
        <p:spPr>
          <a:xfrm>
            <a:off x="305780" y="841276"/>
            <a:ext cx="853244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控制质量</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监督并记录</a:t>
            </a:r>
            <a:r>
              <a:rPr lang="zh-CN" altLang="en-US" sz="2400" b="1" dirty="0">
                <a:latin typeface="Times New Roman" panose="02020603050405020304" pitchFamily="18" charset="0"/>
                <a:cs typeface="Times New Roman" panose="02020603050405020304" pitchFamily="18" charset="0"/>
              </a:rPr>
              <a:t>质量活动执行结果，评估绩效</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）确保项目输出</a:t>
            </a:r>
            <a:r>
              <a:rPr lang="zh-CN" altLang="en-US" sz="2400" b="1" dirty="0">
                <a:solidFill>
                  <a:srgbClr val="0070C0"/>
                </a:solidFill>
                <a:latin typeface="Times New Roman" panose="02020603050405020304" pitchFamily="18" charset="0"/>
                <a:cs typeface="Times New Roman" panose="02020603050405020304" pitchFamily="18" charset="0"/>
              </a:rPr>
              <a:t>完整、正确且满足客户期望</a:t>
            </a:r>
            <a:r>
              <a:rPr lang="en-US" altLang="zh-CN" sz="2400" b="1" dirty="0">
                <a:solidFill>
                  <a:srgbClr val="0070C0"/>
                </a:solidFill>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达到验收标准</a:t>
            </a:r>
            <a:r>
              <a:rPr lang="en-US" altLang="zh-CN" sz="2400" b="1" dirty="0">
                <a:solidFill>
                  <a:srgbClr val="0070C0"/>
                </a:solidFill>
                <a:latin typeface="Times New Roman" panose="02020603050405020304" pitchFamily="18" charset="0"/>
                <a:cs typeface="Times New Roman" panose="02020603050405020304" pitchFamily="18" charset="0"/>
              </a:rPr>
              <a:t>)</a:t>
            </a:r>
          </a:p>
          <a:p>
            <a:pPr marL="0" indent="0">
              <a:lnSpc>
                <a:spcPct val="150000"/>
              </a:lnSpc>
              <a:spcBef>
                <a:spcPts val="0"/>
              </a:spcBef>
              <a:buNone/>
            </a:pP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主要作用</a:t>
            </a:r>
            <a:r>
              <a:rPr lang="zh-CN" altLang="en-US" sz="20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核实的项目可交付成果和工作已经</a:t>
            </a:r>
            <a:r>
              <a:rPr lang="zh-CN" altLang="en-US" sz="2400" b="1" dirty="0">
                <a:solidFill>
                  <a:srgbClr val="0070C0"/>
                </a:solidFill>
                <a:latin typeface="Times New Roman" panose="02020603050405020304" pitchFamily="18" charset="0"/>
                <a:cs typeface="Times New Roman" panose="02020603050405020304" pitchFamily="18" charset="0"/>
              </a:rPr>
              <a:t>达到主要相关方的质量要求</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可供最终验收</a:t>
            </a:r>
            <a:endParaRPr lang="en-US" altLang="zh-CN" sz="2400" b="1" dirty="0">
              <a:solidFill>
                <a:srgbClr val="0070C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BA318343-49E0-4C5A-A999-DAD873B26062}"/>
              </a:ext>
            </a:extLst>
          </p:cNvPr>
          <p:cNvSpPr txBox="1"/>
          <p:nvPr/>
        </p:nvSpPr>
        <p:spPr>
          <a:xfrm>
            <a:off x="2339752" y="4482976"/>
            <a:ext cx="4218897" cy="895117"/>
          </a:xfrm>
          <a:prstGeom prst="rect">
            <a:avLst/>
          </a:prstGeom>
          <a:solidFill>
            <a:schemeClr val="accent5">
              <a:lumMod val="20000"/>
              <a:lumOff val="80000"/>
            </a:schemeClr>
          </a:solidFill>
        </p:spPr>
        <p:txBody>
          <a:bodyPr wrap="square">
            <a:spAutoFit/>
          </a:bodyPr>
          <a:lstStyle/>
          <a:p>
            <a:pPr marL="251460" indent="-239395">
              <a:lnSpc>
                <a:spcPct val="100000"/>
              </a:lnSpc>
              <a:spcBef>
                <a:spcPts val="530"/>
              </a:spcBef>
              <a:buClr>
                <a:srgbClr val="DD8046"/>
              </a:buClr>
              <a:buSzPct val="60465"/>
              <a:buFont typeface="Wingdings"/>
              <a:buChar char=""/>
              <a:tabLst>
                <a:tab pos="252095" algn="l"/>
              </a:tabLst>
            </a:pPr>
            <a:r>
              <a:rPr lang="zh-CN" altLang="en-US" sz="2400" b="1" spc="10" dirty="0">
                <a:latin typeface="隶书"/>
                <a:cs typeface="隶书"/>
              </a:rPr>
              <a:t>本</a:t>
            </a:r>
            <a:r>
              <a:rPr lang="zh-CN" altLang="en-US" sz="2400" b="1" spc="20" dirty="0">
                <a:latin typeface="隶书"/>
                <a:cs typeface="隶书"/>
              </a:rPr>
              <a:t>身能提高产</a:t>
            </a:r>
            <a:r>
              <a:rPr lang="zh-CN" altLang="en-US" sz="2400" b="1" spc="10" dirty="0">
                <a:latin typeface="隶书"/>
                <a:cs typeface="隶书"/>
              </a:rPr>
              <a:t>品</a:t>
            </a:r>
            <a:r>
              <a:rPr lang="zh-CN" altLang="en-US" sz="2400" b="1" spc="20" dirty="0">
                <a:latin typeface="隶书"/>
                <a:cs typeface="隶书"/>
              </a:rPr>
              <a:t>的质量</a:t>
            </a:r>
            <a:endParaRPr lang="zh-CN" altLang="en-US" sz="2400" b="1" dirty="0">
              <a:latin typeface="隶书"/>
              <a:cs typeface="隶书"/>
            </a:endParaRPr>
          </a:p>
          <a:p>
            <a:pPr marL="251460" indent="-239395">
              <a:lnSpc>
                <a:spcPct val="100000"/>
              </a:lnSpc>
              <a:spcBef>
                <a:spcPts val="530"/>
              </a:spcBef>
              <a:buClr>
                <a:srgbClr val="DD8046"/>
              </a:buClr>
              <a:buSzPct val="60465"/>
              <a:buFont typeface="Wingdings"/>
              <a:buChar char=""/>
              <a:tabLst>
                <a:tab pos="252095" algn="l"/>
              </a:tabLst>
            </a:pPr>
            <a:r>
              <a:rPr lang="zh-CN" altLang="en-US" sz="2400" b="1" spc="20" dirty="0">
                <a:latin typeface="隶书"/>
                <a:cs typeface="隶书"/>
              </a:rPr>
              <a:t>一</a:t>
            </a:r>
            <a:r>
              <a:rPr lang="zh-CN" altLang="en-US" sz="2400" b="1" spc="30" dirty="0">
                <a:latin typeface="隶书"/>
                <a:cs typeface="隶书"/>
              </a:rPr>
              <a:t>般</a:t>
            </a:r>
            <a:r>
              <a:rPr lang="zh-CN" altLang="en-US" sz="2400" b="1" spc="20" dirty="0">
                <a:latin typeface="隶书"/>
                <a:cs typeface="隶书"/>
              </a:rPr>
              <a:t>由开发</a:t>
            </a:r>
            <a:r>
              <a:rPr lang="en-US" altLang="zh-CN" sz="2400" b="1" spc="20" dirty="0">
                <a:latin typeface="隶书"/>
                <a:cs typeface="隶书"/>
              </a:rPr>
              <a:t>/</a:t>
            </a:r>
            <a:r>
              <a:rPr lang="zh-CN" altLang="en-US" sz="2400" b="1" spc="20" dirty="0">
                <a:latin typeface="隶书"/>
                <a:cs typeface="隶书"/>
              </a:rPr>
              <a:t>测试人</a:t>
            </a:r>
            <a:r>
              <a:rPr lang="zh-CN" altLang="en-US" sz="2400" b="1" spc="30" dirty="0">
                <a:latin typeface="隶书"/>
                <a:cs typeface="隶书"/>
              </a:rPr>
              <a:t>员</a:t>
            </a:r>
            <a:r>
              <a:rPr lang="zh-CN" altLang="en-US" sz="2400" b="1" spc="20" dirty="0">
                <a:latin typeface="隶书"/>
                <a:cs typeface="隶书"/>
              </a:rPr>
              <a:t>实施</a:t>
            </a:r>
            <a:endParaRPr lang="zh-CN" altLang="en-US" sz="2400" b="1" dirty="0">
              <a:latin typeface="隶书"/>
              <a:cs typeface="隶书"/>
            </a:endParaRPr>
          </a:p>
        </p:txBody>
      </p:sp>
    </p:spTree>
    <p:extLst>
      <p:ext uri="{BB962C8B-B14F-4D97-AF65-F5344CB8AC3E}">
        <p14:creationId xmlns:p14="http://schemas.microsoft.com/office/powerpoint/2010/main" val="7904914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345007"/>
            <a:ext cx="5832475" cy="647700"/>
          </a:xfrm>
        </p:spPr>
        <p:txBody>
          <a:bodyPr>
            <a:normAutofit/>
          </a:bodyPr>
          <a:lstStyle/>
          <a:p>
            <a:r>
              <a:rPr lang="en-US" altLang="zh-CN" dirty="0"/>
              <a:t>8.4  </a:t>
            </a:r>
            <a:r>
              <a:rPr lang="zh-CN" altLang="en-US" dirty="0"/>
              <a:t>控制质量</a:t>
            </a:r>
          </a:p>
        </p:txBody>
      </p:sp>
      <p:sp>
        <p:nvSpPr>
          <p:cNvPr id="9" name="副标题 8"/>
          <p:cNvSpPr txBox="1">
            <a:spLocks/>
          </p:cNvSpPr>
          <p:nvPr/>
        </p:nvSpPr>
        <p:spPr>
          <a:xfrm>
            <a:off x="467544" y="1280739"/>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控制质量的数据流向图</a:t>
            </a:r>
          </a:p>
        </p:txBody>
      </p:sp>
      <p:pic>
        <p:nvPicPr>
          <p:cNvPr id="3" name="图片 2">
            <a:extLst>
              <a:ext uri="{FF2B5EF4-FFF2-40B4-BE49-F238E27FC236}">
                <a16:creationId xmlns:a16="http://schemas.microsoft.com/office/drawing/2014/main" id="{0108F884-DFC8-4C6F-953F-C7B991BC53D4}"/>
              </a:ext>
            </a:extLst>
          </p:cNvPr>
          <p:cNvPicPr>
            <a:picLocks noChangeAspect="1"/>
          </p:cNvPicPr>
          <p:nvPr/>
        </p:nvPicPr>
        <p:blipFill>
          <a:blip r:embed="rId3"/>
          <a:stretch>
            <a:fillRect/>
          </a:stretch>
        </p:blipFill>
        <p:spPr>
          <a:xfrm>
            <a:off x="179512" y="337220"/>
            <a:ext cx="8691193" cy="4693613"/>
          </a:xfrm>
          <a:prstGeom prst="rect">
            <a:avLst/>
          </a:prstGeom>
        </p:spPr>
      </p:pic>
      <p:sp>
        <p:nvSpPr>
          <p:cNvPr id="6" name="矩形 5"/>
          <p:cNvSpPr/>
          <p:nvPr/>
        </p:nvSpPr>
        <p:spPr>
          <a:xfrm>
            <a:off x="3195746" y="3368971"/>
            <a:ext cx="1361637"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652120" y="2540011"/>
            <a:ext cx="144016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989100" y="2215593"/>
            <a:ext cx="110318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92540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控制质量</a:t>
            </a:r>
          </a:p>
        </p:txBody>
      </p:sp>
      <p:graphicFrame>
        <p:nvGraphicFramePr>
          <p:cNvPr id="14" name="图示 13">
            <a:extLst>
              <a:ext uri="{FF2B5EF4-FFF2-40B4-BE49-F238E27FC236}">
                <a16:creationId xmlns:a16="http://schemas.microsoft.com/office/drawing/2014/main" id="{BAFC44B3-D4B5-4AD3-8015-9D717E5F226B}"/>
              </a:ext>
            </a:extLst>
          </p:cNvPr>
          <p:cNvGraphicFramePr/>
          <p:nvPr>
            <p:extLst>
              <p:ext uri="{D42A27DB-BD31-4B8C-83A1-F6EECF244321}">
                <p14:modId xmlns:p14="http://schemas.microsoft.com/office/powerpoint/2010/main" val="775029502"/>
              </p:ext>
            </p:extLst>
          </p:nvPr>
        </p:nvGraphicFramePr>
        <p:xfrm>
          <a:off x="143508" y="769268"/>
          <a:ext cx="8856984"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副标题 8">
            <a:extLst>
              <a:ext uri="{FF2B5EF4-FFF2-40B4-BE49-F238E27FC236}">
                <a16:creationId xmlns:a16="http://schemas.microsoft.com/office/drawing/2014/main" id="{DEBA3CF1-8200-44E1-9B55-D5A64687786E}"/>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4820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AFF95A4E-38EC-479D-A15B-BD9466CD2F24}"/>
              </a:ext>
            </a:extLst>
          </p:cNvPr>
          <p:cNvSpPr txBox="1"/>
          <p:nvPr/>
        </p:nvSpPr>
        <p:spPr>
          <a:xfrm>
            <a:off x="294126" y="769268"/>
            <a:ext cx="4572000" cy="461665"/>
          </a:xfrm>
          <a:prstGeom prst="rect">
            <a:avLst/>
          </a:prstGeom>
          <a:noFill/>
        </p:spPr>
        <p:txBody>
          <a:bodyPr wrap="square">
            <a:spAutoFit/>
          </a:bodyPr>
          <a:lstStyle/>
          <a:p>
            <a:pPr lvl="0" algn="l">
              <a:lnSpc>
                <a:spcPct val="100000"/>
              </a:lnSpc>
              <a:spcAft>
                <a:spcPts val="0"/>
              </a:spcAft>
            </a:pPr>
            <a:r>
              <a:rPr lang="en-US" altLang="zh-CN" sz="2400" b="1" dirty="0">
                <a:solidFill>
                  <a:srgbClr val="7030A0"/>
                </a:solidFill>
              </a:rPr>
              <a:t>1</a:t>
            </a:r>
            <a:r>
              <a:rPr lang="zh-CN" altLang="en-US" sz="2400" b="1" dirty="0">
                <a:solidFill>
                  <a:srgbClr val="7030A0"/>
                </a:solidFill>
              </a:rPr>
              <a:t>、技术评审</a:t>
            </a:r>
          </a:p>
        </p:txBody>
      </p:sp>
      <p:sp>
        <p:nvSpPr>
          <p:cNvPr id="13" name="object 13">
            <a:extLst>
              <a:ext uri="{FF2B5EF4-FFF2-40B4-BE49-F238E27FC236}">
                <a16:creationId xmlns:a16="http://schemas.microsoft.com/office/drawing/2014/main" id="{F3305FB9-65BA-42F1-884F-0B769472AEF9}"/>
              </a:ext>
            </a:extLst>
          </p:cNvPr>
          <p:cNvSpPr txBox="1"/>
          <p:nvPr/>
        </p:nvSpPr>
        <p:spPr>
          <a:xfrm>
            <a:off x="181377" y="1230933"/>
            <a:ext cx="8931845" cy="4298484"/>
          </a:xfrm>
          <a:prstGeom prst="rect">
            <a:avLst/>
          </a:prstGeom>
          <a:ln w="19050">
            <a:solidFill>
              <a:srgbClr val="026BCA"/>
            </a:solidFill>
          </a:ln>
        </p:spPr>
        <p:txBody>
          <a:bodyPr vert="horz" wrap="square" lIns="0" tIns="16510" rIns="0" bIns="0" rtlCol="0">
            <a:spAutoFit/>
          </a:bodyPr>
          <a:lstStyle/>
          <a:p>
            <a:pPr marL="12700">
              <a:lnSpc>
                <a:spcPts val="3000"/>
              </a:lnSpc>
              <a:spcBef>
                <a:spcPts val="130"/>
              </a:spcBef>
            </a:pPr>
            <a:r>
              <a:rPr sz="2000" b="1" spc="-5" dirty="0">
                <a:latin typeface="Tw Cen MT"/>
                <a:cs typeface="Tw Cen MT"/>
              </a:rPr>
              <a:t>1</a:t>
            </a:r>
            <a:r>
              <a:rPr lang="en-US" sz="2000" b="1" spc="-100" dirty="0">
                <a:latin typeface="华文仿宋"/>
                <a:cs typeface="华文仿宋"/>
              </a:rPr>
              <a:t>) </a:t>
            </a:r>
            <a:r>
              <a:rPr sz="2000" b="1" spc="-100" dirty="0">
                <a:latin typeface="华文新魏"/>
                <a:cs typeface="华文新魏"/>
              </a:rPr>
              <a:t>召开评审会议</a:t>
            </a:r>
            <a:r>
              <a:rPr sz="2000" spc="-100" dirty="0">
                <a:latin typeface="华文新魏"/>
                <a:cs typeface="华文新魏"/>
              </a:rPr>
              <a:t>：一般</a:t>
            </a:r>
            <a:r>
              <a:rPr sz="2000" u="heavy" spc="-100" dirty="0">
                <a:uFill>
                  <a:solidFill>
                    <a:srgbClr val="FF0000"/>
                  </a:solidFill>
                </a:uFill>
                <a:latin typeface="华文新魏"/>
                <a:cs typeface="华文新魏"/>
              </a:rPr>
              <a:t>应</a:t>
            </a:r>
            <a:r>
              <a:rPr sz="2000" u="heavy" spc="-120" dirty="0">
                <a:uFill>
                  <a:solidFill>
                    <a:srgbClr val="FF0000"/>
                  </a:solidFill>
                </a:uFill>
                <a:latin typeface="华文新魏"/>
                <a:cs typeface="华文新魏"/>
              </a:rPr>
              <a:t>有</a:t>
            </a:r>
            <a:r>
              <a:rPr sz="2000" u="heavy" spc="-60" dirty="0">
                <a:uFill>
                  <a:solidFill>
                    <a:srgbClr val="FF0000"/>
                  </a:solidFill>
                </a:uFill>
                <a:latin typeface="华文新魏"/>
                <a:cs typeface="华文新魏"/>
              </a:rPr>
              <a:t>3</a:t>
            </a:r>
            <a:r>
              <a:rPr sz="2000" u="heavy" spc="-100" dirty="0">
                <a:uFill>
                  <a:solidFill>
                    <a:srgbClr val="FF0000"/>
                  </a:solidFill>
                </a:uFill>
                <a:latin typeface="华文新魏"/>
                <a:cs typeface="华文新魏"/>
              </a:rPr>
              <a:t>至</a:t>
            </a:r>
            <a:r>
              <a:rPr sz="2000" u="heavy" spc="-60" dirty="0">
                <a:uFill>
                  <a:solidFill>
                    <a:srgbClr val="FF0000"/>
                  </a:solidFill>
                </a:uFill>
                <a:latin typeface="华文新魏"/>
                <a:cs typeface="华文新魏"/>
              </a:rPr>
              <a:t>5</a:t>
            </a:r>
            <a:r>
              <a:rPr sz="2000" u="heavy" spc="-100" dirty="0">
                <a:uFill>
                  <a:solidFill>
                    <a:srgbClr val="FF0000"/>
                  </a:solidFill>
                </a:uFill>
                <a:latin typeface="华文新魏"/>
                <a:cs typeface="华文新魏"/>
              </a:rPr>
              <a:t>相关领域人员</a:t>
            </a:r>
            <a:r>
              <a:rPr sz="2000" spc="-100" dirty="0">
                <a:latin typeface="华文新魏"/>
                <a:cs typeface="华文新魏"/>
              </a:rPr>
              <a:t>参加，会前每个参加者做好准备，评审</a:t>
            </a:r>
            <a:r>
              <a:rPr sz="2000" u="heavy" spc="-100" dirty="0">
                <a:uFill>
                  <a:solidFill>
                    <a:srgbClr val="FF0000"/>
                  </a:solidFill>
                </a:uFill>
                <a:latin typeface="华文新魏"/>
                <a:cs typeface="华文新魏"/>
              </a:rPr>
              <a:t>会每次一般不超</a:t>
            </a:r>
            <a:r>
              <a:rPr sz="2000" u="heavy" spc="-95" dirty="0">
                <a:uFill>
                  <a:solidFill>
                    <a:srgbClr val="FF0000"/>
                  </a:solidFill>
                </a:uFill>
                <a:latin typeface="华文新魏"/>
                <a:cs typeface="华文新魏"/>
              </a:rPr>
              <a:t>过</a:t>
            </a:r>
            <a:r>
              <a:rPr sz="2000" u="heavy" spc="-60" dirty="0">
                <a:uFill>
                  <a:solidFill>
                    <a:srgbClr val="FF0000"/>
                  </a:solidFill>
                </a:uFill>
                <a:latin typeface="华文新魏"/>
                <a:cs typeface="华文新魏"/>
              </a:rPr>
              <a:t>2</a:t>
            </a:r>
            <a:r>
              <a:rPr sz="2000" u="heavy" spc="-100" dirty="0">
                <a:uFill>
                  <a:solidFill>
                    <a:srgbClr val="FF0000"/>
                  </a:solidFill>
                </a:uFill>
                <a:latin typeface="华文新魏"/>
                <a:cs typeface="华文新魏"/>
              </a:rPr>
              <a:t>小时</a:t>
            </a:r>
            <a:endParaRPr sz="2000" dirty="0">
              <a:latin typeface="华文新魏"/>
              <a:cs typeface="华文新魏"/>
            </a:endParaRPr>
          </a:p>
          <a:p>
            <a:pPr marL="12700">
              <a:lnSpc>
                <a:spcPts val="3000"/>
              </a:lnSpc>
            </a:pPr>
            <a:r>
              <a:rPr sz="2000" b="1" spc="-60" dirty="0">
                <a:latin typeface="华文新魏"/>
                <a:cs typeface="华文新魏"/>
              </a:rPr>
              <a:t>2</a:t>
            </a:r>
            <a:r>
              <a:rPr lang="en-US" sz="2000" b="1" spc="-60" dirty="0">
                <a:latin typeface="华文新魏"/>
                <a:cs typeface="华文新魏"/>
              </a:rPr>
              <a:t>) </a:t>
            </a:r>
            <a:r>
              <a:rPr sz="2000" b="1" spc="-105" dirty="0" err="1">
                <a:latin typeface="华文新魏"/>
                <a:cs typeface="华文新魏"/>
              </a:rPr>
              <a:t>由开发小组对提交的评审对象进行讲解</a:t>
            </a:r>
            <a:endParaRPr sz="2000" b="1" dirty="0">
              <a:latin typeface="华文新魏"/>
              <a:cs typeface="华文新魏"/>
            </a:endParaRPr>
          </a:p>
          <a:p>
            <a:pPr marL="12700" marR="120014">
              <a:lnSpc>
                <a:spcPts val="3000"/>
              </a:lnSpc>
              <a:spcBef>
                <a:spcPts val="225"/>
              </a:spcBef>
            </a:pPr>
            <a:r>
              <a:rPr sz="2000" b="1" spc="-100" dirty="0">
                <a:latin typeface="华文新魏"/>
                <a:cs typeface="华文新魏"/>
              </a:rPr>
              <a:t>3</a:t>
            </a:r>
            <a:r>
              <a:rPr lang="en-US" sz="2000" b="1" spc="-100" dirty="0">
                <a:latin typeface="华文新魏"/>
                <a:cs typeface="华文新魏"/>
              </a:rPr>
              <a:t>) </a:t>
            </a:r>
            <a:r>
              <a:rPr sz="2000" b="1" spc="-100" dirty="0" err="1">
                <a:latin typeface="华文新魏"/>
                <a:cs typeface="华文新魏"/>
              </a:rPr>
              <a:t>评审组可以对开发小组进行提</a:t>
            </a:r>
            <a:r>
              <a:rPr sz="2000" b="1" spc="-95" dirty="0" err="1">
                <a:latin typeface="华文新魏"/>
                <a:cs typeface="华文新魏"/>
              </a:rPr>
              <a:t>问</a:t>
            </a:r>
            <a:r>
              <a:rPr sz="2000" b="1" spc="-85" dirty="0" err="1">
                <a:latin typeface="华文新魏"/>
                <a:cs typeface="华文新魏"/>
              </a:rPr>
              <a:t>;提出建议和要求;也可以与</a:t>
            </a:r>
            <a:r>
              <a:rPr sz="2000" b="1" spc="-100" dirty="0" err="1">
                <a:latin typeface="华文新魏"/>
                <a:cs typeface="华文新魏"/>
              </a:rPr>
              <a:t>开发小组展开讨论</a:t>
            </a:r>
            <a:endParaRPr sz="2000" b="1" dirty="0">
              <a:latin typeface="华文新魏"/>
              <a:cs typeface="华文新魏"/>
            </a:endParaRPr>
          </a:p>
          <a:p>
            <a:pPr marL="12700">
              <a:lnSpc>
                <a:spcPts val="3000"/>
              </a:lnSpc>
            </a:pPr>
            <a:r>
              <a:rPr sz="2000" b="1" spc="-60" dirty="0">
                <a:latin typeface="华文新魏"/>
                <a:cs typeface="华文新魏"/>
              </a:rPr>
              <a:t>4</a:t>
            </a:r>
            <a:r>
              <a:rPr lang="en-US" sz="2000" b="1" spc="-60" dirty="0">
                <a:latin typeface="华文新魏"/>
                <a:cs typeface="华文新魏"/>
              </a:rPr>
              <a:t>) </a:t>
            </a:r>
            <a:r>
              <a:rPr sz="2000" b="1" spc="-105" dirty="0" err="1">
                <a:latin typeface="华文新魏"/>
                <a:cs typeface="华文新魏"/>
              </a:rPr>
              <a:t>会议结束</a:t>
            </a:r>
            <a:r>
              <a:rPr sz="2000" b="1" u="heavy" spc="-105" dirty="0" err="1">
                <a:uFill>
                  <a:solidFill>
                    <a:srgbClr val="FF0000"/>
                  </a:solidFill>
                </a:uFill>
                <a:latin typeface="华文新魏"/>
                <a:cs typeface="华文新魏"/>
              </a:rPr>
              <a:t>时必须做出以下决策之</a:t>
            </a:r>
            <a:r>
              <a:rPr sz="2000" b="1" spc="-105" dirty="0" err="1">
                <a:latin typeface="华文新魏"/>
                <a:cs typeface="华文新魏"/>
              </a:rPr>
              <a:t>一</a:t>
            </a:r>
            <a:r>
              <a:rPr sz="2000" spc="-105" dirty="0">
                <a:latin typeface="华文新魏"/>
                <a:cs typeface="华文新魏"/>
              </a:rPr>
              <a:t>：</a:t>
            </a:r>
            <a:endParaRPr sz="2000" dirty="0">
              <a:latin typeface="华文新魏"/>
              <a:cs typeface="华文新魏"/>
            </a:endParaRPr>
          </a:p>
          <a:p>
            <a:pPr marL="709930" indent="-240665">
              <a:lnSpc>
                <a:spcPts val="3000"/>
              </a:lnSpc>
              <a:buSzPct val="92000"/>
              <a:buFont typeface="Wingdings"/>
              <a:buChar char=""/>
              <a:tabLst>
                <a:tab pos="710565" algn="l"/>
              </a:tabLst>
            </a:pPr>
            <a:r>
              <a:rPr lang="en-US" altLang="zh-CN" sz="2000" spc="-100" dirty="0">
                <a:latin typeface="华文新魏"/>
                <a:cs typeface="华文新魏"/>
              </a:rPr>
              <a:t>A)</a:t>
            </a:r>
            <a:r>
              <a:rPr sz="2000" spc="-100" dirty="0" err="1">
                <a:solidFill>
                  <a:srgbClr val="C00000"/>
                </a:solidFill>
                <a:latin typeface="华文新魏"/>
                <a:cs typeface="华文新魏"/>
              </a:rPr>
              <a:t>接受</a:t>
            </a:r>
            <a:r>
              <a:rPr sz="2000" spc="-100" dirty="0" err="1">
                <a:latin typeface="华文新魏"/>
                <a:cs typeface="华文新魏"/>
              </a:rPr>
              <a:t>该产品，不需做修改</a:t>
            </a:r>
            <a:r>
              <a:rPr sz="2000" spc="-100" dirty="0">
                <a:latin typeface="华文新魏"/>
                <a:cs typeface="华文新魏"/>
              </a:rPr>
              <a:t>；</a:t>
            </a:r>
            <a:endParaRPr sz="2000" dirty="0">
              <a:latin typeface="华文新魏"/>
              <a:cs typeface="华文新魏"/>
            </a:endParaRPr>
          </a:p>
          <a:p>
            <a:pPr marL="709930" indent="-240665">
              <a:lnSpc>
                <a:spcPts val="3000"/>
              </a:lnSpc>
              <a:buSzPct val="92000"/>
              <a:buFont typeface="Wingdings"/>
              <a:buChar char=""/>
              <a:tabLst>
                <a:tab pos="710565" algn="l"/>
              </a:tabLst>
            </a:pPr>
            <a:r>
              <a:rPr lang="en-US" sz="2000" spc="-100" dirty="0">
                <a:latin typeface="华文新魏"/>
                <a:cs typeface="华文新魏"/>
              </a:rPr>
              <a:t>B)</a:t>
            </a:r>
            <a:r>
              <a:rPr sz="2000" spc="-100" dirty="0" err="1">
                <a:latin typeface="华文新魏"/>
                <a:cs typeface="华文新魏"/>
              </a:rPr>
              <a:t>由于错误严重，</a:t>
            </a:r>
            <a:r>
              <a:rPr sz="2000" spc="-100" dirty="0" err="1">
                <a:solidFill>
                  <a:srgbClr val="C00000"/>
                </a:solidFill>
                <a:latin typeface="华文新魏"/>
                <a:cs typeface="华文新魏"/>
              </a:rPr>
              <a:t>拒绝</a:t>
            </a:r>
            <a:r>
              <a:rPr sz="2000" spc="-100" dirty="0" err="1">
                <a:latin typeface="华文新魏"/>
                <a:cs typeface="华文新魏"/>
              </a:rPr>
              <a:t>接受</a:t>
            </a:r>
            <a:r>
              <a:rPr sz="2000" spc="-100" dirty="0">
                <a:latin typeface="华文新魏"/>
                <a:cs typeface="华文新魏"/>
              </a:rPr>
              <a:t>；</a:t>
            </a:r>
            <a:endParaRPr sz="2000" dirty="0">
              <a:latin typeface="华文新魏"/>
              <a:cs typeface="华文新魏"/>
            </a:endParaRPr>
          </a:p>
          <a:p>
            <a:pPr marL="469900" marR="5080">
              <a:lnSpc>
                <a:spcPts val="3000"/>
              </a:lnSpc>
              <a:spcBef>
                <a:spcPts val="225"/>
              </a:spcBef>
              <a:buSzPct val="92000"/>
              <a:buFont typeface="Wingdings"/>
              <a:buChar char=""/>
              <a:tabLst>
                <a:tab pos="710565" algn="l"/>
              </a:tabLst>
            </a:pPr>
            <a:r>
              <a:rPr lang="en-US" sz="2000" spc="-95" dirty="0">
                <a:latin typeface="华文新魏"/>
                <a:cs typeface="华文新魏"/>
              </a:rPr>
              <a:t> C)</a:t>
            </a:r>
            <a:r>
              <a:rPr sz="2000" spc="-95" dirty="0" err="1">
                <a:solidFill>
                  <a:srgbClr val="C00000"/>
                </a:solidFill>
                <a:latin typeface="华文新魏"/>
                <a:cs typeface="华文新魏"/>
              </a:rPr>
              <a:t>暂时接受</a:t>
            </a:r>
            <a:r>
              <a:rPr sz="2000" spc="-95" dirty="0" err="1">
                <a:latin typeface="华文新魏"/>
                <a:cs typeface="华文新魏"/>
              </a:rPr>
              <a:t>该产品</a:t>
            </a:r>
            <a:r>
              <a:rPr lang="zh-CN" altLang="en-US" sz="2000" spc="-95" dirty="0">
                <a:latin typeface="华文新魏"/>
                <a:cs typeface="华文新魏"/>
              </a:rPr>
              <a:t>，</a:t>
            </a:r>
            <a:r>
              <a:rPr sz="2000" spc="-95" dirty="0" err="1">
                <a:latin typeface="华文新魏"/>
                <a:cs typeface="华文新魏"/>
              </a:rPr>
              <a:t>但需要对某一部分进行修改</a:t>
            </a:r>
            <a:r>
              <a:rPr sz="2000" spc="-95" dirty="0">
                <a:latin typeface="华文新魏"/>
                <a:cs typeface="华文新魏"/>
              </a:rPr>
              <a:t>。</a:t>
            </a:r>
            <a:endParaRPr lang="en-US" sz="2000" spc="-95" dirty="0">
              <a:latin typeface="华文新魏"/>
              <a:cs typeface="华文新魏"/>
            </a:endParaRPr>
          </a:p>
          <a:p>
            <a:pPr marL="469900" marR="5080">
              <a:lnSpc>
                <a:spcPts val="3000"/>
              </a:lnSpc>
              <a:spcBef>
                <a:spcPts val="225"/>
              </a:spcBef>
              <a:buSzPct val="92000"/>
              <a:tabLst>
                <a:tab pos="710565" algn="l"/>
              </a:tabLst>
            </a:pPr>
            <a:r>
              <a:rPr sz="2000" b="1" spc="-95" dirty="0" err="1">
                <a:latin typeface="华文新魏"/>
                <a:cs typeface="华文新魏"/>
              </a:rPr>
              <a:t>开发小组还</a:t>
            </a:r>
            <a:r>
              <a:rPr sz="2000" b="1" spc="-100" dirty="0" err="1">
                <a:latin typeface="华文新魏"/>
                <a:cs typeface="华文新魏"/>
              </a:rPr>
              <a:t>要将修改后的结果反馈至评审组</a:t>
            </a:r>
            <a:r>
              <a:rPr sz="2000" b="1" spc="-100" dirty="0">
                <a:latin typeface="华文新魏"/>
                <a:cs typeface="华文新魏"/>
              </a:rPr>
              <a:t>。</a:t>
            </a:r>
            <a:endParaRPr sz="2000" b="1" dirty="0">
              <a:latin typeface="华文新魏"/>
              <a:cs typeface="华文新魏"/>
            </a:endParaRPr>
          </a:p>
          <a:p>
            <a:pPr marL="12700" marR="6350">
              <a:lnSpc>
                <a:spcPts val="3000"/>
              </a:lnSpc>
              <a:spcBef>
                <a:spcPts val="5"/>
              </a:spcBef>
            </a:pPr>
            <a:r>
              <a:rPr sz="2000" b="1" spc="-80" dirty="0">
                <a:latin typeface="华文新魏"/>
                <a:cs typeface="华文新魏"/>
              </a:rPr>
              <a:t>5</a:t>
            </a:r>
            <a:r>
              <a:rPr lang="en-US" sz="2000" b="1" spc="-80" dirty="0">
                <a:latin typeface="华文新魏"/>
                <a:cs typeface="华文新魏"/>
              </a:rPr>
              <a:t>) </a:t>
            </a:r>
            <a:r>
              <a:rPr sz="2000" b="1" u="heavy" spc="-100" dirty="0" err="1">
                <a:uFill>
                  <a:solidFill>
                    <a:srgbClr val="FF0000"/>
                  </a:solidFill>
                </a:uFill>
                <a:latin typeface="华文新魏"/>
                <a:cs typeface="华文新魏"/>
              </a:rPr>
              <a:t>评审报告与记录</a:t>
            </a:r>
            <a:r>
              <a:rPr lang="zh-CN" altLang="en-US" sz="2000" u="heavy" spc="-100" dirty="0">
                <a:uFill>
                  <a:solidFill>
                    <a:srgbClr val="FF0000"/>
                  </a:solidFill>
                </a:uFill>
                <a:latin typeface="华文新魏"/>
                <a:cs typeface="华文新魏"/>
              </a:rPr>
              <a:t>：</a:t>
            </a:r>
            <a:r>
              <a:rPr sz="2000" u="heavy" spc="-100" dirty="0" err="1">
                <a:uFill>
                  <a:solidFill>
                    <a:srgbClr val="FF0000"/>
                  </a:solidFill>
                </a:uFill>
                <a:latin typeface="华文新魏"/>
                <a:cs typeface="华文新魏"/>
              </a:rPr>
              <a:t>所</a:t>
            </a:r>
            <a:r>
              <a:rPr sz="2000" spc="-100" dirty="0" err="1">
                <a:latin typeface="华文新魏"/>
                <a:cs typeface="华文新魏"/>
              </a:rPr>
              <a:t>提出的问题都要进行记录，在评审会结束前产生一个评审问题表，另外必须完成评审报告</a:t>
            </a:r>
            <a:r>
              <a:rPr sz="2000" spc="-100" dirty="0">
                <a:latin typeface="华文新魏"/>
                <a:cs typeface="华文新魏"/>
              </a:rPr>
              <a:t>。</a:t>
            </a:r>
            <a:endParaRPr sz="2000" dirty="0">
              <a:latin typeface="华文新魏"/>
              <a:cs typeface="华文新魏"/>
            </a:endParaRPr>
          </a:p>
        </p:txBody>
      </p:sp>
    </p:spTree>
    <p:extLst>
      <p:ext uri="{BB962C8B-B14F-4D97-AF65-F5344CB8AC3E}">
        <p14:creationId xmlns:p14="http://schemas.microsoft.com/office/powerpoint/2010/main" val="21673172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AFF95A4E-38EC-479D-A15B-BD9466CD2F24}"/>
              </a:ext>
            </a:extLst>
          </p:cNvPr>
          <p:cNvSpPr txBox="1"/>
          <p:nvPr/>
        </p:nvSpPr>
        <p:spPr>
          <a:xfrm>
            <a:off x="388315" y="1003349"/>
            <a:ext cx="4572000" cy="461665"/>
          </a:xfrm>
          <a:prstGeom prst="rect">
            <a:avLst/>
          </a:prstGeom>
          <a:noFill/>
        </p:spPr>
        <p:txBody>
          <a:bodyPr wrap="square">
            <a:spAutoFit/>
          </a:bodyPr>
          <a:lstStyle/>
          <a:p>
            <a:pPr lvl="0" algn="l">
              <a:lnSpc>
                <a:spcPct val="100000"/>
              </a:lnSpc>
              <a:spcAft>
                <a:spcPts val="0"/>
              </a:spcAft>
            </a:pPr>
            <a:r>
              <a:rPr lang="en-US" altLang="zh-CN" sz="2400" b="1" dirty="0">
                <a:solidFill>
                  <a:srgbClr val="7030A0"/>
                </a:solidFill>
              </a:rPr>
              <a:t>2</a:t>
            </a:r>
            <a:r>
              <a:rPr lang="zh-CN" altLang="en-US" sz="2400" b="1" dirty="0">
                <a:solidFill>
                  <a:srgbClr val="7030A0"/>
                </a:solidFill>
              </a:rPr>
              <a:t>、代码评审</a:t>
            </a:r>
            <a:r>
              <a:rPr lang="en-US" altLang="zh-CN" sz="2400" b="1" dirty="0">
                <a:solidFill>
                  <a:srgbClr val="7030A0"/>
                </a:solidFill>
              </a:rPr>
              <a:t>/</a:t>
            </a:r>
            <a:r>
              <a:rPr lang="zh-CN" altLang="en-US" sz="2400" b="1" dirty="0">
                <a:solidFill>
                  <a:srgbClr val="7030A0"/>
                </a:solidFill>
              </a:rPr>
              <a:t>走查</a:t>
            </a:r>
          </a:p>
        </p:txBody>
      </p:sp>
      <p:sp>
        <p:nvSpPr>
          <p:cNvPr id="12" name="object 5">
            <a:extLst>
              <a:ext uri="{FF2B5EF4-FFF2-40B4-BE49-F238E27FC236}">
                <a16:creationId xmlns:a16="http://schemas.microsoft.com/office/drawing/2014/main" id="{CE24FA15-AA60-4E0A-87F7-433161AAEC16}"/>
              </a:ext>
            </a:extLst>
          </p:cNvPr>
          <p:cNvSpPr/>
          <p:nvPr/>
        </p:nvSpPr>
        <p:spPr>
          <a:xfrm>
            <a:off x="1835696" y="1855743"/>
            <a:ext cx="6543040" cy="1422400"/>
          </a:xfrm>
          <a:custGeom>
            <a:avLst/>
            <a:gdLst/>
            <a:ahLst/>
            <a:cxnLst/>
            <a:rect l="l" t="t" r="r" b="b"/>
            <a:pathLst>
              <a:path w="6543040" h="1422400">
                <a:moveTo>
                  <a:pt x="6361557" y="0"/>
                </a:moveTo>
                <a:lnTo>
                  <a:pt x="180975" y="0"/>
                </a:lnTo>
                <a:lnTo>
                  <a:pt x="132864" y="6464"/>
                </a:lnTo>
                <a:lnTo>
                  <a:pt x="89633" y="24708"/>
                </a:lnTo>
                <a:lnTo>
                  <a:pt x="53006" y="53006"/>
                </a:lnTo>
                <a:lnTo>
                  <a:pt x="24708" y="89633"/>
                </a:lnTo>
                <a:lnTo>
                  <a:pt x="6464" y="132864"/>
                </a:lnTo>
                <a:lnTo>
                  <a:pt x="0" y="180975"/>
                </a:lnTo>
                <a:lnTo>
                  <a:pt x="0" y="1240917"/>
                </a:lnTo>
                <a:lnTo>
                  <a:pt x="6464" y="1289027"/>
                </a:lnTo>
                <a:lnTo>
                  <a:pt x="24708" y="1332258"/>
                </a:lnTo>
                <a:lnTo>
                  <a:pt x="53006" y="1368885"/>
                </a:lnTo>
                <a:lnTo>
                  <a:pt x="89633" y="1397183"/>
                </a:lnTo>
                <a:lnTo>
                  <a:pt x="132864" y="1415427"/>
                </a:lnTo>
                <a:lnTo>
                  <a:pt x="180975" y="1421892"/>
                </a:lnTo>
                <a:lnTo>
                  <a:pt x="6361557" y="1421892"/>
                </a:lnTo>
                <a:lnTo>
                  <a:pt x="6409667" y="1415427"/>
                </a:lnTo>
                <a:lnTo>
                  <a:pt x="6452898" y="1397183"/>
                </a:lnTo>
                <a:lnTo>
                  <a:pt x="6489525" y="1368885"/>
                </a:lnTo>
                <a:lnTo>
                  <a:pt x="6517823" y="1332258"/>
                </a:lnTo>
                <a:lnTo>
                  <a:pt x="6536067" y="1289027"/>
                </a:lnTo>
                <a:lnTo>
                  <a:pt x="6542532" y="1240917"/>
                </a:lnTo>
                <a:lnTo>
                  <a:pt x="6542532" y="180975"/>
                </a:lnTo>
                <a:lnTo>
                  <a:pt x="6536067" y="132864"/>
                </a:lnTo>
                <a:lnTo>
                  <a:pt x="6517823" y="89633"/>
                </a:lnTo>
                <a:lnTo>
                  <a:pt x="6489525" y="53006"/>
                </a:lnTo>
                <a:lnTo>
                  <a:pt x="6452898" y="24708"/>
                </a:lnTo>
                <a:lnTo>
                  <a:pt x="6409667" y="6464"/>
                </a:lnTo>
                <a:lnTo>
                  <a:pt x="6361557" y="0"/>
                </a:lnTo>
                <a:close/>
              </a:path>
            </a:pathLst>
          </a:custGeom>
          <a:solidFill>
            <a:srgbClr val="CFD1FF"/>
          </a:solidFill>
        </p:spPr>
        <p:txBody>
          <a:bodyPr wrap="square" lIns="0" tIns="0" rIns="0" bIns="0" rtlCol="0"/>
          <a:lstStyle/>
          <a:p>
            <a:endParaRPr/>
          </a:p>
        </p:txBody>
      </p:sp>
      <p:sp>
        <p:nvSpPr>
          <p:cNvPr id="13" name="object 6">
            <a:extLst>
              <a:ext uri="{FF2B5EF4-FFF2-40B4-BE49-F238E27FC236}">
                <a16:creationId xmlns:a16="http://schemas.microsoft.com/office/drawing/2014/main" id="{5ED929B7-74F9-4608-9A1C-4210DC2FF919}"/>
              </a:ext>
            </a:extLst>
          </p:cNvPr>
          <p:cNvSpPr txBox="1"/>
          <p:nvPr/>
        </p:nvSpPr>
        <p:spPr>
          <a:xfrm>
            <a:off x="2977299" y="2025034"/>
            <a:ext cx="4906010" cy="1120820"/>
          </a:xfrm>
          <a:prstGeom prst="rect">
            <a:avLst/>
          </a:prstGeom>
        </p:spPr>
        <p:txBody>
          <a:bodyPr vert="horz" wrap="square" lIns="0" tIns="12700" rIns="0" bIns="0" rtlCol="0">
            <a:spAutoFit/>
          </a:bodyPr>
          <a:lstStyle/>
          <a:p>
            <a:pPr marL="12700" marR="5080">
              <a:lnSpc>
                <a:spcPct val="100000"/>
              </a:lnSpc>
              <a:spcBef>
                <a:spcPts val="100"/>
              </a:spcBef>
            </a:pPr>
            <a:r>
              <a:rPr sz="2400" b="1" dirty="0">
                <a:latin typeface="华文仿宋"/>
                <a:cs typeface="华文仿宋"/>
              </a:rPr>
              <a:t>由</a:t>
            </a:r>
            <a:r>
              <a:rPr lang="zh-CN" altLang="en-US" sz="2400" b="1" dirty="0">
                <a:latin typeface="华文仿宋"/>
                <a:cs typeface="华文仿宋"/>
              </a:rPr>
              <a:t>评审小组（由几名开发人员组成）</a:t>
            </a:r>
            <a:r>
              <a:rPr sz="2400" b="1" spc="-5" dirty="0" err="1">
                <a:latin typeface="华文仿宋"/>
                <a:cs typeface="华文仿宋"/>
              </a:rPr>
              <a:t>通过阅读、讨论和争议对程</a:t>
            </a:r>
            <a:r>
              <a:rPr sz="2400" b="1" spc="5" dirty="0" err="1">
                <a:latin typeface="华文仿宋"/>
                <a:cs typeface="华文仿宋"/>
              </a:rPr>
              <a:t>序进行</a:t>
            </a:r>
            <a:r>
              <a:rPr sz="2400" b="1" dirty="0" err="1">
                <a:latin typeface="华文仿宋"/>
                <a:cs typeface="华文仿宋"/>
              </a:rPr>
              <a:t>静态分</a:t>
            </a:r>
            <a:r>
              <a:rPr sz="2400" b="1" spc="-10" dirty="0" err="1">
                <a:latin typeface="华文仿宋"/>
                <a:cs typeface="华文仿宋"/>
              </a:rPr>
              <a:t>析</a:t>
            </a:r>
            <a:r>
              <a:rPr sz="2400" b="1" dirty="0" err="1">
                <a:latin typeface="华文仿宋"/>
                <a:cs typeface="华文仿宋"/>
              </a:rPr>
              <a:t>的过程</a:t>
            </a:r>
            <a:endParaRPr sz="2400" dirty="0">
              <a:latin typeface="华文仿宋"/>
              <a:cs typeface="华文仿宋"/>
            </a:endParaRPr>
          </a:p>
        </p:txBody>
      </p:sp>
      <p:sp>
        <p:nvSpPr>
          <p:cNvPr id="14" name="object 7">
            <a:extLst>
              <a:ext uri="{FF2B5EF4-FFF2-40B4-BE49-F238E27FC236}">
                <a16:creationId xmlns:a16="http://schemas.microsoft.com/office/drawing/2014/main" id="{DAB781D5-B73D-4E19-995F-5CBAB8269918}"/>
              </a:ext>
            </a:extLst>
          </p:cNvPr>
          <p:cNvSpPr/>
          <p:nvPr/>
        </p:nvSpPr>
        <p:spPr>
          <a:xfrm>
            <a:off x="926631" y="1856505"/>
            <a:ext cx="1681480" cy="1346200"/>
          </a:xfrm>
          <a:custGeom>
            <a:avLst/>
            <a:gdLst/>
            <a:ahLst/>
            <a:cxnLst/>
            <a:rect l="l" t="t" r="r" b="b"/>
            <a:pathLst>
              <a:path w="1681480" h="1346200">
                <a:moveTo>
                  <a:pt x="840486" y="0"/>
                </a:moveTo>
                <a:lnTo>
                  <a:pt x="787332" y="1323"/>
                </a:lnTo>
                <a:lnTo>
                  <a:pt x="735057" y="5242"/>
                </a:lnTo>
                <a:lnTo>
                  <a:pt x="683759" y="11677"/>
                </a:lnTo>
                <a:lnTo>
                  <a:pt x="633537" y="20549"/>
                </a:lnTo>
                <a:lnTo>
                  <a:pt x="584488" y="31779"/>
                </a:lnTo>
                <a:lnTo>
                  <a:pt x="536712" y="45290"/>
                </a:lnTo>
                <a:lnTo>
                  <a:pt x="490306" y="61001"/>
                </a:lnTo>
                <a:lnTo>
                  <a:pt x="445370" y="78834"/>
                </a:lnTo>
                <a:lnTo>
                  <a:pt x="402001" y="98710"/>
                </a:lnTo>
                <a:lnTo>
                  <a:pt x="360299" y="120551"/>
                </a:lnTo>
                <a:lnTo>
                  <a:pt x="320361" y="144278"/>
                </a:lnTo>
                <a:lnTo>
                  <a:pt x="282286" y="169811"/>
                </a:lnTo>
                <a:lnTo>
                  <a:pt x="246173" y="197072"/>
                </a:lnTo>
                <a:lnTo>
                  <a:pt x="212120" y="225982"/>
                </a:lnTo>
                <a:lnTo>
                  <a:pt x="180225" y="256462"/>
                </a:lnTo>
                <a:lnTo>
                  <a:pt x="150587" y="288434"/>
                </a:lnTo>
                <a:lnTo>
                  <a:pt x="123305" y="321819"/>
                </a:lnTo>
                <a:lnTo>
                  <a:pt x="98476" y="356537"/>
                </a:lnTo>
                <a:lnTo>
                  <a:pt x="76200" y="392511"/>
                </a:lnTo>
                <a:lnTo>
                  <a:pt x="56574" y="429661"/>
                </a:lnTo>
                <a:lnTo>
                  <a:pt x="39698" y="467908"/>
                </a:lnTo>
                <a:lnTo>
                  <a:pt x="25669" y="507173"/>
                </a:lnTo>
                <a:lnTo>
                  <a:pt x="14586" y="547379"/>
                </a:lnTo>
                <a:lnTo>
                  <a:pt x="6548" y="588445"/>
                </a:lnTo>
                <a:lnTo>
                  <a:pt x="1653" y="630294"/>
                </a:lnTo>
                <a:lnTo>
                  <a:pt x="0" y="672846"/>
                </a:lnTo>
                <a:lnTo>
                  <a:pt x="1653" y="715397"/>
                </a:lnTo>
                <a:lnTo>
                  <a:pt x="6548" y="757246"/>
                </a:lnTo>
                <a:lnTo>
                  <a:pt x="14586" y="798312"/>
                </a:lnTo>
                <a:lnTo>
                  <a:pt x="25669" y="838518"/>
                </a:lnTo>
                <a:lnTo>
                  <a:pt x="39698" y="877783"/>
                </a:lnTo>
                <a:lnTo>
                  <a:pt x="56574" y="916030"/>
                </a:lnTo>
                <a:lnTo>
                  <a:pt x="76200" y="953180"/>
                </a:lnTo>
                <a:lnTo>
                  <a:pt x="98476" y="989154"/>
                </a:lnTo>
                <a:lnTo>
                  <a:pt x="123305" y="1023872"/>
                </a:lnTo>
                <a:lnTo>
                  <a:pt x="150587" y="1057257"/>
                </a:lnTo>
                <a:lnTo>
                  <a:pt x="180225" y="1089229"/>
                </a:lnTo>
                <a:lnTo>
                  <a:pt x="212120" y="1119709"/>
                </a:lnTo>
                <a:lnTo>
                  <a:pt x="246173" y="1148619"/>
                </a:lnTo>
                <a:lnTo>
                  <a:pt x="282286" y="1175880"/>
                </a:lnTo>
                <a:lnTo>
                  <a:pt x="320361" y="1201413"/>
                </a:lnTo>
                <a:lnTo>
                  <a:pt x="360299" y="1225140"/>
                </a:lnTo>
                <a:lnTo>
                  <a:pt x="402001" y="1246981"/>
                </a:lnTo>
                <a:lnTo>
                  <a:pt x="445370" y="1266857"/>
                </a:lnTo>
                <a:lnTo>
                  <a:pt x="490306" y="1284690"/>
                </a:lnTo>
                <a:lnTo>
                  <a:pt x="536712" y="1300401"/>
                </a:lnTo>
                <a:lnTo>
                  <a:pt x="584488" y="1313912"/>
                </a:lnTo>
                <a:lnTo>
                  <a:pt x="633537" y="1325142"/>
                </a:lnTo>
                <a:lnTo>
                  <a:pt x="683759" y="1334014"/>
                </a:lnTo>
                <a:lnTo>
                  <a:pt x="735057" y="1340449"/>
                </a:lnTo>
                <a:lnTo>
                  <a:pt x="787332" y="1344368"/>
                </a:lnTo>
                <a:lnTo>
                  <a:pt x="840486" y="1345692"/>
                </a:lnTo>
                <a:lnTo>
                  <a:pt x="893639" y="1344368"/>
                </a:lnTo>
                <a:lnTo>
                  <a:pt x="945914" y="1340449"/>
                </a:lnTo>
                <a:lnTo>
                  <a:pt x="997212" y="1334014"/>
                </a:lnTo>
                <a:lnTo>
                  <a:pt x="1047434" y="1325142"/>
                </a:lnTo>
                <a:lnTo>
                  <a:pt x="1096483" y="1313912"/>
                </a:lnTo>
                <a:lnTo>
                  <a:pt x="1144259" y="1300401"/>
                </a:lnTo>
                <a:lnTo>
                  <a:pt x="1190665" y="1284690"/>
                </a:lnTo>
                <a:lnTo>
                  <a:pt x="1235601" y="1266857"/>
                </a:lnTo>
                <a:lnTo>
                  <a:pt x="1278970" y="1246981"/>
                </a:lnTo>
                <a:lnTo>
                  <a:pt x="1320672" y="1225140"/>
                </a:lnTo>
                <a:lnTo>
                  <a:pt x="1360610" y="1201413"/>
                </a:lnTo>
                <a:lnTo>
                  <a:pt x="1398685" y="1175880"/>
                </a:lnTo>
                <a:lnTo>
                  <a:pt x="1434798" y="1148619"/>
                </a:lnTo>
                <a:lnTo>
                  <a:pt x="1468851" y="1119709"/>
                </a:lnTo>
                <a:lnTo>
                  <a:pt x="1500746" y="1089229"/>
                </a:lnTo>
                <a:lnTo>
                  <a:pt x="1530384" y="1057257"/>
                </a:lnTo>
                <a:lnTo>
                  <a:pt x="1557666" y="1023872"/>
                </a:lnTo>
                <a:lnTo>
                  <a:pt x="1582495" y="989154"/>
                </a:lnTo>
                <a:lnTo>
                  <a:pt x="1604771" y="953180"/>
                </a:lnTo>
                <a:lnTo>
                  <a:pt x="1624397" y="916030"/>
                </a:lnTo>
                <a:lnTo>
                  <a:pt x="1641273" y="877783"/>
                </a:lnTo>
                <a:lnTo>
                  <a:pt x="1655302" y="838518"/>
                </a:lnTo>
                <a:lnTo>
                  <a:pt x="1666385" y="798312"/>
                </a:lnTo>
                <a:lnTo>
                  <a:pt x="1674423" y="757246"/>
                </a:lnTo>
                <a:lnTo>
                  <a:pt x="1679318" y="715397"/>
                </a:lnTo>
                <a:lnTo>
                  <a:pt x="1680971" y="672846"/>
                </a:lnTo>
                <a:lnTo>
                  <a:pt x="1679318" y="630294"/>
                </a:lnTo>
                <a:lnTo>
                  <a:pt x="1674423" y="588445"/>
                </a:lnTo>
                <a:lnTo>
                  <a:pt x="1666385" y="547379"/>
                </a:lnTo>
                <a:lnTo>
                  <a:pt x="1655302" y="507173"/>
                </a:lnTo>
                <a:lnTo>
                  <a:pt x="1641273" y="467908"/>
                </a:lnTo>
                <a:lnTo>
                  <a:pt x="1624397" y="429661"/>
                </a:lnTo>
                <a:lnTo>
                  <a:pt x="1604771" y="392511"/>
                </a:lnTo>
                <a:lnTo>
                  <a:pt x="1582495" y="356537"/>
                </a:lnTo>
                <a:lnTo>
                  <a:pt x="1557666" y="321819"/>
                </a:lnTo>
                <a:lnTo>
                  <a:pt x="1530384" y="288434"/>
                </a:lnTo>
                <a:lnTo>
                  <a:pt x="1500746" y="256462"/>
                </a:lnTo>
                <a:lnTo>
                  <a:pt x="1468851" y="225982"/>
                </a:lnTo>
                <a:lnTo>
                  <a:pt x="1434798" y="197072"/>
                </a:lnTo>
                <a:lnTo>
                  <a:pt x="1398685" y="169811"/>
                </a:lnTo>
                <a:lnTo>
                  <a:pt x="1360610" y="144278"/>
                </a:lnTo>
                <a:lnTo>
                  <a:pt x="1320672" y="120551"/>
                </a:lnTo>
                <a:lnTo>
                  <a:pt x="1278970" y="98710"/>
                </a:lnTo>
                <a:lnTo>
                  <a:pt x="1235601" y="78834"/>
                </a:lnTo>
                <a:lnTo>
                  <a:pt x="1190665" y="61001"/>
                </a:lnTo>
                <a:lnTo>
                  <a:pt x="1144259" y="45290"/>
                </a:lnTo>
                <a:lnTo>
                  <a:pt x="1096483" y="31779"/>
                </a:lnTo>
                <a:lnTo>
                  <a:pt x="1047434" y="20549"/>
                </a:lnTo>
                <a:lnTo>
                  <a:pt x="997212" y="11677"/>
                </a:lnTo>
                <a:lnTo>
                  <a:pt x="945914" y="5242"/>
                </a:lnTo>
                <a:lnTo>
                  <a:pt x="893639" y="1323"/>
                </a:lnTo>
                <a:lnTo>
                  <a:pt x="840486" y="0"/>
                </a:lnTo>
                <a:close/>
              </a:path>
            </a:pathLst>
          </a:custGeom>
          <a:solidFill>
            <a:srgbClr val="F8F8F8"/>
          </a:solidFill>
        </p:spPr>
        <p:txBody>
          <a:bodyPr wrap="square" lIns="0" tIns="0" rIns="0" bIns="0" rtlCol="0"/>
          <a:lstStyle/>
          <a:p>
            <a:endParaRPr/>
          </a:p>
        </p:txBody>
      </p:sp>
      <p:sp>
        <p:nvSpPr>
          <p:cNvPr id="15" name="object 8">
            <a:extLst>
              <a:ext uri="{FF2B5EF4-FFF2-40B4-BE49-F238E27FC236}">
                <a16:creationId xmlns:a16="http://schemas.microsoft.com/office/drawing/2014/main" id="{6902CED7-B297-477C-93D7-33FAD44D0956}"/>
              </a:ext>
            </a:extLst>
          </p:cNvPr>
          <p:cNvSpPr/>
          <p:nvPr/>
        </p:nvSpPr>
        <p:spPr>
          <a:xfrm>
            <a:off x="926631" y="1856505"/>
            <a:ext cx="1681480" cy="1346200"/>
          </a:xfrm>
          <a:custGeom>
            <a:avLst/>
            <a:gdLst/>
            <a:ahLst/>
            <a:cxnLst/>
            <a:rect l="l" t="t" r="r" b="b"/>
            <a:pathLst>
              <a:path w="1681480" h="1346200">
                <a:moveTo>
                  <a:pt x="0" y="672846"/>
                </a:moveTo>
                <a:lnTo>
                  <a:pt x="1653" y="630294"/>
                </a:lnTo>
                <a:lnTo>
                  <a:pt x="6548" y="588445"/>
                </a:lnTo>
                <a:lnTo>
                  <a:pt x="14586" y="547379"/>
                </a:lnTo>
                <a:lnTo>
                  <a:pt x="25669" y="507173"/>
                </a:lnTo>
                <a:lnTo>
                  <a:pt x="39698" y="467908"/>
                </a:lnTo>
                <a:lnTo>
                  <a:pt x="56574" y="429661"/>
                </a:lnTo>
                <a:lnTo>
                  <a:pt x="76200" y="392511"/>
                </a:lnTo>
                <a:lnTo>
                  <a:pt x="98476" y="356537"/>
                </a:lnTo>
                <a:lnTo>
                  <a:pt x="123305" y="321819"/>
                </a:lnTo>
                <a:lnTo>
                  <a:pt x="150587" y="288434"/>
                </a:lnTo>
                <a:lnTo>
                  <a:pt x="180225" y="256462"/>
                </a:lnTo>
                <a:lnTo>
                  <a:pt x="212120" y="225982"/>
                </a:lnTo>
                <a:lnTo>
                  <a:pt x="246173" y="197072"/>
                </a:lnTo>
                <a:lnTo>
                  <a:pt x="282286" y="169811"/>
                </a:lnTo>
                <a:lnTo>
                  <a:pt x="320361" y="144278"/>
                </a:lnTo>
                <a:lnTo>
                  <a:pt x="360299" y="120551"/>
                </a:lnTo>
                <a:lnTo>
                  <a:pt x="402001" y="98710"/>
                </a:lnTo>
                <a:lnTo>
                  <a:pt x="445370" y="78834"/>
                </a:lnTo>
                <a:lnTo>
                  <a:pt x="490306" y="61001"/>
                </a:lnTo>
                <a:lnTo>
                  <a:pt x="536712" y="45290"/>
                </a:lnTo>
                <a:lnTo>
                  <a:pt x="584488" y="31779"/>
                </a:lnTo>
                <a:lnTo>
                  <a:pt x="633537" y="20549"/>
                </a:lnTo>
                <a:lnTo>
                  <a:pt x="683759" y="11677"/>
                </a:lnTo>
                <a:lnTo>
                  <a:pt x="735057" y="5242"/>
                </a:lnTo>
                <a:lnTo>
                  <a:pt x="787332" y="1323"/>
                </a:lnTo>
                <a:lnTo>
                  <a:pt x="840486" y="0"/>
                </a:lnTo>
                <a:lnTo>
                  <a:pt x="893639" y="1323"/>
                </a:lnTo>
                <a:lnTo>
                  <a:pt x="945914" y="5242"/>
                </a:lnTo>
                <a:lnTo>
                  <a:pt x="997212" y="11677"/>
                </a:lnTo>
                <a:lnTo>
                  <a:pt x="1047434" y="20549"/>
                </a:lnTo>
                <a:lnTo>
                  <a:pt x="1096483" y="31779"/>
                </a:lnTo>
                <a:lnTo>
                  <a:pt x="1144259" y="45290"/>
                </a:lnTo>
                <a:lnTo>
                  <a:pt x="1190665" y="61001"/>
                </a:lnTo>
                <a:lnTo>
                  <a:pt x="1235601" y="78834"/>
                </a:lnTo>
                <a:lnTo>
                  <a:pt x="1278970" y="98710"/>
                </a:lnTo>
                <a:lnTo>
                  <a:pt x="1320672" y="120551"/>
                </a:lnTo>
                <a:lnTo>
                  <a:pt x="1360610" y="144278"/>
                </a:lnTo>
                <a:lnTo>
                  <a:pt x="1398685" y="169811"/>
                </a:lnTo>
                <a:lnTo>
                  <a:pt x="1434798" y="197072"/>
                </a:lnTo>
                <a:lnTo>
                  <a:pt x="1468851" y="225982"/>
                </a:lnTo>
                <a:lnTo>
                  <a:pt x="1500746" y="256462"/>
                </a:lnTo>
                <a:lnTo>
                  <a:pt x="1530384" y="288434"/>
                </a:lnTo>
                <a:lnTo>
                  <a:pt x="1557666" y="321819"/>
                </a:lnTo>
                <a:lnTo>
                  <a:pt x="1582495" y="356537"/>
                </a:lnTo>
                <a:lnTo>
                  <a:pt x="1604771" y="392511"/>
                </a:lnTo>
                <a:lnTo>
                  <a:pt x="1624397" y="429661"/>
                </a:lnTo>
                <a:lnTo>
                  <a:pt x="1641273" y="467908"/>
                </a:lnTo>
                <a:lnTo>
                  <a:pt x="1655302" y="507173"/>
                </a:lnTo>
                <a:lnTo>
                  <a:pt x="1666385" y="547379"/>
                </a:lnTo>
                <a:lnTo>
                  <a:pt x="1674423" y="588445"/>
                </a:lnTo>
                <a:lnTo>
                  <a:pt x="1679318" y="630294"/>
                </a:lnTo>
                <a:lnTo>
                  <a:pt x="1680971" y="672846"/>
                </a:lnTo>
                <a:lnTo>
                  <a:pt x="1679318" y="715397"/>
                </a:lnTo>
                <a:lnTo>
                  <a:pt x="1674423" y="757246"/>
                </a:lnTo>
                <a:lnTo>
                  <a:pt x="1666385" y="798312"/>
                </a:lnTo>
                <a:lnTo>
                  <a:pt x="1655302" y="838518"/>
                </a:lnTo>
                <a:lnTo>
                  <a:pt x="1641273" y="877783"/>
                </a:lnTo>
                <a:lnTo>
                  <a:pt x="1624397" y="916030"/>
                </a:lnTo>
                <a:lnTo>
                  <a:pt x="1604771" y="953180"/>
                </a:lnTo>
                <a:lnTo>
                  <a:pt x="1582495" y="989154"/>
                </a:lnTo>
                <a:lnTo>
                  <a:pt x="1557666" y="1023872"/>
                </a:lnTo>
                <a:lnTo>
                  <a:pt x="1530384" y="1057257"/>
                </a:lnTo>
                <a:lnTo>
                  <a:pt x="1500746" y="1089229"/>
                </a:lnTo>
                <a:lnTo>
                  <a:pt x="1468851" y="1119709"/>
                </a:lnTo>
                <a:lnTo>
                  <a:pt x="1434798" y="1148619"/>
                </a:lnTo>
                <a:lnTo>
                  <a:pt x="1398685" y="1175880"/>
                </a:lnTo>
                <a:lnTo>
                  <a:pt x="1360610" y="1201413"/>
                </a:lnTo>
                <a:lnTo>
                  <a:pt x="1320672" y="1225140"/>
                </a:lnTo>
                <a:lnTo>
                  <a:pt x="1278970" y="1246981"/>
                </a:lnTo>
                <a:lnTo>
                  <a:pt x="1235601" y="1266857"/>
                </a:lnTo>
                <a:lnTo>
                  <a:pt x="1190665" y="1284690"/>
                </a:lnTo>
                <a:lnTo>
                  <a:pt x="1144259" y="1300401"/>
                </a:lnTo>
                <a:lnTo>
                  <a:pt x="1096483" y="1313912"/>
                </a:lnTo>
                <a:lnTo>
                  <a:pt x="1047434" y="1325142"/>
                </a:lnTo>
                <a:lnTo>
                  <a:pt x="997212" y="1334014"/>
                </a:lnTo>
                <a:lnTo>
                  <a:pt x="945914" y="1340449"/>
                </a:lnTo>
                <a:lnTo>
                  <a:pt x="893639" y="1344368"/>
                </a:lnTo>
                <a:lnTo>
                  <a:pt x="840486" y="1345692"/>
                </a:lnTo>
                <a:lnTo>
                  <a:pt x="787332" y="1344368"/>
                </a:lnTo>
                <a:lnTo>
                  <a:pt x="735057" y="1340449"/>
                </a:lnTo>
                <a:lnTo>
                  <a:pt x="683759" y="1334014"/>
                </a:lnTo>
                <a:lnTo>
                  <a:pt x="633537" y="1325142"/>
                </a:lnTo>
                <a:lnTo>
                  <a:pt x="584488" y="1313912"/>
                </a:lnTo>
                <a:lnTo>
                  <a:pt x="536712" y="1300401"/>
                </a:lnTo>
                <a:lnTo>
                  <a:pt x="490306" y="1284690"/>
                </a:lnTo>
                <a:lnTo>
                  <a:pt x="445370" y="1266857"/>
                </a:lnTo>
                <a:lnTo>
                  <a:pt x="402001" y="1246981"/>
                </a:lnTo>
                <a:lnTo>
                  <a:pt x="360299" y="1225140"/>
                </a:lnTo>
                <a:lnTo>
                  <a:pt x="320361" y="1201413"/>
                </a:lnTo>
                <a:lnTo>
                  <a:pt x="282286" y="1175880"/>
                </a:lnTo>
                <a:lnTo>
                  <a:pt x="246173" y="1148619"/>
                </a:lnTo>
                <a:lnTo>
                  <a:pt x="212120" y="1119709"/>
                </a:lnTo>
                <a:lnTo>
                  <a:pt x="180225" y="1089229"/>
                </a:lnTo>
                <a:lnTo>
                  <a:pt x="150587" y="1057257"/>
                </a:lnTo>
                <a:lnTo>
                  <a:pt x="123305" y="1023872"/>
                </a:lnTo>
                <a:lnTo>
                  <a:pt x="98476" y="989154"/>
                </a:lnTo>
                <a:lnTo>
                  <a:pt x="76200" y="953180"/>
                </a:lnTo>
                <a:lnTo>
                  <a:pt x="56574" y="916030"/>
                </a:lnTo>
                <a:lnTo>
                  <a:pt x="39698" y="877783"/>
                </a:lnTo>
                <a:lnTo>
                  <a:pt x="25669" y="838518"/>
                </a:lnTo>
                <a:lnTo>
                  <a:pt x="14586" y="798312"/>
                </a:lnTo>
                <a:lnTo>
                  <a:pt x="6548" y="757246"/>
                </a:lnTo>
                <a:lnTo>
                  <a:pt x="1653" y="715397"/>
                </a:lnTo>
                <a:lnTo>
                  <a:pt x="0" y="672846"/>
                </a:lnTo>
                <a:close/>
              </a:path>
            </a:pathLst>
          </a:custGeom>
          <a:ln w="38100">
            <a:solidFill>
              <a:srgbClr val="93B6D2"/>
            </a:solidFill>
          </a:ln>
        </p:spPr>
        <p:txBody>
          <a:bodyPr wrap="square" lIns="0" tIns="0" rIns="0" bIns="0" rtlCol="0"/>
          <a:lstStyle/>
          <a:p>
            <a:endParaRPr/>
          </a:p>
        </p:txBody>
      </p:sp>
      <p:sp>
        <p:nvSpPr>
          <p:cNvPr id="16" name="object 9">
            <a:extLst>
              <a:ext uri="{FF2B5EF4-FFF2-40B4-BE49-F238E27FC236}">
                <a16:creationId xmlns:a16="http://schemas.microsoft.com/office/drawing/2014/main" id="{97A8AA12-09F1-4D61-9C88-12F9407A7218}"/>
              </a:ext>
            </a:extLst>
          </p:cNvPr>
          <p:cNvSpPr/>
          <p:nvPr/>
        </p:nvSpPr>
        <p:spPr>
          <a:xfrm>
            <a:off x="996734" y="1911370"/>
            <a:ext cx="1541145" cy="1236345"/>
          </a:xfrm>
          <a:custGeom>
            <a:avLst/>
            <a:gdLst/>
            <a:ahLst/>
            <a:cxnLst/>
            <a:rect l="l" t="t" r="r" b="b"/>
            <a:pathLst>
              <a:path w="1541145" h="1236345">
                <a:moveTo>
                  <a:pt x="0" y="617981"/>
                </a:moveTo>
                <a:lnTo>
                  <a:pt x="1777" y="575677"/>
                </a:lnTo>
                <a:lnTo>
                  <a:pt x="7033" y="534136"/>
                </a:lnTo>
                <a:lnTo>
                  <a:pt x="15652" y="493452"/>
                </a:lnTo>
                <a:lnTo>
                  <a:pt x="27520" y="453716"/>
                </a:lnTo>
                <a:lnTo>
                  <a:pt x="42522" y="415020"/>
                </a:lnTo>
                <a:lnTo>
                  <a:pt x="60543" y="377457"/>
                </a:lnTo>
                <a:lnTo>
                  <a:pt x="81468" y="341119"/>
                </a:lnTo>
                <a:lnTo>
                  <a:pt x="105184" y="306098"/>
                </a:lnTo>
                <a:lnTo>
                  <a:pt x="131574" y="272485"/>
                </a:lnTo>
                <a:lnTo>
                  <a:pt x="160524" y="240374"/>
                </a:lnTo>
                <a:lnTo>
                  <a:pt x="191920" y="209855"/>
                </a:lnTo>
                <a:lnTo>
                  <a:pt x="225647" y="181022"/>
                </a:lnTo>
                <a:lnTo>
                  <a:pt x="261589" y="153966"/>
                </a:lnTo>
                <a:lnTo>
                  <a:pt x="299633" y="128780"/>
                </a:lnTo>
                <a:lnTo>
                  <a:pt x="339662" y="105555"/>
                </a:lnTo>
                <a:lnTo>
                  <a:pt x="381564" y="84384"/>
                </a:lnTo>
                <a:lnTo>
                  <a:pt x="425222" y="65359"/>
                </a:lnTo>
                <a:lnTo>
                  <a:pt x="470523" y="48571"/>
                </a:lnTo>
                <a:lnTo>
                  <a:pt x="517350" y="34114"/>
                </a:lnTo>
                <a:lnTo>
                  <a:pt x="565590" y="22078"/>
                </a:lnTo>
                <a:lnTo>
                  <a:pt x="615128" y="12557"/>
                </a:lnTo>
                <a:lnTo>
                  <a:pt x="665849" y="5642"/>
                </a:lnTo>
                <a:lnTo>
                  <a:pt x="717639" y="1425"/>
                </a:lnTo>
                <a:lnTo>
                  <a:pt x="770382" y="0"/>
                </a:lnTo>
                <a:lnTo>
                  <a:pt x="823124" y="1425"/>
                </a:lnTo>
                <a:lnTo>
                  <a:pt x="874914" y="5642"/>
                </a:lnTo>
                <a:lnTo>
                  <a:pt x="925635" y="12557"/>
                </a:lnTo>
                <a:lnTo>
                  <a:pt x="975173" y="22078"/>
                </a:lnTo>
                <a:lnTo>
                  <a:pt x="1023413" y="34114"/>
                </a:lnTo>
                <a:lnTo>
                  <a:pt x="1070240" y="48571"/>
                </a:lnTo>
                <a:lnTo>
                  <a:pt x="1115541" y="65359"/>
                </a:lnTo>
                <a:lnTo>
                  <a:pt x="1159199" y="84384"/>
                </a:lnTo>
                <a:lnTo>
                  <a:pt x="1201101" y="105555"/>
                </a:lnTo>
                <a:lnTo>
                  <a:pt x="1241130" y="128780"/>
                </a:lnTo>
                <a:lnTo>
                  <a:pt x="1279174" y="153966"/>
                </a:lnTo>
                <a:lnTo>
                  <a:pt x="1315116" y="181022"/>
                </a:lnTo>
                <a:lnTo>
                  <a:pt x="1348843" y="209855"/>
                </a:lnTo>
                <a:lnTo>
                  <a:pt x="1380239" y="240374"/>
                </a:lnTo>
                <a:lnTo>
                  <a:pt x="1409189" y="272485"/>
                </a:lnTo>
                <a:lnTo>
                  <a:pt x="1435579" y="306098"/>
                </a:lnTo>
                <a:lnTo>
                  <a:pt x="1459295" y="341119"/>
                </a:lnTo>
                <a:lnTo>
                  <a:pt x="1480220" y="377457"/>
                </a:lnTo>
                <a:lnTo>
                  <a:pt x="1498241" y="415020"/>
                </a:lnTo>
                <a:lnTo>
                  <a:pt x="1513243" y="453716"/>
                </a:lnTo>
                <a:lnTo>
                  <a:pt x="1525111" y="493452"/>
                </a:lnTo>
                <a:lnTo>
                  <a:pt x="1533730" y="534136"/>
                </a:lnTo>
                <a:lnTo>
                  <a:pt x="1538986" y="575677"/>
                </a:lnTo>
                <a:lnTo>
                  <a:pt x="1540764" y="617981"/>
                </a:lnTo>
                <a:lnTo>
                  <a:pt x="1538986" y="660286"/>
                </a:lnTo>
                <a:lnTo>
                  <a:pt x="1533730" y="701827"/>
                </a:lnTo>
                <a:lnTo>
                  <a:pt x="1525111" y="742511"/>
                </a:lnTo>
                <a:lnTo>
                  <a:pt x="1513243" y="782247"/>
                </a:lnTo>
                <a:lnTo>
                  <a:pt x="1498241" y="820943"/>
                </a:lnTo>
                <a:lnTo>
                  <a:pt x="1480220" y="858506"/>
                </a:lnTo>
                <a:lnTo>
                  <a:pt x="1459295" y="894844"/>
                </a:lnTo>
                <a:lnTo>
                  <a:pt x="1435579" y="929865"/>
                </a:lnTo>
                <a:lnTo>
                  <a:pt x="1409189" y="963478"/>
                </a:lnTo>
                <a:lnTo>
                  <a:pt x="1380239" y="995589"/>
                </a:lnTo>
                <a:lnTo>
                  <a:pt x="1348843" y="1026108"/>
                </a:lnTo>
                <a:lnTo>
                  <a:pt x="1315116" y="1054941"/>
                </a:lnTo>
                <a:lnTo>
                  <a:pt x="1279174" y="1081997"/>
                </a:lnTo>
                <a:lnTo>
                  <a:pt x="1241130" y="1107183"/>
                </a:lnTo>
                <a:lnTo>
                  <a:pt x="1201101" y="1130408"/>
                </a:lnTo>
                <a:lnTo>
                  <a:pt x="1159199" y="1151579"/>
                </a:lnTo>
                <a:lnTo>
                  <a:pt x="1115541" y="1170604"/>
                </a:lnTo>
                <a:lnTo>
                  <a:pt x="1070240" y="1187392"/>
                </a:lnTo>
                <a:lnTo>
                  <a:pt x="1023413" y="1201849"/>
                </a:lnTo>
                <a:lnTo>
                  <a:pt x="975173" y="1213885"/>
                </a:lnTo>
                <a:lnTo>
                  <a:pt x="925635" y="1223406"/>
                </a:lnTo>
                <a:lnTo>
                  <a:pt x="874914" y="1230321"/>
                </a:lnTo>
                <a:lnTo>
                  <a:pt x="823124" y="1234538"/>
                </a:lnTo>
                <a:lnTo>
                  <a:pt x="770382" y="1235964"/>
                </a:lnTo>
                <a:lnTo>
                  <a:pt x="717639" y="1234538"/>
                </a:lnTo>
                <a:lnTo>
                  <a:pt x="665849" y="1230321"/>
                </a:lnTo>
                <a:lnTo>
                  <a:pt x="615128" y="1223406"/>
                </a:lnTo>
                <a:lnTo>
                  <a:pt x="565590" y="1213885"/>
                </a:lnTo>
                <a:lnTo>
                  <a:pt x="517350" y="1201849"/>
                </a:lnTo>
                <a:lnTo>
                  <a:pt x="470523" y="1187392"/>
                </a:lnTo>
                <a:lnTo>
                  <a:pt x="425222" y="1170604"/>
                </a:lnTo>
                <a:lnTo>
                  <a:pt x="381564" y="1151579"/>
                </a:lnTo>
                <a:lnTo>
                  <a:pt x="339662" y="1130408"/>
                </a:lnTo>
                <a:lnTo>
                  <a:pt x="299633" y="1107183"/>
                </a:lnTo>
                <a:lnTo>
                  <a:pt x="261589" y="1081997"/>
                </a:lnTo>
                <a:lnTo>
                  <a:pt x="225647" y="1054941"/>
                </a:lnTo>
                <a:lnTo>
                  <a:pt x="191920" y="1026108"/>
                </a:lnTo>
                <a:lnTo>
                  <a:pt x="160524" y="995589"/>
                </a:lnTo>
                <a:lnTo>
                  <a:pt x="131574" y="963478"/>
                </a:lnTo>
                <a:lnTo>
                  <a:pt x="105184" y="929865"/>
                </a:lnTo>
                <a:lnTo>
                  <a:pt x="81468" y="894844"/>
                </a:lnTo>
                <a:lnTo>
                  <a:pt x="60543" y="858506"/>
                </a:lnTo>
                <a:lnTo>
                  <a:pt x="42522" y="820943"/>
                </a:lnTo>
                <a:lnTo>
                  <a:pt x="27520" y="782247"/>
                </a:lnTo>
                <a:lnTo>
                  <a:pt x="15652" y="742511"/>
                </a:lnTo>
                <a:lnTo>
                  <a:pt x="7033" y="701827"/>
                </a:lnTo>
                <a:lnTo>
                  <a:pt x="1777" y="660286"/>
                </a:lnTo>
                <a:lnTo>
                  <a:pt x="0" y="617981"/>
                </a:lnTo>
                <a:close/>
              </a:path>
            </a:pathLst>
          </a:custGeom>
          <a:ln w="38100">
            <a:solidFill>
              <a:srgbClr val="93B6D2"/>
            </a:solidFill>
          </a:ln>
        </p:spPr>
        <p:txBody>
          <a:bodyPr wrap="square" lIns="0" tIns="0" rIns="0" bIns="0" rtlCol="0"/>
          <a:lstStyle/>
          <a:p>
            <a:endParaRPr/>
          </a:p>
        </p:txBody>
      </p:sp>
      <p:sp>
        <p:nvSpPr>
          <p:cNvPr id="17" name="object 10">
            <a:extLst>
              <a:ext uri="{FF2B5EF4-FFF2-40B4-BE49-F238E27FC236}">
                <a16:creationId xmlns:a16="http://schemas.microsoft.com/office/drawing/2014/main" id="{48EFABDB-0093-4F5A-A8E8-9C9932C59797}"/>
              </a:ext>
            </a:extLst>
          </p:cNvPr>
          <p:cNvSpPr/>
          <p:nvPr/>
        </p:nvSpPr>
        <p:spPr>
          <a:xfrm>
            <a:off x="1065314" y="1970805"/>
            <a:ext cx="1402080" cy="1125220"/>
          </a:xfrm>
          <a:custGeom>
            <a:avLst/>
            <a:gdLst/>
            <a:ahLst/>
            <a:cxnLst/>
            <a:rect l="l" t="t" r="r" b="b"/>
            <a:pathLst>
              <a:path w="1402080" h="1125220">
                <a:moveTo>
                  <a:pt x="0" y="562356"/>
                </a:moveTo>
                <a:lnTo>
                  <a:pt x="1922" y="520379"/>
                </a:lnTo>
                <a:lnTo>
                  <a:pt x="7599" y="479241"/>
                </a:lnTo>
                <a:lnTo>
                  <a:pt x="16896" y="439051"/>
                </a:lnTo>
                <a:lnTo>
                  <a:pt x="29677" y="399917"/>
                </a:lnTo>
                <a:lnTo>
                  <a:pt x="45806" y="361949"/>
                </a:lnTo>
                <a:lnTo>
                  <a:pt x="65148" y="325254"/>
                </a:lnTo>
                <a:lnTo>
                  <a:pt x="87567" y="289941"/>
                </a:lnTo>
                <a:lnTo>
                  <a:pt x="112929" y="256120"/>
                </a:lnTo>
                <a:lnTo>
                  <a:pt x="141097" y="223898"/>
                </a:lnTo>
                <a:lnTo>
                  <a:pt x="171936" y="193384"/>
                </a:lnTo>
                <a:lnTo>
                  <a:pt x="205311" y="164687"/>
                </a:lnTo>
                <a:lnTo>
                  <a:pt x="241086" y="137915"/>
                </a:lnTo>
                <a:lnTo>
                  <a:pt x="279125" y="113178"/>
                </a:lnTo>
                <a:lnTo>
                  <a:pt x="319294" y="90583"/>
                </a:lnTo>
                <a:lnTo>
                  <a:pt x="361457" y="70240"/>
                </a:lnTo>
                <a:lnTo>
                  <a:pt x="405477" y="52256"/>
                </a:lnTo>
                <a:lnTo>
                  <a:pt x="451221" y="36742"/>
                </a:lnTo>
                <a:lnTo>
                  <a:pt x="498552" y="23804"/>
                </a:lnTo>
                <a:lnTo>
                  <a:pt x="547335" y="13553"/>
                </a:lnTo>
                <a:lnTo>
                  <a:pt x="597434" y="6096"/>
                </a:lnTo>
                <a:lnTo>
                  <a:pt x="648714" y="1542"/>
                </a:lnTo>
                <a:lnTo>
                  <a:pt x="701040" y="0"/>
                </a:lnTo>
                <a:lnTo>
                  <a:pt x="753365" y="1542"/>
                </a:lnTo>
                <a:lnTo>
                  <a:pt x="804645" y="6096"/>
                </a:lnTo>
                <a:lnTo>
                  <a:pt x="854744" y="13553"/>
                </a:lnTo>
                <a:lnTo>
                  <a:pt x="903527" y="23804"/>
                </a:lnTo>
                <a:lnTo>
                  <a:pt x="950858" y="36742"/>
                </a:lnTo>
                <a:lnTo>
                  <a:pt x="996602" y="52256"/>
                </a:lnTo>
                <a:lnTo>
                  <a:pt x="1040622" y="70240"/>
                </a:lnTo>
                <a:lnTo>
                  <a:pt x="1082785" y="90583"/>
                </a:lnTo>
                <a:lnTo>
                  <a:pt x="1122954" y="113178"/>
                </a:lnTo>
                <a:lnTo>
                  <a:pt x="1160993" y="137915"/>
                </a:lnTo>
                <a:lnTo>
                  <a:pt x="1196768" y="164687"/>
                </a:lnTo>
                <a:lnTo>
                  <a:pt x="1230143" y="193384"/>
                </a:lnTo>
                <a:lnTo>
                  <a:pt x="1260982" y="223898"/>
                </a:lnTo>
                <a:lnTo>
                  <a:pt x="1289150" y="256120"/>
                </a:lnTo>
                <a:lnTo>
                  <a:pt x="1314512" y="289941"/>
                </a:lnTo>
                <a:lnTo>
                  <a:pt x="1336931" y="325254"/>
                </a:lnTo>
                <a:lnTo>
                  <a:pt x="1356273" y="361949"/>
                </a:lnTo>
                <a:lnTo>
                  <a:pt x="1372402" y="399917"/>
                </a:lnTo>
                <a:lnTo>
                  <a:pt x="1385183" y="439051"/>
                </a:lnTo>
                <a:lnTo>
                  <a:pt x="1394480" y="479241"/>
                </a:lnTo>
                <a:lnTo>
                  <a:pt x="1400157" y="520379"/>
                </a:lnTo>
                <a:lnTo>
                  <a:pt x="1402080" y="562356"/>
                </a:lnTo>
                <a:lnTo>
                  <a:pt x="1400157" y="604332"/>
                </a:lnTo>
                <a:lnTo>
                  <a:pt x="1394480" y="645470"/>
                </a:lnTo>
                <a:lnTo>
                  <a:pt x="1385183" y="685660"/>
                </a:lnTo>
                <a:lnTo>
                  <a:pt x="1372402" y="724794"/>
                </a:lnTo>
                <a:lnTo>
                  <a:pt x="1356273" y="762762"/>
                </a:lnTo>
                <a:lnTo>
                  <a:pt x="1336931" y="799457"/>
                </a:lnTo>
                <a:lnTo>
                  <a:pt x="1314512" y="834770"/>
                </a:lnTo>
                <a:lnTo>
                  <a:pt x="1289150" y="868591"/>
                </a:lnTo>
                <a:lnTo>
                  <a:pt x="1260982" y="900813"/>
                </a:lnTo>
                <a:lnTo>
                  <a:pt x="1230143" y="931327"/>
                </a:lnTo>
                <a:lnTo>
                  <a:pt x="1196768" y="960024"/>
                </a:lnTo>
                <a:lnTo>
                  <a:pt x="1160993" y="986796"/>
                </a:lnTo>
                <a:lnTo>
                  <a:pt x="1122954" y="1011533"/>
                </a:lnTo>
                <a:lnTo>
                  <a:pt x="1082785" y="1034128"/>
                </a:lnTo>
                <a:lnTo>
                  <a:pt x="1040622" y="1054471"/>
                </a:lnTo>
                <a:lnTo>
                  <a:pt x="996602" y="1072455"/>
                </a:lnTo>
                <a:lnTo>
                  <a:pt x="950858" y="1087969"/>
                </a:lnTo>
                <a:lnTo>
                  <a:pt x="903527" y="1100907"/>
                </a:lnTo>
                <a:lnTo>
                  <a:pt x="854744" y="1111158"/>
                </a:lnTo>
                <a:lnTo>
                  <a:pt x="804645" y="1118616"/>
                </a:lnTo>
                <a:lnTo>
                  <a:pt x="753365" y="1123169"/>
                </a:lnTo>
                <a:lnTo>
                  <a:pt x="701040" y="1124712"/>
                </a:lnTo>
                <a:lnTo>
                  <a:pt x="648714" y="1123169"/>
                </a:lnTo>
                <a:lnTo>
                  <a:pt x="597434" y="1118615"/>
                </a:lnTo>
                <a:lnTo>
                  <a:pt x="547335" y="1111158"/>
                </a:lnTo>
                <a:lnTo>
                  <a:pt x="498552" y="1100907"/>
                </a:lnTo>
                <a:lnTo>
                  <a:pt x="451221" y="1087969"/>
                </a:lnTo>
                <a:lnTo>
                  <a:pt x="405477" y="1072455"/>
                </a:lnTo>
                <a:lnTo>
                  <a:pt x="361457" y="1054471"/>
                </a:lnTo>
                <a:lnTo>
                  <a:pt x="319294" y="1034128"/>
                </a:lnTo>
                <a:lnTo>
                  <a:pt x="279125" y="1011533"/>
                </a:lnTo>
                <a:lnTo>
                  <a:pt x="241086" y="986796"/>
                </a:lnTo>
                <a:lnTo>
                  <a:pt x="205311" y="960024"/>
                </a:lnTo>
                <a:lnTo>
                  <a:pt x="171936" y="931327"/>
                </a:lnTo>
                <a:lnTo>
                  <a:pt x="141097" y="900813"/>
                </a:lnTo>
                <a:lnTo>
                  <a:pt x="112929" y="868591"/>
                </a:lnTo>
                <a:lnTo>
                  <a:pt x="87567" y="834770"/>
                </a:lnTo>
                <a:lnTo>
                  <a:pt x="65148" y="799457"/>
                </a:lnTo>
                <a:lnTo>
                  <a:pt x="45806" y="762762"/>
                </a:lnTo>
                <a:lnTo>
                  <a:pt x="29677" y="724794"/>
                </a:lnTo>
                <a:lnTo>
                  <a:pt x="16896" y="685660"/>
                </a:lnTo>
                <a:lnTo>
                  <a:pt x="7599" y="645470"/>
                </a:lnTo>
                <a:lnTo>
                  <a:pt x="1922" y="604332"/>
                </a:lnTo>
                <a:lnTo>
                  <a:pt x="0" y="562356"/>
                </a:lnTo>
                <a:close/>
              </a:path>
            </a:pathLst>
          </a:custGeom>
          <a:ln w="38100">
            <a:solidFill>
              <a:srgbClr val="93B6D2"/>
            </a:solidFill>
          </a:ln>
        </p:spPr>
        <p:txBody>
          <a:bodyPr wrap="square" lIns="0" tIns="0" rIns="0" bIns="0" rtlCol="0"/>
          <a:lstStyle/>
          <a:p>
            <a:endParaRPr/>
          </a:p>
        </p:txBody>
      </p:sp>
      <p:sp>
        <p:nvSpPr>
          <p:cNvPr id="18" name="object 11">
            <a:extLst>
              <a:ext uri="{FF2B5EF4-FFF2-40B4-BE49-F238E27FC236}">
                <a16:creationId xmlns:a16="http://schemas.microsoft.com/office/drawing/2014/main" id="{00718BFD-0DF5-43B5-9614-796DC60243CF}"/>
              </a:ext>
            </a:extLst>
          </p:cNvPr>
          <p:cNvSpPr txBox="1"/>
          <p:nvPr/>
        </p:nvSpPr>
        <p:spPr>
          <a:xfrm>
            <a:off x="1125639" y="2385334"/>
            <a:ext cx="125095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华文仿宋"/>
                <a:cs typeface="华文仿宋"/>
              </a:rPr>
              <a:t>代码评审</a:t>
            </a:r>
            <a:endParaRPr sz="2400">
              <a:latin typeface="华文仿宋"/>
              <a:cs typeface="华文仿宋"/>
            </a:endParaRPr>
          </a:p>
        </p:txBody>
      </p:sp>
      <p:sp>
        <p:nvSpPr>
          <p:cNvPr id="19" name="object 12">
            <a:extLst>
              <a:ext uri="{FF2B5EF4-FFF2-40B4-BE49-F238E27FC236}">
                <a16:creationId xmlns:a16="http://schemas.microsoft.com/office/drawing/2014/main" id="{CE502601-9481-4998-8B03-18E086E0F4D7}"/>
              </a:ext>
            </a:extLst>
          </p:cNvPr>
          <p:cNvSpPr/>
          <p:nvPr/>
        </p:nvSpPr>
        <p:spPr>
          <a:xfrm>
            <a:off x="1835696" y="3631704"/>
            <a:ext cx="6543040" cy="1481455"/>
          </a:xfrm>
          <a:custGeom>
            <a:avLst/>
            <a:gdLst/>
            <a:ahLst/>
            <a:cxnLst/>
            <a:rect l="l" t="t" r="r" b="b"/>
            <a:pathLst>
              <a:path w="6543040" h="1481454">
                <a:moveTo>
                  <a:pt x="6354063" y="0"/>
                </a:moveTo>
                <a:lnTo>
                  <a:pt x="188468" y="0"/>
                </a:lnTo>
                <a:lnTo>
                  <a:pt x="138391" y="6737"/>
                </a:lnTo>
                <a:lnTo>
                  <a:pt x="93377" y="25748"/>
                </a:lnTo>
                <a:lnTo>
                  <a:pt x="55229" y="55229"/>
                </a:lnTo>
                <a:lnTo>
                  <a:pt x="25748" y="93377"/>
                </a:lnTo>
                <a:lnTo>
                  <a:pt x="6737" y="138391"/>
                </a:lnTo>
                <a:lnTo>
                  <a:pt x="0" y="188468"/>
                </a:lnTo>
                <a:lnTo>
                  <a:pt x="0" y="1292860"/>
                </a:lnTo>
                <a:lnTo>
                  <a:pt x="6737" y="1342936"/>
                </a:lnTo>
                <a:lnTo>
                  <a:pt x="25748" y="1387950"/>
                </a:lnTo>
                <a:lnTo>
                  <a:pt x="55229" y="1426098"/>
                </a:lnTo>
                <a:lnTo>
                  <a:pt x="93377" y="1455579"/>
                </a:lnTo>
                <a:lnTo>
                  <a:pt x="138391" y="1474590"/>
                </a:lnTo>
                <a:lnTo>
                  <a:pt x="188468" y="1481328"/>
                </a:lnTo>
                <a:lnTo>
                  <a:pt x="6354063" y="1481328"/>
                </a:lnTo>
                <a:lnTo>
                  <a:pt x="6404140" y="1474590"/>
                </a:lnTo>
                <a:lnTo>
                  <a:pt x="6449154" y="1455579"/>
                </a:lnTo>
                <a:lnTo>
                  <a:pt x="6487302" y="1426098"/>
                </a:lnTo>
                <a:lnTo>
                  <a:pt x="6516783" y="1387950"/>
                </a:lnTo>
                <a:lnTo>
                  <a:pt x="6535794" y="1342936"/>
                </a:lnTo>
                <a:lnTo>
                  <a:pt x="6542532" y="1292860"/>
                </a:lnTo>
                <a:lnTo>
                  <a:pt x="6542532" y="188468"/>
                </a:lnTo>
                <a:lnTo>
                  <a:pt x="6535794" y="138391"/>
                </a:lnTo>
                <a:lnTo>
                  <a:pt x="6516783" y="93377"/>
                </a:lnTo>
                <a:lnTo>
                  <a:pt x="6487302" y="55229"/>
                </a:lnTo>
                <a:lnTo>
                  <a:pt x="6449154" y="25748"/>
                </a:lnTo>
                <a:lnTo>
                  <a:pt x="6404140" y="6737"/>
                </a:lnTo>
                <a:lnTo>
                  <a:pt x="6354063" y="0"/>
                </a:lnTo>
                <a:close/>
              </a:path>
            </a:pathLst>
          </a:custGeom>
          <a:solidFill>
            <a:srgbClr val="EBEBFF"/>
          </a:solidFill>
        </p:spPr>
        <p:txBody>
          <a:bodyPr wrap="square" lIns="0" tIns="0" rIns="0" bIns="0" rtlCol="0"/>
          <a:lstStyle/>
          <a:p>
            <a:endParaRPr/>
          </a:p>
        </p:txBody>
      </p:sp>
      <p:sp>
        <p:nvSpPr>
          <p:cNvPr id="20" name="object 13">
            <a:extLst>
              <a:ext uri="{FF2B5EF4-FFF2-40B4-BE49-F238E27FC236}">
                <a16:creationId xmlns:a16="http://schemas.microsoft.com/office/drawing/2014/main" id="{A1F1249F-302F-4DE2-BB65-B21CFDB1A233}"/>
              </a:ext>
            </a:extLst>
          </p:cNvPr>
          <p:cNvSpPr/>
          <p:nvPr/>
        </p:nvSpPr>
        <p:spPr>
          <a:xfrm>
            <a:off x="926631" y="3594366"/>
            <a:ext cx="1681480" cy="1346200"/>
          </a:xfrm>
          <a:custGeom>
            <a:avLst/>
            <a:gdLst/>
            <a:ahLst/>
            <a:cxnLst/>
            <a:rect l="l" t="t" r="r" b="b"/>
            <a:pathLst>
              <a:path w="1681480" h="1346200">
                <a:moveTo>
                  <a:pt x="840486" y="0"/>
                </a:moveTo>
                <a:lnTo>
                  <a:pt x="787332" y="1323"/>
                </a:lnTo>
                <a:lnTo>
                  <a:pt x="735057" y="5242"/>
                </a:lnTo>
                <a:lnTo>
                  <a:pt x="683759" y="11677"/>
                </a:lnTo>
                <a:lnTo>
                  <a:pt x="633537" y="20549"/>
                </a:lnTo>
                <a:lnTo>
                  <a:pt x="584488" y="31779"/>
                </a:lnTo>
                <a:lnTo>
                  <a:pt x="536712" y="45290"/>
                </a:lnTo>
                <a:lnTo>
                  <a:pt x="490306" y="61001"/>
                </a:lnTo>
                <a:lnTo>
                  <a:pt x="445370" y="78834"/>
                </a:lnTo>
                <a:lnTo>
                  <a:pt x="402001" y="98710"/>
                </a:lnTo>
                <a:lnTo>
                  <a:pt x="360299" y="120551"/>
                </a:lnTo>
                <a:lnTo>
                  <a:pt x="320361" y="144278"/>
                </a:lnTo>
                <a:lnTo>
                  <a:pt x="282286" y="169811"/>
                </a:lnTo>
                <a:lnTo>
                  <a:pt x="246173" y="197072"/>
                </a:lnTo>
                <a:lnTo>
                  <a:pt x="212120" y="225982"/>
                </a:lnTo>
                <a:lnTo>
                  <a:pt x="180225" y="256462"/>
                </a:lnTo>
                <a:lnTo>
                  <a:pt x="150587" y="288434"/>
                </a:lnTo>
                <a:lnTo>
                  <a:pt x="123305" y="321819"/>
                </a:lnTo>
                <a:lnTo>
                  <a:pt x="98476" y="356537"/>
                </a:lnTo>
                <a:lnTo>
                  <a:pt x="76200" y="392511"/>
                </a:lnTo>
                <a:lnTo>
                  <a:pt x="56574" y="429661"/>
                </a:lnTo>
                <a:lnTo>
                  <a:pt x="39698" y="467908"/>
                </a:lnTo>
                <a:lnTo>
                  <a:pt x="25669" y="507173"/>
                </a:lnTo>
                <a:lnTo>
                  <a:pt x="14586" y="547379"/>
                </a:lnTo>
                <a:lnTo>
                  <a:pt x="6548" y="588445"/>
                </a:lnTo>
                <a:lnTo>
                  <a:pt x="1653" y="630294"/>
                </a:lnTo>
                <a:lnTo>
                  <a:pt x="0" y="672845"/>
                </a:lnTo>
                <a:lnTo>
                  <a:pt x="1653" y="715397"/>
                </a:lnTo>
                <a:lnTo>
                  <a:pt x="6548" y="757246"/>
                </a:lnTo>
                <a:lnTo>
                  <a:pt x="14586" y="798312"/>
                </a:lnTo>
                <a:lnTo>
                  <a:pt x="25669" y="838518"/>
                </a:lnTo>
                <a:lnTo>
                  <a:pt x="39698" y="877783"/>
                </a:lnTo>
                <a:lnTo>
                  <a:pt x="56574" y="916030"/>
                </a:lnTo>
                <a:lnTo>
                  <a:pt x="76200" y="953180"/>
                </a:lnTo>
                <a:lnTo>
                  <a:pt x="98476" y="989154"/>
                </a:lnTo>
                <a:lnTo>
                  <a:pt x="123305" y="1023872"/>
                </a:lnTo>
                <a:lnTo>
                  <a:pt x="150587" y="1057257"/>
                </a:lnTo>
                <a:lnTo>
                  <a:pt x="180225" y="1089229"/>
                </a:lnTo>
                <a:lnTo>
                  <a:pt x="212120" y="1119709"/>
                </a:lnTo>
                <a:lnTo>
                  <a:pt x="246173" y="1148619"/>
                </a:lnTo>
                <a:lnTo>
                  <a:pt x="282286" y="1175880"/>
                </a:lnTo>
                <a:lnTo>
                  <a:pt x="320361" y="1201413"/>
                </a:lnTo>
                <a:lnTo>
                  <a:pt x="360299" y="1225140"/>
                </a:lnTo>
                <a:lnTo>
                  <a:pt x="402001" y="1246981"/>
                </a:lnTo>
                <a:lnTo>
                  <a:pt x="445370" y="1266857"/>
                </a:lnTo>
                <a:lnTo>
                  <a:pt x="490306" y="1284690"/>
                </a:lnTo>
                <a:lnTo>
                  <a:pt x="536712" y="1300401"/>
                </a:lnTo>
                <a:lnTo>
                  <a:pt x="584488" y="1313912"/>
                </a:lnTo>
                <a:lnTo>
                  <a:pt x="633537" y="1325142"/>
                </a:lnTo>
                <a:lnTo>
                  <a:pt x="683759" y="1334014"/>
                </a:lnTo>
                <a:lnTo>
                  <a:pt x="735057" y="1340449"/>
                </a:lnTo>
                <a:lnTo>
                  <a:pt x="787332" y="1344368"/>
                </a:lnTo>
                <a:lnTo>
                  <a:pt x="840486" y="1345691"/>
                </a:lnTo>
                <a:lnTo>
                  <a:pt x="893639" y="1344368"/>
                </a:lnTo>
                <a:lnTo>
                  <a:pt x="945914" y="1340449"/>
                </a:lnTo>
                <a:lnTo>
                  <a:pt x="997212" y="1334014"/>
                </a:lnTo>
                <a:lnTo>
                  <a:pt x="1047434" y="1325142"/>
                </a:lnTo>
                <a:lnTo>
                  <a:pt x="1096483" y="1313912"/>
                </a:lnTo>
                <a:lnTo>
                  <a:pt x="1144259" y="1300401"/>
                </a:lnTo>
                <a:lnTo>
                  <a:pt x="1190665" y="1284690"/>
                </a:lnTo>
                <a:lnTo>
                  <a:pt x="1235601" y="1266857"/>
                </a:lnTo>
                <a:lnTo>
                  <a:pt x="1278970" y="1246981"/>
                </a:lnTo>
                <a:lnTo>
                  <a:pt x="1320672" y="1225140"/>
                </a:lnTo>
                <a:lnTo>
                  <a:pt x="1360610" y="1201413"/>
                </a:lnTo>
                <a:lnTo>
                  <a:pt x="1398685" y="1175880"/>
                </a:lnTo>
                <a:lnTo>
                  <a:pt x="1434798" y="1148619"/>
                </a:lnTo>
                <a:lnTo>
                  <a:pt x="1468851" y="1119709"/>
                </a:lnTo>
                <a:lnTo>
                  <a:pt x="1500746" y="1089229"/>
                </a:lnTo>
                <a:lnTo>
                  <a:pt x="1530384" y="1057257"/>
                </a:lnTo>
                <a:lnTo>
                  <a:pt x="1557666" y="1023872"/>
                </a:lnTo>
                <a:lnTo>
                  <a:pt x="1582495" y="989154"/>
                </a:lnTo>
                <a:lnTo>
                  <a:pt x="1604771" y="953180"/>
                </a:lnTo>
                <a:lnTo>
                  <a:pt x="1624397" y="916030"/>
                </a:lnTo>
                <a:lnTo>
                  <a:pt x="1641273" y="877783"/>
                </a:lnTo>
                <a:lnTo>
                  <a:pt x="1655302" y="838518"/>
                </a:lnTo>
                <a:lnTo>
                  <a:pt x="1666385" y="798312"/>
                </a:lnTo>
                <a:lnTo>
                  <a:pt x="1674423" y="757246"/>
                </a:lnTo>
                <a:lnTo>
                  <a:pt x="1679318" y="715397"/>
                </a:lnTo>
                <a:lnTo>
                  <a:pt x="1680971" y="672845"/>
                </a:lnTo>
                <a:lnTo>
                  <a:pt x="1679318" y="630294"/>
                </a:lnTo>
                <a:lnTo>
                  <a:pt x="1674423" y="588445"/>
                </a:lnTo>
                <a:lnTo>
                  <a:pt x="1666385" y="547379"/>
                </a:lnTo>
                <a:lnTo>
                  <a:pt x="1655302" y="507173"/>
                </a:lnTo>
                <a:lnTo>
                  <a:pt x="1641273" y="467908"/>
                </a:lnTo>
                <a:lnTo>
                  <a:pt x="1624397" y="429661"/>
                </a:lnTo>
                <a:lnTo>
                  <a:pt x="1604771" y="392511"/>
                </a:lnTo>
                <a:lnTo>
                  <a:pt x="1582495" y="356537"/>
                </a:lnTo>
                <a:lnTo>
                  <a:pt x="1557666" y="321819"/>
                </a:lnTo>
                <a:lnTo>
                  <a:pt x="1530384" y="288434"/>
                </a:lnTo>
                <a:lnTo>
                  <a:pt x="1500746" y="256462"/>
                </a:lnTo>
                <a:lnTo>
                  <a:pt x="1468851" y="225982"/>
                </a:lnTo>
                <a:lnTo>
                  <a:pt x="1434798" y="197072"/>
                </a:lnTo>
                <a:lnTo>
                  <a:pt x="1398685" y="169811"/>
                </a:lnTo>
                <a:lnTo>
                  <a:pt x="1360610" y="144278"/>
                </a:lnTo>
                <a:lnTo>
                  <a:pt x="1320672" y="120551"/>
                </a:lnTo>
                <a:lnTo>
                  <a:pt x="1278970" y="98710"/>
                </a:lnTo>
                <a:lnTo>
                  <a:pt x="1235601" y="78834"/>
                </a:lnTo>
                <a:lnTo>
                  <a:pt x="1190665" y="61001"/>
                </a:lnTo>
                <a:lnTo>
                  <a:pt x="1144259" y="45290"/>
                </a:lnTo>
                <a:lnTo>
                  <a:pt x="1096483" y="31779"/>
                </a:lnTo>
                <a:lnTo>
                  <a:pt x="1047434" y="20549"/>
                </a:lnTo>
                <a:lnTo>
                  <a:pt x="997212" y="11677"/>
                </a:lnTo>
                <a:lnTo>
                  <a:pt x="945914" y="5242"/>
                </a:lnTo>
                <a:lnTo>
                  <a:pt x="893639" y="1323"/>
                </a:lnTo>
                <a:lnTo>
                  <a:pt x="840486" y="0"/>
                </a:lnTo>
                <a:close/>
              </a:path>
            </a:pathLst>
          </a:custGeom>
          <a:solidFill>
            <a:srgbClr val="F8F8F8"/>
          </a:solidFill>
        </p:spPr>
        <p:txBody>
          <a:bodyPr wrap="square" lIns="0" tIns="0" rIns="0" bIns="0" rtlCol="0"/>
          <a:lstStyle/>
          <a:p>
            <a:endParaRPr/>
          </a:p>
        </p:txBody>
      </p:sp>
      <p:sp>
        <p:nvSpPr>
          <p:cNvPr id="21" name="object 14">
            <a:extLst>
              <a:ext uri="{FF2B5EF4-FFF2-40B4-BE49-F238E27FC236}">
                <a16:creationId xmlns:a16="http://schemas.microsoft.com/office/drawing/2014/main" id="{FEA38466-BD6A-4019-B188-4643204A1E18}"/>
              </a:ext>
            </a:extLst>
          </p:cNvPr>
          <p:cNvSpPr/>
          <p:nvPr/>
        </p:nvSpPr>
        <p:spPr>
          <a:xfrm>
            <a:off x="926631" y="3594366"/>
            <a:ext cx="1681480" cy="1346200"/>
          </a:xfrm>
          <a:custGeom>
            <a:avLst/>
            <a:gdLst/>
            <a:ahLst/>
            <a:cxnLst/>
            <a:rect l="l" t="t" r="r" b="b"/>
            <a:pathLst>
              <a:path w="1681480" h="1346200">
                <a:moveTo>
                  <a:pt x="0" y="672845"/>
                </a:moveTo>
                <a:lnTo>
                  <a:pt x="1653" y="630294"/>
                </a:lnTo>
                <a:lnTo>
                  <a:pt x="6548" y="588445"/>
                </a:lnTo>
                <a:lnTo>
                  <a:pt x="14586" y="547379"/>
                </a:lnTo>
                <a:lnTo>
                  <a:pt x="25669" y="507173"/>
                </a:lnTo>
                <a:lnTo>
                  <a:pt x="39698" y="467908"/>
                </a:lnTo>
                <a:lnTo>
                  <a:pt x="56574" y="429661"/>
                </a:lnTo>
                <a:lnTo>
                  <a:pt x="76200" y="392511"/>
                </a:lnTo>
                <a:lnTo>
                  <a:pt x="98476" y="356537"/>
                </a:lnTo>
                <a:lnTo>
                  <a:pt x="123305" y="321819"/>
                </a:lnTo>
                <a:lnTo>
                  <a:pt x="150587" y="288434"/>
                </a:lnTo>
                <a:lnTo>
                  <a:pt x="180225" y="256462"/>
                </a:lnTo>
                <a:lnTo>
                  <a:pt x="212120" y="225982"/>
                </a:lnTo>
                <a:lnTo>
                  <a:pt x="246173" y="197072"/>
                </a:lnTo>
                <a:lnTo>
                  <a:pt x="282286" y="169811"/>
                </a:lnTo>
                <a:lnTo>
                  <a:pt x="320361" y="144278"/>
                </a:lnTo>
                <a:lnTo>
                  <a:pt x="360299" y="120551"/>
                </a:lnTo>
                <a:lnTo>
                  <a:pt x="402001" y="98710"/>
                </a:lnTo>
                <a:lnTo>
                  <a:pt x="445370" y="78834"/>
                </a:lnTo>
                <a:lnTo>
                  <a:pt x="490306" y="61001"/>
                </a:lnTo>
                <a:lnTo>
                  <a:pt x="536712" y="45290"/>
                </a:lnTo>
                <a:lnTo>
                  <a:pt x="584488" y="31779"/>
                </a:lnTo>
                <a:lnTo>
                  <a:pt x="633537" y="20549"/>
                </a:lnTo>
                <a:lnTo>
                  <a:pt x="683759" y="11677"/>
                </a:lnTo>
                <a:lnTo>
                  <a:pt x="735057" y="5242"/>
                </a:lnTo>
                <a:lnTo>
                  <a:pt x="787332" y="1323"/>
                </a:lnTo>
                <a:lnTo>
                  <a:pt x="840486" y="0"/>
                </a:lnTo>
                <a:lnTo>
                  <a:pt x="893639" y="1323"/>
                </a:lnTo>
                <a:lnTo>
                  <a:pt x="945914" y="5242"/>
                </a:lnTo>
                <a:lnTo>
                  <a:pt x="997212" y="11677"/>
                </a:lnTo>
                <a:lnTo>
                  <a:pt x="1047434" y="20549"/>
                </a:lnTo>
                <a:lnTo>
                  <a:pt x="1096483" y="31779"/>
                </a:lnTo>
                <a:lnTo>
                  <a:pt x="1144259" y="45290"/>
                </a:lnTo>
                <a:lnTo>
                  <a:pt x="1190665" y="61001"/>
                </a:lnTo>
                <a:lnTo>
                  <a:pt x="1235601" y="78834"/>
                </a:lnTo>
                <a:lnTo>
                  <a:pt x="1278970" y="98710"/>
                </a:lnTo>
                <a:lnTo>
                  <a:pt x="1320672" y="120551"/>
                </a:lnTo>
                <a:lnTo>
                  <a:pt x="1360610" y="144278"/>
                </a:lnTo>
                <a:lnTo>
                  <a:pt x="1398685" y="169811"/>
                </a:lnTo>
                <a:lnTo>
                  <a:pt x="1434798" y="197072"/>
                </a:lnTo>
                <a:lnTo>
                  <a:pt x="1468851" y="225982"/>
                </a:lnTo>
                <a:lnTo>
                  <a:pt x="1500746" y="256462"/>
                </a:lnTo>
                <a:lnTo>
                  <a:pt x="1530384" y="288434"/>
                </a:lnTo>
                <a:lnTo>
                  <a:pt x="1557666" y="321819"/>
                </a:lnTo>
                <a:lnTo>
                  <a:pt x="1582495" y="356537"/>
                </a:lnTo>
                <a:lnTo>
                  <a:pt x="1604771" y="392511"/>
                </a:lnTo>
                <a:lnTo>
                  <a:pt x="1624397" y="429661"/>
                </a:lnTo>
                <a:lnTo>
                  <a:pt x="1641273" y="467908"/>
                </a:lnTo>
                <a:lnTo>
                  <a:pt x="1655302" y="507173"/>
                </a:lnTo>
                <a:lnTo>
                  <a:pt x="1666385" y="547379"/>
                </a:lnTo>
                <a:lnTo>
                  <a:pt x="1674423" y="588445"/>
                </a:lnTo>
                <a:lnTo>
                  <a:pt x="1679318" y="630294"/>
                </a:lnTo>
                <a:lnTo>
                  <a:pt x="1680971" y="672845"/>
                </a:lnTo>
                <a:lnTo>
                  <a:pt x="1679318" y="715397"/>
                </a:lnTo>
                <a:lnTo>
                  <a:pt x="1674423" y="757246"/>
                </a:lnTo>
                <a:lnTo>
                  <a:pt x="1666385" y="798312"/>
                </a:lnTo>
                <a:lnTo>
                  <a:pt x="1655302" y="838518"/>
                </a:lnTo>
                <a:lnTo>
                  <a:pt x="1641273" y="877783"/>
                </a:lnTo>
                <a:lnTo>
                  <a:pt x="1624397" y="916030"/>
                </a:lnTo>
                <a:lnTo>
                  <a:pt x="1604771" y="953180"/>
                </a:lnTo>
                <a:lnTo>
                  <a:pt x="1582495" y="989154"/>
                </a:lnTo>
                <a:lnTo>
                  <a:pt x="1557666" y="1023872"/>
                </a:lnTo>
                <a:lnTo>
                  <a:pt x="1530384" y="1057257"/>
                </a:lnTo>
                <a:lnTo>
                  <a:pt x="1500746" y="1089229"/>
                </a:lnTo>
                <a:lnTo>
                  <a:pt x="1468851" y="1119709"/>
                </a:lnTo>
                <a:lnTo>
                  <a:pt x="1434798" y="1148619"/>
                </a:lnTo>
                <a:lnTo>
                  <a:pt x="1398685" y="1175880"/>
                </a:lnTo>
                <a:lnTo>
                  <a:pt x="1360610" y="1201413"/>
                </a:lnTo>
                <a:lnTo>
                  <a:pt x="1320672" y="1225140"/>
                </a:lnTo>
                <a:lnTo>
                  <a:pt x="1278970" y="1246981"/>
                </a:lnTo>
                <a:lnTo>
                  <a:pt x="1235601" y="1266857"/>
                </a:lnTo>
                <a:lnTo>
                  <a:pt x="1190665" y="1284690"/>
                </a:lnTo>
                <a:lnTo>
                  <a:pt x="1144259" y="1300401"/>
                </a:lnTo>
                <a:lnTo>
                  <a:pt x="1096483" y="1313912"/>
                </a:lnTo>
                <a:lnTo>
                  <a:pt x="1047434" y="1325142"/>
                </a:lnTo>
                <a:lnTo>
                  <a:pt x="997212" y="1334014"/>
                </a:lnTo>
                <a:lnTo>
                  <a:pt x="945914" y="1340449"/>
                </a:lnTo>
                <a:lnTo>
                  <a:pt x="893639" y="1344368"/>
                </a:lnTo>
                <a:lnTo>
                  <a:pt x="840486" y="1345691"/>
                </a:lnTo>
                <a:lnTo>
                  <a:pt x="787332" y="1344368"/>
                </a:lnTo>
                <a:lnTo>
                  <a:pt x="735057" y="1340449"/>
                </a:lnTo>
                <a:lnTo>
                  <a:pt x="683759" y="1334014"/>
                </a:lnTo>
                <a:lnTo>
                  <a:pt x="633537" y="1325142"/>
                </a:lnTo>
                <a:lnTo>
                  <a:pt x="584488" y="1313912"/>
                </a:lnTo>
                <a:lnTo>
                  <a:pt x="536712" y="1300401"/>
                </a:lnTo>
                <a:lnTo>
                  <a:pt x="490306" y="1284690"/>
                </a:lnTo>
                <a:lnTo>
                  <a:pt x="445370" y="1266857"/>
                </a:lnTo>
                <a:lnTo>
                  <a:pt x="402001" y="1246981"/>
                </a:lnTo>
                <a:lnTo>
                  <a:pt x="360299" y="1225140"/>
                </a:lnTo>
                <a:lnTo>
                  <a:pt x="320361" y="1201413"/>
                </a:lnTo>
                <a:lnTo>
                  <a:pt x="282286" y="1175880"/>
                </a:lnTo>
                <a:lnTo>
                  <a:pt x="246173" y="1148619"/>
                </a:lnTo>
                <a:lnTo>
                  <a:pt x="212120" y="1119709"/>
                </a:lnTo>
                <a:lnTo>
                  <a:pt x="180225" y="1089229"/>
                </a:lnTo>
                <a:lnTo>
                  <a:pt x="150587" y="1057257"/>
                </a:lnTo>
                <a:lnTo>
                  <a:pt x="123305" y="1023872"/>
                </a:lnTo>
                <a:lnTo>
                  <a:pt x="98476" y="989154"/>
                </a:lnTo>
                <a:lnTo>
                  <a:pt x="76200" y="953180"/>
                </a:lnTo>
                <a:lnTo>
                  <a:pt x="56574" y="916030"/>
                </a:lnTo>
                <a:lnTo>
                  <a:pt x="39698" y="877783"/>
                </a:lnTo>
                <a:lnTo>
                  <a:pt x="25669" y="838518"/>
                </a:lnTo>
                <a:lnTo>
                  <a:pt x="14586" y="798312"/>
                </a:lnTo>
                <a:lnTo>
                  <a:pt x="6548" y="757246"/>
                </a:lnTo>
                <a:lnTo>
                  <a:pt x="1653" y="715397"/>
                </a:lnTo>
                <a:lnTo>
                  <a:pt x="0" y="672845"/>
                </a:lnTo>
                <a:close/>
              </a:path>
            </a:pathLst>
          </a:custGeom>
          <a:ln w="38100">
            <a:solidFill>
              <a:srgbClr val="F7B615"/>
            </a:solidFill>
          </a:ln>
        </p:spPr>
        <p:txBody>
          <a:bodyPr wrap="square" lIns="0" tIns="0" rIns="0" bIns="0" rtlCol="0"/>
          <a:lstStyle/>
          <a:p>
            <a:endParaRPr/>
          </a:p>
        </p:txBody>
      </p:sp>
      <p:sp>
        <p:nvSpPr>
          <p:cNvPr id="22" name="object 15">
            <a:extLst>
              <a:ext uri="{FF2B5EF4-FFF2-40B4-BE49-F238E27FC236}">
                <a16:creationId xmlns:a16="http://schemas.microsoft.com/office/drawing/2014/main" id="{465FB515-72EC-4910-AD91-AC9ED321EE98}"/>
              </a:ext>
            </a:extLst>
          </p:cNvPr>
          <p:cNvSpPr/>
          <p:nvPr/>
        </p:nvSpPr>
        <p:spPr>
          <a:xfrm>
            <a:off x="996734" y="3649231"/>
            <a:ext cx="1541145" cy="1236345"/>
          </a:xfrm>
          <a:custGeom>
            <a:avLst/>
            <a:gdLst/>
            <a:ahLst/>
            <a:cxnLst/>
            <a:rect l="l" t="t" r="r" b="b"/>
            <a:pathLst>
              <a:path w="1541145" h="1236345">
                <a:moveTo>
                  <a:pt x="0" y="617982"/>
                </a:moveTo>
                <a:lnTo>
                  <a:pt x="1777" y="575677"/>
                </a:lnTo>
                <a:lnTo>
                  <a:pt x="7033" y="534136"/>
                </a:lnTo>
                <a:lnTo>
                  <a:pt x="15652" y="493452"/>
                </a:lnTo>
                <a:lnTo>
                  <a:pt x="27520" y="453716"/>
                </a:lnTo>
                <a:lnTo>
                  <a:pt x="42522" y="415020"/>
                </a:lnTo>
                <a:lnTo>
                  <a:pt x="60543" y="377457"/>
                </a:lnTo>
                <a:lnTo>
                  <a:pt x="81468" y="341119"/>
                </a:lnTo>
                <a:lnTo>
                  <a:pt x="105184" y="306098"/>
                </a:lnTo>
                <a:lnTo>
                  <a:pt x="131574" y="272485"/>
                </a:lnTo>
                <a:lnTo>
                  <a:pt x="160524" y="240374"/>
                </a:lnTo>
                <a:lnTo>
                  <a:pt x="191920" y="209855"/>
                </a:lnTo>
                <a:lnTo>
                  <a:pt x="225647" y="181022"/>
                </a:lnTo>
                <a:lnTo>
                  <a:pt x="261589" y="153966"/>
                </a:lnTo>
                <a:lnTo>
                  <a:pt x="299633" y="128780"/>
                </a:lnTo>
                <a:lnTo>
                  <a:pt x="339662" y="105555"/>
                </a:lnTo>
                <a:lnTo>
                  <a:pt x="381564" y="84384"/>
                </a:lnTo>
                <a:lnTo>
                  <a:pt x="425222" y="65359"/>
                </a:lnTo>
                <a:lnTo>
                  <a:pt x="470523" y="48571"/>
                </a:lnTo>
                <a:lnTo>
                  <a:pt x="517350" y="34114"/>
                </a:lnTo>
                <a:lnTo>
                  <a:pt x="565590" y="22078"/>
                </a:lnTo>
                <a:lnTo>
                  <a:pt x="615128" y="12557"/>
                </a:lnTo>
                <a:lnTo>
                  <a:pt x="665849" y="5642"/>
                </a:lnTo>
                <a:lnTo>
                  <a:pt x="717639" y="1425"/>
                </a:lnTo>
                <a:lnTo>
                  <a:pt x="770382" y="0"/>
                </a:lnTo>
                <a:lnTo>
                  <a:pt x="823124" y="1425"/>
                </a:lnTo>
                <a:lnTo>
                  <a:pt x="874914" y="5642"/>
                </a:lnTo>
                <a:lnTo>
                  <a:pt x="925635" y="12557"/>
                </a:lnTo>
                <a:lnTo>
                  <a:pt x="975173" y="22078"/>
                </a:lnTo>
                <a:lnTo>
                  <a:pt x="1023413" y="34114"/>
                </a:lnTo>
                <a:lnTo>
                  <a:pt x="1070240" y="48571"/>
                </a:lnTo>
                <a:lnTo>
                  <a:pt x="1115541" y="65359"/>
                </a:lnTo>
                <a:lnTo>
                  <a:pt x="1159199" y="84384"/>
                </a:lnTo>
                <a:lnTo>
                  <a:pt x="1201101" y="105555"/>
                </a:lnTo>
                <a:lnTo>
                  <a:pt x="1241130" y="128780"/>
                </a:lnTo>
                <a:lnTo>
                  <a:pt x="1279174" y="153966"/>
                </a:lnTo>
                <a:lnTo>
                  <a:pt x="1315116" y="181022"/>
                </a:lnTo>
                <a:lnTo>
                  <a:pt x="1348843" y="209855"/>
                </a:lnTo>
                <a:lnTo>
                  <a:pt x="1380239" y="240374"/>
                </a:lnTo>
                <a:lnTo>
                  <a:pt x="1409189" y="272485"/>
                </a:lnTo>
                <a:lnTo>
                  <a:pt x="1435579" y="306098"/>
                </a:lnTo>
                <a:lnTo>
                  <a:pt x="1459295" y="341119"/>
                </a:lnTo>
                <a:lnTo>
                  <a:pt x="1480220" y="377457"/>
                </a:lnTo>
                <a:lnTo>
                  <a:pt x="1498241" y="415020"/>
                </a:lnTo>
                <a:lnTo>
                  <a:pt x="1513243" y="453716"/>
                </a:lnTo>
                <a:lnTo>
                  <a:pt x="1525111" y="493452"/>
                </a:lnTo>
                <a:lnTo>
                  <a:pt x="1533730" y="534136"/>
                </a:lnTo>
                <a:lnTo>
                  <a:pt x="1538986" y="575677"/>
                </a:lnTo>
                <a:lnTo>
                  <a:pt x="1540764" y="617982"/>
                </a:lnTo>
                <a:lnTo>
                  <a:pt x="1538986" y="660286"/>
                </a:lnTo>
                <a:lnTo>
                  <a:pt x="1533730" y="701827"/>
                </a:lnTo>
                <a:lnTo>
                  <a:pt x="1525111" y="742511"/>
                </a:lnTo>
                <a:lnTo>
                  <a:pt x="1513243" y="782247"/>
                </a:lnTo>
                <a:lnTo>
                  <a:pt x="1498241" y="820943"/>
                </a:lnTo>
                <a:lnTo>
                  <a:pt x="1480220" y="858506"/>
                </a:lnTo>
                <a:lnTo>
                  <a:pt x="1459295" y="894844"/>
                </a:lnTo>
                <a:lnTo>
                  <a:pt x="1435579" y="929865"/>
                </a:lnTo>
                <a:lnTo>
                  <a:pt x="1409189" y="963478"/>
                </a:lnTo>
                <a:lnTo>
                  <a:pt x="1380239" y="995589"/>
                </a:lnTo>
                <a:lnTo>
                  <a:pt x="1348843" y="1026108"/>
                </a:lnTo>
                <a:lnTo>
                  <a:pt x="1315116" y="1054941"/>
                </a:lnTo>
                <a:lnTo>
                  <a:pt x="1279174" y="1081997"/>
                </a:lnTo>
                <a:lnTo>
                  <a:pt x="1241130" y="1107183"/>
                </a:lnTo>
                <a:lnTo>
                  <a:pt x="1201101" y="1130408"/>
                </a:lnTo>
                <a:lnTo>
                  <a:pt x="1159199" y="1151579"/>
                </a:lnTo>
                <a:lnTo>
                  <a:pt x="1115541" y="1170604"/>
                </a:lnTo>
                <a:lnTo>
                  <a:pt x="1070240" y="1187392"/>
                </a:lnTo>
                <a:lnTo>
                  <a:pt x="1023413" y="1201849"/>
                </a:lnTo>
                <a:lnTo>
                  <a:pt x="975173" y="1213885"/>
                </a:lnTo>
                <a:lnTo>
                  <a:pt x="925635" y="1223406"/>
                </a:lnTo>
                <a:lnTo>
                  <a:pt x="874914" y="1230321"/>
                </a:lnTo>
                <a:lnTo>
                  <a:pt x="823124" y="1234538"/>
                </a:lnTo>
                <a:lnTo>
                  <a:pt x="770382" y="1235964"/>
                </a:lnTo>
                <a:lnTo>
                  <a:pt x="717639" y="1234538"/>
                </a:lnTo>
                <a:lnTo>
                  <a:pt x="665849" y="1230321"/>
                </a:lnTo>
                <a:lnTo>
                  <a:pt x="615128" y="1223406"/>
                </a:lnTo>
                <a:lnTo>
                  <a:pt x="565590" y="1213885"/>
                </a:lnTo>
                <a:lnTo>
                  <a:pt x="517350" y="1201849"/>
                </a:lnTo>
                <a:lnTo>
                  <a:pt x="470523" y="1187392"/>
                </a:lnTo>
                <a:lnTo>
                  <a:pt x="425222" y="1170604"/>
                </a:lnTo>
                <a:lnTo>
                  <a:pt x="381564" y="1151579"/>
                </a:lnTo>
                <a:lnTo>
                  <a:pt x="339662" y="1130408"/>
                </a:lnTo>
                <a:lnTo>
                  <a:pt x="299633" y="1107183"/>
                </a:lnTo>
                <a:lnTo>
                  <a:pt x="261589" y="1081997"/>
                </a:lnTo>
                <a:lnTo>
                  <a:pt x="225647" y="1054941"/>
                </a:lnTo>
                <a:lnTo>
                  <a:pt x="191920" y="1026108"/>
                </a:lnTo>
                <a:lnTo>
                  <a:pt x="160524" y="995589"/>
                </a:lnTo>
                <a:lnTo>
                  <a:pt x="131574" y="963478"/>
                </a:lnTo>
                <a:lnTo>
                  <a:pt x="105184" y="929865"/>
                </a:lnTo>
                <a:lnTo>
                  <a:pt x="81468" y="894844"/>
                </a:lnTo>
                <a:lnTo>
                  <a:pt x="60543" y="858506"/>
                </a:lnTo>
                <a:lnTo>
                  <a:pt x="42522" y="820943"/>
                </a:lnTo>
                <a:lnTo>
                  <a:pt x="27520" y="782247"/>
                </a:lnTo>
                <a:lnTo>
                  <a:pt x="15652" y="742511"/>
                </a:lnTo>
                <a:lnTo>
                  <a:pt x="7033" y="701827"/>
                </a:lnTo>
                <a:lnTo>
                  <a:pt x="1777" y="660286"/>
                </a:lnTo>
                <a:lnTo>
                  <a:pt x="0" y="617982"/>
                </a:lnTo>
                <a:close/>
              </a:path>
            </a:pathLst>
          </a:custGeom>
          <a:ln w="38100">
            <a:solidFill>
              <a:srgbClr val="F7B615"/>
            </a:solidFill>
          </a:ln>
        </p:spPr>
        <p:txBody>
          <a:bodyPr wrap="square" lIns="0" tIns="0" rIns="0" bIns="0" rtlCol="0"/>
          <a:lstStyle/>
          <a:p>
            <a:endParaRPr/>
          </a:p>
        </p:txBody>
      </p:sp>
      <p:sp>
        <p:nvSpPr>
          <p:cNvPr id="23" name="object 16">
            <a:extLst>
              <a:ext uri="{FF2B5EF4-FFF2-40B4-BE49-F238E27FC236}">
                <a16:creationId xmlns:a16="http://schemas.microsoft.com/office/drawing/2014/main" id="{96A71ABF-7831-4A93-B87E-12E10D805A33}"/>
              </a:ext>
            </a:extLst>
          </p:cNvPr>
          <p:cNvSpPr/>
          <p:nvPr/>
        </p:nvSpPr>
        <p:spPr>
          <a:xfrm>
            <a:off x="1065314" y="3708666"/>
            <a:ext cx="1402080" cy="1125220"/>
          </a:xfrm>
          <a:custGeom>
            <a:avLst/>
            <a:gdLst/>
            <a:ahLst/>
            <a:cxnLst/>
            <a:rect l="l" t="t" r="r" b="b"/>
            <a:pathLst>
              <a:path w="1402080" h="1125220">
                <a:moveTo>
                  <a:pt x="0" y="562355"/>
                </a:moveTo>
                <a:lnTo>
                  <a:pt x="1922" y="520379"/>
                </a:lnTo>
                <a:lnTo>
                  <a:pt x="7599" y="479241"/>
                </a:lnTo>
                <a:lnTo>
                  <a:pt x="16896" y="439051"/>
                </a:lnTo>
                <a:lnTo>
                  <a:pt x="29677" y="399917"/>
                </a:lnTo>
                <a:lnTo>
                  <a:pt x="45806" y="361949"/>
                </a:lnTo>
                <a:lnTo>
                  <a:pt x="65148" y="325254"/>
                </a:lnTo>
                <a:lnTo>
                  <a:pt x="87567" y="289941"/>
                </a:lnTo>
                <a:lnTo>
                  <a:pt x="112929" y="256120"/>
                </a:lnTo>
                <a:lnTo>
                  <a:pt x="141097" y="223898"/>
                </a:lnTo>
                <a:lnTo>
                  <a:pt x="171936" y="193384"/>
                </a:lnTo>
                <a:lnTo>
                  <a:pt x="205311" y="164687"/>
                </a:lnTo>
                <a:lnTo>
                  <a:pt x="241086" y="137915"/>
                </a:lnTo>
                <a:lnTo>
                  <a:pt x="279125" y="113178"/>
                </a:lnTo>
                <a:lnTo>
                  <a:pt x="319294" y="90583"/>
                </a:lnTo>
                <a:lnTo>
                  <a:pt x="361457" y="70240"/>
                </a:lnTo>
                <a:lnTo>
                  <a:pt x="405477" y="52256"/>
                </a:lnTo>
                <a:lnTo>
                  <a:pt x="451221" y="36742"/>
                </a:lnTo>
                <a:lnTo>
                  <a:pt x="498552" y="23804"/>
                </a:lnTo>
                <a:lnTo>
                  <a:pt x="547335" y="13553"/>
                </a:lnTo>
                <a:lnTo>
                  <a:pt x="597434" y="6096"/>
                </a:lnTo>
                <a:lnTo>
                  <a:pt x="648714" y="1542"/>
                </a:lnTo>
                <a:lnTo>
                  <a:pt x="701040" y="0"/>
                </a:lnTo>
                <a:lnTo>
                  <a:pt x="753365" y="1542"/>
                </a:lnTo>
                <a:lnTo>
                  <a:pt x="804645" y="6095"/>
                </a:lnTo>
                <a:lnTo>
                  <a:pt x="854744" y="13553"/>
                </a:lnTo>
                <a:lnTo>
                  <a:pt x="903527" y="23804"/>
                </a:lnTo>
                <a:lnTo>
                  <a:pt x="950858" y="36742"/>
                </a:lnTo>
                <a:lnTo>
                  <a:pt x="996602" y="52256"/>
                </a:lnTo>
                <a:lnTo>
                  <a:pt x="1040622" y="70240"/>
                </a:lnTo>
                <a:lnTo>
                  <a:pt x="1082785" y="90583"/>
                </a:lnTo>
                <a:lnTo>
                  <a:pt x="1122954" y="113178"/>
                </a:lnTo>
                <a:lnTo>
                  <a:pt x="1160993" y="137915"/>
                </a:lnTo>
                <a:lnTo>
                  <a:pt x="1196768" y="164687"/>
                </a:lnTo>
                <a:lnTo>
                  <a:pt x="1230143" y="193384"/>
                </a:lnTo>
                <a:lnTo>
                  <a:pt x="1260982" y="223898"/>
                </a:lnTo>
                <a:lnTo>
                  <a:pt x="1289150" y="256120"/>
                </a:lnTo>
                <a:lnTo>
                  <a:pt x="1314512" y="289941"/>
                </a:lnTo>
                <a:lnTo>
                  <a:pt x="1336931" y="325254"/>
                </a:lnTo>
                <a:lnTo>
                  <a:pt x="1356273" y="361949"/>
                </a:lnTo>
                <a:lnTo>
                  <a:pt x="1372402" y="399917"/>
                </a:lnTo>
                <a:lnTo>
                  <a:pt x="1385183" y="439051"/>
                </a:lnTo>
                <a:lnTo>
                  <a:pt x="1394480" y="479241"/>
                </a:lnTo>
                <a:lnTo>
                  <a:pt x="1400157" y="520379"/>
                </a:lnTo>
                <a:lnTo>
                  <a:pt x="1402080" y="562355"/>
                </a:lnTo>
                <a:lnTo>
                  <a:pt x="1400157" y="604332"/>
                </a:lnTo>
                <a:lnTo>
                  <a:pt x="1394480" y="645470"/>
                </a:lnTo>
                <a:lnTo>
                  <a:pt x="1385183" y="685660"/>
                </a:lnTo>
                <a:lnTo>
                  <a:pt x="1372402" y="724794"/>
                </a:lnTo>
                <a:lnTo>
                  <a:pt x="1356273" y="762762"/>
                </a:lnTo>
                <a:lnTo>
                  <a:pt x="1336931" y="799457"/>
                </a:lnTo>
                <a:lnTo>
                  <a:pt x="1314512" y="834770"/>
                </a:lnTo>
                <a:lnTo>
                  <a:pt x="1289150" y="868591"/>
                </a:lnTo>
                <a:lnTo>
                  <a:pt x="1260982" y="900813"/>
                </a:lnTo>
                <a:lnTo>
                  <a:pt x="1230143" y="931327"/>
                </a:lnTo>
                <a:lnTo>
                  <a:pt x="1196768" y="960024"/>
                </a:lnTo>
                <a:lnTo>
                  <a:pt x="1160993" y="986796"/>
                </a:lnTo>
                <a:lnTo>
                  <a:pt x="1122954" y="1011533"/>
                </a:lnTo>
                <a:lnTo>
                  <a:pt x="1082785" y="1034128"/>
                </a:lnTo>
                <a:lnTo>
                  <a:pt x="1040622" y="1054471"/>
                </a:lnTo>
                <a:lnTo>
                  <a:pt x="996602" y="1072455"/>
                </a:lnTo>
                <a:lnTo>
                  <a:pt x="950858" y="1087969"/>
                </a:lnTo>
                <a:lnTo>
                  <a:pt x="903527" y="1100907"/>
                </a:lnTo>
                <a:lnTo>
                  <a:pt x="854744" y="1111158"/>
                </a:lnTo>
                <a:lnTo>
                  <a:pt x="804645" y="1118615"/>
                </a:lnTo>
                <a:lnTo>
                  <a:pt x="753365" y="1123169"/>
                </a:lnTo>
                <a:lnTo>
                  <a:pt x="701040" y="1124711"/>
                </a:lnTo>
                <a:lnTo>
                  <a:pt x="648714" y="1123169"/>
                </a:lnTo>
                <a:lnTo>
                  <a:pt x="597434" y="1118615"/>
                </a:lnTo>
                <a:lnTo>
                  <a:pt x="547335" y="1111158"/>
                </a:lnTo>
                <a:lnTo>
                  <a:pt x="498552" y="1100907"/>
                </a:lnTo>
                <a:lnTo>
                  <a:pt x="451221" y="1087969"/>
                </a:lnTo>
                <a:lnTo>
                  <a:pt x="405477" y="1072455"/>
                </a:lnTo>
                <a:lnTo>
                  <a:pt x="361457" y="1054471"/>
                </a:lnTo>
                <a:lnTo>
                  <a:pt x="319294" y="1034128"/>
                </a:lnTo>
                <a:lnTo>
                  <a:pt x="279125" y="1011533"/>
                </a:lnTo>
                <a:lnTo>
                  <a:pt x="241086" y="986796"/>
                </a:lnTo>
                <a:lnTo>
                  <a:pt x="205311" y="960024"/>
                </a:lnTo>
                <a:lnTo>
                  <a:pt x="171936" y="931327"/>
                </a:lnTo>
                <a:lnTo>
                  <a:pt x="141097" y="900813"/>
                </a:lnTo>
                <a:lnTo>
                  <a:pt x="112929" y="868591"/>
                </a:lnTo>
                <a:lnTo>
                  <a:pt x="87567" y="834770"/>
                </a:lnTo>
                <a:lnTo>
                  <a:pt x="65148" y="799457"/>
                </a:lnTo>
                <a:lnTo>
                  <a:pt x="45806" y="762762"/>
                </a:lnTo>
                <a:lnTo>
                  <a:pt x="29677" y="724794"/>
                </a:lnTo>
                <a:lnTo>
                  <a:pt x="16896" y="685660"/>
                </a:lnTo>
                <a:lnTo>
                  <a:pt x="7599" y="645470"/>
                </a:lnTo>
                <a:lnTo>
                  <a:pt x="1922" y="604332"/>
                </a:lnTo>
                <a:lnTo>
                  <a:pt x="0" y="562355"/>
                </a:lnTo>
                <a:close/>
              </a:path>
            </a:pathLst>
          </a:custGeom>
          <a:ln w="38100">
            <a:solidFill>
              <a:srgbClr val="F7B615"/>
            </a:solidFill>
          </a:ln>
        </p:spPr>
        <p:txBody>
          <a:bodyPr wrap="square" lIns="0" tIns="0" rIns="0" bIns="0" rtlCol="0"/>
          <a:lstStyle/>
          <a:p>
            <a:endParaRPr/>
          </a:p>
        </p:txBody>
      </p:sp>
      <p:sp>
        <p:nvSpPr>
          <p:cNvPr id="24" name="object 17">
            <a:extLst>
              <a:ext uri="{FF2B5EF4-FFF2-40B4-BE49-F238E27FC236}">
                <a16:creationId xmlns:a16="http://schemas.microsoft.com/office/drawing/2014/main" id="{C5A334DC-CF71-48F7-8F6C-B604D554F4BE}"/>
              </a:ext>
            </a:extLst>
          </p:cNvPr>
          <p:cNvSpPr txBox="1"/>
          <p:nvPr/>
        </p:nvSpPr>
        <p:spPr>
          <a:xfrm>
            <a:off x="1107987" y="4099395"/>
            <a:ext cx="1250950" cy="39179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华文仿宋"/>
                <a:cs typeface="华文仿宋"/>
              </a:rPr>
              <a:t>代码走查</a:t>
            </a:r>
            <a:endParaRPr sz="2400" dirty="0">
              <a:latin typeface="华文仿宋"/>
              <a:cs typeface="华文仿宋"/>
            </a:endParaRPr>
          </a:p>
        </p:txBody>
      </p:sp>
      <p:sp>
        <p:nvSpPr>
          <p:cNvPr id="25" name="object 18">
            <a:extLst>
              <a:ext uri="{FF2B5EF4-FFF2-40B4-BE49-F238E27FC236}">
                <a16:creationId xmlns:a16="http://schemas.microsoft.com/office/drawing/2014/main" id="{9944AD99-4C22-4615-9178-8C0FF815398F}"/>
              </a:ext>
            </a:extLst>
          </p:cNvPr>
          <p:cNvSpPr txBox="1"/>
          <p:nvPr/>
        </p:nvSpPr>
        <p:spPr>
          <a:xfrm>
            <a:off x="2615223" y="3866846"/>
            <a:ext cx="5669280" cy="904240"/>
          </a:xfrm>
          <a:prstGeom prst="rect">
            <a:avLst/>
          </a:prstGeom>
        </p:spPr>
        <p:txBody>
          <a:bodyPr vert="horz" wrap="square" lIns="0" tIns="86360" rIns="0" bIns="0" rtlCol="0">
            <a:spAutoFit/>
          </a:bodyPr>
          <a:lstStyle/>
          <a:p>
            <a:pPr marL="469900">
              <a:lnSpc>
                <a:spcPct val="100000"/>
              </a:lnSpc>
              <a:spcBef>
                <a:spcPts val="680"/>
              </a:spcBef>
            </a:pPr>
            <a:r>
              <a:rPr sz="2400" b="1" spc="5" dirty="0">
                <a:latin typeface="华文仿宋"/>
                <a:cs typeface="华文仿宋"/>
              </a:rPr>
              <a:t>在代码</a:t>
            </a:r>
            <a:r>
              <a:rPr sz="2400" b="1" dirty="0">
                <a:latin typeface="华文仿宋"/>
                <a:cs typeface="华文仿宋"/>
              </a:rPr>
              <a:t>编写阶</a:t>
            </a:r>
            <a:r>
              <a:rPr sz="2400" b="1" spc="-10" dirty="0">
                <a:latin typeface="华文仿宋"/>
                <a:cs typeface="华文仿宋"/>
              </a:rPr>
              <a:t>段</a:t>
            </a:r>
            <a:r>
              <a:rPr sz="2400" b="1" dirty="0">
                <a:latin typeface="华文仿宋"/>
                <a:cs typeface="华文仿宋"/>
              </a:rPr>
              <a:t>，开发</a:t>
            </a:r>
            <a:r>
              <a:rPr sz="2400" b="1" spc="-10" dirty="0">
                <a:latin typeface="华文仿宋"/>
                <a:cs typeface="华文仿宋"/>
              </a:rPr>
              <a:t>人</a:t>
            </a:r>
            <a:r>
              <a:rPr sz="2400" b="1" dirty="0">
                <a:latin typeface="华文仿宋"/>
                <a:cs typeface="华文仿宋"/>
              </a:rPr>
              <a:t>员自己</a:t>
            </a:r>
            <a:r>
              <a:rPr sz="2400" b="1" spc="-10" dirty="0">
                <a:latin typeface="华文仿宋"/>
                <a:cs typeface="华文仿宋"/>
              </a:rPr>
              <a:t>检</a:t>
            </a:r>
            <a:r>
              <a:rPr sz="2400" b="1" dirty="0">
                <a:latin typeface="华文仿宋"/>
                <a:cs typeface="华文仿宋"/>
              </a:rPr>
              <a:t>查自</a:t>
            </a:r>
            <a:endParaRPr sz="2400" dirty="0">
              <a:latin typeface="华文仿宋"/>
              <a:cs typeface="华文仿宋"/>
            </a:endParaRPr>
          </a:p>
          <a:p>
            <a:pPr marL="12700">
              <a:lnSpc>
                <a:spcPct val="100000"/>
              </a:lnSpc>
              <a:spcBef>
                <a:spcPts val="575"/>
              </a:spcBef>
            </a:pPr>
            <a:r>
              <a:rPr lang="en-US" sz="2400" b="1" spc="5" dirty="0">
                <a:latin typeface="华文仿宋"/>
                <a:cs typeface="华文仿宋"/>
              </a:rPr>
              <a:t>      </a:t>
            </a:r>
            <a:r>
              <a:rPr sz="2400" b="1" spc="5" dirty="0" err="1">
                <a:latin typeface="华文仿宋"/>
                <a:cs typeface="华文仿宋"/>
              </a:rPr>
              <a:t>己的代</a:t>
            </a:r>
            <a:r>
              <a:rPr sz="2400" b="1" spc="-15" dirty="0" err="1">
                <a:latin typeface="华文仿宋"/>
                <a:cs typeface="华文仿宋"/>
              </a:rPr>
              <a:t>码</a:t>
            </a:r>
            <a:endParaRPr sz="1400" dirty="0">
              <a:latin typeface="华文仿宋"/>
              <a:cs typeface="华文仿宋"/>
            </a:endParaRPr>
          </a:p>
        </p:txBody>
      </p:sp>
    </p:spTree>
    <p:extLst>
      <p:ext uri="{BB962C8B-B14F-4D97-AF65-F5344CB8AC3E}">
        <p14:creationId xmlns:p14="http://schemas.microsoft.com/office/powerpoint/2010/main" val="32976236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ACCC5E65-8EE7-480B-9959-DBACAD1F48EA}"/>
              </a:ext>
            </a:extLst>
          </p:cNvPr>
          <p:cNvSpPr txBox="1"/>
          <p:nvPr/>
        </p:nvSpPr>
        <p:spPr>
          <a:xfrm>
            <a:off x="656975" y="3357458"/>
            <a:ext cx="7313480" cy="670633"/>
          </a:xfrm>
          <a:prstGeom prst="rect">
            <a:avLst/>
          </a:prstGeom>
        </p:spPr>
        <p:txBody>
          <a:bodyPr vert="horz" wrap="square" lIns="0" tIns="0" rIns="0" bIns="0" rtlCol="0">
            <a:spAutoFit/>
          </a:bodyPr>
          <a:lstStyle/>
          <a:p>
            <a:pPr>
              <a:lnSpc>
                <a:spcPts val="2575"/>
              </a:lnSpc>
            </a:pPr>
            <a:r>
              <a:rPr sz="1300" spc="5" dirty="0">
                <a:solidFill>
                  <a:srgbClr val="DD8046"/>
                </a:solidFill>
                <a:latin typeface="Wingdings"/>
                <a:cs typeface="Wingdings"/>
              </a:rPr>
              <a:t></a:t>
            </a:r>
            <a:r>
              <a:rPr sz="1300" spc="70" dirty="0">
                <a:solidFill>
                  <a:srgbClr val="DD8046"/>
                </a:solidFill>
                <a:latin typeface="Times New Roman"/>
                <a:cs typeface="Times New Roman"/>
              </a:rPr>
              <a:t> </a:t>
            </a:r>
            <a:r>
              <a:rPr sz="2150" spc="20" dirty="0">
                <a:latin typeface="华文仿宋"/>
                <a:cs typeface="华文仿宋"/>
              </a:rPr>
              <a:t>最后一个方</a:t>
            </a:r>
            <a:r>
              <a:rPr sz="2150" spc="5" dirty="0">
                <a:latin typeface="华文仿宋"/>
                <a:cs typeface="华文仿宋"/>
              </a:rPr>
              <a:t>法</a:t>
            </a:r>
            <a:r>
              <a:rPr sz="2150" spc="10" dirty="0">
                <a:latin typeface="Tw Cen MT"/>
                <a:cs typeface="Tw Cen MT"/>
              </a:rPr>
              <a:t>List&lt;SpChapterVideo&gt;</a:t>
            </a:r>
            <a:r>
              <a:rPr sz="2150" spc="20" dirty="0">
                <a:latin typeface="Tw Cen MT"/>
                <a:cs typeface="Tw Cen MT"/>
              </a:rPr>
              <a:t> </a:t>
            </a:r>
            <a:r>
              <a:rPr sz="2150" spc="-5" dirty="0">
                <a:latin typeface="Tw Cen MT"/>
                <a:cs typeface="Tw Cen MT"/>
              </a:rPr>
              <a:t>finAllInfo()</a:t>
            </a:r>
            <a:r>
              <a:rPr sz="2150" spc="20" dirty="0">
                <a:latin typeface="华文仿宋"/>
                <a:cs typeface="华文仿宋"/>
              </a:rPr>
              <a:t>应</a:t>
            </a:r>
            <a:endParaRPr sz="2150">
              <a:latin typeface="华文仿宋"/>
              <a:cs typeface="华文仿宋"/>
            </a:endParaRPr>
          </a:p>
          <a:p>
            <a:pPr marL="238760">
              <a:lnSpc>
                <a:spcPts val="2620"/>
              </a:lnSpc>
              <a:spcBef>
                <a:spcPts val="80"/>
              </a:spcBef>
            </a:pPr>
            <a:r>
              <a:rPr sz="2150" spc="20" dirty="0">
                <a:latin typeface="华文仿宋"/>
                <a:cs typeface="华文仿宋"/>
              </a:rPr>
              <a:t>该加</a:t>
            </a:r>
            <a:r>
              <a:rPr sz="2150" spc="10" dirty="0">
                <a:latin typeface="Tw Cen MT"/>
                <a:cs typeface="Tw Cen MT"/>
              </a:rPr>
              <a:t>try{}catch(Exception</a:t>
            </a:r>
            <a:r>
              <a:rPr sz="2150" spc="-60" dirty="0">
                <a:latin typeface="Tw Cen MT"/>
                <a:cs typeface="Tw Cen MT"/>
              </a:rPr>
              <a:t> </a:t>
            </a:r>
            <a:r>
              <a:rPr sz="2150" spc="5" dirty="0">
                <a:latin typeface="Tw Cen MT"/>
                <a:cs typeface="Tw Cen MT"/>
              </a:rPr>
              <a:t>e){}</a:t>
            </a:r>
            <a:r>
              <a:rPr sz="2150" spc="20" dirty="0">
                <a:latin typeface="华文仿宋"/>
                <a:cs typeface="华文仿宋"/>
              </a:rPr>
              <a:t>以捕获数据库查找失 败异常</a:t>
            </a:r>
            <a:endParaRPr sz="2150">
              <a:latin typeface="华文仿宋"/>
              <a:cs typeface="华文仿宋"/>
            </a:endParaRPr>
          </a:p>
        </p:txBody>
      </p:sp>
      <p:sp>
        <p:nvSpPr>
          <p:cNvPr id="5" name="object 4">
            <a:extLst>
              <a:ext uri="{FF2B5EF4-FFF2-40B4-BE49-F238E27FC236}">
                <a16:creationId xmlns:a16="http://schemas.microsoft.com/office/drawing/2014/main" id="{67135231-2FA9-4D9B-8420-B25A5E3D6FCB}"/>
              </a:ext>
            </a:extLst>
          </p:cNvPr>
          <p:cNvSpPr/>
          <p:nvPr/>
        </p:nvSpPr>
        <p:spPr>
          <a:xfrm>
            <a:off x="611560" y="1911302"/>
            <a:ext cx="7920880" cy="3569692"/>
          </a:xfrm>
          <a:prstGeom prst="rect">
            <a:avLst/>
          </a:prstGeom>
          <a:blipFill>
            <a:blip r:embed="rId3" cstate="print"/>
            <a:stretch>
              <a:fillRect/>
            </a:stretch>
          </a:blipFill>
        </p:spPr>
        <p:txBody>
          <a:bodyPr wrap="square" lIns="0" tIns="0" rIns="0" bIns="0" rtlCol="0"/>
          <a:lstStyle/>
          <a:p>
            <a:endParaRPr/>
          </a:p>
        </p:txBody>
      </p:sp>
      <p:sp>
        <p:nvSpPr>
          <p:cNvPr id="6" name="object 5">
            <a:extLst>
              <a:ext uri="{FF2B5EF4-FFF2-40B4-BE49-F238E27FC236}">
                <a16:creationId xmlns:a16="http://schemas.microsoft.com/office/drawing/2014/main" id="{6AF9DD8A-8F1B-470D-AB64-30CD459982AE}"/>
              </a:ext>
            </a:extLst>
          </p:cNvPr>
          <p:cNvSpPr/>
          <p:nvPr/>
        </p:nvSpPr>
        <p:spPr>
          <a:xfrm>
            <a:off x="2121190" y="4515939"/>
            <a:ext cx="4062870" cy="615393"/>
          </a:xfrm>
          <a:custGeom>
            <a:avLst/>
            <a:gdLst/>
            <a:ahLst/>
            <a:cxnLst/>
            <a:rect l="l" t="t" r="r" b="b"/>
            <a:pathLst>
              <a:path w="3293745" h="527685">
                <a:moveTo>
                  <a:pt x="0" y="527303"/>
                </a:moveTo>
                <a:lnTo>
                  <a:pt x="3293364" y="527303"/>
                </a:lnTo>
                <a:lnTo>
                  <a:pt x="3293364" y="0"/>
                </a:lnTo>
                <a:lnTo>
                  <a:pt x="0" y="0"/>
                </a:lnTo>
                <a:lnTo>
                  <a:pt x="0" y="527303"/>
                </a:lnTo>
                <a:close/>
              </a:path>
            </a:pathLst>
          </a:custGeom>
          <a:ln w="19812">
            <a:solidFill>
              <a:srgbClr val="FF0000"/>
            </a:solidFill>
          </a:ln>
        </p:spPr>
        <p:txBody>
          <a:bodyPr wrap="square" lIns="0" tIns="0" rIns="0" bIns="0" rtlCol="0"/>
          <a:lstStyle/>
          <a:p>
            <a:endParaRPr/>
          </a:p>
        </p:txBody>
      </p:sp>
      <p:sp>
        <p:nvSpPr>
          <p:cNvPr id="7" name="object 6">
            <a:extLst>
              <a:ext uri="{FF2B5EF4-FFF2-40B4-BE49-F238E27FC236}">
                <a16:creationId xmlns:a16="http://schemas.microsoft.com/office/drawing/2014/main" id="{F49046C2-FBCB-4A5A-84DA-DCBE8B8BC033}"/>
              </a:ext>
            </a:extLst>
          </p:cNvPr>
          <p:cNvSpPr/>
          <p:nvPr/>
        </p:nvSpPr>
        <p:spPr>
          <a:xfrm>
            <a:off x="2563042" y="2553670"/>
            <a:ext cx="4030756" cy="1489006"/>
          </a:xfrm>
          <a:custGeom>
            <a:avLst/>
            <a:gdLst/>
            <a:ahLst/>
            <a:cxnLst/>
            <a:rect l="l" t="t" r="r" b="b"/>
            <a:pathLst>
              <a:path w="3267710" h="1118235">
                <a:moveTo>
                  <a:pt x="1361440" y="688847"/>
                </a:moveTo>
                <a:lnTo>
                  <a:pt x="544576" y="688847"/>
                </a:lnTo>
                <a:lnTo>
                  <a:pt x="215392" y="1117981"/>
                </a:lnTo>
                <a:lnTo>
                  <a:pt x="1361440" y="688847"/>
                </a:lnTo>
                <a:close/>
              </a:path>
              <a:path w="3267710" h="1118235">
                <a:moveTo>
                  <a:pt x="3152647" y="0"/>
                </a:moveTo>
                <a:lnTo>
                  <a:pt x="114807" y="0"/>
                </a:lnTo>
                <a:lnTo>
                  <a:pt x="70133" y="9026"/>
                </a:lnTo>
                <a:lnTo>
                  <a:pt x="33639" y="33639"/>
                </a:lnTo>
                <a:lnTo>
                  <a:pt x="9026" y="70133"/>
                </a:lnTo>
                <a:lnTo>
                  <a:pt x="0" y="114807"/>
                </a:lnTo>
                <a:lnTo>
                  <a:pt x="0" y="574039"/>
                </a:lnTo>
                <a:lnTo>
                  <a:pt x="9026" y="618714"/>
                </a:lnTo>
                <a:lnTo>
                  <a:pt x="33639" y="655208"/>
                </a:lnTo>
                <a:lnTo>
                  <a:pt x="70133" y="679821"/>
                </a:lnTo>
                <a:lnTo>
                  <a:pt x="114807" y="688847"/>
                </a:lnTo>
                <a:lnTo>
                  <a:pt x="3152647" y="688847"/>
                </a:lnTo>
                <a:lnTo>
                  <a:pt x="3197322" y="679821"/>
                </a:lnTo>
                <a:lnTo>
                  <a:pt x="3233816" y="655208"/>
                </a:lnTo>
                <a:lnTo>
                  <a:pt x="3258429" y="618714"/>
                </a:lnTo>
                <a:lnTo>
                  <a:pt x="3267455" y="574039"/>
                </a:lnTo>
                <a:lnTo>
                  <a:pt x="3267455" y="114807"/>
                </a:lnTo>
                <a:lnTo>
                  <a:pt x="3258429" y="70133"/>
                </a:lnTo>
                <a:lnTo>
                  <a:pt x="3233816" y="33639"/>
                </a:lnTo>
                <a:lnTo>
                  <a:pt x="3197322" y="9026"/>
                </a:lnTo>
                <a:lnTo>
                  <a:pt x="3152647" y="0"/>
                </a:lnTo>
                <a:close/>
              </a:path>
            </a:pathLst>
          </a:custGeom>
          <a:solidFill>
            <a:srgbClr val="FFFFFF"/>
          </a:solidFill>
        </p:spPr>
        <p:txBody>
          <a:bodyPr wrap="square" lIns="0" tIns="0" rIns="0" bIns="0" rtlCol="0"/>
          <a:lstStyle/>
          <a:p>
            <a:endParaRPr/>
          </a:p>
        </p:txBody>
      </p:sp>
      <p:sp>
        <p:nvSpPr>
          <p:cNvPr id="8" name="object 7">
            <a:extLst>
              <a:ext uri="{FF2B5EF4-FFF2-40B4-BE49-F238E27FC236}">
                <a16:creationId xmlns:a16="http://schemas.microsoft.com/office/drawing/2014/main" id="{C8E93BFA-EEA2-4DE1-86D3-4B16EEC4FBE7}"/>
              </a:ext>
            </a:extLst>
          </p:cNvPr>
          <p:cNvSpPr/>
          <p:nvPr/>
        </p:nvSpPr>
        <p:spPr>
          <a:xfrm>
            <a:off x="3275856" y="2999958"/>
            <a:ext cx="4030756" cy="1489006"/>
          </a:xfrm>
          <a:custGeom>
            <a:avLst/>
            <a:gdLst/>
            <a:ahLst/>
            <a:cxnLst/>
            <a:rect l="l" t="t" r="r" b="b"/>
            <a:pathLst>
              <a:path w="3267710" h="1118235">
                <a:moveTo>
                  <a:pt x="0" y="114807"/>
                </a:moveTo>
                <a:lnTo>
                  <a:pt x="9026" y="70133"/>
                </a:lnTo>
                <a:lnTo>
                  <a:pt x="33639" y="33639"/>
                </a:lnTo>
                <a:lnTo>
                  <a:pt x="70133" y="9026"/>
                </a:lnTo>
                <a:lnTo>
                  <a:pt x="114807" y="0"/>
                </a:lnTo>
                <a:lnTo>
                  <a:pt x="544576" y="0"/>
                </a:lnTo>
                <a:lnTo>
                  <a:pt x="1361440" y="0"/>
                </a:lnTo>
                <a:lnTo>
                  <a:pt x="3152647" y="0"/>
                </a:lnTo>
                <a:lnTo>
                  <a:pt x="3197322" y="9026"/>
                </a:lnTo>
                <a:lnTo>
                  <a:pt x="3233816" y="33639"/>
                </a:lnTo>
                <a:lnTo>
                  <a:pt x="3258429" y="70133"/>
                </a:lnTo>
                <a:lnTo>
                  <a:pt x="3267455" y="114807"/>
                </a:lnTo>
                <a:lnTo>
                  <a:pt x="3267455" y="401827"/>
                </a:lnTo>
                <a:lnTo>
                  <a:pt x="3267455" y="574039"/>
                </a:lnTo>
                <a:lnTo>
                  <a:pt x="3258429" y="618714"/>
                </a:lnTo>
                <a:lnTo>
                  <a:pt x="3233816" y="655208"/>
                </a:lnTo>
                <a:lnTo>
                  <a:pt x="3197322" y="679821"/>
                </a:lnTo>
                <a:lnTo>
                  <a:pt x="3152647" y="688847"/>
                </a:lnTo>
                <a:lnTo>
                  <a:pt x="1361440" y="688847"/>
                </a:lnTo>
                <a:lnTo>
                  <a:pt x="215392" y="1117981"/>
                </a:lnTo>
                <a:lnTo>
                  <a:pt x="544576" y="688847"/>
                </a:lnTo>
                <a:lnTo>
                  <a:pt x="114807" y="688847"/>
                </a:lnTo>
                <a:lnTo>
                  <a:pt x="70133" y="679821"/>
                </a:lnTo>
                <a:lnTo>
                  <a:pt x="33639" y="655208"/>
                </a:lnTo>
                <a:lnTo>
                  <a:pt x="9026" y="618714"/>
                </a:lnTo>
                <a:lnTo>
                  <a:pt x="0" y="574039"/>
                </a:lnTo>
                <a:lnTo>
                  <a:pt x="0" y="401827"/>
                </a:lnTo>
                <a:lnTo>
                  <a:pt x="0" y="114807"/>
                </a:lnTo>
                <a:close/>
              </a:path>
            </a:pathLst>
          </a:custGeom>
          <a:ln w="19812">
            <a:solidFill>
              <a:srgbClr val="6B859A"/>
            </a:solidFill>
          </a:ln>
        </p:spPr>
        <p:txBody>
          <a:bodyPr wrap="square" lIns="0" tIns="0" rIns="0" bIns="0" rtlCol="0"/>
          <a:lstStyle/>
          <a:p>
            <a:endParaRPr/>
          </a:p>
        </p:txBody>
      </p:sp>
      <p:sp>
        <p:nvSpPr>
          <p:cNvPr id="10" name="object 8">
            <a:extLst>
              <a:ext uri="{FF2B5EF4-FFF2-40B4-BE49-F238E27FC236}">
                <a16:creationId xmlns:a16="http://schemas.microsoft.com/office/drawing/2014/main" id="{96E2AFEB-DFCF-4900-A7E0-CFB67D73A2D7}"/>
              </a:ext>
            </a:extLst>
          </p:cNvPr>
          <p:cNvSpPr txBox="1"/>
          <p:nvPr/>
        </p:nvSpPr>
        <p:spPr>
          <a:xfrm>
            <a:off x="3427014" y="3153235"/>
            <a:ext cx="3523191" cy="566822"/>
          </a:xfrm>
          <a:prstGeom prst="rect">
            <a:avLst/>
          </a:prstGeom>
        </p:spPr>
        <p:txBody>
          <a:bodyPr vert="horz" wrap="square" lIns="0" tIns="12700" rIns="0" bIns="0" rtlCol="0">
            <a:spAutoFit/>
          </a:bodyPr>
          <a:lstStyle/>
          <a:p>
            <a:pPr algn="ctr">
              <a:lnSpc>
                <a:spcPct val="100000"/>
              </a:lnSpc>
              <a:spcBef>
                <a:spcPts val="100"/>
              </a:spcBef>
            </a:pPr>
            <a:r>
              <a:rPr spc="-5" dirty="0">
                <a:solidFill>
                  <a:srgbClr val="FF0000"/>
                </a:solidFill>
                <a:latin typeface="华文仿宋"/>
                <a:cs typeface="华文仿宋"/>
              </a:rPr>
              <a:t>应该增加</a:t>
            </a:r>
            <a:r>
              <a:rPr dirty="0">
                <a:solidFill>
                  <a:srgbClr val="FF0000"/>
                </a:solidFill>
                <a:latin typeface="Tw Cen MT"/>
                <a:cs typeface="Tw Cen MT"/>
              </a:rPr>
              <a:t>catch(Exception</a:t>
            </a:r>
            <a:r>
              <a:rPr spc="-40" dirty="0">
                <a:solidFill>
                  <a:srgbClr val="FF0000"/>
                </a:solidFill>
                <a:latin typeface="Tw Cen MT"/>
                <a:cs typeface="Tw Cen MT"/>
              </a:rPr>
              <a:t> </a:t>
            </a:r>
            <a:r>
              <a:rPr dirty="0">
                <a:solidFill>
                  <a:srgbClr val="FF0000"/>
                </a:solidFill>
                <a:latin typeface="Tw Cen MT"/>
                <a:cs typeface="Tw Cen MT"/>
              </a:rPr>
              <a:t>e){}</a:t>
            </a:r>
            <a:r>
              <a:rPr spc="-5" dirty="0">
                <a:solidFill>
                  <a:srgbClr val="FF0000"/>
                </a:solidFill>
                <a:latin typeface="华文仿宋"/>
                <a:cs typeface="华文仿宋"/>
              </a:rPr>
              <a:t>以捕获</a:t>
            </a:r>
            <a:endParaRPr dirty="0">
              <a:latin typeface="华文仿宋"/>
              <a:cs typeface="华文仿宋"/>
            </a:endParaRPr>
          </a:p>
          <a:p>
            <a:pPr algn="ctr">
              <a:lnSpc>
                <a:spcPct val="100000"/>
              </a:lnSpc>
              <a:spcBef>
                <a:spcPts val="5"/>
              </a:spcBef>
            </a:pPr>
            <a:r>
              <a:rPr dirty="0">
                <a:solidFill>
                  <a:srgbClr val="FF0000"/>
                </a:solidFill>
                <a:latin typeface="华文仿宋"/>
                <a:cs typeface="华文仿宋"/>
              </a:rPr>
              <a:t>数据库查找失败异常</a:t>
            </a:r>
            <a:endParaRPr dirty="0">
              <a:latin typeface="华文仿宋"/>
              <a:cs typeface="华文仿宋"/>
            </a:endParaRPr>
          </a:p>
        </p:txBody>
      </p:sp>
      <p:sp>
        <p:nvSpPr>
          <p:cNvPr id="11" name="文本框 10">
            <a:extLst>
              <a:ext uri="{FF2B5EF4-FFF2-40B4-BE49-F238E27FC236}">
                <a16:creationId xmlns:a16="http://schemas.microsoft.com/office/drawing/2014/main" id="{AFF95A4E-38EC-479D-A15B-BD9466CD2F24}"/>
              </a:ext>
            </a:extLst>
          </p:cNvPr>
          <p:cNvSpPr txBox="1"/>
          <p:nvPr/>
        </p:nvSpPr>
        <p:spPr>
          <a:xfrm>
            <a:off x="388315" y="1003349"/>
            <a:ext cx="4572000" cy="461665"/>
          </a:xfrm>
          <a:prstGeom prst="rect">
            <a:avLst/>
          </a:prstGeom>
          <a:noFill/>
        </p:spPr>
        <p:txBody>
          <a:bodyPr wrap="square">
            <a:spAutoFit/>
          </a:bodyPr>
          <a:lstStyle/>
          <a:p>
            <a:pPr lvl="0" algn="l">
              <a:lnSpc>
                <a:spcPct val="100000"/>
              </a:lnSpc>
              <a:spcAft>
                <a:spcPts val="0"/>
              </a:spcAft>
            </a:pPr>
            <a:r>
              <a:rPr lang="zh-CN" altLang="en-US" sz="2400" b="1" dirty="0">
                <a:solidFill>
                  <a:srgbClr val="7030A0"/>
                </a:solidFill>
              </a:rPr>
              <a:t>代码评审示例</a:t>
            </a:r>
          </a:p>
        </p:txBody>
      </p:sp>
      <p:sp>
        <p:nvSpPr>
          <p:cNvPr id="12" name="object 6">
            <a:extLst>
              <a:ext uri="{FF2B5EF4-FFF2-40B4-BE49-F238E27FC236}">
                <a16:creationId xmlns:a16="http://schemas.microsoft.com/office/drawing/2014/main" id="{4B2B9AED-4C49-46B3-8221-CF6302667120}"/>
              </a:ext>
            </a:extLst>
          </p:cNvPr>
          <p:cNvSpPr txBox="1"/>
          <p:nvPr/>
        </p:nvSpPr>
        <p:spPr>
          <a:xfrm>
            <a:off x="3679609" y="163440"/>
            <a:ext cx="2526222" cy="1615827"/>
          </a:xfrm>
          <a:prstGeom prst="rect">
            <a:avLst/>
          </a:prstGeom>
          <a:solidFill>
            <a:schemeClr val="accent5">
              <a:lumMod val="20000"/>
              <a:lumOff val="80000"/>
            </a:schemeClr>
          </a:solidFill>
        </p:spPr>
        <p:txBody>
          <a:bodyPr vert="horz" wrap="square" lIns="0" tIns="101600" rIns="0" bIns="0" rtlCol="0">
            <a:spAutoFit/>
          </a:bodyPr>
          <a:lstStyle/>
          <a:p>
            <a:pPr>
              <a:lnSpc>
                <a:spcPct val="100000"/>
              </a:lnSpc>
              <a:spcBef>
                <a:spcPts val="800"/>
              </a:spcBef>
              <a:tabLst>
                <a:tab pos="743585" algn="l"/>
              </a:tabLst>
            </a:pPr>
            <a:r>
              <a:rPr lang="zh-CN" altLang="en-US" sz="2000" b="1" spc="5" dirty="0">
                <a:latin typeface="华文仿宋"/>
                <a:cs typeface="华文仿宋"/>
              </a:rPr>
              <a:t>要求：</a:t>
            </a:r>
            <a:endParaRPr lang="en-US" altLang="zh-CN" sz="2000" b="1" spc="5" dirty="0">
              <a:latin typeface="华文仿宋"/>
              <a:cs typeface="华文仿宋"/>
            </a:endParaRPr>
          </a:p>
          <a:p>
            <a:pPr>
              <a:lnSpc>
                <a:spcPct val="100000"/>
              </a:lnSpc>
              <a:spcBef>
                <a:spcPts val="800"/>
              </a:spcBef>
              <a:tabLst>
                <a:tab pos="743585" algn="l"/>
              </a:tabLst>
            </a:pPr>
            <a:r>
              <a:rPr lang="en-US" sz="2000" b="1" spc="5" dirty="0">
                <a:latin typeface="华文仿宋"/>
                <a:cs typeface="华文仿宋"/>
              </a:rPr>
              <a:t>1</a:t>
            </a:r>
            <a:r>
              <a:rPr lang="zh-CN" altLang="en-US" sz="2000" b="1" spc="5" dirty="0">
                <a:latin typeface="华文仿宋"/>
                <a:cs typeface="华文仿宋"/>
              </a:rPr>
              <a:t>、</a:t>
            </a:r>
            <a:r>
              <a:rPr sz="2000" b="1" spc="5" dirty="0" err="1">
                <a:latin typeface="华文仿宋"/>
                <a:cs typeface="华文仿宋"/>
              </a:rPr>
              <a:t>有</a:t>
            </a:r>
            <a:r>
              <a:rPr sz="2000" b="1" dirty="0" err="1">
                <a:latin typeface="华文仿宋"/>
                <a:cs typeface="华文仿宋"/>
              </a:rPr>
              <a:t>人</a:t>
            </a:r>
            <a:r>
              <a:rPr sz="2000" b="1" spc="-5" dirty="0" err="1">
                <a:latin typeface="华文仿宋"/>
                <a:cs typeface="华文仿宋"/>
              </a:rPr>
              <a:t>阅读代码</a:t>
            </a:r>
            <a:endParaRPr sz="2000" dirty="0">
              <a:latin typeface="华文仿宋"/>
              <a:cs typeface="华文仿宋"/>
            </a:endParaRPr>
          </a:p>
          <a:p>
            <a:pPr>
              <a:lnSpc>
                <a:spcPct val="100000"/>
              </a:lnSpc>
              <a:spcBef>
                <a:spcPts val="695"/>
              </a:spcBef>
              <a:tabLst>
                <a:tab pos="743585" algn="l"/>
              </a:tabLst>
            </a:pPr>
            <a:r>
              <a:rPr lang="en-US" sz="2000" b="1" spc="5" dirty="0">
                <a:latin typeface="华文仿宋"/>
                <a:cs typeface="华文仿宋"/>
              </a:rPr>
              <a:t>2</a:t>
            </a:r>
            <a:r>
              <a:rPr lang="zh-CN" altLang="en-US" sz="2000" b="1" spc="5" dirty="0">
                <a:latin typeface="华文仿宋"/>
                <a:cs typeface="华文仿宋"/>
              </a:rPr>
              <a:t>、</a:t>
            </a:r>
            <a:r>
              <a:rPr sz="2000" b="1" spc="5" dirty="0" err="1">
                <a:latin typeface="华文仿宋"/>
                <a:cs typeface="华文仿宋"/>
              </a:rPr>
              <a:t>有人提</a:t>
            </a:r>
            <a:r>
              <a:rPr sz="2000" b="1" spc="-5" dirty="0" err="1">
                <a:latin typeface="华文仿宋"/>
                <a:cs typeface="华文仿宋"/>
              </a:rPr>
              <a:t>出意见</a:t>
            </a:r>
            <a:endParaRPr sz="2000" dirty="0">
              <a:latin typeface="华文仿宋"/>
              <a:cs typeface="华文仿宋"/>
            </a:endParaRPr>
          </a:p>
          <a:p>
            <a:pPr>
              <a:lnSpc>
                <a:spcPct val="100000"/>
              </a:lnSpc>
              <a:spcBef>
                <a:spcPts val="710"/>
              </a:spcBef>
              <a:tabLst>
                <a:tab pos="743585" algn="l"/>
              </a:tabLst>
            </a:pPr>
            <a:r>
              <a:rPr lang="en-US" sz="2000" b="1" dirty="0">
                <a:latin typeface="华文仿宋"/>
                <a:cs typeface="华文仿宋"/>
              </a:rPr>
              <a:t>3</a:t>
            </a:r>
            <a:r>
              <a:rPr lang="zh-CN" altLang="en-US" sz="2000" b="1" dirty="0">
                <a:latin typeface="华文仿宋"/>
                <a:cs typeface="华文仿宋"/>
              </a:rPr>
              <a:t>、</a:t>
            </a:r>
            <a:r>
              <a:rPr sz="2000" b="1" dirty="0" err="1">
                <a:latin typeface="华文仿宋"/>
                <a:cs typeface="华文仿宋"/>
              </a:rPr>
              <a:t>有人记</a:t>
            </a:r>
            <a:r>
              <a:rPr sz="2000" b="1" spc="-5" dirty="0" err="1">
                <a:latin typeface="华文仿宋"/>
                <a:cs typeface="华文仿宋"/>
              </a:rPr>
              <a:t>录问</a:t>
            </a:r>
            <a:r>
              <a:rPr sz="2000" b="1" dirty="0" err="1">
                <a:latin typeface="华文仿宋"/>
                <a:cs typeface="华文仿宋"/>
              </a:rPr>
              <a:t>题</a:t>
            </a:r>
            <a:r>
              <a:rPr sz="2000" b="1" spc="-5" dirty="0" err="1">
                <a:latin typeface="华文仿宋"/>
                <a:cs typeface="华文仿宋"/>
              </a:rPr>
              <a:t>等</a:t>
            </a:r>
            <a:endParaRPr sz="2000" dirty="0">
              <a:latin typeface="华文仿宋"/>
              <a:cs typeface="华文仿宋"/>
            </a:endParaRPr>
          </a:p>
        </p:txBody>
      </p:sp>
    </p:spTree>
    <p:extLst>
      <p:ext uri="{BB962C8B-B14F-4D97-AF65-F5344CB8AC3E}">
        <p14:creationId xmlns:p14="http://schemas.microsoft.com/office/powerpoint/2010/main" val="136909942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AFF95A4E-38EC-479D-A15B-BD9466CD2F24}"/>
              </a:ext>
            </a:extLst>
          </p:cNvPr>
          <p:cNvSpPr txBox="1"/>
          <p:nvPr/>
        </p:nvSpPr>
        <p:spPr>
          <a:xfrm>
            <a:off x="388315" y="1003349"/>
            <a:ext cx="4572000" cy="461665"/>
          </a:xfrm>
          <a:prstGeom prst="rect">
            <a:avLst/>
          </a:prstGeom>
          <a:noFill/>
        </p:spPr>
        <p:txBody>
          <a:bodyPr wrap="square">
            <a:spAutoFit/>
          </a:bodyPr>
          <a:lstStyle/>
          <a:p>
            <a:pPr lvl="0" algn="l">
              <a:lnSpc>
                <a:spcPct val="100000"/>
              </a:lnSpc>
              <a:spcAft>
                <a:spcPts val="0"/>
              </a:spcAft>
            </a:pPr>
            <a:r>
              <a:rPr lang="en-US" altLang="zh-CN" sz="2400" b="1" dirty="0">
                <a:solidFill>
                  <a:srgbClr val="7030A0"/>
                </a:solidFill>
              </a:rPr>
              <a:t>3</a:t>
            </a:r>
            <a:r>
              <a:rPr lang="zh-CN" altLang="en-US" sz="2400" b="1" dirty="0">
                <a:solidFill>
                  <a:srgbClr val="7030A0"/>
                </a:solidFill>
              </a:rPr>
              <a:t>、测试</a:t>
            </a:r>
          </a:p>
        </p:txBody>
      </p:sp>
      <p:sp>
        <p:nvSpPr>
          <p:cNvPr id="7" name="object 5">
            <a:extLst>
              <a:ext uri="{FF2B5EF4-FFF2-40B4-BE49-F238E27FC236}">
                <a16:creationId xmlns:a16="http://schemas.microsoft.com/office/drawing/2014/main" id="{43FE84D8-FF0A-48FE-BB08-441813B73E10}"/>
              </a:ext>
            </a:extLst>
          </p:cNvPr>
          <p:cNvSpPr/>
          <p:nvPr/>
        </p:nvSpPr>
        <p:spPr>
          <a:xfrm>
            <a:off x="294126" y="1560547"/>
            <a:ext cx="8454338" cy="1801009"/>
          </a:xfrm>
          <a:custGeom>
            <a:avLst/>
            <a:gdLst/>
            <a:ahLst/>
            <a:cxnLst/>
            <a:rect l="l" t="t" r="r" b="b"/>
            <a:pathLst>
              <a:path w="8153400" h="4032885">
                <a:moveTo>
                  <a:pt x="0" y="4032504"/>
                </a:moveTo>
                <a:lnTo>
                  <a:pt x="8153400" y="4032504"/>
                </a:lnTo>
                <a:lnTo>
                  <a:pt x="8153400" y="0"/>
                </a:lnTo>
                <a:lnTo>
                  <a:pt x="0" y="0"/>
                </a:lnTo>
                <a:lnTo>
                  <a:pt x="0" y="4032504"/>
                </a:lnTo>
                <a:close/>
              </a:path>
            </a:pathLst>
          </a:custGeom>
          <a:ln w="28956">
            <a:solidFill>
              <a:srgbClr val="548AB8"/>
            </a:solidFill>
          </a:ln>
        </p:spPr>
        <p:txBody>
          <a:bodyPr wrap="square" lIns="0" tIns="0" rIns="0" bIns="0" rtlCol="0"/>
          <a:lstStyle/>
          <a:p>
            <a:endParaRPr/>
          </a:p>
        </p:txBody>
      </p:sp>
      <p:sp>
        <p:nvSpPr>
          <p:cNvPr id="8" name="object 6">
            <a:extLst>
              <a:ext uri="{FF2B5EF4-FFF2-40B4-BE49-F238E27FC236}">
                <a16:creationId xmlns:a16="http://schemas.microsoft.com/office/drawing/2014/main" id="{89AE74CA-3028-4A04-A4AB-18A42BF2067E}"/>
              </a:ext>
            </a:extLst>
          </p:cNvPr>
          <p:cNvSpPr txBox="1"/>
          <p:nvPr/>
        </p:nvSpPr>
        <p:spPr>
          <a:xfrm>
            <a:off x="344831" y="1718219"/>
            <a:ext cx="8454338" cy="1485663"/>
          </a:xfrm>
          <a:prstGeom prst="rect">
            <a:avLst/>
          </a:prstGeom>
        </p:spPr>
        <p:txBody>
          <a:bodyPr vert="horz" wrap="square" lIns="0" tIns="13335" rIns="0" bIns="0" rtlCol="0">
            <a:spAutoFit/>
          </a:bodyPr>
          <a:lstStyle/>
          <a:p>
            <a:pPr marL="332740" marR="8890" indent="-320040">
              <a:lnSpc>
                <a:spcPct val="100000"/>
              </a:lnSpc>
              <a:spcBef>
                <a:spcPts val="105"/>
              </a:spcBef>
              <a:buAutoNum type="arabicParenBoth"/>
              <a:tabLst>
                <a:tab pos="825500" algn="l"/>
              </a:tabLst>
            </a:pPr>
            <a:r>
              <a:rPr sz="2800" dirty="0" err="1">
                <a:latin typeface="黑体"/>
                <a:cs typeface="黑体"/>
              </a:rPr>
              <a:t>测试是</a:t>
            </a:r>
            <a:r>
              <a:rPr sz="2800" dirty="0" err="1">
                <a:solidFill>
                  <a:srgbClr val="0066FF"/>
                </a:solidFill>
                <a:latin typeface="黑体"/>
                <a:cs typeface="黑体"/>
              </a:rPr>
              <a:t>程序的</a:t>
            </a:r>
            <a:r>
              <a:rPr sz="2800" spc="-15" dirty="0" err="1">
                <a:solidFill>
                  <a:srgbClr val="0066FF"/>
                </a:solidFill>
                <a:latin typeface="黑体"/>
                <a:cs typeface="黑体"/>
              </a:rPr>
              <a:t>执</a:t>
            </a:r>
            <a:r>
              <a:rPr sz="2800" dirty="0" err="1">
                <a:solidFill>
                  <a:srgbClr val="0066FF"/>
                </a:solidFill>
                <a:latin typeface="黑体"/>
                <a:cs typeface="黑体"/>
              </a:rPr>
              <a:t>行过</a:t>
            </a:r>
            <a:r>
              <a:rPr sz="2800" spc="-20" dirty="0" err="1">
                <a:solidFill>
                  <a:srgbClr val="0066FF"/>
                </a:solidFill>
                <a:latin typeface="黑体"/>
                <a:cs typeface="黑体"/>
              </a:rPr>
              <a:t>程</a:t>
            </a:r>
            <a:r>
              <a:rPr sz="2800" dirty="0" err="1">
                <a:latin typeface="黑体"/>
                <a:cs typeface="黑体"/>
              </a:rPr>
              <a:t>，目</a:t>
            </a:r>
            <a:r>
              <a:rPr sz="2800" spc="-15" dirty="0" err="1">
                <a:latin typeface="黑体"/>
                <a:cs typeface="黑体"/>
              </a:rPr>
              <a:t>的</a:t>
            </a:r>
            <a:r>
              <a:rPr sz="2800" dirty="0" err="1">
                <a:latin typeface="黑体"/>
                <a:cs typeface="黑体"/>
              </a:rPr>
              <a:t>在于</a:t>
            </a:r>
            <a:r>
              <a:rPr sz="2800" spc="-15" dirty="0" err="1">
                <a:solidFill>
                  <a:srgbClr val="0066FF"/>
                </a:solidFill>
                <a:latin typeface="黑体"/>
                <a:cs typeface="黑体"/>
              </a:rPr>
              <a:t>发现</a:t>
            </a:r>
            <a:r>
              <a:rPr sz="2800" spc="5" dirty="0" err="1">
                <a:solidFill>
                  <a:srgbClr val="0066FF"/>
                </a:solidFill>
                <a:latin typeface="黑体"/>
                <a:cs typeface="黑体"/>
              </a:rPr>
              <a:t>错</a:t>
            </a:r>
            <a:r>
              <a:rPr sz="2800" dirty="0" err="1">
                <a:solidFill>
                  <a:srgbClr val="0066FF"/>
                </a:solidFill>
                <a:latin typeface="黑体"/>
                <a:cs typeface="黑体"/>
              </a:rPr>
              <a:t>误</a:t>
            </a:r>
            <a:endParaRPr sz="2800" dirty="0">
              <a:latin typeface="黑体"/>
              <a:cs typeface="黑体"/>
            </a:endParaRPr>
          </a:p>
          <a:p>
            <a:pPr marL="332740" marR="7620" indent="-320040">
              <a:lnSpc>
                <a:spcPct val="100000"/>
              </a:lnSpc>
              <a:spcBef>
                <a:spcPts val="695"/>
              </a:spcBef>
              <a:buAutoNum type="arabicParenBoth"/>
              <a:tabLst>
                <a:tab pos="825500" algn="l"/>
              </a:tabLst>
            </a:pPr>
            <a:r>
              <a:rPr sz="2800" dirty="0" err="1">
                <a:latin typeface="黑体"/>
                <a:cs typeface="黑体"/>
              </a:rPr>
              <a:t>好</a:t>
            </a:r>
            <a:r>
              <a:rPr sz="2800" spc="-15" dirty="0" err="1">
                <a:latin typeface="黑体"/>
                <a:cs typeface="黑体"/>
              </a:rPr>
              <a:t>的</a:t>
            </a:r>
            <a:r>
              <a:rPr sz="2800" dirty="0" err="1">
                <a:latin typeface="黑体"/>
                <a:cs typeface="黑体"/>
              </a:rPr>
              <a:t>测试</a:t>
            </a:r>
            <a:r>
              <a:rPr sz="2800" spc="-15" dirty="0" err="1">
                <a:latin typeface="黑体"/>
                <a:cs typeface="黑体"/>
              </a:rPr>
              <a:t>用</a:t>
            </a:r>
            <a:r>
              <a:rPr sz="2800" dirty="0" err="1">
                <a:latin typeface="黑体"/>
                <a:cs typeface="黑体"/>
              </a:rPr>
              <a:t>例在</a:t>
            </a:r>
            <a:r>
              <a:rPr sz="2800" spc="-10" dirty="0" err="1">
                <a:latin typeface="黑体"/>
                <a:cs typeface="黑体"/>
              </a:rPr>
              <a:t>于</a:t>
            </a:r>
            <a:r>
              <a:rPr sz="2800" dirty="0" err="1">
                <a:solidFill>
                  <a:srgbClr val="0066FF"/>
                </a:solidFill>
                <a:latin typeface="黑体"/>
                <a:cs typeface="黑体"/>
              </a:rPr>
              <a:t>能发</a:t>
            </a:r>
            <a:r>
              <a:rPr sz="2800" spc="-15" dirty="0" err="1">
                <a:solidFill>
                  <a:srgbClr val="0066FF"/>
                </a:solidFill>
                <a:latin typeface="黑体"/>
                <a:cs typeface="黑体"/>
              </a:rPr>
              <a:t>现</a:t>
            </a:r>
            <a:r>
              <a:rPr sz="2800" dirty="0" err="1">
                <a:solidFill>
                  <a:srgbClr val="0066FF"/>
                </a:solidFill>
                <a:latin typeface="黑体"/>
                <a:cs typeface="黑体"/>
              </a:rPr>
              <a:t>至今</a:t>
            </a:r>
            <a:r>
              <a:rPr sz="2800" spc="-15" dirty="0" err="1">
                <a:solidFill>
                  <a:srgbClr val="0066FF"/>
                </a:solidFill>
                <a:latin typeface="黑体"/>
                <a:cs typeface="黑体"/>
              </a:rPr>
              <a:t>未</a:t>
            </a:r>
            <a:r>
              <a:rPr sz="2800" dirty="0" err="1">
                <a:solidFill>
                  <a:srgbClr val="0066FF"/>
                </a:solidFill>
                <a:latin typeface="黑体"/>
                <a:cs typeface="黑体"/>
              </a:rPr>
              <a:t>发</a:t>
            </a:r>
            <a:r>
              <a:rPr sz="2800" spc="5" dirty="0" err="1">
                <a:solidFill>
                  <a:srgbClr val="0066FF"/>
                </a:solidFill>
                <a:latin typeface="黑体"/>
                <a:cs typeface="黑体"/>
              </a:rPr>
              <a:t>现的</a:t>
            </a:r>
            <a:r>
              <a:rPr sz="2800" spc="-10" dirty="0" err="1">
                <a:solidFill>
                  <a:srgbClr val="0066FF"/>
                </a:solidFill>
                <a:latin typeface="黑体"/>
                <a:cs typeface="黑体"/>
              </a:rPr>
              <a:t>错</a:t>
            </a:r>
            <a:r>
              <a:rPr lang="zh-CN" altLang="en-US" sz="2800" spc="-5" dirty="0">
                <a:solidFill>
                  <a:srgbClr val="0066FF"/>
                </a:solidFill>
                <a:latin typeface="黑体"/>
                <a:cs typeface="黑体"/>
              </a:rPr>
              <a:t>误</a:t>
            </a:r>
            <a:endParaRPr sz="2800" dirty="0">
              <a:latin typeface="黑体"/>
              <a:cs typeface="黑体"/>
            </a:endParaRPr>
          </a:p>
          <a:p>
            <a:pPr marL="332740" marR="5080" indent="-320040">
              <a:lnSpc>
                <a:spcPct val="100000"/>
              </a:lnSpc>
              <a:spcBef>
                <a:spcPts val="710"/>
              </a:spcBef>
              <a:buAutoNum type="arabicParenBoth"/>
              <a:tabLst>
                <a:tab pos="825500" algn="l"/>
              </a:tabLst>
            </a:pPr>
            <a:r>
              <a:rPr sz="2800" dirty="0" err="1">
                <a:latin typeface="黑体"/>
                <a:cs typeface="黑体"/>
              </a:rPr>
              <a:t>成</a:t>
            </a:r>
            <a:r>
              <a:rPr sz="2800" spc="-15" dirty="0" err="1">
                <a:latin typeface="黑体"/>
                <a:cs typeface="黑体"/>
              </a:rPr>
              <a:t>功</a:t>
            </a:r>
            <a:r>
              <a:rPr sz="2800" dirty="0" err="1">
                <a:latin typeface="黑体"/>
                <a:cs typeface="黑体"/>
              </a:rPr>
              <a:t>的测</a:t>
            </a:r>
            <a:r>
              <a:rPr sz="2800" spc="-15" dirty="0" err="1">
                <a:latin typeface="黑体"/>
                <a:cs typeface="黑体"/>
              </a:rPr>
              <a:t>试</a:t>
            </a:r>
            <a:r>
              <a:rPr sz="2800" dirty="0" err="1">
                <a:latin typeface="黑体"/>
                <a:cs typeface="黑体"/>
              </a:rPr>
              <a:t>是</a:t>
            </a:r>
            <a:r>
              <a:rPr sz="2800" dirty="0" err="1">
                <a:solidFill>
                  <a:srgbClr val="0066FF"/>
                </a:solidFill>
                <a:latin typeface="黑体"/>
                <a:cs typeface="黑体"/>
              </a:rPr>
              <a:t>发现了至</a:t>
            </a:r>
            <a:r>
              <a:rPr sz="2800" spc="-15" dirty="0" err="1">
                <a:solidFill>
                  <a:srgbClr val="0066FF"/>
                </a:solidFill>
                <a:latin typeface="黑体"/>
                <a:cs typeface="黑体"/>
              </a:rPr>
              <a:t>今</a:t>
            </a:r>
            <a:r>
              <a:rPr sz="2800" dirty="0" err="1">
                <a:solidFill>
                  <a:srgbClr val="0066FF"/>
                </a:solidFill>
                <a:latin typeface="黑体"/>
                <a:cs typeface="黑体"/>
              </a:rPr>
              <a:t>未发现的错误的测</a:t>
            </a:r>
            <a:r>
              <a:rPr sz="2800" spc="-10" dirty="0" err="1">
                <a:solidFill>
                  <a:srgbClr val="0066FF"/>
                </a:solidFill>
                <a:latin typeface="黑体"/>
                <a:cs typeface="黑体"/>
              </a:rPr>
              <a:t>试</a:t>
            </a:r>
            <a:endParaRPr sz="2800" dirty="0">
              <a:latin typeface="黑体"/>
              <a:cs typeface="黑体"/>
            </a:endParaRPr>
          </a:p>
        </p:txBody>
      </p:sp>
      <p:sp>
        <p:nvSpPr>
          <p:cNvPr id="10" name="object 5">
            <a:extLst>
              <a:ext uri="{FF2B5EF4-FFF2-40B4-BE49-F238E27FC236}">
                <a16:creationId xmlns:a16="http://schemas.microsoft.com/office/drawing/2014/main" id="{D7CC0287-215D-42CD-BB44-D5D2DCC2EDEC}"/>
              </a:ext>
            </a:extLst>
          </p:cNvPr>
          <p:cNvSpPr txBox="1"/>
          <p:nvPr/>
        </p:nvSpPr>
        <p:spPr>
          <a:xfrm>
            <a:off x="1727684" y="4258633"/>
            <a:ext cx="5112568" cy="752770"/>
          </a:xfrm>
          <a:prstGeom prst="rect">
            <a:avLst/>
          </a:prstGeom>
          <a:ln w="28955">
            <a:solidFill>
              <a:srgbClr val="548AB8"/>
            </a:solidFill>
          </a:ln>
        </p:spPr>
        <p:txBody>
          <a:bodyPr vert="horz" wrap="square" lIns="0" tIns="13970" rIns="0" bIns="0" rtlCol="0">
            <a:spAutoFit/>
          </a:bodyPr>
          <a:lstStyle/>
          <a:p>
            <a:pPr marL="90805" marR="328295">
              <a:lnSpc>
                <a:spcPct val="100000"/>
              </a:lnSpc>
              <a:spcBef>
                <a:spcPts val="110"/>
              </a:spcBef>
            </a:pPr>
            <a:r>
              <a:rPr sz="2400" b="1" dirty="0" err="1">
                <a:solidFill>
                  <a:srgbClr val="FF0000"/>
                </a:solidFill>
                <a:latin typeface="华文新魏"/>
                <a:cs typeface="华文新魏"/>
              </a:rPr>
              <a:t>返工</a:t>
            </a:r>
            <a:r>
              <a:rPr lang="zh-CN" altLang="en-US" sz="2400" dirty="0">
                <a:solidFill>
                  <a:srgbClr val="B85B21"/>
                </a:solidFill>
                <a:latin typeface="华文新魏"/>
                <a:cs typeface="华文新魏"/>
              </a:rPr>
              <a:t>：</a:t>
            </a:r>
            <a:r>
              <a:rPr sz="2400" dirty="0" err="1">
                <a:solidFill>
                  <a:srgbClr val="B85B21"/>
                </a:solidFill>
                <a:latin typeface="华文新魏"/>
                <a:cs typeface="华文新魏"/>
              </a:rPr>
              <a:t>将有缺陷的和不</a:t>
            </a:r>
            <a:r>
              <a:rPr sz="2400" spc="-15" dirty="0" err="1">
                <a:solidFill>
                  <a:srgbClr val="B85B21"/>
                </a:solidFill>
                <a:latin typeface="华文新魏"/>
                <a:cs typeface="华文新魏"/>
              </a:rPr>
              <a:t>合</a:t>
            </a:r>
            <a:r>
              <a:rPr sz="2400" dirty="0" err="1">
                <a:solidFill>
                  <a:srgbClr val="B85B21"/>
                </a:solidFill>
                <a:latin typeface="华文新魏"/>
                <a:cs typeface="华文新魏"/>
              </a:rPr>
              <a:t>格项</a:t>
            </a:r>
            <a:r>
              <a:rPr sz="2400" spc="-15" dirty="0" err="1">
                <a:solidFill>
                  <a:srgbClr val="B85B21"/>
                </a:solidFill>
                <a:latin typeface="华文新魏"/>
                <a:cs typeface="华文新魏"/>
              </a:rPr>
              <a:t>改</a:t>
            </a:r>
            <a:r>
              <a:rPr sz="2400" dirty="0" err="1">
                <a:solidFill>
                  <a:srgbClr val="B85B21"/>
                </a:solidFill>
                <a:latin typeface="华文新魏"/>
                <a:cs typeface="华文新魏"/>
              </a:rPr>
              <a:t>造为</a:t>
            </a:r>
            <a:r>
              <a:rPr sz="2400" spc="-15" dirty="0" err="1">
                <a:solidFill>
                  <a:srgbClr val="B85B21"/>
                </a:solidFill>
                <a:latin typeface="华文新魏"/>
                <a:cs typeface="华文新魏"/>
              </a:rPr>
              <a:t>与</a:t>
            </a:r>
            <a:r>
              <a:rPr sz="2400" dirty="0" err="1">
                <a:solidFill>
                  <a:srgbClr val="B85B21"/>
                </a:solidFill>
                <a:latin typeface="华文新魏"/>
                <a:cs typeface="华文新魏"/>
              </a:rPr>
              <a:t>需求和规格一致的行为</a:t>
            </a:r>
            <a:endParaRPr sz="2400" dirty="0">
              <a:latin typeface="华文新魏"/>
              <a:cs typeface="华文新魏"/>
            </a:endParaRPr>
          </a:p>
        </p:txBody>
      </p:sp>
      <p:sp>
        <p:nvSpPr>
          <p:cNvPr id="4" name="箭头: 下 3">
            <a:extLst>
              <a:ext uri="{FF2B5EF4-FFF2-40B4-BE49-F238E27FC236}">
                <a16:creationId xmlns:a16="http://schemas.microsoft.com/office/drawing/2014/main" id="{1A8717FD-CA73-4CE5-BD07-58E4A8223F2F}"/>
              </a:ext>
            </a:extLst>
          </p:cNvPr>
          <p:cNvSpPr/>
          <p:nvPr/>
        </p:nvSpPr>
        <p:spPr>
          <a:xfrm>
            <a:off x="3851920" y="3536801"/>
            <a:ext cx="432048"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93748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控制质量</a:t>
            </a:r>
          </a:p>
        </p:txBody>
      </p:sp>
      <p:graphicFrame>
        <p:nvGraphicFramePr>
          <p:cNvPr id="14" name="图示 13">
            <a:extLst>
              <a:ext uri="{FF2B5EF4-FFF2-40B4-BE49-F238E27FC236}">
                <a16:creationId xmlns:a16="http://schemas.microsoft.com/office/drawing/2014/main" id="{BAFC44B3-D4B5-4AD3-8015-9D717E5F226B}"/>
              </a:ext>
            </a:extLst>
          </p:cNvPr>
          <p:cNvGraphicFramePr/>
          <p:nvPr>
            <p:extLst>
              <p:ext uri="{D42A27DB-BD31-4B8C-83A1-F6EECF244321}">
                <p14:modId xmlns:p14="http://schemas.microsoft.com/office/powerpoint/2010/main" val="2659712966"/>
              </p:ext>
            </p:extLst>
          </p:nvPr>
        </p:nvGraphicFramePr>
        <p:xfrm>
          <a:off x="143508" y="769268"/>
          <a:ext cx="8856984"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副标题 8">
            <a:extLst>
              <a:ext uri="{FF2B5EF4-FFF2-40B4-BE49-F238E27FC236}">
                <a16:creationId xmlns:a16="http://schemas.microsoft.com/office/drawing/2014/main" id="{DEBA3CF1-8200-44E1-9B55-D5A64687786E}"/>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
        <p:nvSpPr>
          <p:cNvPr id="5" name="圆角矩形标注 6">
            <a:extLst>
              <a:ext uri="{FF2B5EF4-FFF2-40B4-BE49-F238E27FC236}">
                <a16:creationId xmlns:a16="http://schemas.microsoft.com/office/drawing/2014/main" id="{B575CF8F-BBCF-40DE-848D-600888EBD3D4}"/>
              </a:ext>
            </a:extLst>
          </p:cNvPr>
          <p:cNvSpPr/>
          <p:nvPr/>
        </p:nvSpPr>
        <p:spPr>
          <a:xfrm>
            <a:off x="467544" y="4006060"/>
            <a:ext cx="7978187" cy="1598640"/>
          </a:xfrm>
          <a:prstGeom prst="wedgeRoundRectCallout">
            <a:avLst>
              <a:gd name="adj1" fmla="val -15781"/>
              <a:gd name="adj2" fmla="val -79441"/>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数据分析技术包括：</a:t>
            </a:r>
            <a:endParaRPr lang="en-US" altLang="zh-CN" sz="20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1</a:t>
            </a:r>
            <a:r>
              <a:rPr lang="zh-CN" altLang="en-US" b="1" dirty="0">
                <a:solidFill>
                  <a:schemeClr val="tx1"/>
                </a:solidFill>
                <a:latin typeface="Times New Roman" panose="02020603050405020304" pitchFamily="18" charset="0"/>
                <a:cs typeface="Times New Roman" panose="02020603050405020304" pitchFamily="18" charset="0"/>
              </a:rPr>
              <a:t>）绩效审查</a:t>
            </a:r>
            <a:r>
              <a:rPr lang="en-US" altLang="zh-CN" b="1" dirty="0">
                <a:solidFill>
                  <a:schemeClr val="tx1"/>
                </a:solidFill>
                <a:latin typeface="Times New Roman" panose="02020603050405020304" pitchFamily="18" charset="0"/>
                <a:cs typeface="Times New Roman" panose="02020603050405020304" pitchFamily="18" charset="0"/>
              </a:rPr>
              <a:t>:</a:t>
            </a:r>
            <a:r>
              <a:rPr lang="zh-CN" altLang="en-US" b="1" dirty="0">
                <a:solidFill>
                  <a:schemeClr val="tx1"/>
                </a:solidFill>
                <a:latin typeface="Times New Roman" panose="02020603050405020304" pitchFamily="18" charset="0"/>
                <a:cs typeface="Times New Roman" panose="02020603050405020304" pitchFamily="18" charset="0"/>
              </a:rPr>
              <a:t> 测量、比较和分析规划质量管理过程中定义的质量测量指标</a:t>
            </a:r>
          </a:p>
          <a:p>
            <a:pPr marL="0" indent="0">
              <a:lnSpc>
                <a:spcPct val="150000"/>
              </a:lnSpc>
              <a:spcBef>
                <a:spcPts val="0"/>
              </a:spcBef>
              <a:buNone/>
            </a:pPr>
            <a:r>
              <a:rPr lang="zh-CN" altLang="en-US"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2</a:t>
            </a:r>
            <a:r>
              <a:rPr lang="zh-CN" altLang="en-US" b="1" dirty="0">
                <a:solidFill>
                  <a:schemeClr val="tx1"/>
                </a:solidFill>
                <a:latin typeface="Times New Roman" panose="02020603050405020304" pitchFamily="18" charset="0"/>
                <a:cs typeface="Times New Roman" panose="02020603050405020304" pitchFamily="18" charset="0"/>
              </a:rPr>
              <a:t>）根本原因分析 </a:t>
            </a:r>
            <a:r>
              <a:rPr lang="en-US" altLang="zh-CN" b="1" dirty="0">
                <a:solidFill>
                  <a:schemeClr val="tx1"/>
                </a:solidFill>
                <a:latin typeface="Times New Roman" panose="02020603050405020304" pitchFamily="18" charset="0"/>
                <a:cs typeface="Times New Roman" panose="02020603050405020304" pitchFamily="18" charset="0"/>
              </a:rPr>
              <a:t>(RCA):</a:t>
            </a:r>
            <a:r>
              <a:rPr lang="zh-CN" altLang="en-US" b="1" dirty="0">
                <a:solidFill>
                  <a:schemeClr val="tx1"/>
                </a:solidFill>
                <a:latin typeface="Times New Roman" panose="02020603050405020304" pitchFamily="18" charset="0"/>
                <a:cs typeface="Times New Roman" panose="02020603050405020304" pitchFamily="18" charset="0"/>
              </a:rPr>
              <a:t>用于识别缺陷成因</a:t>
            </a:r>
          </a:p>
        </p:txBody>
      </p:sp>
    </p:spTree>
    <p:extLst>
      <p:ext uri="{BB962C8B-B14F-4D97-AF65-F5344CB8AC3E}">
        <p14:creationId xmlns:p14="http://schemas.microsoft.com/office/powerpoint/2010/main" val="18602437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a:t>
            </a:r>
            <a:r>
              <a:rPr lang="zh-CN" altLang="en-US" dirty="0"/>
              <a:t>  项目质量管理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副标题 8"/>
          <p:cNvSpPr txBox="1">
            <a:spLocks/>
          </p:cNvSpPr>
          <p:nvPr/>
        </p:nvSpPr>
        <p:spPr>
          <a:xfrm>
            <a:off x="395536"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mn-ea"/>
                <a:cs typeface="Times New Roman" panose="02020603050405020304" pitchFamily="18" charset="0"/>
              </a:rPr>
              <a:t>项目质量管理：</a:t>
            </a:r>
            <a:r>
              <a:rPr lang="zh-CN" altLang="en-US" sz="2400" b="1" dirty="0">
                <a:solidFill>
                  <a:srgbClr val="7030A0"/>
                </a:solidFill>
                <a:latin typeface="+mn-ea"/>
                <a:cs typeface="Times New Roman" panose="02020603050405020304" pitchFamily="18" charset="0"/>
              </a:rPr>
              <a:t>确保项目需求得到满足和确认</a:t>
            </a:r>
            <a:endParaRPr lang="zh-CN" altLang="en-US" sz="2400" dirty="0">
              <a:solidFill>
                <a:srgbClr val="7030A0"/>
              </a:solidFill>
              <a:latin typeface="+mn-ea"/>
            </a:endParaRPr>
          </a:p>
          <a:p>
            <a:pPr marL="0" indent="0">
              <a:lnSpc>
                <a:spcPct val="150000"/>
              </a:lnSpc>
              <a:spcBef>
                <a:spcPts val="0"/>
              </a:spcBef>
              <a:buNone/>
            </a:pPr>
            <a:endParaRPr lang="zh-CN" altLang="en-US" sz="2400" b="1" dirty="0">
              <a:latin typeface="+mn-ea"/>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39F02C67-C84D-44CA-AC84-B10E89430CF5}"/>
              </a:ext>
            </a:extLst>
          </p:cNvPr>
          <p:cNvGraphicFramePr/>
          <p:nvPr>
            <p:extLst>
              <p:ext uri="{D42A27DB-BD31-4B8C-83A1-F6EECF244321}">
                <p14:modId xmlns:p14="http://schemas.microsoft.com/office/powerpoint/2010/main" val="1290621352"/>
              </p:ext>
            </p:extLst>
          </p:nvPr>
        </p:nvGraphicFramePr>
        <p:xfrm>
          <a:off x="2267744" y="1541286"/>
          <a:ext cx="4849358" cy="4052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6136218"/>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控制质量</a:t>
            </a:r>
          </a:p>
        </p:txBody>
      </p:sp>
      <p:graphicFrame>
        <p:nvGraphicFramePr>
          <p:cNvPr id="14" name="图示 13">
            <a:extLst>
              <a:ext uri="{FF2B5EF4-FFF2-40B4-BE49-F238E27FC236}">
                <a16:creationId xmlns:a16="http://schemas.microsoft.com/office/drawing/2014/main" id="{BAFC44B3-D4B5-4AD3-8015-9D717E5F226B}"/>
              </a:ext>
            </a:extLst>
          </p:cNvPr>
          <p:cNvGraphicFramePr/>
          <p:nvPr>
            <p:extLst>
              <p:ext uri="{D42A27DB-BD31-4B8C-83A1-F6EECF244321}">
                <p14:modId xmlns:p14="http://schemas.microsoft.com/office/powerpoint/2010/main" val="2401037925"/>
              </p:ext>
            </p:extLst>
          </p:nvPr>
        </p:nvGraphicFramePr>
        <p:xfrm>
          <a:off x="143508" y="769268"/>
          <a:ext cx="8856984"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副标题 8">
            <a:extLst>
              <a:ext uri="{FF2B5EF4-FFF2-40B4-BE49-F238E27FC236}">
                <a16:creationId xmlns:a16="http://schemas.microsoft.com/office/drawing/2014/main" id="{DEBA3CF1-8200-44E1-9B55-D5A64687786E}"/>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
        <p:nvSpPr>
          <p:cNvPr id="5" name="圆角矩形标注 6">
            <a:extLst>
              <a:ext uri="{FF2B5EF4-FFF2-40B4-BE49-F238E27FC236}">
                <a16:creationId xmlns:a16="http://schemas.microsoft.com/office/drawing/2014/main" id="{A75016F6-A029-4AAE-ADCE-263DA9C7759E}"/>
              </a:ext>
            </a:extLst>
          </p:cNvPr>
          <p:cNvSpPr/>
          <p:nvPr/>
        </p:nvSpPr>
        <p:spPr>
          <a:xfrm>
            <a:off x="1619672" y="4333850"/>
            <a:ext cx="6883366" cy="1223764"/>
          </a:xfrm>
          <a:prstGeom prst="wedgeRoundRectCallout">
            <a:avLst>
              <a:gd name="adj1" fmla="val 24070"/>
              <a:gd name="adj2" fmla="val -109393"/>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spcBef>
                <a:spcPts val="0"/>
              </a:spcBef>
              <a:buNone/>
            </a:pPr>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Times New Roman" panose="02020603050405020304" pitchFamily="18" charset="0"/>
                <a:cs typeface="Times New Roman" panose="02020603050405020304" pitchFamily="18" charset="0"/>
              </a:rPr>
              <a:t>、质量控制测量结果：</a:t>
            </a:r>
            <a:r>
              <a:rPr lang="zh-CN" altLang="en-US" sz="2000" b="1" dirty="0">
                <a:solidFill>
                  <a:schemeClr val="tx1"/>
                </a:solidFill>
                <a:latin typeface="Times New Roman" panose="02020603050405020304" pitchFamily="18" charset="0"/>
                <a:cs typeface="Times New Roman" panose="02020603050405020304" pitchFamily="18" charset="0"/>
              </a:rPr>
              <a:t>对质量控制活动结果的书面记录</a:t>
            </a:r>
            <a:endParaRPr lang="en-US" altLang="zh-CN" sz="2000" b="1" dirty="0">
              <a:solidFill>
                <a:schemeClr val="tx1"/>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Times New Roman" panose="02020603050405020304" pitchFamily="18" charset="0"/>
                <a:cs typeface="Times New Roman" panose="02020603050405020304" pitchFamily="18" charset="0"/>
              </a:rPr>
              <a:t>、核实的可交付成果：</a:t>
            </a:r>
            <a:r>
              <a:rPr lang="zh-CN" altLang="en-US" sz="2000" b="1" dirty="0">
                <a:solidFill>
                  <a:schemeClr val="tx1"/>
                </a:solidFill>
                <a:latin typeface="Times New Roman" panose="02020603050405020304" pitchFamily="18" charset="0"/>
                <a:cs typeface="Times New Roman" panose="02020603050405020304" pitchFamily="18" charset="0"/>
              </a:rPr>
              <a:t>确定可交付成果的正确性</a:t>
            </a:r>
          </a:p>
        </p:txBody>
      </p:sp>
    </p:spTree>
    <p:extLst>
      <p:ext uri="{BB962C8B-B14F-4D97-AF65-F5344CB8AC3E}">
        <p14:creationId xmlns:p14="http://schemas.microsoft.com/office/powerpoint/2010/main" val="2989495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控制质量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6ABE7052-99FC-41F8-A8C6-9A6260396952}"/>
              </a:ext>
            </a:extLst>
          </p:cNvPr>
          <p:cNvSpPr txBox="1"/>
          <p:nvPr/>
        </p:nvSpPr>
        <p:spPr>
          <a:xfrm>
            <a:off x="459556" y="1057300"/>
            <a:ext cx="4920143" cy="461665"/>
          </a:xfrm>
          <a:prstGeom prst="rect">
            <a:avLst/>
          </a:prstGeom>
          <a:noFill/>
        </p:spPr>
        <p:txBody>
          <a:bodyPr wrap="square">
            <a:spAutoFit/>
          </a:bodyPr>
          <a:lstStyle/>
          <a:p>
            <a:r>
              <a:rPr lang="zh-CN" altLang="en-US" sz="2400" dirty="0">
                <a:solidFill>
                  <a:srgbClr val="FF0000"/>
                </a:solidFill>
              </a:rPr>
              <a:t>质量保证</a:t>
            </a:r>
            <a:r>
              <a:rPr lang="en-US" altLang="zh-CN" sz="2400" dirty="0">
                <a:solidFill>
                  <a:srgbClr val="FF0000"/>
                </a:solidFill>
              </a:rPr>
              <a:t>QA</a:t>
            </a:r>
            <a:r>
              <a:rPr lang="zh-CN" altLang="en-US" sz="2400" dirty="0">
                <a:solidFill>
                  <a:srgbClr val="FF0000"/>
                </a:solidFill>
              </a:rPr>
              <a:t>与质量控制</a:t>
            </a:r>
            <a:r>
              <a:rPr lang="en-US" altLang="zh-CN" sz="2400" dirty="0">
                <a:solidFill>
                  <a:srgbClr val="FF0000"/>
                </a:solidFill>
              </a:rPr>
              <a:t>QC</a:t>
            </a:r>
            <a:r>
              <a:rPr lang="zh-CN" altLang="en-US" sz="2400" dirty="0">
                <a:solidFill>
                  <a:srgbClr val="FF0000"/>
                </a:solidFill>
              </a:rPr>
              <a:t>比较</a:t>
            </a:r>
          </a:p>
        </p:txBody>
      </p:sp>
      <p:graphicFrame>
        <p:nvGraphicFramePr>
          <p:cNvPr id="37" name="表格 39">
            <a:extLst>
              <a:ext uri="{FF2B5EF4-FFF2-40B4-BE49-F238E27FC236}">
                <a16:creationId xmlns:a16="http://schemas.microsoft.com/office/drawing/2014/main" id="{7E7333EB-509F-40A9-8F95-0036F9B1FD86}"/>
              </a:ext>
            </a:extLst>
          </p:cNvPr>
          <p:cNvGraphicFramePr>
            <a:graphicFrameLocks noGrp="1"/>
          </p:cNvGraphicFramePr>
          <p:nvPr>
            <p:extLst>
              <p:ext uri="{D42A27DB-BD31-4B8C-83A1-F6EECF244321}">
                <p14:modId xmlns:p14="http://schemas.microsoft.com/office/powerpoint/2010/main" val="2486598806"/>
              </p:ext>
            </p:extLst>
          </p:nvPr>
        </p:nvGraphicFramePr>
        <p:xfrm>
          <a:off x="167933" y="1928394"/>
          <a:ext cx="8808134" cy="2645602"/>
        </p:xfrm>
        <a:graphic>
          <a:graphicData uri="http://schemas.openxmlformats.org/drawingml/2006/table">
            <a:tbl>
              <a:tblPr firstRow="1" bandRow="1">
                <a:tableStyleId>{5C22544A-7EE6-4342-B048-85BDC9FD1C3A}</a:tableStyleId>
              </a:tblPr>
              <a:tblGrid>
                <a:gridCol w="783741">
                  <a:extLst>
                    <a:ext uri="{9D8B030D-6E8A-4147-A177-3AD203B41FA5}">
                      <a16:colId xmlns:a16="http://schemas.microsoft.com/office/drawing/2014/main" val="2119265100"/>
                    </a:ext>
                  </a:extLst>
                </a:gridCol>
                <a:gridCol w="3775921">
                  <a:extLst>
                    <a:ext uri="{9D8B030D-6E8A-4147-A177-3AD203B41FA5}">
                      <a16:colId xmlns:a16="http://schemas.microsoft.com/office/drawing/2014/main" val="3726679932"/>
                    </a:ext>
                  </a:extLst>
                </a:gridCol>
                <a:gridCol w="4248472">
                  <a:extLst>
                    <a:ext uri="{9D8B030D-6E8A-4147-A177-3AD203B41FA5}">
                      <a16:colId xmlns:a16="http://schemas.microsoft.com/office/drawing/2014/main" val="3603379647"/>
                    </a:ext>
                  </a:extLst>
                </a:gridCol>
              </a:tblGrid>
              <a:tr h="524160">
                <a:tc>
                  <a:txBody>
                    <a:bodyPr/>
                    <a:lstStyle/>
                    <a:p>
                      <a:endParaRPr lang="zh-CN" altLang="en-US" sz="2000" dirty="0"/>
                    </a:p>
                  </a:txBody>
                  <a:tcPr anchor="ctr"/>
                </a:tc>
                <a:tc>
                  <a:txBody>
                    <a:bodyPr/>
                    <a:lstStyle/>
                    <a:p>
                      <a:r>
                        <a:rPr lang="zh-CN" altLang="en-US" sz="2000" dirty="0"/>
                        <a:t>质量保证</a:t>
                      </a:r>
                      <a:r>
                        <a:rPr lang="en-US" altLang="zh-CN" sz="2000" dirty="0"/>
                        <a:t>QA</a:t>
                      </a:r>
                      <a:endParaRPr lang="zh-CN" altLang="en-US" sz="2000" dirty="0"/>
                    </a:p>
                  </a:txBody>
                  <a:tcPr anchor="ctr"/>
                </a:tc>
                <a:tc>
                  <a:txBody>
                    <a:bodyPr/>
                    <a:lstStyle/>
                    <a:p>
                      <a:r>
                        <a:rPr lang="zh-CN" altLang="en-US" sz="2000" dirty="0"/>
                        <a:t>质量控制</a:t>
                      </a:r>
                      <a:r>
                        <a:rPr lang="en-US" altLang="zh-CN" sz="2000" dirty="0"/>
                        <a:t>QC</a:t>
                      </a:r>
                      <a:endParaRPr lang="zh-CN" altLang="en-US" sz="2000" dirty="0"/>
                    </a:p>
                  </a:txBody>
                  <a:tcPr anchor="ctr"/>
                </a:tc>
                <a:extLst>
                  <a:ext uri="{0D108BD9-81ED-4DB2-BD59-A6C34878D82A}">
                    <a16:rowId xmlns:a16="http://schemas.microsoft.com/office/drawing/2014/main" val="3829295587"/>
                  </a:ext>
                </a:extLst>
              </a:tr>
              <a:tr h="548962">
                <a:tc>
                  <a:txBody>
                    <a:bodyPr/>
                    <a:lstStyle/>
                    <a:p>
                      <a:r>
                        <a:rPr lang="zh-CN" altLang="en-US" sz="2000" dirty="0"/>
                        <a:t>内容</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C00000"/>
                          </a:solidFill>
                        </a:rPr>
                        <a:t>审计</a:t>
                      </a:r>
                      <a:r>
                        <a:rPr lang="zh-CN" altLang="en-US" sz="2000" dirty="0"/>
                        <a:t>产品和过程的质量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C00000"/>
                          </a:solidFill>
                        </a:rPr>
                        <a:t>检查</a:t>
                      </a:r>
                      <a:r>
                        <a:rPr lang="zh-CN" altLang="en-US" sz="2000" dirty="0"/>
                        <a:t>产品的质量，保证符合客户需求</a:t>
                      </a:r>
                    </a:p>
                  </a:txBody>
                  <a:tcPr anchor="ctr"/>
                </a:tc>
                <a:extLst>
                  <a:ext uri="{0D108BD9-81ED-4DB2-BD59-A6C34878D82A}">
                    <a16:rowId xmlns:a16="http://schemas.microsoft.com/office/drawing/2014/main" val="1184996214"/>
                  </a:ext>
                </a:extLst>
              </a:tr>
              <a:tr h="524160">
                <a:tc>
                  <a:txBody>
                    <a:bodyPr/>
                    <a:lstStyle/>
                    <a:p>
                      <a:r>
                        <a:rPr lang="zh-CN" altLang="en-US" sz="2000" dirty="0"/>
                        <a:t>时点</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rPr>
                        <a:t>过程和产品</a:t>
                      </a:r>
                      <a:r>
                        <a:rPr lang="zh-CN" altLang="en-US" sz="2000" dirty="0">
                          <a:solidFill>
                            <a:srgbClr val="0070C0"/>
                          </a:solidFill>
                        </a:rPr>
                        <a:t>提交后</a:t>
                      </a:r>
                      <a:r>
                        <a:rPr lang="zh-CN" altLang="en-US" sz="2000" dirty="0">
                          <a:solidFill>
                            <a:schemeClr val="tx1"/>
                          </a:solidFill>
                        </a:rPr>
                        <a:t>的质量监管</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rPr>
                        <a:t>产品</a:t>
                      </a:r>
                      <a:r>
                        <a:rPr lang="zh-CN" altLang="en-US" sz="2000" dirty="0">
                          <a:solidFill>
                            <a:srgbClr val="0070C0"/>
                          </a:solidFill>
                        </a:rPr>
                        <a:t>推出前</a:t>
                      </a:r>
                      <a:r>
                        <a:rPr lang="zh-CN" altLang="en-US" sz="2000" dirty="0">
                          <a:solidFill>
                            <a:schemeClr val="tx1"/>
                          </a:solidFill>
                        </a:rPr>
                        <a:t>的质量把关</a:t>
                      </a:r>
                    </a:p>
                  </a:txBody>
                  <a:tcPr anchor="ctr"/>
                </a:tc>
                <a:extLst>
                  <a:ext uri="{0D108BD9-81ED-4DB2-BD59-A6C34878D82A}">
                    <a16:rowId xmlns:a16="http://schemas.microsoft.com/office/drawing/2014/main" val="2863337224"/>
                  </a:ext>
                </a:extLst>
              </a:tr>
              <a:tr h="524160">
                <a:tc>
                  <a:txBody>
                    <a:bodyPr/>
                    <a:lstStyle/>
                    <a:p>
                      <a:r>
                        <a:rPr lang="zh-CN" altLang="en-US" sz="2000" dirty="0"/>
                        <a:t>作用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rPr>
                        <a:t>通常有助于</a:t>
                      </a:r>
                      <a:r>
                        <a:rPr lang="zh-CN" altLang="en-US" sz="2000" dirty="0">
                          <a:solidFill>
                            <a:srgbClr val="C00000"/>
                          </a:solidFill>
                        </a:rPr>
                        <a:t>未来</a:t>
                      </a:r>
                      <a:r>
                        <a:rPr lang="zh-CN" altLang="en-US" sz="2000" dirty="0">
                          <a:solidFill>
                            <a:schemeClr val="tx1"/>
                          </a:solidFill>
                        </a:rPr>
                        <a:t>提高产品的质量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rPr>
                        <a:t>直接影响</a:t>
                      </a:r>
                      <a:r>
                        <a:rPr lang="zh-CN" altLang="en-US" sz="2000" dirty="0">
                          <a:solidFill>
                            <a:srgbClr val="C00000"/>
                          </a:solidFill>
                        </a:rPr>
                        <a:t>当前</a:t>
                      </a:r>
                      <a:r>
                        <a:rPr lang="zh-CN" altLang="en-US" sz="2000" dirty="0">
                          <a:solidFill>
                            <a:schemeClr val="tx1"/>
                          </a:solidFill>
                        </a:rPr>
                        <a:t>产品的质量</a:t>
                      </a:r>
                    </a:p>
                  </a:txBody>
                  <a:tcPr anchor="ctr"/>
                </a:tc>
                <a:extLst>
                  <a:ext uri="{0D108BD9-81ED-4DB2-BD59-A6C34878D82A}">
                    <a16:rowId xmlns:a16="http://schemas.microsoft.com/office/drawing/2014/main" val="4157456586"/>
                  </a:ext>
                </a:extLst>
              </a:tr>
              <a:tr h="524160">
                <a:tc>
                  <a:txBody>
                    <a:bodyPr/>
                    <a:lstStyle/>
                    <a:p>
                      <a:r>
                        <a:rPr lang="zh-CN" altLang="en-US" sz="2000" dirty="0"/>
                        <a:t>对象</a:t>
                      </a:r>
                    </a:p>
                  </a:txBody>
                  <a:tcPr anchor="ctr"/>
                </a:tc>
                <a:tc>
                  <a:txBody>
                    <a:bodyPr/>
                    <a:lstStyle/>
                    <a:p>
                      <a:r>
                        <a:rPr lang="zh-CN" altLang="en-US" sz="2000" dirty="0"/>
                        <a:t>针对</a:t>
                      </a:r>
                      <a:r>
                        <a:rPr lang="zh-CN" altLang="en-US" sz="2000" dirty="0">
                          <a:solidFill>
                            <a:srgbClr val="0070C0"/>
                          </a:solidFill>
                        </a:rPr>
                        <a:t>一般的、具有普遍性</a:t>
                      </a:r>
                      <a:r>
                        <a:rPr lang="zh-CN" altLang="en-US" sz="2000" dirty="0"/>
                        <a:t>的问题</a:t>
                      </a:r>
                    </a:p>
                  </a:txBody>
                  <a:tcPr anchor="ctr"/>
                </a:tc>
                <a:tc>
                  <a:txBody>
                    <a:bodyPr/>
                    <a:lstStyle/>
                    <a:p>
                      <a:r>
                        <a:rPr lang="zh-CN" altLang="en-US" sz="2000" dirty="0"/>
                        <a:t>针对</a:t>
                      </a:r>
                      <a:r>
                        <a:rPr lang="zh-CN" altLang="en-US" sz="2000" dirty="0">
                          <a:solidFill>
                            <a:srgbClr val="0070C0"/>
                          </a:solidFill>
                        </a:rPr>
                        <a:t>具体产品或者具体活动</a:t>
                      </a:r>
                    </a:p>
                  </a:txBody>
                  <a:tcPr anchor="ctr"/>
                </a:tc>
                <a:extLst>
                  <a:ext uri="{0D108BD9-81ED-4DB2-BD59-A6C34878D82A}">
                    <a16:rowId xmlns:a16="http://schemas.microsoft.com/office/drawing/2014/main" val="3607977517"/>
                  </a:ext>
                </a:extLst>
              </a:tr>
            </a:tbl>
          </a:graphicData>
        </a:graphic>
      </p:graphicFrame>
      <p:sp>
        <p:nvSpPr>
          <p:cNvPr id="7" name="文本框 6">
            <a:extLst>
              <a:ext uri="{FF2B5EF4-FFF2-40B4-BE49-F238E27FC236}">
                <a16:creationId xmlns:a16="http://schemas.microsoft.com/office/drawing/2014/main" id="{3DAC6469-55D4-457E-8E28-9B6E61910B00}"/>
              </a:ext>
            </a:extLst>
          </p:cNvPr>
          <p:cNvSpPr txBox="1"/>
          <p:nvPr/>
        </p:nvSpPr>
        <p:spPr>
          <a:xfrm>
            <a:off x="1246142" y="4923287"/>
            <a:ext cx="3312368" cy="400110"/>
          </a:xfrm>
          <a:prstGeom prst="rect">
            <a:avLst/>
          </a:prstGeom>
          <a:noFill/>
          <a:ln>
            <a:solidFill>
              <a:srgbClr val="7E102F"/>
            </a:solidFill>
          </a:ln>
        </p:spPr>
        <p:txBody>
          <a:bodyPr wrap="square">
            <a:spAutoFit/>
          </a:bodyPr>
          <a:lstStyle/>
          <a:p>
            <a:r>
              <a:rPr lang="zh-CN" altLang="en-US" sz="2000" b="1" dirty="0"/>
              <a:t>强调“过程改进和信心保证”</a:t>
            </a:r>
          </a:p>
        </p:txBody>
      </p:sp>
      <p:sp>
        <p:nvSpPr>
          <p:cNvPr id="4" name="箭头: 右 3">
            <a:extLst>
              <a:ext uri="{FF2B5EF4-FFF2-40B4-BE49-F238E27FC236}">
                <a16:creationId xmlns:a16="http://schemas.microsoft.com/office/drawing/2014/main" id="{19387FAC-6849-4A5E-8F2B-B7E81DDFD265}"/>
              </a:ext>
            </a:extLst>
          </p:cNvPr>
          <p:cNvSpPr/>
          <p:nvPr/>
        </p:nvSpPr>
        <p:spPr>
          <a:xfrm rot="16200000">
            <a:off x="2729207" y="4628940"/>
            <a:ext cx="346238" cy="227720"/>
          </a:xfrm>
          <a:prstGeom prst="rightArrow">
            <a:avLst/>
          </a:prstGeom>
          <a:solidFill>
            <a:srgbClr val="7E102F"/>
          </a:solidFill>
          <a:ln>
            <a:solidFill>
              <a:srgbClr val="7E10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6CBDCE84-43AC-4D1B-9DE3-BDEEEFEDD050}"/>
              </a:ext>
            </a:extLst>
          </p:cNvPr>
          <p:cNvSpPr/>
          <p:nvPr/>
        </p:nvSpPr>
        <p:spPr>
          <a:xfrm rot="16200000">
            <a:off x="6743462" y="4634782"/>
            <a:ext cx="349291" cy="227720"/>
          </a:xfrm>
          <a:prstGeom prst="rightArrow">
            <a:avLst/>
          </a:prstGeom>
          <a:solidFill>
            <a:srgbClr val="7E102F"/>
          </a:solidFill>
          <a:ln>
            <a:solidFill>
              <a:srgbClr val="7E10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7C35E8A-5D84-4F4A-8BC4-2C1573D7C6F5}"/>
              </a:ext>
            </a:extLst>
          </p:cNvPr>
          <p:cNvSpPr txBox="1"/>
          <p:nvPr/>
        </p:nvSpPr>
        <p:spPr>
          <a:xfrm>
            <a:off x="5076056" y="4923287"/>
            <a:ext cx="3600400" cy="400110"/>
          </a:xfrm>
          <a:prstGeom prst="rect">
            <a:avLst/>
          </a:prstGeom>
          <a:noFill/>
          <a:ln>
            <a:solidFill>
              <a:srgbClr val="7E102F"/>
            </a:solidFill>
          </a:ln>
        </p:spPr>
        <p:txBody>
          <a:bodyPr wrap="square">
            <a:spAutoFit/>
          </a:bodyPr>
          <a:lstStyle/>
          <a:p>
            <a:r>
              <a:rPr lang="zh-CN" altLang="en-US" sz="2000" b="1" dirty="0"/>
              <a:t>强调“具体可交付成果的质量”</a:t>
            </a:r>
          </a:p>
        </p:txBody>
      </p:sp>
    </p:spTree>
    <p:extLst>
      <p:ext uri="{BB962C8B-B14F-4D97-AF65-F5344CB8AC3E}">
        <p14:creationId xmlns:p14="http://schemas.microsoft.com/office/powerpoint/2010/main" val="268060319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10" grpId="0" animBg="1"/>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控制质量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6ABE7052-99FC-41F8-A8C6-9A6260396952}"/>
              </a:ext>
            </a:extLst>
          </p:cNvPr>
          <p:cNvSpPr txBox="1"/>
          <p:nvPr/>
        </p:nvSpPr>
        <p:spPr>
          <a:xfrm>
            <a:off x="459556" y="1057300"/>
            <a:ext cx="4920143" cy="461665"/>
          </a:xfrm>
          <a:prstGeom prst="rect">
            <a:avLst/>
          </a:prstGeom>
          <a:noFill/>
        </p:spPr>
        <p:txBody>
          <a:bodyPr wrap="square">
            <a:spAutoFit/>
          </a:bodyPr>
          <a:lstStyle/>
          <a:p>
            <a:r>
              <a:rPr lang="zh-CN" altLang="en-US" sz="2400" dirty="0">
                <a:solidFill>
                  <a:srgbClr val="FF0000"/>
                </a:solidFill>
              </a:rPr>
              <a:t>质量保证</a:t>
            </a:r>
            <a:r>
              <a:rPr lang="en-US" altLang="zh-CN" sz="2400" dirty="0">
                <a:solidFill>
                  <a:srgbClr val="FF0000"/>
                </a:solidFill>
              </a:rPr>
              <a:t>QA</a:t>
            </a:r>
            <a:r>
              <a:rPr lang="zh-CN" altLang="en-US" sz="2400" dirty="0">
                <a:solidFill>
                  <a:srgbClr val="FF0000"/>
                </a:solidFill>
              </a:rPr>
              <a:t>与质量控制</a:t>
            </a:r>
            <a:r>
              <a:rPr lang="en-US" altLang="zh-CN" sz="2400" dirty="0">
                <a:solidFill>
                  <a:srgbClr val="FF0000"/>
                </a:solidFill>
              </a:rPr>
              <a:t>QC</a:t>
            </a:r>
            <a:r>
              <a:rPr lang="zh-CN" altLang="en-US" sz="2400" dirty="0">
                <a:solidFill>
                  <a:srgbClr val="FF0000"/>
                </a:solidFill>
              </a:rPr>
              <a:t>比较</a:t>
            </a:r>
          </a:p>
        </p:txBody>
      </p:sp>
      <p:sp>
        <p:nvSpPr>
          <p:cNvPr id="7" name="object 5">
            <a:extLst>
              <a:ext uri="{FF2B5EF4-FFF2-40B4-BE49-F238E27FC236}">
                <a16:creationId xmlns:a16="http://schemas.microsoft.com/office/drawing/2014/main" id="{7005DD91-E1DF-45D0-99D3-070A3F553C8C}"/>
              </a:ext>
            </a:extLst>
          </p:cNvPr>
          <p:cNvSpPr txBox="1"/>
          <p:nvPr/>
        </p:nvSpPr>
        <p:spPr>
          <a:xfrm>
            <a:off x="1356388" y="3217540"/>
            <a:ext cx="742315" cy="453329"/>
          </a:xfrm>
          <a:prstGeom prst="rect">
            <a:avLst/>
          </a:prstGeom>
          <a:ln w="25907">
            <a:solidFill>
              <a:srgbClr val="000000"/>
            </a:solidFill>
          </a:ln>
        </p:spPr>
        <p:txBody>
          <a:bodyPr vert="horz" wrap="square" lIns="0" tIns="37465" rIns="0" bIns="0" rtlCol="0">
            <a:spAutoFit/>
          </a:bodyPr>
          <a:lstStyle/>
          <a:p>
            <a:pPr marL="89535">
              <a:lnSpc>
                <a:spcPct val="100000"/>
              </a:lnSpc>
              <a:spcBef>
                <a:spcPts val="295"/>
              </a:spcBef>
            </a:pPr>
            <a:r>
              <a:rPr lang="en-US" sz="2700" spc="-5" dirty="0">
                <a:latin typeface="Arial Narrow"/>
                <a:cs typeface="Arial Narrow"/>
              </a:rPr>
              <a:t> </a:t>
            </a:r>
            <a:r>
              <a:rPr sz="2700" spc="-5" dirty="0">
                <a:latin typeface="Arial Narrow"/>
                <a:cs typeface="Arial Narrow"/>
              </a:rPr>
              <a:t>P1</a:t>
            </a:r>
            <a:endParaRPr sz="2700" dirty="0">
              <a:latin typeface="Arial Narrow"/>
              <a:cs typeface="Arial Narrow"/>
            </a:endParaRPr>
          </a:p>
        </p:txBody>
      </p:sp>
      <p:sp>
        <p:nvSpPr>
          <p:cNvPr id="8" name="object 6">
            <a:extLst>
              <a:ext uri="{FF2B5EF4-FFF2-40B4-BE49-F238E27FC236}">
                <a16:creationId xmlns:a16="http://schemas.microsoft.com/office/drawing/2014/main" id="{54ABA151-C2C2-4D27-8089-5FF9C3319FB3}"/>
              </a:ext>
            </a:extLst>
          </p:cNvPr>
          <p:cNvSpPr txBox="1"/>
          <p:nvPr/>
        </p:nvSpPr>
        <p:spPr>
          <a:xfrm>
            <a:off x="2555776" y="3217540"/>
            <a:ext cx="744220" cy="453329"/>
          </a:xfrm>
          <a:prstGeom prst="rect">
            <a:avLst/>
          </a:prstGeom>
          <a:ln w="25908">
            <a:solidFill>
              <a:srgbClr val="000000"/>
            </a:solidFill>
          </a:ln>
        </p:spPr>
        <p:txBody>
          <a:bodyPr vert="horz" wrap="square" lIns="0" tIns="37465" rIns="0" bIns="0" rtlCol="0">
            <a:spAutoFit/>
          </a:bodyPr>
          <a:lstStyle/>
          <a:p>
            <a:pPr marL="90805">
              <a:lnSpc>
                <a:spcPct val="100000"/>
              </a:lnSpc>
              <a:spcBef>
                <a:spcPts val="295"/>
              </a:spcBef>
            </a:pPr>
            <a:r>
              <a:rPr lang="en-US" sz="2700" spc="-5" dirty="0">
                <a:latin typeface="Arial Narrow"/>
                <a:cs typeface="Arial Narrow"/>
              </a:rPr>
              <a:t> </a:t>
            </a:r>
            <a:r>
              <a:rPr sz="2700" spc="-5" dirty="0">
                <a:latin typeface="Arial Narrow"/>
                <a:cs typeface="Arial Narrow"/>
              </a:rPr>
              <a:t>P2</a:t>
            </a:r>
            <a:endParaRPr sz="2700" dirty="0">
              <a:latin typeface="Arial Narrow"/>
              <a:cs typeface="Arial Narrow"/>
            </a:endParaRPr>
          </a:p>
        </p:txBody>
      </p:sp>
      <p:sp>
        <p:nvSpPr>
          <p:cNvPr id="10" name="object 7">
            <a:extLst>
              <a:ext uri="{FF2B5EF4-FFF2-40B4-BE49-F238E27FC236}">
                <a16:creationId xmlns:a16="http://schemas.microsoft.com/office/drawing/2014/main" id="{7652BEB1-B8B0-4C22-80B7-0054BA756669}"/>
              </a:ext>
            </a:extLst>
          </p:cNvPr>
          <p:cNvSpPr txBox="1"/>
          <p:nvPr/>
        </p:nvSpPr>
        <p:spPr>
          <a:xfrm>
            <a:off x="3698776" y="3217540"/>
            <a:ext cx="744220" cy="453329"/>
          </a:xfrm>
          <a:prstGeom prst="rect">
            <a:avLst/>
          </a:prstGeom>
          <a:ln w="25907">
            <a:solidFill>
              <a:srgbClr val="000000"/>
            </a:solidFill>
          </a:ln>
        </p:spPr>
        <p:txBody>
          <a:bodyPr vert="horz" wrap="square" lIns="0" tIns="37465" rIns="0" bIns="0" rtlCol="0">
            <a:spAutoFit/>
          </a:bodyPr>
          <a:lstStyle/>
          <a:p>
            <a:pPr marL="90805">
              <a:lnSpc>
                <a:spcPct val="100000"/>
              </a:lnSpc>
              <a:spcBef>
                <a:spcPts val="295"/>
              </a:spcBef>
            </a:pPr>
            <a:r>
              <a:rPr lang="en-US" sz="2700" spc="-5" dirty="0">
                <a:latin typeface="Arial Narrow"/>
                <a:cs typeface="Arial Narrow"/>
              </a:rPr>
              <a:t> </a:t>
            </a:r>
            <a:r>
              <a:rPr sz="2700" spc="-5" dirty="0">
                <a:latin typeface="Arial Narrow"/>
                <a:cs typeface="Arial Narrow"/>
              </a:rPr>
              <a:t>P3</a:t>
            </a:r>
            <a:endParaRPr sz="2700" dirty="0">
              <a:latin typeface="Arial Narrow"/>
              <a:cs typeface="Arial Narrow"/>
            </a:endParaRPr>
          </a:p>
        </p:txBody>
      </p:sp>
      <p:sp>
        <p:nvSpPr>
          <p:cNvPr id="11" name="object 8">
            <a:extLst>
              <a:ext uri="{FF2B5EF4-FFF2-40B4-BE49-F238E27FC236}">
                <a16:creationId xmlns:a16="http://schemas.microsoft.com/office/drawing/2014/main" id="{DE5FFB9A-1E85-4CE4-A0F6-5390C2195024}"/>
              </a:ext>
            </a:extLst>
          </p:cNvPr>
          <p:cNvSpPr/>
          <p:nvPr/>
        </p:nvSpPr>
        <p:spPr>
          <a:xfrm>
            <a:off x="4442488" y="3349367"/>
            <a:ext cx="285115" cy="78105"/>
          </a:xfrm>
          <a:custGeom>
            <a:avLst/>
            <a:gdLst/>
            <a:ahLst/>
            <a:cxnLst/>
            <a:rect l="l" t="t" r="r" b="b"/>
            <a:pathLst>
              <a:path w="285114" h="78105">
                <a:moveTo>
                  <a:pt x="207263" y="38861"/>
                </a:moveTo>
                <a:lnTo>
                  <a:pt x="155448" y="77723"/>
                </a:lnTo>
                <a:lnTo>
                  <a:pt x="241807" y="51815"/>
                </a:lnTo>
                <a:lnTo>
                  <a:pt x="207263" y="51815"/>
                </a:lnTo>
                <a:lnTo>
                  <a:pt x="207263" y="38861"/>
                </a:lnTo>
                <a:close/>
              </a:path>
              <a:path w="285114" h="78105">
                <a:moveTo>
                  <a:pt x="189992" y="25907"/>
                </a:moveTo>
                <a:lnTo>
                  <a:pt x="0" y="25907"/>
                </a:lnTo>
                <a:lnTo>
                  <a:pt x="0" y="51815"/>
                </a:lnTo>
                <a:lnTo>
                  <a:pt x="189991" y="51815"/>
                </a:lnTo>
                <a:lnTo>
                  <a:pt x="207263" y="38861"/>
                </a:lnTo>
                <a:lnTo>
                  <a:pt x="189992" y="25907"/>
                </a:lnTo>
                <a:close/>
              </a:path>
              <a:path w="285114" h="78105">
                <a:moveTo>
                  <a:pt x="241808" y="25907"/>
                </a:moveTo>
                <a:lnTo>
                  <a:pt x="207263" y="25907"/>
                </a:lnTo>
                <a:lnTo>
                  <a:pt x="207263" y="51815"/>
                </a:lnTo>
                <a:lnTo>
                  <a:pt x="241807" y="51815"/>
                </a:lnTo>
                <a:lnTo>
                  <a:pt x="284988" y="38861"/>
                </a:lnTo>
                <a:lnTo>
                  <a:pt x="241808" y="25907"/>
                </a:lnTo>
                <a:close/>
              </a:path>
              <a:path w="285114" h="78105">
                <a:moveTo>
                  <a:pt x="155448" y="0"/>
                </a:moveTo>
                <a:lnTo>
                  <a:pt x="207263" y="38861"/>
                </a:lnTo>
                <a:lnTo>
                  <a:pt x="207263" y="25907"/>
                </a:lnTo>
                <a:lnTo>
                  <a:pt x="241808" y="25907"/>
                </a:lnTo>
                <a:lnTo>
                  <a:pt x="155448" y="0"/>
                </a:lnTo>
                <a:close/>
              </a:path>
            </a:pathLst>
          </a:custGeom>
          <a:solidFill>
            <a:srgbClr val="000000"/>
          </a:solidFill>
        </p:spPr>
        <p:txBody>
          <a:bodyPr wrap="square" lIns="0" tIns="0" rIns="0" bIns="0" rtlCol="0"/>
          <a:lstStyle/>
          <a:p>
            <a:endParaRPr/>
          </a:p>
        </p:txBody>
      </p:sp>
      <p:sp>
        <p:nvSpPr>
          <p:cNvPr id="12" name="object 9">
            <a:extLst>
              <a:ext uri="{FF2B5EF4-FFF2-40B4-BE49-F238E27FC236}">
                <a16:creationId xmlns:a16="http://schemas.microsoft.com/office/drawing/2014/main" id="{9DC4EA58-FEC3-4422-9AA5-15F012A7DE96}"/>
              </a:ext>
            </a:extLst>
          </p:cNvPr>
          <p:cNvSpPr/>
          <p:nvPr/>
        </p:nvSpPr>
        <p:spPr>
          <a:xfrm>
            <a:off x="5527576" y="3045328"/>
            <a:ext cx="172720" cy="685800"/>
          </a:xfrm>
          <a:custGeom>
            <a:avLst/>
            <a:gdLst/>
            <a:ahLst/>
            <a:cxnLst/>
            <a:rect l="l" t="t" r="r" b="b"/>
            <a:pathLst>
              <a:path w="172720" h="685800">
                <a:moveTo>
                  <a:pt x="172212" y="502158"/>
                </a:moveTo>
                <a:lnTo>
                  <a:pt x="0" y="502158"/>
                </a:lnTo>
                <a:lnTo>
                  <a:pt x="86105" y="685800"/>
                </a:lnTo>
                <a:lnTo>
                  <a:pt x="172212" y="502158"/>
                </a:lnTo>
                <a:close/>
              </a:path>
              <a:path w="172720" h="685800">
                <a:moveTo>
                  <a:pt x="129159" y="183642"/>
                </a:moveTo>
                <a:lnTo>
                  <a:pt x="43052" y="183642"/>
                </a:lnTo>
                <a:lnTo>
                  <a:pt x="43052" y="502158"/>
                </a:lnTo>
                <a:lnTo>
                  <a:pt x="129159" y="502158"/>
                </a:lnTo>
                <a:lnTo>
                  <a:pt x="129159" y="183642"/>
                </a:lnTo>
                <a:close/>
              </a:path>
              <a:path w="172720" h="685800">
                <a:moveTo>
                  <a:pt x="86105" y="0"/>
                </a:moveTo>
                <a:lnTo>
                  <a:pt x="0" y="183642"/>
                </a:lnTo>
                <a:lnTo>
                  <a:pt x="172212" y="183642"/>
                </a:lnTo>
                <a:lnTo>
                  <a:pt x="86105" y="0"/>
                </a:lnTo>
                <a:close/>
              </a:path>
            </a:pathLst>
          </a:custGeom>
          <a:solidFill>
            <a:srgbClr val="93B6D2"/>
          </a:solidFill>
        </p:spPr>
        <p:txBody>
          <a:bodyPr wrap="square" lIns="0" tIns="0" rIns="0" bIns="0" rtlCol="0"/>
          <a:lstStyle/>
          <a:p>
            <a:endParaRPr/>
          </a:p>
        </p:txBody>
      </p:sp>
      <p:sp>
        <p:nvSpPr>
          <p:cNvPr id="13" name="object 10">
            <a:extLst>
              <a:ext uri="{FF2B5EF4-FFF2-40B4-BE49-F238E27FC236}">
                <a16:creationId xmlns:a16="http://schemas.microsoft.com/office/drawing/2014/main" id="{1F0D4CF1-463D-4697-89F8-B52296834CDB}"/>
              </a:ext>
            </a:extLst>
          </p:cNvPr>
          <p:cNvSpPr/>
          <p:nvPr/>
        </p:nvSpPr>
        <p:spPr>
          <a:xfrm>
            <a:off x="5527576" y="3045328"/>
            <a:ext cx="172720" cy="685800"/>
          </a:xfrm>
          <a:custGeom>
            <a:avLst/>
            <a:gdLst/>
            <a:ahLst/>
            <a:cxnLst/>
            <a:rect l="l" t="t" r="r" b="b"/>
            <a:pathLst>
              <a:path w="172720" h="685800">
                <a:moveTo>
                  <a:pt x="0" y="183642"/>
                </a:moveTo>
                <a:lnTo>
                  <a:pt x="86105" y="0"/>
                </a:lnTo>
                <a:lnTo>
                  <a:pt x="172212" y="183642"/>
                </a:lnTo>
                <a:lnTo>
                  <a:pt x="129159" y="183642"/>
                </a:lnTo>
                <a:lnTo>
                  <a:pt x="129159" y="502158"/>
                </a:lnTo>
                <a:lnTo>
                  <a:pt x="172212" y="502158"/>
                </a:lnTo>
                <a:lnTo>
                  <a:pt x="86105" y="685800"/>
                </a:lnTo>
                <a:lnTo>
                  <a:pt x="0" y="502158"/>
                </a:lnTo>
                <a:lnTo>
                  <a:pt x="43052" y="502158"/>
                </a:lnTo>
                <a:lnTo>
                  <a:pt x="43052" y="183642"/>
                </a:lnTo>
                <a:lnTo>
                  <a:pt x="0" y="183642"/>
                </a:lnTo>
                <a:close/>
              </a:path>
            </a:pathLst>
          </a:custGeom>
          <a:ln w="25908">
            <a:solidFill>
              <a:srgbClr val="000000"/>
            </a:solidFill>
          </a:ln>
        </p:spPr>
        <p:txBody>
          <a:bodyPr wrap="square" lIns="0" tIns="0" rIns="0" bIns="0" rtlCol="0"/>
          <a:lstStyle/>
          <a:p>
            <a:endParaRPr/>
          </a:p>
        </p:txBody>
      </p:sp>
      <p:sp>
        <p:nvSpPr>
          <p:cNvPr id="14" name="object 11">
            <a:extLst>
              <a:ext uri="{FF2B5EF4-FFF2-40B4-BE49-F238E27FC236}">
                <a16:creationId xmlns:a16="http://schemas.microsoft.com/office/drawing/2014/main" id="{B9F6CD24-8281-4C0E-8754-55519BCF9EFD}"/>
              </a:ext>
            </a:extLst>
          </p:cNvPr>
          <p:cNvSpPr/>
          <p:nvPr/>
        </p:nvSpPr>
        <p:spPr>
          <a:xfrm>
            <a:off x="5694454" y="3348345"/>
            <a:ext cx="287020" cy="78105"/>
          </a:xfrm>
          <a:custGeom>
            <a:avLst/>
            <a:gdLst/>
            <a:ahLst/>
            <a:cxnLst/>
            <a:rect l="l" t="t" r="r" b="b"/>
            <a:pathLst>
              <a:path w="287020" h="78105">
                <a:moveTo>
                  <a:pt x="208787" y="38861"/>
                </a:moveTo>
                <a:lnTo>
                  <a:pt x="156972" y="77723"/>
                </a:lnTo>
                <a:lnTo>
                  <a:pt x="243331" y="51815"/>
                </a:lnTo>
                <a:lnTo>
                  <a:pt x="208787" y="51815"/>
                </a:lnTo>
                <a:lnTo>
                  <a:pt x="208787" y="38861"/>
                </a:lnTo>
                <a:close/>
              </a:path>
              <a:path w="287020" h="78105">
                <a:moveTo>
                  <a:pt x="191516" y="25907"/>
                </a:moveTo>
                <a:lnTo>
                  <a:pt x="0" y="25907"/>
                </a:lnTo>
                <a:lnTo>
                  <a:pt x="0" y="51815"/>
                </a:lnTo>
                <a:lnTo>
                  <a:pt x="191515" y="51815"/>
                </a:lnTo>
                <a:lnTo>
                  <a:pt x="208787" y="38861"/>
                </a:lnTo>
                <a:lnTo>
                  <a:pt x="191516" y="25907"/>
                </a:lnTo>
                <a:close/>
              </a:path>
              <a:path w="287020" h="78105">
                <a:moveTo>
                  <a:pt x="243332" y="25907"/>
                </a:moveTo>
                <a:lnTo>
                  <a:pt x="208787" y="25907"/>
                </a:lnTo>
                <a:lnTo>
                  <a:pt x="208787" y="51815"/>
                </a:lnTo>
                <a:lnTo>
                  <a:pt x="243331" y="51815"/>
                </a:lnTo>
                <a:lnTo>
                  <a:pt x="286512" y="38861"/>
                </a:lnTo>
                <a:lnTo>
                  <a:pt x="243332" y="25907"/>
                </a:lnTo>
                <a:close/>
              </a:path>
              <a:path w="287020" h="78105">
                <a:moveTo>
                  <a:pt x="156972" y="0"/>
                </a:moveTo>
                <a:lnTo>
                  <a:pt x="208787" y="38861"/>
                </a:lnTo>
                <a:lnTo>
                  <a:pt x="208787" y="25907"/>
                </a:lnTo>
                <a:lnTo>
                  <a:pt x="243332" y="25907"/>
                </a:lnTo>
                <a:lnTo>
                  <a:pt x="156972" y="0"/>
                </a:lnTo>
                <a:close/>
              </a:path>
            </a:pathLst>
          </a:custGeom>
          <a:solidFill>
            <a:srgbClr val="000000"/>
          </a:solidFill>
        </p:spPr>
        <p:txBody>
          <a:bodyPr wrap="square" lIns="0" tIns="0" rIns="0" bIns="0" rtlCol="0"/>
          <a:lstStyle/>
          <a:p>
            <a:endParaRPr/>
          </a:p>
        </p:txBody>
      </p:sp>
      <p:sp>
        <p:nvSpPr>
          <p:cNvPr id="15" name="object 12">
            <a:extLst>
              <a:ext uri="{FF2B5EF4-FFF2-40B4-BE49-F238E27FC236}">
                <a16:creationId xmlns:a16="http://schemas.microsoft.com/office/drawing/2014/main" id="{CB987E92-481B-462C-BB79-C84978F9E9BE}"/>
              </a:ext>
            </a:extLst>
          </p:cNvPr>
          <p:cNvSpPr/>
          <p:nvPr/>
        </p:nvSpPr>
        <p:spPr>
          <a:xfrm>
            <a:off x="6042688" y="3217540"/>
            <a:ext cx="1085215" cy="386080"/>
          </a:xfrm>
          <a:custGeom>
            <a:avLst/>
            <a:gdLst/>
            <a:ahLst/>
            <a:cxnLst/>
            <a:rect l="l" t="t" r="r" b="b"/>
            <a:pathLst>
              <a:path w="1085214" h="386079">
                <a:moveTo>
                  <a:pt x="542543" y="0"/>
                </a:moveTo>
                <a:lnTo>
                  <a:pt x="462381" y="698"/>
                </a:lnTo>
                <a:lnTo>
                  <a:pt x="385866" y="2725"/>
                </a:lnTo>
                <a:lnTo>
                  <a:pt x="313840" y="5982"/>
                </a:lnTo>
                <a:lnTo>
                  <a:pt x="247143" y="10367"/>
                </a:lnTo>
                <a:lnTo>
                  <a:pt x="186613" y="15781"/>
                </a:lnTo>
                <a:lnTo>
                  <a:pt x="133092" y="22124"/>
                </a:lnTo>
                <a:lnTo>
                  <a:pt x="87418" y="29296"/>
                </a:lnTo>
                <a:lnTo>
                  <a:pt x="22974" y="45723"/>
                </a:lnTo>
                <a:lnTo>
                  <a:pt x="0" y="64262"/>
                </a:lnTo>
                <a:lnTo>
                  <a:pt x="0" y="321310"/>
                </a:lnTo>
                <a:lnTo>
                  <a:pt x="50432" y="348376"/>
                </a:lnTo>
                <a:lnTo>
                  <a:pt x="133092" y="363447"/>
                </a:lnTo>
                <a:lnTo>
                  <a:pt x="186613" y="369790"/>
                </a:lnTo>
                <a:lnTo>
                  <a:pt x="247143" y="375204"/>
                </a:lnTo>
                <a:lnTo>
                  <a:pt x="313840" y="379589"/>
                </a:lnTo>
                <a:lnTo>
                  <a:pt x="385866" y="382846"/>
                </a:lnTo>
                <a:lnTo>
                  <a:pt x="462381" y="384873"/>
                </a:lnTo>
                <a:lnTo>
                  <a:pt x="542543" y="385572"/>
                </a:lnTo>
                <a:lnTo>
                  <a:pt x="622706" y="384873"/>
                </a:lnTo>
                <a:lnTo>
                  <a:pt x="699221" y="382846"/>
                </a:lnTo>
                <a:lnTo>
                  <a:pt x="771247" y="379589"/>
                </a:lnTo>
                <a:lnTo>
                  <a:pt x="837944" y="375204"/>
                </a:lnTo>
                <a:lnTo>
                  <a:pt x="898474" y="369790"/>
                </a:lnTo>
                <a:lnTo>
                  <a:pt x="951995" y="363447"/>
                </a:lnTo>
                <a:lnTo>
                  <a:pt x="997669" y="356275"/>
                </a:lnTo>
                <a:lnTo>
                  <a:pt x="1062113" y="339848"/>
                </a:lnTo>
                <a:lnTo>
                  <a:pt x="1085088" y="321310"/>
                </a:lnTo>
                <a:lnTo>
                  <a:pt x="1085088" y="64262"/>
                </a:lnTo>
                <a:lnTo>
                  <a:pt x="1034655" y="37195"/>
                </a:lnTo>
                <a:lnTo>
                  <a:pt x="951995" y="22124"/>
                </a:lnTo>
                <a:lnTo>
                  <a:pt x="898474" y="15781"/>
                </a:lnTo>
                <a:lnTo>
                  <a:pt x="837944" y="10367"/>
                </a:lnTo>
                <a:lnTo>
                  <a:pt x="771247" y="5982"/>
                </a:lnTo>
                <a:lnTo>
                  <a:pt x="699221" y="2725"/>
                </a:lnTo>
                <a:lnTo>
                  <a:pt x="622706" y="698"/>
                </a:lnTo>
                <a:lnTo>
                  <a:pt x="542543" y="0"/>
                </a:lnTo>
                <a:close/>
              </a:path>
            </a:pathLst>
          </a:custGeom>
          <a:solidFill>
            <a:srgbClr val="93B6D2"/>
          </a:solidFill>
        </p:spPr>
        <p:txBody>
          <a:bodyPr wrap="square" lIns="0" tIns="0" rIns="0" bIns="0" rtlCol="0"/>
          <a:lstStyle/>
          <a:p>
            <a:endParaRPr/>
          </a:p>
        </p:txBody>
      </p:sp>
      <p:sp>
        <p:nvSpPr>
          <p:cNvPr id="16" name="object 13">
            <a:extLst>
              <a:ext uri="{FF2B5EF4-FFF2-40B4-BE49-F238E27FC236}">
                <a16:creationId xmlns:a16="http://schemas.microsoft.com/office/drawing/2014/main" id="{BED75DCC-2E5C-4148-A891-0490EE7968AD}"/>
              </a:ext>
            </a:extLst>
          </p:cNvPr>
          <p:cNvSpPr/>
          <p:nvPr/>
        </p:nvSpPr>
        <p:spPr>
          <a:xfrm>
            <a:off x="6042688" y="3281802"/>
            <a:ext cx="1085215" cy="64769"/>
          </a:xfrm>
          <a:custGeom>
            <a:avLst/>
            <a:gdLst/>
            <a:ahLst/>
            <a:cxnLst/>
            <a:rect l="l" t="t" r="r" b="b"/>
            <a:pathLst>
              <a:path w="1085214" h="64769">
                <a:moveTo>
                  <a:pt x="1085088" y="0"/>
                </a:moveTo>
                <a:lnTo>
                  <a:pt x="1034655" y="27066"/>
                </a:lnTo>
                <a:lnTo>
                  <a:pt x="951995" y="42137"/>
                </a:lnTo>
                <a:lnTo>
                  <a:pt x="898474" y="48480"/>
                </a:lnTo>
                <a:lnTo>
                  <a:pt x="837944" y="53894"/>
                </a:lnTo>
                <a:lnTo>
                  <a:pt x="771247" y="58279"/>
                </a:lnTo>
                <a:lnTo>
                  <a:pt x="699221" y="61536"/>
                </a:lnTo>
                <a:lnTo>
                  <a:pt x="622706" y="63563"/>
                </a:lnTo>
                <a:lnTo>
                  <a:pt x="542543" y="64262"/>
                </a:lnTo>
                <a:lnTo>
                  <a:pt x="462381" y="63563"/>
                </a:lnTo>
                <a:lnTo>
                  <a:pt x="385866" y="61536"/>
                </a:lnTo>
                <a:lnTo>
                  <a:pt x="313840" y="58279"/>
                </a:lnTo>
                <a:lnTo>
                  <a:pt x="247143" y="53894"/>
                </a:lnTo>
                <a:lnTo>
                  <a:pt x="186613" y="48480"/>
                </a:lnTo>
                <a:lnTo>
                  <a:pt x="133092" y="42137"/>
                </a:lnTo>
                <a:lnTo>
                  <a:pt x="87418" y="34965"/>
                </a:lnTo>
                <a:lnTo>
                  <a:pt x="22974" y="18538"/>
                </a:lnTo>
                <a:lnTo>
                  <a:pt x="5883" y="9483"/>
                </a:lnTo>
                <a:lnTo>
                  <a:pt x="0" y="0"/>
                </a:lnTo>
              </a:path>
            </a:pathLst>
          </a:custGeom>
          <a:ln w="25908">
            <a:solidFill>
              <a:srgbClr val="000000"/>
            </a:solidFill>
          </a:ln>
        </p:spPr>
        <p:txBody>
          <a:bodyPr wrap="square" lIns="0" tIns="0" rIns="0" bIns="0" rtlCol="0"/>
          <a:lstStyle/>
          <a:p>
            <a:endParaRPr/>
          </a:p>
        </p:txBody>
      </p:sp>
      <p:sp>
        <p:nvSpPr>
          <p:cNvPr id="17" name="object 14">
            <a:extLst>
              <a:ext uri="{FF2B5EF4-FFF2-40B4-BE49-F238E27FC236}">
                <a16:creationId xmlns:a16="http://schemas.microsoft.com/office/drawing/2014/main" id="{8484A35D-DFF5-4290-86EB-F2A82460636D}"/>
              </a:ext>
            </a:extLst>
          </p:cNvPr>
          <p:cNvSpPr/>
          <p:nvPr/>
        </p:nvSpPr>
        <p:spPr>
          <a:xfrm>
            <a:off x="6042688" y="3217540"/>
            <a:ext cx="1085215" cy="386080"/>
          </a:xfrm>
          <a:custGeom>
            <a:avLst/>
            <a:gdLst/>
            <a:ahLst/>
            <a:cxnLst/>
            <a:rect l="l" t="t" r="r" b="b"/>
            <a:pathLst>
              <a:path w="1085214" h="386079">
                <a:moveTo>
                  <a:pt x="0" y="64262"/>
                </a:moveTo>
                <a:lnTo>
                  <a:pt x="50432" y="37195"/>
                </a:lnTo>
                <a:lnTo>
                  <a:pt x="133092" y="22124"/>
                </a:lnTo>
                <a:lnTo>
                  <a:pt x="186613" y="15781"/>
                </a:lnTo>
                <a:lnTo>
                  <a:pt x="247143" y="10367"/>
                </a:lnTo>
                <a:lnTo>
                  <a:pt x="313840" y="5982"/>
                </a:lnTo>
                <a:lnTo>
                  <a:pt x="385866" y="2725"/>
                </a:lnTo>
                <a:lnTo>
                  <a:pt x="462381" y="698"/>
                </a:lnTo>
                <a:lnTo>
                  <a:pt x="542543" y="0"/>
                </a:lnTo>
                <a:lnTo>
                  <a:pt x="622706" y="698"/>
                </a:lnTo>
                <a:lnTo>
                  <a:pt x="699221" y="2725"/>
                </a:lnTo>
                <a:lnTo>
                  <a:pt x="771247" y="5982"/>
                </a:lnTo>
                <a:lnTo>
                  <a:pt x="837944" y="10367"/>
                </a:lnTo>
                <a:lnTo>
                  <a:pt x="898474" y="15781"/>
                </a:lnTo>
                <a:lnTo>
                  <a:pt x="951995" y="22124"/>
                </a:lnTo>
                <a:lnTo>
                  <a:pt x="997669" y="29296"/>
                </a:lnTo>
                <a:lnTo>
                  <a:pt x="1062113" y="45723"/>
                </a:lnTo>
                <a:lnTo>
                  <a:pt x="1085088" y="64262"/>
                </a:lnTo>
                <a:lnTo>
                  <a:pt x="1085088" y="321310"/>
                </a:lnTo>
                <a:lnTo>
                  <a:pt x="1034655" y="348376"/>
                </a:lnTo>
                <a:lnTo>
                  <a:pt x="951995" y="363447"/>
                </a:lnTo>
                <a:lnTo>
                  <a:pt x="898474" y="369790"/>
                </a:lnTo>
                <a:lnTo>
                  <a:pt x="837944" y="375204"/>
                </a:lnTo>
                <a:lnTo>
                  <a:pt x="771247" y="379589"/>
                </a:lnTo>
                <a:lnTo>
                  <a:pt x="699221" y="382846"/>
                </a:lnTo>
                <a:lnTo>
                  <a:pt x="622706" y="384873"/>
                </a:lnTo>
                <a:lnTo>
                  <a:pt x="542543" y="385572"/>
                </a:lnTo>
                <a:lnTo>
                  <a:pt x="462381" y="384873"/>
                </a:lnTo>
                <a:lnTo>
                  <a:pt x="385866" y="382846"/>
                </a:lnTo>
                <a:lnTo>
                  <a:pt x="313840" y="379589"/>
                </a:lnTo>
                <a:lnTo>
                  <a:pt x="247143" y="375204"/>
                </a:lnTo>
                <a:lnTo>
                  <a:pt x="186613" y="369790"/>
                </a:lnTo>
                <a:lnTo>
                  <a:pt x="133092" y="363447"/>
                </a:lnTo>
                <a:lnTo>
                  <a:pt x="87418" y="356275"/>
                </a:lnTo>
                <a:lnTo>
                  <a:pt x="22974" y="339848"/>
                </a:lnTo>
                <a:lnTo>
                  <a:pt x="0" y="321310"/>
                </a:lnTo>
                <a:lnTo>
                  <a:pt x="0" y="64262"/>
                </a:lnTo>
                <a:close/>
              </a:path>
            </a:pathLst>
          </a:custGeom>
          <a:ln w="25908">
            <a:solidFill>
              <a:srgbClr val="000000"/>
            </a:solidFill>
          </a:ln>
        </p:spPr>
        <p:txBody>
          <a:bodyPr wrap="square" lIns="0" tIns="0" rIns="0" bIns="0" rtlCol="0"/>
          <a:lstStyle/>
          <a:p>
            <a:endParaRPr/>
          </a:p>
        </p:txBody>
      </p:sp>
      <p:sp>
        <p:nvSpPr>
          <p:cNvPr id="18" name="object 15">
            <a:extLst>
              <a:ext uri="{FF2B5EF4-FFF2-40B4-BE49-F238E27FC236}">
                <a16:creationId xmlns:a16="http://schemas.microsoft.com/office/drawing/2014/main" id="{FB3A390A-0481-4A45-8F28-F8ABB4192C8E}"/>
              </a:ext>
            </a:extLst>
          </p:cNvPr>
          <p:cNvSpPr txBox="1"/>
          <p:nvPr/>
        </p:nvSpPr>
        <p:spPr>
          <a:xfrm>
            <a:off x="6141368" y="3238572"/>
            <a:ext cx="887094"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Arial Narrow"/>
                <a:cs typeface="Arial Narrow"/>
              </a:rPr>
              <a:t>Pro</a:t>
            </a:r>
            <a:r>
              <a:rPr sz="2400" spc="-10" dirty="0">
                <a:latin typeface="Arial Narrow"/>
                <a:cs typeface="Arial Narrow"/>
              </a:rPr>
              <a:t>d</a:t>
            </a:r>
            <a:r>
              <a:rPr sz="2400" spc="-5" dirty="0">
                <a:latin typeface="Arial Narrow"/>
                <a:cs typeface="Arial Narrow"/>
              </a:rPr>
              <a:t>uct</a:t>
            </a:r>
            <a:endParaRPr sz="2400">
              <a:latin typeface="Arial Narrow"/>
              <a:cs typeface="Arial Narrow"/>
            </a:endParaRPr>
          </a:p>
        </p:txBody>
      </p:sp>
      <p:sp>
        <p:nvSpPr>
          <p:cNvPr id="19" name="object 16">
            <a:extLst>
              <a:ext uri="{FF2B5EF4-FFF2-40B4-BE49-F238E27FC236}">
                <a16:creationId xmlns:a16="http://schemas.microsoft.com/office/drawing/2014/main" id="{00E2708B-8A33-463B-B8EF-6C9B7BBBA4EA}"/>
              </a:ext>
            </a:extLst>
          </p:cNvPr>
          <p:cNvSpPr/>
          <p:nvPr/>
        </p:nvSpPr>
        <p:spPr>
          <a:xfrm>
            <a:off x="3314437" y="3346571"/>
            <a:ext cx="426631" cy="78105"/>
          </a:xfrm>
          <a:custGeom>
            <a:avLst/>
            <a:gdLst/>
            <a:ahLst/>
            <a:cxnLst/>
            <a:rect l="l" t="t" r="r" b="b"/>
            <a:pathLst>
              <a:path w="287019" h="78105">
                <a:moveTo>
                  <a:pt x="208787" y="38861"/>
                </a:moveTo>
                <a:lnTo>
                  <a:pt x="156971" y="77723"/>
                </a:lnTo>
                <a:lnTo>
                  <a:pt x="243331" y="51815"/>
                </a:lnTo>
                <a:lnTo>
                  <a:pt x="208787" y="51815"/>
                </a:lnTo>
                <a:lnTo>
                  <a:pt x="208787" y="38861"/>
                </a:lnTo>
                <a:close/>
              </a:path>
              <a:path w="287019" h="78105">
                <a:moveTo>
                  <a:pt x="191516" y="25907"/>
                </a:moveTo>
                <a:lnTo>
                  <a:pt x="0" y="25907"/>
                </a:lnTo>
                <a:lnTo>
                  <a:pt x="0" y="51815"/>
                </a:lnTo>
                <a:lnTo>
                  <a:pt x="191515" y="51815"/>
                </a:lnTo>
                <a:lnTo>
                  <a:pt x="208787" y="38861"/>
                </a:lnTo>
                <a:lnTo>
                  <a:pt x="191516" y="25907"/>
                </a:lnTo>
                <a:close/>
              </a:path>
              <a:path w="287019" h="78105">
                <a:moveTo>
                  <a:pt x="243332" y="25907"/>
                </a:moveTo>
                <a:lnTo>
                  <a:pt x="208787" y="25907"/>
                </a:lnTo>
                <a:lnTo>
                  <a:pt x="208787" y="51815"/>
                </a:lnTo>
                <a:lnTo>
                  <a:pt x="243331" y="51815"/>
                </a:lnTo>
                <a:lnTo>
                  <a:pt x="286512" y="38861"/>
                </a:lnTo>
                <a:lnTo>
                  <a:pt x="243332" y="25907"/>
                </a:lnTo>
                <a:close/>
              </a:path>
              <a:path w="287019" h="78105">
                <a:moveTo>
                  <a:pt x="156971" y="0"/>
                </a:moveTo>
                <a:lnTo>
                  <a:pt x="208787" y="38861"/>
                </a:lnTo>
                <a:lnTo>
                  <a:pt x="208787" y="25907"/>
                </a:lnTo>
                <a:lnTo>
                  <a:pt x="243332" y="25907"/>
                </a:lnTo>
                <a:lnTo>
                  <a:pt x="156971" y="0"/>
                </a:lnTo>
                <a:close/>
              </a:path>
            </a:pathLst>
          </a:custGeom>
          <a:solidFill>
            <a:srgbClr val="000000"/>
          </a:solidFill>
        </p:spPr>
        <p:txBody>
          <a:bodyPr wrap="square" lIns="0" tIns="0" rIns="0" bIns="0" rtlCol="0"/>
          <a:lstStyle/>
          <a:p>
            <a:endParaRPr/>
          </a:p>
        </p:txBody>
      </p:sp>
      <p:sp>
        <p:nvSpPr>
          <p:cNvPr id="20" name="object 17">
            <a:extLst>
              <a:ext uri="{FF2B5EF4-FFF2-40B4-BE49-F238E27FC236}">
                <a16:creationId xmlns:a16="http://schemas.microsoft.com/office/drawing/2014/main" id="{112F8636-7BE5-4664-B150-73E24FE10BE2}"/>
              </a:ext>
            </a:extLst>
          </p:cNvPr>
          <p:cNvSpPr/>
          <p:nvPr/>
        </p:nvSpPr>
        <p:spPr>
          <a:xfrm>
            <a:off x="2098576" y="3349367"/>
            <a:ext cx="457200" cy="78105"/>
          </a:xfrm>
          <a:custGeom>
            <a:avLst/>
            <a:gdLst/>
            <a:ahLst/>
            <a:cxnLst/>
            <a:rect l="l" t="t" r="r" b="b"/>
            <a:pathLst>
              <a:path w="287019" h="78105">
                <a:moveTo>
                  <a:pt x="208787" y="38861"/>
                </a:moveTo>
                <a:lnTo>
                  <a:pt x="156972" y="77723"/>
                </a:lnTo>
                <a:lnTo>
                  <a:pt x="243331" y="51815"/>
                </a:lnTo>
                <a:lnTo>
                  <a:pt x="208787" y="51815"/>
                </a:lnTo>
                <a:lnTo>
                  <a:pt x="208787" y="38861"/>
                </a:lnTo>
                <a:close/>
              </a:path>
              <a:path w="287019" h="78105">
                <a:moveTo>
                  <a:pt x="191516" y="25907"/>
                </a:moveTo>
                <a:lnTo>
                  <a:pt x="0" y="25907"/>
                </a:lnTo>
                <a:lnTo>
                  <a:pt x="0" y="51815"/>
                </a:lnTo>
                <a:lnTo>
                  <a:pt x="191515" y="51815"/>
                </a:lnTo>
                <a:lnTo>
                  <a:pt x="208787" y="38861"/>
                </a:lnTo>
                <a:lnTo>
                  <a:pt x="191516" y="25907"/>
                </a:lnTo>
                <a:close/>
              </a:path>
              <a:path w="287019" h="78105">
                <a:moveTo>
                  <a:pt x="243332" y="25907"/>
                </a:moveTo>
                <a:lnTo>
                  <a:pt x="208787" y="25907"/>
                </a:lnTo>
                <a:lnTo>
                  <a:pt x="208787" y="51815"/>
                </a:lnTo>
                <a:lnTo>
                  <a:pt x="243331" y="51815"/>
                </a:lnTo>
                <a:lnTo>
                  <a:pt x="286512" y="38861"/>
                </a:lnTo>
                <a:lnTo>
                  <a:pt x="243332" y="25907"/>
                </a:lnTo>
                <a:close/>
              </a:path>
              <a:path w="287019" h="78105">
                <a:moveTo>
                  <a:pt x="156972" y="0"/>
                </a:moveTo>
                <a:lnTo>
                  <a:pt x="208787" y="38861"/>
                </a:lnTo>
                <a:lnTo>
                  <a:pt x="208787" y="25907"/>
                </a:lnTo>
                <a:lnTo>
                  <a:pt x="243332" y="25907"/>
                </a:lnTo>
                <a:lnTo>
                  <a:pt x="156972" y="0"/>
                </a:lnTo>
                <a:close/>
              </a:path>
            </a:pathLst>
          </a:custGeom>
          <a:solidFill>
            <a:srgbClr val="000000"/>
          </a:solidFill>
        </p:spPr>
        <p:txBody>
          <a:bodyPr wrap="square" lIns="0" tIns="0" rIns="0" bIns="0" rtlCol="0"/>
          <a:lstStyle/>
          <a:p>
            <a:endParaRPr/>
          </a:p>
        </p:txBody>
      </p:sp>
      <p:sp>
        <p:nvSpPr>
          <p:cNvPr id="21" name="object 18">
            <a:extLst>
              <a:ext uri="{FF2B5EF4-FFF2-40B4-BE49-F238E27FC236}">
                <a16:creationId xmlns:a16="http://schemas.microsoft.com/office/drawing/2014/main" id="{3272EDD7-BE35-4EA4-B05A-94BF3929E1E2}"/>
              </a:ext>
            </a:extLst>
          </p:cNvPr>
          <p:cNvSpPr txBox="1"/>
          <p:nvPr/>
        </p:nvSpPr>
        <p:spPr>
          <a:xfrm>
            <a:off x="2005231" y="4014237"/>
            <a:ext cx="433070" cy="436880"/>
          </a:xfrm>
          <a:prstGeom prst="rect">
            <a:avLst/>
          </a:prstGeom>
        </p:spPr>
        <p:txBody>
          <a:bodyPr vert="horz" wrap="square" lIns="0" tIns="12700" rIns="0" bIns="0" rtlCol="0">
            <a:spAutoFit/>
          </a:bodyPr>
          <a:lstStyle/>
          <a:p>
            <a:pPr marL="12700">
              <a:lnSpc>
                <a:spcPct val="100000"/>
              </a:lnSpc>
              <a:spcBef>
                <a:spcPts val="100"/>
              </a:spcBef>
            </a:pPr>
            <a:r>
              <a:rPr sz="2700" dirty="0">
                <a:solidFill>
                  <a:srgbClr val="7030A0"/>
                </a:solidFill>
                <a:latin typeface="Arial Narrow"/>
                <a:cs typeface="Arial Narrow"/>
              </a:rPr>
              <a:t>QA</a:t>
            </a:r>
          </a:p>
        </p:txBody>
      </p:sp>
      <p:sp>
        <p:nvSpPr>
          <p:cNvPr id="22" name="object 19">
            <a:extLst>
              <a:ext uri="{FF2B5EF4-FFF2-40B4-BE49-F238E27FC236}">
                <a16:creationId xmlns:a16="http://schemas.microsoft.com/office/drawing/2014/main" id="{5FD59112-0859-4C45-99DE-AAB7AA6A7346}"/>
              </a:ext>
            </a:extLst>
          </p:cNvPr>
          <p:cNvSpPr/>
          <p:nvPr/>
        </p:nvSpPr>
        <p:spPr>
          <a:xfrm>
            <a:off x="2231926" y="3430900"/>
            <a:ext cx="78105" cy="472440"/>
          </a:xfrm>
          <a:custGeom>
            <a:avLst/>
            <a:gdLst/>
            <a:ahLst/>
            <a:cxnLst/>
            <a:rect l="l" t="t" r="r" b="b"/>
            <a:pathLst>
              <a:path w="78105" h="472439">
                <a:moveTo>
                  <a:pt x="38862" y="77724"/>
                </a:moveTo>
                <a:lnTo>
                  <a:pt x="25907" y="94996"/>
                </a:lnTo>
                <a:lnTo>
                  <a:pt x="25907" y="472440"/>
                </a:lnTo>
                <a:lnTo>
                  <a:pt x="51815" y="472440"/>
                </a:lnTo>
                <a:lnTo>
                  <a:pt x="51815" y="94996"/>
                </a:lnTo>
                <a:lnTo>
                  <a:pt x="38862" y="77724"/>
                </a:lnTo>
                <a:close/>
              </a:path>
              <a:path w="78105" h="472439">
                <a:moveTo>
                  <a:pt x="38862" y="0"/>
                </a:moveTo>
                <a:lnTo>
                  <a:pt x="0" y="129539"/>
                </a:lnTo>
                <a:lnTo>
                  <a:pt x="25907" y="94996"/>
                </a:lnTo>
                <a:lnTo>
                  <a:pt x="25907" y="77724"/>
                </a:lnTo>
                <a:lnTo>
                  <a:pt x="62179" y="77724"/>
                </a:lnTo>
                <a:lnTo>
                  <a:pt x="38862" y="0"/>
                </a:lnTo>
                <a:close/>
              </a:path>
              <a:path w="78105" h="472439">
                <a:moveTo>
                  <a:pt x="62179" y="77724"/>
                </a:moveTo>
                <a:lnTo>
                  <a:pt x="51815" y="77724"/>
                </a:lnTo>
                <a:lnTo>
                  <a:pt x="51816" y="94996"/>
                </a:lnTo>
                <a:lnTo>
                  <a:pt x="77724" y="129539"/>
                </a:lnTo>
                <a:lnTo>
                  <a:pt x="62179" y="77724"/>
                </a:lnTo>
                <a:close/>
              </a:path>
              <a:path w="78105" h="472439">
                <a:moveTo>
                  <a:pt x="38862" y="77724"/>
                </a:moveTo>
                <a:lnTo>
                  <a:pt x="25907" y="77724"/>
                </a:lnTo>
                <a:lnTo>
                  <a:pt x="25907" y="94996"/>
                </a:lnTo>
                <a:lnTo>
                  <a:pt x="38862" y="77724"/>
                </a:lnTo>
                <a:close/>
              </a:path>
              <a:path w="78105" h="472439">
                <a:moveTo>
                  <a:pt x="51815" y="77724"/>
                </a:moveTo>
                <a:lnTo>
                  <a:pt x="38862" y="77724"/>
                </a:lnTo>
                <a:lnTo>
                  <a:pt x="51816" y="94996"/>
                </a:lnTo>
                <a:lnTo>
                  <a:pt x="51815" y="77724"/>
                </a:lnTo>
                <a:close/>
              </a:path>
            </a:pathLst>
          </a:custGeom>
          <a:solidFill>
            <a:srgbClr val="000000"/>
          </a:solidFill>
        </p:spPr>
        <p:txBody>
          <a:bodyPr wrap="square" lIns="0" tIns="0" rIns="0" bIns="0" rtlCol="0"/>
          <a:lstStyle/>
          <a:p>
            <a:endParaRPr/>
          </a:p>
        </p:txBody>
      </p:sp>
      <p:sp>
        <p:nvSpPr>
          <p:cNvPr id="23" name="object 20">
            <a:extLst>
              <a:ext uri="{FF2B5EF4-FFF2-40B4-BE49-F238E27FC236}">
                <a16:creationId xmlns:a16="http://schemas.microsoft.com/office/drawing/2014/main" id="{EF95FC36-EF88-4940-AB5D-A7D10EF8FB91}"/>
              </a:ext>
            </a:extLst>
          </p:cNvPr>
          <p:cNvSpPr txBox="1"/>
          <p:nvPr/>
        </p:nvSpPr>
        <p:spPr>
          <a:xfrm>
            <a:off x="4799781" y="3121223"/>
            <a:ext cx="563245"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Arial Narrow"/>
                <a:cs typeface="Arial Narrow"/>
              </a:rPr>
              <a:t>……</a:t>
            </a:r>
          </a:p>
        </p:txBody>
      </p:sp>
      <p:sp>
        <p:nvSpPr>
          <p:cNvPr id="24" name="object 21">
            <a:extLst>
              <a:ext uri="{FF2B5EF4-FFF2-40B4-BE49-F238E27FC236}">
                <a16:creationId xmlns:a16="http://schemas.microsoft.com/office/drawing/2014/main" id="{DE5A51B4-E995-4F05-A040-2A609DA6B770}"/>
              </a:ext>
            </a:extLst>
          </p:cNvPr>
          <p:cNvSpPr/>
          <p:nvPr/>
        </p:nvSpPr>
        <p:spPr>
          <a:xfrm>
            <a:off x="3431315" y="3430900"/>
            <a:ext cx="78105" cy="472440"/>
          </a:xfrm>
          <a:custGeom>
            <a:avLst/>
            <a:gdLst/>
            <a:ahLst/>
            <a:cxnLst/>
            <a:rect l="l" t="t" r="r" b="b"/>
            <a:pathLst>
              <a:path w="78105" h="472439">
                <a:moveTo>
                  <a:pt x="38862" y="77724"/>
                </a:moveTo>
                <a:lnTo>
                  <a:pt x="25907" y="94996"/>
                </a:lnTo>
                <a:lnTo>
                  <a:pt x="25907" y="472440"/>
                </a:lnTo>
                <a:lnTo>
                  <a:pt x="51816" y="472440"/>
                </a:lnTo>
                <a:lnTo>
                  <a:pt x="51816" y="94996"/>
                </a:lnTo>
                <a:lnTo>
                  <a:pt x="38862" y="77724"/>
                </a:lnTo>
                <a:close/>
              </a:path>
              <a:path w="78105" h="472439">
                <a:moveTo>
                  <a:pt x="38862" y="0"/>
                </a:moveTo>
                <a:lnTo>
                  <a:pt x="0" y="129539"/>
                </a:lnTo>
                <a:lnTo>
                  <a:pt x="25907" y="94996"/>
                </a:lnTo>
                <a:lnTo>
                  <a:pt x="25907" y="77724"/>
                </a:lnTo>
                <a:lnTo>
                  <a:pt x="62179" y="77724"/>
                </a:lnTo>
                <a:lnTo>
                  <a:pt x="38862" y="0"/>
                </a:lnTo>
                <a:close/>
              </a:path>
              <a:path w="78105" h="472439">
                <a:moveTo>
                  <a:pt x="62179" y="77724"/>
                </a:moveTo>
                <a:lnTo>
                  <a:pt x="51816" y="77724"/>
                </a:lnTo>
                <a:lnTo>
                  <a:pt x="51816" y="94996"/>
                </a:lnTo>
                <a:lnTo>
                  <a:pt x="77724" y="129539"/>
                </a:lnTo>
                <a:lnTo>
                  <a:pt x="62179" y="77724"/>
                </a:lnTo>
                <a:close/>
              </a:path>
              <a:path w="78105" h="472439">
                <a:moveTo>
                  <a:pt x="38862" y="77724"/>
                </a:moveTo>
                <a:lnTo>
                  <a:pt x="25907" y="77724"/>
                </a:lnTo>
                <a:lnTo>
                  <a:pt x="25907" y="94996"/>
                </a:lnTo>
                <a:lnTo>
                  <a:pt x="38862" y="77724"/>
                </a:lnTo>
                <a:close/>
              </a:path>
              <a:path w="78105" h="472439">
                <a:moveTo>
                  <a:pt x="51816" y="77724"/>
                </a:moveTo>
                <a:lnTo>
                  <a:pt x="38862" y="77724"/>
                </a:lnTo>
                <a:lnTo>
                  <a:pt x="51816" y="94996"/>
                </a:lnTo>
                <a:lnTo>
                  <a:pt x="51816" y="77724"/>
                </a:lnTo>
                <a:close/>
              </a:path>
            </a:pathLst>
          </a:custGeom>
          <a:solidFill>
            <a:srgbClr val="000000"/>
          </a:solidFill>
        </p:spPr>
        <p:txBody>
          <a:bodyPr wrap="square" lIns="0" tIns="0" rIns="0" bIns="0" rtlCol="0"/>
          <a:lstStyle/>
          <a:p>
            <a:endParaRPr/>
          </a:p>
        </p:txBody>
      </p:sp>
      <p:sp>
        <p:nvSpPr>
          <p:cNvPr id="25" name="object 22">
            <a:extLst>
              <a:ext uri="{FF2B5EF4-FFF2-40B4-BE49-F238E27FC236}">
                <a16:creationId xmlns:a16="http://schemas.microsoft.com/office/drawing/2014/main" id="{21C5A69E-1542-49D5-9522-0C029E6AB59A}"/>
              </a:ext>
            </a:extLst>
          </p:cNvPr>
          <p:cNvSpPr txBox="1"/>
          <p:nvPr/>
        </p:nvSpPr>
        <p:spPr>
          <a:xfrm>
            <a:off x="3320190" y="3970956"/>
            <a:ext cx="433070" cy="437515"/>
          </a:xfrm>
          <a:prstGeom prst="rect">
            <a:avLst/>
          </a:prstGeom>
        </p:spPr>
        <p:txBody>
          <a:bodyPr vert="horz" wrap="square" lIns="0" tIns="12700" rIns="0" bIns="0" rtlCol="0">
            <a:spAutoFit/>
          </a:bodyPr>
          <a:lstStyle/>
          <a:p>
            <a:pPr marL="12700">
              <a:lnSpc>
                <a:spcPct val="100000"/>
              </a:lnSpc>
              <a:spcBef>
                <a:spcPts val="100"/>
              </a:spcBef>
            </a:pPr>
            <a:r>
              <a:rPr sz="2700" dirty="0">
                <a:solidFill>
                  <a:srgbClr val="7030A0"/>
                </a:solidFill>
                <a:latin typeface="Arial Narrow"/>
                <a:cs typeface="Arial Narrow"/>
              </a:rPr>
              <a:t>QA</a:t>
            </a:r>
          </a:p>
        </p:txBody>
      </p:sp>
      <p:sp>
        <p:nvSpPr>
          <p:cNvPr id="26" name="object 23">
            <a:extLst>
              <a:ext uri="{FF2B5EF4-FFF2-40B4-BE49-F238E27FC236}">
                <a16:creationId xmlns:a16="http://schemas.microsoft.com/office/drawing/2014/main" id="{F8D7793F-9D1F-4652-8A91-DA74C6A9E361}"/>
              </a:ext>
            </a:extLst>
          </p:cNvPr>
          <p:cNvSpPr/>
          <p:nvPr/>
        </p:nvSpPr>
        <p:spPr>
          <a:xfrm>
            <a:off x="5279099" y="3503720"/>
            <a:ext cx="78105" cy="471170"/>
          </a:xfrm>
          <a:custGeom>
            <a:avLst/>
            <a:gdLst/>
            <a:ahLst/>
            <a:cxnLst/>
            <a:rect l="l" t="t" r="r" b="b"/>
            <a:pathLst>
              <a:path w="78104" h="471170">
                <a:moveTo>
                  <a:pt x="38862" y="77724"/>
                </a:moveTo>
                <a:lnTo>
                  <a:pt x="25908" y="94995"/>
                </a:lnTo>
                <a:lnTo>
                  <a:pt x="25908" y="470916"/>
                </a:lnTo>
                <a:lnTo>
                  <a:pt x="51815" y="470916"/>
                </a:lnTo>
                <a:lnTo>
                  <a:pt x="51815" y="94995"/>
                </a:lnTo>
                <a:lnTo>
                  <a:pt x="38862" y="77724"/>
                </a:lnTo>
                <a:close/>
              </a:path>
              <a:path w="78104" h="471170">
                <a:moveTo>
                  <a:pt x="38862" y="0"/>
                </a:moveTo>
                <a:lnTo>
                  <a:pt x="0" y="129539"/>
                </a:lnTo>
                <a:lnTo>
                  <a:pt x="25908" y="94995"/>
                </a:lnTo>
                <a:lnTo>
                  <a:pt x="25908" y="77724"/>
                </a:lnTo>
                <a:lnTo>
                  <a:pt x="62179" y="77724"/>
                </a:lnTo>
                <a:lnTo>
                  <a:pt x="38862" y="0"/>
                </a:lnTo>
                <a:close/>
              </a:path>
              <a:path w="78104" h="471170">
                <a:moveTo>
                  <a:pt x="62179" y="77724"/>
                </a:moveTo>
                <a:lnTo>
                  <a:pt x="51815" y="77724"/>
                </a:lnTo>
                <a:lnTo>
                  <a:pt x="51815" y="94995"/>
                </a:lnTo>
                <a:lnTo>
                  <a:pt x="77724" y="129539"/>
                </a:lnTo>
                <a:lnTo>
                  <a:pt x="62179" y="77724"/>
                </a:lnTo>
                <a:close/>
              </a:path>
              <a:path w="78104" h="471170">
                <a:moveTo>
                  <a:pt x="38862" y="77724"/>
                </a:moveTo>
                <a:lnTo>
                  <a:pt x="25908" y="77724"/>
                </a:lnTo>
                <a:lnTo>
                  <a:pt x="25908" y="94995"/>
                </a:lnTo>
                <a:lnTo>
                  <a:pt x="38862" y="77724"/>
                </a:lnTo>
                <a:close/>
              </a:path>
              <a:path w="78104" h="471170">
                <a:moveTo>
                  <a:pt x="51815" y="77724"/>
                </a:moveTo>
                <a:lnTo>
                  <a:pt x="38862" y="77724"/>
                </a:lnTo>
                <a:lnTo>
                  <a:pt x="51815" y="94995"/>
                </a:lnTo>
                <a:lnTo>
                  <a:pt x="51815" y="77724"/>
                </a:lnTo>
                <a:close/>
              </a:path>
            </a:pathLst>
          </a:custGeom>
          <a:solidFill>
            <a:srgbClr val="000000"/>
          </a:solidFill>
        </p:spPr>
        <p:txBody>
          <a:bodyPr wrap="square" lIns="0" tIns="0" rIns="0" bIns="0" rtlCol="0"/>
          <a:lstStyle/>
          <a:p>
            <a:endParaRPr/>
          </a:p>
        </p:txBody>
      </p:sp>
      <p:sp>
        <p:nvSpPr>
          <p:cNvPr id="27" name="object 24">
            <a:extLst>
              <a:ext uri="{FF2B5EF4-FFF2-40B4-BE49-F238E27FC236}">
                <a16:creationId xmlns:a16="http://schemas.microsoft.com/office/drawing/2014/main" id="{411E0736-ACC2-40F1-AECE-9581825EF97B}"/>
              </a:ext>
            </a:extLst>
          </p:cNvPr>
          <p:cNvSpPr/>
          <p:nvPr/>
        </p:nvSpPr>
        <p:spPr>
          <a:xfrm>
            <a:off x="7303798" y="3481193"/>
            <a:ext cx="78105" cy="471170"/>
          </a:xfrm>
          <a:custGeom>
            <a:avLst/>
            <a:gdLst/>
            <a:ahLst/>
            <a:cxnLst/>
            <a:rect l="l" t="t" r="r" b="b"/>
            <a:pathLst>
              <a:path w="78104" h="471170">
                <a:moveTo>
                  <a:pt x="38862" y="77724"/>
                </a:moveTo>
                <a:lnTo>
                  <a:pt x="25908" y="94995"/>
                </a:lnTo>
                <a:lnTo>
                  <a:pt x="25908" y="470915"/>
                </a:lnTo>
                <a:lnTo>
                  <a:pt x="51816" y="470915"/>
                </a:lnTo>
                <a:lnTo>
                  <a:pt x="51816" y="94995"/>
                </a:lnTo>
                <a:lnTo>
                  <a:pt x="38862" y="77724"/>
                </a:lnTo>
                <a:close/>
              </a:path>
              <a:path w="78104" h="471170">
                <a:moveTo>
                  <a:pt x="38862" y="0"/>
                </a:moveTo>
                <a:lnTo>
                  <a:pt x="0" y="129539"/>
                </a:lnTo>
                <a:lnTo>
                  <a:pt x="25908" y="94995"/>
                </a:lnTo>
                <a:lnTo>
                  <a:pt x="25908" y="77724"/>
                </a:lnTo>
                <a:lnTo>
                  <a:pt x="62179" y="77724"/>
                </a:lnTo>
                <a:lnTo>
                  <a:pt x="38862" y="0"/>
                </a:lnTo>
                <a:close/>
              </a:path>
              <a:path w="78104" h="471170">
                <a:moveTo>
                  <a:pt x="62179" y="77724"/>
                </a:moveTo>
                <a:lnTo>
                  <a:pt x="51816" y="77724"/>
                </a:lnTo>
                <a:lnTo>
                  <a:pt x="51816" y="94995"/>
                </a:lnTo>
                <a:lnTo>
                  <a:pt x="77724" y="129539"/>
                </a:lnTo>
                <a:lnTo>
                  <a:pt x="62179" y="77724"/>
                </a:lnTo>
                <a:close/>
              </a:path>
              <a:path w="78104" h="471170">
                <a:moveTo>
                  <a:pt x="38862" y="77724"/>
                </a:moveTo>
                <a:lnTo>
                  <a:pt x="25908" y="77724"/>
                </a:lnTo>
                <a:lnTo>
                  <a:pt x="25908" y="94995"/>
                </a:lnTo>
                <a:lnTo>
                  <a:pt x="38862" y="77724"/>
                </a:lnTo>
                <a:close/>
              </a:path>
              <a:path w="78104" h="471170">
                <a:moveTo>
                  <a:pt x="51816" y="77724"/>
                </a:moveTo>
                <a:lnTo>
                  <a:pt x="38862" y="77724"/>
                </a:lnTo>
                <a:lnTo>
                  <a:pt x="51816" y="94995"/>
                </a:lnTo>
                <a:lnTo>
                  <a:pt x="51816" y="77724"/>
                </a:lnTo>
                <a:close/>
              </a:path>
            </a:pathLst>
          </a:custGeom>
          <a:solidFill>
            <a:srgbClr val="000000"/>
          </a:solidFill>
        </p:spPr>
        <p:txBody>
          <a:bodyPr wrap="square" lIns="0" tIns="0" rIns="0" bIns="0" rtlCol="0"/>
          <a:lstStyle/>
          <a:p>
            <a:endParaRPr/>
          </a:p>
        </p:txBody>
      </p:sp>
      <p:sp>
        <p:nvSpPr>
          <p:cNvPr id="28" name="object 25">
            <a:extLst>
              <a:ext uri="{FF2B5EF4-FFF2-40B4-BE49-F238E27FC236}">
                <a16:creationId xmlns:a16="http://schemas.microsoft.com/office/drawing/2014/main" id="{A10F9A0C-45E1-4849-AB35-541A8407C316}"/>
              </a:ext>
            </a:extLst>
          </p:cNvPr>
          <p:cNvSpPr txBox="1"/>
          <p:nvPr/>
        </p:nvSpPr>
        <p:spPr>
          <a:xfrm>
            <a:off x="7055749" y="4037695"/>
            <a:ext cx="433070" cy="436880"/>
          </a:xfrm>
          <a:prstGeom prst="rect">
            <a:avLst/>
          </a:prstGeom>
        </p:spPr>
        <p:txBody>
          <a:bodyPr vert="horz" wrap="square" lIns="0" tIns="12700" rIns="0" bIns="0" rtlCol="0">
            <a:spAutoFit/>
          </a:bodyPr>
          <a:lstStyle/>
          <a:p>
            <a:pPr marL="12700">
              <a:lnSpc>
                <a:spcPct val="100000"/>
              </a:lnSpc>
              <a:spcBef>
                <a:spcPts val="100"/>
              </a:spcBef>
            </a:pPr>
            <a:r>
              <a:rPr sz="2700" dirty="0">
                <a:solidFill>
                  <a:srgbClr val="7030A0"/>
                </a:solidFill>
                <a:latin typeface="Arial Narrow"/>
                <a:cs typeface="Arial Narrow"/>
              </a:rPr>
              <a:t>QA</a:t>
            </a:r>
            <a:endParaRPr sz="2700">
              <a:solidFill>
                <a:srgbClr val="7030A0"/>
              </a:solidFill>
              <a:latin typeface="Arial Narrow"/>
              <a:cs typeface="Arial Narrow"/>
            </a:endParaRPr>
          </a:p>
        </p:txBody>
      </p:sp>
      <p:sp>
        <p:nvSpPr>
          <p:cNvPr id="29" name="object 26">
            <a:extLst>
              <a:ext uri="{FF2B5EF4-FFF2-40B4-BE49-F238E27FC236}">
                <a16:creationId xmlns:a16="http://schemas.microsoft.com/office/drawing/2014/main" id="{C1F653F7-DECE-4467-86D8-606A203A0B5C}"/>
              </a:ext>
            </a:extLst>
          </p:cNvPr>
          <p:cNvSpPr/>
          <p:nvPr/>
        </p:nvSpPr>
        <p:spPr>
          <a:xfrm>
            <a:off x="7126253" y="3358511"/>
            <a:ext cx="285115" cy="78105"/>
          </a:xfrm>
          <a:custGeom>
            <a:avLst/>
            <a:gdLst/>
            <a:ahLst/>
            <a:cxnLst/>
            <a:rect l="l" t="t" r="r" b="b"/>
            <a:pathLst>
              <a:path w="285115" h="78105">
                <a:moveTo>
                  <a:pt x="207263" y="38861"/>
                </a:moveTo>
                <a:lnTo>
                  <a:pt x="155447" y="77723"/>
                </a:lnTo>
                <a:lnTo>
                  <a:pt x="241807" y="51815"/>
                </a:lnTo>
                <a:lnTo>
                  <a:pt x="207263" y="51815"/>
                </a:lnTo>
                <a:lnTo>
                  <a:pt x="207263" y="38861"/>
                </a:lnTo>
                <a:close/>
              </a:path>
              <a:path w="285115" h="78105">
                <a:moveTo>
                  <a:pt x="189991" y="25907"/>
                </a:moveTo>
                <a:lnTo>
                  <a:pt x="0" y="25907"/>
                </a:lnTo>
                <a:lnTo>
                  <a:pt x="0" y="51815"/>
                </a:lnTo>
                <a:lnTo>
                  <a:pt x="189991" y="51815"/>
                </a:lnTo>
                <a:lnTo>
                  <a:pt x="207263" y="38861"/>
                </a:lnTo>
                <a:lnTo>
                  <a:pt x="189991" y="25907"/>
                </a:lnTo>
                <a:close/>
              </a:path>
              <a:path w="285115" h="78105">
                <a:moveTo>
                  <a:pt x="241808" y="25907"/>
                </a:moveTo>
                <a:lnTo>
                  <a:pt x="207263" y="25907"/>
                </a:lnTo>
                <a:lnTo>
                  <a:pt x="207263" y="51815"/>
                </a:lnTo>
                <a:lnTo>
                  <a:pt x="241807" y="51815"/>
                </a:lnTo>
                <a:lnTo>
                  <a:pt x="284988" y="38861"/>
                </a:lnTo>
                <a:lnTo>
                  <a:pt x="241808" y="25907"/>
                </a:lnTo>
                <a:close/>
              </a:path>
              <a:path w="285115" h="78105">
                <a:moveTo>
                  <a:pt x="155447" y="0"/>
                </a:moveTo>
                <a:lnTo>
                  <a:pt x="207263" y="38861"/>
                </a:lnTo>
                <a:lnTo>
                  <a:pt x="207263" y="25907"/>
                </a:lnTo>
                <a:lnTo>
                  <a:pt x="241808" y="25907"/>
                </a:lnTo>
                <a:lnTo>
                  <a:pt x="155447" y="0"/>
                </a:lnTo>
                <a:close/>
              </a:path>
            </a:pathLst>
          </a:custGeom>
          <a:solidFill>
            <a:srgbClr val="000000"/>
          </a:solidFill>
        </p:spPr>
        <p:txBody>
          <a:bodyPr wrap="square" lIns="0" tIns="0" rIns="0" bIns="0" rtlCol="0"/>
          <a:lstStyle/>
          <a:p>
            <a:endParaRPr/>
          </a:p>
        </p:txBody>
      </p:sp>
      <p:sp>
        <p:nvSpPr>
          <p:cNvPr id="39" name="文本框 38">
            <a:extLst>
              <a:ext uri="{FF2B5EF4-FFF2-40B4-BE49-F238E27FC236}">
                <a16:creationId xmlns:a16="http://schemas.microsoft.com/office/drawing/2014/main" id="{A7E0A04C-71C8-484E-9548-F0B0DF564C44}"/>
              </a:ext>
            </a:extLst>
          </p:cNvPr>
          <p:cNvSpPr txBox="1"/>
          <p:nvPr/>
        </p:nvSpPr>
        <p:spPr>
          <a:xfrm>
            <a:off x="4908997" y="3978820"/>
            <a:ext cx="740204" cy="507831"/>
          </a:xfrm>
          <a:prstGeom prst="rect">
            <a:avLst/>
          </a:prstGeom>
          <a:noFill/>
        </p:spPr>
        <p:txBody>
          <a:bodyPr wrap="square">
            <a:spAutoFit/>
          </a:bodyPr>
          <a:lstStyle/>
          <a:p>
            <a:pPr marL="127000">
              <a:lnSpc>
                <a:spcPct val="100000"/>
              </a:lnSpc>
              <a:spcBef>
                <a:spcPts val="2185"/>
              </a:spcBef>
            </a:pPr>
            <a:r>
              <a:rPr lang="en-US" altLang="zh-CN" sz="2700" dirty="0">
                <a:solidFill>
                  <a:srgbClr val="0070C0"/>
                </a:solidFill>
                <a:latin typeface="Arial Narrow"/>
                <a:cs typeface="Arial Narrow"/>
              </a:rPr>
              <a:t>QC</a:t>
            </a:r>
          </a:p>
        </p:txBody>
      </p:sp>
      <p:sp>
        <p:nvSpPr>
          <p:cNvPr id="37" name="文本框 36">
            <a:extLst>
              <a:ext uri="{FF2B5EF4-FFF2-40B4-BE49-F238E27FC236}">
                <a16:creationId xmlns:a16="http://schemas.microsoft.com/office/drawing/2014/main" id="{6556D04C-A768-4329-A1B5-132556537828}"/>
              </a:ext>
            </a:extLst>
          </p:cNvPr>
          <p:cNvSpPr txBox="1"/>
          <p:nvPr/>
        </p:nvSpPr>
        <p:spPr>
          <a:xfrm>
            <a:off x="539552" y="2294251"/>
            <a:ext cx="2339102" cy="461665"/>
          </a:xfrm>
          <a:prstGeom prst="rect">
            <a:avLst/>
          </a:prstGeom>
          <a:noFill/>
        </p:spPr>
        <p:txBody>
          <a:bodyPr wrap="none" rtlCol="0">
            <a:spAutoFit/>
          </a:bodyPr>
          <a:lstStyle/>
          <a:p>
            <a:r>
              <a:rPr lang="zh-CN" altLang="en-US" sz="2400" dirty="0"/>
              <a:t>产品开发过程：</a:t>
            </a:r>
          </a:p>
        </p:txBody>
      </p:sp>
    </p:spTree>
    <p:extLst>
      <p:ext uri="{BB962C8B-B14F-4D97-AF65-F5344CB8AC3E}">
        <p14:creationId xmlns:p14="http://schemas.microsoft.com/office/powerpoint/2010/main" val="398713897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randombar(horizontal)">
                                      <p:cBhvr>
                                        <p:cTn id="10" dur="500"/>
                                        <p:tgtEl>
                                          <p:spTgt spid="2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randombar(horizontal)">
                                      <p:cBhvr>
                                        <p:cTn id="13" dur="500"/>
                                        <p:tgtEl>
                                          <p:spTgt spid="2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randombar(horizontal)">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randombar(horizontal)">
                                      <p:cBhvr>
                                        <p:cTn id="21" dur="500"/>
                                        <p:tgtEl>
                                          <p:spTgt spid="2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randombar(horizontal)">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randombar(horizontal)">
                                      <p:cBhvr>
                                        <p:cTn id="29" dur="500"/>
                                        <p:tgtEl>
                                          <p:spTgt spid="2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randombar(horizontal)">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4" grpId="0" animBg="1"/>
      <p:bldP spid="25" grpId="0"/>
      <p:bldP spid="26" grpId="0" animBg="1"/>
      <p:bldP spid="27" grpId="0" animBg="1"/>
      <p:bldP spid="28" grpId="0"/>
      <p:bldP spid="3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8.4  </a:t>
            </a:r>
            <a:r>
              <a:rPr lang="zh-CN" altLang="en-US" dirty="0"/>
              <a:t>控制质量</a:t>
            </a:r>
          </a:p>
        </p:txBody>
      </p:sp>
      <p:sp>
        <p:nvSpPr>
          <p:cNvPr id="3" name="矩形 2"/>
          <p:cNvSpPr/>
          <p:nvPr/>
        </p:nvSpPr>
        <p:spPr>
          <a:xfrm>
            <a:off x="206499" y="3283508"/>
            <a:ext cx="965506" cy="1015663"/>
          </a:xfrm>
          <a:prstGeom prst="rect">
            <a:avLst/>
          </a:prstGeom>
          <a:solidFill>
            <a:schemeClr val="bg2">
              <a:lumMod val="90000"/>
            </a:schemeClr>
          </a:solidFill>
        </p:spPr>
        <p:txBody>
          <a:bodyPr wrap="square">
            <a:spAutoFit/>
          </a:bodyPr>
          <a:lstStyle/>
          <a:p>
            <a:r>
              <a:rPr lang="zh-CN" altLang="en-US" sz="2000" dirty="0">
                <a:solidFill>
                  <a:srgbClr val="00B0F0"/>
                </a:solidFill>
                <a:latin typeface="Times New Roman" panose="02020603050405020304" pitchFamily="18" charset="0"/>
                <a:cs typeface="Times New Roman" panose="02020603050405020304" pitchFamily="18" charset="0"/>
              </a:rPr>
              <a:t>做的软件是否正确</a:t>
            </a:r>
            <a:endParaRPr lang="zh-CN" altLang="en-US" sz="2000" dirty="0">
              <a:solidFill>
                <a:srgbClr val="00B0F0"/>
              </a:solidFill>
            </a:endParaRPr>
          </a:p>
        </p:txBody>
      </p:sp>
      <p:sp>
        <p:nvSpPr>
          <p:cNvPr id="4" name="矩形 3"/>
          <p:cNvSpPr/>
          <p:nvPr/>
        </p:nvSpPr>
        <p:spPr>
          <a:xfrm>
            <a:off x="7737802" y="3286085"/>
            <a:ext cx="1199699" cy="1015663"/>
          </a:xfrm>
          <a:prstGeom prst="rect">
            <a:avLst/>
          </a:prstGeom>
          <a:solidFill>
            <a:schemeClr val="bg2">
              <a:lumMod val="90000"/>
            </a:schemeClr>
          </a:solidFill>
        </p:spPr>
        <p:txBody>
          <a:bodyPr wrap="square">
            <a:spAutoFit/>
          </a:bodyPr>
          <a:lstStyle/>
          <a:p>
            <a:r>
              <a:rPr lang="zh-CN" altLang="en-US" sz="2000" dirty="0">
                <a:solidFill>
                  <a:srgbClr val="00B0F0"/>
                </a:solidFill>
                <a:latin typeface="Times New Roman" panose="02020603050405020304" pitchFamily="18" charset="0"/>
                <a:cs typeface="Times New Roman" panose="02020603050405020304" pitchFamily="18" charset="0"/>
              </a:rPr>
              <a:t>是不是做了正确的软件</a:t>
            </a:r>
            <a:endParaRPr lang="zh-CN" altLang="en-US" sz="2000" dirty="0">
              <a:solidFill>
                <a:srgbClr val="00B0F0"/>
              </a:solidFill>
            </a:endParaRPr>
          </a:p>
        </p:txBody>
      </p:sp>
      <p:graphicFrame>
        <p:nvGraphicFramePr>
          <p:cNvPr id="8" name="图示 7">
            <a:extLst>
              <a:ext uri="{FF2B5EF4-FFF2-40B4-BE49-F238E27FC236}">
                <a16:creationId xmlns:a16="http://schemas.microsoft.com/office/drawing/2014/main" id="{79AA605D-F0FB-4E0A-9BF1-002C1A604267}"/>
              </a:ext>
            </a:extLst>
          </p:cNvPr>
          <p:cNvGraphicFramePr/>
          <p:nvPr/>
        </p:nvGraphicFramePr>
        <p:xfrm>
          <a:off x="1259632" y="697260"/>
          <a:ext cx="6323371" cy="36739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4612950" y="3257530"/>
            <a:ext cx="1864613" cy="369332"/>
          </a:xfrm>
          <a:prstGeom prst="rect">
            <a:avLst/>
          </a:prstGeom>
        </p:spPr>
        <p:txBody>
          <a:bodyPr wrap="none">
            <a:spAutoFit/>
          </a:bodyPr>
          <a:lstStyle/>
          <a:p>
            <a:r>
              <a:rPr lang="zh-CN" altLang="en-US" b="1" dirty="0">
                <a:solidFill>
                  <a:srgbClr val="FF0000"/>
                </a:solidFill>
                <a:latin typeface="Times New Roman" panose="02020603050405020304" pitchFamily="18" charset="0"/>
                <a:cs typeface="Times New Roman" panose="02020603050405020304" pitchFamily="18" charset="0"/>
              </a:rPr>
              <a:t>客户</a:t>
            </a:r>
            <a:r>
              <a:rPr lang="en-US" altLang="zh-CN" b="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发起人审查</a:t>
            </a:r>
            <a:endParaRPr lang="zh-CN" altLang="en-US" dirty="0"/>
          </a:p>
        </p:txBody>
      </p:sp>
      <p:sp>
        <p:nvSpPr>
          <p:cNvPr id="13" name="文本框 12">
            <a:extLst>
              <a:ext uri="{FF2B5EF4-FFF2-40B4-BE49-F238E27FC236}">
                <a16:creationId xmlns:a16="http://schemas.microsoft.com/office/drawing/2014/main" id="{1C96EF65-E951-47B4-9319-B6A7FFC5F2B3}"/>
              </a:ext>
            </a:extLst>
          </p:cNvPr>
          <p:cNvSpPr txBox="1"/>
          <p:nvPr/>
        </p:nvSpPr>
        <p:spPr>
          <a:xfrm>
            <a:off x="1574806" y="2821593"/>
            <a:ext cx="2722971" cy="369332"/>
          </a:xfrm>
          <a:prstGeom prst="rect">
            <a:avLst/>
          </a:prstGeom>
          <a:noFill/>
        </p:spPr>
        <p:txBody>
          <a:bodyPr wrap="square">
            <a:spAutoFit/>
          </a:bodyPr>
          <a:lstStyle/>
          <a:p>
            <a:r>
              <a:rPr lang="zh-CN" altLang="en-US" sz="1800" b="1" dirty="0">
                <a:solidFill>
                  <a:schemeClr val="bg1"/>
                </a:solidFill>
                <a:latin typeface="Times New Roman" panose="02020603050405020304" pitchFamily="18" charset="0"/>
                <a:cs typeface="Times New Roman" panose="02020603050405020304" pitchFamily="18" charset="0"/>
              </a:rPr>
              <a:t>关注正确、完整和一致性</a:t>
            </a:r>
            <a:endParaRPr lang="zh-CN" altLang="en-US" dirty="0">
              <a:solidFill>
                <a:schemeClr val="bg1"/>
              </a:solidFill>
            </a:endParaRPr>
          </a:p>
        </p:txBody>
      </p:sp>
      <p:sp>
        <p:nvSpPr>
          <p:cNvPr id="15" name="文本框 14">
            <a:extLst>
              <a:ext uri="{FF2B5EF4-FFF2-40B4-BE49-F238E27FC236}">
                <a16:creationId xmlns:a16="http://schemas.microsoft.com/office/drawing/2014/main" id="{ADC036E4-AF40-43BA-A227-42BE5C0EB43A}"/>
              </a:ext>
            </a:extLst>
          </p:cNvPr>
          <p:cNvSpPr txBox="1"/>
          <p:nvPr/>
        </p:nvSpPr>
        <p:spPr>
          <a:xfrm>
            <a:off x="4612950" y="2732210"/>
            <a:ext cx="2507405" cy="458715"/>
          </a:xfrm>
          <a:prstGeom prst="rect">
            <a:avLst/>
          </a:prstGeom>
          <a:noFill/>
        </p:spPr>
        <p:txBody>
          <a:bodyPr wrap="square">
            <a:spAutoFit/>
          </a:bodyPr>
          <a:lstStyle/>
          <a:p>
            <a:pPr>
              <a:lnSpc>
                <a:spcPct val="150000"/>
              </a:lnSpc>
              <a:spcBef>
                <a:spcPts val="0"/>
              </a:spcBef>
            </a:pPr>
            <a:r>
              <a:rPr lang="zh-CN" altLang="en-US" sz="1800" b="1" dirty="0">
                <a:solidFill>
                  <a:schemeClr val="bg1"/>
                </a:solidFill>
                <a:latin typeface="Times New Roman" panose="02020603050405020304" pitchFamily="18" charset="0"/>
                <a:cs typeface="Times New Roman" panose="02020603050405020304" pitchFamily="18" charset="0"/>
              </a:rPr>
              <a:t>关注可交付成果的验收</a:t>
            </a:r>
            <a:endParaRPr lang="en-US" altLang="zh-CN" sz="1800" b="1" dirty="0">
              <a:solidFill>
                <a:schemeClr val="bg1"/>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9AA477DF-5DBF-4318-B0E0-3AC0C8EB3960}"/>
              </a:ext>
            </a:extLst>
          </p:cNvPr>
          <p:cNvSpPr/>
          <p:nvPr/>
        </p:nvSpPr>
        <p:spPr>
          <a:xfrm>
            <a:off x="2449259" y="3274397"/>
            <a:ext cx="1569660" cy="369332"/>
          </a:xfrm>
          <a:prstGeom prst="rect">
            <a:avLst/>
          </a:prstGeom>
        </p:spPr>
        <p:txBody>
          <a:bodyPr wrap="none">
            <a:spAutoFit/>
          </a:bodyPr>
          <a:lstStyle/>
          <a:p>
            <a:r>
              <a:rPr lang="zh-CN" altLang="en-US" b="1" dirty="0">
                <a:solidFill>
                  <a:srgbClr val="FF0000"/>
                </a:solidFill>
                <a:latin typeface="Times New Roman" panose="02020603050405020304" pitchFamily="18" charset="0"/>
                <a:cs typeface="Times New Roman" panose="02020603050405020304" pitchFamily="18" charset="0"/>
              </a:rPr>
              <a:t>测试人员检查</a:t>
            </a:r>
            <a:endParaRPr lang="zh-CN" altLang="en-US" dirty="0"/>
          </a:p>
        </p:txBody>
      </p:sp>
      <p:sp>
        <p:nvSpPr>
          <p:cNvPr id="14" name="文本框 13">
            <a:extLst>
              <a:ext uri="{FF2B5EF4-FFF2-40B4-BE49-F238E27FC236}">
                <a16:creationId xmlns:a16="http://schemas.microsoft.com/office/drawing/2014/main" id="{CF2EC11B-B2B6-47A2-A2E1-715E210E5B85}"/>
              </a:ext>
            </a:extLst>
          </p:cNvPr>
          <p:cNvSpPr txBox="1"/>
          <p:nvPr/>
        </p:nvSpPr>
        <p:spPr>
          <a:xfrm>
            <a:off x="140966" y="1934055"/>
            <a:ext cx="1111804" cy="1200329"/>
          </a:xfrm>
          <a:prstGeom prst="rect">
            <a:avLst/>
          </a:prstGeom>
          <a:noFill/>
        </p:spPr>
        <p:txBody>
          <a:bodyPr wrap="square">
            <a:spAutoFit/>
          </a:bodyPr>
          <a:lstStyle/>
          <a:p>
            <a:r>
              <a:rPr lang="zh-CN" altLang="en-US" sz="2400" dirty="0">
                <a:solidFill>
                  <a:srgbClr val="7030A0"/>
                </a:solidFill>
                <a:latin typeface="Times New Roman" panose="02020603050405020304" pitchFamily="18" charset="0"/>
                <a:cs typeface="Times New Roman" panose="02020603050405020304" pitchFamily="18" charset="0"/>
              </a:rPr>
              <a:t>核实</a:t>
            </a:r>
            <a:r>
              <a:rPr lang="zh-CN" altLang="en-US" sz="2400" dirty="0">
                <a:latin typeface="Times New Roman" panose="02020603050405020304" pitchFamily="18" charset="0"/>
                <a:cs typeface="Times New Roman" panose="02020603050405020304" pitchFamily="18" charset="0"/>
              </a:rPr>
              <a:t>的可交付成果</a:t>
            </a:r>
            <a:endParaRPr lang="zh-CN" altLang="en-US" sz="2400" dirty="0"/>
          </a:p>
        </p:txBody>
      </p:sp>
      <p:sp>
        <p:nvSpPr>
          <p:cNvPr id="17" name="文本框 16">
            <a:extLst>
              <a:ext uri="{FF2B5EF4-FFF2-40B4-BE49-F238E27FC236}">
                <a16:creationId xmlns:a16="http://schemas.microsoft.com/office/drawing/2014/main" id="{FAC9ECAD-7C26-4469-BC0D-5713906ADCEF}"/>
              </a:ext>
            </a:extLst>
          </p:cNvPr>
          <p:cNvSpPr txBox="1"/>
          <p:nvPr/>
        </p:nvSpPr>
        <p:spPr>
          <a:xfrm>
            <a:off x="7737802" y="1923017"/>
            <a:ext cx="1111804" cy="1200329"/>
          </a:xfrm>
          <a:prstGeom prst="rect">
            <a:avLst/>
          </a:prstGeom>
          <a:noFill/>
        </p:spPr>
        <p:txBody>
          <a:bodyPr wrap="square">
            <a:spAutoFit/>
          </a:bodyPr>
          <a:lstStyle/>
          <a:p>
            <a:r>
              <a:rPr lang="zh-CN" altLang="en-US" sz="2400" dirty="0">
                <a:solidFill>
                  <a:srgbClr val="7030A0"/>
                </a:solidFill>
                <a:latin typeface="Times New Roman" panose="02020603050405020304" pitchFamily="18" charset="0"/>
                <a:cs typeface="Times New Roman" panose="02020603050405020304" pitchFamily="18" charset="0"/>
              </a:rPr>
              <a:t>验收</a:t>
            </a:r>
            <a:r>
              <a:rPr lang="zh-CN" altLang="en-US" sz="2400" dirty="0">
                <a:latin typeface="Times New Roman" panose="02020603050405020304" pitchFamily="18" charset="0"/>
                <a:cs typeface="Times New Roman" panose="02020603050405020304" pitchFamily="18" charset="0"/>
              </a:rPr>
              <a:t>的可交付成果</a:t>
            </a:r>
            <a:endParaRPr lang="zh-CN" altLang="en-US" sz="2400" dirty="0"/>
          </a:p>
        </p:txBody>
      </p:sp>
      <p:sp>
        <p:nvSpPr>
          <p:cNvPr id="12" name="文本框 11">
            <a:extLst>
              <a:ext uri="{FF2B5EF4-FFF2-40B4-BE49-F238E27FC236}">
                <a16:creationId xmlns:a16="http://schemas.microsoft.com/office/drawing/2014/main" id="{E2C741AB-D65E-42F9-96C4-385FB30F8470}"/>
              </a:ext>
            </a:extLst>
          </p:cNvPr>
          <p:cNvSpPr txBox="1"/>
          <p:nvPr/>
        </p:nvSpPr>
        <p:spPr>
          <a:xfrm>
            <a:off x="1120562" y="5134135"/>
            <a:ext cx="6984776" cy="580865"/>
          </a:xfrm>
          <a:prstGeom prst="rect">
            <a:avLst/>
          </a:prstGeom>
          <a:solidFill>
            <a:srgbClr val="FFC000"/>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tabLst/>
              <a:defRPr/>
            </a:pPr>
            <a:r>
              <a:rPr lang="zh-CN" altLang="en-US" sz="2400" b="1" dirty="0">
                <a:latin typeface="Times New Roman" panose="02020603050405020304" pitchFamily="18" charset="0"/>
                <a:cs typeface="Times New Roman" panose="02020603050405020304" pitchFamily="18" charset="0"/>
              </a:rPr>
              <a:t>控制质量通常先于确认范围，但二者也可同时进行</a:t>
            </a:r>
          </a:p>
        </p:txBody>
      </p:sp>
      <p:sp>
        <p:nvSpPr>
          <p:cNvPr id="5" name="矩形: 圆角 4">
            <a:extLst>
              <a:ext uri="{FF2B5EF4-FFF2-40B4-BE49-F238E27FC236}">
                <a16:creationId xmlns:a16="http://schemas.microsoft.com/office/drawing/2014/main" id="{72221CD3-4B43-4F35-A82B-B902F698A2EB}"/>
              </a:ext>
            </a:extLst>
          </p:cNvPr>
          <p:cNvSpPr/>
          <p:nvPr/>
        </p:nvSpPr>
        <p:spPr>
          <a:xfrm>
            <a:off x="37832" y="895249"/>
            <a:ext cx="4355976" cy="4122491"/>
          </a:xfrm>
          <a:prstGeom prst="roundRect">
            <a:avLst/>
          </a:prstGeom>
          <a:no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4F068A5-2A7B-442D-844B-AE5278B7693A}"/>
              </a:ext>
            </a:extLst>
          </p:cNvPr>
          <p:cNvSpPr txBox="1"/>
          <p:nvPr/>
        </p:nvSpPr>
        <p:spPr>
          <a:xfrm>
            <a:off x="971600" y="4541131"/>
            <a:ext cx="2646878" cy="461665"/>
          </a:xfrm>
          <a:prstGeom prst="rect">
            <a:avLst/>
          </a:prstGeom>
          <a:solidFill>
            <a:schemeClr val="accent4">
              <a:lumMod val="40000"/>
              <a:lumOff val="60000"/>
            </a:schemeClr>
          </a:solidFill>
        </p:spPr>
        <p:txBody>
          <a:bodyPr wrap="none" rtlCol="0">
            <a:spAutoFit/>
          </a:bodyPr>
          <a:lstStyle/>
          <a:p>
            <a:r>
              <a:rPr lang="zh-CN" altLang="en-US" sz="2400" b="1" dirty="0"/>
              <a:t>聚焦于质量及流程</a:t>
            </a:r>
          </a:p>
        </p:txBody>
      </p:sp>
      <p:sp>
        <p:nvSpPr>
          <p:cNvPr id="18" name="矩形: 圆角 17">
            <a:extLst>
              <a:ext uri="{FF2B5EF4-FFF2-40B4-BE49-F238E27FC236}">
                <a16:creationId xmlns:a16="http://schemas.microsoft.com/office/drawing/2014/main" id="{F4E7CDC6-9776-47D8-AC8B-98682FCEE703}"/>
              </a:ext>
            </a:extLst>
          </p:cNvPr>
          <p:cNvSpPr/>
          <p:nvPr/>
        </p:nvSpPr>
        <p:spPr>
          <a:xfrm>
            <a:off x="4496942" y="885663"/>
            <a:ext cx="4527144" cy="4122491"/>
          </a:xfrm>
          <a:prstGeom prst="roundRect">
            <a:avLst/>
          </a:prstGeom>
          <a:noFill/>
          <a:ln>
            <a:solidFill>
              <a:srgbClr val="026A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82CBFDF6-F5EC-4D31-85D9-B2B061CD63EA}"/>
              </a:ext>
            </a:extLst>
          </p:cNvPr>
          <p:cNvSpPr txBox="1"/>
          <p:nvPr/>
        </p:nvSpPr>
        <p:spPr>
          <a:xfrm>
            <a:off x="5984323" y="4541131"/>
            <a:ext cx="1718740" cy="461665"/>
          </a:xfrm>
          <a:prstGeom prst="rect">
            <a:avLst/>
          </a:prstGeom>
          <a:solidFill>
            <a:schemeClr val="accent4">
              <a:lumMod val="40000"/>
              <a:lumOff val="60000"/>
            </a:schemeClr>
          </a:solidFill>
        </p:spPr>
        <p:txBody>
          <a:bodyPr wrap="none" rtlCol="0">
            <a:spAutoFit/>
          </a:bodyPr>
          <a:lstStyle/>
          <a:p>
            <a:r>
              <a:rPr lang="zh-CN" altLang="en-US" sz="2400" b="1" dirty="0"/>
              <a:t>聚焦于结果</a:t>
            </a:r>
          </a:p>
        </p:txBody>
      </p:sp>
    </p:spTree>
    <p:extLst>
      <p:ext uri="{BB962C8B-B14F-4D97-AF65-F5344CB8AC3E}">
        <p14:creationId xmlns:p14="http://schemas.microsoft.com/office/powerpoint/2010/main" val="317174977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arn(inVertical)">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arn(inVertical)">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arn(outVertical)">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16" grpId="0"/>
      <p:bldP spid="14" grpId="0"/>
      <p:bldP spid="17" grpId="0"/>
      <p:bldP spid="12" grpId="0" animBg="1"/>
      <p:bldP spid="5" grpId="0" animBg="1"/>
      <p:bldP spid="7" grpId="0" animBg="1"/>
      <p:bldP spid="18" grpId="0" animBg="1"/>
      <p:bldP spid="1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latin typeface="方正粗宋简体"/>
                <a:ea typeface="方正粗宋简体"/>
              </a:rPr>
              <a:t>成熟度模型</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8.5</a:t>
            </a:r>
            <a:endParaRPr lang="zh-CN" altLang="en-US" sz="4000" b="1" dirty="0">
              <a:solidFill>
                <a:schemeClr val="accent1"/>
              </a:solidFill>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  </a:t>
            </a:r>
            <a:r>
              <a:rPr lang="zh-CN" altLang="en-US" dirty="0"/>
              <a:t>成熟度模型</a:t>
            </a:r>
          </a:p>
        </p:txBody>
      </p:sp>
      <p:sp>
        <p:nvSpPr>
          <p:cNvPr id="9" name="副标题 8"/>
          <p:cNvSpPr txBox="1">
            <a:spLocks/>
          </p:cNvSpPr>
          <p:nvPr/>
        </p:nvSpPr>
        <p:spPr>
          <a:xfrm>
            <a:off x="467544" y="80749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成熟度模型：</a:t>
            </a:r>
            <a:r>
              <a:rPr lang="zh-CN" altLang="en-US" sz="2400" b="1" dirty="0">
                <a:latin typeface="Times New Roman" panose="02020603050405020304" pitchFamily="18" charset="0"/>
                <a:cs typeface="Times New Roman" panose="02020603050405020304" pitchFamily="18" charset="0"/>
              </a:rPr>
              <a:t>帮助</a:t>
            </a:r>
            <a:r>
              <a:rPr lang="zh-CN" altLang="en-US" sz="2400" b="1" dirty="0">
                <a:solidFill>
                  <a:srgbClr val="FFC000"/>
                </a:solidFill>
                <a:latin typeface="Times New Roman" panose="02020603050405020304" pitchFamily="18" charset="0"/>
                <a:cs typeface="Times New Roman" panose="02020603050405020304" pitchFamily="18" charset="0"/>
              </a:rPr>
              <a:t>组织</a:t>
            </a:r>
            <a:r>
              <a:rPr lang="zh-CN" altLang="en-US" sz="2400" b="1" dirty="0">
                <a:solidFill>
                  <a:srgbClr val="00B0F0"/>
                </a:solidFill>
                <a:latin typeface="Times New Roman" panose="02020603050405020304" pitchFamily="18" charset="0"/>
                <a:cs typeface="Times New Roman" panose="02020603050405020304" pitchFamily="18" charset="0"/>
              </a:rPr>
              <a:t>改进过程和系统</a:t>
            </a:r>
            <a:r>
              <a:rPr lang="zh-CN" altLang="en-US" sz="2400" b="1" dirty="0">
                <a:latin typeface="Times New Roman" panose="02020603050405020304" pitchFamily="18" charset="0"/>
                <a:cs typeface="Times New Roman" panose="02020603050405020304" pitchFamily="18" charset="0"/>
              </a:rPr>
              <a:t>的框架模型</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51185AF0-6A90-4F7E-9D20-797FFD0727FB}"/>
              </a:ext>
            </a:extLst>
          </p:cNvPr>
          <p:cNvGraphicFramePr/>
          <p:nvPr>
            <p:extLst>
              <p:ext uri="{D42A27DB-BD31-4B8C-83A1-F6EECF244321}">
                <p14:modId xmlns:p14="http://schemas.microsoft.com/office/powerpoint/2010/main" val="1475018285"/>
              </p:ext>
            </p:extLst>
          </p:nvPr>
        </p:nvGraphicFramePr>
        <p:xfrm>
          <a:off x="1331640" y="1201316"/>
          <a:ext cx="7056784" cy="4513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252820"/>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  </a:t>
            </a:r>
            <a:r>
              <a:rPr lang="zh-CN" altLang="en-US" dirty="0"/>
              <a:t>成熟度模型</a:t>
            </a:r>
          </a:p>
        </p:txBody>
      </p:sp>
      <p:sp>
        <p:nvSpPr>
          <p:cNvPr id="9" name="副标题 8"/>
          <p:cNvSpPr txBox="1">
            <a:spLocks/>
          </p:cNvSpPr>
          <p:nvPr/>
        </p:nvSpPr>
        <p:spPr>
          <a:xfrm>
            <a:off x="-22783" y="134533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a:t>
            </a:r>
            <a:r>
              <a:rPr lang="en-US" altLang="zh-CN" sz="2400" b="1" dirty="0">
                <a:solidFill>
                  <a:srgbClr val="7030A0"/>
                </a:solidFill>
                <a:latin typeface="Times New Roman" panose="02020603050405020304" pitchFamily="18" charset="0"/>
                <a:cs typeface="Times New Roman" panose="02020603050405020304" pitchFamily="18" charset="0"/>
              </a:rPr>
              <a:t>1</a:t>
            </a:r>
            <a:r>
              <a:rPr lang="zh-CN" altLang="en-US" sz="2400" b="1" dirty="0">
                <a:solidFill>
                  <a:srgbClr val="7030A0"/>
                </a:solidFill>
                <a:latin typeface="Times New Roman" panose="02020603050405020304" pitchFamily="18" charset="0"/>
                <a:cs typeface="Times New Roman" panose="02020603050405020304" pitchFamily="18" charset="0"/>
              </a:rPr>
              <a:t>）软件质量功能实施（</a:t>
            </a:r>
            <a:r>
              <a:rPr lang="en-US" altLang="zh-CN" sz="2400" b="1" dirty="0">
                <a:solidFill>
                  <a:srgbClr val="7030A0"/>
                </a:solidFill>
                <a:latin typeface="Times New Roman" panose="02020603050405020304" pitchFamily="18" charset="0"/>
                <a:cs typeface="Times New Roman" panose="02020603050405020304" pitchFamily="18" charset="0"/>
              </a:rPr>
              <a:t>SQFD</a:t>
            </a:r>
            <a:r>
              <a:rPr lang="zh-CN" altLang="en-US" sz="2400" b="1" dirty="0">
                <a:solidFill>
                  <a:srgbClr val="7030A0"/>
                </a:solidFill>
                <a:latin typeface="Times New Roman" panose="02020603050405020304" pitchFamily="18" charset="0"/>
                <a:cs typeface="Times New Roman" panose="02020603050405020304" pitchFamily="18" charset="0"/>
              </a:rPr>
              <a:t>）模型</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1986</a:t>
            </a:r>
            <a:r>
              <a:rPr lang="zh-CN" altLang="en-US" sz="2400" b="1" dirty="0">
                <a:latin typeface="Times New Roman" panose="02020603050405020304" pitchFamily="18" charset="0"/>
                <a:cs typeface="Times New Roman" panose="02020603050405020304" pitchFamily="18" charset="0"/>
              </a:rPr>
              <a:t>年提出</a:t>
            </a:r>
            <a:endParaRPr lang="en-US" altLang="zh-CN" sz="24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solidFill>
                  <a:srgbClr val="FF0000"/>
                </a:solidFill>
                <a:latin typeface="Times New Roman" panose="02020603050405020304" pitchFamily="18" charset="0"/>
                <a:cs typeface="Times New Roman" panose="02020603050405020304" pitchFamily="18" charset="0"/>
              </a:rPr>
              <a:t>集中于</a:t>
            </a:r>
            <a:r>
              <a:rPr lang="zh-CN" altLang="en-US" sz="2400" b="1" dirty="0">
                <a:solidFill>
                  <a:srgbClr val="0070C0"/>
                </a:solidFill>
                <a:latin typeface="Times New Roman" panose="02020603050405020304" pitchFamily="18" charset="0"/>
                <a:cs typeface="Times New Roman" panose="02020603050405020304" pitchFamily="18" charset="0"/>
              </a:rPr>
              <a:t>定义用户需求和计划软件项目</a:t>
            </a:r>
            <a:endParaRPr lang="en-US" altLang="zh-CN" sz="2400" b="1" dirty="0">
              <a:solidFill>
                <a:srgbClr val="0070C0"/>
              </a:solidFill>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250732"/>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  </a:t>
            </a:r>
            <a:r>
              <a:rPr lang="zh-CN" altLang="en-US" dirty="0"/>
              <a:t>成熟度模型</a:t>
            </a:r>
          </a:p>
        </p:txBody>
      </p:sp>
      <p:sp>
        <p:nvSpPr>
          <p:cNvPr id="9" name="副标题 8"/>
          <p:cNvSpPr txBox="1">
            <a:spLocks/>
          </p:cNvSpPr>
          <p:nvPr/>
        </p:nvSpPr>
        <p:spPr>
          <a:xfrm>
            <a:off x="0" y="769268"/>
            <a:ext cx="878497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a:t>
            </a:r>
            <a:r>
              <a:rPr lang="en-US" altLang="zh-CN" sz="2400" b="1" dirty="0">
                <a:solidFill>
                  <a:srgbClr val="7030A0"/>
                </a:solidFill>
                <a:latin typeface="Times New Roman" panose="02020603050405020304" pitchFamily="18" charset="0"/>
                <a:cs typeface="Times New Roman" panose="02020603050405020304" pitchFamily="18" charset="0"/>
              </a:rPr>
              <a:t>2</a:t>
            </a:r>
            <a:r>
              <a:rPr lang="zh-CN" altLang="en-US" sz="2400" b="1" dirty="0">
                <a:solidFill>
                  <a:srgbClr val="7030A0"/>
                </a:solidFill>
                <a:latin typeface="Times New Roman" panose="02020603050405020304" pitchFamily="18" charset="0"/>
                <a:cs typeface="Times New Roman" panose="02020603050405020304" pitchFamily="18" charset="0"/>
              </a:rPr>
              <a:t>）能力成熟度模型</a:t>
            </a:r>
            <a:r>
              <a:rPr lang="en-US" altLang="zh-CN" sz="2400" b="1" dirty="0">
                <a:solidFill>
                  <a:srgbClr val="7030A0"/>
                </a:solidFill>
                <a:latin typeface="Times New Roman" panose="02020603050405020304" pitchFamily="18" charset="0"/>
                <a:cs typeface="Times New Roman" panose="02020603050405020304" pitchFamily="18" charset="0"/>
              </a:rPr>
              <a:t>(CMM)</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400" b="1" dirty="0">
                <a:solidFill>
                  <a:srgbClr val="0070C0"/>
                </a:solidFill>
                <a:latin typeface="Times New Roman" panose="02020603050405020304" pitchFamily="18" charset="0"/>
                <a:cs typeface="Times New Roman" panose="02020603050405020304" pitchFamily="18" charset="0"/>
              </a:rPr>
              <a:t>          改进组织中软件开发一般过程</a:t>
            </a:r>
            <a:r>
              <a:rPr lang="zh-CN" altLang="en-US" sz="2400" b="1" dirty="0">
                <a:latin typeface="Times New Roman" panose="02020603050405020304" pitchFamily="18" charset="0"/>
                <a:cs typeface="Times New Roman" panose="02020603050405020304" pitchFamily="18" charset="0"/>
              </a:rPr>
              <a:t>的</a:t>
            </a:r>
            <a:r>
              <a:rPr lang="en-US" altLang="zh-CN" sz="2400" b="1" dirty="0">
                <a:solidFill>
                  <a:srgbClr val="FF0000"/>
                </a:solidFill>
                <a:latin typeface="Times New Roman" panose="02020603050405020304" pitchFamily="18" charset="0"/>
                <a:cs typeface="Times New Roman" panose="02020603050405020304" pitchFamily="18" charset="0"/>
              </a:rPr>
              <a:t>5</a:t>
            </a:r>
            <a:r>
              <a:rPr lang="zh-CN" altLang="en-US" sz="2400" b="1" dirty="0">
                <a:solidFill>
                  <a:srgbClr val="FF0000"/>
                </a:solidFill>
                <a:latin typeface="Times New Roman" panose="02020603050405020304" pitchFamily="18" charset="0"/>
                <a:cs typeface="Times New Roman" panose="02020603050405020304" pitchFamily="18" charset="0"/>
              </a:rPr>
              <a:t>层模型</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          在卡内基</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梅隆大学的软件工程协会得到发展</a:t>
            </a:r>
            <a:endParaRPr lang="en-US" altLang="zh-CN" sz="24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en-US" altLang="zh-CN" sz="24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zh-CN" altLang="en-US" sz="2400" b="1" dirty="0">
              <a:latin typeface="Times New Roman" panose="02020603050405020304" pitchFamily="18" charset="0"/>
              <a:cs typeface="Times New Roman" panose="02020603050405020304" pitchFamily="18" charset="0"/>
            </a:endParaRPr>
          </a:p>
        </p:txBody>
      </p:sp>
      <p:graphicFrame>
        <p:nvGraphicFramePr>
          <p:cNvPr id="5" name="图示 4"/>
          <p:cNvGraphicFramePr/>
          <p:nvPr>
            <p:extLst>
              <p:ext uri="{D42A27DB-BD31-4B8C-83A1-F6EECF244321}">
                <p14:modId xmlns:p14="http://schemas.microsoft.com/office/powerpoint/2010/main" val="2342606754"/>
              </p:ext>
            </p:extLst>
          </p:nvPr>
        </p:nvGraphicFramePr>
        <p:xfrm>
          <a:off x="359024" y="2137420"/>
          <a:ext cx="8670362" cy="3024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256359" y="4408600"/>
            <a:ext cx="1584176" cy="923330"/>
          </a:xfrm>
          <a:prstGeom prst="rect">
            <a:avLst/>
          </a:prstGeom>
          <a:solidFill>
            <a:schemeClr val="accent5">
              <a:lumMod val="20000"/>
              <a:lumOff val="80000"/>
            </a:schemeClr>
          </a:solidFill>
        </p:spPr>
        <p:txBody>
          <a:bodyPr wrap="square">
            <a:spAutoFit/>
          </a:bodyPr>
          <a:lstStyle/>
          <a:p>
            <a:r>
              <a:rPr lang="zh-CN" altLang="en-US" b="1" dirty="0">
                <a:latin typeface="Times New Roman" panose="02020603050405020304" pitchFamily="18" charset="0"/>
                <a:cs typeface="Times New Roman" panose="02020603050405020304" pitchFamily="18" charset="0"/>
              </a:rPr>
              <a:t>开发过程是</a:t>
            </a:r>
            <a:r>
              <a:rPr lang="zh-CN" altLang="en-US" b="1" dirty="0">
                <a:solidFill>
                  <a:srgbClr val="FF0000"/>
                </a:solidFill>
                <a:latin typeface="Times New Roman" panose="02020603050405020304" pitchFamily="18" charset="0"/>
                <a:cs typeface="Times New Roman" panose="02020603050405020304" pitchFamily="18" charset="0"/>
              </a:rPr>
              <a:t>临时的</a:t>
            </a:r>
            <a:r>
              <a:rPr lang="zh-CN" altLang="en-US" b="1" dirty="0">
                <a:latin typeface="Times New Roman" panose="02020603050405020304" pitchFamily="18" charset="0"/>
                <a:cs typeface="Times New Roman" panose="02020603050405020304" pitchFamily="18" charset="0"/>
              </a:rPr>
              <a:t>、有时甚至是</a:t>
            </a:r>
            <a:r>
              <a:rPr lang="zh-CN" altLang="en-US" b="1" dirty="0">
                <a:solidFill>
                  <a:srgbClr val="FF0000"/>
                </a:solidFill>
                <a:latin typeface="Times New Roman" panose="02020603050405020304" pitchFamily="18" charset="0"/>
                <a:cs typeface="Times New Roman" panose="02020603050405020304" pitchFamily="18" charset="0"/>
              </a:rPr>
              <a:t>混乱的</a:t>
            </a:r>
            <a:endParaRPr lang="zh-CN" altLang="en-US" dirty="0"/>
          </a:p>
        </p:txBody>
      </p:sp>
      <p:sp>
        <p:nvSpPr>
          <p:cNvPr id="8" name="矩形 7"/>
          <p:cNvSpPr/>
          <p:nvPr/>
        </p:nvSpPr>
        <p:spPr>
          <a:xfrm>
            <a:off x="2210443" y="4410968"/>
            <a:ext cx="1341564" cy="923330"/>
          </a:xfrm>
          <a:prstGeom prst="rect">
            <a:avLst/>
          </a:prstGeom>
          <a:solidFill>
            <a:schemeClr val="accent5">
              <a:lumMod val="20000"/>
              <a:lumOff val="80000"/>
            </a:schemeClr>
          </a:solidFill>
        </p:spPr>
        <p:txBody>
          <a:bodyPr wrap="square">
            <a:spAutoFit/>
          </a:bodyPr>
          <a:lstStyle/>
          <a:p>
            <a:r>
              <a:rPr lang="zh-CN" altLang="en-US" b="1" dirty="0">
                <a:latin typeface="Times New Roman" panose="02020603050405020304" pitchFamily="18" charset="0"/>
                <a:cs typeface="Times New Roman" panose="02020603050405020304" pitchFamily="18" charset="0"/>
              </a:rPr>
              <a:t>建立了</a:t>
            </a:r>
            <a:r>
              <a:rPr lang="zh-CN" altLang="en-US" b="1" dirty="0">
                <a:solidFill>
                  <a:srgbClr val="FF0000"/>
                </a:solidFill>
                <a:latin typeface="Times New Roman" panose="02020603050405020304" pitchFamily="18" charset="0"/>
                <a:cs typeface="Times New Roman" panose="02020603050405020304" pitchFamily="18" charset="0"/>
              </a:rPr>
              <a:t>基本的项目管理过程</a:t>
            </a:r>
            <a:endParaRPr lang="zh-CN" altLang="en-US" dirty="0"/>
          </a:p>
        </p:txBody>
      </p:sp>
      <p:sp>
        <p:nvSpPr>
          <p:cNvPr id="10" name="矩形 9"/>
          <p:cNvSpPr/>
          <p:nvPr/>
        </p:nvSpPr>
        <p:spPr>
          <a:xfrm>
            <a:off x="3921915" y="4400880"/>
            <a:ext cx="1584176" cy="923330"/>
          </a:xfrm>
          <a:prstGeom prst="rect">
            <a:avLst/>
          </a:prstGeom>
          <a:solidFill>
            <a:schemeClr val="accent5">
              <a:lumMod val="20000"/>
              <a:lumOff val="80000"/>
            </a:schemeClr>
          </a:solidFill>
        </p:spPr>
        <p:txBody>
          <a:bodyPr wrap="square">
            <a:spAutoFit/>
          </a:bodyPr>
          <a:lstStyle/>
          <a:p>
            <a:r>
              <a:rPr lang="zh-CN" altLang="en-US" b="1" dirty="0">
                <a:latin typeface="Times New Roman" panose="02020603050405020304" pitchFamily="18" charset="0"/>
                <a:cs typeface="Times New Roman" panose="02020603050405020304" pitchFamily="18" charset="0"/>
              </a:rPr>
              <a:t>使用一个经批准的、特制的</a:t>
            </a:r>
            <a:r>
              <a:rPr lang="zh-CN" altLang="en-US" b="1" dirty="0">
                <a:solidFill>
                  <a:srgbClr val="FF0000"/>
                </a:solidFill>
                <a:latin typeface="Times New Roman" panose="02020603050405020304" pitchFamily="18" charset="0"/>
                <a:cs typeface="Times New Roman" panose="02020603050405020304" pitchFamily="18" charset="0"/>
              </a:rPr>
              <a:t>标准过程版本</a:t>
            </a:r>
            <a:endParaRPr lang="zh-CN" altLang="en-US" dirty="0"/>
          </a:p>
        </p:txBody>
      </p:sp>
      <p:sp>
        <p:nvSpPr>
          <p:cNvPr id="11" name="矩形 10"/>
          <p:cNvSpPr/>
          <p:nvPr/>
        </p:nvSpPr>
        <p:spPr>
          <a:xfrm>
            <a:off x="5875999" y="4397270"/>
            <a:ext cx="1385054" cy="923330"/>
          </a:xfrm>
          <a:prstGeom prst="rect">
            <a:avLst/>
          </a:prstGeom>
          <a:solidFill>
            <a:schemeClr val="accent5">
              <a:lumMod val="20000"/>
              <a:lumOff val="80000"/>
            </a:schemeClr>
          </a:solidFill>
        </p:spPr>
        <p:txBody>
          <a:bodyPr wrap="square">
            <a:spAutoFit/>
          </a:bodyPr>
          <a:lstStyle/>
          <a:p>
            <a:r>
              <a:rPr lang="zh-CN" altLang="en-US" b="1" dirty="0">
                <a:latin typeface="Times New Roman" panose="02020603050405020304" pitchFamily="18" charset="0"/>
                <a:cs typeface="Times New Roman" panose="02020603050405020304" pitchFamily="18" charset="0"/>
              </a:rPr>
              <a:t>软件过程被</a:t>
            </a:r>
            <a:r>
              <a:rPr lang="zh-CN" altLang="en-US" b="1" dirty="0">
                <a:solidFill>
                  <a:srgbClr val="FF0000"/>
                </a:solidFill>
                <a:latin typeface="Times New Roman" panose="02020603050405020304" pitchFamily="18" charset="0"/>
                <a:cs typeface="Times New Roman" panose="02020603050405020304" pitchFamily="18" charset="0"/>
              </a:rPr>
              <a:t>定量地掌握和控制</a:t>
            </a:r>
            <a:endParaRPr lang="zh-CN" altLang="en-US" dirty="0"/>
          </a:p>
        </p:txBody>
      </p:sp>
      <p:sp>
        <p:nvSpPr>
          <p:cNvPr id="12" name="矩形 11"/>
          <p:cNvSpPr/>
          <p:nvPr/>
        </p:nvSpPr>
        <p:spPr>
          <a:xfrm>
            <a:off x="7620077" y="4397270"/>
            <a:ext cx="1368796" cy="923330"/>
          </a:xfrm>
          <a:prstGeom prst="rect">
            <a:avLst/>
          </a:prstGeom>
          <a:solidFill>
            <a:schemeClr val="accent5">
              <a:lumMod val="20000"/>
              <a:lumOff val="80000"/>
            </a:schemeClr>
          </a:solidFill>
        </p:spPr>
        <p:txBody>
          <a:bodyPr wrap="square">
            <a:spAutoFit/>
          </a:bodyPr>
          <a:lstStyle/>
          <a:p>
            <a:r>
              <a:rPr lang="zh-CN" altLang="en-US" b="1" dirty="0">
                <a:latin typeface="Times New Roman" panose="02020603050405020304" pitchFamily="18" charset="0"/>
                <a:cs typeface="Times New Roman" panose="02020603050405020304" pitchFamily="18" charset="0"/>
              </a:rPr>
              <a:t>对软件开发过程进行</a:t>
            </a:r>
            <a:r>
              <a:rPr lang="zh-CN" altLang="en-US" b="1" dirty="0">
                <a:solidFill>
                  <a:srgbClr val="FF0000"/>
                </a:solidFill>
                <a:latin typeface="Times New Roman" panose="02020603050405020304" pitchFamily="18" charset="0"/>
                <a:cs typeface="Times New Roman" panose="02020603050405020304" pitchFamily="18" charset="0"/>
              </a:rPr>
              <a:t>持续改进</a:t>
            </a:r>
            <a:endParaRPr lang="zh-CN" altLang="en-US" dirty="0"/>
          </a:p>
        </p:txBody>
      </p:sp>
    </p:spTree>
    <p:extLst>
      <p:ext uri="{BB962C8B-B14F-4D97-AF65-F5344CB8AC3E}">
        <p14:creationId xmlns:p14="http://schemas.microsoft.com/office/powerpoint/2010/main" val="321038154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  </a:t>
            </a:r>
            <a:r>
              <a:rPr lang="zh-CN" altLang="en-US" dirty="0"/>
              <a:t>成熟度模型</a:t>
            </a:r>
          </a:p>
        </p:txBody>
      </p:sp>
      <p:sp>
        <p:nvSpPr>
          <p:cNvPr id="9" name="副标题 8"/>
          <p:cNvSpPr txBox="1">
            <a:spLocks/>
          </p:cNvSpPr>
          <p:nvPr/>
        </p:nvSpPr>
        <p:spPr>
          <a:xfrm>
            <a:off x="-5453" y="913284"/>
            <a:ext cx="878497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a:t>
            </a:r>
            <a:r>
              <a:rPr lang="en-US" altLang="zh-CN" sz="2400" b="1" dirty="0">
                <a:solidFill>
                  <a:srgbClr val="7030A0"/>
                </a:solidFill>
                <a:latin typeface="Times New Roman" panose="02020603050405020304" pitchFamily="18" charset="0"/>
                <a:cs typeface="Times New Roman" panose="02020603050405020304" pitchFamily="18" charset="0"/>
              </a:rPr>
              <a:t>2</a:t>
            </a:r>
            <a:r>
              <a:rPr lang="zh-CN" altLang="en-US" sz="2400" b="1" dirty="0">
                <a:solidFill>
                  <a:srgbClr val="7030A0"/>
                </a:solidFill>
                <a:latin typeface="Times New Roman" panose="02020603050405020304" pitchFamily="18" charset="0"/>
                <a:cs typeface="Times New Roman" panose="02020603050405020304" pitchFamily="18" charset="0"/>
              </a:rPr>
              <a:t>）能力成熟度模型</a:t>
            </a:r>
            <a:r>
              <a:rPr lang="en-US" altLang="zh-CN" sz="2400" b="1" dirty="0">
                <a:solidFill>
                  <a:srgbClr val="7030A0"/>
                </a:solidFill>
                <a:latin typeface="Times New Roman" panose="02020603050405020304" pitchFamily="18" charset="0"/>
                <a:cs typeface="Times New Roman" panose="02020603050405020304" pitchFamily="18" charset="0"/>
              </a:rPr>
              <a:t>(CMM)---&gt;</a:t>
            </a:r>
            <a:r>
              <a:rPr lang="en-US" altLang="zh-CN" sz="2400" b="1" dirty="0">
                <a:solidFill>
                  <a:srgbClr val="0070C0"/>
                </a:solidFill>
                <a:latin typeface="Times New Roman" panose="02020603050405020304" pitchFamily="18" charset="0"/>
                <a:cs typeface="Times New Roman" panose="02020603050405020304" pitchFamily="18" charset="0"/>
              </a:rPr>
              <a:t>CMMI</a:t>
            </a:r>
            <a:r>
              <a:rPr lang="zh-CN" altLang="en-US" sz="2400" b="1" dirty="0">
                <a:solidFill>
                  <a:srgbClr val="0070C0"/>
                </a:solidFill>
                <a:latin typeface="Times New Roman" panose="02020603050405020304" pitchFamily="18" charset="0"/>
                <a:cs typeface="Times New Roman" panose="02020603050405020304" pitchFamily="18" charset="0"/>
              </a:rPr>
              <a:t>（</a:t>
            </a:r>
            <a:r>
              <a:rPr lang="en-US" altLang="zh-CN" sz="2400" b="1" dirty="0">
                <a:solidFill>
                  <a:srgbClr val="0070C0"/>
                </a:solidFill>
                <a:latin typeface="Times New Roman" panose="02020603050405020304" pitchFamily="18" charset="0"/>
                <a:cs typeface="Times New Roman" panose="02020603050405020304" pitchFamily="18" charset="0"/>
              </a:rPr>
              <a:t>I:Integration</a:t>
            </a:r>
            <a:r>
              <a:rPr lang="zh-CN" altLang="en-US" sz="2400" b="1" dirty="0">
                <a:solidFill>
                  <a:srgbClr val="0070C0"/>
                </a:solidFill>
                <a:latin typeface="Times New Roman" panose="02020603050405020304" pitchFamily="18" charset="0"/>
                <a:cs typeface="Times New Roman" panose="02020603050405020304" pitchFamily="18" charset="0"/>
              </a:rPr>
              <a:t>）</a:t>
            </a:r>
          </a:p>
          <a:p>
            <a:pPr marL="457200" lvl="1" indent="0">
              <a:lnSpc>
                <a:spcPct val="150000"/>
              </a:lnSpc>
              <a:spcBef>
                <a:spcPts val="0"/>
              </a:spcBef>
              <a:buNone/>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522447" y="2145308"/>
            <a:ext cx="4945921" cy="2769716"/>
          </a:xfrm>
          <a:prstGeom prst="rect">
            <a:avLst/>
          </a:prstGeom>
        </p:spPr>
      </p:pic>
      <p:sp>
        <p:nvSpPr>
          <p:cNvPr id="10" name="矩形 9"/>
          <p:cNvSpPr/>
          <p:nvPr/>
        </p:nvSpPr>
        <p:spPr>
          <a:xfrm>
            <a:off x="5754557" y="3022334"/>
            <a:ext cx="3132268" cy="1077218"/>
          </a:xfrm>
          <a:prstGeom prst="rect">
            <a:avLst/>
          </a:prstGeom>
        </p:spPr>
        <p:txBody>
          <a:bodyPr wrap="none">
            <a:spAutoFit/>
          </a:bodyPr>
          <a:lstStyle/>
          <a:p>
            <a:r>
              <a:rPr lang="zh-CN" altLang="en-US" sz="2400" b="1" dirty="0"/>
              <a:t>查询网址：</a:t>
            </a:r>
            <a:endParaRPr lang="en-US" altLang="zh-CN" sz="2400" b="1" dirty="0"/>
          </a:p>
          <a:p>
            <a:r>
              <a:rPr lang="zh-CN" altLang="en-US" sz="2000" dirty="0"/>
              <a:t>https://www.cmmirz.com/</a:t>
            </a:r>
            <a:endParaRPr lang="en-US" altLang="zh-CN" sz="2000" dirty="0"/>
          </a:p>
          <a:p>
            <a:r>
              <a:rPr lang="zh-CN" altLang="en-US" sz="2000" dirty="0"/>
              <a:t>?s=baidu&amp;st=cm</a:t>
            </a:r>
          </a:p>
        </p:txBody>
      </p:sp>
    </p:spTree>
    <p:extLst>
      <p:ext uri="{BB962C8B-B14F-4D97-AF65-F5344CB8AC3E}">
        <p14:creationId xmlns:p14="http://schemas.microsoft.com/office/powerpoint/2010/main" val="2066656375"/>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8.5  </a:t>
            </a:r>
            <a:r>
              <a:rPr lang="zh-CN" altLang="en-US" dirty="0"/>
              <a:t>成熟度模型</a:t>
            </a:r>
          </a:p>
        </p:txBody>
      </p:sp>
      <p:sp>
        <p:nvSpPr>
          <p:cNvPr id="9" name="副标题 8"/>
          <p:cNvSpPr txBox="1">
            <a:spLocks/>
          </p:cNvSpPr>
          <p:nvPr/>
        </p:nvSpPr>
        <p:spPr>
          <a:xfrm>
            <a:off x="10691"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a:t>
            </a:r>
            <a:r>
              <a:rPr lang="en-US" altLang="zh-CN" sz="2400" b="1" dirty="0">
                <a:solidFill>
                  <a:srgbClr val="7030A0"/>
                </a:solidFill>
                <a:latin typeface="Times New Roman" panose="02020603050405020304" pitchFamily="18" charset="0"/>
                <a:cs typeface="Times New Roman" panose="02020603050405020304" pitchFamily="18" charset="0"/>
              </a:rPr>
              <a:t>3</a:t>
            </a:r>
            <a:r>
              <a:rPr lang="zh-CN" altLang="en-US" sz="2400" b="1" dirty="0">
                <a:solidFill>
                  <a:srgbClr val="7030A0"/>
                </a:solidFill>
                <a:latin typeface="Times New Roman" panose="02020603050405020304" pitchFamily="18" charset="0"/>
                <a:cs typeface="Times New Roman" panose="02020603050405020304" pitchFamily="18" charset="0"/>
              </a:rPr>
              <a:t>）项目管理成熟度模型</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1998</a:t>
            </a:r>
            <a:r>
              <a:rPr lang="zh-CN" altLang="en-US" sz="2400" b="1" dirty="0">
                <a:latin typeface="Times New Roman" panose="02020603050405020304" pitchFamily="18" charset="0"/>
                <a:cs typeface="Times New Roman" panose="02020603050405020304" pitchFamily="18" charset="0"/>
              </a:rPr>
              <a:t>年“</a:t>
            </a:r>
            <a:r>
              <a:rPr lang="en-US" altLang="zh-CN" sz="2400" b="1" dirty="0">
                <a:latin typeface="Times New Roman" panose="02020603050405020304" pitchFamily="18" charset="0"/>
                <a:cs typeface="Times New Roman" panose="02020603050405020304" pitchFamily="18" charset="0"/>
              </a:rPr>
              <a:t>PMI</a:t>
            </a:r>
            <a:r>
              <a:rPr lang="zh-CN" altLang="en-US" sz="2400" b="1" dirty="0">
                <a:latin typeface="Times New Roman" panose="02020603050405020304" pitchFamily="18" charset="0"/>
                <a:cs typeface="Times New Roman" panose="02020603050405020304" pitchFamily="18" charset="0"/>
              </a:rPr>
              <a:t>标准开发计划”</a:t>
            </a:r>
            <a:endParaRPr lang="en-US" altLang="zh-CN" sz="24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建立在</a:t>
            </a:r>
            <a:r>
              <a:rPr lang="en-US" altLang="zh-CN" sz="2400" b="1" dirty="0">
                <a:latin typeface="Times New Roman" panose="02020603050405020304" pitchFamily="18" charset="0"/>
                <a:cs typeface="Times New Roman" panose="02020603050405020304" pitchFamily="18" charset="0"/>
              </a:rPr>
              <a:t>CMM</a:t>
            </a:r>
            <a:r>
              <a:rPr lang="zh-CN" altLang="en-US" sz="2400" b="1" dirty="0">
                <a:latin typeface="Times New Roman" panose="02020603050405020304" pitchFamily="18" charset="0"/>
                <a:cs typeface="Times New Roman" panose="02020603050405020304" pitchFamily="18" charset="0"/>
              </a:rPr>
              <a:t>模型基础上</a:t>
            </a:r>
            <a:endParaRPr lang="en-US" altLang="zh-CN" sz="24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solidFill>
                  <a:srgbClr val="0070C0"/>
                </a:solidFill>
                <a:latin typeface="Times New Roman" panose="02020603050405020304" pitchFamily="18" charset="0"/>
                <a:cs typeface="Times New Roman" panose="02020603050405020304" pitchFamily="18" charset="0"/>
              </a:rPr>
              <a:t>评价项目管理能力 </a:t>
            </a:r>
            <a:endParaRPr lang="en-US" altLang="zh-CN" sz="2400" b="1" dirty="0">
              <a:solidFill>
                <a:srgbClr val="0070C0"/>
              </a:solidFill>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zh-CN" altLang="en-US" sz="2400" b="1" dirty="0">
              <a:latin typeface="Times New Roman" panose="02020603050405020304" pitchFamily="18" charset="0"/>
              <a:cs typeface="Times New Roman" panose="02020603050405020304" pitchFamily="18" charset="0"/>
            </a:endParaRPr>
          </a:p>
        </p:txBody>
      </p:sp>
      <p:sp>
        <p:nvSpPr>
          <p:cNvPr id="3" name="矩形 2"/>
          <p:cNvSpPr/>
          <p:nvPr/>
        </p:nvSpPr>
        <p:spPr>
          <a:xfrm>
            <a:off x="364832" y="3865612"/>
            <a:ext cx="8661345" cy="499432"/>
          </a:xfrm>
          <a:prstGeom prst="rect">
            <a:avLst/>
          </a:prstGeom>
          <a:solidFill>
            <a:schemeClr val="bg2">
              <a:lumMod val="90000"/>
            </a:schemeClr>
          </a:solidFill>
        </p:spPr>
        <p:txBody>
          <a:bodyPr wrap="none">
            <a:spAutoFit/>
          </a:bodyPr>
          <a:lstStyle/>
          <a:p>
            <a:pPr>
              <a:lnSpc>
                <a:spcPct val="150000"/>
              </a:lnSpc>
              <a:spcAft>
                <a:spcPts val="2400"/>
              </a:spcAft>
            </a:pPr>
            <a:r>
              <a:rPr lang="zh-CN" altLang="en-US" sz="2000" b="1" dirty="0">
                <a:latin typeface="Times New Roman" panose="02020603050405020304" pitchFamily="18" charset="0"/>
                <a:cs typeface="Times New Roman" panose="02020603050405020304" pitchFamily="18" charset="0"/>
              </a:rPr>
              <a:t>① 自发的</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② 简单的</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③ 有组织的</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④ 被管理的</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⑤ 适应的</a:t>
            </a:r>
            <a:endParaRPr lang="en-US" altLang="zh-CN" sz="2000" b="1" dirty="0">
              <a:latin typeface="Times New Roman" panose="02020603050405020304" pitchFamily="18" charset="0"/>
              <a:cs typeface="Times New Roman" panose="02020603050405020304" pitchFamily="18" charset="0"/>
            </a:endParaRPr>
          </a:p>
        </p:txBody>
      </p:sp>
      <p:sp>
        <p:nvSpPr>
          <p:cNvPr id="4" name="右箭头 3"/>
          <p:cNvSpPr/>
          <p:nvPr/>
        </p:nvSpPr>
        <p:spPr>
          <a:xfrm>
            <a:off x="1698519" y="4025235"/>
            <a:ext cx="360040" cy="229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 name="右箭头 5"/>
          <p:cNvSpPr/>
          <p:nvPr/>
        </p:nvSpPr>
        <p:spPr>
          <a:xfrm>
            <a:off x="3470982" y="4025235"/>
            <a:ext cx="360040" cy="229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 name="右箭头 7"/>
          <p:cNvSpPr/>
          <p:nvPr/>
        </p:nvSpPr>
        <p:spPr>
          <a:xfrm>
            <a:off x="7297212" y="4033367"/>
            <a:ext cx="360040" cy="229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 name="右箭头 9"/>
          <p:cNvSpPr/>
          <p:nvPr/>
        </p:nvSpPr>
        <p:spPr>
          <a:xfrm>
            <a:off x="5518033" y="4033367"/>
            <a:ext cx="360040" cy="229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369077753"/>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a:t>
            </a:r>
            <a:r>
              <a:rPr lang="zh-CN" altLang="en-US" dirty="0"/>
              <a:t>  项目质量管理</a:t>
            </a:r>
          </a:p>
        </p:txBody>
      </p:sp>
      <p:sp>
        <p:nvSpPr>
          <p:cNvPr id="9" name="副标题 8"/>
          <p:cNvSpPr txBox="1">
            <a:spLocks/>
          </p:cNvSpPr>
          <p:nvPr/>
        </p:nvSpPr>
        <p:spPr>
          <a:xfrm>
            <a:off x="539552" y="913284"/>
            <a:ext cx="792088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20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lvl="1">
              <a:lnSpc>
                <a:spcPct val="20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4494F635-23BE-4E9B-B0EF-9B83E0959B6A}"/>
              </a:ext>
            </a:extLst>
          </p:cNvPr>
          <p:cNvGraphicFramePr/>
          <p:nvPr>
            <p:extLst>
              <p:ext uri="{D42A27DB-BD31-4B8C-83A1-F6EECF244321}">
                <p14:modId xmlns:p14="http://schemas.microsoft.com/office/powerpoint/2010/main" val="130445259"/>
              </p:ext>
            </p:extLst>
          </p:nvPr>
        </p:nvGraphicFramePr>
        <p:xfrm>
          <a:off x="1331640" y="697259"/>
          <a:ext cx="6624736" cy="50100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8569119"/>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戴明及其</a:t>
            </a:r>
            <a:r>
              <a:rPr lang="en-US" altLang="zh-CN" sz="2800" b="1" dirty="0">
                <a:solidFill>
                  <a:schemeClr val="bg1"/>
                </a:solidFill>
                <a:latin typeface="方正粗宋简体"/>
                <a:ea typeface="方正粗宋简体"/>
              </a:rPr>
              <a:t>PDCA</a:t>
            </a:r>
            <a:r>
              <a:rPr lang="zh-CN" altLang="en-US" sz="2800" b="1" dirty="0">
                <a:solidFill>
                  <a:schemeClr val="bg1"/>
                </a:solidFill>
                <a:latin typeface="方正粗宋简体"/>
                <a:ea typeface="方正粗宋简体"/>
              </a:rPr>
              <a:t>循环</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8.6</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4214556445"/>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cs typeface="Times New Roman" panose="02020603050405020304" pitchFamily="18" charset="0"/>
              </a:rPr>
              <a:t>威廉</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爱德华兹</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戴明（</a:t>
            </a:r>
            <a:r>
              <a:rPr lang="en-US" altLang="zh-CN" sz="2000" b="1" dirty="0">
                <a:latin typeface="Times New Roman" panose="02020603050405020304" pitchFamily="18" charset="0"/>
                <a:cs typeface="Times New Roman" panose="02020603050405020304" pitchFamily="18" charset="0"/>
              </a:rPr>
              <a:t>W</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Edwards</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Deming</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solidFill>
                  <a:srgbClr val="00B0F0"/>
                </a:solidFill>
                <a:latin typeface="Times New Roman" panose="02020603050405020304" pitchFamily="18" charset="0"/>
                <a:cs typeface="Times New Roman" panose="02020603050405020304" pitchFamily="18" charset="0"/>
              </a:rPr>
              <a:t>（</a:t>
            </a:r>
            <a:r>
              <a:rPr lang="en-US" altLang="zh-CN" sz="2000" b="1" dirty="0">
                <a:solidFill>
                  <a:srgbClr val="00B0F0"/>
                </a:solidFill>
                <a:latin typeface="Times New Roman" panose="02020603050405020304" pitchFamily="18" charset="0"/>
                <a:cs typeface="Times New Roman" panose="02020603050405020304" pitchFamily="18" charset="0"/>
              </a:rPr>
              <a:t>1</a:t>
            </a:r>
            <a:r>
              <a:rPr lang="zh-CN" altLang="en-US" sz="2000" b="1" dirty="0">
                <a:solidFill>
                  <a:srgbClr val="00B0F0"/>
                </a:solidFill>
                <a:latin typeface="Times New Roman" panose="02020603050405020304" pitchFamily="18" charset="0"/>
                <a:cs typeface="Times New Roman" panose="02020603050405020304" pitchFamily="18" charset="0"/>
              </a:rPr>
              <a:t>）质量管理的先驱者</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solidFill>
                  <a:srgbClr val="0070C0"/>
                </a:solidFill>
                <a:latin typeface="Times New Roman" panose="02020603050405020304" pitchFamily="18" charset="0"/>
                <a:cs typeface="Times New Roman" panose="02020603050405020304" pitchFamily="18" charset="0"/>
              </a:rPr>
              <a:t>（</a:t>
            </a:r>
            <a:r>
              <a:rPr lang="en-US" altLang="zh-CN" sz="2000" b="1" dirty="0">
                <a:solidFill>
                  <a:srgbClr val="0070C0"/>
                </a:solidFill>
                <a:latin typeface="Times New Roman" panose="02020603050405020304" pitchFamily="18" charset="0"/>
                <a:cs typeface="Times New Roman" panose="02020603050405020304" pitchFamily="18" charset="0"/>
              </a:rPr>
              <a:t>2</a:t>
            </a:r>
            <a:r>
              <a:rPr lang="zh-CN" altLang="en-US" sz="2000" b="1" dirty="0">
                <a:solidFill>
                  <a:srgbClr val="0070C0"/>
                </a:solidFill>
                <a:latin typeface="Times New Roman" panose="02020603050405020304" pitchFamily="18" charset="0"/>
                <a:cs typeface="Times New Roman" panose="02020603050405020304" pitchFamily="18" charset="0"/>
              </a:rPr>
              <a:t>）成果：</a:t>
            </a:r>
          </a:p>
          <a:p>
            <a:pPr marL="0" indent="0">
              <a:lnSpc>
                <a:spcPct val="150000"/>
              </a:lnSpc>
              <a:spcBef>
                <a:spcPts val="0"/>
              </a:spcBef>
              <a:buNone/>
            </a:pPr>
            <a:r>
              <a:rPr lang="en-US" altLang="zh-CN" sz="2000" b="1" dirty="0">
                <a:solidFill>
                  <a:srgbClr val="0070C0"/>
                </a:solidFill>
                <a:latin typeface="Times New Roman" panose="02020603050405020304" pitchFamily="18" charset="0"/>
                <a:cs typeface="Times New Roman" panose="02020603050405020304" pitchFamily="18" charset="0"/>
              </a:rPr>
              <a:t>	1</a:t>
            </a:r>
            <a:r>
              <a:rPr lang="zh-CN" altLang="en-US" sz="2000" b="1" dirty="0">
                <a:solidFill>
                  <a:srgbClr val="0070C0"/>
                </a:solidFill>
                <a:latin typeface="Times New Roman" panose="02020603050405020304" pitchFamily="18" charset="0"/>
                <a:cs typeface="Times New Roman" panose="02020603050405020304" pitchFamily="18" charset="0"/>
              </a:rPr>
              <a:t>）提出日本工业振兴计划（</a:t>
            </a:r>
            <a:r>
              <a:rPr lang="en-US" altLang="zh-CN" sz="2000" b="1" dirty="0">
                <a:solidFill>
                  <a:srgbClr val="0070C0"/>
                </a:solidFill>
                <a:latin typeface="Times New Roman" panose="02020603050405020304" pitchFamily="18" charset="0"/>
                <a:cs typeface="Times New Roman" panose="02020603050405020304" pitchFamily="18" charset="0"/>
              </a:rPr>
              <a:t>1950</a:t>
            </a:r>
            <a:r>
              <a:rPr lang="zh-CN" altLang="en-US" sz="2000" b="1" dirty="0">
                <a:solidFill>
                  <a:srgbClr val="0070C0"/>
                </a:solidFill>
                <a:latin typeface="Times New Roman" panose="02020603050405020304" pitchFamily="18" charset="0"/>
                <a:cs typeface="Times New Roman" panose="02020603050405020304" pitchFamily="18" charset="0"/>
              </a:rPr>
              <a:t>年代）		</a:t>
            </a:r>
          </a:p>
          <a:p>
            <a:pPr marL="0" indent="0">
              <a:lnSpc>
                <a:spcPct val="150000"/>
              </a:lnSpc>
              <a:spcBef>
                <a:spcPts val="0"/>
              </a:spcBef>
              <a:buNone/>
            </a:pPr>
            <a:r>
              <a:rPr lang="en-US" altLang="zh-CN" sz="2000" b="1" dirty="0">
                <a:solidFill>
                  <a:srgbClr val="0070C0"/>
                </a:solidFill>
                <a:latin typeface="Times New Roman" panose="02020603050405020304" pitchFamily="18" charset="0"/>
                <a:cs typeface="Times New Roman" panose="02020603050405020304" pitchFamily="18" charset="0"/>
              </a:rPr>
              <a:t>	2</a:t>
            </a:r>
            <a:r>
              <a:rPr lang="zh-CN" altLang="en-US" sz="2000" b="1" dirty="0">
                <a:solidFill>
                  <a:srgbClr val="0070C0"/>
                </a:solidFill>
                <a:latin typeface="Times New Roman" panose="02020603050405020304" pitchFamily="18" charset="0"/>
                <a:cs typeface="Times New Roman" panose="02020603050405020304" pitchFamily="18" charset="0"/>
              </a:rPr>
              <a:t>）帮助美国福特公司走出困境（</a:t>
            </a:r>
            <a:r>
              <a:rPr lang="en-US" altLang="zh-CN" sz="2000" b="1" dirty="0">
                <a:solidFill>
                  <a:srgbClr val="0070C0"/>
                </a:solidFill>
                <a:latin typeface="Times New Roman" panose="02020603050405020304" pitchFamily="18" charset="0"/>
                <a:cs typeface="Times New Roman" panose="02020603050405020304" pitchFamily="18" charset="0"/>
              </a:rPr>
              <a:t>1980</a:t>
            </a:r>
            <a:r>
              <a:rPr lang="zh-CN" altLang="en-US" sz="2000" b="1" dirty="0">
                <a:solidFill>
                  <a:srgbClr val="0070C0"/>
                </a:solidFill>
                <a:latin typeface="Times New Roman" panose="02020603050405020304" pitchFamily="18" charset="0"/>
                <a:cs typeface="Times New Roman" panose="02020603050405020304" pitchFamily="18" charset="0"/>
              </a:rPr>
              <a:t>年代）</a:t>
            </a:r>
          </a:p>
          <a:p>
            <a:pPr marL="0" indent="0">
              <a:lnSpc>
                <a:spcPct val="150000"/>
              </a:lnSpc>
              <a:spcBef>
                <a:spcPts val="0"/>
              </a:spcBef>
              <a:buNone/>
            </a:pP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pic>
        <p:nvPicPr>
          <p:cNvPr id="1026" name="Picture 2" descr="8-15 戴明">
            <a:extLst>
              <a:ext uri="{FF2B5EF4-FFF2-40B4-BE49-F238E27FC236}">
                <a16:creationId xmlns:a16="http://schemas.microsoft.com/office/drawing/2014/main" id="{2E1CC3F1-BD9C-483A-B6E7-F286BED04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769268"/>
            <a:ext cx="2152228" cy="265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7624" y="4074435"/>
            <a:ext cx="6902479" cy="961097"/>
          </a:xfrm>
          <a:prstGeom prst="rect">
            <a:avLst/>
          </a:prstGeom>
          <a:solidFill>
            <a:schemeClr val="bg2">
              <a:lumMod val="90000"/>
            </a:schemeClr>
          </a:solidFill>
        </p:spPr>
        <p:txBody>
          <a:bodyPr wrap="square">
            <a:spAutoFit/>
          </a:bodyPr>
          <a:lstStyle/>
          <a:p>
            <a:pPr>
              <a:lnSpc>
                <a:spcPct val="150000"/>
              </a:lnSpc>
              <a:spcBef>
                <a:spcPts val="0"/>
              </a:spcBef>
            </a:pPr>
            <a:r>
              <a:rPr lang="zh-CN" altLang="en-US" sz="2000" b="1" dirty="0">
                <a:latin typeface="Times New Roman" panose="02020603050405020304" pitchFamily="18" charset="0"/>
                <a:cs typeface="Times New Roman" panose="02020603050405020304" pitchFamily="18" charset="0"/>
              </a:rPr>
              <a:t>“</a:t>
            </a:r>
            <a:r>
              <a:rPr lang="zh-CN" altLang="en-US" sz="2000" b="1" dirty="0">
                <a:solidFill>
                  <a:srgbClr val="0070C0"/>
                </a:solidFill>
                <a:latin typeface="Times New Roman" panose="02020603050405020304" pitchFamily="18" charset="0"/>
                <a:cs typeface="Times New Roman" panose="02020603050405020304" pitchFamily="18" charset="0"/>
              </a:rPr>
              <a:t>质量是一种以最经济的手段，制造出市场上最有用的产品。</a:t>
            </a:r>
            <a:endParaRPr lang="en-US" altLang="zh-CN" sz="2000" b="1" dirty="0">
              <a:solidFill>
                <a:srgbClr val="0070C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rgbClr val="7030A0"/>
                </a:solidFill>
                <a:latin typeface="Times New Roman" panose="02020603050405020304" pitchFamily="18" charset="0"/>
                <a:cs typeface="Times New Roman" panose="02020603050405020304" pitchFamily="18" charset="0"/>
              </a:rPr>
              <a:t>    一旦改进了产品质量，生产率就会自动提高。</a:t>
            </a:r>
            <a:r>
              <a:rPr lang="zh-CN" alt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7434432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294126"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戴明学说的“十四要点”：</a:t>
            </a:r>
          </a:p>
          <a:p>
            <a:pPr lvl="1">
              <a:lnSpc>
                <a:spcPct val="150000"/>
              </a:lnSpc>
              <a:spcBef>
                <a:spcPts val="0"/>
              </a:spcBef>
              <a:buFont typeface="Wingdings" panose="05000000000000000000" pitchFamily="2" charset="2"/>
              <a:buChar char="n"/>
            </a:pPr>
            <a:endParaRPr lang="en-US" altLang="zh-CN" sz="1800" b="1" dirty="0">
              <a:solidFill>
                <a:srgbClr val="7030A0"/>
              </a:solidFill>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5D03660-73BB-40B3-9939-1CB4E02EF2B0}"/>
              </a:ext>
            </a:extLst>
          </p:cNvPr>
          <p:cNvSpPr txBox="1"/>
          <p:nvPr/>
        </p:nvSpPr>
        <p:spPr>
          <a:xfrm>
            <a:off x="208914" y="1705372"/>
            <a:ext cx="8640960" cy="3269421"/>
          </a:xfrm>
          <a:prstGeom prst="rect">
            <a:avLst/>
          </a:prstGeom>
          <a:noFill/>
        </p:spPr>
        <p:txBody>
          <a:bodyPr wrap="square">
            <a:spAutoFit/>
          </a:bodyPr>
          <a:lstStyle/>
          <a:p>
            <a:pPr lvl="1" indent="-45720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）创造产品与服务改善的恒久目的</a:t>
            </a:r>
            <a:r>
              <a:rPr lang="zh-CN" altLang="en-US" sz="2000" b="1" dirty="0">
                <a:latin typeface="Times New Roman" panose="02020603050405020304" pitchFamily="18" charset="0"/>
                <a:cs typeface="Times New Roman" panose="02020603050405020304" pitchFamily="18" charset="0"/>
              </a:rPr>
              <a:t>（长远规划）</a:t>
            </a:r>
            <a:endParaRPr lang="en-US" altLang="zh-CN" sz="2000" b="1" dirty="0">
              <a:latin typeface="Times New Roman" panose="02020603050405020304" pitchFamily="18" charset="0"/>
              <a:cs typeface="Times New Roman" panose="02020603050405020304" pitchFamily="18" charset="0"/>
            </a:endParaRPr>
          </a:p>
          <a:p>
            <a:pPr lvl="1" indent="-45720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）采纳新的哲学（</a:t>
            </a:r>
            <a:r>
              <a:rPr lang="zh-CN" altLang="en-US" sz="2000" b="1" dirty="0">
                <a:latin typeface="Times New Roman" panose="02020603050405020304" pitchFamily="18" charset="0"/>
                <a:cs typeface="Times New Roman" panose="02020603050405020304" pitchFamily="18" charset="0"/>
              </a:rPr>
              <a:t>不容忍粗劣的原料，不良的操作等）</a:t>
            </a:r>
          </a:p>
          <a:p>
            <a:pPr lvl="1" indent="-45720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3</a:t>
            </a:r>
            <a:r>
              <a:rPr lang="zh-CN" altLang="en-US" sz="2000" b="1" dirty="0">
                <a:solidFill>
                  <a:srgbClr val="7030A0"/>
                </a:solidFill>
                <a:latin typeface="Times New Roman" panose="02020603050405020304" pitchFamily="18" charset="0"/>
                <a:cs typeface="Times New Roman" panose="02020603050405020304" pitchFamily="18" charset="0"/>
              </a:rPr>
              <a:t>）停止依靠大批量的检验来达到质量标准</a:t>
            </a:r>
            <a:r>
              <a:rPr lang="zh-CN" altLang="en-US" sz="2000" b="1" dirty="0">
                <a:latin typeface="Times New Roman" panose="02020603050405020304" pitchFamily="18" charset="0"/>
                <a:cs typeface="Times New Roman" panose="02020603050405020304" pitchFamily="18" charset="0"/>
              </a:rPr>
              <a:t>（应当改良生产过程）</a:t>
            </a:r>
            <a:endParaRPr lang="en-US" altLang="zh-CN" sz="2000" b="1" dirty="0">
              <a:latin typeface="Times New Roman" panose="02020603050405020304" pitchFamily="18" charset="0"/>
              <a:cs typeface="Times New Roman" panose="02020603050405020304" pitchFamily="18" charset="0"/>
            </a:endParaRPr>
          </a:p>
          <a:p>
            <a:pPr lvl="1" indent="-45720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4</a:t>
            </a:r>
            <a:r>
              <a:rPr lang="zh-CN" altLang="en-US" sz="2000" b="1" dirty="0">
                <a:solidFill>
                  <a:srgbClr val="7030A0"/>
                </a:solidFill>
                <a:latin typeface="Times New Roman" panose="02020603050405020304" pitchFamily="18" charset="0"/>
                <a:cs typeface="Times New Roman" panose="02020603050405020304" pitchFamily="18" charset="0"/>
              </a:rPr>
              <a:t>）废除“价低者得”的做法</a:t>
            </a:r>
            <a:r>
              <a:rPr lang="zh-CN" altLang="en-US" sz="2000" b="1" dirty="0">
                <a:latin typeface="Times New Roman" panose="02020603050405020304" pitchFamily="18" charset="0"/>
                <a:cs typeface="Times New Roman" panose="02020603050405020304" pitchFamily="18" charset="0"/>
              </a:rPr>
              <a:t>（采购中，质量才有意义）</a:t>
            </a:r>
            <a:endParaRPr lang="en-US" altLang="zh-CN" sz="2000" b="1" dirty="0">
              <a:latin typeface="Times New Roman" panose="02020603050405020304" pitchFamily="18" charset="0"/>
              <a:cs typeface="Times New Roman" panose="02020603050405020304" pitchFamily="18" charset="0"/>
            </a:endParaRPr>
          </a:p>
          <a:p>
            <a:pPr lvl="1" indent="-45720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5</a:t>
            </a:r>
            <a:r>
              <a:rPr lang="zh-CN" altLang="en-US" sz="2000" b="1" dirty="0">
                <a:solidFill>
                  <a:srgbClr val="7030A0"/>
                </a:solidFill>
                <a:latin typeface="Times New Roman" panose="02020603050405020304" pitchFamily="18" charset="0"/>
                <a:cs typeface="Times New Roman" panose="02020603050405020304" pitchFamily="18" charset="0"/>
              </a:rPr>
              <a:t>）不断地及永不间断地改进生产及服务系统</a:t>
            </a:r>
            <a:endParaRPr lang="en-US" altLang="zh-CN" sz="2000" b="1" dirty="0">
              <a:solidFill>
                <a:srgbClr val="7030A0"/>
              </a:solidFill>
              <a:latin typeface="Times New Roman" panose="02020603050405020304" pitchFamily="18" charset="0"/>
              <a:cs typeface="Times New Roman" panose="02020603050405020304" pitchFamily="18" charset="0"/>
            </a:endParaRPr>
          </a:p>
          <a:p>
            <a:pPr lvl="1" indent="-45720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6</a:t>
            </a:r>
            <a:r>
              <a:rPr lang="zh-CN" altLang="en-US" sz="2000" b="1" dirty="0">
                <a:solidFill>
                  <a:srgbClr val="7030A0"/>
                </a:solidFill>
                <a:latin typeface="Times New Roman" panose="02020603050405020304" pitchFamily="18" charset="0"/>
                <a:cs typeface="Times New Roman" panose="02020603050405020304" pitchFamily="18" charset="0"/>
              </a:rPr>
              <a:t>）建立现代的岗位培训方法（</a:t>
            </a:r>
            <a:r>
              <a:rPr lang="zh-CN" altLang="en-US" sz="2000" b="1" dirty="0">
                <a:latin typeface="Times New Roman" panose="02020603050405020304" pitchFamily="18" charset="0"/>
                <a:cs typeface="Times New Roman" panose="02020603050405020304" pitchFamily="18" charset="0"/>
              </a:rPr>
              <a:t>使用统计方法来衡量培训工作是否奏效）</a:t>
            </a:r>
            <a:endParaRPr lang="en-US" altLang="zh-CN" sz="2000" b="1" dirty="0">
              <a:latin typeface="Times New Roman" panose="02020603050405020304" pitchFamily="18" charset="0"/>
              <a:cs typeface="Times New Roman" panose="02020603050405020304" pitchFamily="18" charset="0"/>
            </a:endParaRPr>
          </a:p>
          <a:p>
            <a:pPr lvl="1" indent="-45720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7</a:t>
            </a:r>
            <a:r>
              <a:rPr lang="zh-CN" altLang="en-US" sz="2000" b="1" dirty="0">
                <a:solidFill>
                  <a:srgbClr val="7030A0"/>
                </a:solidFill>
                <a:latin typeface="Times New Roman" panose="02020603050405020304" pitchFamily="18" charset="0"/>
                <a:cs typeface="Times New Roman" panose="02020603050405020304" pitchFamily="18" charset="0"/>
              </a:rPr>
              <a:t>）建立现代的督导方法</a:t>
            </a:r>
            <a:r>
              <a:rPr lang="zh-CN" altLang="en-US" sz="2000" b="1" dirty="0">
                <a:latin typeface="Times New Roman" panose="02020603050405020304" pitchFamily="18" charset="0"/>
                <a:cs typeface="Times New Roman" panose="02020603050405020304" pitchFamily="18" charset="0"/>
              </a:rPr>
              <a:t>（让高层管理知道需要改善的地方并采取行动）</a:t>
            </a:r>
          </a:p>
        </p:txBody>
      </p:sp>
    </p:spTree>
    <p:extLst>
      <p:ext uri="{BB962C8B-B14F-4D97-AF65-F5344CB8AC3E}">
        <p14:creationId xmlns:p14="http://schemas.microsoft.com/office/powerpoint/2010/main" val="2302470398"/>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294126"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戴明学说的“十四要点”：</a:t>
            </a:r>
          </a:p>
          <a:p>
            <a:pPr lvl="1">
              <a:lnSpc>
                <a:spcPct val="150000"/>
              </a:lnSpc>
              <a:spcBef>
                <a:spcPts val="0"/>
              </a:spcBef>
              <a:buFont typeface="Wingdings" panose="05000000000000000000" pitchFamily="2" charset="2"/>
              <a:buChar char="n"/>
            </a:pPr>
            <a:endParaRPr lang="en-US" altLang="zh-CN" sz="1800" b="1" dirty="0">
              <a:solidFill>
                <a:srgbClr val="7030A0"/>
              </a:solidFill>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34E84A1-BCD7-43C8-BC5B-9F202790C8A7}"/>
              </a:ext>
            </a:extLst>
          </p:cNvPr>
          <p:cNvSpPr txBox="1"/>
          <p:nvPr/>
        </p:nvSpPr>
        <p:spPr>
          <a:xfrm>
            <a:off x="158209" y="1777380"/>
            <a:ext cx="8827582" cy="3269421"/>
          </a:xfrm>
          <a:prstGeom prst="rect">
            <a:avLst/>
          </a:prstGeom>
          <a:noFill/>
        </p:spPr>
        <p:txBody>
          <a:bodyPr wrap="square">
            <a:spAutoFit/>
          </a:bodyPr>
          <a:lstStyle/>
          <a:p>
            <a:pPr lvl="1" indent="-457200">
              <a:lnSpc>
                <a:spcPct val="150000"/>
              </a:lnSpc>
              <a:spcBef>
                <a:spcPts val="0"/>
              </a:spcBef>
              <a:buNone/>
              <a:tabLst>
                <a:tab pos="442913" algn="l"/>
              </a:tabLst>
            </a:pPr>
            <a:r>
              <a:rPr lang="zh-CN" altLang="en-US" sz="2000" b="1" dirty="0">
                <a:solidFill>
                  <a:srgbClr val="7030A0"/>
                </a:solidFill>
                <a:latin typeface="Times New Roman" panose="02020603050405020304" pitchFamily="18" charset="0"/>
                <a:cs typeface="Times New Roman" panose="02020603050405020304" pitchFamily="18" charset="0"/>
              </a:rPr>
              <a:t>（ </a:t>
            </a:r>
            <a:r>
              <a:rPr lang="en-US" altLang="zh-CN" sz="2000" b="1" dirty="0">
                <a:solidFill>
                  <a:srgbClr val="7030A0"/>
                </a:solidFill>
                <a:latin typeface="Times New Roman" panose="02020603050405020304" pitchFamily="18" charset="0"/>
                <a:cs typeface="Times New Roman" panose="02020603050405020304" pitchFamily="18" charset="0"/>
              </a:rPr>
              <a:t>8 </a:t>
            </a:r>
            <a:r>
              <a:rPr lang="zh-CN" altLang="en-US" sz="2000" b="1" dirty="0">
                <a:solidFill>
                  <a:srgbClr val="7030A0"/>
                </a:solidFill>
                <a:latin typeface="Times New Roman" panose="02020603050405020304" pitchFamily="18" charset="0"/>
                <a:cs typeface="Times New Roman" panose="02020603050405020304" pitchFamily="18" charset="0"/>
              </a:rPr>
              <a:t>）驱走恐惧心理</a:t>
            </a:r>
            <a:r>
              <a:rPr lang="zh-CN" altLang="en-US" sz="2000" b="1" dirty="0">
                <a:latin typeface="Times New Roman" panose="02020603050405020304" pitchFamily="18" charset="0"/>
                <a:cs typeface="Times New Roman" panose="02020603050405020304" pitchFamily="18" charset="0"/>
              </a:rPr>
              <a:t>（所有同事必须有胆量去发问，表达意见）</a:t>
            </a:r>
          </a:p>
          <a:p>
            <a:pPr lvl="1" indent="-457200">
              <a:lnSpc>
                <a:spcPct val="150000"/>
              </a:lnSpc>
              <a:spcBef>
                <a:spcPts val="0"/>
              </a:spcBef>
              <a:buNone/>
              <a:tabLst>
                <a:tab pos="442913" algn="l"/>
              </a:tabLst>
            </a:pPr>
            <a:r>
              <a:rPr lang="zh-CN" altLang="en-US" sz="2000" b="1" dirty="0">
                <a:solidFill>
                  <a:srgbClr val="7030A0"/>
                </a:solidFill>
                <a:latin typeface="Times New Roman" panose="02020603050405020304" pitchFamily="18" charset="0"/>
                <a:cs typeface="Times New Roman" panose="02020603050405020304" pitchFamily="18" charset="0"/>
              </a:rPr>
              <a:t>（ </a:t>
            </a:r>
            <a:r>
              <a:rPr lang="en-US" altLang="zh-CN" sz="2000" b="1" dirty="0">
                <a:solidFill>
                  <a:srgbClr val="7030A0"/>
                </a:solidFill>
                <a:latin typeface="Times New Roman" panose="02020603050405020304" pitchFamily="18" charset="0"/>
                <a:cs typeface="Times New Roman" panose="02020603050405020304" pitchFamily="18" charset="0"/>
              </a:rPr>
              <a:t>9 </a:t>
            </a:r>
            <a:r>
              <a:rPr lang="zh-CN" altLang="en-US" sz="2000" b="1" dirty="0">
                <a:solidFill>
                  <a:srgbClr val="7030A0"/>
                </a:solidFill>
                <a:latin typeface="Times New Roman" panose="02020603050405020304" pitchFamily="18" charset="0"/>
                <a:cs typeface="Times New Roman" panose="02020603050405020304" pitchFamily="18" charset="0"/>
              </a:rPr>
              <a:t>）打破部门之间的围墙</a:t>
            </a:r>
            <a:r>
              <a:rPr lang="zh-CN" altLang="en-US" sz="2000" b="1" dirty="0">
                <a:latin typeface="Times New Roman" panose="02020603050405020304" pitchFamily="18" charset="0"/>
                <a:cs typeface="Times New Roman" panose="02020603050405020304" pitchFamily="18" charset="0"/>
              </a:rPr>
              <a:t>（需要发挥团队精神）</a:t>
            </a:r>
          </a:p>
          <a:p>
            <a:pPr lvl="1" indent="-457200">
              <a:lnSpc>
                <a:spcPct val="150000"/>
              </a:lnSpc>
              <a:spcBef>
                <a:spcPts val="0"/>
              </a:spcBef>
              <a:buNone/>
              <a:tabLst>
                <a:tab pos="442913" algn="l"/>
              </a:tabLst>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10</a:t>
            </a:r>
            <a:r>
              <a:rPr lang="zh-CN" altLang="en-US" sz="2000" b="1" dirty="0">
                <a:solidFill>
                  <a:srgbClr val="7030A0"/>
                </a:solidFill>
                <a:latin typeface="Times New Roman" panose="02020603050405020304" pitchFamily="18" charset="0"/>
                <a:cs typeface="Times New Roman" panose="02020603050405020304" pitchFamily="18" charset="0"/>
              </a:rPr>
              <a:t>）取消对员工发出计量化的目标</a:t>
            </a:r>
            <a:r>
              <a:rPr lang="zh-CN" altLang="en-US" sz="2000" b="1" dirty="0">
                <a:latin typeface="Times New Roman" panose="02020603050405020304" pitchFamily="18" charset="0"/>
                <a:cs typeface="Times New Roman" panose="02020603050405020304" pitchFamily="18" charset="0"/>
              </a:rPr>
              <a:t>（指标、口号、图像、海报都必须废除）</a:t>
            </a:r>
            <a:endParaRPr lang="en-US" altLang="zh-CN" sz="2000" b="1" dirty="0">
              <a:latin typeface="Times New Roman" panose="02020603050405020304" pitchFamily="18" charset="0"/>
              <a:cs typeface="Times New Roman" panose="02020603050405020304" pitchFamily="18" charset="0"/>
            </a:endParaRPr>
          </a:p>
          <a:p>
            <a:pPr lvl="1" indent="-457200">
              <a:lnSpc>
                <a:spcPct val="150000"/>
              </a:lnSpc>
              <a:spcBef>
                <a:spcPts val="0"/>
              </a:spcBef>
              <a:buNone/>
              <a:tabLst>
                <a:tab pos="442913" algn="l"/>
              </a:tabLst>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11</a:t>
            </a:r>
            <a:r>
              <a:rPr lang="zh-CN" altLang="en-US" sz="2000" b="1" dirty="0">
                <a:solidFill>
                  <a:srgbClr val="7030A0"/>
                </a:solidFill>
                <a:latin typeface="Times New Roman" panose="02020603050405020304" pitchFamily="18" charset="0"/>
                <a:cs typeface="Times New Roman" panose="02020603050405020304" pitchFamily="18" charset="0"/>
              </a:rPr>
              <a:t>）取消工作标准及数量化的定额</a:t>
            </a:r>
            <a:endParaRPr lang="en-US" altLang="zh-CN" sz="2000" b="1" dirty="0">
              <a:solidFill>
                <a:srgbClr val="7030A0"/>
              </a:solidFill>
              <a:latin typeface="Times New Roman" panose="02020603050405020304" pitchFamily="18" charset="0"/>
              <a:cs typeface="Times New Roman" panose="02020603050405020304" pitchFamily="18" charset="0"/>
            </a:endParaRPr>
          </a:p>
          <a:p>
            <a:pPr lvl="1" indent="-457200">
              <a:lnSpc>
                <a:spcPct val="150000"/>
              </a:lnSpc>
              <a:spcBef>
                <a:spcPts val="0"/>
              </a:spcBef>
              <a:buNone/>
              <a:tabLst>
                <a:tab pos="442913" algn="l"/>
              </a:tabLst>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12</a:t>
            </a:r>
            <a:r>
              <a:rPr lang="zh-CN" altLang="en-US" sz="2000" b="1" dirty="0">
                <a:solidFill>
                  <a:srgbClr val="7030A0"/>
                </a:solidFill>
                <a:latin typeface="Times New Roman" panose="02020603050405020304" pitchFamily="18" charset="0"/>
                <a:cs typeface="Times New Roman" panose="02020603050405020304" pitchFamily="18" charset="0"/>
              </a:rPr>
              <a:t>）消除妨碍基层员工工作畅顺的因素</a:t>
            </a:r>
            <a:r>
              <a:rPr lang="zh-CN" altLang="en-US" sz="2000" b="1" dirty="0">
                <a:latin typeface="Times New Roman" panose="02020603050405020304" pitchFamily="18" charset="0"/>
                <a:cs typeface="Times New Roman" panose="02020603050405020304" pitchFamily="18" charset="0"/>
              </a:rPr>
              <a:t>（消除员工失去工作尊严的因素）</a:t>
            </a:r>
          </a:p>
          <a:p>
            <a:pPr lvl="1" indent="-457200">
              <a:lnSpc>
                <a:spcPct val="150000"/>
              </a:lnSpc>
              <a:spcBef>
                <a:spcPts val="0"/>
              </a:spcBef>
              <a:buNone/>
              <a:tabLst>
                <a:tab pos="442913" algn="l"/>
              </a:tabLst>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13</a:t>
            </a:r>
            <a:r>
              <a:rPr lang="zh-CN" altLang="en-US" sz="2000" b="1" dirty="0">
                <a:solidFill>
                  <a:srgbClr val="7030A0"/>
                </a:solidFill>
                <a:latin typeface="Times New Roman" panose="02020603050405020304" pitchFamily="18" charset="0"/>
                <a:cs typeface="Times New Roman" panose="02020603050405020304" pitchFamily="18" charset="0"/>
              </a:rPr>
              <a:t>）建立严谨的教育及培训计划</a:t>
            </a:r>
            <a:r>
              <a:rPr lang="zh-CN" altLang="en-US" sz="2000" b="1" dirty="0">
                <a:latin typeface="Times New Roman" panose="02020603050405020304" pitchFamily="18" charset="0"/>
                <a:cs typeface="Times New Roman" panose="02020603050405020304" pitchFamily="18" charset="0"/>
              </a:rPr>
              <a:t>（不断接受训练及再培训）</a:t>
            </a:r>
          </a:p>
          <a:p>
            <a:pPr lvl="1" indent="-457200">
              <a:lnSpc>
                <a:spcPct val="150000"/>
              </a:lnSpc>
              <a:spcBef>
                <a:spcPts val="0"/>
              </a:spcBef>
              <a:buNone/>
              <a:tabLst>
                <a:tab pos="442913" algn="l"/>
              </a:tabLst>
            </a:pPr>
            <a:r>
              <a:rPr lang="zh-CN" altLang="en-US" sz="2000" b="1" u="sng" dirty="0">
                <a:solidFill>
                  <a:srgbClr val="7030A0"/>
                </a:solidFill>
                <a:latin typeface="Times New Roman" panose="02020603050405020304" pitchFamily="18" charset="0"/>
                <a:cs typeface="Times New Roman" panose="02020603050405020304" pitchFamily="18" charset="0"/>
              </a:rPr>
              <a:t>（</a:t>
            </a:r>
            <a:r>
              <a:rPr lang="en-US" altLang="zh-CN" sz="2000" b="1" u="sng" dirty="0">
                <a:solidFill>
                  <a:srgbClr val="7030A0"/>
                </a:solidFill>
                <a:latin typeface="Times New Roman" panose="02020603050405020304" pitchFamily="18" charset="0"/>
                <a:cs typeface="Times New Roman" panose="02020603050405020304" pitchFamily="18" charset="0"/>
              </a:rPr>
              <a:t>14</a:t>
            </a:r>
            <a:r>
              <a:rPr lang="zh-CN" altLang="en-US" sz="2000" b="1" u="sng" dirty="0">
                <a:solidFill>
                  <a:srgbClr val="7030A0"/>
                </a:solidFill>
                <a:latin typeface="Times New Roman" panose="02020603050405020304" pitchFamily="18" charset="0"/>
                <a:cs typeface="Times New Roman" panose="02020603050405020304" pitchFamily="18" charset="0"/>
              </a:rPr>
              <a:t>）创造一个每天都推动以上</a:t>
            </a:r>
            <a:r>
              <a:rPr lang="en-US" altLang="zh-CN" sz="2000" b="1" u="sng" dirty="0">
                <a:solidFill>
                  <a:srgbClr val="7030A0"/>
                </a:solidFill>
                <a:latin typeface="Times New Roman" panose="02020603050405020304" pitchFamily="18" charset="0"/>
                <a:cs typeface="Times New Roman" panose="02020603050405020304" pitchFamily="18" charset="0"/>
              </a:rPr>
              <a:t>13</a:t>
            </a:r>
            <a:r>
              <a:rPr lang="zh-CN" altLang="en-US" sz="2000" b="1" u="sng" dirty="0">
                <a:solidFill>
                  <a:srgbClr val="7030A0"/>
                </a:solidFill>
                <a:latin typeface="Times New Roman" panose="02020603050405020304" pitchFamily="18" charset="0"/>
                <a:cs typeface="Times New Roman" panose="02020603050405020304" pitchFamily="18" charset="0"/>
              </a:rPr>
              <a:t>项的高层管理结构</a:t>
            </a:r>
            <a:endParaRPr lang="zh-CN" alt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066709"/>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395536" y="141734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“戴明环” （</a:t>
            </a:r>
            <a:r>
              <a:rPr lang="en-US" altLang="zh-CN" sz="2400" b="1" dirty="0">
                <a:solidFill>
                  <a:srgbClr val="FF0000"/>
                </a:solidFill>
                <a:latin typeface="Times New Roman" panose="02020603050405020304" pitchFamily="18" charset="0"/>
                <a:cs typeface="Times New Roman" panose="02020603050405020304" pitchFamily="18" charset="0"/>
              </a:rPr>
              <a:t>PDCA</a:t>
            </a:r>
            <a:r>
              <a:rPr lang="zh-CN" altLang="en-US" sz="2400" b="1" dirty="0">
                <a:solidFill>
                  <a:srgbClr val="FF0000"/>
                </a:solidFill>
                <a:latin typeface="Times New Roman" panose="02020603050405020304" pitchFamily="18" charset="0"/>
                <a:cs typeface="Times New Roman" panose="02020603050405020304" pitchFamily="18" charset="0"/>
              </a:rPr>
              <a:t>循环）</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  使任何一项活动有效进行的一种合乎逻辑的工作程序</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400" b="1"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n"/>
            </a:pPr>
            <a:r>
              <a:rPr lang="zh-CN" altLang="en-US" sz="2200" b="1" dirty="0">
                <a:solidFill>
                  <a:srgbClr val="0070C0"/>
                </a:solidFill>
                <a:latin typeface="Times New Roman" panose="02020603050405020304" pitchFamily="18" charset="0"/>
                <a:cs typeface="Times New Roman" panose="02020603050405020304" pitchFamily="18" charset="0"/>
              </a:rPr>
              <a:t>“四个阶段、八个步骤、七种工具”</a:t>
            </a:r>
            <a:endParaRPr lang="zh-CN" altLang="en-US" sz="2200" dirty="0">
              <a:solidFill>
                <a:srgbClr val="0070C0"/>
              </a:solidFill>
            </a:endParaRPr>
          </a:p>
          <a:p>
            <a:pPr marL="0" indent="0">
              <a:lnSpc>
                <a:spcPct val="150000"/>
              </a:lnSpc>
              <a:spcBef>
                <a:spcPts val="0"/>
              </a:spcBef>
              <a:buNone/>
            </a:pP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223038"/>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395536"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四个阶段（过程）</a:t>
            </a:r>
            <a:endParaRPr lang="en-US" altLang="zh-CN" sz="1800" b="1" dirty="0">
              <a:latin typeface="Times New Roman" panose="02020603050405020304" pitchFamily="18" charset="0"/>
              <a:cs typeface="Times New Roman" panose="02020603050405020304" pitchFamily="18" charset="0"/>
            </a:endParaRPr>
          </a:p>
        </p:txBody>
      </p:sp>
      <p:graphicFrame>
        <p:nvGraphicFramePr>
          <p:cNvPr id="3" name="图示 2"/>
          <p:cNvGraphicFramePr/>
          <p:nvPr>
            <p:extLst>
              <p:ext uri="{D42A27DB-BD31-4B8C-83A1-F6EECF244321}">
                <p14:modId xmlns:p14="http://schemas.microsoft.com/office/powerpoint/2010/main" val="1844856615"/>
              </p:ext>
            </p:extLst>
          </p:nvPr>
        </p:nvGraphicFramePr>
        <p:xfrm>
          <a:off x="1475656" y="841276"/>
          <a:ext cx="6768752" cy="4499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5724128" y="875067"/>
            <a:ext cx="1620957" cy="787203"/>
          </a:xfrm>
          <a:prstGeom prst="rect">
            <a:avLst/>
          </a:prstGeom>
          <a:solidFill>
            <a:schemeClr val="accent5">
              <a:lumMod val="20000"/>
              <a:lumOff val="80000"/>
            </a:schemeClr>
          </a:solidFill>
        </p:spPr>
        <p:txBody>
          <a:bodyPr wrap="none">
            <a:spAutoFit/>
          </a:bodyPr>
          <a:lstStyle/>
          <a:p>
            <a:pPr>
              <a:lnSpc>
                <a:spcPct val="150000"/>
              </a:lnSpc>
            </a:pPr>
            <a:r>
              <a:rPr lang="zh-CN" altLang="en-US" sz="1600" b="1" dirty="0">
                <a:latin typeface="Times New Roman" panose="02020603050405020304" pitchFamily="18" charset="0"/>
                <a:cs typeface="Times New Roman" panose="02020603050405020304" pitchFamily="18" charset="0"/>
              </a:rPr>
              <a:t>确定方针和目标</a:t>
            </a:r>
            <a:endParaRPr lang="en-US" altLang="zh-CN" sz="1600" b="1" dirty="0">
              <a:latin typeface="Times New Roman" panose="02020603050405020304" pitchFamily="18" charset="0"/>
              <a:cs typeface="Times New Roman" panose="02020603050405020304" pitchFamily="18" charset="0"/>
            </a:endParaRPr>
          </a:p>
          <a:p>
            <a:pPr>
              <a:lnSpc>
                <a:spcPct val="150000"/>
              </a:lnSpc>
            </a:pPr>
            <a:r>
              <a:rPr lang="zh-CN" altLang="en-US" sz="1600" b="1" dirty="0">
                <a:latin typeface="Times New Roman" panose="02020603050405020304" pitchFamily="18" charset="0"/>
                <a:cs typeface="Times New Roman" panose="02020603050405020304" pitchFamily="18" charset="0"/>
              </a:rPr>
              <a:t>制订活动计划</a:t>
            </a:r>
            <a:endParaRPr lang="zh-CN" altLang="en-US" sz="1600" dirty="0"/>
          </a:p>
        </p:txBody>
      </p:sp>
      <p:sp>
        <p:nvSpPr>
          <p:cNvPr id="5" name="矩形 4"/>
          <p:cNvSpPr/>
          <p:nvPr/>
        </p:nvSpPr>
        <p:spPr>
          <a:xfrm>
            <a:off x="7264855" y="2593967"/>
            <a:ext cx="1879145" cy="830997"/>
          </a:xfrm>
          <a:prstGeom prst="rect">
            <a:avLst/>
          </a:prstGeom>
          <a:solidFill>
            <a:schemeClr val="accent5">
              <a:lumMod val="20000"/>
              <a:lumOff val="80000"/>
            </a:schemeClr>
          </a:solidFill>
        </p:spPr>
        <p:txBody>
          <a:bodyPr wrap="square">
            <a:spAutoFit/>
          </a:bodyPr>
          <a:lstStyle/>
          <a:p>
            <a:pPr marL="0" lvl="1">
              <a:lnSpc>
                <a:spcPct val="150000"/>
              </a:lnSpc>
              <a:spcBef>
                <a:spcPts val="0"/>
              </a:spcBef>
            </a:pPr>
            <a:r>
              <a:rPr lang="zh-CN" altLang="en-US" sz="1600" b="1" dirty="0">
                <a:latin typeface="Times New Roman" panose="02020603050405020304" pitchFamily="18" charset="0"/>
                <a:cs typeface="Times New Roman" panose="02020603050405020304" pitchFamily="18" charset="0"/>
              </a:rPr>
              <a:t>具体运作，</a:t>
            </a:r>
            <a:endParaRPr lang="en-US" altLang="zh-CN" sz="1600" b="1" dirty="0">
              <a:latin typeface="Times New Roman" panose="02020603050405020304" pitchFamily="18" charset="0"/>
              <a:cs typeface="Times New Roman" panose="02020603050405020304" pitchFamily="18" charset="0"/>
            </a:endParaRPr>
          </a:p>
          <a:p>
            <a:pPr marL="0" lvl="1">
              <a:lnSpc>
                <a:spcPct val="150000"/>
              </a:lnSpc>
              <a:spcBef>
                <a:spcPts val="0"/>
              </a:spcBef>
            </a:pPr>
            <a:r>
              <a:rPr lang="zh-CN" altLang="en-US" sz="1600" b="1" dirty="0">
                <a:latin typeface="Times New Roman" panose="02020603050405020304" pitchFamily="18" charset="0"/>
                <a:cs typeface="Times New Roman" panose="02020603050405020304" pitchFamily="18" charset="0"/>
              </a:rPr>
              <a:t>实现计划中的内容</a:t>
            </a:r>
          </a:p>
        </p:txBody>
      </p:sp>
      <p:sp>
        <p:nvSpPr>
          <p:cNvPr id="6" name="矩形 5"/>
          <p:cNvSpPr/>
          <p:nvPr/>
        </p:nvSpPr>
        <p:spPr>
          <a:xfrm>
            <a:off x="5695569" y="4312868"/>
            <a:ext cx="2548839" cy="830997"/>
          </a:xfrm>
          <a:prstGeom prst="rect">
            <a:avLst/>
          </a:prstGeom>
          <a:solidFill>
            <a:schemeClr val="accent5">
              <a:lumMod val="20000"/>
              <a:lumOff val="80000"/>
            </a:schemeClr>
          </a:solidFill>
        </p:spPr>
        <p:txBody>
          <a:bodyPr wrap="square">
            <a:spAutoFit/>
          </a:bodyPr>
          <a:lstStyle/>
          <a:p>
            <a:pPr marL="0" lvl="1">
              <a:lnSpc>
                <a:spcPct val="150000"/>
              </a:lnSpc>
              <a:spcBef>
                <a:spcPts val="0"/>
              </a:spcBef>
            </a:pPr>
            <a:r>
              <a:rPr lang="zh-CN" altLang="en-US" sz="1600" b="1" dirty="0">
                <a:latin typeface="Times New Roman" panose="02020603050405020304" pitchFamily="18" charset="0"/>
                <a:cs typeface="Times New Roman" panose="02020603050405020304" pitchFamily="18" charset="0"/>
              </a:rPr>
              <a:t>分清哪些对了，哪些错了，</a:t>
            </a:r>
            <a:endParaRPr lang="en-US" altLang="zh-CN" sz="1600" b="1" dirty="0">
              <a:latin typeface="Times New Roman" panose="02020603050405020304" pitchFamily="18" charset="0"/>
              <a:cs typeface="Times New Roman" panose="02020603050405020304" pitchFamily="18" charset="0"/>
            </a:endParaRPr>
          </a:p>
          <a:p>
            <a:pPr marL="0" lvl="1">
              <a:lnSpc>
                <a:spcPct val="150000"/>
              </a:lnSpc>
              <a:spcBef>
                <a:spcPts val="0"/>
              </a:spcBef>
            </a:pPr>
            <a:r>
              <a:rPr lang="zh-CN" altLang="en-US" sz="1600" b="1" dirty="0">
                <a:latin typeface="Times New Roman" panose="02020603050405020304" pitchFamily="18" charset="0"/>
                <a:cs typeface="Times New Roman" panose="02020603050405020304" pitchFamily="18" charset="0"/>
              </a:rPr>
              <a:t>明确效果，找出问题；</a:t>
            </a:r>
          </a:p>
        </p:txBody>
      </p:sp>
      <p:sp>
        <p:nvSpPr>
          <p:cNvPr id="7" name="矩形 6"/>
          <p:cNvSpPr/>
          <p:nvPr/>
        </p:nvSpPr>
        <p:spPr>
          <a:xfrm>
            <a:off x="0" y="3825717"/>
            <a:ext cx="3481933" cy="1569660"/>
          </a:xfrm>
          <a:prstGeom prst="rect">
            <a:avLst/>
          </a:prstGeom>
          <a:solidFill>
            <a:schemeClr val="accent5">
              <a:lumMod val="20000"/>
              <a:lumOff val="80000"/>
            </a:schemeClr>
          </a:solidFill>
        </p:spPr>
        <p:txBody>
          <a:bodyPr wrap="square">
            <a:spAutoFit/>
          </a:bodyPr>
          <a:lstStyle/>
          <a:p>
            <a:pPr marL="0" lvl="1">
              <a:lnSpc>
                <a:spcPct val="150000"/>
              </a:lnSpc>
              <a:spcBef>
                <a:spcPts val="0"/>
              </a:spcBef>
            </a:pPr>
            <a:r>
              <a:rPr lang="zh-CN" altLang="en-US" sz="1600" b="1" dirty="0">
                <a:latin typeface="Times New Roman" panose="02020603050405020304" pitchFamily="18" charset="0"/>
                <a:cs typeface="Times New Roman" panose="02020603050405020304" pitchFamily="18" charset="0"/>
              </a:rPr>
              <a:t>成功的经验加以肯定，并予以标准化</a:t>
            </a:r>
            <a:endParaRPr lang="en-US" altLang="zh-CN" sz="1600" b="1" dirty="0">
              <a:latin typeface="Times New Roman" panose="02020603050405020304" pitchFamily="18" charset="0"/>
              <a:cs typeface="Times New Roman" panose="02020603050405020304" pitchFamily="18" charset="0"/>
            </a:endParaRPr>
          </a:p>
          <a:p>
            <a:pPr marL="0" lvl="1">
              <a:lnSpc>
                <a:spcPct val="150000"/>
              </a:lnSpc>
              <a:spcBef>
                <a:spcPts val="0"/>
              </a:spcBef>
            </a:pPr>
            <a:r>
              <a:rPr lang="zh-CN" altLang="en-US" sz="1600" b="1" dirty="0">
                <a:latin typeface="Times New Roman" panose="02020603050405020304" pitchFamily="18" charset="0"/>
                <a:cs typeface="Times New Roman" panose="02020603050405020304" pitchFamily="18" charset="0"/>
              </a:rPr>
              <a:t>失败的教训也要总结，以免重现</a:t>
            </a:r>
            <a:endParaRPr lang="en-US" altLang="zh-CN" sz="1600" b="1" dirty="0">
              <a:latin typeface="Times New Roman" panose="02020603050405020304" pitchFamily="18" charset="0"/>
              <a:cs typeface="Times New Roman" panose="02020603050405020304" pitchFamily="18" charset="0"/>
            </a:endParaRPr>
          </a:p>
          <a:p>
            <a:pPr marL="0" lvl="1">
              <a:lnSpc>
                <a:spcPct val="150000"/>
              </a:lnSpc>
              <a:spcBef>
                <a:spcPts val="0"/>
              </a:spcBef>
            </a:pPr>
            <a:r>
              <a:rPr lang="zh-CN" altLang="en-US" sz="1600" b="1" dirty="0">
                <a:latin typeface="Times New Roman" panose="02020603050405020304" pitchFamily="18" charset="0"/>
                <a:cs typeface="Times New Roman" panose="02020603050405020304" pitchFamily="18" charset="0"/>
              </a:rPr>
              <a:t>没有解决的问题，提给下一个</a:t>
            </a:r>
            <a:r>
              <a:rPr lang="en-US" altLang="zh-CN" sz="1600" b="1" dirty="0">
                <a:latin typeface="Times New Roman" panose="02020603050405020304" pitchFamily="18" charset="0"/>
                <a:cs typeface="Times New Roman" panose="02020603050405020304" pitchFamily="18" charset="0"/>
              </a:rPr>
              <a:t>PDCA</a:t>
            </a:r>
            <a:r>
              <a:rPr lang="zh-CN" altLang="en-US" sz="1600" b="1" dirty="0">
                <a:latin typeface="Times New Roman" panose="02020603050405020304" pitchFamily="18" charset="0"/>
                <a:cs typeface="Times New Roman" panose="02020603050405020304" pitchFamily="18" charset="0"/>
              </a:rPr>
              <a:t>循环中去解决。</a:t>
            </a:r>
          </a:p>
        </p:txBody>
      </p:sp>
    </p:spTree>
    <p:extLst>
      <p:ext uri="{BB962C8B-B14F-4D97-AF65-F5344CB8AC3E}">
        <p14:creationId xmlns:p14="http://schemas.microsoft.com/office/powerpoint/2010/main" val="36999579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八个步骤：</a:t>
            </a:r>
            <a:endParaRPr lang="zh-CN" altLang="en-US" sz="24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）分析现状，发现问题；</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）分析质量问题中各种影响因素；</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3</a:t>
            </a:r>
            <a:r>
              <a:rPr lang="zh-CN" altLang="en-US" sz="1800" b="1" dirty="0">
                <a:latin typeface="Times New Roman" panose="02020603050405020304" pitchFamily="18" charset="0"/>
                <a:cs typeface="Times New Roman" panose="02020603050405020304" pitchFamily="18" charset="0"/>
              </a:rPr>
              <a:t>）分析影响质量问题的主要原因；</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4</a:t>
            </a:r>
            <a:r>
              <a:rPr lang="zh-CN" altLang="en-US" sz="1800" b="1" dirty="0">
                <a:latin typeface="Times New Roman" panose="02020603050405020304" pitchFamily="18" charset="0"/>
                <a:cs typeface="Times New Roman" panose="02020603050405020304" pitchFamily="18" charset="0"/>
              </a:rPr>
              <a:t>）针对主要原因，决定采取解决的措施</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5</a:t>
            </a:r>
            <a:r>
              <a:rPr lang="zh-CN" altLang="en-US" sz="1800" b="1" dirty="0">
                <a:latin typeface="Times New Roman" panose="02020603050405020304" pitchFamily="18" charset="0"/>
                <a:cs typeface="Times New Roman" panose="02020603050405020304" pitchFamily="18" charset="0"/>
              </a:rPr>
              <a:t>）执行，按措施计划的要求去做；</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6</a:t>
            </a:r>
            <a:r>
              <a:rPr lang="zh-CN" altLang="en-US" sz="1800" b="1" dirty="0">
                <a:latin typeface="Times New Roman" panose="02020603050405020304" pitchFamily="18" charset="0"/>
                <a:cs typeface="Times New Roman" panose="02020603050405020304" pitchFamily="18" charset="0"/>
              </a:rPr>
              <a:t>）检查，把执行结果与要求达到的目标进行对比；</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7</a:t>
            </a:r>
            <a:r>
              <a:rPr lang="zh-CN" altLang="en-US" sz="1800" b="1" dirty="0">
                <a:latin typeface="Times New Roman" panose="02020603050405020304" pitchFamily="18" charset="0"/>
                <a:cs typeface="Times New Roman" panose="02020603050405020304" pitchFamily="18" charset="0"/>
              </a:rPr>
              <a:t>）标准化，把成功的经验总结出来，制定相应的标准；</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8</a:t>
            </a:r>
            <a:r>
              <a:rPr lang="zh-CN" altLang="en-US" sz="1800" b="1" dirty="0">
                <a:latin typeface="Times New Roman" panose="02020603050405020304" pitchFamily="18" charset="0"/>
                <a:cs typeface="Times New Roman" panose="02020603050405020304" pitchFamily="18" charset="0"/>
              </a:rPr>
              <a:t>）把没有解决或新出现的问题转入下一个</a:t>
            </a:r>
            <a:r>
              <a:rPr lang="en-US" altLang="zh-CN" sz="1800" b="1" dirty="0">
                <a:latin typeface="Times New Roman" panose="02020603050405020304" pitchFamily="18" charset="0"/>
                <a:cs typeface="Times New Roman" panose="02020603050405020304" pitchFamily="18" charset="0"/>
              </a:rPr>
              <a:t>PDCA</a:t>
            </a:r>
            <a:r>
              <a:rPr lang="zh-CN" altLang="en-US" sz="1800" b="1" dirty="0">
                <a:latin typeface="Times New Roman" panose="02020603050405020304" pitchFamily="18" charset="0"/>
                <a:cs typeface="Times New Roman" panose="02020603050405020304" pitchFamily="18" charset="0"/>
              </a:rPr>
              <a:t>循环中去解决。</a:t>
            </a:r>
          </a:p>
        </p:txBody>
      </p:sp>
      <p:sp>
        <p:nvSpPr>
          <p:cNvPr id="3" name="左大括号 2"/>
          <p:cNvSpPr/>
          <p:nvPr/>
        </p:nvSpPr>
        <p:spPr>
          <a:xfrm>
            <a:off x="683568" y="1705372"/>
            <a:ext cx="173870" cy="1483909"/>
          </a:xfrm>
          <a:prstGeom prst="lef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p:cNvSpPr/>
          <p:nvPr/>
        </p:nvSpPr>
        <p:spPr>
          <a:xfrm>
            <a:off x="635629" y="4201050"/>
            <a:ext cx="216024" cy="616242"/>
          </a:xfrm>
          <a:prstGeom prst="lef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大括号 5"/>
          <p:cNvSpPr/>
          <p:nvPr/>
        </p:nvSpPr>
        <p:spPr>
          <a:xfrm>
            <a:off x="626624" y="3279599"/>
            <a:ext cx="223827" cy="369332"/>
          </a:xfrm>
          <a:prstGeom prst="lef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左大括号 6"/>
          <p:cNvSpPr/>
          <p:nvPr/>
        </p:nvSpPr>
        <p:spPr>
          <a:xfrm>
            <a:off x="641414" y="3739249"/>
            <a:ext cx="209037" cy="339051"/>
          </a:xfrm>
          <a:prstGeom prst="lef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197327" y="2230741"/>
            <a:ext cx="271953" cy="369332"/>
          </a:xfrm>
          <a:prstGeom prst="rect">
            <a:avLst/>
          </a:prstGeom>
        </p:spPr>
        <p:txBody>
          <a:bodyPr wrap="square">
            <a:spAutoFit/>
          </a:bodyPr>
          <a:lstStyle/>
          <a:p>
            <a:r>
              <a:rPr lang="en-US" altLang="zh-CN" b="1" dirty="0">
                <a:solidFill>
                  <a:srgbClr val="0070C0"/>
                </a:solidFill>
                <a:latin typeface="Times New Roman" panose="02020603050405020304" pitchFamily="18" charset="0"/>
                <a:cs typeface="Times New Roman" panose="02020603050405020304" pitchFamily="18" charset="0"/>
              </a:rPr>
              <a:t>P</a:t>
            </a:r>
            <a:endParaRPr lang="zh-CN" altLang="en-US" dirty="0">
              <a:solidFill>
                <a:srgbClr val="0070C0"/>
              </a:solidFill>
            </a:endParaRPr>
          </a:p>
        </p:txBody>
      </p:sp>
      <p:sp>
        <p:nvSpPr>
          <p:cNvPr id="10" name="矩形 9"/>
          <p:cNvSpPr/>
          <p:nvPr/>
        </p:nvSpPr>
        <p:spPr>
          <a:xfrm>
            <a:off x="190445" y="3328456"/>
            <a:ext cx="351378" cy="369332"/>
          </a:xfrm>
          <a:prstGeom prst="rect">
            <a:avLst/>
          </a:prstGeom>
        </p:spPr>
        <p:txBody>
          <a:bodyPr wrap="none">
            <a:spAutoFit/>
          </a:bodyPr>
          <a:lstStyle/>
          <a:p>
            <a:r>
              <a:rPr lang="en-US" altLang="zh-CN" b="1" dirty="0">
                <a:solidFill>
                  <a:srgbClr val="0070C0"/>
                </a:solidFill>
                <a:latin typeface="Times New Roman" panose="02020603050405020304" pitchFamily="18" charset="0"/>
                <a:cs typeface="Times New Roman" panose="02020603050405020304" pitchFamily="18" charset="0"/>
              </a:rPr>
              <a:t>D</a:t>
            </a:r>
            <a:endParaRPr lang="zh-CN" altLang="en-US" dirty="0">
              <a:solidFill>
                <a:srgbClr val="0070C0"/>
              </a:solidFill>
            </a:endParaRPr>
          </a:p>
        </p:txBody>
      </p:sp>
      <p:sp>
        <p:nvSpPr>
          <p:cNvPr id="11" name="矩形 10"/>
          <p:cNvSpPr/>
          <p:nvPr/>
        </p:nvSpPr>
        <p:spPr>
          <a:xfrm>
            <a:off x="197327" y="3786423"/>
            <a:ext cx="351378" cy="369332"/>
          </a:xfrm>
          <a:prstGeom prst="rect">
            <a:avLst/>
          </a:prstGeom>
        </p:spPr>
        <p:txBody>
          <a:bodyPr wrap="none">
            <a:spAutoFit/>
          </a:bodyPr>
          <a:lstStyle/>
          <a:p>
            <a:r>
              <a:rPr lang="en-US" altLang="zh-CN" b="1" dirty="0">
                <a:solidFill>
                  <a:srgbClr val="0070C0"/>
                </a:solidFill>
                <a:latin typeface="Times New Roman" panose="02020603050405020304" pitchFamily="18" charset="0"/>
                <a:cs typeface="Times New Roman" panose="02020603050405020304" pitchFamily="18" charset="0"/>
              </a:rPr>
              <a:t>C</a:t>
            </a:r>
            <a:endParaRPr lang="zh-CN" altLang="en-US" dirty="0">
              <a:solidFill>
                <a:srgbClr val="0070C0"/>
              </a:solidFill>
            </a:endParaRPr>
          </a:p>
        </p:txBody>
      </p:sp>
      <p:sp>
        <p:nvSpPr>
          <p:cNvPr id="12" name="矩形 11"/>
          <p:cNvSpPr/>
          <p:nvPr/>
        </p:nvSpPr>
        <p:spPr>
          <a:xfrm>
            <a:off x="223176" y="4324505"/>
            <a:ext cx="351378" cy="369332"/>
          </a:xfrm>
          <a:prstGeom prst="rect">
            <a:avLst/>
          </a:prstGeom>
        </p:spPr>
        <p:txBody>
          <a:bodyPr wrap="none">
            <a:spAutoFit/>
          </a:bodyPr>
          <a:lstStyle/>
          <a:p>
            <a:r>
              <a:rPr lang="en-US" altLang="zh-CN" b="1" dirty="0">
                <a:solidFill>
                  <a:srgbClr val="0070C0"/>
                </a:solidFill>
                <a:latin typeface="Times New Roman" panose="02020603050405020304" pitchFamily="18" charset="0"/>
                <a:cs typeface="Times New Roman" panose="02020603050405020304" pitchFamily="18" charset="0"/>
              </a:rPr>
              <a:t>A</a:t>
            </a:r>
            <a:endParaRPr lang="zh-CN" altLang="en-US" dirty="0">
              <a:solidFill>
                <a:srgbClr val="0070C0"/>
              </a:solidFill>
            </a:endParaRPr>
          </a:p>
        </p:txBody>
      </p:sp>
    </p:spTree>
    <p:extLst>
      <p:ext uri="{BB962C8B-B14F-4D97-AF65-F5344CB8AC3E}">
        <p14:creationId xmlns:p14="http://schemas.microsoft.com/office/powerpoint/2010/main" val="2084865086"/>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467544" y="985292"/>
            <a:ext cx="842493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七种工具</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直方图、控制图、因果图、排列图、相关图、分层法和统计分析表等</a:t>
            </a:r>
          </a:p>
        </p:txBody>
      </p:sp>
    </p:spTree>
    <p:extLst>
      <p:ext uri="{BB962C8B-B14F-4D97-AF65-F5344CB8AC3E}">
        <p14:creationId xmlns:p14="http://schemas.microsoft.com/office/powerpoint/2010/main" val="3715758690"/>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8.6  </a:t>
            </a:r>
            <a:r>
              <a:rPr lang="zh-CN" altLang="en-US" dirty="0"/>
              <a:t>戴明及其</a:t>
            </a:r>
            <a:r>
              <a:rPr lang="en-US" altLang="zh-CN" dirty="0"/>
              <a:t>PDCA</a:t>
            </a:r>
            <a:r>
              <a:rPr lang="zh-CN" altLang="en-US" dirty="0"/>
              <a:t>循环</a:t>
            </a:r>
          </a:p>
        </p:txBody>
      </p:sp>
      <p:sp>
        <p:nvSpPr>
          <p:cNvPr id="9" name="副标题 8"/>
          <p:cNvSpPr txBox="1">
            <a:spLocks/>
          </p:cNvSpPr>
          <p:nvPr/>
        </p:nvSpPr>
        <p:spPr>
          <a:xfrm>
            <a:off x="395536" y="78301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2400" b="1" dirty="0">
                <a:latin typeface="Times New Roman" panose="02020603050405020304" pitchFamily="18" charset="0"/>
                <a:cs typeface="Times New Roman" panose="02020603050405020304" pitchFamily="18" charset="0"/>
              </a:rPr>
              <a:t>PDCA</a:t>
            </a:r>
            <a:r>
              <a:rPr lang="zh-CN" altLang="en-US" sz="2400" b="1" dirty="0">
                <a:latin typeface="Times New Roman" panose="02020603050405020304" pitchFamily="18" charset="0"/>
                <a:cs typeface="Times New Roman" panose="02020603050405020304" pitchFamily="18" charset="0"/>
              </a:rPr>
              <a:t>循环的四个明显特点：</a:t>
            </a:r>
          </a:p>
          <a:p>
            <a:pPr marL="457200" lvl="1"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）周而复始</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PDCA</a:t>
            </a:r>
            <a:r>
              <a:rPr lang="zh-CN" altLang="en-US" sz="2000" b="1" dirty="0">
                <a:latin typeface="Times New Roman" panose="02020603050405020304" pitchFamily="18" charset="0"/>
                <a:cs typeface="Times New Roman" panose="02020603050405020304" pitchFamily="18" charset="0"/>
              </a:rPr>
              <a:t>循环的四个过程不是运行一次就完结，而是周而复始地进行。</a:t>
            </a:r>
            <a:endParaRPr lang="en-US" altLang="zh-CN" sz="20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）大环带小环</a:t>
            </a:r>
            <a:r>
              <a:rPr lang="zh-CN" altLang="en-US" sz="2000" b="1" dirty="0">
                <a:latin typeface="Times New Roman" panose="02020603050405020304" pitchFamily="18" charset="0"/>
                <a:cs typeface="Times New Roman" panose="02020603050405020304" pitchFamily="18" charset="0"/>
              </a:rPr>
              <a:t>。类似行星轮系，一个公司或组织的整体运行体系与其内部各子体系的关系，是大环带动小环的有机逻辑组合体。</a:t>
            </a:r>
          </a:p>
          <a:p>
            <a:pPr marL="457200" lvl="1"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3</a:t>
            </a:r>
            <a:r>
              <a:rPr lang="zh-CN" altLang="en-US" sz="2000" b="1" dirty="0">
                <a:solidFill>
                  <a:srgbClr val="7030A0"/>
                </a:solidFill>
                <a:latin typeface="Times New Roman" panose="02020603050405020304" pitchFamily="18" charset="0"/>
                <a:cs typeface="Times New Roman" panose="02020603050405020304" pitchFamily="18" charset="0"/>
              </a:rPr>
              <a:t>）阶梯式上升</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PDCA</a:t>
            </a:r>
            <a:r>
              <a:rPr lang="zh-CN" altLang="en-US" sz="2000" b="1" dirty="0">
                <a:latin typeface="Times New Roman" panose="02020603050405020304" pitchFamily="18" charset="0"/>
                <a:cs typeface="Times New Roman" panose="02020603050405020304" pitchFamily="18" charset="0"/>
              </a:rPr>
              <a:t>循环不是停留在一个水平上的循环，不断解决问题的过程就是水平逐步上升的过程。</a:t>
            </a:r>
          </a:p>
          <a:p>
            <a:pPr marL="457200" lvl="1"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4</a:t>
            </a:r>
            <a:r>
              <a:rPr lang="zh-CN" altLang="en-US" sz="2000" b="1" dirty="0">
                <a:solidFill>
                  <a:srgbClr val="7030A0"/>
                </a:solidFill>
                <a:latin typeface="Times New Roman" panose="02020603050405020304" pitchFamily="18" charset="0"/>
                <a:cs typeface="Times New Roman" panose="02020603050405020304" pitchFamily="18" charset="0"/>
              </a:rPr>
              <a:t>）统计的工具</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PDCA</a:t>
            </a:r>
            <a:r>
              <a:rPr lang="zh-CN" altLang="en-US" sz="2000" b="1" dirty="0">
                <a:latin typeface="Times New Roman" panose="02020603050405020304" pitchFamily="18" charset="0"/>
                <a:cs typeface="Times New Roman" panose="02020603050405020304" pitchFamily="18" charset="0"/>
              </a:rPr>
              <a:t>循环应用了科学的统计观念和处理方法。</a:t>
            </a:r>
          </a:p>
        </p:txBody>
      </p:sp>
      <p:sp>
        <p:nvSpPr>
          <p:cNvPr id="10" name="矩形 9">
            <a:extLst>
              <a:ext uri="{FF2B5EF4-FFF2-40B4-BE49-F238E27FC236}">
                <a16:creationId xmlns:a16="http://schemas.microsoft.com/office/drawing/2014/main" id="{37670CD2-073C-447D-89BB-5DEBD4D494E4}"/>
              </a:ext>
            </a:extLst>
          </p:cNvPr>
          <p:cNvSpPr/>
          <p:nvPr/>
        </p:nvSpPr>
        <p:spPr>
          <a:xfrm>
            <a:off x="2375756" y="4873724"/>
            <a:ext cx="4248472" cy="580865"/>
          </a:xfrm>
          <a:prstGeom prst="rect">
            <a:avLst/>
          </a:prstGeom>
          <a:solidFill>
            <a:schemeClr val="accent5">
              <a:lumMod val="20000"/>
              <a:lumOff val="80000"/>
            </a:schemeClr>
          </a:solidFill>
        </p:spPr>
        <p:txBody>
          <a:bodyPr wrap="square">
            <a:spAutoFit/>
          </a:bodyPr>
          <a:lstStyle/>
          <a:p>
            <a:pPr>
              <a:lnSpc>
                <a:spcPct val="150000"/>
              </a:lnSpc>
              <a:spcBef>
                <a:spcPts val="0"/>
              </a:spcBef>
            </a:pPr>
            <a:r>
              <a:rPr lang="zh-CN" altLang="en-US" sz="2400" b="1" dirty="0">
                <a:latin typeface="Times New Roman" panose="02020603050405020304" pitchFamily="18" charset="0"/>
                <a:cs typeface="Times New Roman" panose="02020603050405020304" pitchFamily="18" charset="0"/>
              </a:rPr>
              <a:t>戴明：</a:t>
            </a:r>
            <a:r>
              <a:rPr lang="zh-CN" altLang="en-US" sz="2400" b="1" dirty="0">
                <a:solidFill>
                  <a:srgbClr val="FF0000"/>
                </a:solidFill>
                <a:latin typeface="Times New Roman" panose="02020603050405020304" pitchFamily="18" charset="0"/>
                <a:cs typeface="Times New Roman" panose="02020603050405020304" pitchFamily="18" charset="0"/>
              </a:rPr>
              <a:t>“质量无须惊人之举”</a:t>
            </a:r>
          </a:p>
        </p:txBody>
      </p:sp>
    </p:spTree>
    <p:extLst>
      <p:ext uri="{BB962C8B-B14F-4D97-AF65-F5344CB8AC3E}">
        <p14:creationId xmlns:p14="http://schemas.microsoft.com/office/powerpoint/2010/main" val="20435860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总  结</a:t>
            </a:r>
          </a:p>
        </p:txBody>
      </p:sp>
      <p:sp>
        <p:nvSpPr>
          <p:cNvPr id="2" name="右大括号 1">
            <a:extLst>
              <a:ext uri="{FF2B5EF4-FFF2-40B4-BE49-F238E27FC236}">
                <a16:creationId xmlns:a16="http://schemas.microsoft.com/office/drawing/2014/main" id="{169D5385-9497-45AD-A94A-957982DF4A6E}"/>
              </a:ext>
            </a:extLst>
          </p:cNvPr>
          <p:cNvSpPr/>
          <p:nvPr/>
        </p:nvSpPr>
        <p:spPr>
          <a:xfrm>
            <a:off x="5946581" y="2073562"/>
            <a:ext cx="360040" cy="10081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6608112" y="2377563"/>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5962093" y="3217540"/>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6608112" y="3217540"/>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051494" y="1417340"/>
            <a:ext cx="4816650" cy="3351046"/>
          </a:xfrm>
          <a:prstGeom prst="rect">
            <a:avLst/>
          </a:prstGeom>
          <a:noFill/>
        </p:spPr>
        <p:txBody>
          <a:bodyPr wrap="square">
            <a:spAutoFit/>
          </a:bodyPr>
          <a:lstStyle/>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8.1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软件项目的项目质量管理</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8.2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规划质量管理</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8.3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实施质量保证（管理质量）</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8.4</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控制质量</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8.5</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成熟度模型（</a:t>
            </a:r>
            <a:r>
              <a:rPr lang="en-US" altLang="zh-CN" sz="2400" b="1" dirty="0">
                <a:solidFill>
                  <a:srgbClr val="0255A0"/>
                </a:solidFill>
                <a:latin typeface="微软雅黑" panose="020B0503020204020204" pitchFamily="34" charset="-122"/>
                <a:ea typeface="微软雅黑" panose="020B0503020204020204" pitchFamily="34" charset="-122"/>
              </a:rPr>
              <a:t>CMM</a:t>
            </a:r>
            <a:r>
              <a:rPr lang="zh-CN" altLang="en-US" sz="2400" b="1" dirty="0">
                <a:solidFill>
                  <a:srgbClr val="0255A0"/>
                </a:solidFill>
                <a:latin typeface="微软雅黑" panose="020B0503020204020204" pitchFamily="34" charset="-122"/>
                <a:ea typeface="微软雅黑" panose="020B0503020204020204" pitchFamily="34" charset="-122"/>
              </a:rPr>
              <a:t>）</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8.6</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戴明及其</a:t>
            </a:r>
            <a:r>
              <a:rPr lang="en-US" altLang="zh-CN" sz="2400" b="1" dirty="0">
                <a:solidFill>
                  <a:srgbClr val="0255A0"/>
                </a:solidFill>
                <a:latin typeface="微软雅黑" panose="020B0503020204020204" pitchFamily="34" charset="-122"/>
                <a:ea typeface="微软雅黑" panose="020B0503020204020204" pitchFamily="34" charset="-122"/>
              </a:rPr>
              <a:t>PDCA</a:t>
            </a:r>
            <a:r>
              <a:rPr lang="zh-CN" altLang="en-US" sz="2400" b="1" dirty="0">
                <a:solidFill>
                  <a:srgbClr val="0255A0"/>
                </a:solidFill>
                <a:latin typeface="微软雅黑" panose="020B0503020204020204" pitchFamily="34" charset="-122"/>
                <a:ea typeface="微软雅黑" panose="020B0503020204020204" pitchFamily="34" charset="-122"/>
              </a:rPr>
              <a:t>循环</a:t>
            </a:r>
          </a:p>
        </p:txBody>
      </p:sp>
      <p:sp>
        <p:nvSpPr>
          <p:cNvPr id="10" name="右大括号 9">
            <a:extLst>
              <a:ext uri="{FF2B5EF4-FFF2-40B4-BE49-F238E27FC236}">
                <a16:creationId xmlns:a16="http://schemas.microsoft.com/office/drawing/2014/main" id="{44DB161C-C571-4A53-96F4-7A7D2B47CA5C}"/>
              </a:ext>
            </a:extLst>
          </p:cNvPr>
          <p:cNvSpPr/>
          <p:nvPr/>
        </p:nvSpPr>
        <p:spPr>
          <a:xfrm>
            <a:off x="5946581" y="3753516"/>
            <a:ext cx="360040" cy="10081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111A602-F069-4036-814D-47CAB39B4559}"/>
              </a:ext>
            </a:extLst>
          </p:cNvPr>
          <p:cNvSpPr txBox="1"/>
          <p:nvPr/>
        </p:nvSpPr>
        <p:spPr>
          <a:xfrm>
            <a:off x="6608112" y="4057517"/>
            <a:ext cx="1210588" cy="400110"/>
          </a:xfrm>
          <a:prstGeom prst="rect">
            <a:avLst/>
          </a:prstGeom>
          <a:noFill/>
        </p:spPr>
        <p:txBody>
          <a:bodyPr wrap="none" rtlCol="0">
            <a:spAutoFit/>
          </a:bodyPr>
          <a:lstStyle/>
          <a:p>
            <a:r>
              <a:rPr lang="zh-CN" altLang="en-US" sz="2000" b="1" dirty="0">
                <a:solidFill>
                  <a:srgbClr val="FFC000"/>
                </a:solidFill>
              </a:rPr>
              <a:t>补充知识</a:t>
            </a:r>
          </a:p>
        </p:txBody>
      </p:sp>
      <p:sp>
        <p:nvSpPr>
          <p:cNvPr id="12" name="右大括号 11">
            <a:extLst>
              <a:ext uri="{FF2B5EF4-FFF2-40B4-BE49-F238E27FC236}">
                <a16:creationId xmlns:a16="http://schemas.microsoft.com/office/drawing/2014/main" id="{38A8E7D1-3A03-4AC5-BE9E-9CD35E705A00}"/>
              </a:ext>
            </a:extLst>
          </p:cNvPr>
          <p:cNvSpPr/>
          <p:nvPr/>
        </p:nvSpPr>
        <p:spPr>
          <a:xfrm>
            <a:off x="5946581" y="1557229"/>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E344E8F-BE50-4FEB-8D92-C71843F1885D}"/>
              </a:ext>
            </a:extLst>
          </p:cNvPr>
          <p:cNvSpPr txBox="1"/>
          <p:nvPr/>
        </p:nvSpPr>
        <p:spPr>
          <a:xfrm>
            <a:off x="6575734" y="1565795"/>
            <a:ext cx="1210588" cy="400110"/>
          </a:xfrm>
          <a:prstGeom prst="rect">
            <a:avLst/>
          </a:prstGeom>
          <a:noFill/>
        </p:spPr>
        <p:txBody>
          <a:bodyPr wrap="none" rtlCol="0">
            <a:spAutoFit/>
          </a:bodyPr>
          <a:lstStyle/>
          <a:p>
            <a:r>
              <a:rPr lang="zh-CN" altLang="en-US" sz="2000" b="1" dirty="0">
                <a:solidFill>
                  <a:srgbClr val="00B0F0"/>
                </a:solidFill>
              </a:rPr>
              <a:t>概念介绍</a:t>
            </a:r>
          </a:p>
        </p:txBody>
      </p:sp>
    </p:spTree>
    <p:extLst>
      <p:ext uri="{BB962C8B-B14F-4D97-AF65-F5344CB8AC3E}">
        <p14:creationId xmlns:p14="http://schemas.microsoft.com/office/powerpoint/2010/main" val="4075634068"/>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目  录</a:t>
            </a:r>
          </a:p>
        </p:txBody>
      </p:sp>
      <p:sp>
        <p:nvSpPr>
          <p:cNvPr id="2" name="右大括号 1">
            <a:extLst>
              <a:ext uri="{FF2B5EF4-FFF2-40B4-BE49-F238E27FC236}">
                <a16:creationId xmlns:a16="http://schemas.microsoft.com/office/drawing/2014/main" id="{169D5385-9497-45AD-A94A-957982DF4A6E}"/>
              </a:ext>
            </a:extLst>
          </p:cNvPr>
          <p:cNvSpPr/>
          <p:nvPr/>
        </p:nvSpPr>
        <p:spPr>
          <a:xfrm>
            <a:off x="5946581" y="2073562"/>
            <a:ext cx="360040" cy="450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6585686" y="2123884"/>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5962093" y="3217540"/>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6608112" y="3217540"/>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051494" y="1417340"/>
            <a:ext cx="4816650" cy="3351046"/>
          </a:xfrm>
          <a:prstGeom prst="rect">
            <a:avLst/>
          </a:prstGeom>
          <a:noFill/>
        </p:spPr>
        <p:txBody>
          <a:bodyPr wrap="square">
            <a:spAutoFit/>
          </a:bodyPr>
          <a:lstStyle/>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8.1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软件项目的项目质量管理</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8.2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规划质量管理</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8.3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实施质量保证（管理质量）</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8.4</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控制质量</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8.5</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成熟度模型（</a:t>
            </a:r>
            <a:r>
              <a:rPr lang="en-US" altLang="zh-CN" sz="2400" b="1" dirty="0">
                <a:solidFill>
                  <a:srgbClr val="0255A0"/>
                </a:solidFill>
                <a:latin typeface="微软雅黑" panose="020B0503020204020204" pitchFamily="34" charset="-122"/>
                <a:ea typeface="微软雅黑" panose="020B0503020204020204" pitchFamily="34" charset="-122"/>
              </a:rPr>
              <a:t>CMM</a:t>
            </a:r>
            <a:r>
              <a:rPr lang="zh-CN" altLang="en-US" sz="2400" b="1" dirty="0">
                <a:solidFill>
                  <a:srgbClr val="0255A0"/>
                </a:solidFill>
                <a:latin typeface="微软雅黑" panose="020B0503020204020204" pitchFamily="34" charset="-122"/>
                <a:ea typeface="微软雅黑" panose="020B0503020204020204" pitchFamily="34" charset="-122"/>
              </a:rPr>
              <a:t>）</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8.6</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戴明及其</a:t>
            </a:r>
            <a:r>
              <a:rPr lang="en-US" altLang="zh-CN" sz="2400" b="1" dirty="0">
                <a:solidFill>
                  <a:srgbClr val="0255A0"/>
                </a:solidFill>
                <a:latin typeface="微软雅黑" panose="020B0503020204020204" pitchFamily="34" charset="-122"/>
                <a:ea typeface="微软雅黑" panose="020B0503020204020204" pitchFamily="34" charset="-122"/>
              </a:rPr>
              <a:t>PDCA</a:t>
            </a:r>
            <a:r>
              <a:rPr lang="zh-CN" altLang="en-US" sz="2400" b="1" dirty="0">
                <a:solidFill>
                  <a:srgbClr val="0255A0"/>
                </a:solidFill>
                <a:latin typeface="微软雅黑" panose="020B0503020204020204" pitchFamily="34" charset="-122"/>
                <a:ea typeface="微软雅黑" panose="020B0503020204020204" pitchFamily="34" charset="-122"/>
              </a:rPr>
              <a:t>循环</a:t>
            </a:r>
          </a:p>
        </p:txBody>
      </p:sp>
      <p:sp>
        <p:nvSpPr>
          <p:cNvPr id="10" name="右大括号 9">
            <a:extLst>
              <a:ext uri="{FF2B5EF4-FFF2-40B4-BE49-F238E27FC236}">
                <a16:creationId xmlns:a16="http://schemas.microsoft.com/office/drawing/2014/main" id="{44DB161C-C571-4A53-96F4-7A7D2B47CA5C}"/>
              </a:ext>
            </a:extLst>
          </p:cNvPr>
          <p:cNvSpPr/>
          <p:nvPr/>
        </p:nvSpPr>
        <p:spPr>
          <a:xfrm>
            <a:off x="5946581" y="3753516"/>
            <a:ext cx="360040" cy="10081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111A602-F069-4036-814D-47CAB39B4559}"/>
              </a:ext>
            </a:extLst>
          </p:cNvPr>
          <p:cNvSpPr txBox="1"/>
          <p:nvPr/>
        </p:nvSpPr>
        <p:spPr>
          <a:xfrm>
            <a:off x="6608112" y="4057517"/>
            <a:ext cx="1210588" cy="400110"/>
          </a:xfrm>
          <a:prstGeom prst="rect">
            <a:avLst/>
          </a:prstGeom>
          <a:noFill/>
        </p:spPr>
        <p:txBody>
          <a:bodyPr wrap="none" rtlCol="0">
            <a:spAutoFit/>
          </a:bodyPr>
          <a:lstStyle/>
          <a:p>
            <a:r>
              <a:rPr lang="zh-CN" altLang="en-US" sz="2000" b="1" dirty="0">
                <a:solidFill>
                  <a:srgbClr val="FFC000"/>
                </a:solidFill>
              </a:rPr>
              <a:t>补充知识</a:t>
            </a:r>
          </a:p>
        </p:txBody>
      </p:sp>
      <p:sp>
        <p:nvSpPr>
          <p:cNvPr id="12" name="右大括号 11">
            <a:extLst>
              <a:ext uri="{FF2B5EF4-FFF2-40B4-BE49-F238E27FC236}">
                <a16:creationId xmlns:a16="http://schemas.microsoft.com/office/drawing/2014/main" id="{38A8E7D1-3A03-4AC5-BE9E-9CD35E705A00}"/>
              </a:ext>
            </a:extLst>
          </p:cNvPr>
          <p:cNvSpPr/>
          <p:nvPr/>
        </p:nvSpPr>
        <p:spPr>
          <a:xfrm>
            <a:off x="5946581" y="1557229"/>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E344E8F-BE50-4FEB-8D92-C71843F1885D}"/>
              </a:ext>
            </a:extLst>
          </p:cNvPr>
          <p:cNvSpPr txBox="1"/>
          <p:nvPr/>
        </p:nvSpPr>
        <p:spPr>
          <a:xfrm>
            <a:off x="6575734" y="1565795"/>
            <a:ext cx="1210588" cy="400110"/>
          </a:xfrm>
          <a:prstGeom prst="rect">
            <a:avLst/>
          </a:prstGeom>
          <a:noFill/>
        </p:spPr>
        <p:txBody>
          <a:bodyPr wrap="none" rtlCol="0">
            <a:spAutoFit/>
          </a:bodyPr>
          <a:lstStyle/>
          <a:p>
            <a:r>
              <a:rPr lang="zh-CN" altLang="en-US" sz="2000" b="1" dirty="0">
                <a:solidFill>
                  <a:srgbClr val="00B0F0"/>
                </a:solidFill>
              </a:rPr>
              <a:t>简要介绍</a:t>
            </a:r>
          </a:p>
        </p:txBody>
      </p:sp>
      <p:sp>
        <p:nvSpPr>
          <p:cNvPr id="4" name="矩形: 圆角 3">
            <a:extLst>
              <a:ext uri="{FF2B5EF4-FFF2-40B4-BE49-F238E27FC236}">
                <a16:creationId xmlns:a16="http://schemas.microsoft.com/office/drawing/2014/main" id="{74E21FDE-CCE9-4165-BD8B-6B3DC355F488}"/>
              </a:ext>
            </a:extLst>
          </p:cNvPr>
          <p:cNvSpPr/>
          <p:nvPr/>
        </p:nvSpPr>
        <p:spPr>
          <a:xfrm>
            <a:off x="935596" y="2040187"/>
            <a:ext cx="7272808" cy="1612021"/>
          </a:xfrm>
          <a:prstGeom prst="round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0235F77-BA9E-42B4-9194-FB2822A2E8CA}"/>
              </a:ext>
            </a:extLst>
          </p:cNvPr>
          <p:cNvSpPr txBox="1"/>
          <p:nvPr/>
        </p:nvSpPr>
        <p:spPr>
          <a:xfrm>
            <a:off x="8278849" y="2349668"/>
            <a:ext cx="782694" cy="1015663"/>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项目质量管理</a:t>
            </a:r>
            <a:endParaRPr lang="zh-CN" altLang="en-US" sz="2000" dirty="0">
              <a:solidFill>
                <a:srgbClr val="7030A0"/>
              </a:solidFill>
            </a:endParaRPr>
          </a:p>
        </p:txBody>
      </p:sp>
      <p:sp>
        <p:nvSpPr>
          <p:cNvPr id="15" name="右大括号 14">
            <a:extLst>
              <a:ext uri="{FF2B5EF4-FFF2-40B4-BE49-F238E27FC236}">
                <a16:creationId xmlns:a16="http://schemas.microsoft.com/office/drawing/2014/main" id="{9C407EEF-4208-49FF-9526-FA507D4D5A6B}"/>
              </a:ext>
            </a:extLst>
          </p:cNvPr>
          <p:cNvSpPr/>
          <p:nvPr/>
        </p:nvSpPr>
        <p:spPr>
          <a:xfrm>
            <a:off x="5948209" y="2657445"/>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AB97AD-5070-4081-909C-034003DD32DF}"/>
              </a:ext>
            </a:extLst>
          </p:cNvPr>
          <p:cNvSpPr txBox="1"/>
          <p:nvPr/>
        </p:nvSpPr>
        <p:spPr>
          <a:xfrm>
            <a:off x="6594228" y="2657445"/>
            <a:ext cx="1467068" cy="400110"/>
          </a:xfrm>
          <a:prstGeom prst="rect">
            <a:avLst/>
          </a:prstGeom>
          <a:noFill/>
        </p:spPr>
        <p:txBody>
          <a:bodyPr wrap="none" rtlCol="0">
            <a:spAutoFit/>
          </a:bodyPr>
          <a:lstStyle/>
          <a:p>
            <a:r>
              <a:rPr lang="zh-CN" altLang="en-US" sz="2000" b="1" dirty="0">
                <a:solidFill>
                  <a:srgbClr val="7030A0"/>
                </a:solidFill>
              </a:rPr>
              <a:t>执行</a:t>
            </a:r>
            <a:r>
              <a:rPr lang="zh-CN" altLang="en-US" sz="2000" b="1" dirty="0"/>
              <a:t>过程组</a:t>
            </a:r>
          </a:p>
        </p:txBody>
      </p:sp>
    </p:spTree>
    <p:extLst>
      <p:ext uri="{BB962C8B-B14F-4D97-AF65-F5344CB8AC3E}">
        <p14:creationId xmlns:p14="http://schemas.microsoft.com/office/powerpoint/2010/main" val="23886356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a:t>
            </a:r>
            <a:r>
              <a:rPr lang="zh-CN" altLang="en-US" dirty="0"/>
              <a:t>  项目质量管理</a:t>
            </a:r>
          </a:p>
        </p:txBody>
      </p:sp>
      <p:pic>
        <p:nvPicPr>
          <p:cNvPr id="5" name="图片 4">
            <a:extLst>
              <a:ext uri="{FF2B5EF4-FFF2-40B4-BE49-F238E27FC236}">
                <a16:creationId xmlns:a16="http://schemas.microsoft.com/office/drawing/2014/main" id="{93119893-AFEB-4529-9C38-E246C609B6F1}"/>
              </a:ext>
            </a:extLst>
          </p:cNvPr>
          <p:cNvPicPr>
            <a:picLocks noChangeAspect="1"/>
          </p:cNvPicPr>
          <p:nvPr/>
        </p:nvPicPr>
        <p:blipFill>
          <a:blip r:embed="rId2"/>
          <a:stretch>
            <a:fillRect/>
          </a:stretch>
        </p:blipFill>
        <p:spPr>
          <a:xfrm>
            <a:off x="395536" y="754943"/>
            <a:ext cx="7294201" cy="4960057"/>
          </a:xfrm>
          <a:prstGeom prst="rect">
            <a:avLst/>
          </a:prstGeom>
        </p:spPr>
      </p:pic>
      <p:sp>
        <p:nvSpPr>
          <p:cNvPr id="10" name="文本框 9">
            <a:extLst>
              <a:ext uri="{FF2B5EF4-FFF2-40B4-BE49-F238E27FC236}">
                <a16:creationId xmlns:a16="http://schemas.microsoft.com/office/drawing/2014/main" id="{B896B696-1030-4A7E-9C1F-244023DC3E59}"/>
              </a:ext>
            </a:extLst>
          </p:cNvPr>
          <p:cNvSpPr txBox="1"/>
          <p:nvPr/>
        </p:nvSpPr>
        <p:spPr>
          <a:xfrm>
            <a:off x="6142248" y="841276"/>
            <a:ext cx="2838927" cy="957250"/>
          </a:xfrm>
          <a:prstGeom prst="rect">
            <a:avLst/>
          </a:prstGeom>
          <a:noFill/>
        </p:spPr>
        <p:txBody>
          <a:bodyPr wrap="square">
            <a:spAutoFit/>
          </a:bodyPr>
          <a:lstStyle/>
          <a:p>
            <a:pPr marL="0" indent="0" algn="ctr">
              <a:lnSpc>
                <a:spcPct val="150000"/>
              </a:lnSpc>
              <a:spcBef>
                <a:spcPts val="0"/>
              </a:spcBef>
              <a:buNone/>
            </a:pPr>
            <a:r>
              <a:rPr lang="zh-CN" altLang="en-US"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项目质量管理与其他</a:t>
            </a:r>
            <a:endParaRPr lang="en-US" altLang="zh-CN"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知识领域的相互关系</a:t>
            </a:r>
          </a:p>
        </p:txBody>
      </p:sp>
      <p:sp>
        <p:nvSpPr>
          <p:cNvPr id="11" name="文本框 10">
            <a:extLst>
              <a:ext uri="{FF2B5EF4-FFF2-40B4-BE49-F238E27FC236}">
                <a16:creationId xmlns:a16="http://schemas.microsoft.com/office/drawing/2014/main" id="{B6C0B65A-EAFF-4D05-9CD8-A90977DF15EE}"/>
              </a:ext>
            </a:extLst>
          </p:cNvPr>
          <p:cNvSpPr txBox="1"/>
          <p:nvPr/>
        </p:nvSpPr>
        <p:spPr>
          <a:xfrm>
            <a:off x="1547664" y="1043486"/>
            <a:ext cx="144016"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12" name="文本框 11">
            <a:extLst>
              <a:ext uri="{FF2B5EF4-FFF2-40B4-BE49-F238E27FC236}">
                <a16:creationId xmlns:a16="http://schemas.microsoft.com/office/drawing/2014/main" id="{7F40563F-B65E-4F5B-8AFE-047750D87A66}"/>
              </a:ext>
            </a:extLst>
          </p:cNvPr>
          <p:cNvSpPr txBox="1"/>
          <p:nvPr/>
        </p:nvSpPr>
        <p:spPr>
          <a:xfrm>
            <a:off x="3065688" y="2667893"/>
            <a:ext cx="144016"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13" name="文本框 12">
            <a:extLst>
              <a:ext uri="{FF2B5EF4-FFF2-40B4-BE49-F238E27FC236}">
                <a16:creationId xmlns:a16="http://schemas.microsoft.com/office/drawing/2014/main" id="{3D10BF1A-ADA4-4810-ADF0-63DAEF06498C}"/>
              </a:ext>
            </a:extLst>
          </p:cNvPr>
          <p:cNvSpPr txBox="1"/>
          <p:nvPr/>
        </p:nvSpPr>
        <p:spPr>
          <a:xfrm>
            <a:off x="4139952" y="4297660"/>
            <a:ext cx="144016" cy="369332"/>
          </a:xfrm>
          <a:prstGeom prst="rect">
            <a:avLst/>
          </a:prstGeom>
          <a:noFill/>
        </p:spPr>
        <p:txBody>
          <a:bodyPr wrap="square" rtlCol="0">
            <a:spAutoFit/>
          </a:bodyPr>
          <a:lstStyle/>
          <a:p>
            <a:r>
              <a:rPr lang="en-US" altLang="zh-CN" dirty="0">
                <a:solidFill>
                  <a:srgbClr val="FF0000"/>
                </a:solidFill>
              </a:rPr>
              <a:t>3</a:t>
            </a:r>
            <a:endParaRPr lang="zh-CN" altLang="en-US" dirty="0">
              <a:solidFill>
                <a:srgbClr val="FF0000"/>
              </a:solidFill>
            </a:endParaRPr>
          </a:p>
        </p:txBody>
      </p:sp>
    </p:spTree>
    <p:extLst>
      <p:ext uri="{BB962C8B-B14F-4D97-AF65-F5344CB8AC3E}">
        <p14:creationId xmlns:p14="http://schemas.microsoft.com/office/powerpoint/2010/main" val="13897991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6386</TotalTime>
  <Words>5299</Words>
  <Application>Microsoft Office PowerPoint</Application>
  <PresentationFormat>全屏显示(16:10)</PresentationFormat>
  <Paragraphs>806</Paragraphs>
  <Slides>79</Slides>
  <Notes>63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79</vt:i4>
      </vt:variant>
    </vt:vector>
  </HeadingPairs>
  <TitlesOfParts>
    <vt:vector size="96" baseType="lpstr">
      <vt:lpstr>Adobe Gothic Std B</vt:lpstr>
      <vt:lpstr>方正粗宋简体</vt:lpstr>
      <vt:lpstr>黑体</vt:lpstr>
      <vt:lpstr>华文仿宋</vt:lpstr>
      <vt:lpstr>华文新魏</vt:lpstr>
      <vt:lpstr>楷体</vt:lpstr>
      <vt:lpstr>隶书</vt:lpstr>
      <vt:lpstr>宋体</vt:lpstr>
      <vt:lpstr>微软雅黑</vt:lpstr>
      <vt:lpstr>Arial</vt:lpstr>
      <vt:lpstr>Arial Narrow</vt:lpstr>
      <vt:lpstr>Calibri</vt:lpstr>
      <vt:lpstr>Franklin Gothic Medium</vt:lpstr>
      <vt:lpstr>Times New Roman</vt:lpstr>
      <vt:lpstr>Tw Cen MT</vt:lpstr>
      <vt:lpstr>Wingdings</vt:lpstr>
      <vt:lpstr>Office 主题​​</vt:lpstr>
      <vt:lpstr>PowerPoint 演示文稿</vt:lpstr>
      <vt:lpstr>8  项目质量管理</vt:lpstr>
      <vt:lpstr>8  项目质量管理</vt:lpstr>
      <vt:lpstr>8  项目质量管理</vt:lpstr>
      <vt:lpstr>8  项目质量管理</vt:lpstr>
      <vt:lpstr>8  项目质量管理</vt:lpstr>
      <vt:lpstr>8  项目质量管理</vt:lpstr>
      <vt:lpstr>目  录</vt:lpstr>
      <vt:lpstr>8  项目质量管理</vt:lpstr>
      <vt:lpstr>学习目标</vt:lpstr>
      <vt:lpstr>PowerPoint 演示文稿</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8.1  软件项目的项目质量管理</vt:lpstr>
      <vt:lpstr>8.1  七种基本质量工具</vt:lpstr>
      <vt:lpstr>8.1  七种基本质量工具</vt:lpstr>
      <vt:lpstr>8.1  七种基本质量工具</vt:lpstr>
      <vt:lpstr>8.1  七种基本质量工具</vt:lpstr>
      <vt:lpstr>8.1  七种基本质量工具</vt:lpstr>
      <vt:lpstr>8.1  七种基本质量工具</vt:lpstr>
      <vt:lpstr>8.1  七种基本质量工具</vt:lpstr>
      <vt:lpstr>8.1  七种基本质量工具</vt:lpstr>
      <vt:lpstr>8.1  七种基本质量工具</vt:lpstr>
      <vt:lpstr>8.1  七种基本质量工具</vt:lpstr>
      <vt:lpstr>PowerPoint 演示文稿</vt:lpstr>
      <vt:lpstr>8.2  规划质量管理</vt:lpstr>
      <vt:lpstr>8.2  规划质量管理</vt:lpstr>
      <vt:lpstr>8.2  规划质量管理</vt:lpstr>
      <vt:lpstr>8.2  过程工具与技术</vt:lpstr>
      <vt:lpstr>8.2  过程工具与技术</vt:lpstr>
      <vt:lpstr>8.2  规划质量管理</vt:lpstr>
      <vt:lpstr>PowerPoint 演示文稿</vt:lpstr>
      <vt:lpstr>8.3  实施质量保证</vt:lpstr>
      <vt:lpstr>8.3  实施质量保证</vt:lpstr>
      <vt:lpstr>8.3  实施质量保证</vt:lpstr>
      <vt:lpstr>8.3  实施质量保证</vt:lpstr>
      <vt:lpstr>8.3  过程工具与技术</vt:lpstr>
      <vt:lpstr>8.3  过程工具与技术</vt:lpstr>
      <vt:lpstr>8.3  过程工具与技术</vt:lpstr>
      <vt:lpstr>8.3  过程工具与技术</vt:lpstr>
      <vt:lpstr>8.3  过程工具与技术</vt:lpstr>
      <vt:lpstr>8.3  过程工具与技术</vt:lpstr>
      <vt:lpstr>8.3  实施质量保证</vt:lpstr>
      <vt:lpstr>8.3  实施质量保证</vt:lpstr>
      <vt:lpstr>8.3  实施质量保证</vt:lpstr>
      <vt:lpstr>8.3  过程输出</vt:lpstr>
      <vt:lpstr>PowerPoint 演示文稿</vt:lpstr>
      <vt:lpstr>8.4  控制质量</vt:lpstr>
      <vt:lpstr>8.4  控制质量</vt:lpstr>
      <vt:lpstr>8.4  控制质量</vt:lpstr>
      <vt:lpstr>8.4  过程工具与技术</vt:lpstr>
      <vt:lpstr>8.4  过程工具与技术</vt:lpstr>
      <vt:lpstr>8.4  过程工具与技术</vt:lpstr>
      <vt:lpstr>8.4  过程工具与技术</vt:lpstr>
      <vt:lpstr>8.4  控制质量</vt:lpstr>
      <vt:lpstr>8.4  控制质量</vt:lpstr>
      <vt:lpstr>8.4  控制质量</vt:lpstr>
      <vt:lpstr>8.4  控制质量</vt:lpstr>
      <vt:lpstr>8.4  控制质量</vt:lpstr>
      <vt:lpstr>PowerPoint 演示文稿</vt:lpstr>
      <vt:lpstr>8.5  成熟度模型</vt:lpstr>
      <vt:lpstr>8.5  成熟度模型</vt:lpstr>
      <vt:lpstr>8.5  成熟度模型</vt:lpstr>
      <vt:lpstr>8.5  成熟度模型</vt:lpstr>
      <vt:lpstr>8.5  成熟度模型</vt:lpstr>
      <vt:lpstr>PowerPoint 演示文稿</vt:lpstr>
      <vt:lpstr>8.6  戴明及其PDCA循环</vt:lpstr>
      <vt:lpstr>8.6  戴明及其PDCA循环</vt:lpstr>
      <vt:lpstr>8.6  戴明及其PDCA循环</vt:lpstr>
      <vt:lpstr>8.6  戴明及其PDCA循环</vt:lpstr>
      <vt:lpstr>8.6  戴明及其PDCA循环</vt:lpstr>
      <vt:lpstr>8.6  戴明及其PDCA循环</vt:lpstr>
      <vt:lpstr>8.6  戴明及其PDCA循环</vt:lpstr>
      <vt:lpstr>8.6  戴明及其PDCA循环</vt:lpstr>
      <vt:lpstr>总  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DI XF</cp:lastModifiedBy>
  <cp:revision>349</cp:revision>
  <dcterms:created xsi:type="dcterms:W3CDTF">2011-06-03T14:53:06Z</dcterms:created>
  <dcterms:modified xsi:type="dcterms:W3CDTF">2022-10-24T02:17:00Z</dcterms:modified>
</cp:coreProperties>
</file>