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8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9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2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3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4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5.xml" ContentType="application/vnd.openxmlformats-officedocument.presentationml.notesSlide+xml"/>
  <Override PartName="/ppt/media/image8.jpg" ContentType="image/jpg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22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23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notesSlides/notesSlide24.xml" ContentType="application/vnd.openxmlformats-officedocument.presentationml.notesSlide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notesSlides/notesSlide28.xml" ContentType="application/vnd.openxmlformats-officedocument.presentationml.notesSlide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notesSlides/notesSlide29.xml" ContentType="application/vnd.openxmlformats-officedocument.presentationml.notesSlide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notesSlides/notesSlide30.xml" ContentType="application/vnd.openxmlformats-officedocument.presentationml.notesSlide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notesSlides/notesSlide31.xml" ContentType="application/vnd.openxmlformats-officedocument.presentationml.notesSlide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notesSlides/notesSlide32.xml" ContentType="application/vnd.openxmlformats-officedocument.presentationml.notesSlide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notesSlides/notesSlide36.xml" ContentType="application/vnd.openxmlformats-officedocument.presentationml.notesSlide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notesSlides/notesSlide37.xml" ContentType="application/vnd.openxmlformats-officedocument.presentationml.notesSlide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notesSlides/notesSlide40.xml" ContentType="application/vnd.openxmlformats-officedocument.presentationml.notesSlide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ppt/notesSlides/notesSlide41.xml" ContentType="application/vnd.openxmlformats-officedocument.presentationml.notesSlide+xml"/>
  <Override PartName="/ppt/diagrams/data25.xml" ContentType="application/vnd.openxmlformats-officedocument.drawingml.diagramData+xml"/>
  <Override PartName="/ppt/diagrams/layout25.xml" ContentType="application/vnd.openxmlformats-officedocument.drawingml.diagramLayout+xml"/>
  <Override PartName="/ppt/diagrams/quickStyle25.xml" ContentType="application/vnd.openxmlformats-officedocument.drawingml.diagramStyle+xml"/>
  <Override PartName="/ppt/diagrams/colors25.xml" ContentType="application/vnd.openxmlformats-officedocument.drawingml.diagramColors+xml"/>
  <Override PartName="/ppt/diagrams/drawing25.xml" ContentType="application/vnd.ms-office.drawingml.diagramDrawing+xml"/>
  <Override PartName="/ppt/notesSlides/notesSlide42.xml" ContentType="application/vnd.openxmlformats-officedocument.presentationml.notesSlide+xml"/>
  <Override PartName="/ppt/diagrams/data26.xml" ContentType="application/vnd.openxmlformats-officedocument.drawingml.diagramData+xml"/>
  <Override PartName="/ppt/diagrams/layout26.xml" ContentType="application/vnd.openxmlformats-officedocument.drawingml.diagramLayout+xml"/>
  <Override PartName="/ppt/diagrams/quickStyle26.xml" ContentType="application/vnd.openxmlformats-officedocument.drawingml.diagramStyle+xml"/>
  <Override PartName="/ppt/diagrams/colors26.xml" ContentType="application/vnd.openxmlformats-officedocument.drawingml.diagramColors+xml"/>
  <Override PartName="/ppt/diagrams/drawing26.xml" ContentType="application/vnd.ms-office.drawingml.diagramDrawing+xml"/>
  <Override PartName="/ppt/notesSlides/notesSlide43.xml" ContentType="application/vnd.openxmlformats-officedocument.presentationml.notesSlide+xml"/>
  <Override PartName="/ppt/diagrams/data27.xml" ContentType="application/vnd.openxmlformats-officedocument.drawingml.diagramData+xml"/>
  <Override PartName="/ppt/diagrams/layout27.xml" ContentType="application/vnd.openxmlformats-officedocument.drawingml.diagramLayout+xml"/>
  <Override PartName="/ppt/diagrams/quickStyle27.xml" ContentType="application/vnd.openxmlformats-officedocument.drawingml.diagramStyle+xml"/>
  <Override PartName="/ppt/diagrams/colors27.xml" ContentType="application/vnd.openxmlformats-officedocument.drawingml.diagramColors+xml"/>
  <Override PartName="/ppt/diagrams/drawing27.xml" ContentType="application/vnd.ms-office.drawingml.diagramDrawing+xml"/>
  <Override PartName="/ppt/notesSlides/notesSlide44.xml" ContentType="application/vnd.openxmlformats-officedocument.presentationml.notesSlide+xml"/>
  <Override PartName="/ppt/diagrams/data28.xml" ContentType="application/vnd.openxmlformats-officedocument.drawingml.diagramData+xml"/>
  <Override PartName="/ppt/diagrams/layout28.xml" ContentType="application/vnd.openxmlformats-officedocument.drawingml.diagramLayout+xml"/>
  <Override PartName="/ppt/diagrams/quickStyle28.xml" ContentType="application/vnd.openxmlformats-officedocument.drawingml.diagramStyle+xml"/>
  <Override PartName="/ppt/diagrams/colors28.xml" ContentType="application/vnd.openxmlformats-officedocument.drawingml.diagramColors+xml"/>
  <Override PartName="/ppt/diagrams/drawing28.xml" ContentType="application/vnd.ms-office.drawingml.diagramDrawing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diagrams/data29.xml" ContentType="application/vnd.openxmlformats-officedocument.drawingml.diagramData+xml"/>
  <Override PartName="/ppt/diagrams/layout29.xml" ContentType="application/vnd.openxmlformats-officedocument.drawingml.diagramLayout+xml"/>
  <Override PartName="/ppt/diagrams/quickStyle29.xml" ContentType="application/vnd.openxmlformats-officedocument.drawingml.diagramStyle+xml"/>
  <Override PartName="/ppt/diagrams/colors29.xml" ContentType="application/vnd.openxmlformats-officedocument.drawingml.diagramColors+xml"/>
  <Override PartName="/ppt/diagrams/drawing29.xml" ContentType="application/vnd.ms-office.drawingml.diagramDrawing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diagrams/data30.xml" ContentType="application/vnd.openxmlformats-officedocument.drawingml.diagramData+xml"/>
  <Override PartName="/ppt/diagrams/layout30.xml" ContentType="application/vnd.openxmlformats-officedocument.drawingml.diagramLayout+xml"/>
  <Override PartName="/ppt/diagrams/quickStyle30.xml" ContentType="application/vnd.openxmlformats-officedocument.drawingml.diagramStyle+xml"/>
  <Override PartName="/ppt/diagrams/colors30.xml" ContentType="application/vnd.openxmlformats-officedocument.drawingml.diagramColors+xml"/>
  <Override PartName="/ppt/diagrams/drawing30.xml" ContentType="application/vnd.ms-office.drawingml.diagramDrawing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diagrams/data31.xml" ContentType="application/vnd.openxmlformats-officedocument.drawingml.diagramData+xml"/>
  <Override PartName="/ppt/diagrams/layout31.xml" ContentType="application/vnd.openxmlformats-officedocument.drawingml.diagramLayout+xml"/>
  <Override PartName="/ppt/diagrams/quickStyle31.xml" ContentType="application/vnd.openxmlformats-officedocument.drawingml.diagramStyle+xml"/>
  <Override PartName="/ppt/diagrams/colors31.xml" ContentType="application/vnd.openxmlformats-officedocument.drawingml.diagramColors+xml"/>
  <Override PartName="/ppt/diagrams/drawing31.xml" ContentType="application/vnd.ms-office.drawingml.diagramDrawing+xml"/>
  <Override PartName="/ppt/notesSlides/notesSlide52.xml" ContentType="application/vnd.openxmlformats-officedocument.presentationml.notesSlide+xml"/>
  <Override PartName="/ppt/media/image24.jpg" ContentType="image/jpg"/>
  <Override PartName="/ppt/notesSlides/notesSlide53.xml" ContentType="application/vnd.openxmlformats-officedocument.presentationml.notesSlide+xml"/>
  <Override PartName="/ppt/media/image26.jpg" ContentType="image/jpg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diagrams/data32.xml" ContentType="application/vnd.openxmlformats-officedocument.drawingml.diagramData+xml"/>
  <Override PartName="/ppt/diagrams/layout32.xml" ContentType="application/vnd.openxmlformats-officedocument.drawingml.diagramLayout+xml"/>
  <Override PartName="/ppt/diagrams/quickStyle32.xml" ContentType="application/vnd.openxmlformats-officedocument.drawingml.diagramStyle+xml"/>
  <Override PartName="/ppt/diagrams/colors32.xml" ContentType="application/vnd.openxmlformats-officedocument.drawingml.diagramColors+xml"/>
  <Override PartName="/ppt/diagrams/drawing32.xml" ContentType="application/vnd.ms-office.drawingml.diagramDrawing+xml"/>
  <Override PartName="/ppt/notesSlides/notesSlide59.xml" ContentType="application/vnd.openxmlformats-officedocument.presentationml.notesSlide+xml"/>
  <Override PartName="/ppt/diagrams/data33.xml" ContentType="application/vnd.openxmlformats-officedocument.drawingml.diagramData+xml"/>
  <Override PartName="/ppt/diagrams/layout33.xml" ContentType="application/vnd.openxmlformats-officedocument.drawingml.diagramLayout+xml"/>
  <Override PartName="/ppt/diagrams/quickStyle33.xml" ContentType="application/vnd.openxmlformats-officedocument.drawingml.diagramStyle+xml"/>
  <Override PartName="/ppt/diagrams/colors33.xml" ContentType="application/vnd.openxmlformats-officedocument.drawingml.diagramColors+xml"/>
  <Override PartName="/ppt/diagrams/drawing33.xml" ContentType="application/vnd.ms-office.drawingml.diagramDrawing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diagrams/data34.xml" ContentType="application/vnd.openxmlformats-officedocument.drawingml.diagramData+xml"/>
  <Override PartName="/ppt/diagrams/layout34.xml" ContentType="application/vnd.openxmlformats-officedocument.drawingml.diagramLayout+xml"/>
  <Override PartName="/ppt/diagrams/quickStyle34.xml" ContentType="application/vnd.openxmlformats-officedocument.drawingml.diagramStyle+xml"/>
  <Override PartName="/ppt/diagrams/colors34.xml" ContentType="application/vnd.openxmlformats-officedocument.drawingml.diagramColors+xml"/>
  <Override PartName="/ppt/diagrams/drawing34.xml" ContentType="application/vnd.ms-office.drawingml.diagramDrawing+xml"/>
  <Override PartName="/ppt/notesSlides/notesSlide64.xml" ContentType="application/vnd.openxmlformats-officedocument.presentationml.notesSlide+xml"/>
  <Override PartName="/ppt/diagrams/data35.xml" ContentType="application/vnd.openxmlformats-officedocument.drawingml.diagramData+xml"/>
  <Override PartName="/ppt/diagrams/layout35.xml" ContentType="application/vnd.openxmlformats-officedocument.drawingml.diagramLayout+xml"/>
  <Override PartName="/ppt/diagrams/quickStyle35.xml" ContentType="application/vnd.openxmlformats-officedocument.drawingml.diagramStyle+xml"/>
  <Override PartName="/ppt/diagrams/colors35.xml" ContentType="application/vnd.openxmlformats-officedocument.drawingml.diagramColors+xml"/>
  <Override PartName="/ppt/diagrams/drawing35.xml" ContentType="application/vnd.ms-office.drawingml.diagramDrawing+xml"/>
  <Override PartName="/ppt/notesSlides/notesSlide65.xml" ContentType="application/vnd.openxmlformats-officedocument.presentationml.notesSlide+xml"/>
  <Override PartName="/ppt/diagrams/data36.xml" ContentType="application/vnd.openxmlformats-officedocument.drawingml.diagramData+xml"/>
  <Override PartName="/ppt/diagrams/layout36.xml" ContentType="application/vnd.openxmlformats-officedocument.drawingml.diagramLayout+xml"/>
  <Override PartName="/ppt/diagrams/quickStyle36.xml" ContentType="application/vnd.openxmlformats-officedocument.drawingml.diagramStyle+xml"/>
  <Override PartName="/ppt/diagrams/colors36.xml" ContentType="application/vnd.openxmlformats-officedocument.drawingml.diagramColors+xml"/>
  <Override PartName="/ppt/diagrams/drawing36.xml" ContentType="application/vnd.ms-office.drawingml.diagramDrawing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diagrams/data37.xml" ContentType="application/vnd.openxmlformats-officedocument.drawingml.diagramData+xml"/>
  <Override PartName="/ppt/diagrams/layout37.xml" ContentType="application/vnd.openxmlformats-officedocument.drawingml.diagramLayout+xml"/>
  <Override PartName="/ppt/diagrams/quickStyle37.xml" ContentType="application/vnd.openxmlformats-officedocument.drawingml.diagramStyle+xml"/>
  <Override PartName="/ppt/diagrams/colors37.xml" ContentType="application/vnd.openxmlformats-officedocument.drawingml.diagramColors+xml"/>
  <Override PartName="/ppt/diagrams/drawing37.xml" ContentType="application/vnd.ms-office.drawingml.diagramDrawing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9"/>
  </p:notesMasterIdLst>
  <p:sldIdLst>
    <p:sldId id="257" r:id="rId2"/>
    <p:sldId id="474" r:id="rId3"/>
    <p:sldId id="678" r:id="rId4"/>
    <p:sldId id="522" r:id="rId5"/>
    <p:sldId id="679" r:id="rId6"/>
    <p:sldId id="445" r:id="rId7"/>
    <p:sldId id="680" r:id="rId8"/>
    <p:sldId id="268" r:id="rId9"/>
    <p:sldId id="475" r:id="rId10"/>
    <p:sldId id="675" r:id="rId11"/>
    <p:sldId id="704" r:id="rId12"/>
    <p:sldId id="705" r:id="rId13"/>
    <p:sldId id="513" r:id="rId14"/>
    <p:sldId id="709" r:id="rId15"/>
    <p:sldId id="707" r:id="rId16"/>
    <p:sldId id="708" r:id="rId17"/>
    <p:sldId id="710" r:id="rId18"/>
    <p:sldId id="527" r:id="rId19"/>
    <p:sldId id="526" r:id="rId20"/>
    <p:sldId id="677" r:id="rId21"/>
    <p:sldId id="515" r:id="rId22"/>
    <p:sldId id="676" r:id="rId23"/>
    <p:sldId id="525" r:id="rId24"/>
    <p:sldId id="609" r:id="rId25"/>
    <p:sldId id="697" r:id="rId26"/>
    <p:sldId id="519" r:id="rId27"/>
    <p:sldId id="681" r:id="rId28"/>
    <p:sldId id="698" r:id="rId29"/>
    <p:sldId id="269" r:id="rId30"/>
    <p:sldId id="491" r:id="rId31"/>
    <p:sldId id="611" r:id="rId32"/>
    <p:sldId id="682" r:id="rId33"/>
    <p:sldId id="683" r:id="rId34"/>
    <p:sldId id="684" r:id="rId35"/>
    <p:sldId id="612" r:id="rId36"/>
    <p:sldId id="613" r:id="rId37"/>
    <p:sldId id="685" r:id="rId38"/>
    <p:sldId id="524" r:id="rId39"/>
    <p:sldId id="689" r:id="rId40"/>
    <p:sldId id="711" r:id="rId41"/>
    <p:sldId id="270" r:id="rId42"/>
    <p:sldId id="497" r:id="rId43"/>
    <p:sldId id="694" r:id="rId44"/>
    <p:sldId id="703" r:id="rId45"/>
    <p:sldId id="615" r:id="rId46"/>
    <p:sldId id="700" r:id="rId47"/>
    <p:sldId id="498" r:id="rId48"/>
    <p:sldId id="712" r:id="rId49"/>
    <p:sldId id="499" r:id="rId50"/>
    <p:sldId id="699" r:id="rId51"/>
    <p:sldId id="695" r:id="rId52"/>
    <p:sldId id="620" r:id="rId53"/>
    <p:sldId id="621" r:id="rId54"/>
    <p:sldId id="693" r:id="rId55"/>
    <p:sldId id="625" r:id="rId56"/>
    <p:sldId id="520" r:id="rId57"/>
    <p:sldId id="626" r:id="rId58"/>
    <p:sldId id="627" r:id="rId59"/>
    <p:sldId id="622" r:id="rId60"/>
    <p:sldId id="623" r:id="rId61"/>
    <p:sldId id="624" r:id="rId62"/>
    <p:sldId id="628" r:id="rId63"/>
    <p:sldId id="702" r:id="rId64"/>
    <p:sldId id="512" r:id="rId65"/>
    <p:sldId id="696" r:id="rId66"/>
    <p:sldId id="382" r:id="rId67"/>
    <p:sldId id="466" r:id="rId68"/>
    <p:sldId id="701" r:id="rId69"/>
    <p:sldId id="441" r:id="rId70"/>
    <p:sldId id="617" r:id="rId71"/>
    <p:sldId id="619" r:id="rId72"/>
    <p:sldId id="686" r:id="rId73"/>
    <p:sldId id="688" r:id="rId74"/>
    <p:sldId id="687" r:id="rId75"/>
    <p:sldId id="690" r:id="rId76"/>
    <p:sldId id="691" r:id="rId77"/>
    <p:sldId id="692" r:id="rId78"/>
  </p:sldIdLst>
  <p:sldSz cx="9144000" cy="5715000" type="screen16x1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4AF8"/>
    <a:srgbClr val="026DCE"/>
    <a:srgbClr val="016BBB"/>
    <a:srgbClr val="D7E5F9"/>
    <a:srgbClr val="339966"/>
    <a:srgbClr val="7E102F"/>
    <a:srgbClr val="026BCA"/>
    <a:srgbClr val="02539C"/>
    <a:srgbClr val="026AC8"/>
    <a:srgbClr val="0255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929F9F4-4A8F-4326-A1B4-22849713DDAB}" styleName="深色样式 1 - 强调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0" autoAdjust="0"/>
    <p:restoredTop sz="92092" autoAdjust="0"/>
  </p:normalViewPr>
  <p:slideViewPr>
    <p:cSldViewPr>
      <p:cViewPr varScale="1">
        <p:scale>
          <a:sx n="111" d="100"/>
          <a:sy n="111" d="100"/>
        </p:scale>
        <p:origin x="402" y="96"/>
      </p:cViewPr>
      <p:guideLst>
        <p:guide orient="horz" pos="1800"/>
        <p:guide pos="2880"/>
      </p:guideLst>
    </p:cSldViewPr>
  </p:slideViewPr>
  <p:outlineViewPr>
    <p:cViewPr>
      <p:scale>
        <a:sx n="33" d="100"/>
        <a:sy n="33" d="100"/>
      </p:scale>
      <p:origin x="0" y="-8688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2472" y="4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microsoft.com/office/2016/11/relationships/changesInfo" Target="changesInfos/changesInfo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 XF" userId="2a7889fc66a80f19" providerId="LiveId" clId="{5C190A54-7F1F-4565-8A29-1AB95BCFBD21}"/>
    <pc:docChg chg="undo custSel addSld delSld modSld">
      <pc:chgData name="DI XF" userId="2a7889fc66a80f19" providerId="LiveId" clId="{5C190A54-7F1F-4565-8A29-1AB95BCFBD21}" dt="2022-08-16T09:23:32.630" v="204" actId="1076"/>
      <pc:docMkLst>
        <pc:docMk/>
      </pc:docMkLst>
      <pc:sldChg chg="del">
        <pc:chgData name="DI XF" userId="2a7889fc66a80f19" providerId="LiveId" clId="{5C190A54-7F1F-4565-8A29-1AB95BCFBD21}" dt="2022-08-16T09:10:28.344" v="46" actId="47"/>
        <pc:sldMkLst>
          <pc:docMk/>
          <pc:sldMk cId="3074548561" sldId="271"/>
        </pc:sldMkLst>
      </pc:sldChg>
      <pc:sldChg chg="addSp delSp mod">
        <pc:chgData name="DI XF" userId="2a7889fc66a80f19" providerId="LiveId" clId="{5C190A54-7F1F-4565-8A29-1AB95BCFBD21}" dt="2022-08-16T09:22:46.871" v="194" actId="478"/>
        <pc:sldMkLst>
          <pc:docMk/>
          <pc:sldMk cId="3969038077" sldId="437"/>
        </pc:sldMkLst>
        <pc:spChg chg="add del">
          <ac:chgData name="DI XF" userId="2a7889fc66a80f19" providerId="LiveId" clId="{5C190A54-7F1F-4565-8A29-1AB95BCFBD21}" dt="2022-08-16T09:22:46.871" v="194" actId="478"/>
          <ac:spMkLst>
            <pc:docMk/>
            <pc:sldMk cId="3969038077" sldId="437"/>
            <ac:spMk id="4" creationId="{00000000-0000-0000-0000-000000000000}"/>
          </ac:spMkLst>
        </pc:spChg>
        <pc:spChg chg="add del">
          <ac:chgData name="DI XF" userId="2a7889fc66a80f19" providerId="LiveId" clId="{5C190A54-7F1F-4565-8A29-1AB95BCFBD21}" dt="2022-08-16T09:22:46.329" v="193" actId="478"/>
          <ac:spMkLst>
            <pc:docMk/>
            <pc:sldMk cId="3969038077" sldId="437"/>
            <ac:spMk id="7" creationId="{00000000-0000-0000-0000-000000000000}"/>
          </ac:spMkLst>
        </pc:spChg>
      </pc:sldChg>
      <pc:sldChg chg="modSp">
        <pc:chgData name="DI XF" userId="2a7889fc66a80f19" providerId="LiveId" clId="{5C190A54-7F1F-4565-8A29-1AB95BCFBD21}" dt="2022-08-16T09:23:08.977" v="196" actId="207"/>
        <pc:sldMkLst>
          <pc:docMk/>
          <pc:sldMk cId="2448898640" sldId="441"/>
        </pc:sldMkLst>
        <pc:spChg chg="mod">
          <ac:chgData name="DI XF" userId="2a7889fc66a80f19" providerId="LiveId" clId="{5C190A54-7F1F-4565-8A29-1AB95BCFBD21}" dt="2022-08-16T09:23:08.977" v="196" actId="207"/>
          <ac:spMkLst>
            <pc:docMk/>
            <pc:sldMk cId="2448898640" sldId="441"/>
            <ac:spMk id="9" creationId="{00000000-0000-0000-0000-000000000000}"/>
          </ac:spMkLst>
        </pc:spChg>
      </pc:sldChg>
      <pc:sldChg chg="del">
        <pc:chgData name="DI XF" userId="2a7889fc66a80f19" providerId="LiveId" clId="{5C190A54-7F1F-4565-8A29-1AB95BCFBD21}" dt="2022-08-16T09:10:28.062" v="45" actId="47"/>
        <pc:sldMkLst>
          <pc:docMk/>
          <pc:sldMk cId="3363504484" sldId="457"/>
        </pc:sldMkLst>
      </pc:sldChg>
      <pc:sldChg chg="del">
        <pc:chgData name="DI XF" userId="2a7889fc66a80f19" providerId="LiveId" clId="{5C190A54-7F1F-4565-8A29-1AB95BCFBD21}" dt="2022-08-16T09:10:27.684" v="44" actId="47"/>
        <pc:sldMkLst>
          <pc:docMk/>
          <pc:sldMk cId="340625109" sldId="459"/>
        </pc:sldMkLst>
      </pc:sldChg>
      <pc:sldChg chg="delSp modSp mod delAnim modNotesTx">
        <pc:chgData name="DI XF" userId="2a7889fc66a80f19" providerId="LiveId" clId="{5C190A54-7F1F-4565-8A29-1AB95BCFBD21}" dt="2022-08-16T09:21:57.734" v="188" actId="478"/>
        <pc:sldMkLst>
          <pc:docMk/>
          <pc:sldMk cId="3169572760" sldId="466"/>
        </pc:sldMkLst>
        <pc:spChg chg="del mod">
          <ac:chgData name="DI XF" userId="2a7889fc66a80f19" providerId="LiveId" clId="{5C190A54-7F1F-4565-8A29-1AB95BCFBD21}" dt="2022-08-16T09:21:57.734" v="188" actId="478"/>
          <ac:spMkLst>
            <pc:docMk/>
            <pc:sldMk cId="3169572760" sldId="466"/>
            <ac:spMk id="4" creationId="{00000000-0000-0000-0000-000000000000}"/>
          </ac:spMkLst>
        </pc:spChg>
        <pc:spChg chg="mod">
          <ac:chgData name="DI XF" userId="2a7889fc66a80f19" providerId="LiveId" clId="{5C190A54-7F1F-4565-8A29-1AB95BCFBD21}" dt="2022-08-16T09:21:40.382" v="181" actId="403"/>
          <ac:spMkLst>
            <pc:docMk/>
            <pc:sldMk cId="3169572760" sldId="466"/>
            <ac:spMk id="9" creationId="{00000000-0000-0000-0000-000000000000}"/>
          </ac:spMkLst>
        </pc:spChg>
      </pc:sldChg>
      <pc:sldChg chg="modSp mod">
        <pc:chgData name="DI XF" userId="2a7889fc66a80f19" providerId="LiveId" clId="{5C190A54-7F1F-4565-8A29-1AB95BCFBD21}" dt="2022-08-16T09:22:10.613" v="190" actId="1076"/>
        <pc:sldMkLst>
          <pc:docMk/>
          <pc:sldMk cId="526366876" sldId="469"/>
        </pc:sldMkLst>
        <pc:spChg chg="mod">
          <ac:chgData name="DI XF" userId="2a7889fc66a80f19" providerId="LiveId" clId="{5C190A54-7F1F-4565-8A29-1AB95BCFBD21}" dt="2022-08-16T09:22:10.613" v="190" actId="1076"/>
          <ac:spMkLst>
            <pc:docMk/>
            <pc:sldMk cId="526366876" sldId="469"/>
            <ac:spMk id="4" creationId="{00000000-0000-0000-0000-000000000000}"/>
          </ac:spMkLst>
        </pc:spChg>
        <pc:spChg chg="mod">
          <ac:chgData name="DI XF" userId="2a7889fc66a80f19" providerId="LiveId" clId="{5C190A54-7F1F-4565-8A29-1AB95BCFBD21}" dt="2022-08-16T09:22:08.050" v="189" actId="403"/>
          <ac:spMkLst>
            <pc:docMk/>
            <pc:sldMk cId="526366876" sldId="469"/>
            <ac:spMk id="9" creationId="{00000000-0000-0000-0000-000000000000}"/>
          </ac:spMkLst>
        </pc:spChg>
      </pc:sldChg>
      <pc:sldChg chg="delSp modSp mod delAnim modNotesTx">
        <pc:chgData name="DI XF" userId="2a7889fc66a80f19" providerId="LiveId" clId="{5C190A54-7F1F-4565-8A29-1AB95BCFBD21}" dt="2022-08-16T09:05:37.936" v="6" actId="478"/>
        <pc:sldMkLst>
          <pc:docMk/>
          <pc:sldMk cId="2900715937" sldId="475"/>
        </pc:sldMkLst>
        <pc:spChg chg="del mod">
          <ac:chgData name="DI XF" userId="2a7889fc66a80f19" providerId="LiveId" clId="{5C190A54-7F1F-4565-8A29-1AB95BCFBD21}" dt="2022-08-16T09:05:37.936" v="6" actId="478"/>
          <ac:spMkLst>
            <pc:docMk/>
            <pc:sldMk cId="2900715937" sldId="475"/>
            <ac:spMk id="3" creationId="{00000000-0000-0000-0000-000000000000}"/>
          </ac:spMkLst>
        </pc:spChg>
      </pc:sldChg>
      <pc:sldChg chg="addSp delSp modSp mod delAnim">
        <pc:chgData name="DI XF" userId="2a7889fc66a80f19" providerId="LiveId" clId="{5C190A54-7F1F-4565-8A29-1AB95BCFBD21}" dt="2022-08-16T09:09:44.655" v="38" actId="1076"/>
        <pc:sldMkLst>
          <pc:docMk/>
          <pc:sldMk cId="482072842" sldId="491"/>
        </pc:sldMkLst>
        <pc:spChg chg="del mod">
          <ac:chgData name="DI XF" userId="2a7889fc66a80f19" providerId="LiveId" clId="{5C190A54-7F1F-4565-8A29-1AB95BCFBD21}" dt="2022-08-16T09:07:55.784" v="18" actId="478"/>
          <ac:spMkLst>
            <pc:docMk/>
            <pc:sldMk cId="482072842" sldId="491"/>
            <ac:spMk id="3" creationId="{00000000-0000-0000-0000-000000000000}"/>
          </ac:spMkLst>
        </pc:spChg>
        <pc:spChg chg="add mod">
          <ac:chgData name="DI XF" userId="2a7889fc66a80f19" providerId="LiveId" clId="{5C190A54-7F1F-4565-8A29-1AB95BCFBD21}" dt="2022-08-16T09:09:44.655" v="38" actId="1076"/>
          <ac:spMkLst>
            <pc:docMk/>
            <pc:sldMk cId="482072842" sldId="491"/>
            <ac:spMk id="7" creationId="{993EDFC7-9EB4-4984-9454-C3E19264A375}"/>
          </ac:spMkLst>
        </pc:spChg>
        <pc:spChg chg="mod">
          <ac:chgData name="DI XF" userId="2a7889fc66a80f19" providerId="LiveId" clId="{5C190A54-7F1F-4565-8A29-1AB95BCFBD21}" dt="2022-08-16T09:06:53.312" v="10" actId="207"/>
          <ac:spMkLst>
            <pc:docMk/>
            <pc:sldMk cId="482072842" sldId="491"/>
            <ac:spMk id="9" creationId="{00000000-0000-0000-0000-000000000000}"/>
          </ac:spMkLst>
        </pc:spChg>
        <pc:graphicFrameChg chg="add mod modGraphic">
          <ac:chgData name="DI XF" userId="2a7889fc66a80f19" providerId="LiveId" clId="{5C190A54-7F1F-4565-8A29-1AB95BCFBD21}" dt="2022-08-16T09:09:41.404" v="37" actId="1076"/>
          <ac:graphicFrameMkLst>
            <pc:docMk/>
            <pc:sldMk cId="482072842" sldId="491"/>
            <ac:graphicFrameMk id="4" creationId="{7E1D6F08-CA97-4E1E-BA92-B1525B36C165}"/>
          </ac:graphicFrameMkLst>
        </pc:graphicFrameChg>
      </pc:sldChg>
      <pc:sldChg chg="addSp delSp modSp mod delAnim modNotesTx">
        <pc:chgData name="DI XF" userId="2a7889fc66a80f19" providerId="LiveId" clId="{5C190A54-7F1F-4565-8A29-1AB95BCFBD21}" dt="2022-08-16T09:13:22.710" v="91" actId="403"/>
        <pc:sldMkLst>
          <pc:docMk/>
          <pc:sldMk cId="2515590815" sldId="497"/>
        </pc:sldMkLst>
        <pc:spChg chg="del mod">
          <ac:chgData name="DI XF" userId="2a7889fc66a80f19" providerId="LiveId" clId="{5C190A54-7F1F-4565-8A29-1AB95BCFBD21}" dt="2022-08-16T09:12:59.407" v="81" actId="478"/>
          <ac:spMkLst>
            <pc:docMk/>
            <pc:sldMk cId="2515590815" sldId="497"/>
            <ac:spMk id="3" creationId="{00000000-0000-0000-0000-000000000000}"/>
          </ac:spMkLst>
        </pc:spChg>
        <pc:spChg chg="del mod">
          <ac:chgData name="DI XF" userId="2a7889fc66a80f19" providerId="LiveId" clId="{5C190A54-7F1F-4565-8A29-1AB95BCFBD21}" dt="2022-08-16T09:13:00.008" v="82" actId="478"/>
          <ac:spMkLst>
            <pc:docMk/>
            <pc:sldMk cId="2515590815" sldId="497"/>
            <ac:spMk id="4" creationId="{00000000-0000-0000-0000-000000000000}"/>
          </ac:spMkLst>
        </pc:spChg>
        <pc:spChg chg="del mod">
          <ac:chgData name="DI XF" userId="2a7889fc66a80f19" providerId="LiveId" clId="{5C190A54-7F1F-4565-8A29-1AB95BCFBD21}" dt="2022-08-16T09:12:40.440" v="74" actId="478"/>
          <ac:spMkLst>
            <pc:docMk/>
            <pc:sldMk cId="2515590815" sldId="497"/>
            <ac:spMk id="5" creationId="{00000000-0000-0000-0000-000000000000}"/>
          </ac:spMkLst>
        </pc:spChg>
        <pc:spChg chg="del mod">
          <ac:chgData name="DI XF" userId="2a7889fc66a80f19" providerId="LiveId" clId="{5C190A54-7F1F-4565-8A29-1AB95BCFBD21}" dt="2022-08-16T09:12:42.088" v="75" actId="478"/>
          <ac:spMkLst>
            <pc:docMk/>
            <pc:sldMk cId="2515590815" sldId="497"/>
            <ac:spMk id="7" creationId="{00000000-0000-0000-0000-000000000000}"/>
          </ac:spMkLst>
        </pc:spChg>
        <pc:spChg chg="del mod">
          <ac:chgData name="DI XF" userId="2a7889fc66a80f19" providerId="LiveId" clId="{5C190A54-7F1F-4565-8A29-1AB95BCFBD21}" dt="2022-08-16T09:12:58.511" v="80" actId="478"/>
          <ac:spMkLst>
            <pc:docMk/>
            <pc:sldMk cId="2515590815" sldId="497"/>
            <ac:spMk id="8" creationId="{8F4258EC-74C7-4B99-9E91-94BC5FA1DA73}"/>
          </ac:spMkLst>
        </pc:spChg>
        <pc:spChg chg="mod">
          <ac:chgData name="DI XF" userId="2a7889fc66a80f19" providerId="LiveId" clId="{5C190A54-7F1F-4565-8A29-1AB95BCFBD21}" dt="2022-08-16T09:12:33.469" v="72" actId="207"/>
          <ac:spMkLst>
            <pc:docMk/>
            <pc:sldMk cId="2515590815" sldId="497"/>
            <ac:spMk id="9" creationId="{00000000-0000-0000-0000-000000000000}"/>
          </ac:spMkLst>
        </pc:spChg>
        <pc:spChg chg="del mod">
          <ac:chgData name="DI XF" userId="2a7889fc66a80f19" providerId="LiveId" clId="{5C190A54-7F1F-4565-8A29-1AB95BCFBD21}" dt="2022-08-16T09:13:00.992" v="83" actId="478"/>
          <ac:spMkLst>
            <pc:docMk/>
            <pc:sldMk cId="2515590815" sldId="497"/>
            <ac:spMk id="10" creationId="{524A5DFA-0691-43F5-8F1A-B1C5537B2D24}"/>
          </ac:spMkLst>
        </pc:spChg>
        <pc:spChg chg="add mod">
          <ac:chgData name="DI XF" userId="2a7889fc66a80f19" providerId="LiveId" clId="{5C190A54-7F1F-4565-8A29-1AB95BCFBD21}" dt="2022-08-16T09:13:22.710" v="91" actId="403"/>
          <ac:spMkLst>
            <pc:docMk/>
            <pc:sldMk cId="2515590815" sldId="497"/>
            <ac:spMk id="14" creationId="{B88BA670-4540-49FD-BF06-08011727DC74}"/>
          </ac:spMkLst>
        </pc:spChg>
        <pc:graphicFrameChg chg="add mod modGraphic">
          <ac:chgData name="DI XF" userId="2a7889fc66a80f19" providerId="LiveId" clId="{5C190A54-7F1F-4565-8A29-1AB95BCFBD21}" dt="2022-08-16T09:12:37.878" v="73" actId="207"/>
          <ac:graphicFrameMkLst>
            <pc:docMk/>
            <pc:sldMk cId="2515590815" sldId="497"/>
            <ac:graphicFrameMk id="12" creationId="{226A3536-638B-46C3-866C-DCE7A5D05403}"/>
          </ac:graphicFrameMkLst>
        </pc:graphicFrameChg>
      </pc:sldChg>
      <pc:sldChg chg="modSp">
        <pc:chgData name="DI XF" userId="2a7889fc66a80f19" providerId="LiveId" clId="{5C190A54-7F1F-4565-8A29-1AB95BCFBD21}" dt="2022-08-16T09:14:02.127" v="105" actId="20577"/>
        <pc:sldMkLst>
          <pc:docMk/>
          <pc:sldMk cId="488506611" sldId="498"/>
        </pc:sldMkLst>
        <pc:spChg chg="mod">
          <ac:chgData name="DI XF" userId="2a7889fc66a80f19" providerId="LiveId" clId="{5C190A54-7F1F-4565-8A29-1AB95BCFBD21}" dt="2022-08-16T09:14:02.127" v="105" actId="20577"/>
          <ac:spMkLst>
            <pc:docMk/>
            <pc:sldMk cId="488506611" sldId="498"/>
            <ac:spMk id="9" creationId="{00000000-0000-0000-0000-000000000000}"/>
          </ac:spMkLst>
        </pc:spChg>
      </pc:sldChg>
      <pc:sldChg chg="modSp mod">
        <pc:chgData name="DI XF" userId="2a7889fc66a80f19" providerId="LiveId" clId="{5C190A54-7F1F-4565-8A29-1AB95BCFBD21}" dt="2022-08-16T09:14:24.972" v="111" actId="1076"/>
        <pc:sldMkLst>
          <pc:docMk/>
          <pc:sldMk cId="1592954199" sldId="499"/>
        </pc:sldMkLst>
        <pc:spChg chg="mod">
          <ac:chgData name="DI XF" userId="2a7889fc66a80f19" providerId="LiveId" clId="{5C190A54-7F1F-4565-8A29-1AB95BCFBD21}" dt="2022-08-16T09:14:24.972" v="111" actId="1076"/>
          <ac:spMkLst>
            <pc:docMk/>
            <pc:sldMk cId="1592954199" sldId="499"/>
            <ac:spMk id="9" creationId="{00000000-0000-0000-0000-000000000000}"/>
          </ac:spMkLst>
        </pc:spChg>
      </pc:sldChg>
      <pc:sldChg chg="del">
        <pc:chgData name="DI XF" userId="2a7889fc66a80f19" providerId="LiveId" clId="{5C190A54-7F1F-4565-8A29-1AB95BCFBD21}" dt="2022-08-16T09:14:13.073" v="106" actId="47"/>
        <pc:sldMkLst>
          <pc:docMk/>
          <pc:sldMk cId="888920616" sldId="508"/>
        </pc:sldMkLst>
      </pc:sldChg>
      <pc:sldChg chg="modSp mod">
        <pc:chgData name="DI XF" userId="2a7889fc66a80f19" providerId="LiveId" clId="{5C190A54-7F1F-4565-8A29-1AB95BCFBD21}" dt="2022-08-16T09:21:19.515" v="179" actId="113"/>
        <pc:sldMkLst>
          <pc:docMk/>
          <pc:sldMk cId="1733082500" sldId="512"/>
        </pc:sldMkLst>
        <pc:spChg chg="mod">
          <ac:chgData name="DI XF" userId="2a7889fc66a80f19" providerId="LiveId" clId="{5C190A54-7F1F-4565-8A29-1AB95BCFBD21}" dt="2022-08-16T09:21:04.879" v="176" actId="1076"/>
          <ac:spMkLst>
            <pc:docMk/>
            <pc:sldMk cId="1733082500" sldId="512"/>
            <ac:spMk id="3" creationId="{00000000-0000-0000-0000-000000000000}"/>
          </ac:spMkLst>
        </pc:spChg>
        <pc:graphicFrameChg chg="mod modGraphic">
          <ac:chgData name="DI XF" userId="2a7889fc66a80f19" providerId="LiveId" clId="{5C190A54-7F1F-4565-8A29-1AB95BCFBD21}" dt="2022-08-16T09:21:19.515" v="179" actId="113"/>
          <ac:graphicFrameMkLst>
            <pc:docMk/>
            <pc:sldMk cId="1733082500" sldId="512"/>
            <ac:graphicFrameMk id="5" creationId="{74B61D24-9205-43BD-AF8D-A0A4AE62ABF9}"/>
          </ac:graphicFrameMkLst>
        </pc:graphicFrameChg>
      </pc:sldChg>
      <pc:sldChg chg="modSp mod">
        <pc:chgData name="DI XF" userId="2a7889fc66a80f19" providerId="LiveId" clId="{5C190A54-7F1F-4565-8A29-1AB95BCFBD21}" dt="2022-08-16T09:15:18.408" v="113" actId="14100"/>
        <pc:sldMkLst>
          <pc:docMk/>
          <pc:sldMk cId="3629975807" sldId="520"/>
        </pc:sldMkLst>
        <pc:spChg chg="mod">
          <ac:chgData name="DI XF" userId="2a7889fc66a80f19" providerId="LiveId" clId="{5C190A54-7F1F-4565-8A29-1AB95BCFBD21}" dt="2022-08-16T09:15:09.676" v="112" actId="403"/>
          <ac:spMkLst>
            <pc:docMk/>
            <pc:sldMk cId="3629975807" sldId="520"/>
            <ac:spMk id="9" creationId="{00000000-0000-0000-0000-000000000000}"/>
          </ac:spMkLst>
        </pc:spChg>
        <pc:graphicFrameChg chg="mod">
          <ac:chgData name="DI XF" userId="2a7889fc66a80f19" providerId="LiveId" clId="{5C190A54-7F1F-4565-8A29-1AB95BCFBD21}" dt="2022-08-16T09:15:18.408" v="113" actId="14100"/>
          <ac:graphicFrameMkLst>
            <pc:docMk/>
            <pc:sldMk cId="3629975807" sldId="520"/>
            <ac:graphicFrameMk id="6" creationId="{00000000-0000-0000-0000-000000000000}"/>
          </ac:graphicFrameMkLst>
        </pc:graphicFrameChg>
      </pc:sldChg>
      <pc:sldChg chg="addSp delSp modSp mod">
        <pc:chgData name="DI XF" userId="2a7889fc66a80f19" providerId="LiveId" clId="{5C190A54-7F1F-4565-8A29-1AB95BCFBD21}" dt="2022-08-16T09:23:32.630" v="204" actId="1076"/>
        <pc:sldMkLst>
          <pc:docMk/>
          <pc:sldMk cId="1217356441" sldId="523"/>
        </pc:sldMkLst>
        <pc:spChg chg="del mod">
          <ac:chgData name="DI XF" userId="2a7889fc66a80f19" providerId="LiveId" clId="{5C190A54-7F1F-4565-8A29-1AB95BCFBD21}" dt="2022-08-16T09:23:21.063" v="201" actId="478"/>
          <ac:spMkLst>
            <pc:docMk/>
            <pc:sldMk cId="1217356441" sldId="523"/>
            <ac:spMk id="4" creationId="{00000000-0000-0000-0000-000000000000}"/>
          </ac:spMkLst>
        </pc:spChg>
        <pc:spChg chg="add mod">
          <ac:chgData name="DI XF" userId="2a7889fc66a80f19" providerId="LiveId" clId="{5C190A54-7F1F-4565-8A29-1AB95BCFBD21}" dt="2022-08-16T09:23:20.157" v="200"/>
          <ac:spMkLst>
            <pc:docMk/>
            <pc:sldMk cId="1217356441" sldId="523"/>
            <ac:spMk id="15" creationId="{CBB5E465-703B-494B-8584-97B3926AEA57}"/>
          </ac:spMkLst>
        </pc:spChg>
        <pc:spChg chg="mod">
          <ac:chgData name="DI XF" userId="2a7889fc66a80f19" providerId="LiveId" clId="{5C190A54-7F1F-4565-8A29-1AB95BCFBD21}" dt="2022-08-16T09:23:30.459" v="203"/>
          <ac:spMkLst>
            <pc:docMk/>
            <pc:sldMk cId="1217356441" sldId="523"/>
            <ac:spMk id="17" creationId="{036A6866-DE61-4E9B-AD7E-1521ADFDE13D}"/>
          </ac:spMkLst>
        </pc:spChg>
        <pc:spChg chg="mod">
          <ac:chgData name="DI XF" userId="2a7889fc66a80f19" providerId="LiveId" clId="{5C190A54-7F1F-4565-8A29-1AB95BCFBD21}" dt="2022-08-16T09:23:30.459" v="203"/>
          <ac:spMkLst>
            <pc:docMk/>
            <pc:sldMk cId="1217356441" sldId="523"/>
            <ac:spMk id="18" creationId="{57545BF6-E819-4AAD-B227-FA8AAC29CBD7}"/>
          </ac:spMkLst>
        </pc:spChg>
        <pc:spChg chg="mod">
          <ac:chgData name="DI XF" userId="2a7889fc66a80f19" providerId="LiveId" clId="{5C190A54-7F1F-4565-8A29-1AB95BCFBD21}" dt="2022-08-16T09:23:30.459" v="203"/>
          <ac:spMkLst>
            <pc:docMk/>
            <pc:sldMk cId="1217356441" sldId="523"/>
            <ac:spMk id="20" creationId="{6FC9E9E2-A984-43A0-B134-9486CEA57383}"/>
          </ac:spMkLst>
        </pc:spChg>
        <pc:spChg chg="mod">
          <ac:chgData name="DI XF" userId="2a7889fc66a80f19" providerId="LiveId" clId="{5C190A54-7F1F-4565-8A29-1AB95BCFBD21}" dt="2022-08-16T09:23:30.459" v="203"/>
          <ac:spMkLst>
            <pc:docMk/>
            <pc:sldMk cId="1217356441" sldId="523"/>
            <ac:spMk id="33" creationId="{D83E26DC-988E-4529-8026-47335F42D3FF}"/>
          </ac:spMkLst>
        </pc:spChg>
        <pc:spChg chg="mod">
          <ac:chgData name="DI XF" userId="2a7889fc66a80f19" providerId="LiveId" clId="{5C190A54-7F1F-4565-8A29-1AB95BCFBD21}" dt="2022-08-16T09:23:30.459" v="203"/>
          <ac:spMkLst>
            <pc:docMk/>
            <pc:sldMk cId="1217356441" sldId="523"/>
            <ac:spMk id="35" creationId="{A511C19F-E7A8-46B9-8767-2B8AE474FA24}"/>
          </ac:spMkLst>
        </pc:spChg>
        <pc:spChg chg="mod">
          <ac:chgData name="DI XF" userId="2a7889fc66a80f19" providerId="LiveId" clId="{5C190A54-7F1F-4565-8A29-1AB95BCFBD21}" dt="2022-08-16T09:23:30.459" v="203"/>
          <ac:spMkLst>
            <pc:docMk/>
            <pc:sldMk cId="1217356441" sldId="523"/>
            <ac:spMk id="36" creationId="{109B222F-FBD8-47E2-9125-24A6E1C5D9AA}"/>
          </ac:spMkLst>
        </pc:spChg>
        <pc:spChg chg="mod">
          <ac:chgData name="DI XF" userId="2a7889fc66a80f19" providerId="LiveId" clId="{5C190A54-7F1F-4565-8A29-1AB95BCFBD21}" dt="2022-08-16T09:23:30.459" v="203"/>
          <ac:spMkLst>
            <pc:docMk/>
            <pc:sldMk cId="1217356441" sldId="523"/>
            <ac:spMk id="38" creationId="{45243242-BCC8-4823-A848-B0BB2AAD6BB3}"/>
          </ac:spMkLst>
        </pc:spChg>
        <pc:spChg chg="mod">
          <ac:chgData name="DI XF" userId="2a7889fc66a80f19" providerId="LiveId" clId="{5C190A54-7F1F-4565-8A29-1AB95BCFBD21}" dt="2022-08-16T09:23:30.459" v="203"/>
          <ac:spMkLst>
            <pc:docMk/>
            <pc:sldMk cId="1217356441" sldId="523"/>
            <ac:spMk id="39" creationId="{C4B3A970-9B5D-4E04-8BAA-7F5ED9A83A3A}"/>
          </ac:spMkLst>
        </pc:spChg>
        <pc:grpChg chg="add mod">
          <ac:chgData name="DI XF" userId="2a7889fc66a80f19" providerId="LiveId" clId="{5C190A54-7F1F-4565-8A29-1AB95BCFBD21}" dt="2022-08-16T09:23:32.630" v="204" actId="1076"/>
          <ac:grpSpMkLst>
            <pc:docMk/>
            <pc:sldMk cId="1217356441" sldId="523"/>
            <ac:grpSpMk id="16" creationId="{83DEDEDB-4C3D-4496-83ED-112B9B1415D3}"/>
          </ac:grpSpMkLst>
        </pc:grpChg>
        <pc:grpChg chg="add mod">
          <ac:chgData name="DI XF" userId="2a7889fc66a80f19" providerId="LiveId" clId="{5C190A54-7F1F-4565-8A29-1AB95BCFBD21}" dt="2022-08-16T09:23:32.630" v="204" actId="1076"/>
          <ac:grpSpMkLst>
            <pc:docMk/>
            <pc:sldMk cId="1217356441" sldId="523"/>
            <ac:grpSpMk id="19" creationId="{F225A076-E783-49BD-950C-C105EAACD6FC}"/>
          </ac:grpSpMkLst>
        </pc:grpChg>
        <pc:grpChg chg="del">
          <ac:chgData name="DI XF" userId="2a7889fc66a80f19" providerId="LiveId" clId="{5C190A54-7F1F-4565-8A29-1AB95BCFBD21}" dt="2022-08-16T09:23:29.565" v="202" actId="478"/>
          <ac:grpSpMkLst>
            <pc:docMk/>
            <pc:sldMk cId="1217356441" sldId="523"/>
            <ac:grpSpMk id="21" creationId="{00000000-0000-0000-0000-000000000000}"/>
          </ac:grpSpMkLst>
        </pc:grpChg>
        <pc:grpChg chg="del">
          <ac:chgData name="DI XF" userId="2a7889fc66a80f19" providerId="LiveId" clId="{5C190A54-7F1F-4565-8A29-1AB95BCFBD21}" dt="2022-08-16T09:23:29.565" v="202" actId="478"/>
          <ac:grpSpMkLst>
            <pc:docMk/>
            <pc:sldMk cId="1217356441" sldId="523"/>
            <ac:grpSpMk id="24" creationId="{00000000-0000-0000-0000-000000000000}"/>
          </ac:grpSpMkLst>
        </pc:grpChg>
        <pc:grpChg chg="del">
          <ac:chgData name="DI XF" userId="2a7889fc66a80f19" providerId="LiveId" clId="{5C190A54-7F1F-4565-8A29-1AB95BCFBD21}" dt="2022-08-16T09:23:29.565" v="202" actId="478"/>
          <ac:grpSpMkLst>
            <pc:docMk/>
            <pc:sldMk cId="1217356441" sldId="523"/>
            <ac:grpSpMk id="27" creationId="{00000000-0000-0000-0000-000000000000}"/>
          </ac:grpSpMkLst>
        </pc:grpChg>
        <pc:grpChg chg="del">
          <ac:chgData name="DI XF" userId="2a7889fc66a80f19" providerId="LiveId" clId="{5C190A54-7F1F-4565-8A29-1AB95BCFBD21}" dt="2022-08-16T09:23:29.565" v="202" actId="478"/>
          <ac:grpSpMkLst>
            <pc:docMk/>
            <pc:sldMk cId="1217356441" sldId="523"/>
            <ac:grpSpMk id="30" creationId="{00000000-0000-0000-0000-000000000000}"/>
          </ac:grpSpMkLst>
        </pc:grpChg>
        <pc:grpChg chg="add mod">
          <ac:chgData name="DI XF" userId="2a7889fc66a80f19" providerId="LiveId" clId="{5C190A54-7F1F-4565-8A29-1AB95BCFBD21}" dt="2022-08-16T09:23:32.630" v="204" actId="1076"/>
          <ac:grpSpMkLst>
            <pc:docMk/>
            <pc:sldMk cId="1217356441" sldId="523"/>
            <ac:grpSpMk id="34" creationId="{BB5CD8B2-A439-43E0-A64B-64D09B08F022}"/>
          </ac:grpSpMkLst>
        </pc:grpChg>
        <pc:grpChg chg="add mod">
          <ac:chgData name="DI XF" userId="2a7889fc66a80f19" providerId="LiveId" clId="{5C190A54-7F1F-4565-8A29-1AB95BCFBD21}" dt="2022-08-16T09:23:32.630" v="204" actId="1076"/>
          <ac:grpSpMkLst>
            <pc:docMk/>
            <pc:sldMk cId="1217356441" sldId="523"/>
            <ac:grpSpMk id="37" creationId="{79169C60-A648-49F0-B22B-AAEB699D0ED1}"/>
          </ac:grpSpMkLst>
        </pc:grpChg>
      </pc:sldChg>
      <pc:sldChg chg="modSp mod">
        <pc:chgData name="DI XF" userId="2a7889fc66a80f19" providerId="LiveId" clId="{5C190A54-7F1F-4565-8A29-1AB95BCFBD21}" dt="2022-08-16T09:06:25.358" v="9" actId="6549"/>
        <pc:sldMkLst>
          <pc:docMk/>
          <pc:sldMk cId="2138615016" sldId="524"/>
        </pc:sldMkLst>
        <pc:spChg chg="mod">
          <ac:chgData name="DI XF" userId="2a7889fc66a80f19" providerId="LiveId" clId="{5C190A54-7F1F-4565-8A29-1AB95BCFBD21}" dt="2022-08-16T09:06:25.358" v="9" actId="6549"/>
          <ac:spMkLst>
            <pc:docMk/>
            <pc:sldMk cId="2138615016" sldId="524"/>
            <ac:spMk id="9" creationId="{00000000-0000-0000-0000-000000000000}"/>
          </ac:spMkLst>
        </pc:spChg>
      </pc:sldChg>
      <pc:sldChg chg="del">
        <pc:chgData name="DI XF" userId="2a7889fc66a80f19" providerId="LiveId" clId="{5C190A54-7F1F-4565-8A29-1AB95BCFBD21}" dt="2022-08-16T09:10:27.013" v="42" actId="47"/>
        <pc:sldMkLst>
          <pc:docMk/>
          <pc:sldMk cId="2831893679" sldId="534"/>
        </pc:sldMkLst>
      </pc:sldChg>
      <pc:sldChg chg="delSp mod delAnim">
        <pc:chgData name="DI XF" userId="2a7889fc66a80f19" providerId="LiveId" clId="{5C190A54-7F1F-4565-8A29-1AB95BCFBD21}" dt="2022-08-16T09:05:45.728" v="7" actId="21"/>
        <pc:sldMkLst>
          <pc:docMk/>
          <pc:sldMk cId="3344578547" sldId="610"/>
        </pc:sldMkLst>
        <pc:spChg chg="del">
          <ac:chgData name="DI XF" userId="2a7889fc66a80f19" providerId="LiveId" clId="{5C190A54-7F1F-4565-8A29-1AB95BCFBD21}" dt="2022-08-16T09:05:45.728" v="7" actId="21"/>
          <ac:spMkLst>
            <pc:docMk/>
            <pc:sldMk cId="3344578547" sldId="610"/>
            <ac:spMk id="7" creationId="{4D96480D-7B53-4354-8DE0-C3872E1BB5E9}"/>
          </ac:spMkLst>
        </pc:spChg>
        <pc:picChg chg="del">
          <ac:chgData name="DI XF" userId="2a7889fc66a80f19" providerId="LiveId" clId="{5C190A54-7F1F-4565-8A29-1AB95BCFBD21}" dt="2022-08-16T09:05:45.728" v="7" actId="21"/>
          <ac:picMkLst>
            <pc:docMk/>
            <pc:sldMk cId="3344578547" sldId="610"/>
            <ac:picMk id="6" creationId="{B9461CD9-17CA-4C8E-B7A2-3AF05CA39CF2}"/>
          </ac:picMkLst>
        </pc:picChg>
      </pc:sldChg>
      <pc:sldChg chg="modSp">
        <pc:chgData name="DI XF" userId="2a7889fc66a80f19" providerId="LiveId" clId="{5C190A54-7F1F-4565-8A29-1AB95BCFBD21}" dt="2022-08-16T09:13:42.486" v="95" actId="20577"/>
        <pc:sldMkLst>
          <pc:docMk/>
          <pc:sldMk cId="1065632080" sldId="614"/>
        </pc:sldMkLst>
        <pc:graphicFrameChg chg="mod">
          <ac:chgData name="DI XF" userId="2a7889fc66a80f19" providerId="LiveId" clId="{5C190A54-7F1F-4565-8A29-1AB95BCFBD21}" dt="2022-08-16T09:13:42.486" v="95" actId="20577"/>
          <ac:graphicFrameMkLst>
            <pc:docMk/>
            <pc:sldMk cId="1065632080" sldId="614"/>
            <ac:graphicFrameMk id="14" creationId="{BAFC44B3-D4B5-4AD3-8015-9D717E5F226B}"/>
          </ac:graphicFrameMkLst>
        </pc:graphicFrameChg>
      </pc:sldChg>
      <pc:sldChg chg="addSp delSp modSp mod">
        <pc:chgData name="DI XF" userId="2a7889fc66a80f19" providerId="LiveId" clId="{5C190A54-7F1F-4565-8A29-1AB95BCFBD21}" dt="2022-08-16T09:17:11.714" v="144" actId="14100"/>
        <pc:sldMkLst>
          <pc:docMk/>
          <pc:sldMk cId="3048291250" sldId="620"/>
        </pc:sldMkLst>
        <pc:spChg chg="del">
          <ac:chgData name="DI XF" userId="2a7889fc66a80f19" providerId="LiveId" clId="{5C190A54-7F1F-4565-8A29-1AB95BCFBD21}" dt="2022-08-16T09:15:52.175" v="117" actId="478"/>
          <ac:spMkLst>
            <pc:docMk/>
            <pc:sldMk cId="3048291250" sldId="620"/>
            <ac:spMk id="7" creationId="{30612332-097B-49BC-BC8C-26E883733E8C}"/>
          </ac:spMkLst>
        </pc:spChg>
        <pc:spChg chg="del">
          <ac:chgData name="DI XF" userId="2a7889fc66a80f19" providerId="LiveId" clId="{5C190A54-7F1F-4565-8A29-1AB95BCFBD21}" dt="2022-08-16T09:15:52.175" v="117" actId="478"/>
          <ac:spMkLst>
            <pc:docMk/>
            <pc:sldMk cId="3048291250" sldId="620"/>
            <ac:spMk id="8" creationId="{32B289F6-8B8D-469B-89E9-D239AD525351}"/>
          </ac:spMkLst>
        </pc:spChg>
        <pc:spChg chg="del">
          <ac:chgData name="DI XF" userId="2a7889fc66a80f19" providerId="LiveId" clId="{5C190A54-7F1F-4565-8A29-1AB95BCFBD21}" dt="2022-08-16T09:15:52.175" v="117" actId="478"/>
          <ac:spMkLst>
            <pc:docMk/>
            <pc:sldMk cId="3048291250" sldId="620"/>
            <ac:spMk id="10" creationId="{3181B8F3-C910-4830-BAA9-DFE29A7CDA92}"/>
          </ac:spMkLst>
        </pc:spChg>
        <pc:spChg chg="del">
          <ac:chgData name="DI XF" userId="2a7889fc66a80f19" providerId="LiveId" clId="{5C190A54-7F1F-4565-8A29-1AB95BCFBD21}" dt="2022-08-16T09:15:52.175" v="117" actId="478"/>
          <ac:spMkLst>
            <pc:docMk/>
            <pc:sldMk cId="3048291250" sldId="620"/>
            <ac:spMk id="11" creationId="{7B37A9E3-81C4-4494-9D68-47D07D30959B}"/>
          </ac:spMkLst>
        </pc:spChg>
        <pc:spChg chg="del">
          <ac:chgData name="DI XF" userId="2a7889fc66a80f19" providerId="LiveId" clId="{5C190A54-7F1F-4565-8A29-1AB95BCFBD21}" dt="2022-08-16T09:15:52.175" v="117" actId="478"/>
          <ac:spMkLst>
            <pc:docMk/>
            <pc:sldMk cId="3048291250" sldId="620"/>
            <ac:spMk id="12" creationId="{D31B8D84-4E02-4796-AE1E-75FEFE552F00}"/>
          </ac:spMkLst>
        </pc:spChg>
        <pc:spChg chg="del">
          <ac:chgData name="DI XF" userId="2a7889fc66a80f19" providerId="LiveId" clId="{5C190A54-7F1F-4565-8A29-1AB95BCFBD21}" dt="2022-08-16T09:15:52.175" v="117" actId="478"/>
          <ac:spMkLst>
            <pc:docMk/>
            <pc:sldMk cId="3048291250" sldId="620"/>
            <ac:spMk id="13" creationId="{51385B68-06F8-43C2-AE94-29DD8B806653}"/>
          </ac:spMkLst>
        </pc:spChg>
        <pc:spChg chg="del">
          <ac:chgData name="DI XF" userId="2a7889fc66a80f19" providerId="LiveId" clId="{5C190A54-7F1F-4565-8A29-1AB95BCFBD21}" dt="2022-08-16T09:15:52.175" v="117" actId="478"/>
          <ac:spMkLst>
            <pc:docMk/>
            <pc:sldMk cId="3048291250" sldId="620"/>
            <ac:spMk id="14" creationId="{6187B987-0E8E-4C80-A889-A3EDC2DE01EF}"/>
          </ac:spMkLst>
        </pc:spChg>
        <pc:spChg chg="del">
          <ac:chgData name="DI XF" userId="2a7889fc66a80f19" providerId="LiveId" clId="{5C190A54-7F1F-4565-8A29-1AB95BCFBD21}" dt="2022-08-16T09:15:52.175" v="117" actId="478"/>
          <ac:spMkLst>
            <pc:docMk/>
            <pc:sldMk cId="3048291250" sldId="620"/>
            <ac:spMk id="15" creationId="{767053BD-834A-4ECB-A19A-813D766138B4}"/>
          </ac:spMkLst>
        </pc:spChg>
        <pc:spChg chg="del">
          <ac:chgData name="DI XF" userId="2a7889fc66a80f19" providerId="LiveId" clId="{5C190A54-7F1F-4565-8A29-1AB95BCFBD21}" dt="2022-08-16T09:15:52.175" v="117" actId="478"/>
          <ac:spMkLst>
            <pc:docMk/>
            <pc:sldMk cId="3048291250" sldId="620"/>
            <ac:spMk id="16" creationId="{6920346C-FB48-48BD-9FB0-74929888EDAD}"/>
          </ac:spMkLst>
        </pc:spChg>
        <pc:spChg chg="del">
          <ac:chgData name="DI XF" userId="2a7889fc66a80f19" providerId="LiveId" clId="{5C190A54-7F1F-4565-8A29-1AB95BCFBD21}" dt="2022-08-16T09:15:52.175" v="117" actId="478"/>
          <ac:spMkLst>
            <pc:docMk/>
            <pc:sldMk cId="3048291250" sldId="620"/>
            <ac:spMk id="17" creationId="{BBB3C933-A177-4E40-ABFA-1DE28E9F546B}"/>
          </ac:spMkLst>
        </pc:spChg>
        <pc:spChg chg="del">
          <ac:chgData name="DI XF" userId="2a7889fc66a80f19" providerId="LiveId" clId="{5C190A54-7F1F-4565-8A29-1AB95BCFBD21}" dt="2022-08-16T09:15:52.175" v="117" actId="478"/>
          <ac:spMkLst>
            <pc:docMk/>
            <pc:sldMk cId="3048291250" sldId="620"/>
            <ac:spMk id="18" creationId="{373A3CD0-1244-474C-9C0A-C2081DFBF234}"/>
          </ac:spMkLst>
        </pc:spChg>
        <pc:spChg chg="del">
          <ac:chgData name="DI XF" userId="2a7889fc66a80f19" providerId="LiveId" clId="{5C190A54-7F1F-4565-8A29-1AB95BCFBD21}" dt="2022-08-16T09:15:52.175" v="117" actId="478"/>
          <ac:spMkLst>
            <pc:docMk/>
            <pc:sldMk cId="3048291250" sldId="620"/>
            <ac:spMk id="19" creationId="{8DB66332-BBB0-4B55-8CA6-EE8F39546338}"/>
          </ac:spMkLst>
        </pc:spChg>
        <pc:spChg chg="del">
          <ac:chgData name="DI XF" userId="2a7889fc66a80f19" providerId="LiveId" clId="{5C190A54-7F1F-4565-8A29-1AB95BCFBD21}" dt="2022-08-16T09:15:52.175" v="117" actId="478"/>
          <ac:spMkLst>
            <pc:docMk/>
            <pc:sldMk cId="3048291250" sldId="620"/>
            <ac:spMk id="20" creationId="{9FA3CE1B-48E1-46FA-A404-7D9C649B5D77}"/>
          </ac:spMkLst>
        </pc:spChg>
        <pc:spChg chg="del">
          <ac:chgData name="DI XF" userId="2a7889fc66a80f19" providerId="LiveId" clId="{5C190A54-7F1F-4565-8A29-1AB95BCFBD21}" dt="2022-08-16T09:15:52.175" v="117" actId="478"/>
          <ac:spMkLst>
            <pc:docMk/>
            <pc:sldMk cId="3048291250" sldId="620"/>
            <ac:spMk id="21" creationId="{8442B611-3791-4F87-94F2-AB41CD6B5AC4}"/>
          </ac:spMkLst>
        </pc:spChg>
        <pc:spChg chg="del">
          <ac:chgData name="DI XF" userId="2a7889fc66a80f19" providerId="LiveId" clId="{5C190A54-7F1F-4565-8A29-1AB95BCFBD21}" dt="2022-08-16T09:15:52.175" v="117" actId="478"/>
          <ac:spMkLst>
            <pc:docMk/>
            <pc:sldMk cId="3048291250" sldId="620"/>
            <ac:spMk id="22" creationId="{ED6975CA-2C51-42C8-87C0-407F1A5843B2}"/>
          </ac:spMkLst>
        </pc:spChg>
        <pc:spChg chg="del">
          <ac:chgData name="DI XF" userId="2a7889fc66a80f19" providerId="LiveId" clId="{5C190A54-7F1F-4565-8A29-1AB95BCFBD21}" dt="2022-08-16T09:15:52.175" v="117" actId="478"/>
          <ac:spMkLst>
            <pc:docMk/>
            <pc:sldMk cId="3048291250" sldId="620"/>
            <ac:spMk id="23" creationId="{6DC4D647-7C1E-496B-891C-D53FE0FB1AE4}"/>
          </ac:spMkLst>
        </pc:spChg>
        <pc:spChg chg="del">
          <ac:chgData name="DI XF" userId="2a7889fc66a80f19" providerId="LiveId" clId="{5C190A54-7F1F-4565-8A29-1AB95BCFBD21}" dt="2022-08-16T09:15:52.175" v="117" actId="478"/>
          <ac:spMkLst>
            <pc:docMk/>
            <pc:sldMk cId="3048291250" sldId="620"/>
            <ac:spMk id="24" creationId="{BFE7EF8A-5653-478A-A24C-8C15E4811DDC}"/>
          </ac:spMkLst>
        </pc:spChg>
        <pc:spChg chg="del">
          <ac:chgData name="DI XF" userId="2a7889fc66a80f19" providerId="LiveId" clId="{5C190A54-7F1F-4565-8A29-1AB95BCFBD21}" dt="2022-08-16T09:15:52.175" v="117" actId="478"/>
          <ac:spMkLst>
            <pc:docMk/>
            <pc:sldMk cId="3048291250" sldId="620"/>
            <ac:spMk id="25" creationId="{FA1C9E1C-4282-4FAF-82F5-5BD11BF391E8}"/>
          </ac:spMkLst>
        </pc:spChg>
        <pc:spChg chg="del">
          <ac:chgData name="DI XF" userId="2a7889fc66a80f19" providerId="LiveId" clId="{5C190A54-7F1F-4565-8A29-1AB95BCFBD21}" dt="2022-08-16T09:15:52.175" v="117" actId="478"/>
          <ac:spMkLst>
            <pc:docMk/>
            <pc:sldMk cId="3048291250" sldId="620"/>
            <ac:spMk id="26" creationId="{96E841B4-2905-491A-9E56-08C2DEBA8EAA}"/>
          </ac:spMkLst>
        </pc:spChg>
        <pc:spChg chg="del">
          <ac:chgData name="DI XF" userId="2a7889fc66a80f19" providerId="LiveId" clId="{5C190A54-7F1F-4565-8A29-1AB95BCFBD21}" dt="2022-08-16T09:15:52.175" v="117" actId="478"/>
          <ac:spMkLst>
            <pc:docMk/>
            <pc:sldMk cId="3048291250" sldId="620"/>
            <ac:spMk id="27" creationId="{29965D9D-92A4-4EE5-8B33-46166D264607}"/>
          </ac:spMkLst>
        </pc:spChg>
        <pc:spChg chg="del">
          <ac:chgData name="DI XF" userId="2a7889fc66a80f19" providerId="LiveId" clId="{5C190A54-7F1F-4565-8A29-1AB95BCFBD21}" dt="2022-08-16T09:15:52.175" v="117" actId="478"/>
          <ac:spMkLst>
            <pc:docMk/>
            <pc:sldMk cId="3048291250" sldId="620"/>
            <ac:spMk id="28" creationId="{669A7633-64A3-48EE-8F34-020F6C40E616}"/>
          </ac:spMkLst>
        </pc:spChg>
        <pc:spChg chg="del">
          <ac:chgData name="DI XF" userId="2a7889fc66a80f19" providerId="LiveId" clId="{5C190A54-7F1F-4565-8A29-1AB95BCFBD21}" dt="2022-08-16T09:15:52.175" v="117" actId="478"/>
          <ac:spMkLst>
            <pc:docMk/>
            <pc:sldMk cId="3048291250" sldId="620"/>
            <ac:spMk id="29" creationId="{6D0BE05F-26EE-437A-9D19-4F69F3879E7F}"/>
          </ac:spMkLst>
        </pc:spChg>
        <pc:spChg chg="del">
          <ac:chgData name="DI XF" userId="2a7889fc66a80f19" providerId="LiveId" clId="{5C190A54-7F1F-4565-8A29-1AB95BCFBD21}" dt="2022-08-16T09:15:52.175" v="117" actId="478"/>
          <ac:spMkLst>
            <pc:docMk/>
            <pc:sldMk cId="3048291250" sldId="620"/>
            <ac:spMk id="30" creationId="{1071FFE2-46AD-4B6C-8DE7-47C82D7C666D}"/>
          </ac:spMkLst>
        </pc:spChg>
        <pc:spChg chg="del mod">
          <ac:chgData name="DI XF" userId="2a7889fc66a80f19" providerId="LiveId" clId="{5C190A54-7F1F-4565-8A29-1AB95BCFBD21}" dt="2022-08-16T09:15:50.286" v="116"/>
          <ac:spMkLst>
            <pc:docMk/>
            <pc:sldMk cId="3048291250" sldId="620"/>
            <ac:spMk id="31" creationId="{8965931D-4DD1-4977-B49C-E01D43E82AAE}"/>
          </ac:spMkLst>
        </pc:spChg>
        <pc:spChg chg="del">
          <ac:chgData name="DI XF" userId="2a7889fc66a80f19" providerId="LiveId" clId="{5C190A54-7F1F-4565-8A29-1AB95BCFBD21}" dt="2022-08-16T09:15:52.175" v="117" actId="478"/>
          <ac:spMkLst>
            <pc:docMk/>
            <pc:sldMk cId="3048291250" sldId="620"/>
            <ac:spMk id="32" creationId="{6A106C5B-F4AE-4B2D-A952-8AC5D8A3DA46}"/>
          </ac:spMkLst>
        </pc:spChg>
        <pc:spChg chg="del">
          <ac:chgData name="DI XF" userId="2a7889fc66a80f19" providerId="LiveId" clId="{5C190A54-7F1F-4565-8A29-1AB95BCFBD21}" dt="2022-08-16T09:15:52.175" v="117" actId="478"/>
          <ac:spMkLst>
            <pc:docMk/>
            <pc:sldMk cId="3048291250" sldId="620"/>
            <ac:spMk id="33" creationId="{788EEF64-195E-4E64-A127-FB02FEFC93D6}"/>
          </ac:spMkLst>
        </pc:spChg>
        <pc:graphicFrameChg chg="add mod modGraphic">
          <ac:chgData name="DI XF" userId="2a7889fc66a80f19" providerId="LiveId" clId="{5C190A54-7F1F-4565-8A29-1AB95BCFBD21}" dt="2022-08-16T09:17:11.714" v="144" actId="14100"/>
          <ac:graphicFrameMkLst>
            <pc:docMk/>
            <pc:sldMk cId="3048291250" sldId="620"/>
            <ac:graphicFrameMk id="3" creationId="{B081CF62-0704-4AB1-8F7C-38BDD104EA5C}"/>
          </ac:graphicFrameMkLst>
        </pc:graphicFrameChg>
      </pc:sldChg>
      <pc:sldChg chg="addSp delSp modSp mod modNotesTx">
        <pc:chgData name="DI XF" userId="2a7889fc66a80f19" providerId="LiveId" clId="{5C190A54-7F1F-4565-8A29-1AB95BCFBD21}" dt="2022-08-16T09:18:09.206" v="151" actId="6549"/>
        <pc:sldMkLst>
          <pc:docMk/>
          <pc:sldMk cId="871730478" sldId="621"/>
        </pc:sldMkLst>
        <pc:spChg chg="mod">
          <ac:chgData name="DI XF" userId="2a7889fc66a80f19" providerId="LiveId" clId="{5C190A54-7F1F-4565-8A29-1AB95BCFBD21}" dt="2022-08-16T09:18:01.301" v="150" actId="1076"/>
          <ac:spMkLst>
            <pc:docMk/>
            <pc:sldMk cId="871730478" sldId="621"/>
            <ac:spMk id="34" creationId="{1C7B5AD9-6BD1-4FF3-9E68-4E65A5B03062}"/>
          </ac:spMkLst>
        </pc:spChg>
        <pc:spChg chg="del">
          <ac:chgData name="DI XF" userId="2a7889fc66a80f19" providerId="LiveId" clId="{5C190A54-7F1F-4565-8A29-1AB95BCFBD21}" dt="2022-08-16T09:17:54.054" v="145" actId="478"/>
          <ac:spMkLst>
            <pc:docMk/>
            <pc:sldMk cId="871730478" sldId="621"/>
            <ac:spMk id="35" creationId="{5AE0CB1C-9D3C-49E5-8409-D82C0AAB072F}"/>
          </ac:spMkLst>
        </pc:spChg>
        <pc:picChg chg="add mod">
          <ac:chgData name="DI XF" userId="2a7889fc66a80f19" providerId="LiveId" clId="{5C190A54-7F1F-4565-8A29-1AB95BCFBD21}" dt="2022-08-16T09:17:59.676" v="149" actId="1076"/>
          <ac:picMkLst>
            <pc:docMk/>
            <pc:sldMk cId="871730478" sldId="621"/>
            <ac:picMk id="4" creationId="{BF160F97-8258-4A07-AD8C-B8F1C1FE1F1D}"/>
          </ac:picMkLst>
        </pc:picChg>
      </pc:sldChg>
      <pc:sldChg chg="modNotesTx">
        <pc:chgData name="DI XF" userId="2a7889fc66a80f19" providerId="LiveId" clId="{5C190A54-7F1F-4565-8A29-1AB95BCFBD21}" dt="2022-08-16T09:20:15.142" v="171" actId="6549"/>
        <pc:sldMkLst>
          <pc:docMk/>
          <pc:sldMk cId="1683459324" sldId="622"/>
        </pc:sldMkLst>
      </pc:sldChg>
      <pc:sldChg chg="modNotesTx">
        <pc:chgData name="DI XF" userId="2a7889fc66a80f19" providerId="LiveId" clId="{5C190A54-7F1F-4565-8A29-1AB95BCFBD21}" dt="2022-08-16T09:20:12.576" v="170" actId="6549"/>
        <pc:sldMkLst>
          <pc:docMk/>
          <pc:sldMk cId="2699010188" sldId="623"/>
        </pc:sldMkLst>
      </pc:sldChg>
      <pc:sldChg chg="modNotesTx">
        <pc:chgData name="DI XF" userId="2a7889fc66a80f19" providerId="LiveId" clId="{5C190A54-7F1F-4565-8A29-1AB95BCFBD21}" dt="2022-08-16T09:20:10.216" v="169" actId="6549"/>
        <pc:sldMkLst>
          <pc:docMk/>
          <pc:sldMk cId="199606405" sldId="624"/>
        </pc:sldMkLst>
      </pc:sldChg>
      <pc:sldChg chg="modNotesTx">
        <pc:chgData name="DI XF" userId="2a7889fc66a80f19" providerId="LiveId" clId="{5C190A54-7F1F-4565-8A29-1AB95BCFBD21}" dt="2022-08-16T09:18:14.039" v="152" actId="6549"/>
        <pc:sldMkLst>
          <pc:docMk/>
          <pc:sldMk cId="3352314928" sldId="625"/>
        </pc:sldMkLst>
      </pc:sldChg>
      <pc:sldChg chg="addSp delSp modSp mod delAnim modAnim">
        <pc:chgData name="DI XF" userId="2a7889fc66a80f19" providerId="LiveId" clId="{5C190A54-7F1F-4565-8A29-1AB95BCFBD21}" dt="2022-08-16T09:18:58.281" v="159" actId="1076"/>
        <pc:sldMkLst>
          <pc:docMk/>
          <pc:sldMk cId="2133747397" sldId="626"/>
        </pc:sldMkLst>
        <pc:spChg chg="mod">
          <ac:chgData name="DI XF" userId="2a7889fc66a80f19" providerId="LiveId" clId="{5C190A54-7F1F-4565-8A29-1AB95BCFBD21}" dt="2022-08-16T09:18:25.368" v="153" actId="6549"/>
          <ac:spMkLst>
            <pc:docMk/>
            <pc:sldMk cId="2133747397" sldId="626"/>
            <ac:spMk id="9" creationId="{00000000-0000-0000-0000-000000000000}"/>
          </ac:spMkLst>
        </pc:spChg>
        <pc:spChg chg="add mod">
          <ac:chgData name="DI XF" userId="2a7889fc66a80f19" providerId="LiveId" clId="{5C190A54-7F1F-4565-8A29-1AB95BCFBD21}" dt="2022-08-16T09:18:58.281" v="159" actId="1076"/>
          <ac:spMkLst>
            <pc:docMk/>
            <pc:sldMk cId="2133747397" sldId="626"/>
            <ac:spMk id="17" creationId="{455845BC-4FC3-4723-AE14-78FA27F188FC}"/>
          </ac:spMkLst>
        </pc:spChg>
        <pc:spChg chg="del">
          <ac:chgData name="DI XF" userId="2a7889fc66a80f19" providerId="LiveId" clId="{5C190A54-7F1F-4565-8A29-1AB95BCFBD21}" dt="2022-08-16T09:18:51.605" v="155" actId="21"/>
          <ac:spMkLst>
            <pc:docMk/>
            <pc:sldMk cId="2133747397" sldId="626"/>
            <ac:spMk id="18" creationId="{7B46F0A1-8A35-4315-ADBC-39E2989E1297}"/>
          </ac:spMkLst>
        </pc:spChg>
      </pc:sldChg>
      <pc:sldChg chg="addSp delSp modSp mod delAnim modAnim">
        <pc:chgData name="DI XF" userId="2a7889fc66a80f19" providerId="LiveId" clId="{5C190A54-7F1F-4565-8A29-1AB95BCFBD21}" dt="2022-08-16T09:18:55.445" v="157" actId="21"/>
        <pc:sldMkLst>
          <pc:docMk/>
          <pc:sldMk cId="3586112033" sldId="627"/>
        </pc:sldMkLst>
        <pc:spChg chg="mod">
          <ac:chgData name="DI XF" userId="2a7889fc66a80f19" providerId="LiveId" clId="{5C190A54-7F1F-4565-8A29-1AB95BCFBD21}" dt="2022-08-16T09:18:28.853" v="154" actId="6549"/>
          <ac:spMkLst>
            <pc:docMk/>
            <pc:sldMk cId="3586112033" sldId="627"/>
            <ac:spMk id="9" creationId="{00000000-0000-0000-0000-000000000000}"/>
          </ac:spMkLst>
        </pc:spChg>
        <pc:spChg chg="add mod">
          <ac:chgData name="DI XF" userId="2a7889fc66a80f19" providerId="LiveId" clId="{5C190A54-7F1F-4565-8A29-1AB95BCFBD21}" dt="2022-08-16T09:18:53.587" v="156"/>
          <ac:spMkLst>
            <pc:docMk/>
            <pc:sldMk cId="3586112033" sldId="627"/>
            <ac:spMk id="13" creationId="{A3C6AA4C-FB4D-4962-994F-64DCCEE8D89B}"/>
          </ac:spMkLst>
        </pc:spChg>
        <pc:spChg chg="del">
          <ac:chgData name="DI XF" userId="2a7889fc66a80f19" providerId="LiveId" clId="{5C190A54-7F1F-4565-8A29-1AB95BCFBD21}" dt="2022-08-16T09:18:55.445" v="157" actId="21"/>
          <ac:spMkLst>
            <pc:docMk/>
            <pc:sldMk cId="3586112033" sldId="627"/>
            <ac:spMk id="17" creationId="{EF976188-2B0A-432C-A506-33916F46F1C5}"/>
          </ac:spMkLst>
        </pc:spChg>
      </pc:sldChg>
      <pc:sldChg chg="modSp mod modNotesTx">
        <pc:chgData name="DI XF" userId="2a7889fc66a80f19" providerId="LiveId" clId="{5C190A54-7F1F-4565-8A29-1AB95BCFBD21}" dt="2022-08-16T09:20:07.190" v="168" actId="6549"/>
        <pc:sldMkLst>
          <pc:docMk/>
          <pc:sldMk cId="2212223299" sldId="628"/>
        </pc:sldMkLst>
        <pc:spChg chg="mod">
          <ac:chgData name="DI XF" userId="2a7889fc66a80f19" providerId="LiveId" clId="{5C190A54-7F1F-4565-8A29-1AB95BCFBD21}" dt="2022-08-16T09:19:54.265" v="165" actId="20577"/>
          <ac:spMkLst>
            <pc:docMk/>
            <pc:sldMk cId="2212223299" sldId="628"/>
            <ac:spMk id="5" creationId="{1A620821-E85D-4FB0-B82A-7DEDFDC853EE}"/>
          </ac:spMkLst>
        </pc:spChg>
        <pc:spChg chg="mod ord">
          <ac:chgData name="DI XF" userId="2a7889fc66a80f19" providerId="LiveId" clId="{5C190A54-7F1F-4565-8A29-1AB95BCFBD21}" dt="2022-08-16T09:20:00.441" v="167" actId="167"/>
          <ac:spMkLst>
            <pc:docMk/>
            <pc:sldMk cId="2212223299" sldId="628"/>
            <ac:spMk id="6" creationId="{8202C58C-2129-4BB7-BE10-666B38D68C65}"/>
          </ac:spMkLst>
        </pc:spChg>
      </pc:sldChg>
      <pc:sldChg chg="del">
        <pc:chgData name="DI XF" userId="2a7889fc66a80f19" providerId="LiveId" clId="{5C190A54-7F1F-4565-8A29-1AB95BCFBD21}" dt="2022-08-16T09:10:26.486" v="41" actId="47"/>
        <pc:sldMkLst>
          <pc:docMk/>
          <pc:sldMk cId="2026847097" sldId="631"/>
        </pc:sldMkLst>
      </pc:sldChg>
      <pc:sldChg chg="del">
        <pc:chgData name="DI XF" userId="2a7889fc66a80f19" providerId="LiveId" clId="{5C190A54-7F1F-4565-8A29-1AB95BCFBD21}" dt="2022-08-16T09:10:26.278" v="40" actId="47"/>
        <pc:sldMkLst>
          <pc:docMk/>
          <pc:sldMk cId="4203377583" sldId="645"/>
        </pc:sldMkLst>
      </pc:sldChg>
      <pc:sldChg chg="del">
        <pc:chgData name="DI XF" userId="2a7889fc66a80f19" providerId="LiveId" clId="{5C190A54-7F1F-4565-8A29-1AB95BCFBD21}" dt="2022-08-16T09:10:25.910" v="39" actId="47"/>
        <pc:sldMkLst>
          <pc:docMk/>
          <pc:sldMk cId="122594102" sldId="646"/>
        </pc:sldMkLst>
      </pc:sldChg>
      <pc:sldChg chg="del">
        <pc:chgData name="DI XF" userId="2a7889fc66a80f19" providerId="LiveId" clId="{5C190A54-7F1F-4565-8A29-1AB95BCFBD21}" dt="2022-08-16T09:10:27.453" v="43" actId="47"/>
        <pc:sldMkLst>
          <pc:docMk/>
          <pc:sldMk cId="3646329637" sldId="674"/>
        </pc:sldMkLst>
      </pc:sldChg>
      <pc:sldChg chg="addSp delSp modSp add mod delAnim modAnim">
        <pc:chgData name="DI XF" userId="2a7889fc66a80f19" providerId="LiveId" clId="{5C190A54-7F1F-4565-8A29-1AB95BCFBD21}" dt="2022-08-16T09:05:46.980" v="8"/>
        <pc:sldMkLst>
          <pc:docMk/>
          <pc:sldMk cId="691980972" sldId="675"/>
        </pc:sldMkLst>
        <pc:spChg chg="del">
          <ac:chgData name="DI XF" userId="2a7889fc66a80f19" providerId="LiveId" clId="{5C190A54-7F1F-4565-8A29-1AB95BCFBD21}" dt="2022-08-16T09:05:15.470" v="2" actId="478"/>
          <ac:spMkLst>
            <pc:docMk/>
            <pc:sldMk cId="691980972" sldId="675"/>
            <ac:spMk id="7" creationId="{4D96480D-7B53-4354-8DE0-C3872E1BB5E9}"/>
          </ac:spMkLst>
        </pc:spChg>
        <pc:spChg chg="add mod">
          <ac:chgData name="DI XF" userId="2a7889fc66a80f19" providerId="LiveId" clId="{5C190A54-7F1F-4565-8A29-1AB95BCFBD21}" dt="2022-08-16T09:05:46.980" v="8"/>
          <ac:spMkLst>
            <pc:docMk/>
            <pc:sldMk cId="691980972" sldId="675"/>
            <ac:spMk id="10" creationId="{4BC668BE-5C86-496A-944A-94A35065D41A}"/>
          </ac:spMkLst>
        </pc:spChg>
        <pc:graphicFrameChg chg="modGraphic">
          <ac:chgData name="DI XF" userId="2a7889fc66a80f19" providerId="LiveId" clId="{5C190A54-7F1F-4565-8A29-1AB95BCFBD21}" dt="2022-08-16T09:05:19.018" v="3" actId="207"/>
          <ac:graphicFrameMkLst>
            <pc:docMk/>
            <pc:sldMk cId="691980972" sldId="675"/>
            <ac:graphicFrameMk id="8" creationId="{E902DBAE-7ED4-43CF-B5EF-8BAD888151D2}"/>
          </ac:graphicFrameMkLst>
        </pc:graphicFrameChg>
        <pc:picChg chg="del">
          <ac:chgData name="DI XF" userId="2a7889fc66a80f19" providerId="LiveId" clId="{5C190A54-7F1F-4565-8A29-1AB95BCFBD21}" dt="2022-08-16T09:05:13.386" v="1" actId="478"/>
          <ac:picMkLst>
            <pc:docMk/>
            <pc:sldMk cId="691980972" sldId="675"/>
            <ac:picMk id="6" creationId="{B9461CD9-17CA-4C8E-B7A2-3AF05CA39CF2}"/>
          </ac:picMkLst>
        </pc:picChg>
        <pc:picChg chg="add mod">
          <ac:chgData name="DI XF" userId="2a7889fc66a80f19" providerId="LiveId" clId="{5C190A54-7F1F-4565-8A29-1AB95BCFBD21}" dt="2022-08-16T09:05:46.980" v="8"/>
          <ac:picMkLst>
            <pc:docMk/>
            <pc:sldMk cId="691980972" sldId="675"/>
            <ac:picMk id="9" creationId="{06551511-C12F-4FBD-8711-AA2BC5770FF5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7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8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9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2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5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6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7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B4A469B-F53C-4B26-96A7-388D49D9B9B8}" type="doc">
      <dgm:prSet loTypeId="urn:microsoft.com/office/officeart/2005/8/layout/hierarchy5" loCatId="hierarchy" qsTypeId="urn:microsoft.com/office/officeart/2005/8/quickstyle/simple3" qsCatId="simple" csTypeId="urn:microsoft.com/office/officeart/2005/8/colors/colorful4" csCatId="colorful" phldr="1"/>
      <dgm:spPr/>
      <dgm:t>
        <a:bodyPr/>
        <a:lstStyle/>
        <a:p>
          <a:endParaRPr lang="zh-CN" altLang="en-US"/>
        </a:p>
      </dgm:t>
    </dgm:pt>
    <dgm:pt modelId="{E7CF5217-56E7-4A5B-B461-F09A93C4E44B}">
      <dgm:prSet phldrT="[文本]" custT="1"/>
      <dgm:spPr/>
      <dgm:t>
        <a:bodyPr/>
        <a:lstStyle/>
        <a:p>
          <a:r>
            <a:rPr lang="zh-CN" altLang="en-US" sz="20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软件项目经理</a:t>
          </a:r>
          <a:endParaRPr lang="en-US" altLang="zh-CN" sz="2000" b="1" dirty="0">
            <a:solidFill>
              <a:srgbClr val="7030A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r>
            <a: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rPr>
            <a:t>人力资源管理要求</a:t>
          </a:r>
          <a:endParaRPr lang="zh-CN" altLang="en-US" sz="2000" b="1" dirty="0"/>
        </a:p>
      </dgm:t>
    </dgm:pt>
    <dgm:pt modelId="{86EEDD51-73F1-4167-978D-6A4AD1A4B8A5}" type="parTrans" cxnId="{05D59473-7C55-4AF6-9255-9745EFAA2C33}">
      <dgm:prSet/>
      <dgm:spPr/>
      <dgm:t>
        <a:bodyPr/>
        <a:lstStyle/>
        <a:p>
          <a:endParaRPr lang="zh-CN" altLang="en-US" sz="1800" b="1"/>
        </a:p>
      </dgm:t>
    </dgm:pt>
    <dgm:pt modelId="{3DB58D2F-46ED-432A-B03D-CC993B6A7F95}" type="sibTrans" cxnId="{05D59473-7C55-4AF6-9255-9745EFAA2C33}">
      <dgm:prSet/>
      <dgm:spPr/>
      <dgm:t>
        <a:bodyPr/>
        <a:lstStyle/>
        <a:p>
          <a:endParaRPr lang="zh-CN" altLang="en-US" sz="1800" b="1"/>
        </a:p>
      </dgm:t>
    </dgm:pt>
    <dgm:pt modelId="{40696F94-AA29-4743-992B-1ABA6D6AD2F1}">
      <dgm:prSet phldrT="[文本]" custT="1"/>
      <dgm:spPr/>
      <dgm:t>
        <a:bodyPr/>
        <a:lstStyle/>
        <a:p>
          <a:r>
            <a:rPr lang="en-US" altLang="zh-CN" sz="2000" b="1" dirty="0"/>
            <a:t>1. </a:t>
          </a:r>
          <a:r>
            <a:rPr lang="zh-CN" altLang="en-US" sz="2000" b="1" dirty="0"/>
            <a:t>有效利用成员的知识和技能</a:t>
          </a:r>
        </a:p>
      </dgm:t>
    </dgm:pt>
    <dgm:pt modelId="{E4A50B69-FC95-472D-9E70-779CFDEF9169}" type="parTrans" cxnId="{F5B1EF2E-3F09-4C8E-9F99-88C9B50AF839}">
      <dgm:prSet/>
      <dgm:spPr/>
      <dgm:t>
        <a:bodyPr/>
        <a:lstStyle/>
        <a:p>
          <a:endParaRPr lang="zh-CN" altLang="en-US" sz="1800" b="1"/>
        </a:p>
      </dgm:t>
    </dgm:pt>
    <dgm:pt modelId="{502CF05B-F463-4B88-8A28-F33DEEA721BC}" type="sibTrans" cxnId="{F5B1EF2E-3F09-4C8E-9F99-88C9B50AF839}">
      <dgm:prSet/>
      <dgm:spPr/>
      <dgm:t>
        <a:bodyPr/>
        <a:lstStyle/>
        <a:p>
          <a:endParaRPr lang="zh-CN" altLang="en-US" sz="1800" b="1"/>
        </a:p>
      </dgm:t>
    </dgm:pt>
    <dgm:pt modelId="{5933A76A-C23A-47A1-A5F2-FD62182558A5}">
      <dgm:prSet phldrT="[文本]" custT="1"/>
      <dgm:spPr/>
      <dgm:t>
        <a:bodyPr/>
        <a:lstStyle/>
        <a:p>
          <a:pPr>
            <a:lnSpc>
              <a:spcPct val="100000"/>
            </a:lnSpc>
            <a:spcAft>
              <a:spcPts val="0"/>
            </a:spcAft>
          </a:pPr>
          <a:r>
            <a:rPr lang="en-US" altLang="zh-CN" sz="2000" b="1" dirty="0"/>
            <a:t>3. </a:t>
          </a:r>
          <a:r>
            <a:rPr lang="zh-CN" altLang="en-US" sz="2000" b="1" dirty="0"/>
            <a:t>服务型领导</a:t>
          </a:r>
          <a:endParaRPr lang="en-US" altLang="zh-CN" sz="2000" b="1" dirty="0"/>
        </a:p>
        <a:p>
          <a:pPr>
            <a:lnSpc>
              <a:spcPct val="100000"/>
            </a:lnSpc>
            <a:spcAft>
              <a:spcPts val="0"/>
            </a:spcAft>
          </a:pPr>
          <a:r>
            <a:rPr lang="zh-CN" altLang="en-US" sz="2000" b="1" dirty="0"/>
            <a:t>（特别是敏捷项目中）</a:t>
          </a:r>
        </a:p>
      </dgm:t>
    </dgm:pt>
    <dgm:pt modelId="{5EB350D0-657D-45B9-B264-1DFECF5DB357}" type="parTrans" cxnId="{188A3FD3-F27B-4095-ADC8-A04710BBCFCD}">
      <dgm:prSet/>
      <dgm:spPr/>
      <dgm:t>
        <a:bodyPr/>
        <a:lstStyle/>
        <a:p>
          <a:endParaRPr lang="zh-CN" altLang="en-US" sz="1800" b="1"/>
        </a:p>
      </dgm:t>
    </dgm:pt>
    <dgm:pt modelId="{B866FB1A-71D2-406F-888E-DB6037B758BD}" type="sibTrans" cxnId="{188A3FD3-F27B-4095-ADC8-A04710BBCFCD}">
      <dgm:prSet/>
      <dgm:spPr/>
      <dgm:t>
        <a:bodyPr/>
        <a:lstStyle/>
        <a:p>
          <a:endParaRPr lang="zh-CN" altLang="en-US" sz="1800" b="1"/>
        </a:p>
      </dgm:t>
    </dgm:pt>
    <dgm:pt modelId="{AFEDBD19-6A0C-47C0-93DD-D59C9B95F0A4}">
      <dgm:prSet custT="1"/>
      <dgm:spPr/>
      <dgm:t>
        <a:bodyPr/>
        <a:lstStyle/>
        <a:p>
          <a:r>
            <a:rPr lang="zh-CN" altLang="en-US" sz="1800" b="1" dirty="0"/>
            <a:t>使团队获得授权</a:t>
          </a:r>
        </a:p>
      </dgm:t>
    </dgm:pt>
    <dgm:pt modelId="{5297C52D-1494-49BB-A843-6021D1EE62EB}" type="parTrans" cxnId="{7F1BF2F4-F4C4-407B-A53E-57EF849C7C34}">
      <dgm:prSet/>
      <dgm:spPr/>
      <dgm:t>
        <a:bodyPr/>
        <a:lstStyle/>
        <a:p>
          <a:endParaRPr lang="zh-CN" altLang="en-US" sz="1800" b="1"/>
        </a:p>
      </dgm:t>
    </dgm:pt>
    <dgm:pt modelId="{74481ABC-0E54-41AC-A001-C2EB9A32A46B}" type="sibTrans" cxnId="{7F1BF2F4-F4C4-407B-A53E-57EF849C7C34}">
      <dgm:prSet/>
      <dgm:spPr/>
      <dgm:t>
        <a:bodyPr/>
        <a:lstStyle/>
        <a:p>
          <a:endParaRPr lang="zh-CN" altLang="en-US" sz="1800" b="1"/>
        </a:p>
      </dgm:t>
    </dgm:pt>
    <dgm:pt modelId="{4F0F8A2C-E1B5-4E55-B435-B3030C98D234}">
      <dgm:prSet custT="1"/>
      <dgm:spPr/>
      <dgm:t>
        <a:bodyPr/>
        <a:lstStyle/>
        <a:p>
          <a:r>
            <a:rPr lang="zh-C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rPr>
            <a:t>较少指挥团队工作</a:t>
          </a:r>
          <a:endParaRPr lang="zh-CN" altLang="en-US" sz="1800" b="1" dirty="0"/>
        </a:p>
      </dgm:t>
    </dgm:pt>
    <dgm:pt modelId="{01205C9E-3325-43D6-9158-4C31C37ECD31}" type="parTrans" cxnId="{7657F76A-6221-4DC8-B116-11822E58CD74}">
      <dgm:prSet/>
      <dgm:spPr/>
      <dgm:t>
        <a:bodyPr/>
        <a:lstStyle/>
        <a:p>
          <a:endParaRPr lang="zh-CN" altLang="en-US" sz="1800" b="1"/>
        </a:p>
      </dgm:t>
    </dgm:pt>
    <dgm:pt modelId="{59D5A6FB-1A2C-4708-8E83-77BE736E74B5}" type="sibTrans" cxnId="{7657F76A-6221-4DC8-B116-11822E58CD74}">
      <dgm:prSet/>
      <dgm:spPr/>
      <dgm:t>
        <a:bodyPr/>
        <a:lstStyle/>
        <a:p>
          <a:endParaRPr lang="zh-CN" altLang="en-US" sz="1800" b="1"/>
        </a:p>
      </dgm:t>
    </dgm:pt>
    <dgm:pt modelId="{41398145-4E13-4427-B9D2-CD5AC2A357A7}">
      <dgm:prSet custT="1"/>
      <dgm:spPr/>
      <dgm:t>
        <a:bodyPr/>
        <a:lstStyle/>
        <a:p>
          <a:r>
            <a:rPr lang="zh-C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rPr>
            <a:t>促进项目团队的工作效率和有效性</a:t>
          </a:r>
          <a:endParaRPr lang="zh-CN" altLang="en-US" sz="1800" b="1" dirty="0"/>
        </a:p>
      </dgm:t>
    </dgm:pt>
    <dgm:pt modelId="{8A1B4302-32BE-42AC-919E-C0FE16EE48DB}" type="parTrans" cxnId="{8ADBD87D-4728-4352-ACDC-C4B87976D52C}">
      <dgm:prSet/>
      <dgm:spPr/>
      <dgm:t>
        <a:bodyPr/>
        <a:lstStyle/>
        <a:p>
          <a:endParaRPr lang="zh-CN" altLang="en-US"/>
        </a:p>
      </dgm:t>
    </dgm:pt>
    <dgm:pt modelId="{8D5B3434-8B17-4C2D-93A5-80C4D87B260E}" type="sibTrans" cxnId="{8ADBD87D-4728-4352-ACDC-C4B87976D52C}">
      <dgm:prSet/>
      <dgm:spPr/>
      <dgm:t>
        <a:bodyPr/>
        <a:lstStyle/>
        <a:p>
          <a:endParaRPr lang="zh-CN" altLang="en-US"/>
        </a:p>
      </dgm:t>
    </dgm:pt>
    <dgm:pt modelId="{0342E399-08E6-4A73-90F4-977202805C49}">
      <dgm:prSet phldrT="[文本]" custT="1"/>
      <dgm:spPr/>
      <dgm:t>
        <a:bodyPr/>
        <a:lstStyle/>
        <a:p>
          <a:r>
            <a:rPr lang="en-US" altLang="zh-CN" sz="2000" b="1" dirty="0"/>
            <a:t>2. </a:t>
          </a:r>
          <a:r>
            <a:rPr lang="zh-CN" altLang="en-US" sz="2000" b="1" dirty="0"/>
            <a:t>规划跨职能团队</a:t>
          </a:r>
        </a:p>
      </dgm:t>
    </dgm:pt>
    <dgm:pt modelId="{897BC71C-6AA8-4ACA-B774-5DE3CB5A73AE}" type="parTrans" cxnId="{AC8BBB04-B432-4804-A894-FF6985492F26}">
      <dgm:prSet/>
      <dgm:spPr/>
      <dgm:t>
        <a:bodyPr/>
        <a:lstStyle/>
        <a:p>
          <a:endParaRPr lang="zh-CN" altLang="en-US"/>
        </a:p>
      </dgm:t>
    </dgm:pt>
    <dgm:pt modelId="{6DA58F17-6942-4D4F-B044-9A7715802AEC}" type="sibTrans" cxnId="{AC8BBB04-B432-4804-A894-FF6985492F26}">
      <dgm:prSet/>
      <dgm:spPr/>
      <dgm:t>
        <a:bodyPr/>
        <a:lstStyle/>
        <a:p>
          <a:endParaRPr lang="zh-CN" altLang="en-US"/>
        </a:p>
      </dgm:t>
    </dgm:pt>
    <dgm:pt modelId="{DBF52F76-B2B2-4EA9-AADC-7B3057344498}" type="pres">
      <dgm:prSet presAssocID="{EB4A469B-F53C-4B26-96A7-388D49D9B9B8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E7030D49-E7BE-4C3B-8056-19BD16E8C24F}" type="pres">
      <dgm:prSet presAssocID="{EB4A469B-F53C-4B26-96A7-388D49D9B9B8}" presName="hierFlow" presStyleCnt="0"/>
      <dgm:spPr/>
    </dgm:pt>
    <dgm:pt modelId="{49698001-997E-4E73-99F7-14B0CD8B4763}" type="pres">
      <dgm:prSet presAssocID="{EB4A469B-F53C-4B26-96A7-388D49D9B9B8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DA643D39-E6A3-4B29-A74F-B7DD3035B52C}" type="pres">
      <dgm:prSet presAssocID="{E7CF5217-56E7-4A5B-B461-F09A93C4E44B}" presName="Name17" presStyleCnt="0"/>
      <dgm:spPr/>
    </dgm:pt>
    <dgm:pt modelId="{5E768358-CDA2-4426-9035-5755C9369813}" type="pres">
      <dgm:prSet presAssocID="{E7CF5217-56E7-4A5B-B461-F09A93C4E44B}" presName="level1Shape" presStyleLbl="node0" presStyleIdx="0" presStyleCnt="1" custScaleX="119643">
        <dgm:presLayoutVars>
          <dgm:chPref val="3"/>
        </dgm:presLayoutVars>
      </dgm:prSet>
      <dgm:spPr/>
    </dgm:pt>
    <dgm:pt modelId="{195BC39C-90B6-4C18-9C85-E96FEA336307}" type="pres">
      <dgm:prSet presAssocID="{E7CF5217-56E7-4A5B-B461-F09A93C4E44B}" presName="hierChild2" presStyleCnt="0"/>
      <dgm:spPr/>
    </dgm:pt>
    <dgm:pt modelId="{FCA929D3-6A50-41BB-95A2-B3A40C550870}" type="pres">
      <dgm:prSet presAssocID="{E4A50B69-FC95-472D-9E70-779CFDEF9169}" presName="Name25" presStyleLbl="parChTrans1D2" presStyleIdx="0" presStyleCnt="3"/>
      <dgm:spPr/>
    </dgm:pt>
    <dgm:pt modelId="{4A33C3FC-0437-4F5C-BA96-676D7F82D066}" type="pres">
      <dgm:prSet presAssocID="{E4A50B69-FC95-472D-9E70-779CFDEF9169}" presName="connTx" presStyleLbl="parChTrans1D2" presStyleIdx="0" presStyleCnt="3"/>
      <dgm:spPr/>
    </dgm:pt>
    <dgm:pt modelId="{E4D153AF-CAAA-49ED-9A5B-1092671A4C7A}" type="pres">
      <dgm:prSet presAssocID="{40696F94-AA29-4743-992B-1ABA6D6AD2F1}" presName="Name30" presStyleCnt="0"/>
      <dgm:spPr/>
    </dgm:pt>
    <dgm:pt modelId="{B3677925-E1D6-4F62-AFAE-A96C8C3A7B05}" type="pres">
      <dgm:prSet presAssocID="{40696F94-AA29-4743-992B-1ABA6D6AD2F1}" presName="level2Shape" presStyleLbl="node2" presStyleIdx="0" presStyleCnt="3" custScaleX="120267"/>
      <dgm:spPr/>
    </dgm:pt>
    <dgm:pt modelId="{BD7E77DF-234A-48D7-92AC-979FB1B81BE4}" type="pres">
      <dgm:prSet presAssocID="{40696F94-AA29-4743-992B-1ABA6D6AD2F1}" presName="hierChild3" presStyleCnt="0"/>
      <dgm:spPr/>
    </dgm:pt>
    <dgm:pt modelId="{E4D6D787-3FF5-4F10-83F9-AB321E30BE47}" type="pres">
      <dgm:prSet presAssocID="{897BC71C-6AA8-4ACA-B774-5DE3CB5A73AE}" presName="Name25" presStyleLbl="parChTrans1D2" presStyleIdx="1" presStyleCnt="3"/>
      <dgm:spPr/>
    </dgm:pt>
    <dgm:pt modelId="{C6C11A1B-D440-471F-9C61-2283334E61A3}" type="pres">
      <dgm:prSet presAssocID="{897BC71C-6AA8-4ACA-B774-5DE3CB5A73AE}" presName="connTx" presStyleLbl="parChTrans1D2" presStyleIdx="1" presStyleCnt="3"/>
      <dgm:spPr/>
    </dgm:pt>
    <dgm:pt modelId="{5451F10D-E105-4CBD-AA7B-8C4F90297CE4}" type="pres">
      <dgm:prSet presAssocID="{0342E399-08E6-4A73-90F4-977202805C49}" presName="Name30" presStyleCnt="0"/>
      <dgm:spPr/>
    </dgm:pt>
    <dgm:pt modelId="{DDE9A9FF-601D-4D4C-97F7-67E356E3BB0F}" type="pres">
      <dgm:prSet presAssocID="{0342E399-08E6-4A73-90F4-977202805C49}" presName="level2Shape" presStyleLbl="node2" presStyleIdx="1" presStyleCnt="3" custScaleX="120267"/>
      <dgm:spPr/>
    </dgm:pt>
    <dgm:pt modelId="{D4F7381D-75BD-4769-BD14-36D1B6AFFFE1}" type="pres">
      <dgm:prSet presAssocID="{0342E399-08E6-4A73-90F4-977202805C49}" presName="hierChild3" presStyleCnt="0"/>
      <dgm:spPr/>
    </dgm:pt>
    <dgm:pt modelId="{7152A487-DAC7-44AE-A827-2589D7AD0726}" type="pres">
      <dgm:prSet presAssocID="{5EB350D0-657D-45B9-B264-1DFECF5DB357}" presName="Name25" presStyleLbl="parChTrans1D2" presStyleIdx="2" presStyleCnt="3"/>
      <dgm:spPr/>
    </dgm:pt>
    <dgm:pt modelId="{1C055E7A-A97A-496C-B1DF-EEF1C364105B}" type="pres">
      <dgm:prSet presAssocID="{5EB350D0-657D-45B9-B264-1DFECF5DB357}" presName="connTx" presStyleLbl="parChTrans1D2" presStyleIdx="2" presStyleCnt="3"/>
      <dgm:spPr/>
    </dgm:pt>
    <dgm:pt modelId="{FB657C02-2D81-47A2-89BB-2BD77D88EB01}" type="pres">
      <dgm:prSet presAssocID="{5933A76A-C23A-47A1-A5F2-FD62182558A5}" presName="Name30" presStyleCnt="0"/>
      <dgm:spPr/>
    </dgm:pt>
    <dgm:pt modelId="{9B86F757-0650-465D-82CD-B6CED9211DC5}" type="pres">
      <dgm:prSet presAssocID="{5933A76A-C23A-47A1-A5F2-FD62182558A5}" presName="level2Shape" presStyleLbl="node2" presStyleIdx="2" presStyleCnt="3" custScaleX="120267"/>
      <dgm:spPr/>
    </dgm:pt>
    <dgm:pt modelId="{550E45CC-DE78-407F-8962-366D4E117553}" type="pres">
      <dgm:prSet presAssocID="{5933A76A-C23A-47A1-A5F2-FD62182558A5}" presName="hierChild3" presStyleCnt="0"/>
      <dgm:spPr/>
    </dgm:pt>
    <dgm:pt modelId="{916FB20B-2F77-4ED8-A558-0FAE1144DADF}" type="pres">
      <dgm:prSet presAssocID="{5297C52D-1494-49BB-A843-6021D1EE62EB}" presName="Name25" presStyleLbl="parChTrans1D3" presStyleIdx="0" presStyleCnt="3"/>
      <dgm:spPr/>
    </dgm:pt>
    <dgm:pt modelId="{E08ACDD4-1793-48DA-A5F4-40C82E2FFDE5}" type="pres">
      <dgm:prSet presAssocID="{5297C52D-1494-49BB-A843-6021D1EE62EB}" presName="connTx" presStyleLbl="parChTrans1D3" presStyleIdx="0" presStyleCnt="3"/>
      <dgm:spPr/>
    </dgm:pt>
    <dgm:pt modelId="{7779AB2B-31C1-4233-B891-8531DFBE64FA}" type="pres">
      <dgm:prSet presAssocID="{AFEDBD19-6A0C-47C0-93DD-D59C9B95F0A4}" presName="Name30" presStyleCnt="0"/>
      <dgm:spPr/>
    </dgm:pt>
    <dgm:pt modelId="{3B42C23E-BAE8-456A-B9C3-382091E46634}" type="pres">
      <dgm:prSet presAssocID="{AFEDBD19-6A0C-47C0-93DD-D59C9B95F0A4}" presName="level2Shape" presStyleLbl="node3" presStyleIdx="0" presStyleCnt="3"/>
      <dgm:spPr/>
    </dgm:pt>
    <dgm:pt modelId="{CCCB30BA-3064-45FC-B69B-EF6175A1E21E}" type="pres">
      <dgm:prSet presAssocID="{AFEDBD19-6A0C-47C0-93DD-D59C9B95F0A4}" presName="hierChild3" presStyleCnt="0"/>
      <dgm:spPr/>
    </dgm:pt>
    <dgm:pt modelId="{5B1CAF96-477B-46CD-ACDF-DC87E8BA0111}" type="pres">
      <dgm:prSet presAssocID="{01205C9E-3325-43D6-9158-4C31C37ECD31}" presName="Name25" presStyleLbl="parChTrans1D3" presStyleIdx="1" presStyleCnt="3"/>
      <dgm:spPr/>
    </dgm:pt>
    <dgm:pt modelId="{7C1B74F4-7320-4DB8-9FD6-2DB86828C3A2}" type="pres">
      <dgm:prSet presAssocID="{01205C9E-3325-43D6-9158-4C31C37ECD31}" presName="connTx" presStyleLbl="parChTrans1D3" presStyleIdx="1" presStyleCnt="3"/>
      <dgm:spPr/>
    </dgm:pt>
    <dgm:pt modelId="{A12EFA17-2258-4CBA-9ABC-5086DD224200}" type="pres">
      <dgm:prSet presAssocID="{4F0F8A2C-E1B5-4E55-B435-B3030C98D234}" presName="Name30" presStyleCnt="0"/>
      <dgm:spPr/>
    </dgm:pt>
    <dgm:pt modelId="{264E3338-F2BB-4142-B0B2-D4337F5223D8}" type="pres">
      <dgm:prSet presAssocID="{4F0F8A2C-E1B5-4E55-B435-B3030C98D234}" presName="level2Shape" presStyleLbl="node3" presStyleIdx="1" presStyleCnt="3"/>
      <dgm:spPr/>
    </dgm:pt>
    <dgm:pt modelId="{2AA6615A-2F6E-4F2B-B8A9-E5F1B756317F}" type="pres">
      <dgm:prSet presAssocID="{4F0F8A2C-E1B5-4E55-B435-B3030C98D234}" presName="hierChild3" presStyleCnt="0"/>
      <dgm:spPr/>
    </dgm:pt>
    <dgm:pt modelId="{6168C1CC-0CFD-4F3D-94D7-9B55BE323ADB}" type="pres">
      <dgm:prSet presAssocID="{8A1B4302-32BE-42AC-919E-C0FE16EE48DB}" presName="Name25" presStyleLbl="parChTrans1D3" presStyleIdx="2" presStyleCnt="3"/>
      <dgm:spPr/>
    </dgm:pt>
    <dgm:pt modelId="{0A7D465E-5748-4495-A9A9-028281C2665B}" type="pres">
      <dgm:prSet presAssocID="{8A1B4302-32BE-42AC-919E-C0FE16EE48DB}" presName="connTx" presStyleLbl="parChTrans1D3" presStyleIdx="2" presStyleCnt="3"/>
      <dgm:spPr/>
    </dgm:pt>
    <dgm:pt modelId="{B7A24BCD-A52F-4896-B29F-7E6F1B5D31E7}" type="pres">
      <dgm:prSet presAssocID="{41398145-4E13-4427-B9D2-CD5AC2A357A7}" presName="Name30" presStyleCnt="0"/>
      <dgm:spPr/>
    </dgm:pt>
    <dgm:pt modelId="{CE9EAF97-3D8C-4794-B675-593C2CB96699}" type="pres">
      <dgm:prSet presAssocID="{41398145-4E13-4427-B9D2-CD5AC2A357A7}" presName="level2Shape" presStyleLbl="node3" presStyleIdx="2" presStyleCnt="3"/>
      <dgm:spPr/>
    </dgm:pt>
    <dgm:pt modelId="{DD8CC962-9C96-46C5-BDFD-A319806127EA}" type="pres">
      <dgm:prSet presAssocID="{41398145-4E13-4427-B9D2-CD5AC2A357A7}" presName="hierChild3" presStyleCnt="0"/>
      <dgm:spPr/>
    </dgm:pt>
    <dgm:pt modelId="{4F9C1CF9-D347-4B26-B4EC-58A8B6626175}" type="pres">
      <dgm:prSet presAssocID="{EB4A469B-F53C-4B26-96A7-388D49D9B9B8}" presName="bgShapesFlow" presStyleCnt="0"/>
      <dgm:spPr/>
    </dgm:pt>
  </dgm:ptLst>
  <dgm:cxnLst>
    <dgm:cxn modelId="{AC8BBB04-B432-4804-A894-FF6985492F26}" srcId="{E7CF5217-56E7-4A5B-B461-F09A93C4E44B}" destId="{0342E399-08E6-4A73-90F4-977202805C49}" srcOrd="1" destOrd="0" parTransId="{897BC71C-6AA8-4ACA-B774-5DE3CB5A73AE}" sibTransId="{6DA58F17-6942-4D4F-B044-9A7715802AEC}"/>
    <dgm:cxn modelId="{2663AE10-0320-428C-BF6A-53F00A56CF39}" type="presOf" srcId="{40696F94-AA29-4743-992B-1ABA6D6AD2F1}" destId="{B3677925-E1D6-4F62-AFAE-A96C8C3A7B05}" srcOrd="0" destOrd="0" presId="urn:microsoft.com/office/officeart/2005/8/layout/hierarchy5"/>
    <dgm:cxn modelId="{85EB3A16-853D-4EDF-A52A-A80628153695}" type="presOf" srcId="{01205C9E-3325-43D6-9158-4C31C37ECD31}" destId="{7C1B74F4-7320-4DB8-9FD6-2DB86828C3A2}" srcOrd="1" destOrd="0" presId="urn:microsoft.com/office/officeart/2005/8/layout/hierarchy5"/>
    <dgm:cxn modelId="{F5B1EF2E-3F09-4C8E-9F99-88C9B50AF839}" srcId="{E7CF5217-56E7-4A5B-B461-F09A93C4E44B}" destId="{40696F94-AA29-4743-992B-1ABA6D6AD2F1}" srcOrd="0" destOrd="0" parTransId="{E4A50B69-FC95-472D-9E70-779CFDEF9169}" sibTransId="{502CF05B-F463-4B88-8A28-F33DEEA721BC}"/>
    <dgm:cxn modelId="{3DB2F930-2A87-441E-A585-E7365AF0872D}" type="presOf" srcId="{01205C9E-3325-43D6-9158-4C31C37ECD31}" destId="{5B1CAF96-477B-46CD-ACDF-DC87E8BA0111}" srcOrd="0" destOrd="0" presId="urn:microsoft.com/office/officeart/2005/8/layout/hierarchy5"/>
    <dgm:cxn modelId="{677EED34-A50F-47EF-981B-DC5206AF0281}" type="presOf" srcId="{8A1B4302-32BE-42AC-919E-C0FE16EE48DB}" destId="{6168C1CC-0CFD-4F3D-94D7-9B55BE323ADB}" srcOrd="0" destOrd="0" presId="urn:microsoft.com/office/officeart/2005/8/layout/hierarchy5"/>
    <dgm:cxn modelId="{D5FED95B-B727-4F4B-B9E6-F4167EA40EDF}" type="presOf" srcId="{41398145-4E13-4427-B9D2-CD5AC2A357A7}" destId="{CE9EAF97-3D8C-4794-B675-593C2CB96699}" srcOrd="0" destOrd="0" presId="urn:microsoft.com/office/officeart/2005/8/layout/hierarchy5"/>
    <dgm:cxn modelId="{75B87660-8D4B-4D2E-AA80-C48BD863A53B}" type="presOf" srcId="{5933A76A-C23A-47A1-A5F2-FD62182558A5}" destId="{9B86F757-0650-465D-82CD-B6CED9211DC5}" srcOrd="0" destOrd="0" presId="urn:microsoft.com/office/officeart/2005/8/layout/hierarchy5"/>
    <dgm:cxn modelId="{1FB29A46-D453-49E3-943A-E69AC778E5E4}" type="presOf" srcId="{5297C52D-1494-49BB-A843-6021D1EE62EB}" destId="{916FB20B-2F77-4ED8-A558-0FAE1144DADF}" srcOrd="0" destOrd="0" presId="urn:microsoft.com/office/officeart/2005/8/layout/hierarchy5"/>
    <dgm:cxn modelId="{7657F76A-6221-4DC8-B116-11822E58CD74}" srcId="{5933A76A-C23A-47A1-A5F2-FD62182558A5}" destId="{4F0F8A2C-E1B5-4E55-B435-B3030C98D234}" srcOrd="1" destOrd="0" parTransId="{01205C9E-3325-43D6-9158-4C31C37ECD31}" sibTransId="{59D5A6FB-1A2C-4708-8E83-77BE736E74B5}"/>
    <dgm:cxn modelId="{05D59473-7C55-4AF6-9255-9745EFAA2C33}" srcId="{EB4A469B-F53C-4B26-96A7-388D49D9B9B8}" destId="{E7CF5217-56E7-4A5B-B461-F09A93C4E44B}" srcOrd="0" destOrd="0" parTransId="{86EEDD51-73F1-4167-978D-6A4AD1A4B8A5}" sibTransId="{3DB58D2F-46ED-432A-B03D-CC993B6A7F95}"/>
    <dgm:cxn modelId="{6F37277D-369B-4E6A-9172-5044EE997A1A}" type="presOf" srcId="{897BC71C-6AA8-4ACA-B774-5DE3CB5A73AE}" destId="{E4D6D787-3FF5-4F10-83F9-AB321E30BE47}" srcOrd="0" destOrd="0" presId="urn:microsoft.com/office/officeart/2005/8/layout/hierarchy5"/>
    <dgm:cxn modelId="{8ADBD87D-4728-4352-ACDC-C4B87976D52C}" srcId="{5933A76A-C23A-47A1-A5F2-FD62182558A5}" destId="{41398145-4E13-4427-B9D2-CD5AC2A357A7}" srcOrd="2" destOrd="0" parTransId="{8A1B4302-32BE-42AC-919E-C0FE16EE48DB}" sibTransId="{8D5B3434-8B17-4C2D-93A5-80C4D87B260E}"/>
    <dgm:cxn modelId="{27135080-B293-48EE-B1A5-A2F8474E8BAE}" type="presOf" srcId="{4F0F8A2C-E1B5-4E55-B435-B3030C98D234}" destId="{264E3338-F2BB-4142-B0B2-D4337F5223D8}" srcOrd="0" destOrd="0" presId="urn:microsoft.com/office/officeart/2005/8/layout/hierarchy5"/>
    <dgm:cxn modelId="{659D478E-69E3-457B-9039-57EEC5F38501}" type="presOf" srcId="{AFEDBD19-6A0C-47C0-93DD-D59C9B95F0A4}" destId="{3B42C23E-BAE8-456A-B9C3-382091E46634}" srcOrd="0" destOrd="0" presId="urn:microsoft.com/office/officeart/2005/8/layout/hierarchy5"/>
    <dgm:cxn modelId="{C745BE9E-DDE7-4B61-95BB-1B8E26210565}" type="presOf" srcId="{EB4A469B-F53C-4B26-96A7-388D49D9B9B8}" destId="{DBF52F76-B2B2-4EA9-AADC-7B3057344498}" srcOrd="0" destOrd="0" presId="urn:microsoft.com/office/officeart/2005/8/layout/hierarchy5"/>
    <dgm:cxn modelId="{0B5163A6-33D8-4318-9018-14E8D5919A5F}" type="presOf" srcId="{5297C52D-1494-49BB-A843-6021D1EE62EB}" destId="{E08ACDD4-1793-48DA-A5F4-40C82E2FFDE5}" srcOrd="1" destOrd="0" presId="urn:microsoft.com/office/officeart/2005/8/layout/hierarchy5"/>
    <dgm:cxn modelId="{9976DAAF-448C-4849-A5ED-068A94DF9311}" type="presOf" srcId="{0342E399-08E6-4A73-90F4-977202805C49}" destId="{DDE9A9FF-601D-4D4C-97F7-67E356E3BB0F}" srcOrd="0" destOrd="0" presId="urn:microsoft.com/office/officeart/2005/8/layout/hierarchy5"/>
    <dgm:cxn modelId="{211383B8-BD10-4560-A541-55C383909BA1}" type="presOf" srcId="{897BC71C-6AA8-4ACA-B774-5DE3CB5A73AE}" destId="{C6C11A1B-D440-471F-9C61-2283334E61A3}" srcOrd="1" destOrd="0" presId="urn:microsoft.com/office/officeart/2005/8/layout/hierarchy5"/>
    <dgm:cxn modelId="{8654EDBB-FBF5-44B1-A94F-566D6AE629D5}" type="presOf" srcId="{E7CF5217-56E7-4A5B-B461-F09A93C4E44B}" destId="{5E768358-CDA2-4426-9035-5755C9369813}" srcOrd="0" destOrd="0" presId="urn:microsoft.com/office/officeart/2005/8/layout/hierarchy5"/>
    <dgm:cxn modelId="{1933ACC0-E73B-4882-9C25-0BFC94745258}" type="presOf" srcId="{5EB350D0-657D-45B9-B264-1DFECF5DB357}" destId="{7152A487-DAC7-44AE-A827-2589D7AD0726}" srcOrd="0" destOrd="0" presId="urn:microsoft.com/office/officeart/2005/8/layout/hierarchy5"/>
    <dgm:cxn modelId="{9C71F6C3-F825-4B04-BC20-FDF40D169CEA}" type="presOf" srcId="{8A1B4302-32BE-42AC-919E-C0FE16EE48DB}" destId="{0A7D465E-5748-4495-A9A9-028281C2665B}" srcOrd="1" destOrd="0" presId="urn:microsoft.com/office/officeart/2005/8/layout/hierarchy5"/>
    <dgm:cxn modelId="{188A3FD3-F27B-4095-ADC8-A04710BBCFCD}" srcId="{E7CF5217-56E7-4A5B-B461-F09A93C4E44B}" destId="{5933A76A-C23A-47A1-A5F2-FD62182558A5}" srcOrd="2" destOrd="0" parTransId="{5EB350D0-657D-45B9-B264-1DFECF5DB357}" sibTransId="{B866FB1A-71D2-406F-888E-DB6037B758BD}"/>
    <dgm:cxn modelId="{E81E44ED-37ED-4C0F-9648-7A9FE4780490}" type="presOf" srcId="{E4A50B69-FC95-472D-9E70-779CFDEF9169}" destId="{FCA929D3-6A50-41BB-95A2-B3A40C550870}" srcOrd="0" destOrd="0" presId="urn:microsoft.com/office/officeart/2005/8/layout/hierarchy5"/>
    <dgm:cxn modelId="{EE4181F3-FA2E-4264-AE8B-F74C7CB6A5A6}" type="presOf" srcId="{5EB350D0-657D-45B9-B264-1DFECF5DB357}" destId="{1C055E7A-A97A-496C-B1DF-EEF1C364105B}" srcOrd="1" destOrd="0" presId="urn:microsoft.com/office/officeart/2005/8/layout/hierarchy5"/>
    <dgm:cxn modelId="{7F1BF2F4-F4C4-407B-A53E-57EF849C7C34}" srcId="{5933A76A-C23A-47A1-A5F2-FD62182558A5}" destId="{AFEDBD19-6A0C-47C0-93DD-D59C9B95F0A4}" srcOrd="0" destOrd="0" parTransId="{5297C52D-1494-49BB-A843-6021D1EE62EB}" sibTransId="{74481ABC-0E54-41AC-A001-C2EB9A32A46B}"/>
    <dgm:cxn modelId="{FFCDE8F7-1BC3-4083-8882-AFBF1CC7B1E2}" type="presOf" srcId="{E4A50B69-FC95-472D-9E70-779CFDEF9169}" destId="{4A33C3FC-0437-4F5C-BA96-676D7F82D066}" srcOrd="1" destOrd="0" presId="urn:microsoft.com/office/officeart/2005/8/layout/hierarchy5"/>
    <dgm:cxn modelId="{AD42F58D-1B4B-4F39-9DDE-9E6B9969C3E4}" type="presParOf" srcId="{DBF52F76-B2B2-4EA9-AADC-7B3057344498}" destId="{E7030D49-E7BE-4C3B-8056-19BD16E8C24F}" srcOrd="0" destOrd="0" presId="urn:microsoft.com/office/officeart/2005/8/layout/hierarchy5"/>
    <dgm:cxn modelId="{7980BAAC-6DE4-40D0-9264-493BC18EFB8B}" type="presParOf" srcId="{E7030D49-E7BE-4C3B-8056-19BD16E8C24F}" destId="{49698001-997E-4E73-99F7-14B0CD8B4763}" srcOrd="0" destOrd="0" presId="urn:microsoft.com/office/officeart/2005/8/layout/hierarchy5"/>
    <dgm:cxn modelId="{7CF8E6E7-F22C-4E7F-B162-58CA736BEBEA}" type="presParOf" srcId="{49698001-997E-4E73-99F7-14B0CD8B4763}" destId="{DA643D39-E6A3-4B29-A74F-B7DD3035B52C}" srcOrd="0" destOrd="0" presId="urn:microsoft.com/office/officeart/2005/8/layout/hierarchy5"/>
    <dgm:cxn modelId="{CAD74FD6-CCC9-4939-8F63-06C9AA8C9124}" type="presParOf" srcId="{DA643D39-E6A3-4B29-A74F-B7DD3035B52C}" destId="{5E768358-CDA2-4426-9035-5755C9369813}" srcOrd="0" destOrd="0" presId="urn:microsoft.com/office/officeart/2005/8/layout/hierarchy5"/>
    <dgm:cxn modelId="{9D157114-F2D2-46CB-94F8-EA29477D7729}" type="presParOf" srcId="{DA643D39-E6A3-4B29-A74F-B7DD3035B52C}" destId="{195BC39C-90B6-4C18-9C85-E96FEA336307}" srcOrd="1" destOrd="0" presId="urn:microsoft.com/office/officeart/2005/8/layout/hierarchy5"/>
    <dgm:cxn modelId="{D171B0A5-D80A-403F-A4EC-34618BE59882}" type="presParOf" srcId="{195BC39C-90B6-4C18-9C85-E96FEA336307}" destId="{FCA929D3-6A50-41BB-95A2-B3A40C550870}" srcOrd="0" destOrd="0" presId="urn:microsoft.com/office/officeart/2005/8/layout/hierarchy5"/>
    <dgm:cxn modelId="{6055BB2C-6561-4706-99BA-0AE3DCE4FE6B}" type="presParOf" srcId="{FCA929D3-6A50-41BB-95A2-B3A40C550870}" destId="{4A33C3FC-0437-4F5C-BA96-676D7F82D066}" srcOrd="0" destOrd="0" presId="urn:microsoft.com/office/officeart/2005/8/layout/hierarchy5"/>
    <dgm:cxn modelId="{C9028553-6241-4278-B77A-EB590BC97348}" type="presParOf" srcId="{195BC39C-90B6-4C18-9C85-E96FEA336307}" destId="{E4D153AF-CAAA-49ED-9A5B-1092671A4C7A}" srcOrd="1" destOrd="0" presId="urn:microsoft.com/office/officeart/2005/8/layout/hierarchy5"/>
    <dgm:cxn modelId="{E2A67738-E284-43EE-8060-9D49B497634F}" type="presParOf" srcId="{E4D153AF-CAAA-49ED-9A5B-1092671A4C7A}" destId="{B3677925-E1D6-4F62-AFAE-A96C8C3A7B05}" srcOrd="0" destOrd="0" presId="urn:microsoft.com/office/officeart/2005/8/layout/hierarchy5"/>
    <dgm:cxn modelId="{8070F283-A384-44C1-8E85-CE23A4A80500}" type="presParOf" srcId="{E4D153AF-CAAA-49ED-9A5B-1092671A4C7A}" destId="{BD7E77DF-234A-48D7-92AC-979FB1B81BE4}" srcOrd="1" destOrd="0" presId="urn:microsoft.com/office/officeart/2005/8/layout/hierarchy5"/>
    <dgm:cxn modelId="{A247BE78-3EDD-475F-BFA0-FC62B7DAF892}" type="presParOf" srcId="{195BC39C-90B6-4C18-9C85-E96FEA336307}" destId="{E4D6D787-3FF5-4F10-83F9-AB321E30BE47}" srcOrd="2" destOrd="0" presId="urn:microsoft.com/office/officeart/2005/8/layout/hierarchy5"/>
    <dgm:cxn modelId="{6CB3C951-C749-4E9F-8146-F33FB3DABE5F}" type="presParOf" srcId="{E4D6D787-3FF5-4F10-83F9-AB321E30BE47}" destId="{C6C11A1B-D440-471F-9C61-2283334E61A3}" srcOrd="0" destOrd="0" presId="urn:microsoft.com/office/officeart/2005/8/layout/hierarchy5"/>
    <dgm:cxn modelId="{2AFF66F6-8C87-4CE8-9714-0B84D9B49D82}" type="presParOf" srcId="{195BC39C-90B6-4C18-9C85-E96FEA336307}" destId="{5451F10D-E105-4CBD-AA7B-8C4F90297CE4}" srcOrd="3" destOrd="0" presId="urn:microsoft.com/office/officeart/2005/8/layout/hierarchy5"/>
    <dgm:cxn modelId="{CCB4E3A2-E88D-45E5-AFAB-4AD873CC0F72}" type="presParOf" srcId="{5451F10D-E105-4CBD-AA7B-8C4F90297CE4}" destId="{DDE9A9FF-601D-4D4C-97F7-67E356E3BB0F}" srcOrd="0" destOrd="0" presId="urn:microsoft.com/office/officeart/2005/8/layout/hierarchy5"/>
    <dgm:cxn modelId="{ED54E28C-DA30-4C6C-9CCF-6B48F758A3F5}" type="presParOf" srcId="{5451F10D-E105-4CBD-AA7B-8C4F90297CE4}" destId="{D4F7381D-75BD-4769-BD14-36D1B6AFFFE1}" srcOrd="1" destOrd="0" presId="urn:microsoft.com/office/officeart/2005/8/layout/hierarchy5"/>
    <dgm:cxn modelId="{85A690BA-010B-4D74-9C9E-1F885512C2A5}" type="presParOf" srcId="{195BC39C-90B6-4C18-9C85-E96FEA336307}" destId="{7152A487-DAC7-44AE-A827-2589D7AD0726}" srcOrd="4" destOrd="0" presId="urn:microsoft.com/office/officeart/2005/8/layout/hierarchy5"/>
    <dgm:cxn modelId="{DE0981FB-5F8A-45C8-ADEC-8732E06D4EB5}" type="presParOf" srcId="{7152A487-DAC7-44AE-A827-2589D7AD0726}" destId="{1C055E7A-A97A-496C-B1DF-EEF1C364105B}" srcOrd="0" destOrd="0" presId="urn:microsoft.com/office/officeart/2005/8/layout/hierarchy5"/>
    <dgm:cxn modelId="{72D269D3-4FB8-4EE1-B1CF-5C21A2884623}" type="presParOf" srcId="{195BC39C-90B6-4C18-9C85-E96FEA336307}" destId="{FB657C02-2D81-47A2-89BB-2BD77D88EB01}" srcOrd="5" destOrd="0" presId="urn:microsoft.com/office/officeart/2005/8/layout/hierarchy5"/>
    <dgm:cxn modelId="{C0E82CE5-230D-43AF-93AF-2C6B8A73E218}" type="presParOf" srcId="{FB657C02-2D81-47A2-89BB-2BD77D88EB01}" destId="{9B86F757-0650-465D-82CD-B6CED9211DC5}" srcOrd="0" destOrd="0" presId="urn:microsoft.com/office/officeart/2005/8/layout/hierarchy5"/>
    <dgm:cxn modelId="{B3674C31-7BC3-45C1-B569-412C61B0BBFA}" type="presParOf" srcId="{FB657C02-2D81-47A2-89BB-2BD77D88EB01}" destId="{550E45CC-DE78-407F-8962-366D4E117553}" srcOrd="1" destOrd="0" presId="urn:microsoft.com/office/officeart/2005/8/layout/hierarchy5"/>
    <dgm:cxn modelId="{82F65F17-F48B-4D35-876C-643E6F7EB400}" type="presParOf" srcId="{550E45CC-DE78-407F-8962-366D4E117553}" destId="{916FB20B-2F77-4ED8-A558-0FAE1144DADF}" srcOrd="0" destOrd="0" presId="urn:microsoft.com/office/officeart/2005/8/layout/hierarchy5"/>
    <dgm:cxn modelId="{9916D59E-381E-4E4F-95C2-F71F9809B311}" type="presParOf" srcId="{916FB20B-2F77-4ED8-A558-0FAE1144DADF}" destId="{E08ACDD4-1793-48DA-A5F4-40C82E2FFDE5}" srcOrd="0" destOrd="0" presId="urn:microsoft.com/office/officeart/2005/8/layout/hierarchy5"/>
    <dgm:cxn modelId="{E6D97E4A-3475-4EBB-88AB-66478473BDCC}" type="presParOf" srcId="{550E45CC-DE78-407F-8962-366D4E117553}" destId="{7779AB2B-31C1-4233-B891-8531DFBE64FA}" srcOrd="1" destOrd="0" presId="urn:microsoft.com/office/officeart/2005/8/layout/hierarchy5"/>
    <dgm:cxn modelId="{971B4186-EDEB-42B0-9705-F78DD47C871C}" type="presParOf" srcId="{7779AB2B-31C1-4233-B891-8531DFBE64FA}" destId="{3B42C23E-BAE8-456A-B9C3-382091E46634}" srcOrd="0" destOrd="0" presId="urn:microsoft.com/office/officeart/2005/8/layout/hierarchy5"/>
    <dgm:cxn modelId="{16841F48-A8E5-41E6-B9AE-20577E277631}" type="presParOf" srcId="{7779AB2B-31C1-4233-B891-8531DFBE64FA}" destId="{CCCB30BA-3064-45FC-B69B-EF6175A1E21E}" srcOrd="1" destOrd="0" presId="urn:microsoft.com/office/officeart/2005/8/layout/hierarchy5"/>
    <dgm:cxn modelId="{767D549E-3E7B-463E-AA1A-CFF24741124F}" type="presParOf" srcId="{550E45CC-DE78-407F-8962-366D4E117553}" destId="{5B1CAF96-477B-46CD-ACDF-DC87E8BA0111}" srcOrd="2" destOrd="0" presId="urn:microsoft.com/office/officeart/2005/8/layout/hierarchy5"/>
    <dgm:cxn modelId="{7FB65242-1349-4C06-B028-8044D4F919C3}" type="presParOf" srcId="{5B1CAF96-477B-46CD-ACDF-DC87E8BA0111}" destId="{7C1B74F4-7320-4DB8-9FD6-2DB86828C3A2}" srcOrd="0" destOrd="0" presId="urn:microsoft.com/office/officeart/2005/8/layout/hierarchy5"/>
    <dgm:cxn modelId="{6F5269E7-3C39-4779-A5BF-FFC8F99C1331}" type="presParOf" srcId="{550E45CC-DE78-407F-8962-366D4E117553}" destId="{A12EFA17-2258-4CBA-9ABC-5086DD224200}" srcOrd="3" destOrd="0" presId="urn:microsoft.com/office/officeart/2005/8/layout/hierarchy5"/>
    <dgm:cxn modelId="{E4C06098-2879-4663-AC4F-220E0B2BB9B3}" type="presParOf" srcId="{A12EFA17-2258-4CBA-9ABC-5086DD224200}" destId="{264E3338-F2BB-4142-B0B2-D4337F5223D8}" srcOrd="0" destOrd="0" presId="urn:microsoft.com/office/officeart/2005/8/layout/hierarchy5"/>
    <dgm:cxn modelId="{BF5D7319-E757-44E1-AF66-2F01190709D5}" type="presParOf" srcId="{A12EFA17-2258-4CBA-9ABC-5086DD224200}" destId="{2AA6615A-2F6E-4F2B-B8A9-E5F1B756317F}" srcOrd="1" destOrd="0" presId="urn:microsoft.com/office/officeart/2005/8/layout/hierarchy5"/>
    <dgm:cxn modelId="{C104588F-EC48-4198-8BBB-C958CB00F035}" type="presParOf" srcId="{550E45CC-DE78-407F-8962-366D4E117553}" destId="{6168C1CC-0CFD-4F3D-94D7-9B55BE323ADB}" srcOrd="4" destOrd="0" presId="urn:microsoft.com/office/officeart/2005/8/layout/hierarchy5"/>
    <dgm:cxn modelId="{07D7F9E8-134E-4FEC-A011-17E3311C2DDA}" type="presParOf" srcId="{6168C1CC-0CFD-4F3D-94D7-9B55BE323ADB}" destId="{0A7D465E-5748-4495-A9A9-028281C2665B}" srcOrd="0" destOrd="0" presId="urn:microsoft.com/office/officeart/2005/8/layout/hierarchy5"/>
    <dgm:cxn modelId="{C0C66F4F-37F3-4A33-83FA-C56A6A955294}" type="presParOf" srcId="{550E45CC-DE78-407F-8962-366D4E117553}" destId="{B7A24BCD-A52F-4896-B29F-7E6F1B5D31E7}" srcOrd="5" destOrd="0" presId="urn:microsoft.com/office/officeart/2005/8/layout/hierarchy5"/>
    <dgm:cxn modelId="{3CAADFA1-0ABD-4A1B-A527-41980BA90546}" type="presParOf" srcId="{B7A24BCD-A52F-4896-B29F-7E6F1B5D31E7}" destId="{CE9EAF97-3D8C-4794-B675-593C2CB96699}" srcOrd="0" destOrd="0" presId="urn:microsoft.com/office/officeart/2005/8/layout/hierarchy5"/>
    <dgm:cxn modelId="{3E9227D2-3E37-4C14-ADBA-58ED7DEC440F}" type="presParOf" srcId="{B7A24BCD-A52F-4896-B29F-7E6F1B5D31E7}" destId="{DD8CC962-9C96-46C5-BDFD-A319806127EA}" srcOrd="1" destOrd="0" presId="urn:microsoft.com/office/officeart/2005/8/layout/hierarchy5"/>
    <dgm:cxn modelId="{F0AD3B47-B9B5-4A7B-9AE7-3A8647F6864F}" type="presParOf" srcId="{DBF52F76-B2B2-4EA9-AADC-7B3057344498}" destId="{4F9C1CF9-D347-4B26-B4EC-58A8B6626175}" srcOrd="1" destOrd="0" presId="urn:microsoft.com/office/officeart/2005/8/layout/hierarchy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9A5EA5F9-B5F9-4A73-8AD0-9930869C09AB}" type="doc">
      <dgm:prSet loTypeId="urn:microsoft.com/office/officeart/2005/8/layout/process1" loCatId="process" qsTypeId="urn:microsoft.com/office/officeart/2005/8/quickstyle/simple1" qsCatId="simple" csTypeId="urn:microsoft.com/office/officeart/2005/8/colors/accent3_3" csCatId="accent3" phldr="1"/>
      <dgm:spPr/>
    </dgm:pt>
    <dgm:pt modelId="{53398F64-A074-4729-9975-D752E97F4A80}">
      <dgm:prSet phldrT="[文本]" custT="1"/>
      <dgm:spPr/>
      <dgm:t>
        <a:bodyPr/>
        <a:lstStyle/>
        <a:p>
          <a:pPr algn="ctr"/>
          <a:r>
            <a:rPr lang="zh-CN" altLang="en-US" sz="1800" b="1" dirty="0">
              <a:solidFill>
                <a:srgbClr val="FFFF00"/>
              </a:solidFill>
            </a:rPr>
            <a:t>输入</a:t>
          </a:r>
          <a:endParaRPr lang="en-US" altLang="zh-CN" sz="1800" b="1" dirty="0">
            <a:solidFill>
              <a:srgbClr val="FFFF00"/>
            </a:solidFill>
          </a:endParaRPr>
        </a:p>
        <a:p>
          <a:pPr algn="ctr"/>
          <a:r>
            <a:rPr lang="en-US" altLang="zh-CN" sz="1800" dirty="0">
              <a:solidFill>
                <a:schemeClr val="bg1"/>
              </a:solidFill>
            </a:rPr>
            <a:t>1</a:t>
          </a:r>
          <a:r>
            <a:rPr lang="zh-CN" altLang="en-US" sz="1800" dirty="0">
              <a:solidFill>
                <a:schemeClr val="bg1"/>
              </a:solidFill>
            </a:rPr>
            <a:t>、项目管理计划</a:t>
          </a:r>
          <a:endParaRPr lang="en-US" altLang="zh-CN" sz="1800" dirty="0">
            <a:solidFill>
              <a:schemeClr val="bg1"/>
            </a:solidFill>
          </a:endParaRPr>
        </a:p>
        <a:p>
          <a:pPr algn="ctr"/>
          <a:r>
            <a:rPr lang="en-US" altLang="zh-CN" sz="1800" dirty="0">
              <a:solidFill>
                <a:schemeClr val="bg1"/>
              </a:solidFill>
            </a:rPr>
            <a:t>2</a:t>
          </a:r>
          <a:r>
            <a:rPr lang="zh-CN" altLang="en-US" sz="1800" dirty="0">
              <a:solidFill>
                <a:schemeClr val="bg1"/>
              </a:solidFill>
            </a:rPr>
            <a:t>、活动资源需求</a:t>
          </a:r>
          <a:endParaRPr lang="en-US" altLang="zh-CN" sz="1800" dirty="0">
            <a:solidFill>
              <a:schemeClr val="bg1"/>
            </a:solidFill>
          </a:endParaRPr>
        </a:p>
      </dgm:t>
    </dgm:pt>
    <dgm:pt modelId="{3C43FA13-B578-4D0A-8399-4DA399340D75}" type="parTrans" cxnId="{17045758-51F7-45F7-A29E-7D5C86693AD3}">
      <dgm:prSet/>
      <dgm:spPr/>
      <dgm:t>
        <a:bodyPr/>
        <a:lstStyle/>
        <a:p>
          <a:endParaRPr lang="zh-CN" altLang="en-US" sz="1400"/>
        </a:p>
      </dgm:t>
    </dgm:pt>
    <dgm:pt modelId="{A175531B-4542-4CFF-8846-BD100261BCBE}" type="sibTrans" cxnId="{17045758-51F7-45F7-A29E-7D5C86693AD3}">
      <dgm:prSet custT="1"/>
      <dgm:spPr/>
      <dgm:t>
        <a:bodyPr/>
        <a:lstStyle/>
        <a:p>
          <a:endParaRPr lang="zh-CN" altLang="en-US" sz="1600" dirty="0"/>
        </a:p>
      </dgm:t>
    </dgm:pt>
    <dgm:pt modelId="{1563041D-95F2-444C-8A39-7C5C04774D34}">
      <dgm:prSet phldrT="[文本]" custT="1"/>
      <dgm:spPr/>
      <dgm:t>
        <a:bodyPr/>
        <a:lstStyle/>
        <a:p>
          <a:pPr algn="ctr">
            <a:lnSpc>
              <a:spcPct val="100000"/>
            </a:lnSpc>
            <a:spcAft>
              <a:spcPts val="0"/>
            </a:spcAft>
          </a:pPr>
          <a:r>
            <a:rPr lang="zh-CN" altLang="en-US" sz="2000" b="1" dirty="0">
              <a:solidFill>
                <a:srgbClr val="FFFF00"/>
              </a:solidFill>
            </a:rPr>
            <a:t>工具与技术</a:t>
          </a:r>
          <a:endParaRPr lang="en-US" altLang="zh-CN" sz="2000" b="1" dirty="0">
            <a:solidFill>
              <a:srgbClr val="FFFF00"/>
            </a:solidFill>
          </a:endParaRPr>
        </a:p>
        <a:p>
          <a:pPr algn="l">
            <a:lnSpc>
              <a:spcPct val="100000"/>
            </a:lnSpc>
            <a:spcAft>
              <a:spcPts val="0"/>
            </a:spcAft>
          </a:pPr>
          <a:r>
            <a:rPr lang="en-US" altLang="zh-CN" sz="2000" b="0" dirty="0">
              <a:solidFill>
                <a:schemeClr val="bg1"/>
              </a:solidFill>
            </a:rPr>
            <a:t>1</a:t>
          </a:r>
          <a:r>
            <a:rPr lang="zh-CN" altLang="en-US" sz="2000" b="0" dirty="0">
              <a:solidFill>
                <a:schemeClr val="bg1"/>
              </a:solidFill>
            </a:rPr>
            <a:t>、</a:t>
          </a:r>
          <a:r>
            <a:rPr lang="zh-CN" altLang="zh-CN" sz="2000" b="0" dirty="0">
              <a:solidFill>
                <a:schemeClr val="bg1"/>
              </a:solidFill>
            </a:rPr>
            <a:t>专家判断</a:t>
          </a:r>
        </a:p>
        <a:p>
          <a:pPr algn="l">
            <a:lnSpc>
              <a:spcPct val="100000"/>
            </a:lnSpc>
            <a:spcAft>
              <a:spcPts val="0"/>
            </a:spcAft>
          </a:pPr>
          <a:r>
            <a:rPr lang="en-US" altLang="zh-CN" sz="2000" b="0" dirty="0">
              <a:solidFill>
                <a:schemeClr val="bg1"/>
              </a:solidFill>
            </a:rPr>
            <a:t>2</a:t>
          </a:r>
          <a:r>
            <a:rPr lang="zh-CN" altLang="en-US" sz="2000" b="0" dirty="0">
              <a:solidFill>
                <a:schemeClr val="bg1"/>
              </a:solidFill>
            </a:rPr>
            <a:t>、规划</a:t>
          </a:r>
          <a:r>
            <a:rPr lang="zh-CN" altLang="zh-CN" sz="2000" b="0" dirty="0">
              <a:solidFill>
                <a:schemeClr val="bg1"/>
              </a:solidFill>
            </a:rPr>
            <a:t>会议</a:t>
          </a:r>
          <a:endParaRPr lang="en-US" altLang="zh-CN" sz="2000" b="0" dirty="0">
            <a:solidFill>
              <a:schemeClr val="bg1"/>
            </a:solidFill>
          </a:endParaRPr>
        </a:p>
        <a:p>
          <a:pPr algn="l">
            <a:lnSpc>
              <a:spcPct val="100000"/>
            </a:lnSpc>
            <a:spcAft>
              <a:spcPts val="0"/>
            </a:spcAft>
          </a:pPr>
          <a:r>
            <a:rPr lang="en-US" altLang="zh-CN" sz="2000" b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3</a:t>
          </a:r>
          <a:r>
            <a:rPr lang="zh-CN" altLang="en-US" sz="2000" b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、组织理论</a:t>
          </a:r>
          <a:endParaRPr lang="en-US" altLang="zh-CN" sz="2000" b="0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algn="l">
            <a:lnSpc>
              <a:spcPct val="100000"/>
            </a:lnSpc>
            <a:spcAft>
              <a:spcPts val="0"/>
            </a:spcAft>
          </a:pPr>
          <a:r>
            <a:rPr lang="en-US" altLang="zh-CN" sz="2000" b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4</a:t>
          </a:r>
          <a:r>
            <a:rPr lang="zh-CN" altLang="en-US" sz="2000" b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、数据表现</a:t>
          </a:r>
          <a:endParaRPr lang="en-US" altLang="zh-CN" sz="2000" dirty="0">
            <a:solidFill>
              <a:schemeClr val="bg1"/>
            </a:solidFill>
          </a:endParaRPr>
        </a:p>
      </dgm:t>
    </dgm:pt>
    <dgm:pt modelId="{73F3596D-7F00-43B1-B90A-86A35ADFD8FA}" type="parTrans" cxnId="{6155B341-5A94-40F3-8600-8929D794BE5C}">
      <dgm:prSet/>
      <dgm:spPr/>
      <dgm:t>
        <a:bodyPr/>
        <a:lstStyle/>
        <a:p>
          <a:endParaRPr lang="zh-CN" altLang="en-US" sz="1400"/>
        </a:p>
      </dgm:t>
    </dgm:pt>
    <dgm:pt modelId="{833EC2E9-2541-4144-AC4E-5B3F8192061B}" type="sibTrans" cxnId="{6155B341-5A94-40F3-8600-8929D794BE5C}">
      <dgm:prSet custT="1"/>
      <dgm:spPr/>
      <dgm:t>
        <a:bodyPr/>
        <a:lstStyle/>
        <a:p>
          <a:endParaRPr lang="zh-CN" altLang="en-US" sz="1600"/>
        </a:p>
      </dgm:t>
    </dgm:pt>
    <dgm:pt modelId="{0CDCD813-F583-4CC4-B042-0B7DB2D0C407}">
      <dgm:prSet phldrT="[文本]" custT="1"/>
      <dgm:spPr/>
      <dgm:t>
        <a:bodyPr/>
        <a:lstStyle/>
        <a:p>
          <a:pPr algn="ctr"/>
          <a:r>
            <a:rPr lang="zh-CN" altLang="en-US" sz="2000" b="1" dirty="0">
              <a:solidFill>
                <a:srgbClr val="FFFF00"/>
              </a:solidFill>
            </a:rPr>
            <a:t>输出</a:t>
          </a:r>
          <a:endParaRPr lang="en-US" altLang="zh-CN" sz="2000" b="1" dirty="0">
            <a:solidFill>
              <a:srgbClr val="FFFF00"/>
            </a:solidFill>
          </a:endParaRPr>
        </a:p>
        <a:p>
          <a:pPr algn="l"/>
          <a:r>
            <a:rPr lang="en-US" altLang="zh-CN" sz="2000" b="0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1</a:t>
          </a:r>
          <a:r>
            <a:rPr lang="zh-CN" altLang="en-US" sz="2000" b="0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、资源管理计划</a:t>
          </a:r>
          <a:endParaRPr lang="en-US" altLang="zh-CN" sz="2000" b="0" dirty="0">
            <a:solidFill>
              <a:srgbClr val="FFC00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algn="l"/>
          <a:r>
            <a:rPr lang="en-US" altLang="zh-CN" sz="2000" b="0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2</a:t>
          </a:r>
          <a:r>
            <a:rPr lang="zh-CN" altLang="en-US" sz="2000" b="0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、团队章程</a:t>
          </a:r>
          <a:endParaRPr lang="zh-CN" altLang="en-US" sz="2000" b="0" dirty="0">
            <a:solidFill>
              <a:srgbClr val="FFC000"/>
            </a:solidFill>
          </a:endParaRPr>
        </a:p>
      </dgm:t>
    </dgm:pt>
    <dgm:pt modelId="{6F258F92-A79F-4E83-8AA2-DEA1BDEC3D7D}" type="parTrans" cxnId="{F851316C-9168-4553-85C2-316EA80004BA}">
      <dgm:prSet/>
      <dgm:spPr/>
      <dgm:t>
        <a:bodyPr/>
        <a:lstStyle/>
        <a:p>
          <a:endParaRPr lang="zh-CN" altLang="en-US" sz="1400"/>
        </a:p>
      </dgm:t>
    </dgm:pt>
    <dgm:pt modelId="{D5796963-DF7B-41D7-9DE7-D98AFABABF4C}" type="sibTrans" cxnId="{F851316C-9168-4553-85C2-316EA80004BA}">
      <dgm:prSet/>
      <dgm:spPr/>
      <dgm:t>
        <a:bodyPr/>
        <a:lstStyle/>
        <a:p>
          <a:endParaRPr lang="zh-CN" altLang="en-US" sz="1400"/>
        </a:p>
      </dgm:t>
    </dgm:pt>
    <dgm:pt modelId="{94BD6630-BD40-439F-819B-90324C0282A5}" type="pres">
      <dgm:prSet presAssocID="{9A5EA5F9-B5F9-4A73-8AD0-9930869C09AB}" presName="Name0" presStyleCnt="0">
        <dgm:presLayoutVars>
          <dgm:dir/>
          <dgm:resizeHandles val="exact"/>
        </dgm:presLayoutVars>
      </dgm:prSet>
      <dgm:spPr/>
    </dgm:pt>
    <dgm:pt modelId="{5B457EA7-CB6D-4C42-8647-0B2810702F3E}" type="pres">
      <dgm:prSet presAssocID="{53398F64-A074-4729-9975-D752E97F4A80}" presName="node" presStyleLbl="node1" presStyleIdx="0" presStyleCnt="3" custScaleX="132328">
        <dgm:presLayoutVars>
          <dgm:bulletEnabled val="1"/>
        </dgm:presLayoutVars>
      </dgm:prSet>
      <dgm:spPr/>
    </dgm:pt>
    <dgm:pt modelId="{14652B25-4626-446B-9772-CF707F7DD993}" type="pres">
      <dgm:prSet presAssocID="{A175531B-4542-4CFF-8846-BD100261BCBE}" presName="sibTrans" presStyleLbl="sibTrans2D1" presStyleIdx="0" presStyleCnt="2"/>
      <dgm:spPr/>
    </dgm:pt>
    <dgm:pt modelId="{EE91E61F-8853-4731-A482-AD68C36E6D37}" type="pres">
      <dgm:prSet presAssocID="{A175531B-4542-4CFF-8846-BD100261BCBE}" presName="connectorText" presStyleLbl="sibTrans2D1" presStyleIdx="0" presStyleCnt="2"/>
      <dgm:spPr/>
    </dgm:pt>
    <dgm:pt modelId="{C8D7C99F-054B-458A-BA78-5C1A22ACEBC6}" type="pres">
      <dgm:prSet presAssocID="{1563041D-95F2-444C-8A39-7C5C04774D34}" presName="node" presStyleLbl="node1" presStyleIdx="1" presStyleCnt="3" custScaleX="196938">
        <dgm:presLayoutVars>
          <dgm:bulletEnabled val="1"/>
        </dgm:presLayoutVars>
      </dgm:prSet>
      <dgm:spPr/>
    </dgm:pt>
    <dgm:pt modelId="{464DA894-C465-4F92-9ED2-46AEB669D8E1}" type="pres">
      <dgm:prSet presAssocID="{833EC2E9-2541-4144-AC4E-5B3F8192061B}" presName="sibTrans" presStyleLbl="sibTrans2D1" presStyleIdx="1" presStyleCnt="2"/>
      <dgm:spPr/>
    </dgm:pt>
    <dgm:pt modelId="{912D8875-091D-4BEC-8B18-5EF0527F6663}" type="pres">
      <dgm:prSet presAssocID="{833EC2E9-2541-4144-AC4E-5B3F8192061B}" presName="connectorText" presStyleLbl="sibTrans2D1" presStyleIdx="1" presStyleCnt="2"/>
      <dgm:spPr/>
    </dgm:pt>
    <dgm:pt modelId="{642BD169-43AF-4664-BFC7-EF3BDBC7605C}" type="pres">
      <dgm:prSet presAssocID="{0CDCD813-F583-4CC4-B042-0B7DB2D0C407}" presName="node" presStyleLbl="node1" presStyleIdx="2" presStyleCnt="3" custScaleX="177611">
        <dgm:presLayoutVars>
          <dgm:bulletEnabled val="1"/>
        </dgm:presLayoutVars>
      </dgm:prSet>
      <dgm:spPr/>
    </dgm:pt>
  </dgm:ptLst>
  <dgm:cxnLst>
    <dgm:cxn modelId="{72067F06-88BB-4EA1-917D-48A7DFFCF8C3}" type="presOf" srcId="{53398F64-A074-4729-9975-D752E97F4A80}" destId="{5B457EA7-CB6D-4C42-8647-0B2810702F3E}" srcOrd="0" destOrd="0" presId="urn:microsoft.com/office/officeart/2005/8/layout/process1"/>
    <dgm:cxn modelId="{EF59FA25-63A5-4AD6-9E26-E18B3B46E200}" type="presOf" srcId="{833EC2E9-2541-4144-AC4E-5B3F8192061B}" destId="{912D8875-091D-4BEC-8B18-5EF0527F6663}" srcOrd="1" destOrd="0" presId="urn:microsoft.com/office/officeart/2005/8/layout/process1"/>
    <dgm:cxn modelId="{F5F16F5D-FA06-4022-98DD-9C2347E027E0}" type="presOf" srcId="{0CDCD813-F583-4CC4-B042-0B7DB2D0C407}" destId="{642BD169-43AF-4664-BFC7-EF3BDBC7605C}" srcOrd="0" destOrd="0" presId="urn:microsoft.com/office/officeart/2005/8/layout/process1"/>
    <dgm:cxn modelId="{6155B341-5A94-40F3-8600-8929D794BE5C}" srcId="{9A5EA5F9-B5F9-4A73-8AD0-9930869C09AB}" destId="{1563041D-95F2-444C-8A39-7C5C04774D34}" srcOrd="1" destOrd="0" parTransId="{73F3596D-7F00-43B1-B90A-86A35ADFD8FA}" sibTransId="{833EC2E9-2541-4144-AC4E-5B3F8192061B}"/>
    <dgm:cxn modelId="{F851316C-9168-4553-85C2-316EA80004BA}" srcId="{9A5EA5F9-B5F9-4A73-8AD0-9930869C09AB}" destId="{0CDCD813-F583-4CC4-B042-0B7DB2D0C407}" srcOrd="2" destOrd="0" parTransId="{6F258F92-A79F-4E83-8AA2-DEA1BDEC3D7D}" sibTransId="{D5796963-DF7B-41D7-9DE7-D98AFABABF4C}"/>
    <dgm:cxn modelId="{17045758-51F7-45F7-A29E-7D5C86693AD3}" srcId="{9A5EA5F9-B5F9-4A73-8AD0-9930869C09AB}" destId="{53398F64-A074-4729-9975-D752E97F4A80}" srcOrd="0" destOrd="0" parTransId="{3C43FA13-B578-4D0A-8399-4DA399340D75}" sibTransId="{A175531B-4542-4CFF-8846-BD100261BCBE}"/>
    <dgm:cxn modelId="{8706A793-EB97-4A3A-8B1F-DD5B9ECD5FB1}" type="presOf" srcId="{833EC2E9-2541-4144-AC4E-5B3F8192061B}" destId="{464DA894-C465-4F92-9ED2-46AEB669D8E1}" srcOrd="0" destOrd="0" presId="urn:microsoft.com/office/officeart/2005/8/layout/process1"/>
    <dgm:cxn modelId="{BF7C2FE9-FCAF-4329-973A-A2F77E0E7D07}" type="presOf" srcId="{1563041D-95F2-444C-8A39-7C5C04774D34}" destId="{C8D7C99F-054B-458A-BA78-5C1A22ACEBC6}" srcOrd="0" destOrd="0" presId="urn:microsoft.com/office/officeart/2005/8/layout/process1"/>
    <dgm:cxn modelId="{B1D068E9-BFA9-44E2-AF61-B4924CA15080}" type="presOf" srcId="{A175531B-4542-4CFF-8846-BD100261BCBE}" destId="{14652B25-4626-446B-9772-CF707F7DD993}" srcOrd="0" destOrd="0" presId="urn:microsoft.com/office/officeart/2005/8/layout/process1"/>
    <dgm:cxn modelId="{790104EB-D908-4DEA-BC6E-0DB3BFE7CE25}" type="presOf" srcId="{9A5EA5F9-B5F9-4A73-8AD0-9930869C09AB}" destId="{94BD6630-BD40-439F-819B-90324C0282A5}" srcOrd="0" destOrd="0" presId="urn:microsoft.com/office/officeart/2005/8/layout/process1"/>
    <dgm:cxn modelId="{9DD0C8F3-7692-42A9-9C66-16544A17FB5B}" type="presOf" srcId="{A175531B-4542-4CFF-8846-BD100261BCBE}" destId="{EE91E61F-8853-4731-A482-AD68C36E6D37}" srcOrd="1" destOrd="0" presId="urn:microsoft.com/office/officeart/2005/8/layout/process1"/>
    <dgm:cxn modelId="{6332B9E5-A67D-4D18-9140-FECE93F46663}" type="presParOf" srcId="{94BD6630-BD40-439F-819B-90324C0282A5}" destId="{5B457EA7-CB6D-4C42-8647-0B2810702F3E}" srcOrd="0" destOrd="0" presId="urn:microsoft.com/office/officeart/2005/8/layout/process1"/>
    <dgm:cxn modelId="{81CD15EE-CD2F-480F-BDF9-A76219180589}" type="presParOf" srcId="{94BD6630-BD40-439F-819B-90324C0282A5}" destId="{14652B25-4626-446B-9772-CF707F7DD993}" srcOrd="1" destOrd="0" presId="urn:microsoft.com/office/officeart/2005/8/layout/process1"/>
    <dgm:cxn modelId="{5AA5714C-2993-4EE5-A3E9-FBDFC2E4A59A}" type="presParOf" srcId="{14652B25-4626-446B-9772-CF707F7DD993}" destId="{EE91E61F-8853-4731-A482-AD68C36E6D37}" srcOrd="0" destOrd="0" presId="urn:microsoft.com/office/officeart/2005/8/layout/process1"/>
    <dgm:cxn modelId="{1A016E7A-C180-4A66-A391-4E8542552656}" type="presParOf" srcId="{94BD6630-BD40-439F-819B-90324C0282A5}" destId="{C8D7C99F-054B-458A-BA78-5C1A22ACEBC6}" srcOrd="2" destOrd="0" presId="urn:microsoft.com/office/officeart/2005/8/layout/process1"/>
    <dgm:cxn modelId="{F405C5DD-8036-43C2-9602-4B63EB1453C5}" type="presParOf" srcId="{94BD6630-BD40-439F-819B-90324C0282A5}" destId="{464DA894-C465-4F92-9ED2-46AEB669D8E1}" srcOrd="3" destOrd="0" presId="urn:microsoft.com/office/officeart/2005/8/layout/process1"/>
    <dgm:cxn modelId="{203D7343-D9BA-4B7E-A486-72301E45200A}" type="presParOf" srcId="{464DA894-C465-4F92-9ED2-46AEB669D8E1}" destId="{912D8875-091D-4BEC-8B18-5EF0527F6663}" srcOrd="0" destOrd="0" presId="urn:microsoft.com/office/officeart/2005/8/layout/process1"/>
    <dgm:cxn modelId="{F18CF6DB-E180-4684-B503-87D9028AB3EA}" type="presParOf" srcId="{94BD6630-BD40-439F-819B-90324C0282A5}" destId="{642BD169-43AF-4664-BFC7-EF3BDBC7605C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CD371927-45E5-4D2D-B5ED-C3B0B17F5F48}" type="doc">
      <dgm:prSet loTypeId="urn:microsoft.com/office/officeart/2005/8/layout/default" loCatId="list" qsTypeId="urn:microsoft.com/office/officeart/2005/8/quickstyle/simple3" qsCatId="simple" csTypeId="urn:microsoft.com/office/officeart/2005/8/colors/colorful4" csCatId="colorful" phldr="1"/>
      <dgm:spPr/>
      <dgm:t>
        <a:bodyPr/>
        <a:lstStyle/>
        <a:p>
          <a:endParaRPr lang="zh-CN" altLang="en-US"/>
        </a:p>
      </dgm:t>
    </dgm:pt>
    <dgm:pt modelId="{DB44C005-EAB7-4628-A6E4-0A0E2E46887E}">
      <dgm:prSet phldrT="[文本]"/>
      <dgm:spPr/>
      <dgm:t>
        <a:bodyPr/>
        <a:lstStyle/>
        <a:p>
          <a:r>
            <a:rPr lang="en-US" altLang="zh-CN" b="0" dirty="0">
              <a:latin typeface="Times New Roman" panose="02020603050405020304" pitchFamily="18" charset="0"/>
              <a:cs typeface="Times New Roman" panose="02020603050405020304" pitchFamily="18" charset="0"/>
            </a:rPr>
            <a:t>A)</a:t>
          </a:r>
          <a:r>
            <a:rPr lang="zh-CN" altLang="en-US" b="0" dirty="0">
              <a:latin typeface="Times New Roman" panose="02020603050405020304" pitchFamily="18" charset="0"/>
              <a:cs typeface="Times New Roman" panose="02020603050405020304" pitchFamily="18" charset="0"/>
            </a:rPr>
            <a:t>识别</a:t>
          </a:r>
          <a:r>
            <a:rPr lang="en-US" altLang="zh-CN" b="0" dirty="0">
              <a:latin typeface="Times New Roman" panose="02020603050405020304" pitchFamily="18" charset="0"/>
              <a:cs typeface="Times New Roman" panose="02020603050405020304" pitchFamily="18" charset="0"/>
            </a:rPr>
            <a:t>/</a:t>
          </a:r>
          <a:r>
            <a:rPr lang="zh-CN" altLang="en-US" b="0" dirty="0">
              <a:latin typeface="Times New Roman" panose="02020603050405020304" pitchFamily="18" charset="0"/>
              <a:cs typeface="Times New Roman" panose="02020603050405020304" pitchFamily="18" charset="0"/>
            </a:rPr>
            <a:t>获取资源</a:t>
          </a:r>
          <a:endParaRPr lang="zh-CN" altLang="en-US" b="0" dirty="0"/>
        </a:p>
      </dgm:t>
    </dgm:pt>
    <dgm:pt modelId="{2D7BA968-66A8-485A-AF97-7DA79D96A8A6}" type="parTrans" cxnId="{0DADB9EA-509C-4ED5-9014-25C783785634}">
      <dgm:prSet/>
      <dgm:spPr/>
      <dgm:t>
        <a:bodyPr/>
        <a:lstStyle/>
        <a:p>
          <a:endParaRPr lang="zh-CN" altLang="en-US" b="0"/>
        </a:p>
      </dgm:t>
    </dgm:pt>
    <dgm:pt modelId="{9E73A23B-38F3-4BBC-BF9B-95AA58CBBE1E}" type="sibTrans" cxnId="{0DADB9EA-509C-4ED5-9014-25C783785634}">
      <dgm:prSet/>
      <dgm:spPr/>
      <dgm:t>
        <a:bodyPr/>
        <a:lstStyle/>
        <a:p>
          <a:endParaRPr lang="zh-CN" altLang="en-US" b="0"/>
        </a:p>
      </dgm:t>
    </dgm:pt>
    <dgm:pt modelId="{BE096547-0712-4C4A-85C2-E4663E05F15D}">
      <dgm:prSet/>
      <dgm:spPr/>
      <dgm:t>
        <a:bodyPr/>
        <a:lstStyle/>
        <a:p>
          <a:r>
            <a:rPr lang="en-US" altLang="zh-CN" b="0" dirty="0">
              <a:latin typeface="Times New Roman" panose="02020603050405020304" pitchFamily="18" charset="0"/>
              <a:cs typeface="Times New Roman" panose="02020603050405020304" pitchFamily="18" charset="0"/>
            </a:rPr>
            <a:t>D)</a:t>
          </a:r>
          <a:r>
            <a:rPr lang="zh-CN" altLang="en-US" b="0" dirty="0">
              <a:latin typeface="Times New Roman" panose="02020603050405020304" pitchFamily="18" charset="0"/>
              <a:cs typeface="Times New Roman" panose="02020603050405020304" pitchFamily="18" charset="0"/>
            </a:rPr>
            <a:t>团队资源管理</a:t>
          </a:r>
        </a:p>
      </dgm:t>
    </dgm:pt>
    <dgm:pt modelId="{74B95CF0-E740-45D1-99FF-EC9631E5AE01}" type="parTrans" cxnId="{700F70A9-6325-405A-B6C2-083850A73D50}">
      <dgm:prSet/>
      <dgm:spPr/>
      <dgm:t>
        <a:bodyPr/>
        <a:lstStyle/>
        <a:p>
          <a:endParaRPr lang="zh-CN" altLang="en-US" b="0"/>
        </a:p>
      </dgm:t>
    </dgm:pt>
    <dgm:pt modelId="{CA4CC440-3AB3-44AD-9055-39A982BC8C3C}" type="sibTrans" cxnId="{700F70A9-6325-405A-B6C2-083850A73D50}">
      <dgm:prSet/>
      <dgm:spPr/>
      <dgm:t>
        <a:bodyPr/>
        <a:lstStyle/>
        <a:p>
          <a:endParaRPr lang="zh-CN" altLang="en-US" b="0"/>
        </a:p>
      </dgm:t>
    </dgm:pt>
    <dgm:pt modelId="{B0FE8688-0F73-485B-BEC5-CF81E2C6A70D}">
      <dgm:prSet/>
      <dgm:spPr/>
      <dgm:t>
        <a:bodyPr/>
        <a:lstStyle/>
        <a:p>
          <a:r>
            <a:rPr lang="en-US" altLang="zh-CN" b="0" dirty="0">
              <a:latin typeface="Times New Roman" panose="02020603050405020304" pitchFamily="18" charset="0"/>
              <a:cs typeface="Times New Roman" panose="02020603050405020304" pitchFamily="18" charset="0"/>
            </a:rPr>
            <a:t>E)</a:t>
          </a:r>
          <a:r>
            <a:rPr lang="zh-CN" altLang="en-US" b="0" dirty="0">
              <a:latin typeface="Times New Roman" panose="02020603050405020304" pitchFamily="18" charset="0"/>
              <a:cs typeface="Times New Roman" panose="02020603050405020304" pitchFamily="18" charset="0"/>
            </a:rPr>
            <a:t>培训</a:t>
          </a:r>
        </a:p>
      </dgm:t>
    </dgm:pt>
    <dgm:pt modelId="{89EBBD56-6FF9-4191-AAF2-8518834DFFB4}" type="parTrans" cxnId="{CE8F7397-51BB-450E-BED6-CE4C7CE0625C}">
      <dgm:prSet/>
      <dgm:spPr/>
      <dgm:t>
        <a:bodyPr/>
        <a:lstStyle/>
        <a:p>
          <a:endParaRPr lang="zh-CN" altLang="en-US" b="0"/>
        </a:p>
      </dgm:t>
    </dgm:pt>
    <dgm:pt modelId="{86F27F92-43A5-43B9-A4A4-F2104B381E75}" type="sibTrans" cxnId="{CE8F7397-51BB-450E-BED6-CE4C7CE0625C}">
      <dgm:prSet/>
      <dgm:spPr/>
      <dgm:t>
        <a:bodyPr/>
        <a:lstStyle/>
        <a:p>
          <a:endParaRPr lang="zh-CN" altLang="en-US" b="0"/>
        </a:p>
      </dgm:t>
    </dgm:pt>
    <dgm:pt modelId="{61B30945-61DC-4A05-8195-4B825EBE27A3}">
      <dgm:prSet/>
      <dgm:spPr/>
      <dgm:t>
        <a:bodyPr/>
        <a:lstStyle/>
        <a:p>
          <a:r>
            <a:rPr lang="en-US" altLang="zh-CN" b="0" dirty="0">
              <a:latin typeface="Times New Roman" panose="02020603050405020304" pitchFamily="18" charset="0"/>
              <a:cs typeface="Times New Roman" panose="02020603050405020304" pitchFamily="18" charset="0"/>
            </a:rPr>
            <a:t>F)</a:t>
          </a:r>
          <a:r>
            <a:rPr lang="zh-CN" altLang="en-US" b="0" dirty="0">
              <a:latin typeface="Times New Roman" panose="02020603050405020304" pitchFamily="18" charset="0"/>
              <a:cs typeface="Times New Roman" panose="02020603050405020304" pitchFamily="18" charset="0"/>
            </a:rPr>
            <a:t>团队建设</a:t>
          </a:r>
          <a:endParaRPr lang="en-US" altLang="zh-CN" b="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D15DC8F-293F-4812-B145-E3F28BB1F912}" type="parTrans" cxnId="{E661BA30-4F5D-46A7-9012-E40779CC69B1}">
      <dgm:prSet/>
      <dgm:spPr/>
      <dgm:t>
        <a:bodyPr/>
        <a:lstStyle/>
        <a:p>
          <a:endParaRPr lang="zh-CN" altLang="en-US" b="0"/>
        </a:p>
      </dgm:t>
    </dgm:pt>
    <dgm:pt modelId="{2A574F96-9231-4C21-BC21-E2C5D52415CA}" type="sibTrans" cxnId="{E661BA30-4F5D-46A7-9012-E40779CC69B1}">
      <dgm:prSet/>
      <dgm:spPr/>
      <dgm:t>
        <a:bodyPr/>
        <a:lstStyle/>
        <a:p>
          <a:endParaRPr lang="zh-CN" altLang="en-US" b="0"/>
        </a:p>
      </dgm:t>
    </dgm:pt>
    <dgm:pt modelId="{63B96A69-6B66-421C-B452-39DACB8AC93E}">
      <dgm:prSet/>
      <dgm:spPr/>
      <dgm:t>
        <a:bodyPr/>
        <a:lstStyle/>
        <a:p>
          <a:r>
            <a:rPr lang="en-US" altLang="zh-CN" b="0" dirty="0">
              <a:latin typeface="Times New Roman" panose="02020603050405020304" pitchFamily="18" charset="0"/>
              <a:cs typeface="Times New Roman" panose="02020603050405020304" pitchFamily="18" charset="0"/>
            </a:rPr>
            <a:t>G)</a:t>
          </a:r>
          <a:r>
            <a:rPr lang="zh-CN" altLang="en-US" b="0" dirty="0">
              <a:latin typeface="Times New Roman" panose="02020603050405020304" pitchFamily="18" charset="0"/>
              <a:cs typeface="Times New Roman" panose="02020603050405020304" pitchFamily="18" charset="0"/>
            </a:rPr>
            <a:t>资源控制</a:t>
          </a:r>
        </a:p>
      </dgm:t>
    </dgm:pt>
    <dgm:pt modelId="{2003FB7C-83CD-4D83-B922-661FFE0978BC}" type="parTrans" cxnId="{F2BA9880-9F27-46C5-BC26-BF6F7E7EE198}">
      <dgm:prSet/>
      <dgm:spPr/>
      <dgm:t>
        <a:bodyPr/>
        <a:lstStyle/>
        <a:p>
          <a:endParaRPr lang="zh-CN" altLang="en-US" b="0"/>
        </a:p>
      </dgm:t>
    </dgm:pt>
    <dgm:pt modelId="{6E5060DF-8372-4067-AF1F-585E43FD403E}" type="sibTrans" cxnId="{F2BA9880-9F27-46C5-BC26-BF6F7E7EE198}">
      <dgm:prSet/>
      <dgm:spPr/>
      <dgm:t>
        <a:bodyPr/>
        <a:lstStyle/>
        <a:p>
          <a:endParaRPr lang="zh-CN" altLang="en-US" b="0"/>
        </a:p>
      </dgm:t>
    </dgm:pt>
    <dgm:pt modelId="{D67F0466-38BC-40A4-95B3-081E525010C1}">
      <dgm:prSet phldrT="[文本]"/>
      <dgm:spPr/>
      <dgm:t>
        <a:bodyPr/>
        <a:lstStyle/>
        <a:p>
          <a:r>
            <a:rPr lang="en-US" altLang="zh-CN" b="0" dirty="0">
              <a:latin typeface="Times New Roman" panose="02020603050405020304" pitchFamily="18" charset="0"/>
              <a:cs typeface="Times New Roman" panose="02020603050405020304" pitchFamily="18" charset="0"/>
            </a:rPr>
            <a:t>B)</a:t>
          </a:r>
          <a:r>
            <a:rPr lang="zh-CN" altLang="en-US" b="0" dirty="0">
              <a:latin typeface="Times New Roman" panose="02020603050405020304" pitchFamily="18" charset="0"/>
              <a:cs typeface="Times New Roman" panose="02020603050405020304" pitchFamily="18" charset="0"/>
            </a:rPr>
            <a:t>角色、职责与能力</a:t>
          </a:r>
          <a:endParaRPr lang="zh-CN" altLang="en-US" b="0" dirty="0"/>
        </a:p>
      </dgm:t>
    </dgm:pt>
    <dgm:pt modelId="{2115EB22-DB4B-4F79-80F8-63E03C284E66}" type="parTrans" cxnId="{D7C16307-E125-4D5C-A9C3-95B212494B0C}">
      <dgm:prSet/>
      <dgm:spPr/>
      <dgm:t>
        <a:bodyPr/>
        <a:lstStyle/>
        <a:p>
          <a:endParaRPr lang="zh-CN" altLang="en-US" b="0"/>
        </a:p>
      </dgm:t>
    </dgm:pt>
    <dgm:pt modelId="{414E315D-02CB-41CE-A8F0-689429CE1C32}" type="sibTrans" cxnId="{D7C16307-E125-4D5C-A9C3-95B212494B0C}">
      <dgm:prSet/>
      <dgm:spPr/>
      <dgm:t>
        <a:bodyPr/>
        <a:lstStyle/>
        <a:p>
          <a:endParaRPr lang="zh-CN" altLang="en-US" b="0"/>
        </a:p>
      </dgm:t>
    </dgm:pt>
    <dgm:pt modelId="{B2F933AB-193B-4839-A23D-AB9601A872CC}">
      <dgm:prSet phldrT="[文本]"/>
      <dgm:spPr/>
      <dgm:t>
        <a:bodyPr/>
        <a:lstStyle/>
        <a:p>
          <a:r>
            <a:rPr lang="en-US" altLang="zh-CN" b="0" dirty="0">
              <a:latin typeface="Times New Roman" panose="02020603050405020304" pitchFamily="18" charset="0"/>
              <a:cs typeface="Times New Roman" panose="02020603050405020304" pitchFamily="18" charset="0"/>
            </a:rPr>
            <a:t>C)</a:t>
          </a:r>
          <a:r>
            <a:rPr lang="zh-CN" altLang="en-US" b="0" dirty="0">
              <a:latin typeface="Times New Roman" panose="02020603050405020304" pitchFamily="18" charset="0"/>
              <a:cs typeface="Times New Roman" panose="02020603050405020304" pitchFamily="18" charset="0"/>
            </a:rPr>
            <a:t>项目组织图</a:t>
          </a:r>
          <a:endParaRPr lang="zh-CN" altLang="en-US" b="0" dirty="0"/>
        </a:p>
      </dgm:t>
    </dgm:pt>
    <dgm:pt modelId="{45DD31A3-2759-462C-A78D-46EAF6072A8F}" type="parTrans" cxnId="{2C1BA123-F6DF-4949-9452-68C7664DCF75}">
      <dgm:prSet/>
      <dgm:spPr/>
      <dgm:t>
        <a:bodyPr/>
        <a:lstStyle/>
        <a:p>
          <a:endParaRPr lang="zh-CN" altLang="en-US" b="0"/>
        </a:p>
      </dgm:t>
    </dgm:pt>
    <dgm:pt modelId="{59573598-E46C-4A30-A0A3-ABB8684B7D00}" type="sibTrans" cxnId="{2C1BA123-F6DF-4949-9452-68C7664DCF75}">
      <dgm:prSet/>
      <dgm:spPr/>
      <dgm:t>
        <a:bodyPr/>
        <a:lstStyle/>
        <a:p>
          <a:endParaRPr lang="zh-CN" altLang="en-US" b="0"/>
        </a:p>
      </dgm:t>
    </dgm:pt>
    <dgm:pt modelId="{A0497BC5-6090-4429-84CB-5F752B2737EC}">
      <dgm:prSet/>
      <dgm:spPr/>
      <dgm:t>
        <a:bodyPr/>
        <a:lstStyle/>
        <a:p>
          <a:r>
            <a:rPr lang="zh-CN" altLang="en-US" b="0" dirty="0">
              <a:latin typeface="Times New Roman" panose="02020603050405020304" pitchFamily="18" charset="0"/>
              <a:cs typeface="Times New Roman" panose="02020603050405020304" pitchFamily="18" charset="0"/>
            </a:rPr>
            <a:t>认可计划</a:t>
          </a:r>
        </a:p>
      </dgm:t>
    </dgm:pt>
    <dgm:pt modelId="{8AD6CD7D-4B3C-4B90-87F1-22671C157075}" type="parTrans" cxnId="{4B6F5BFD-DB4F-4DE6-942B-EF1D1C0BEA10}">
      <dgm:prSet/>
      <dgm:spPr/>
      <dgm:t>
        <a:bodyPr/>
        <a:lstStyle/>
        <a:p>
          <a:endParaRPr lang="zh-CN" altLang="en-US"/>
        </a:p>
      </dgm:t>
    </dgm:pt>
    <dgm:pt modelId="{8DDF7363-5577-4803-9F30-CB9A6B469DAC}" type="sibTrans" cxnId="{4B6F5BFD-DB4F-4DE6-942B-EF1D1C0BEA10}">
      <dgm:prSet/>
      <dgm:spPr/>
      <dgm:t>
        <a:bodyPr/>
        <a:lstStyle/>
        <a:p>
          <a:endParaRPr lang="zh-CN" altLang="en-US"/>
        </a:p>
      </dgm:t>
    </dgm:pt>
    <dgm:pt modelId="{05076239-510E-4F1E-B0AF-C390A518CCBC}" type="pres">
      <dgm:prSet presAssocID="{CD371927-45E5-4D2D-B5ED-C3B0B17F5F48}" presName="diagram" presStyleCnt="0">
        <dgm:presLayoutVars>
          <dgm:dir/>
          <dgm:resizeHandles val="exact"/>
        </dgm:presLayoutVars>
      </dgm:prSet>
      <dgm:spPr/>
    </dgm:pt>
    <dgm:pt modelId="{6D160C9E-0D85-4A52-952C-D1655846BE63}" type="pres">
      <dgm:prSet presAssocID="{DB44C005-EAB7-4628-A6E4-0A0E2E46887E}" presName="node" presStyleLbl="node1" presStyleIdx="0" presStyleCnt="8">
        <dgm:presLayoutVars>
          <dgm:bulletEnabled val="1"/>
        </dgm:presLayoutVars>
      </dgm:prSet>
      <dgm:spPr/>
    </dgm:pt>
    <dgm:pt modelId="{3CC0AA85-560A-478A-BF84-EA7F9FD35A10}" type="pres">
      <dgm:prSet presAssocID="{9E73A23B-38F3-4BBC-BF9B-95AA58CBBE1E}" presName="sibTrans" presStyleCnt="0"/>
      <dgm:spPr/>
    </dgm:pt>
    <dgm:pt modelId="{410178D1-F24E-4787-A9A5-D9366F93EE2F}" type="pres">
      <dgm:prSet presAssocID="{D67F0466-38BC-40A4-95B3-081E525010C1}" presName="node" presStyleLbl="node1" presStyleIdx="1" presStyleCnt="8">
        <dgm:presLayoutVars>
          <dgm:bulletEnabled val="1"/>
        </dgm:presLayoutVars>
      </dgm:prSet>
      <dgm:spPr/>
    </dgm:pt>
    <dgm:pt modelId="{9D864EBB-4DA7-4700-A5FF-7A63273E6EFC}" type="pres">
      <dgm:prSet presAssocID="{414E315D-02CB-41CE-A8F0-689429CE1C32}" presName="sibTrans" presStyleCnt="0"/>
      <dgm:spPr/>
    </dgm:pt>
    <dgm:pt modelId="{9CABB358-242A-4DEF-BEC3-8FD7631C94CE}" type="pres">
      <dgm:prSet presAssocID="{B2F933AB-193B-4839-A23D-AB9601A872CC}" presName="node" presStyleLbl="node1" presStyleIdx="2" presStyleCnt="8">
        <dgm:presLayoutVars>
          <dgm:bulletEnabled val="1"/>
        </dgm:presLayoutVars>
      </dgm:prSet>
      <dgm:spPr/>
    </dgm:pt>
    <dgm:pt modelId="{BD4A09C6-6F07-4407-89A6-45E38F8EEE26}" type="pres">
      <dgm:prSet presAssocID="{59573598-E46C-4A30-A0A3-ABB8684B7D00}" presName="sibTrans" presStyleCnt="0"/>
      <dgm:spPr/>
    </dgm:pt>
    <dgm:pt modelId="{4D2E47F1-62A4-4FF2-B066-E43B85E18053}" type="pres">
      <dgm:prSet presAssocID="{BE096547-0712-4C4A-85C2-E4663E05F15D}" presName="node" presStyleLbl="node1" presStyleIdx="3" presStyleCnt="8">
        <dgm:presLayoutVars>
          <dgm:bulletEnabled val="1"/>
        </dgm:presLayoutVars>
      </dgm:prSet>
      <dgm:spPr/>
    </dgm:pt>
    <dgm:pt modelId="{C7600810-934E-45F2-8B14-287CE59FB4EA}" type="pres">
      <dgm:prSet presAssocID="{CA4CC440-3AB3-44AD-9055-39A982BC8C3C}" presName="sibTrans" presStyleCnt="0"/>
      <dgm:spPr/>
    </dgm:pt>
    <dgm:pt modelId="{19A9F433-96B1-43DF-9465-B3ADE8B76EA8}" type="pres">
      <dgm:prSet presAssocID="{B0FE8688-0F73-485B-BEC5-CF81E2C6A70D}" presName="node" presStyleLbl="node1" presStyleIdx="4" presStyleCnt="8">
        <dgm:presLayoutVars>
          <dgm:bulletEnabled val="1"/>
        </dgm:presLayoutVars>
      </dgm:prSet>
      <dgm:spPr/>
    </dgm:pt>
    <dgm:pt modelId="{CC10E2F3-53C1-45F3-80BB-7240F973FFFE}" type="pres">
      <dgm:prSet presAssocID="{86F27F92-43A5-43B9-A4A4-F2104B381E75}" presName="sibTrans" presStyleCnt="0"/>
      <dgm:spPr/>
    </dgm:pt>
    <dgm:pt modelId="{2199448E-F07E-40D1-839E-9D504F61DB89}" type="pres">
      <dgm:prSet presAssocID="{61B30945-61DC-4A05-8195-4B825EBE27A3}" presName="node" presStyleLbl="node1" presStyleIdx="5" presStyleCnt="8">
        <dgm:presLayoutVars>
          <dgm:bulletEnabled val="1"/>
        </dgm:presLayoutVars>
      </dgm:prSet>
      <dgm:spPr/>
    </dgm:pt>
    <dgm:pt modelId="{C49A22A0-888A-4612-AB0A-672570A02A59}" type="pres">
      <dgm:prSet presAssocID="{2A574F96-9231-4C21-BC21-E2C5D52415CA}" presName="sibTrans" presStyleCnt="0"/>
      <dgm:spPr/>
    </dgm:pt>
    <dgm:pt modelId="{2D315A1D-D501-449A-B251-B59B172BA742}" type="pres">
      <dgm:prSet presAssocID="{63B96A69-6B66-421C-B452-39DACB8AC93E}" presName="node" presStyleLbl="node1" presStyleIdx="6" presStyleCnt="8">
        <dgm:presLayoutVars>
          <dgm:bulletEnabled val="1"/>
        </dgm:presLayoutVars>
      </dgm:prSet>
      <dgm:spPr/>
    </dgm:pt>
    <dgm:pt modelId="{570480FF-8EBB-4C9E-868B-DDB254B88259}" type="pres">
      <dgm:prSet presAssocID="{6E5060DF-8372-4067-AF1F-585E43FD403E}" presName="sibTrans" presStyleCnt="0"/>
      <dgm:spPr/>
    </dgm:pt>
    <dgm:pt modelId="{34D338DA-4942-4F76-B8CB-4BE5E3233C2B}" type="pres">
      <dgm:prSet presAssocID="{A0497BC5-6090-4429-84CB-5F752B2737EC}" presName="node" presStyleLbl="node1" presStyleIdx="7" presStyleCnt="8">
        <dgm:presLayoutVars>
          <dgm:bulletEnabled val="1"/>
        </dgm:presLayoutVars>
      </dgm:prSet>
      <dgm:spPr/>
    </dgm:pt>
  </dgm:ptLst>
  <dgm:cxnLst>
    <dgm:cxn modelId="{D7C16307-E125-4D5C-A9C3-95B212494B0C}" srcId="{CD371927-45E5-4D2D-B5ED-C3B0B17F5F48}" destId="{D67F0466-38BC-40A4-95B3-081E525010C1}" srcOrd="1" destOrd="0" parTransId="{2115EB22-DB4B-4F79-80F8-63E03C284E66}" sibTransId="{414E315D-02CB-41CE-A8F0-689429CE1C32}"/>
    <dgm:cxn modelId="{0F7AA70D-D05E-4F11-B522-5A4B8290D718}" type="presOf" srcId="{D67F0466-38BC-40A4-95B3-081E525010C1}" destId="{410178D1-F24E-4787-A9A5-D9366F93EE2F}" srcOrd="0" destOrd="0" presId="urn:microsoft.com/office/officeart/2005/8/layout/default"/>
    <dgm:cxn modelId="{6E963917-5442-418E-AA55-FB66E88B4646}" type="presOf" srcId="{B0FE8688-0F73-485B-BEC5-CF81E2C6A70D}" destId="{19A9F433-96B1-43DF-9465-B3ADE8B76EA8}" srcOrd="0" destOrd="0" presId="urn:microsoft.com/office/officeart/2005/8/layout/default"/>
    <dgm:cxn modelId="{2C1BA123-F6DF-4949-9452-68C7664DCF75}" srcId="{CD371927-45E5-4D2D-B5ED-C3B0B17F5F48}" destId="{B2F933AB-193B-4839-A23D-AB9601A872CC}" srcOrd="2" destOrd="0" parTransId="{45DD31A3-2759-462C-A78D-46EAF6072A8F}" sibTransId="{59573598-E46C-4A30-A0A3-ABB8684B7D00}"/>
    <dgm:cxn modelId="{E661BA30-4F5D-46A7-9012-E40779CC69B1}" srcId="{CD371927-45E5-4D2D-B5ED-C3B0B17F5F48}" destId="{61B30945-61DC-4A05-8195-4B825EBE27A3}" srcOrd="5" destOrd="0" parTransId="{2D15DC8F-293F-4812-B145-E3F28BB1F912}" sibTransId="{2A574F96-9231-4C21-BC21-E2C5D52415CA}"/>
    <dgm:cxn modelId="{E3FAD73A-4C9A-4A5E-8047-50A2EA337403}" type="presOf" srcId="{61B30945-61DC-4A05-8195-4B825EBE27A3}" destId="{2199448E-F07E-40D1-839E-9D504F61DB89}" srcOrd="0" destOrd="0" presId="urn:microsoft.com/office/officeart/2005/8/layout/default"/>
    <dgm:cxn modelId="{7468045B-2A54-4637-9CD5-0C1E1B8590E0}" type="presOf" srcId="{DB44C005-EAB7-4628-A6E4-0A0E2E46887E}" destId="{6D160C9E-0D85-4A52-952C-D1655846BE63}" srcOrd="0" destOrd="0" presId="urn:microsoft.com/office/officeart/2005/8/layout/default"/>
    <dgm:cxn modelId="{7F55236B-2BF2-4DC7-8C53-6DF8DBA843D9}" type="presOf" srcId="{B2F933AB-193B-4839-A23D-AB9601A872CC}" destId="{9CABB358-242A-4DEF-BEC3-8FD7631C94CE}" srcOrd="0" destOrd="0" presId="urn:microsoft.com/office/officeart/2005/8/layout/default"/>
    <dgm:cxn modelId="{1B72E84D-5FC3-4C88-B99D-1967FB6D76B5}" type="presOf" srcId="{BE096547-0712-4C4A-85C2-E4663E05F15D}" destId="{4D2E47F1-62A4-4FF2-B066-E43B85E18053}" srcOrd="0" destOrd="0" presId="urn:microsoft.com/office/officeart/2005/8/layout/default"/>
    <dgm:cxn modelId="{449A4F72-2774-4C43-A0DE-362FB9A10973}" type="presOf" srcId="{A0497BC5-6090-4429-84CB-5F752B2737EC}" destId="{34D338DA-4942-4F76-B8CB-4BE5E3233C2B}" srcOrd="0" destOrd="0" presId="urn:microsoft.com/office/officeart/2005/8/layout/default"/>
    <dgm:cxn modelId="{F2BA9880-9F27-46C5-BC26-BF6F7E7EE198}" srcId="{CD371927-45E5-4D2D-B5ED-C3B0B17F5F48}" destId="{63B96A69-6B66-421C-B452-39DACB8AC93E}" srcOrd="6" destOrd="0" parTransId="{2003FB7C-83CD-4D83-B922-661FFE0978BC}" sibTransId="{6E5060DF-8372-4067-AF1F-585E43FD403E}"/>
    <dgm:cxn modelId="{CE8F7397-51BB-450E-BED6-CE4C7CE0625C}" srcId="{CD371927-45E5-4D2D-B5ED-C3B0B17F5F48}" destId="{B0FE8688-0F73-485B-BEC5-CF81E2C6A70D}" srcOrd="4" destOrd="0" parTransId="{89EBBD56-6FF9-4191-AAF2-8518834DFFB4}" sibTransId="{86F27F92-43A5-43B9-A4A4-F2104B381E75}"/>
    <dgm:cxn modelId="{700F70A9-6325-405A-B6C2-083850A73D50}" srcId="{CD371927-45E5-4D2D-B5ED-C3B0B17F5F48}" destId="{BE096547-0712-4C4A-85C2-E4663E05F15D}" srcOrd="3" destOrd="0" parTransId="{74B95CF0-E740-45D1-99FF-EC9631E5AE01}" sibTransId="{CA4CC440-3AB3-44AD-9055-39A982BC8C3C}"/>
    <dgm:cxn modelId="{637F8FDE-3855-4B67-87D3-A3901D4942CC}" type="presOf" srcId="{CD371927-45E5-4D2D-B5ED-C3B0B17F5F48}" destId="{05076239-510E-4F1E-B0AF-C390A518CCBC}" srcOrd="0" destOrd="0" presId="urn:microsoft.com/office/officeart/2005/8/layout/default"/>
    <dgm:cxn modelId="{63A5B2E3-23BF-42FC-81CF-05030F1A9B3F}" type="presOf" srcId="{63B96A69-6B66-421C-B452-39DACB8AC93E}" destId="{2D315A1D-D501-449A-B251-B59B172BA742}" srcOrd="0" destOrd="0" presId="urn:microsoft.com/office/officeart/2005/8/layout/default"/>
    <dgm:cxn modelId="{0DADB9EA-509C-4ED5-9014-25C783785634}" srcId="{CD371927-45E5-4D2D-B5ED-C3B0B17F5F48}" destId="{DB44C005-EAB7-4628-A6E4-0A0E2E46887E}" srcOrd="0" destOrd="0" parTransId="{2D7BA968-66A8-485A-AF97-7DA79D96A8A6}" sibTransId="{9E73A23B-38F3-4BBC-BF9B-95AA58CBBE1E}"/>
    <dgm:cxn modelId="{4B6F5BFD-DB4F-4DE6-942B-EF1D1C0BEA10}" srcId="{CD371927-45E5-4D2D-B5ED-C3B0B17F5F48}" destId="{A0497BC5-6090-4429-84CB-5F752B2737EC}" srcOrd="7" destOrd="0" parTransId="{8AD6CD7D-4B3C-4B90-87F1-22671C157075}" sibTransId="{8DDF7363-5577-4803-9F30-CB9A6B469DAC}"/>
    <dgm:cxn modelId="{723C890C-4092-40E7-99A3-23C5CF128253}" type="presParOf" srcId="{05076239-510E-4F1E-B0AF-C390A518CCBC}" destId="{6D160C9E-0D85-4A52-952C-D1655846BE63}" srcOrd="0" destOrd="0" presId="urn:microsoft.com/office/officeart/2005/8/layout/default"/>
    <dgm:cxn modelId="{661F5356-51EA-44A0-8284-E7A0553EC069}" type="presParOf" srcId="{05076239-510E-4F1E-B0AF-C390A518CCBC}" destId="{3CC0AA85-560A-478A-BF84-EA7F9FD35A10}" srcOrd="1" destOrd="0" presId="urn:microsoft.com/office/officeart/2005/8/layout/default"/>
    <dgm:cxn modelId="{9CEDF9EE-4DF5-4262-B96D-0B21ADF28866}" type="presParOf" srcId="{05076239-510E-4F1E-B0AF-C390A518CCBC}" destId="{410178D1-F24E-4787-A9A5-D9366F93EE2F}" srcOrd="2" destOrd="0" presId="urn:microsoft.com/office/officeart/2005/8/layout/default"/>
    <dgm:cxn modelId="{8130F428-3A30-46A0-A70A-83468E506F22}" type="presParOf" srcId="{05076239-510E-4F1E-B0AF-C390A518CCBC}" destId="{9D864EBB-4DA7-4700-A5FF-7A63273E6EFC}" srcOrd="3" destOrd="0" presId="urn:microsoft.com/office/officeart/2005/8/layout/default"/>
    <dgm:cxn modelId="{EFE8CFEC-9286-4A28-85CA-01DC97406571}" type="presParOf" srcId="{05076239-510E-4F1E-B0AF-C390A518CCBC}" destId="{9CABB358-242A-4DEF-BEC3-8FD7631C94CE}" srcOrd="4" destOrd="0" presId="urn:microsoft.com/office/officeart/2005/8/layout/default"/>
    <dgm:cxn modelId="{998C5F2A-1D87-4823-BAAF-A2C3AE808063}" type="presParOf" srcId="{05076239-510E-4F1E-B0AF-C390A518CCBC}" destId="{BD4A09C6-6F07-4407-89A6-45E38F8EEE26}" srcOrd="5" destOrd="0" presId="urn:microsoft.com/office/officeart/2005/8/layout/default"/>
    <dgm:cxn modelId="{8DF791B8-BE95-4900-8AE5-FC3C233EF4EF}" type="presParOf" srcId="{05076239-510E-4F1E-B0AF-C390A518CCBC}" destId="{4D2E47F1-62A4-4FF2-B066-E43B85E18053}" srcOrd="6" destOrd="0" presId="urn:microsoft.com/office/officeart/2005/8/layout/default"/>
    <dgm:cxn modelId="{B286DAA5-B9D4-4943-8AD9-DB8B4CFEA8F0}" type="presParOf" srcId="{05076239-510E-4F1E-B0AF-C390A518CCBC}" destId="{C7600810-934E-45F2-8B14-287CE59FB4EA}" srcOrd="7" destOrd="0" presId="urn:microsoft.com/office/officeart/2005/8/layout/default"/>
    <dgm:cxn modelId="{09673EF4-28A3-4826-AEAD-5298C51596C4}" type="presParOf" srcId="{05076239-510E-4F1E-B0AF-C390A518CCBC}" destId="{19A9F433-96B1-43DF-9465-B3ADE8B76EA8}" srcOrd="8" destOrd="0" presId="urn:microsoft.com/office/officeart/2005/8/layout/default"/>
    <dgm:cxn modelId="{56A0C4C6-D439-40FE-BBBF-2CE66031B17C}" type="presParOf" srcId="{05076239-510E-4F1E-B0AF-C390A518CCBC}" destId="{CC10E2F3-53C1-45F3-80BB-7240F973FFFE}" srcOrd="9" destOrd="0" presId="urn:microsoft.com/office/officeart/2005/8/layout/default"/>
    <dgm:cxn modelId="{0BC666C0-CA79-4693-89AA-54B44373D634}" type="presParOf" srcId="{05076239-510E-4F1E-B0AF-C390A518CCBC}" destId="{2199448E-F07E-40D1-839E-9D504F61DB89}" srcOrd="10" destOrd="0" presId="urn:microsoft.com/office/officeart/2005/8/layout/default"/>
    <dgm:cxn modelId="{AFC48F31-EA72-4781-9164-93B406464B2D}" type="presParOf" srcId="{05076239-510E-4F1E-B0AF-C390A518CCBC}" destId="{C49A22A0-888A-4612-AB0A-672570A02A59}" srcOrd="11" destOrd="0" presId="urn:microsoft.com/office/officeart/2005/8/layout/default"/>
    <dgm:cxn modelId="{5B8382AB-3AD0-47AA-AF7E-C59B76916BA7}" type="presParOf" srcId="{05076239-510E-4F1E-B0AF-C390A518CCBC}" destId="{2D315A1D-D501-449A-B251-B59B172BA742}" srcOrd="12" destOrd="0" presId="urn:microsoft.com/office/officeart/2005/8/layout/default"/>
    <dgm:cxn modelId="{5710DA41-2E85-4EFD-8FA6-FD5C4A1D5F57}" type="presParOf" srcId="{05076239-510E-4F1E-B0AF-C390A518CCBC}" destId="{570480FF-8EBB-4C9E-868B-DDB254B88259}" srcOrd="13" destOrd="0" presId="urn:microsoft.com/office/officeart/2005/8/layout/default"/>
    <dgm:cxn modelId="{4BBB6CDD-7CC7-44DC-813F-B3B6515C8793}" type="presParOf" srcId="{05076239-510E-4F1E-B0AF-C390A518CCBC}" destId="{34D338DA-4942-4F76-B8CB-4BE5E3233C2B}" srcOrd="1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CD371927-45E5-4D2D-B5ED-C3B0B17F5F48}" type="doc">
      <dgm:prSet loTypeId="urn:microsoft.com/office/officeart/2005/8/layout/default" loCatId="list" qsTypeId="urn:microsoft.com/office/officeart/2005/8/quickstyle/simple3" qsCatId="simple" csTypeId="urn:microsoft.com/office/officeart/2005/8/colors/colorful4" csCatId="colorful" phldr="1"/>
      <dgm:spPr/>
      <dgm:t>
        <a:bodyPr/>
        <a:lstStyle/>
        <a:p>
          <a:endParaRPr lang="zh-CN" altLang="en-US"/>
        </a:p>
      </dgm:t>
    </dgm:pt>
    <dgm:pt modelId="{DB44C005-EAB7-4628-A6E4-0A0E2E46887E}">
      <dgm:prSet phldrT="[文本]"/>
      <dgm:spPr/>
      <dgm:t>
        <a:bodyPr/>
        <a:lstStyle/>
        <a:p>
          <a:r>
            <a:rPr lang="en-US" altLang="zh-CN" b="0" dirty="0">
              <a:latin typeface="Times New Roman" panose="02020603050405020304" pitchFamily="18" charset="0"/>
              <a:cs typeface="Times New Roman" panose="02020603050405020304" pitchFamily="18" charset="0"/>
            </a:rPr>
            <a:t>A)</a:t>
          </a:r>
          <a:r>
            <a:rPr lang="zh-CN" altLang="en-US" b="0" dirty="0">
              <a:latin typeface="Times New Roman" panose="02020603050405020304" pitchFamily="18" charset="0"/>
              <a:cs typeface="Times New Roman" panose="02020603050405020304" pitchFamily="18" charset="0"/>
            </a:rPr>
            <a:t>人员招募</a:t>
          </a:r>
          <a:endParaRPr lang="zh-CN" altLang="en-US" b="0" dirty="0"/>
        </a:p>
      </dgm:t>
    </dgm:pt>
    <dgm:pt modelId="{2D7BA968-66A8-485A-AF97-7DA79D96A8A6}" type="parTrans" cxnId="{0DADB9EA-509C-4ED5-9014-25C783785634}">
      <dgm:prSet/>
      <dgm:spPr/>
      <dgm:t>
        <a:bodyPr/>
        <a:lstStyle/>
        <a:p>
          <a:endParaRPr lang="zh-CN" altLang="en-US" b="0"/>
        </a:p>
      </dgm:t>
    </dgm:pt>
    <dgm:pt modelId="{9E73A23B-38F3-4BBC-BF9B-95AA58CBBE1E}" type="sibTrans" cxnId="{0DADB9EA-509C-4ED5-9014-25C783785634}">
      <dgm:prSet/>
      <dgm:spPr/>
      <dgm:t>
        <a:bodyPr/>
        <a:lstStyle/>
        <a:p>
          <a:endParaRPr lang="zh-CN" altLang="en-US" b="0"/>
        </a:p>
      </dgm:t>
    </dgm:pt>
    <dgm:pt modelId="{BE096547-0712-4C4A-85C2-E4663E05F15D}">
      <dgm:prSet/>
      <dgm:spPr/>
      <dgm:t>
        <a:bodyPr/>
        <a:lstStyle/>
        <a:p>
          <a:r>
            <a:rPr lang="en-US" altLang="zh-CN" b="0" dirty="0">
              <a:latin typeface="Times New Roman" panose="02020603050405020304" pitchFamily="18" charset="0"/>
              <a:cs typeface="Times New Roman" panose="02020603050405020304" pitchFamily="18" charset="0"/>
            </a:rPr>
            <a:t>D)</a:t>
          </a:r>
          <a:r>
            <a:rPr lang="zh-CN" altLang="en-US" b="0" dirty="0">
              <a:latin typeface="Times New Roman" panose="02020603050405020304" pitchFamily="18" charset="0"/>
              <a:cs typeface="Times New Roman" panose="02020603050405020304" pitchFamily="18" charset="0"/>
            </a:rPr>
            <a:t>认可与奖励</a:t>
          </a:r>
        </a:p>
      </dgm:t>
    </dgm:pt>
    <dgm:pt modelId="{74B95CF0-E740-45D1-99FF-EC9631E5AE01}" type="parTrans" cxnId="{700F70A9-6325-405A-B6C2-083850A73D50}">
      <dgm:prSet/>
      <dgm:spPr/>
      <dgm:t>
        <a:bodyPr/>
        <a:lstStyle/>
        <a:p>
          <a:endParaRPr lang="zh-CN" altLang="en-US" b="0"/>
        </a:p>
      </dgm:t>
    </dgm:pt>
    <dgm:pt modelId="{CA4CC440-3AB3-44AD-9055-39A982BC8C3C}" type="sibTrans" cxnId="{700F70A9-6325-405A-B6C2-083850A73D50}">
      <dgm:prSet/>
      <dgm:spPr/>
      <dgm:t>
        <a:bodyPr/>
        <a:lstStyle/>
        <a:p>
          <a:endParaRPr lang="zh-CN" altLang="en-US" b="0"/>
        </a:p>
      </dgm:t>
    </dgm:pt>
    <dgm:pt modelId="{B0FE8688-0F73-485B-BEC5-CF81E2C6A70D}">
      <dgm:prSet/>
      <dgm:spPr/>
      <dgm:t>
        <a:bodyPr/>
        <a:lstStyle/>
        <a:p>
          <a:r>
            <a:rPr lang="en-US" altLang="zh-CN" b="0">
              <a:latin typeface="Times New Roman" panose="02020603050405020304" pitchFamily="18" charset="0"/>
              <a:cs typeface="Times New Roman" panose="02020603050405020304" pitchFamily="18" charset="0"/>
            </a:rPr>
            <a:t>E)</a:t>
          </a:r>
          <a:r>
            <a:rPr lang="zh-CN" altLang="en-US" b="0">
              <a:latin typeface="Times New Roman" panose="02020603050405020304" pitchFamily="18" charset="0"/>
              <a:cs typeface="Times New Roman" panose="02020603050405020304" pitchFamily="18" charset="0"/>
            </a:rPr>
            <a:t>合规性</a:t>
          </a:r>
          <a:endParaRPr lang="zh-CN" altLang="en-US" b="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9EBBD56-6FF9-4191-AAF2-8518834DFFB4}" type="parTrans" cxnId="{CE8F7397-51BB-450E-BED6-CE4C7CE0625C}">
      <dgm:prSet/>
      <dgm:spPr/>
      <dgm:t>
        <a:bodyPr/>
        <a:lstStyle/>
        <a:p>
          <a:endParaRPr lang="zh-CN" altLang="en-US" b="0"/>
        </a:p>
      </dgm:t>
    </dgm:pt>
    <dgm:pt modelId="{86F27F92-43A5-43B9-A4A4-F2104B381E75}" type="sibTrans" cxnId="{CE8F7397-51BB-450E-BED6-CE4C7CE0625C}">
      <dgm:prSet/>
      <dgm:spPr/>
      <dgm:t>
        <a:bodyPr/>
        <a:lstStyle/>
        <a:p>
          <a:endParaRPr lang="zh-CN" altLang="en-US" b="0"/>
        </a:p>
      </dgm:t>
    </dgm:pt>
    <dgm:pt modelId="{61B30945-61DC-4A05-8195-4B825EBE27A3}">
      <dgm:prSet/>
      <dgm:spPr/>
      <dgm:t>
        <a:bodyPr/>
        <a:lstStyle/>
        <a:p>
          <a:r>
            <a:rPr lang="en-US" altLang="zh-CN" b="0">
              <a:latin typeface="Times New Roman" panose="02020603050405020304" pitchFamily="18" charset="0"/>
              <a:cs typeface="Times New Roman" panose="02020603050405020304" pitchFamily="18" charset="0"/>
            </a:rPr>
            <a:t>F)</a:t>
          </a:r>
          <a:r>
            <a:rPr lang="zh-CN" altLang="en-US" b="0">
              <a:latin typeface="Times New Roman" panose="02020603050405020304" pitchFamily="18" charset="0"/>
              <a:cs typeface="Times New Roman" panose="02020603050405020304" pitchFamily="18" charset="0"/>
            </a:rPr>
            <a:t>安全</a:t>
          </a:r>
          <a:endParaRPr lang="en-US" altLang="zh-CN" b="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D15DC8F-293F-4812-B145-E3F28BB1F912}" type="parTrans" cxnId="{E661BA30-4F5D-46A7-9012-E40779CC69B1}">
      <dgm:prSet/>
      <dgm:spPr/>
      <dgm:t>
        <a:bodyPr/>
        <a:lstStyle/>
        <a:p>
          <a:endParaRPr lang="zh-CN" altLang="en-US" b="0"/>
        </a:p>
      </dgm:t>
    </dgm:pt>
    <dgm:pt modelId="{2A574F96-9231-4C21-BC21-E2C5D52415CA}" type="sibTrans" cxnId="{E661BA30-4F5D-46A7-9012-E40779CC69B1}">
      <dgm:prSet/>
      <dgm:spPr/>
      <dgm:t>
        <a:bodyPr/>
        <a:lstStyle/>
        <a:p>
          <a:endParaRPr lang="zh-CN" altLang="en-US" b="0"/>
        </a:p>
      </dgm:t>
    </dgm:pt>
    <dgm:pt modelId="{63B96A69-6B66-421C-B452-39DACB8AC93E}">
      <dgm:prSet/>
      <dgm:spPr/>
      <dgm:t>
        <a:bodyPr/>
        <a:lstStyle/>
        <a:p>
          <a:r>
            <a:rPr lang="en-US" altLang="zh-CN" b="0" dirty="0">
              <a:latin typeface="Times New Roman" panose="02020603050405020304" pitchFamily="18" charset="0"/>
              <a:cs typeface="Times New Roman" panose="02020603050405020304" pitchFamily="18" charset="0"/>
            </a:rPr>
            <a:t>G)</a:t>
          </a:r>
          <a:r>
            <a:rPr lang="zh-CN" altLang="en-US" b="0" dirty="0">
              <a:latin typeface="Times New Roman" panose="02020603050405020304" pitchFamily="18" charset="0"/>
              <a:cs typeface="Times New Roman" panose="02020603050405020304" pitchFamily="18" charset="0"/>
            </a:rPr>
            <a:t>资源日历</a:t>
          </a:r>
        </a:p>
      </dgm:t>
    </dgm:pt>
    <dgm:pt modelId="{2003FB7C-83CD-4D83-B922-661FFE0978BC}" type="parTrans" cxnId="{F2BA9880-9F27-46C5-BC26-BF6F7E7EE198}">
      <dgm:prSet/>
      <dgm:spPr/>
      <dgm:t>
        <a:bodyPr/>
        <a:lstStyle/>
        <a:p>
          <a:endParaRPr lang="zh-CN" altLang="en-US" b="0"/>
        </a:p>
      </dgm:t>
    </dgm:pt>
    <dgm:pt modelId="{6E5060DF-8372-4067-AF1F-585E43FD403E}" type="sibTrans" cxnId="{F2BA9880-9F27-46C5-BC26-BF6F7E7EE198}">
      <dgm:prSet/>
      <dgm:spPr/>
      <dgm:t>
        <a:bodyPr/>
        <a:lstStyle/>
        <a:p>
          <a:endParaRPr lang="zh-CN" altLang="en-US" b="0"/>
        </a:p>
      </dgm:t>
    </dgm:pt>
    <dgm:pt modelId="{D67F0466-38BC-40A4-95B3-081E525010C1}">
      <dgm:prSet phldrT="[文本]"/>
      <dgm:spPr/>
      <dgm:t>
        <a:bodyPr/>
        <a:lstStyle/>
        <a:p>
          <a:r>
            <a:rPr lang="en-US" altLang="zh-CN" b="0" dirty="0">
              <a:latin typeface="Times New Roman" panose="02020603050405020304" pitchFamily="18" charset="0"/>
              <a:cs typeface="Times New Roman" panose="02020603050405020304" pitchFamily="18" charset="0"/>
            </a:rPr>
            <a:t>B)</a:t>
          </a:r>
          <a:r>
            <a:rPr lang="zh-CN" altLang="en-US" b="0" dirty="0">
              <a:latin typeface="Times New Roman" panose="02020603050405020304" pitchFamily="18" charset="0"/>
              <a:cs typeface="Times New Roman" panose="02020603050405020304" pitchFamily="18" charset="0"/>
            </a:rPr>
            <a:t>人员遣散计划</a:t>
          </a:r>
          <a:endParaRPr lang="zh-CN" altLang="en-US" b="0" dirty="0"/>
        </a:p>
      </dgm:t>
    </dgm:pt>
    <dgm:pt modelId="{2115EB22-DB4B-4F79-80F8-63E03C284E66}" type="parTrans" cxnId="{D7C16307-E125-4D5C-A9C3-95B212494B0C}">
      <dgm:prSet/>
      <dgm:spPr/>
      <dgm:t>
        <a:bodyPr/>
        <a:lstStyle/>
        <a:p>
          <a:endParaRPr lang="zh-CN" altLang="en-US" b="0"/>
        </a:p>
      </dgm:t>
    </dgm:pt>
    <dgm:pt modelId="{414E315D-02CB-41CE-A8F0-689429CE1C32}" type="sibTrans" cxnId="{D7C16307-E125-4D5C-A9C3-95B212494B0C}">
      <dgm:prSet/>
      <dgm:spPr/>
      <dgm:t>
        <a:bodyPr/>
        <a:lstStyle/>
        <a:p>
          <a:endParaRPr lang="zh-CN" altLang="en-US" b="0"/>
        </a:p>
      </dgm:t>
    </dgm:pt>
    <dgm:pt modelId="{B2F933AB-193B-4839-A23D-AB9601A872CC}">
      <dgm:prSet phldrT="[文本]"/>
      <dgm:spPr/>
      <dgm:t>
        <a:bodyPr/>
        <a:lstStyle/>
        <a:p>
          <a:r>
            <a:rPr lang="en-US" altLang="zh-CN" b="0" dirty="0">
              <a:latin typeface="Times New Roman" panose="02020603050405020304" pitchFamily="18" charset="0"/>
              <a:cs typeface="Times New Roman" panose="02020603050405020304" pitchFamily="18" charset="0"/>
            </a:rPr>
            <a:t>C)</a:t>
          </a:r>
          <a:r>
            <a:rPr lang="zh-CN" altLang="en-US" b="0" dirty="0">
              <a:latin typeface="Times New Roman" panose="02020603050405020304" pitchFamily="18" charset="0"/>
              <a:cs typeface="Times New Roman" panose="02020603050405020304" pitchFamily="18" charset="0"/>
            </a:rPr>
            <a:t>培训需要</a:t>
          </a:r>
          <a:endParaRPr lang="zh-CN" altLang="en-US" b="0" dirty="0"/>
        </a:p>
      </dgm:t>
    </dgm:pt>
    <dgm:pt modelId="{45DD31A3-2759-462C-A78D-46EAF6072A8F}" type="parTrans" cxnId="{2C1BA123-F6DF-4949-9452-68C7664DCF75}">
      <dgm:prSet/>
      <dgm:spPr/>
      <dgm:t>
        <a:bodyPr/>
        <a:lstStyle/>
        <a:p>
          <a:endParaRPr lang="zh-CN" altLang="en-US" b="0"/>
        </a:p>
      </dgm:t>
    </dgm:pt>
    <dgm:pt modelId="{59573598-E46C-4A30-A0A3-ABB8684B7D00}" type="sibTrans" cxnId="{2C1BA123-F6DF-4949-9452-68C7664DCF75}">
      <dgm:prSet/>
      <dgm:spPr/>
      <dgm:t>
        <a:bodyPr/>
        <a:lstStyle/>
        <a:p>
          <a:endParaRPr lang="zh-CN" altLang="en-US" b="0"/>
        </a:p>
      </dgm:t>
    </dgm:pt>
    <dgm:pt modelId="{05076239-510E-4F1E-B0AF-C390A518CCBC}" type="pres">
      <dgm:prSet presAssocID="{CD371927-45E5-4D2D-B5ED-C3B0B17F5F48}" presName="diagram" presStyleCnt="0">
        <dgm:presLayoutVars>
          <dgm:dir/>
          <dgm:resizeHandles val="exact"/>
        </dgm:presLayoutVars>
      </dgm:prSet>
      <dgm:spPr/>
    </dgm:pt>
    <dgm:pt modelId="{6D160C9E-0D85-4A52-952C-D1655846BE63}" type="pres">
      <dgm:prSet presAssocID="{DB44C005-EAB7-4628-A6E4-0A0E2E46887E}" presName="node" presStyleLbl="node1" presStyleIdx="0" presStyleCnt="7">
        <dgm:presLayoutVars>
          <dgm:bulletEnabled val="1"/>
        </dgm:presLayoutVars>
      </dgm:prSet>
      <dgm:spPr/>
    </dgm:pt>
    <dgm:pt modelId="{3CC0AA85-560A-478A-BF84-EA7F9FD35A10}" type="pres">
      <dgm:prSet presAssocID="{9E73A23B-38F3-4BBC-BF9B-95AA58CBBE1E}" presName="sibTrans" presStyleCnt="0"/>
      <dgm:spPr/>
    </dgm:pt>
    <dgm:pt modelId="{410178D1-F24E-4787-A9A5-D9366F93EE2F}" type="pres">
      <dgm:prSet presAssocID="{D67F0466-38BC-40A4-95B3-081E525010C1}" presName="node" presStyleLbl="node1" presStyleIdx="1" presStyleCnt="7">
        <dgm:presLayoutVars>
          <dgm:bulletEnabled val="1"/>
        </dgm:presLayoutVars>
      </dgm:prSet>
      <dgm:spPr/>
    </dgm:pt>
    <dgm:pt modelId="{9D864EBB-4DA7-4700-A5FF-7A63273E6EFC}" type="pres">
      <dgm:prSet presAssocID="{414E315D-02CB-41CE-A8F0-689429CE1C32}" presName="sibTrans" presStyleCnt="0"/>
      <dgm:spPr/>
    </dgm:pt>
    <dgm:pt modelId="{9CABB358-242A-4DEF-BEC3-8FD7631C94CE}" type="pres">
      <dgm:prSet presAssocID="{B2F933AB-193B-4839-A23D-AB9601A872CC}" presName="node" presStyleLbl="node1" presStyleIdx="2" presStyleCnt="7">
        <dgm:presLayoutVars>
          <dgm:bulletEnabled val="1"/>
        </dgm:presLayoutVars>
      </dgm:prSet>
      <dgm:spPr/>
    </dgm:pt>
    <dgm:pt modelId="{BD4A09C6-6F07-4407-89A6-45E38F8EEE26}" type="pres">
      <dgm:prSet presAssocID="{59573598-E46C-4A30-A0A3-ABB8684B7D00}" presName="sibTrans" presStyleCnt="0"/>
      <dgm:spPr/>
    </dgm:pt>
    <dgm:pt modelId="{4D2E47F1-62A4-4FF2-B066-E43B85E18053}" type="pres">
      <dgm:prSet presAssocID="{BE096547-0712-4C4A-85C2-E4663E05F15D}" presName="node" presStyleLbl="node1" presStyleIdx="3" presStyleCnt="7">
        <dgm:presLayoutVars>
          <dgm:bulletEnabled val="1"/>
        </dgm:presLayoutVars>
      </dgm:prSet>
      <dgm:spPr/>
    </dgm:pt>
    <dgm:pt modelId="{C7600810-934E-45F2-8B14-287CE59FB4EA}" type="pres">
      <dgm:prSet presAssocID="{CA4CC440-3AB3-44AD-9055-39A982BC8C3C}" presName="sibTrans" presStyleCnt="0"/>
      <dgm:spPr/>
    </dgm:pt>
    <dgm:pt modelId="{19A9F433-96B1-43DF-9465-B3ADE8B76EA8}" type="pres">
      <dgm:prSet presAssocID="{B0FE8688-0F73-485B-BEC5-CF81E2C6A70D}" presName="node" presStyleLbl="node1" presStyleIdx="4" presStyleCnt="7">
        <dgm:presLayoutVars>
          <dgm:bulletEnabled val="1"/>
        </dgm:presLayoutVars>
      </dgm:prSet>
      <dgm:spPr/>
    </dgm:pt>
    <dgm:pt modelId="{CC10E2F3-53C1-45F3-80BB-7240F973FFFE}" type="pres">
      <dgm:prSet presAssocID="{86F27F92-43A5-43B9-A4A4-F2104B381E75}" presName="sibTrans" presStyleCnt="0"/>
      <dgm:spPr/>
    </dgm:pt>
    <dgm:pt modelId="{2199448E-F07E-40D1-839E-9D504F61DB89}" type="pres">
      <dgm:prSet presAssocID="{61B30945-61DC-4A05-8195-4B825EBE27A3}" presName="node" presStyleLbl="node1" presStyleIdx="5" presStyleCnt="7">
        <dgm:presLayoutVars>
          <dgm:bulletEnabled val="1"/>
        </dgm:presLayoutVars>
      </dgm:prSet>
      <dgm:spPr/>
    </dgm:pt>
    <dgm:pt modelId="{C49A22A0-888A-4612-AB0A-672570A02A59}" type="pres">
      <dgm:prSet presAssocID="{2A574F96-9231-4C21-BC21-E2C5D52415CA}" presName="sibTrans" presStyleCnt="0"/>
      <dgm:spPr/>
    </dgm:pt>
    <dgm:pt modelId="{2D315A1D-D501-449A-B251-B59B172BA742}" type="pres">
      <dgm:prSet presAssocID="{63B96A69-6B66-421C-B452-39DACB8AC93E}" presName="node" presStyleLbl="node1" presStyleIdx="6" presStyleCnt="7">
        <dgm:presLayoutVars>
          <dgm:bulletEnabled val="1"/>
        </dgm:presLayoutVars>
      </dgm:prSet>
      <dgm:spPr/>
    </dgm:pt>
  </dgm:ptLst>
  <dgm:cxnLst>
    <dgm:cxn modelId="{D7C16307-E125-4D5C-A9C3-95B212494B0C}" srcId="{CD371927-45E5-4D2D-B5ED-C3B0B17F5F48}" destId="{D67F0466-38BC-40A4-95B3-081E525010C1}" srcOrd="1" destOrd="0" parTransId="{2115EB22-DB4B-4F79-80F8-63E03C284E66}" sibTransId="{414E315D-02CB-41CE-A8F0-689429CE1C32}"/>
    <dgm:cxn modelId="{0F7AA70D-D05E-4F11-B522-5A4B8290D718}" type="presOf" srcId="{D67F0466-38BC-40A4-95B3-081E525010C1}" destId="{410178D1-F24E-4787-A9A5-D9366F93EE2F}" srcOrd="0" destOrd="0" presId="urn:microsoft.com/office/officeart/2005/8/layout/default"/>
    <dgm:cxn modelId="{6E963917-5442-418E-AA55-FB66E88B4646}" type="presOf" srcId="{B0FE8688-0F73-485B-BEC5-CF81E2C6A70D}" destId="{19A9F433-96B1-43DF-9465-B3ADE8B76EA8}" srcOrd="0" destOrd="0" presId="urn:microsoft.com/office/officeart/2005/8/layout/default"/>
    <dgm:cxn modelId="{2C1BA123-F6DF-4949-9452-68C7664DCF75}" srcId="{CD371927-45E5-4D2D-B5ED-C3B0B17F5F48}" destId="{B2F933AB-193B-4839-A23D-AB9601A872CC}" srcOrd="2" destOrd="0" parTransId="{45DD31A3-2759-462C-A78D-46EAF6072A8F}" sibTransId="{59573598-E46C-4A30-A0A3-ABB8684B7D00}"/>
    <dgm:cxn modelId="{E661BA30-4F5D-46A7-9012-E40779CC69B1}" srcId="{CD371927-45E5-4D2D-B5ED-C3B0B17F5F48}" destId="{61B30945-61DC-4A05-8195-4B825EBE27A3}" srcOrd="5" destOrd="0" parTransId="{2D15DC8F-293F-4812-B145-E3F28BB1F912}" sibTransId="{2A574F96-9231-4C21-BC21-E2C5D52415CA}"/>
    <dgm:cxn modelId="{E3FAD73A-4C9A-4A5E-8047-50A2EA337403}" type="presOf" srcId="{61B30945-61DC-4A05-8195-4B825EBE27A3}" destId="{2199448E-F07E-40D1-839E-9D504F61DB89}" srcOrd="0" destOrd="0" presId="urn:microsoft.com/office/officeart/2005/8/layout/default"/>
    <dgm:cxn modelId="{7468045B-2A54-4637-9CD5-0C1E1B8590E0}" type="presOf" srcId="{DB44C005-EAB7-4628-A6E4-0A0E2E46887E}" destId="{6D160C9E-0D85-4A52-952C-D1655846BE63}" srcOrd="0" destOrd="0" presId="urn:microsoft.com/office/officeart/2005/8/layout/default"/>
    <dgm:cxn modelId="{7F55236B-2BF2-4DC7-8C53-6DF8DBA843D9}" type="presOf" srcId="{B2F933AB-193B-4839-A23D-AB9601A872CC}" destId="{9CABB358-242A-4DEF-BEC3-8FD7631C94CE}" srcOrd="0" destOrd="0" presId="urn:microsoft.com/office/officeart/2005/8/layout/default"/>
    <dgm:cxn modelId="{1B72E84D-5FC3-4C88-B99D-1967FB6D76B5}" type="presOf" srcId="{BE096547-0712-4C4A-85C2-E4663E05F15D}" destId="{4D2E47F1-62A4-4FF2-B066-E43B85E18053}" srcOrd="0" destOrd="0" presId="urn:microsoft.com/office/officeart/2005/8/layout/default"/>
    <dgm:cxn modelId="{F2BA9880-9F27-46C5-BC26-BF6F7E7EE198}" srcId="{CD371927-45E5-4D2D-B5ED-C3B0B17F5F48}" destId="{63B96A69-6B66-421C-B452-39DACB8AC93E}" srcOrd="6" destOrd="0" parTransId="{2003FB7C-83CD-4D83-B922-661FFE0978BC}" sibTransId="{6E5060DF-8372-4067-AF1F-585E43FD403E}"/>
    <dgm:cxn modelId="{CE8F7397-51BB-450E-BED6-CE4C7CE0625C}" srcId="{CD371927-45E5-4D2D-B5ED-C3B0B17F5F48}" destId="{B0FE8688-0F73-485B-BEC5-CF81E2C6A70D}" srcOrd="4" destOrd="0" parTransId="{89EBBD56-6FF9-4191-AAF2-8518834DFFB4}" sibTransId="{86F27F92-43A5-43B9-A4A4-F2104B381E75}"/>
    <dgm:cxn modelId="{700F70A9-6325-405A-B6C2-083850A73D50}" srcId="{CD371927-45E5-4D2D-B5ED-C3B0B17F5F48}" destId="{BE096547-0712-4C4A-85C2-E4663E05F15D}" srcOrd="3" destOrd="0" parTransId="{74B95CF0-E740-45D1-99FF-EC9631E5AE01}" sibTransId="{CA4CC440-3AB3-44AD-9055-39A982BC8C3C}"/>
    <dgm:cxn modelId="{637F8FDE-3855-4B67-87D3-A3901D4942CC}" type="presOf" srcId="{CD371927-45E5-4D2D-B5ED-C3B0B17F5F48}" destId="{05076239-510E-4F1E-B0AF-C390A518CCBC}" srcOrd="0" destOrd="0" presId="urn:microsoft.com/office/officeart/2005/8/layout/default"/>
    <dgm:cxn modelId="{63A5B2E3-23BF-42FC-81CF-05030F1A9B3F}" type="presOf" srcId="{63B96A69-6B66-421C-B452-39DACB8AC93E}" destId="{2D315A1D-D501-449A-B251-B59B172BA742}" srcOrd="0" destOrd="0" presId="urn:microsoft.com/office/officeart/2005/8/layout/default"/>
    <dgm:cxn modelId="{0DADB9EA-509C-4ED5-9014-25C783785634}" srcId="{CD371927-45E5-4D2D-B5ED-C3B0B17F5F48}" destId="{DB44C005-EAB7-4628-A6E4-0A0E2E46887E}" srcOrd="0" destOrd="0" parTransId="{2D7BA968-66A8-485A-AF97-7DA79D96A8A6}" sibTransId="{9E73A23B-38F3-4BBC-BF9B-95AA58CBBE1E}"/>
    <dgm:cxn modelId="{723C890C-4092-40E7-99A3-23C5CF128253}" type="presParOf" srcId="{05076239-510E-4F1E-B0AF-C390A518CCBC}" destId="{6D160C9E-0D85-4A52-952C-D1655846BE63}" srcOrd="0" destOrd="0" presId="urn:microsoft.com/office/officeart/2005/8/layout/default"/>
    <dgm:cxn modelId="{661F5356-51EA-44A0-8284-E7A0553EC069}" type="presParOf" srcId="{05076239-510E-4F1E-B0AF-C390A518CCBC}" destId="{3CC0AA85-560A-478A-BF84-EA7F9FD35A10}" srcOrd="1" destOrd="0" presId="urn:microsoft.com/office/officeart/2005/8/layout/default"/>
    <dgm:cxn modelId="{9CEDF9EE-4DF5-4262-B96D-0B21ADF28866}" type="presParOf" srcId="{05076239-510E-4F1E-B0AF-C390A518CCBC}" destId="{410178D1-F24E-4787-A9A5-D9366F93EE2F}" srcOrd="2" destOrd="0" presId="urn:microsoft.com/office/officeart/2005/8/layout/default"/>
    <dgm:cxn modelId="{8130F428-3A30-46A0-A70A-83468E506F22}" type="presParOf" srcId="{05076239-510E-4F1E-B0AF-C390A518CCBC}" destId="{9D864EBB-4DA7-4700-A5FF-7A63273E6EFC}" srcOrd="3" destOrd="0" presId="urn:microsoft.com/office/officeart/2005/8/layout/default"/>
    <dgm:cxn modelId="{EFE8CFEC-9286-4A28-85CA-01DC97406571}" type="presParOf" srcId="{05076239-510E-4F1E-B0AF-C390A518CCBC}" destId="{9CABB358-242A-4DEF-BEC3-8FD7631C94CE}" srcOrd="4" destOrd="0" presId="urn:microsoft.com/office/officeart/2005/8/layout/default"/>
    <dgm:cxn modelId="{998C5F2A-1D87-4823-BAAF-A2C3AE808063}" type="presParOf" srcId="{05076239-510E-4F1E-B0AF-C390A518CCBC}" destId="{BD4A09C6-6F07-4407-89A6-45E38F8EEE26}" srcOrd="5" destOrd="0" presId="urn:microsoft.com/office/officeart/2005/8/layout/default"/>
    <dgm:cxn modelId="{8DF791B8-BE95-4900-8AE5-FC3C233EF4EF}" type="presParOf" srcId="{05076239-510E-4F1E-B0AF-C390A518CCBC}" destId="{4D2E47F1-62A4-4FF2-B066-E43B85E18053}" srcOrd="6" destOrd="0" presId="urn:microsoft.com/office/officeart/2005/8/layout/default"/>
    <dgm:cxn modelId="{B286DAA5-B9D4-4943-8AD9-DB8B4CFEA8F0}" type="presParOf" srcId="{05076239-510E-4F1E-B0AF-C390A518CCBC}" destId="{C7600810-934E-45F2-8B14-287CE59FB4EA}" srcOrd="7" destOrd="0" presId="urn:microsoft.com/office/officeart/2005/8/layout/default"/>
    <dgm:cxn modelId="{09673EF4-28A3-4826-AEAD-5298C51596C4}" type="presParOf" srcId="{05076239-510E-4F1E-B0AF-C390A518CCBC}" destId="{19A9F433-96B1-43DF-9465-B3ADE8B76EA8}" srcOrd="8" destOrd="0" presId="urn:microsoft.com/office/officeart/2005/8/layout/default"/>
    <dgm:cxn modelId="{56A0C4C6-D439-40FE-BBBF-2CE66031B17C}" type="presParOf" srcId="{05076239-510E-4F1E-B0AF-C390A518CCBC}" destId="{CC10E2F3-53C1-45F3-80BB-7240F973FFFE}" srcOrd="9" destOrd="0" presId="urn:microsoft.com/office/officeart/2005/8/layout/default"/>
    <dgm:cxn modelId="{0BC666C0-CA79-4693-89AA-54B44373D634}" type="presParOf" srcId="{05076239-510E-4F1E-B0AF-C390A518CCBC}" destId="{2199448E-F07E-40D1-839E-9D504F61DB89}" srcOrd="10" destOrd="0" presId="urn:microsoft.com/office/officeart/2005/8/layout/default"/>
    <dgm:cxn modelId="{AFC48F31-EA72-4781-9164-93B406464B2D}" type="presParOf" srcId="{05076239-510E-4F1E-B0AF-C390A518CCBC}" destId="{C49A22A0-888A-4612-AB0A-672570A02A59}" srcOrd="11" destOrd="0" presId="urn:microsoft.com/office/officeart/2005/8/layout/default"/>
    <dgm:cxn modelId="{5B8382AB-3AD0-47AA-AF7E-C59B76916BA7}" type="presParOf" srcId="{05076239-510E-4F1E-B0AF-C390A518CCBC}" destId="{2D315A1D-D501-449A-B251-B59B172BA742}" srcOrd="1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CD371927-45E5-4D2D-B5ED-C3B0B17F5F48}" type="doc">
      <dgm:prSet loTypeId="urn:microsoft.com/office/officeart/2005/8/layout/default" loCatId="list" qsTypeId="urn:microsoft.com/office/officeart/2005/8/quickstyle/simple3" qsCatId="simple" csTypeId="urn:microsoft.com/office/officeart/2005/8/colors/colorful4" csCatId="colorful" phldr="1"/>
      <dgm:spPr/>
      <dgm:t>
        <a:bodyPr/>
        <a:lstStyle/>
        <a:p>
          <a:endParaRPr lang="zh-CN" altLang="en-US"/>
        </a:p>
      </dgm:t>
    </dgm:pt>
    <dgm:pt modelId="{DB44C005-EAB7-4628-A6E4-0A0E2E46887E}">
      <dgm:prSet phldrT="[文本]"/>
      <dgm:spPr/>
      <dgm:t>
        <a:bodyPr/>
        <a:lstStyle/>
        <a:p>
          <a:r>
            <a:rPr lang="zh-CN" altLang="en-US" b="0" i="0" dirty="0"/>
            <a:t>团队价值观</a:t>
          </a:r>
          <a:endParaRPr lang="zh-CN" altLang="en-US" dirty="0"/>
        </a:p>
      </dgm:t>
    </dgm:pt>
    <dgm:pt modelId="{2D7BA968-66A8-485A-AF97-7DA79D96A8A6}" type="parTrans" cxnId="{0DADB9EA-509C-4ED5-9014-25C783785634}">
      <dgm:prSet/>
      <dgm:spPr/>
      <dgm:t>
        <a:bodyPr/>
        <a:lstStyle/>
        <a:p>
          <a:endParaRPr lang="zh-CN" altLang="en-US"/>
        </a:p>
      </dgm:t>
    </dgm:pt>
    <dgm:pt modelId="{9E73A23B-38F3-4BBC-BF9B-95AA58CBBE1E}" type="sibTrans" cxnId="{0DADB9EA-509C-4ED5-9014-25C783785634}">
      <dgm:prSet/>
      <dgm:spPr/>
      <dgm:t>
        <a:bodyPr/>
        <a:lstStyle/>
        <a:p>
          <a:endParaRPr lang="zh-CN" altLang="en-US"/>
        </a:p>
      </dgm:t>
    </dgm:pt>
    <dgm:pt modelId="{BA171FF5-9364-459D-B4E2-B8EA19E23ED9}">
      <dgm:prSet phldrT="[文本]"/>
      <dgm:spPr/>
      <dgm:t>
        <a:bodyPr/>
        <a:lstStyle/>
        <a:p>
          <a:r>
            <a:rPr lang="zh-CN" altLang="en-US" b="0" i="0" dirty="0"/>
            <a:t>沟通指南</a:t>
          </a:r>
          <a:endParaRPr lang="zh-CN" altLang="en-US" dirty="0"/>
        </a:p>
      </dgm:t>
    </dgm:pt>
    <dgm:pt modelId="{6C128564-663E-4208-BA7F-4047DB4112BE}" type="parTrans" cxnId="{C0A62CE0-7469-459E-A5D3-6F9E16A1FB4B}">
      <dgm:prSet/>
      <dgm:spPr/>
      <dgm:t>
        <a:bodyPr/>
        <a:lstStyle/>
        <a:p>
          <a:endParaRPr lang="zh-CN" altLang="en-US"/>
        </a:p>
      </dgm:t>
    </dgm:pt>
    <dgm:pt modelId="{DB185B70-747B-404D-9E86-B6132B6E754A}" type="sibTrans" cxnId="{C0A62CE0-7469-459E-A5D3-6F9E16A1FB4B}">
      <dgm:prSet/>
      <dgm:spPr/>
      <dgm:t>
        <a:bodyPr/>
        <a:lstStyle/>
        <a:p>
          <a:endParaRPr lang="zh-CN" altLang="en-US"/>
        </a:p>
      </dgm:t>
    </dgm:pt>
    <dgm:pt modelId="{EE446544-5123-4944-8162-1734D29AFD46}">
      <dgm:prSet phldrT="[文本]"/>
      <dgm:spPr/>
      <dgm:t>
        <a:bodyPr/>
        <a:lstStyle/>
        <a:p>
          <a:r>
            <a:rPr lang="zh-CN" altLang="en-US" b="0" i="0" dirty="0"/>
            <a:t>决策标准和过程</a:t>
          </a:r>
          <a:endParaRPr lang="zh-CN" altLang="en-US" dirty="0"/>
        </a:p>
      </dgm:t>
    </dgm:pt>
    <dgm:pt modelId="{DEDDAB47-8734-496A-A69F-2240B065442C}" type="parTrans" cxnId="{AEF6B5D4-4518-4017-9C71-38F5B21166BE}">
      <dgm:prSet/>
      <dgm:spPr/>
      <dgm:t>
        <a:bodyPr/>
        <a:lstStyle/>
        <a:p>
          <a:endParaRPr lang="zh-CN" altLang="en-US"/>
        </a:p>
      </dgm:t>
    </dgm:pt>
    <dgm:pt modelId="{81E5D5C3-E0A9-4832-9E0B-23018B2A554D}" type="sibTrans" cxnId="{AEF6B5D4-4518-4017-9C71-38F5B21166BE}">
      <dgm:prSet/>
      <dgm:spPr/>
      <dgm:t>
        <a:bodyPr/>
        <a:lstStyle/>
        <a:p>
          <a:endParaRPr lang="zh-CN" altLang="en-US"/>
        </a:p>
      </dgm:t>
    </dgm:pt>
    <dgm:pt modelId="{4B981FF4-B172-4BAE-98A5-6C7B399E6D42}">
      <dgm:prSet phldrT="[文本]"/>
      <dgm:spPr/>
      <dgm:t>
        <a:bodyPr/>
        <a:lstStyle/>
        <a:p>
          <a:r>
            <a:rPr lang="zh-CN" altLang="en-US" b="0" i="0" dirty="0"/>
            <a:t>冲突处理过程</a:t>
          </a:r>
          <a:endParaRPr lang="zh-CN" altLang="en-US" dirty="0"/>
        </a:p>
      </dgm:t>
    </dgm:pt>
    <dgm:pt modelId="{A528688A-2E05-4C46-BFD7-09A88856657A}" type="parTrans" cxnId="{FE6AF25C-183E-4AD1-AD22-E80DE51A021E}">
      <dgm:prSet/>
      <dgm:spPr/>
      <dgm:t>
        <a:bodyPr/>
        <a:lstStyle/>
        <a:p>
          <a:endParaRPr lang="zh-CN" altLang="en-US"/>
        </a:p>
      </dgm:t>
    </dgm:pt>
    <dgm:pt modelId="{1020CB87-7803-4D38-AC9B-5BFA8D3B16F6}" type="sibTrans" cxnId="{FE6AF25C-183E-4AD1-AD22-E80DE51A021E}">
      <dgm:prSet/>
      <dgm:spPr/>
      <dgm:t>
        <a:bodyPr/>
        <a:lstStyle/>
        <a:p>
          <a:endParaRPr lang="zh-CN" altLang="en-US"/>
        </a:p>
      </dgm:t>
    </dgm:pt>
    <dgm:pt modelId="{3ACDDFB8-453C-4005-8656-4B5D05DE61BA}">
      <dgm:prSet phldrT="[文本]"/>
      <dgm:spPr/>
      <dgm:t>
        <a:bodyPr/>
        <a:lstStyle/>
        <a:p>
          <a:r>
            <a:rPr lang="zh-CN" altLang="en-US" b="0" i="0" dirty="0"/>
            <a:t>会议指南</a:t>
          </a:r>
          <a:endParaRPr lang="zh-CN" altLang="en-US" dirty="0"/>
        </a:p>
      </dgm:t>
    </dgm:pt>
    <dgm:pt modelId="{2B411913-F2AF-4304-86F3-D6F2D998F4B3}" type="parTrans" cxnId="{C6D243E6-9F00-4EAE-A0B8-AB29C13CFBF1}">
      <dgm:prSet/>
      <dgm:spPr/>
      <dgm:t>
        <a:bodyPr/>
        <a:lstStyle/>
        <a:p>
          <a:endParaRPr lang="zh-CN" altLang="en-US"/>
        </a:p>
      </dgm:t>
    </dgm:pt>
    <dgm:pt modelId="{D39A439F-92A2-4982-9E3E-A20821F1CA10}" type="sibTrans" cxnId="{C6D243E6-9F00-4EAE-A0B8-AB29C13CFBF1}">
      <dgm:prSet/>
      <dgm:spPr/>
      <dgm:t>
        <a:bodyPr/>
        <a:lstStyle/>
        <a:p>
          <a:endParaRPr lang="zh-CN" altLang="en-US"/>
        </a:p>
      </dgm:t>
    </dgm:pt>
    <dgm:pt modelId="{ABA4F6E8-4E40-4ECE-99BE-C25633D92273}">
      <dgm:prSet phldrT="[文本]"/>
      <dgm:spPr/>
      <dgm:t>
        <a:bodyPr/>
        <a:lstStyle/>
        <a:p>
          <a:r>
            <a:rPr lang="zh-CN" altLang="en-US" b="0" i="0" dirty="0"/>
            <a:t>团队共识</a:t>
          </a:r>
          <a:endParaRPr lang="zh-CN" altLang="en-US" dirty="0"/>
        </a:p>
      </dgm:t>
    </dgm:pt>
    <dgm:pt modelId="{539E52BF-39A8-4264-93EB-870DEDC99008}" type="parTrans" cxnId="{03CF04CA-FFE2-4615-8E7D-A0F7B1A842C5}">
      <dgm:prSet/>
      <dgm:spPr/>
      <dgm:t>
        <a:bodyPr/>
        <a:lstStyle/>
        <a:p>
          <a:endParaRPr lang="zh-CN" altLang="en-US"/>
        </a:p>
      </dgm:t>
    </dgm:pt>
    <dgm:pt modelId="{3E465FB6-AADE-43D5-962D-CC633D6DC5FB}" type="sibTrans" cxnId="{03CF04CA-FFE2-4615-8E7D-A0F7B1A842C5}">
      <dgm:prSet/>
      <dgm:spPr/>
      <dgm:t>
        <a:bodyPr/>
        <a:lstStyle/>
        <a:p>
          <a:endParaRPr lang="zh-CN" altLang="en-US"/>
        </a:p>
      </dgm:t>
    </dgm:pt>
    <dgm:pt modelId="{96F57BBB-76BF-42AB-80D2-B0B9138A8602}">
      <dgm:prSet phldrT="[文本]"/>
      <dgm:spPr/>
      <dgm:t>
        <a:bodyPr/>
        <a:lstStyle/>
        <a:p>
          <a:r>
            <a:rPr lang="zh-CN" altLang="en-US" dirty="0"/>
            <a:t>基本规则</a:t>
          </a:r>
        </a:p>
      </dgm:t>
    </dgm:pt>
    <dgm:pt modelId="{2EB47185-8459-4E5F-BED0-9231CAB303B9}" type="parTrans" cxnId="{6605644E-7173-4818-B6F4-55F382AB2AAF}">
      <dgm:prSet/>
      <dgm:spPr/>
      <dgm:t>
        <a:bodyPr/>
        <a:lstStyle/>
        <a:p>
          <a:endParaRPr lang="zh-CN" altLang="en-US"/>
        </a:p>
      </dgm:t>
    </dgm:pt>
    <dgm:pt modelId="{8298CD39-8233-4DAB-B98A-9298DCA6A6BD}" type="sibTrans" cxnId="{6605644E-7173-4818-B6F4-55F382AB2AAF}">
      <dgm:prSet/>
      <dgm:spPr/>
      <dgm:t>
        <a:bodyPr/>
        <a:lstStyle/>
        <a:p>
          <a:endParaRPr lang="zh-CN" altLang="en-US"/>
        </a:p>
      </dgm:t>
    </dgm:pt>
    <dgm:pt modelId="{05076239-510E-4F1E-B0AF-C390A518CCBC}" type="pres">
      <dgm:prSet presAssocID="{CD371927-45E5-4D2D-B5ED-C3B0B17F5F48}" presName="diagram" presStyleCnt="0">
        <dgm:presLayoutVars>
          <dgm:dir/>
          <dgm:resizeHandles val="exact"/>
        </dgm:presLayoutVars>
      </dgm:prSet>
      <dgm:spPr/>
    </dgm:pt>
    <dgm:pt modelId="{6D160C9E-0D85-4A52-952C-D1655846BE63}" type="pres">
      <dgm:prSet presAssocID="{DB44C005-EAB7-4628-A6E4-0A0E2E46887E}" presName="node" presStyleLbl="node1" presStyleIdx="0" presStyleCnt="7">
        <dgm:presLayoutVars>
          <dgm:bulletEnabled val="1"/>
        </dgm:presLayoutVars>
      </dgm:prSet>
      <dgm:spPr/>
    </dgm:pt>
    <dgm:pt modelId="{AEBB0E82-E8F4-4836-AD73-FADF1BFCAEA1}" type="pres">
      <dgm:prSet presAssocID="{9E73A23B-38F3-4BBC-BF9B-95AA58CBBE1E}" presName="sibTrans" presStyleCnt="0"/>
      <dgm:spPr/>
    </dgm:pt>
    <dgm:pt modelId="{ACFDA976-FB01-4DFF-AEBC-71FC40E8D08F}" type="pres">
      <dgm:prSet presAssocID="{96F57BBB-76BF-42AB-80D2-B0B9138A8602}" presName="node" presStyleLbl="node1" presStyleIdx="1" presStyleCnt="7">
        <dgm:presLayoutVars>
          <dgm:bulletEnabled val="1"/>
        </dgm:presLayoutVars>
      </dgm:prSet>
      <dgm:spPr/>
    </dgm:pt>
    <dgm:pt modelId="{650185BF-B966-4DF8-B87E-BF81A4E964F8}" type="pres">
      <dgm:prSet presAssocID="{8298CD39-8233-4DAB-B98A-9298DCA6A6BD}" presName="sibTrans" presStyleCnt="0"/>
      <dgm:spPr/>
    </dgm:pt>
    <dgm:pt modelId="{1BE74085-0741-4A8D-BA07-D070A28891CE}" type="pres">
      <dgm:prSet presAssocID="{BA171FF5-9364-459D-B4E2-B8EA19E23ED9}" presName="node" presStyleLbl="node1" presStyleIdx="2" presStyleCnt="7">
        <dgm:presLayoutVars>
          <dgm:bulletEnabled val="1"/>
        </dgm:presLayoutVars>
      </dgm:prSet>
      <dgm:spPr/>
    </dgm:pt>
    <dgm:pt modelId="{9F1D0B1F-A5AA-4AE4-81EB-983F003D6A38}" type="pres">
      <dgm:prSet presAssocID="{DB185B70-747B-404D-9E86-B6132B6E754A}" presName="sibTrans" presStyleCnt="0"/>
      <dgm:spPr/>
    </dgm:pt>
    <dgm:pt modelId="{8B8C14B4-5301-49AD-A6EB-8854F723EA27}" type="pres">
      <dgm:prSet presAssocID="{EE446544-5123-4944-8162-1734D29AFD46}" presName="node" presStyleLbl="node1" presStyleIdx="3" presStyleCnt="7">
        <dgm:presLayoutVars>
          <dgm:bulletEnabled val="1"/>
        </dgm:presLayoutVars>
      </dgm:prSet>
      <dgm:spPr/>
    </dgm:pt>
    <dgm:pt modelId="{86491BC2-CA7B-4DDD-8038-589556463E62}" type="pres">
      <dgm:prSet presAssocID="{81E5D5C3-E0A9-4832-9E0B-23018B2A554D}" presName="sibTrans" presStyleCnt="0"/>
      <dgm:spPr/>
    </dgm:pt>
    <dgm:pt modelId="{C54BA5C9-9C19-4973-BDD4-5A6E77AFAD2E}" type="pres">
      <dgm:prSet presAssocID="{4B981FF4-B172-4BAE-98A5-6C7B399E6D42}" presName="node" presStyleLbl="node1" presStyleIdx="4" presStyleCnt="7">
        <dgm:presLayoutVars>
          <dgm:bulletEnabled val="1"/>
        </dgm:presLayoutVars>
      </dgm:prSet>
      <dgm:spPr/>
    </dgm:pt>
    <dgm:pt modelId="{8CCDC31C-D1D1-4F43-9453-2ABA3FF325BE}" type="pres">
      <dgm:prSet presAssocID="{1020CB87-7803-4D38-AC9B-5BFA8D3B16F6}" presName="sibTrans" presStyleCnt="0"/>
      <dgm:spPr/>
    </dgm:pt>
    <dgm:pt modelId="{61428A0C-455E-4909-97D8-09E13E16EB93}" type="pres">
      <dgm:prSet presAssocID="{3ACDDFB8-453C-4005-8656-4B5D05DE61BA}" presName="node" presStyleLbl="node1" presStyleIdx="5" presStyleCnt="7">
        <dgm:presLayoutVars>
          <dgm:bulletEnabled val="1"/>
        </dgm:presLayoutVars>
      </dgm:prSet>
      <dgm:spPr/>
    </dgm:pt>
    <dgm:pt modelId="{7898E817-8DA1-40D5-9F04-602602879678}" type="pres">
      <dgm:prSet presAssocID="{D39A439F-92A2-4982-9E3E-A20821F1CA10}" presName="sibTrans" presStyleCnt="0"/>
      <dgm:spPr/>
    </dgm:pt>
    <dgm:pt modelId="{53F036CA-71F8-40E1-B6AE-FE344C458D8A}" type="pres">
      <dgm:prSet presAssocID="{ABA4F6E8-4E40-4ECE-99BE-C25633D92273}" presName="node" presStyleLbl="node1" presStyleIdx="6" presStyleCnt="7">
        <dgm:presLayoutVars>
          <dgm:bulletEnabled val="1"/>
        </dgm:presLayoutVars>
      </dgm:prSet>
      <dgm:spPr/>
    </dgm:pt>
  </dgm:ptLst>
  <dgm:cxnLst>
    <dgm:cxn modelId="{1E300C33-F0BC-42CD-B958-A17062E2FDD0}" type="presOf" srcId="{3ACDDFB8-453C-4005-8656-4B5D05DE61BA}" destId="{61428A0C-455E-4909-97D8-09E13E16EB93}" srcOrd="0" destOrd="0" presId="urn:microsoft.com/office/officeart/2005/8/layout/default"/>
    <dgm:cxn modelId="{7468045B-2A54-4637-9CD5-0C1E1B8590E0}" type="presOf" srcId="{DB44C005-EAB7-4628-A6E4-0A0E2E46887E}" destId="{6D160C9E-0D85-4A52-952C-D1655846BE63}" srcOrd="0" destOrd="0" presId="urn:microsoft.com/office/officeart/2005/8/layout/default"/>
    <dgm:cxn modelId="{FE6AF25C-183E-4AD1-AD22-E80DE51A021E}" srcId="{CD371927-45E5-4D2D-B5ED-C3B0B17F5F48}" destId="{4B981FF4-B172-4BAE-98A5-6C7B399E6D42}" srcOrd="4" destOrd="0" parTransId="{A528688A-2E05-4C46-BFD7-09A88856657A}" sibTransId="{1020CB87-7803-4D38-AC9B-5BFA8D3B16F6}"/>
    <dgm:cxn modelId="{68EBBB42-6B45-41A0-B096-667A32D8B639}" type="presOf" srcId="{4B981FF4-B172-4BAE-98A5-6C7B399E6D42}" destId="{C54BA5C9-9C19-4973-BDD4-5A6E77AFAD2E}" srcOrd="0" destOrd="0" presId="urn:microsoft.com/office/officeart/2005/8/layout/default"/>
    <dgm:cxn modelId="{6605644E-7173-4818-B6F4-55F382AB2AAF}" srcId="{CD371927-45E5-4D2D-B5ED-C3B0B17F5F48}" destId="{96F57BBB-76BF-42AB-80D2-B0B9138A8602}" srcOrd="1" destOrd="0" parTransId="{2EB47185-8459-4E5F-BED0-9231CAB303B9}" sibTransId="{8298CD39-8233-4DAB-B98A-9298DCA6A6BD}"/>
    <dgm:cxn modelId="{50E61973-765C-4697-9C5F-F09EABFC8497}" type="presOf" srcId="{EE446544-5123-4944-8162-1734D29AFD46}" destId="{8B8C14B4-5301-49AD-A6EB-8854F723EA27}" srcOrd="0" destOrd="0" presId="urn:microsoft.com/office/officeart/2005/8/layout/default"/>
    <dgm:cxn modelId="{BB47218A-9ECA-4A62-A719-8079D279EA4A}" type="presOf" srcId="{BA171FF5-9364-459D-B4E2-B8EA19E23ED9}" destId="{1BE74085-0741-4A8D-BA07-D070A28891CE}" srcOrd="0" destOrd="0" presId="urn:microsoft.com/office/officeart/2005/8/layout/default"/>
    <dgm:cxn modelId="{03CF04CA-FFE2-4615-8E7D-A0F7B1A842C5}" srcId="{CD371927-45E5-4D2D-B5ED-C3B0B17F5F48}" destId="{ABA4F6E8-4E40-4ECE-99BE-C25633D92273}" srcOrd="6" destOrd="0" parTransId="{539E52BF-39A8-4264-93EB-870DEDC99008}" sibTransId="{3E465FB6-AADE-43D5-962D-CC633D6DC5FB}"/>
    <dgm:cxn modelId="{AEF6B5D4-4518-4017-9C71-38F5B21166BE}" srcId="{CD371927-45E5-4D2D-B5ED-C3B0B17F5F48}" destId="{EE446544-5123-4944-8162-1734D29AFD46}" srcOrd="3" destOrd="0" parTransId="{DEDDAB47-8734-496A-A69F-2240B065442C}" sibTransId="{81E5D5C3-E0A9-4832-9E0B-23018B2A554D}"/>
    <dgm:cxn modelId="{637F8FDE-3855-4B67-87D3-A3901D4942CC}" type="presOf" srcId="{CD371927-45E5-4D2D-B5ED-C3B0B17F5F48}" destId="{05076239-510E-4F1E-B0AF-C390A518CCBC}" srcOrd="0" destOrd="0" presId="urn:microsoft.com/office/officeart/2005/8/layout/default"/>
    <dgm:cxn modelId="{C0A62CE0-7469-459E-A5D3-6F9E16A1FB4B}" srcId="{CD371927-45E5-4D2D-B5ED-C3B0B17F5F48}" destId="{BA171FF5-9364-459D-B4E2-B8EA19E23ED9}" srcOrd="2" destOrd="0" parTransId="{6C128564-663E-4208-BA7F-4047DB4112BE}" sibTransId="{DB185B70-747B-404D-9E86-B6132B6E754A}"/>
    <dgm:cxn modelId="{C6D243E6-9F00-4EAE-A0B8-AB29C13CFBF1}" srcId="{CD371927-45E5-4D2D-B5ED-C3B0B17F5F48}" destId="{3ACDDFB8-453C-4005-8656-4B5D05DE61BA}" srcOrd="5" destOrd="0" parTransId="{2B411913-F2AF-4304-86F3-D6F2D998F4B3}" sibTransId="{D39A439F-92A2-4982-9E3E-A20821F1CA10}"/>
    <dgm:cxn modelId="{F90631E8-B424-4F6B-8B6B-2C38908ADFC9}" type="presOf" srcId="{ABA4F6E8-4E40-4ECE-99BE-C25633D92273}" destId="{53F036CA-71F8-40E1-B6AE-FE344C458D8A}" srcOrd="0" destOrd="0" presId="urn:microsoft.com/office/officeart/2005/8/layout/default"/>
    <dgm:cxn modelId="{0DADB9EA-509C-4ED5-9014-25C783785634}" srcId="{CD371927-45E5-4D2D-B5ED-C3B0B17F5F48}" destId="{DB44C005-EAB7-4628-A6E4-0A0E2E46887E}" srcOrd="0" destOrd="0" parTransId="{2D7BA968-66A8-485A-AF97-7DA79D96A8A6}" sibTransId="{9E73A23B-38F3-4BBC-BF9B-95AA58CBBE1E}"/>
    <dgm:cxn modelId="{9BC656F3-8EFA-462B-A976-1422EAB7318C}" type="presOf" srcId="{96F57BBB-76BF-42AB-80D2-B0B9138A8602}" destId="{ACFDA976-FB01-4DFF-AEBC-71FC40E8D08F}" srcOrd="0" destOrd="0" presId="urn:microsoft.com/office/officeart/2005/8/layout/default"/>
    <dgm:cxn modelId="{723C890C-4092-40E7-99A3-23C5CF128253}" type="presParOf" srcId="{05076239-510E-4F1E-B0AF-C390A518CCBC}" destId="{6D160C9E-0D85-4A52-952C-D1655846BE63}" srcOrd="0" destOrd="0" presId="urn:microsoft.com/office/officeart/2005/8/layout/default"/>
    <dgm:cxn modelId="{F5500FD3-6013-4087-A68E-546828E8DFED}" type="presParOf" srcId="{05076239-510E-4F1E-B0AF-C390A518CCBC}" destId="{AEBB0E82-E8F4-4836-AD73-FADF1BFCAEA1}" srcOrd="1" destOrd="0" presId="urn:microsoft.com/office/officeart/2005/8/layout/default"/>
    <dgm:cxn modelId="{189C68AC-0FF8-4C21-878D-5AC10265AB9B}" type="presParOf" srcId="{05076239-510E-4F1E-B0AF-C390A518CCBC}" destId="{ACFDA976-FB01-4DFF-AEBC-71FC40E8D08F}" srcOrd="2" destOrd="0" presId="urn:microsoft.com/office/officeart/2005/8/layout/default"/>
    <dgm:cxn modelId="{9F213E1D-89FD-46D7-9FA9-E723FDE84FB4}" type="presParOf" srcId="{05076239-510E-4F1E-B0AF-C390A518CCBC}" destId="{650185BF-B966-4DF8-B87E-BF81A4E964F8}" srcOrd="3" destOrd="0" presId="urn:microsoft.com/office/officeart/2005/8/layout/default"/>
    <dgm:cxn modelId="{6D46A779-FFA6-4F20-8544-13BA255D2E01}" type="presParOf" srcId="{05076239-510E-4F1E-B0AF-C390A518CCBC}" destId="{1BE74085-0741-4A8D-BA07-D070A28891CE}" srcOrd="4" destOrd="0" presId="urn:microsoft.com/office/officeart/2005/8/layout/default"/>
    <dgm:cxn modelId="{F5025CB6-DF4E-43A6-A288-CDF59DC1AE2C}" type="presParOf" srcId="{05076239-510E-4F1E-B0AF-C390A518CCBC}" destId="{9F1D0B1F-A5AA-4AE4-81EB-983F003D6A38}" srcOrd="5" destOrd="0" presId="urn:microsoft.com/office/officeart/2005/8/layout/default"/>
    <dgm:cxn modelId="{5EDE51C8-C4C4-4A63-8B85-79BF5C607B90}" type="presParOf" srcId="{05076239-510E-4F1E-B0AF-C390A518CCBC}" destId="{8B8C14B4-5301-49AD-A6EB-8854F723EA27}" srcOrd="6" destOrd="0" presId="urn:microsoft.com/office/officeart/2005/8/layout/default"/>
    <dgm:cxn modelId="{DEAA3591-0B95-4B53-BA90-AE23D3F1AC9C}" type="presParOf" srcId="{05076239-510E-4F1E-B0AF-C390A518CCBC}" destId="{86491BC2-CA7B-4DDD-8038-589556463E62}" srcOrd="7" destOrd="0" presId="urn:microsoft.com/office/officeart/2005/8/layout/default"/>
    <dgm:cxn modelId="{2038CD28-286B-4781-8946-96DBB041EC89}" type="presParOf" srcId="{05076239-510E-4F1E-B0AF-C390A518CCBC}" destId="{C54BA5C9-9C19-4973-BDD4-5A6E77AFAD2E}" srcOrd="8" destOrd="0" presId="urn:microsoft.com/office/officeart/2005/8/layout/default"/>
    <dgm:cxn modelId="{442FDEEB-5CB5-4923-99A9-5F4E07A29565}" type="presParOf" srcId="{05076239-510E-4F1E-B0AF-C390A518CCBC}" destId="{8CCDC31C-D1D1-4F43-9453-2ABA3FF325BE}" srcOrd="9" destOrd="0" presId="urn:microsoft.com/office/officeart/2005/8/layout/default"/>
    <dgm:cxn modelId="{B5917914-07F0-44AA-B486-61E627CCE178}" type="presParOf" srcId="{05076239-510E-4F1E-B0AF-C390A518CCBC}" destId="{61428A0C-455E-4909-97D8-09E13E16EB93}" srcOrd="10" destOrd="0" presId="urn:microsoft.com/office/officeart/2005/8/layout/default"/>
    <dgm:cxn modelId="{0A5BAD64-AAC9-44BA-AAB5-BF3FA5D5E099}" type="presParOf" srcId="{05076239-510E-4F1E-B0AF-C390A518CCBC}" destId="{7898E817-8DA1-40D5-9F04-602602879678}" srcOrd="11" destOrd="0" presId="urn:microsoft.com/office/officeart/2005/8/layout/default"/>
    <dgm:cxn modelId="{A3EBE486-8E3A-475A-848A-10F206E10B21}" type="presParOf" srcId="{05076239-510E-4F1E-B0AF-C390A518CCBC}" destId="{53F036CA-71F8-40E1-B6AE-FE344C458D8A}" srcOrd="1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9A5EA5F9-B5F9-4A73-8AD0-9930869C09AB}" type="doc">
      <dgm:prSet loTypeId="urn:microsoft.com/office/officeart/2005/8/layout/process1" loCatId="process" qsTypeId="urn:microsoft.com/office/officeart/2005/8/quickstyle/simple1" qsCatId="simple" csTypeId="urn:microsoft.com/office/officeart/2005/8/colors/accent3_3" csCatId="accent3" phldr="1"/>
      <dgm:spPr/>
    </dgm:pt>
    <dgm:pt modelId="{53398F64-A074-4729-9975-D752E97F4A80}">
      <dgm:prSet phldrT="[文本]" custT="1"/>
      <dgm:spPr/>
      <dgm:t>
        <a:bodyPr/>
        <a:lstStyle/>
        <a:p>
          <a:pPr algn="ctr"/>
          <a:r>
            <a:rPr lang="zh-CN" altLang="en-US" sz="1800" b="1" dirty="0">
              <a:solidFill>
                <a:srgbClr val="FFFF00"/>
              </a:solidFill>
            </a:rPr>
            <a:t>输入</a:t>
          </a:r>
          <a:endParaRPr lang="en-US" altLang="zh-CN" sz="1800" b="1" dirty="0">
            <a:solidFill>
              <a:srgbClr val="FFFF00"/>
            </a:solidFill>
          </a:endParaRPr>
        </a:p>
        <a:p>
          <a:pPr algn="l"/>
          <a:r>
            <a:rPr lang="en-US" altLang="zh-CN" sz="1800" dirty="0">
              <a:solidFill>
                <a:schemeClr val="bg1"/>
              </a:solidFill>
            </a:rPr>
            <a:t>1</a:t>
          </a:r>
          <a:r>
            <a:rPr lang="zh-CN" altLang="zh-CN" sz="1800" dirty="0">
              <a:solidFill>
                <a:schemeClr val="bg1"/>
              </a:solidFill>
            </a:rPr>
            <a:t>、人力资源管理计划 </a:t>
          </a:r>
          <a:endParaRPr lang="en-US" altLang="zh-CN" sz="1800" dirty="0">
            <a:solidFill>
              <a:schemeClr val="bg1"/>
            </a:solidFill>
          </a:endParaRPr>
        </a:p>
        <a:p>
          <a:pPr algn="l"/>
          <a:r>
            <a:rPr lang="en-US" altLang="zh-CN" sz="1800" dirty="0">
              <a:solidFill>
                <a:schemeClr val="bg1"/>
              </a:solidFill>
            </a:rPr>
            <a:t>2</a:t>
          </a:r>
          <a:r>
            <a:rPr lang="zh-CN" altLang="zh-CN" sz="1800" dirty="0">
              <a:solidFill>
                <a:schemeClr val="bg1"/>
              </a:solidFill>
            </a:rPr>
            <a:t>、项目管理计划</a:t>
          </a:r>
        </a:p>
        <a:p>
          <a:pPr algn="ctr"/>
          <a:endParaRPr lang="en-US" altLang="zh-CN" sz="1800" dirty="0">
            <a:solidFill>
              <a:schemeClr val="bg1"/>
            </a:solidFill>
          </a:endParaRPr>
        </a:p>
      </dgm:t>
    </dgm:pt>
    <dgm:pt modelId="{3C43FA13-B578-4D0A-8399-4DA399340D75}" type="parTrans" cxnId="{17045758-51F7-45F7-A29E-7D5C86693AD3}">
      <dgm:prSet/>
      <dgm:spPr/>
      <dgm:t>
        <a:bodyPr/>
        <a:lstStyle/>
        <a:p>
          <a:endParaRPr lang="zh-CN" altLang="en-US" sz="1400"/>
        </a:p>
      </dgm:t>
    </dgm:pt>
    <dgm:pt modelId="{A175531B-4542-4CFF-8846-BD100261BCBE}" type="sibTrans" cxnId="{17045758-51F7-45F7-A29E-7D5C86693AD3}">
      <dgm:prSet custT="1"/>
      <dgm:spPr/>
      <dgm:t>
        <a:bodyPr/>
        <a:lstStyle/>
        <a:p>
          <a:endParaRPr lang="zh-CN" altLang="en-US" sz="1600" dirty="0"/>
        </a:p>
      </dgm:t>
    </dgm:pt>
    <dgm:pt modelId="{1563041D-95F2-444C-8A39-7C5C04774D34}">
      <dgm:prSet phldrT="[文本]" custT="1"/>
      <dgm:spPr/>
      <dgm:t>
        <a:bodyPr/>
        <a:lstStyle/>
        <a:p>
          <a:pPr algn="ctr">
            <a:lnSpc>
              <a:spcPct val="100000"/>
            </a:lnSpc>
            <a:spcAft>
              <a:spcPts val="0"/>
            </a:spcAft>
          </a:pPr>
          <a:r>
            <a:rPr lang="zh-CN" altLang="en-US" sz="2000" b="1" dirty="0">
              <a:solidFill>
                <a:srgbClr val="FFFF00"/>
              </a:solidFill>
            </a:rPr>
            <a:t>工具与技术</a:t>
          </a:r>
          <a:endParaRPr lang="en-US" altLang="zh-CN" sz="2000" b="1" dirty="0">
            <a:solidFill>
              <a:srgbClr val="FFFF00"/>
            </a:solidFill>
          </a:endParaRPr>
        </a:p>
        <a:p>
          <a:pPr algn="l">
            <a:lnSpc>
              <a:spcPct val="100000"/>
            </a:lnSpc>
            <a:spcAft>
              <a:spcPts val="0"/>
            </a:spcAft>
          </a:pPr>
          <a:r>
            <a:rPr lang="en-US" altLang="zh-CN" sz="2000" b="0" dirty="0">
              <a:solidFill>
                <a:schemeClr val="bg1"/>
              </a:solidFill>
            </a:rPr>
            <a:t>1</a:t>
          </a:r>
          <a:r>
            <a:rPr lang="zh-CN" altLang="en-US" sz="2000" b="0" dirty="0">
              <a:solidFill>
                <a:schemeClr val="bg1"/>
              </a:solidFill>
            </a:rPr>
            <a:t>、</a:t>
          </a:r>
          <a:r>
            <a:rPr lang="zh-CN" altLang="zh-CN" sz="2000" b="0" dirty="0">
              <a:solidFill>
                <a:schemeClr val="bg1"/>
              </a:solidFill>
            </a:rPr>
            <a:t>预分派</a:t>
          </a:r>
        </a:p>
        <a:p>
          <a:pPr algn="l">
            <a:lnSpc>
              <a:spcPct val="100000"/>
            </a:lnSpc>
            <a:spcAft>
              <a:spcPts val="0"/>
            </a:spcAft>
          </a:pPr>
          <a:r>
            <a:rPr lang="en-US" altLang="zh-CN" sz="2000" b="0" dirty="0">
              <a:solidFill>
                <a:schemeClr val="bg1"/>
              </a:solidFill>
            </a:rPr>
            <a:t>2</a:t>
          </a:r>
          <a:r>
            <a:rPr lang="zh-CN" altLang="en-US" sz="2000" b="0" dirty="0">
              <a:solidFill>
                <a:schemeClr val="bg1"/>
              </a:solidFill>
            </a:rPr>
            <a:t>、谈判</a:t>
          </a:r>
          <a:endParaRPr lang="en-US" altLang="zh-CN" sz="2000" b="0" dirty="0">
            <a:solidFill>
              <a:schemeClr val="bg1"/>
            </a:solidFill>
          </a:endParaRPr>
        </a:p>
        <a:p>
          <a:pPr algn="l">
            <a:lnSpc>
              <a:spcPct val="100000"/>
            </a:lnSpc>
            <a:spcAft>
              <a:spcPts val="0"/>
            </a:spcAft>
          </a:pPr>
          <a:r>
            <a:rPr lang="en-US" altLang="zh-CN" sz="2000" b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3</a:t>
          </a:r>
          <a:r>
            <a:rPr lang="zh-CN" altLang="en-US" sz="2000" b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、招募</a:t>
          </a:r>
          <a:endParaRPr lang="en-US" altLang="zh-CN" sz="2000" b="0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algn="l">
            <a:lnSpc>
              <a:spcPct val="100000"/>
            </a:lnSpc>
            <a:spcAft>
              <a:spcPts val="0"/>
            </a:spcAft>
          </a:pPr>
          <a:r>
            <a:rPr lang="en-US" altLang="zh-CN" sz="2000" b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4</a:t>
          </a:r>
          <a:r>
            <a:rPr lang="zh-CN" altLang="en-US" sz="2000" b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、虚拟团队</a:t>
          </a:r>
          <a:endParaRPr lang="en-US" altLang="zh-CN" sz="2000" b="0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algn="l">
            <a:lnSpc>
              <a:spcPct val="100000"/>
            </a:lnSpc>
            <a:spcAft>
              <a:spcPts val="0"/>
            </a:spcAft>
          </a:pPr>
          <a:r>
            <a:rPr lang="en-US" altLang="zh-CN" sz="2000" b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5</a:t>
          </a:r>
          <a:r>
            <a:rPr lang="zh-CN" altLang="en-US" sz="2000" b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、多标准决策分析</a:t>
          </a:r>
          <a:endParaRPr lang="en-US" altLang="zh-CN" sz="2000" dirty="0">
            <a:solidFill>
              <a:schemeClr val="bg1"/>
            </a:solidFill>
          </a:endParaRPr>
        </a:p>
      </dgm:t>
    </dgm:pt>
    <dgm:pt modelId="{73F3596D-7F00-43B1-B90A-86A35ADFD8FA}" type="parTrans" cxnId="{6155B341-5A94-40F3-8600-8929D794BE5C}">
      <dgm:prSet/>
      <dgm:spPr/>
      <dgm:t>
        <a:bodyPr/>
        <a:lstStyle/>
        <a:p>
          <a:endParaRPr lang="zh-CN" altLang="en-US" sz="1400"/>
        </a:p>
      </dgm:t>
    </dgm:pt>
    <dgm:pt modelId="{833EC2E9-2541-4144-AC4E-5B3F8192061B}" type="sibTrans" cxnId="{6155B341-5A94-40F3-8600-8929D794BE5C}">
      <dgm:prSet custT="1"/>
      <dgm:spPr/>
      <dgm:t>
        <a:bodyPr/>
        <a:lstStyle/>
        <a:p>
          <a:endParaRPr lang="zh-CN" altLang="en-US" sz="1600"/>
        </a:p>
      </dgm:t>
    </dgm:pt>
    <dgm:pt modelId="{0CDCD813-F583-4CC4-B042-0B7DB2D0C407}">
      <dgm:prSet phldrT="[文本]" custT="1"/>
      <dgm:spPr/>
      <dgm:t>
        <a:bodyPr/>
        <a:lstStyle/>
        <a:p>
          <a:pPr algn="ctr"/>
          <a:r>
            <a:rPr lang="zh-CN" altLang="en-US" sz="2000" b="1" dirty="0">
              <a:solidFill>
                <a:srgbClr val="FFFF00"/>
              </a:solidFill>
            </a:rPr>
            <a:t>输出</a:t>
          </a:r>
        </a:p>
        <a:p>
          <a:pPr algn="l"/>
          <a:r>
            <a:rPr lang="en-US" altLang="zh-CN" sz="2000" b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1</a:t>
          </a:r>
          <a:r>
            <a:rPr lang="zh-CN" altLang="en-US" sz="2000" b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、项目人员分派</a:t>
          </a:r>
          <a:endParaRPr lang="en-US" altLang="zh-CN" sz="2000" b="0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algn="l"/>
          <a:r>
            <a:rPr lang="en-US" altLang="zh-CN" sz="2000" b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2</a:t>
          </a:r>
          <a:r>
            <a:rPr lang="zh-CN" altLang="zh-CN" sz="2000" b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、资源需求</a:t>
          </a:r>
        </a:p>
        <a:p>
          <a:pPr algn="l"/>
          <a:r>
            <a:rPr lang="en-US" altLang="zh-CN" sz="2000" b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3</a:t>
          </a:r>
          <a:r>
            <a:rPr lang="zh-CN" altLang="zh-CN" sz="2000" b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、资源分解结构</a:t>
          </a:r>
        </a:p>
        <a:p>
          <a:pPr algn="l"/>
          <a:r>
            <a:rPr lang="en-US" altLang="zh-CN" sz="2000" b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4</a:t>
          </a:r>
          <a:r>
            <a:rPr lang="zh-CN" altLang="zh-CN" sz="2000" b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、资源日历</a:t>
          </a:r>
          <a:endParaRPr lang="en-US" altLang="zh-CN" sz="2000" b="0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algn="l"/>
          <a:r>
            <a:rPr lang="en-US" altLang="zh-CN" sz="2000" b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5</a:t>
          </a:r>
          <a:r>
            <a:rPr lang="zh-CN" altLang="en-US" sz="2000" b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、项目进度计划</a:t>
          </a:r>
          <a:r>
            <a:rPr lang="en-US" altLang="zh-CN" sz="2000" b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	</a:t>
          </a:r>
          <a:r>
            <a:rPr lang="zh-CN" altLang="en-US" sz="1800" b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（更新）</a:t>
          </a:r>
          <a:endParaRPr lang="zh-CN" altLang="en-US" sz="2000" b="0" dirty="0">
            <a:solidFill>
              <a:schemeClr val="bg1"/>
            </a:solidFill>
          </a:endParaRPr>
        </a:p>
      </dgm:t>
    </dgm:pt>
    <dgm:pt modelId="{6F258F92-A79F-4E83-8AA2-DEA1BDEC3D7D}" type="parTrans" cxnId="{F851316C-9168-4553-85C2-316EA80004BA}">
      <dgm:prSet/>
      <dgm:spPr/>
      <dgm:t>
        <a:bodyPr/>
        <a:lstStyle/>
        <a:p>
          <a:endParaRPr lang="zh-CN" altLang="en-US" sz="1400"/>
        </a:p>
      </dgm:t>
    </dgm:pt>
    <dgm:pt modelId="{D5796963-DF7B-41D7-9DE7-D98AFABABF4C}" type="sibTrans" cxnId="{F851316C-9168-4553-85C2-316EA80004BA}">
      <dgm:prSet/>
      <dgm:spPr/>
      <dgm:t>
        <a:bodyPr/>
        <a:lstStyle/>
        <a:p>
          <a:endParaRPr lang="zh-CN" altLang="en-US" sz="1400"/>
        </a:p>
      </dgm:t>
    </dgm:pt>
    <dgm:pt modelId="{94BD6630-BD40-439F-819B-90324C0282A5}" type="pres">
      <dgm:prSet presAssocID="{9A5EA5F9-B5F9-4A73-8AD0-9930869C09AB}" presName="Name0" presStyleCnt="0">
        <dgm:presLayoutVars>
          <dgm:dir/>
          <dgm:resizeHandles val="exact"/>
        </dgm:presLayoutVars>
      </dgm:prSet>
      <dgm:spPr/>
    </dgm:pt>
    <dgm:pt modelId="{5B457EA7-CB6D-4C42-8647-0B2810702F3E}" type="pres">
      <dgm:prSet presAssocID="{53398F64-A074-4729-9975-D752E97F4A80}" presName="node" presStyleLbl="node1" presStyleIdx="0" presStyleCnt="3" custScaleX="132328">
        <dgm:presLayoutVars>
          <dgm:bulletEnabled val="1"/>
        </dgm:presLayoutVars>
      </dgm:prSet>
      <dgm:spPr/>
    </dgm:pt>
    <dgm:pt modelId="{14652B25-4626-446B-9772-CF707F7DD993}" type="pres">
      <dgm:prSet presAssocID="{A175531B-4542-4CFF-8846-BD100261BCBE}" presName="sibTrans" presStyleLbl="sibTrans2D1" presStyleIdx="0" presStyleCnt="2"/>
      <dgm:spPr/>
    </dgm:pt>
    <dgm:pt modelId="{EE91E61F-8853-4731-A482-AD68C36E6D37}" type="pres">
      <dgm:prSet presAssocID="{A175531B-4542-4CFF-8846-BD100261BCBE}" presName="connectorText" presStyleLbl="sibTrans2D1" presStyleIdx="0" presStyleCnt="2"/>
      <dgm:spPr/>
    </dgm:pt>
    <dgm:pt modelId="{C8D7C99F-054B-458A-BA78-5C1A22ACEBC6}" type="pres">
      <dgm:prSet presAssocID="{1563041D-95F2-444C-8A39-7C5C04774D34}" presName="node" presStyleLbl="node1" presStyleIdx="1" presStyleCnt="3" custScaleX="147126">
        <dgm:presLayoutVars>
          <dgm:bulletEnabled val="1"/>
        </dgm:presLayoutVars>
      </dgm:prSet>
      <dgm:spPr/>
    </dgm:pt>
    <dgm:pt modelId="{464DA894-C465-4F92-9ED2-46AEB669D8E1}" type="pres">
      <dgm:prSet presAssocID="{833EC2E9-2541-4144-AC4E-5B3F8192061B}" presName="sibTrans" presStyleLbl="sibTrans2D1" presStyleIdx="1" presStyleCnt="2"/>
      <dgm:spPr/>
    </dgm:pt>
    <dgm:pt modelId="{912D8875-091D-4BEC-8B18-5EF0527F6663}" type="pres">
      <dgm:prSet presAssocID="{833EC2E9-2541-4144-AC4E-5B3F8192061B}" presName="connectorText" presStyleLbl="sibTrans2D1" presStyleIdx="1" presStyleCnt="2"/>
      <dgm:spPr/>
    </dgm:pt>
    <dgm:pt modelId="{642BD169-43AF-4664-BFC7-EF3BDBC7605C}" type="pres">
      <dgm:prSet presAssocID="{0CDCD813-F583-4CC4-B042-0B7DB2D0C407}" presName="node" presStyleLbl="node1" presStyleIdx="2" presStyleCnt="3" custScaleX="116285">
        <dgm:presLayoutVars>
          <dgm:bulletEnabled val="1"/>
        </dgm:presLayoutVars>
      </dgm:prSet>
      <dgm:spPr/>
    </dgm:pt>
  </dgm:ptLst>
  <dgm:cxnLst>
    <dgm:cxn modelId="{72067F06-88BB-4EA1-917D-48A7DFFCF8C3}" type="presOf" srcId="{53398F64-A074-4729-9975-D752E97F4A80}" destId="{5B457EA7-CB6D-4C42-8647-0B2810702F3E}" srcOrd="0" destOrd="0" presId="urn:microsoft.com/office/officeart/2005/8/layout/process1"/>
    <dgm:cxn modelId="{EF59FA25-63A5-4AD6-9E26-E18B3B46E200}" type="presOf" srcId="{833EC2E9-2541-4144-AC4E-5B3F8192061B}" destId="{912D8875-091D-4BEC-8B18-5EF0527F6663}" srcOrd="1" destOrd="0" presId="urn:microsoft.com/office/officeart/2005/8/layout/process1"/>
    <dgm:cxn modelId="{F5F16F5D-FA06-4022-98DD-9C2347E027E0}" type="presOf" srcId="{0CDCD813-F583-4CC4-B042-0B7DB2D0C407}" destId="{642BD169-43AF-4664-BFC7-EF3BDBC7605C}" srcOrd="0" destOrd="0" presId="urn:microsoft.com/office/officeart/2005/8/layout/process1"/>
    <dgm:cxn modelId="{6155B341-5A94-40F3-8600-8929D794BE5C}" srcId="{9A5EA5F9-B5F9-4A73-8AD0-9930869C09AB}" destId="{1563041D-95F2-444C-8A39-7C5C04774D34}" srcOrd="1" destOrd="0" parTransId="{73F3596D-7F00-43B1-B90A-86A35ADFD8FA}" sibTransId="{833EC2E9-2541-4144-AC4E-5B3F8192061B}"/>
    <dgm:cxn modelId="{F851316C-9168-4553-85C2-316EA80004BA}" srcId="{9A5EA5F9-B5F9-4A73-8AD0-9930869C09AB}" destId="{0CDCD813-F583-4CC4-B042-0B7DB2D0C407}" srcOrd="2" destOrd="0" parTransId="{6F258F92-A79F-4E83-8AA2-DEA1BDEC3D7D}" sibTransId="{D5796963-DF7B-41D7-9DE7-D98AFABABF4C}"/>
    <dgm:cxn modelId="{17045758-51F7-45F7-A29E-7D5C86693AD3}" srcId="{9A5EA5F9-B5F9-4A73-8AD0-9930869C09AB}" destId="{53398F64-A074-4729-9975-D752E97F4A80}" srcOrd="0" destOrd="0" parTransId="{3C43FA13-B578-4D0A-8399-4DA399340D75}" sibTransId="{A175531B-4542-4CFF-8846-BD100261BCBE}"/>
    <dgm:cxn modelId="{8706A793-EB97-4A3A-8B1F-DD5B9ECD5FB1}" type="presOf" srcId="{833EC2E9-2541-4144-AC4E-5B3F8192061B}" destId="{464DA894-C465-4F92-9ED2-46AEB669D8E1}" srcOrd="0" destOrd="0" presId="urn:microsoft.com/office/officeart/2005/8/layout/process1"/>
    <dgm:cxn modelId="{BF7C2FE9-FCAF-4329-973A-A2F77E0E7D07}" type="presOf" srcId="{1563041D-95F2-444C-8A39-7C5C04774D34}" destId="{C8D7C99F-054B-458A-BA78-5C1A22ACEBC6}" srcOrd="0" destOrd="0" presId="urn:microsoft.com/office/officeart/2005/8/layout/process1"/>
    <dgm:cxn modelId="{B1D068E9-BFA9-44E2-AF61-B4924CA15080}" type="presOf" srcId="{A175531B-4542-4CFF-8846-BD100261BCBE}" destId="{14652B25-4626-446B-9772-CF707F7DD993}" srcOrd="0" destOrd="0" presId="urn:microsoft.com/office/officeart/2005/8/layout/process1"/>
    <dgm:cxn modelId="{790104EB-D908-4DEA-BC6E-0DB3BFE7CE25}" type="presOf" srcId="{9A5EA5F9-B5F9-4A73-8AD0-9930869C09AB}" destId="{94BD6630-BD40-439F-819B-90324C0282A5}" srcOrd="0" destOrd="0" presId="urn:microsoft.com/office/officeart/2005/8/layout/process1"/>
    <dgm:cxn modelId="{9DD0C8F3-7692-42A9-9C66-16544A17FB5B}" type="presOf" srcId="{A175531B-4542-4CFF-8846-BD100261BCBE}" destId="{EE91E61F-8853-4731-A482-AD68C36E6D37}" srcOrd="1" destOrd="0" presId="urn:microsoft.com/office/officeart/2005/8/layout/process1"/>
    <dgm:cxn modelId="{6332B9E5-A67D-4D18-9140-FECE93F46663}" type="presParOf" srcId="{94BD6630-BD40-439F-819B-90324C0282A5}" destId="{5B457EA7-CB6D-4C42-8647-0B2810702F3E}" srcOrd="0" destOrd="0" presId="urn:microsoft.com/office/officeart/2005/8/layout/process1"/>
    <dgm:cxn modelId="{81CD15EE-CD2F-480F-BDF9-A76219180589}" type="presParOf" srcId="{94BD6630-BD40-439F-819B-90324C0282A5}" destId="{14652B25-4626-446B-9772-CF707F7DD993}" srcOrd="1" destOrd="0" presId="urn:microsoft.com/office/officeart/2005/8/layout/process1"/>
    <dgm:cxn modelId="{5AA5714C-2993-4EE5-A3E9-FBDFC2E4A59A}" type="presParOf" srcId="{14652B25-4626-446B-9772-CF707F7DD993}" destId="{EE91E61F-8853-4731-A482-AD68C36E6D37}" srcOrd="0" destOrd="0" presId="urn:microsoft.com/office/officeart/2005/8/layout/process1"/>
    <dgm:cxn modelId="{1A016E7A-C180-4A66-A391-4E8542552656}" type="presParOf" srcId="{94BD6630-BD40-439F-819B-90324C0282A5}" destId="{C8D7C99F-054B-458A-BA78-5C1A22ACEBC6}" srcOrd="2" destOrd="0" presId="urn:microsoft.com/office/officeart/2005/8/layout/process1"/>
    <dgm:cxn modelId="{F405C5DD-8036-43C2-9602-4B63EB1453C5}" type="presParOf" srcId="{94BD6630-BD40-439F-819B-90324C0282A5}" destId="{464DA894-C465-4F92-9ED2-46AEB669D8E1}" srcOrd="3" destOrd="0" presId="urn:microsoft.com/office/officeart/2005/8/layout/process1"/>
    <dgm:cxn modelId="{203D7343-D9BA-4B7E-A486-72301E45200A}" type="presParOf" srcId="{464DA894-C465-4F92-9ED2-46AEB669D8E1}" destId="{912D8875-091D-4BEC-8B18-5EF0527F6663}" srcOrd="0" destOrd="0" presId="urn:microsoft.com/office/officeart/2005/8/layout/process1"/>
    <dgm:cxn modelId="{F18CF6DB-E180-4684-B503-87D9028AB3EA}" type="presParOf" srcId="{94BD6630-BD40-439F-819B-90324C0282A5}" destId="{642BD169-43AF-4664-BFC7-EF3BDBC7605C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9A5EA5F9-B5F9-4A73-8AD0-9930869C09AB}" type="doc">
      <dgm:prSet loTypeId="urn:microsoft.com/office/officeart/2005/8/layout/process1" loCatId="process" qsTypeId="urn:microsoft.com/office/officeart/2005/8/quickstyle/simple1" qsCatId="simple" csTypeId="urn:microsoft.com/office/officeart/2005/8/colors/accent3_3" csCatId="accent3" phldr="1"/>
      <dgm:spPr/>
    </dgm:pt>
    <dgm:pt modelId="{53398F64-A074-4729-9975-D752E97F4A80}">
      <dgm:prSet phldrT="[文本]" custT="1"/>
      <dgm:spPr/>
      <dgm:t>
        <a:bodyPr/>
        <a:lstStyle/>
        <a:p>
          <a:pPr algn="ctr"/>
          <a:r>
            <a:rPr lang="zh-CN" altLang="en-US" sz="1800" b="1" dirty="0">
              <a:solidFill>
                <a:srgbClr val="FFFF00"/>
              </a:solidFill>
            </a:rPr>
            <a:t>输入</a:t>
          </a:r>
          <a:endParaRPr lang="en-US" altLang="zh-CN" sz="1800" b="1" dirty="0">
            <a:solidFill>
              <a:srgbClr val="FFFF00"/>
            </a:solidFill>
          </a:endParaRPr>
        </a:p>
        <a:p>
          <a:pPr algn="l"/>
          <a:r>
            <a:rPr lang="en-US" altLang="zh-CN" sz="1800" dirty="0">
              <a:solidFill>
                <a:schemeClr val="bg1"/>
              </a:solidFill>
            </a:rPr>
            <a:t>1</a:t>
          </a:r>
          <a:r>
            <a:rPr lang="zh-CN" altLang="zh-CN" sz="1800" dirty="0">
              <a:solidFill>
                <a:schemeClr val="bg1"/>
              </a:solidFill>
            </a:rPr>
            <a:t>、人力资源管理计划 </a:t>
          </a:r>
          <a:endParaRPr lang="en-US" altLang="zh-CN" sz="1800" dirty="0">
            <a:solidFill>
              <a:schemeClr val="bg1"/>
            </a:solidFill>
          </a:endParaRPr>
        </a:p>
        <a:p>
          <a:pPr algn="l"/>
          <a:r>
            <a:rPr lang="en-US" altLang="zh-CN" sz="1800" dirty="0">
              <a:solidFill>
                <a:schemeClr val="bg1"/>
              </a:solidFill>
            </a:rPr>
            <a:t>2</a:t>
          </a:r>
          <a:r>
            <a:rPr lang="zh-CN" altLang="zh-CN" sz="1800" dirty="0">
              <a:solidFill>
                <a:schemeClr val="bg1"/>
              </a:solidFill>
            </a:rPr>
            <a:t>、项目管理计划</a:t>
          </a:r>
        </a:p>
        <a:p>
          <a:pPr algn="ctr"/>
          <a:endParaRPr lang="en-US" altLang="zh-CN" sz="1800" dirty="0">
            <a:solidFill>
              <a:schemeClr val="bg1"/>
            </a:solidFill>
          </a:endParaRPr>
        </a:p>
      </dgm:t>
    </dgm:pt>
    <dgm:pt modelId="{3C43FA13-B578-4D0A-8399-4DA399340D75}" type="parTrans" cxnId="{17045758-51F7-45F7-A29E-7D5C86693AD3}">
      <dgm:prSet/>
      <dgm:spPr/>
      <dgm:t>
        <a:bodyPr/>
        <a:lstStyle/>
        <a:p>
          <a:endParaRPr lang="zh-CN" altLang="en-US" sz="1400"/>
        </a:p>
      </dgm:t>
    </dgm:pt>
    <dgm:pt modelId="{A175531B-4542-4CFF-8846-BD100261BCBE}" type="sibTrans" cxnId="{17045758-51F7-45F7-A29E-7D5C86693AD3}">
      <dgm:prSet custT="1"/>
      <dgm:spPr/>
      <dgm:t>
        <a:bodyPr/>
        <a:lstStyle/>
        <a:p>
          <a:endParaRPr lang="zh-CN" altLang="en-US" sz="1600" dirty="0"/>
        </a:p>
      </dgm:t>
    </dgm:pt>
    <dgm:pt modelId="{1563041D-95F2-444C-8A39-7C5C04774D34}">
      <dgm:prSet phldrT="[文本]" custT="1"/>
      <dgm:spPr/>
      <dgm:t>
        <a:bodyPr/>
        <a:lstStyle/>
        <a:p>
          <a:pPr algn="ctr">
            <a:lnSpc>
              <a:spcPct val="100000"/>
            </a:lnSpc>
            <a:spcAft>
              <a:spcPts val="0"/>
            </a:spcAft>
          </a:pPr>
          <a:r>
            <a:rPr lang="zh-CN" altLang="en-US" sz="2000" b="1" dirty="0">
              <a:solidFill>
                <a:srgbClr val="FFFF00"/>
              </a:solidFill>
            </a:rPr>
            <a:t>工具与技术</a:t>
          </a:r>
          <a:endParaRPr lang="en-US" altLang="zh-CN" sz="2000" b="1" dirty="0">
            <a:solidFill>
              <a:srgbClr val="FFFF00"/>
            </a:solidFill>
          </a:endParaRPr>
        </a:p>
        <a:p>
          <a:pPr algn="l">
            <a:lnSpc>
              <a:spcPct val="100000"/>
            </a:lnSpc>
            <a:spcAft>
              <a:spcPts val="0"/>
            </a:spcAft>
          </a:pPr>
          <a:r>
            <a:rPr lang="en-US" altLang="zh-CN" sz="2000" b="0" dirty="0">
              <a:solidFill>
                <a:srgbClr val="FFC000"/>
              </a:solidFill>
            </a:rPr>
            <a:t>1</a:t>
          </a:r>
          <a:r>
            <a:rPr lang="zh-CN" altLang="en-US" sz="2000" b="0" dirty="0">
              <a:solidFill>
                <a:srgbClr val="FFC000"/>
              </a:solidFill>
            </a:rPr>
            <a:t>、</a:t>
          </a:r>
          <a:r>
            <a:rPr lang="zh-CN" altLang="zh-CN" sz="2000" b="0" dirty="0">
              <a:solidFill>
                <a:srgbClr val="FFC000"/>
              </a:solidFill>
            </a:rPr>
            <a:t>预分派</a:t>
          </a:r>
        </a:p>
        <a:p>
          <a:pPr algn="l">
            <a:lnSpc>
              <a:spcPct val="100000"/>
            </a:lnSpc>
            <a:spcAft>
              <a:spcPts val="0"/>
            </a:spcAft>
          </a:pPr>
          <a:r>
            <a:rPr lang="en-US" altLang="zh-CN" sz="2000" b="0" dirty="0">
              <a:solidFill>
                <a:schemeClr val="bg1"/>
              </a:solidFill>
            </a:rPr>
            <a:t>2</a:t>
          </a:r>
          <a:r>
            <a:rPr lang="zh-CN" altLang="en-US" sz="2000" b="0" dirty="0">
              <a:solidFill>
                <a:schemeClr val="bg1"/>
              </a:solidFill>
            </a:rPr>
            <a:t>、谈判</a:t>
          </a:r>
          <a:endParaRPr lang="en-US" altLang="zh-CN" sz="2000" b="0" dirty="0">
            <a:solidFill>
              <a:schemeClr val="bg1"/>
            </a:solidFill>
          </a:endParaRPr>
        </a:p>
        <a:p>
          <a:pPr algn="l">
            <a:lnSpc>
              <a:spcPct val="100000"/>
            </a:lnSpc>
            <a:spcAft>
              <a:spcPts val="0"/>
            </a:spcAft>
          </a:pPr>
          <a:r>
            <a:rPr lang="en-US" altLang="zh-CN" sz="2000" b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3</a:t>
          </a:r>
          <a:r>
            <a:rPr lang="zh-CN" altLang="en-US" sz="2000" b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、招募</a:t>
          </a:r>
          <a:endParaRPr lang="en-US" altLang="zh-CN" sz="2000" b="0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algn="l">
            <a:lnSpc>
              <a:spcPct val="100000"/>
            </a:lnSpc>
            <a:spcAft>
              <a:spcPts val="0"/>
            </a:spcAft>
          </a:pPr>
          <a:r>
            <a:rPr lang="en-US" altLang="zh-CN" sz="2000" b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4</a:t>
          </a:r>
          <a:r>
            <a:rPr lang="zh-CN" altLang="en-US" sz="2000" b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、虚拟团队</a:t>
          </a:r>
          <a:endParaRPr lang="en-US" altLang="zh-CN" sz="2000" b="0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algn="l">
            <a:lnSpc>
              <a:spcPct val="100000"/>
            </a:lnSpc>
            <a:spcAft>
              <a:spcPts val="0"/>
            </a:spcAft>
          </a:pPr>
          <a:r>
            <a:rPr lang="en-US" altLang="zh-CN" sz="2000" b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5</a:t>
          </a:r>
          <a:r>
            <a:rPr lang="zh-CN" altLang="en-US" sz="2000" b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、多标准决策分析</a:t>
          </a:r>
          <a:endParaRPr lang="en-US" altLang="zh-CN" sz="2000" dirty="0">
            <a:solidFill>
              <a:schemeClr val="bg1"/>
            </a:solidFill>
          </a:endParaRPr>
        </a:p>
      </dgm:t>
    </dgm:pt>
    <dgm:pt modelId="{73F3596D-7F00-43B1-B90A-86A35ADFD8FA}" type="parTrans" cxnId="{6155B341-5A94-40F3-8600-8929D794BE5C}">
      <dgm:prSet/>
      <dgm:spPr/>
      <dgm:t>
        <a:bodyPr/>
        <a:lstStyle/>
        <a:p>
          <a:endParaRPr lang="zh-CN" altLang="en-US" sz="1400"/>
        </a:p>
      </dgm:t>
    </dgm:pt>
    <dgm:pt modelId="{833EC2E9-2541-4144-AC4E-5B3F8192061B}" type="sibTrans" cxnId="{6155B341-5A94-40F3-8600-8929D794BE5C}">
      <dgm:prSet custT="1"/>
      <dgm:spPr/>
      <dgm:t>
        <a:bodyPr/>
        <a:lstStyle/>
        <a:p>
          <a:endParaRPr lang="zh-CN" altLang="en-US" sz="1600"/>
        </a:p>
      </dgm:t>
    </dgm:pt>
    <dgm:pt modelId="{0CDCD813-F583-4CC4-B042-0B7DB2D0C407}">
      <dgm:prSet phldrT="[文本]" custT="1"/>
      <dgm:spPr/>
      <dgm:t>
        <a:bodyPr/>
        <a:lstStyle/>
        <a:p>
          <a:pPr algn="ctr"/>
          <a:r>
            <a:rPr lang="zh-CN" altLang="en-US" sz="2000" b="1" dirty="0">
              <a:solidFill>
                <a:srgbClr val="FFFF00"/>
              </a:solidFill>
            </a:rPr>
            <a:t>输出</a:t>
          </a:r>
        </a:p>
        <a:p>
          <a:pPr algn="l"/>
          <a:r>
            <a:rPr lang="en-US" altLang="zh-CN" sz="2000" b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1</a:t>
          </a:r>
          <a:r>
            <a:rPr lang="zh-CN" altLang="en-US" sz="2000" b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、项目人员分派</a:t>
          </a:r>
          <a:endParaRPr lang="en-US" altLang="zh-CN" sz="2000" b="0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algn="l"/>
          <a:r>
            <a:rPr lang="en-US" altLang="zh-CN" sz="2000" b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2</a:t>
          </a:r>
          <a:r>
            <a:rPr lang="zh-CN" altLang="zh-CN" sz="2000" b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、资源需求</a:t>
          </a:r>
        </a:p>
        <a:p>
          <a:pPr algn="l"/>
          <a:r>
            <a:rPr lang="en-US" altLang="zh-CN" sz="2000" b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3</a:t>
          </a:r>
          <a:r>
            <a:rPr lang="zh-CN" altLang="zh-CN" sz="2000" b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、资源分解结构</a:t>
          </a:r>
        </a:p>
        <a:p>
          <a:pPr algn="l"/>
          <a:r>
            <a:rPr lang="en-US" altLang="zh-CN" sz="2000" b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4</a:t>
          </a:r>
          <a:r>
            <a:rPr lang="zh-CN" altLang="zh-CN" sz="2000" b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、资源日历</a:t>
          </a:r>
          <a:endParaRPr lang="en-US" altLang="zh-CN" sz="2000" b="0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algn="l"/>
          <a:r>
            <a:rPr lang="en-US" altLang="zh-CN" sz="2000" b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5</a:t>
          </a:r>
          <a:r>
            <a:rPr lang="zh-CN" altLang="en-US" sz="2000" b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、项目进度计划</a:t>
          </a:r>
          <a:r>
            <a:rPr lang="en-US" altLang="zh-CN" sz="2000" b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	</a:t>
          </a:r>
          <a:r>
            <a:rPr lang="zh-CN" altLang="en-US" sz="1800" b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（更新）</a:t>
          </a:r>
          <a:endParaRPr lang="zh-CN" altLang="zh-CN" sz="2000" b="0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F258F92-A79F-4E83-8AA2-DEA1BDEC3D7D}" type="parTrans" cxnId="{F851316C-9168-4553-85C2-316EA80004BA}">
      <dgm:prSet/>
      <dgm:spPr/>
      <dgm:t>
        <a:bodyPr/>
        <a:lstStyle/>
        <a:p>
          <a:endParaRPr lang="zh-CN" altLang="en-US" sz="1400"/>
        </a:p>
      </dgm:t>
    </dgm:pt>
    <dgm:pt modelId="{D5796963-DF7B-41D7-9DE7-D98AFABABF4C}" type="sibTrans" cxnId="{F851316C-9168-4553-85C2-316EA80004BA}">
      <dgm:prSet/>
      <dgm:spPr/>
      <dgm:t>
        <a:bodyPr/>
        <a:lstStyle/>
        <a:p>
          <a:endParaRPr lang="zh-CN" altLang="en-US" sz="1400"/>
        </a:p>
      </dgm:t>
    </dgm:pt>
    <dgm:pt modelId="{94BD6630-BD40-439F-819B-90324C0282A5}" type="pres">
      <dgm:prSet presAssocID="{9A5EA5F9-B5F9-4A73-8AD0-9930869C09AB}" presName="Name0" presStyleCnt="0">
        <dgm:presLayoutVars>
          <dgm:dir/>
          <dgm:resizeHandles val="exact"/>
        </dgm:presLayoutVars>
      </dgm:prSet>
      <dgm:spPr/>
    </dgm:pt>
    <dgm:pt modelId="{5B457EA7-CB6D-4C42-8647-0B2810702F3E}" type="pres">
      <dgm:prSet presAssocID="{53398F64-A074-4729-9975-D752E97F4A80}" presName="node" presStyleLbl="node1" presStyleIdx="0" presStyleCnt="3" custScaleX="132328">
        <dgm:presLayoutVars>
          <dgm:bulletEnabled val="1"/>
        </dgm:presLayoutVars>
      </dgm:prSet>
      <dgm:spPr/>
    </dgm:pt>
    <dgm:pt modelId="{14652B25-4626-446B-9772-CF707F7DD993}" type="pres">
      <dgm:prSet presAssocID="{A175531B-4542-4CFF-8846-BD100261BCBE}" presName="sibTrans" presStyleLbl="sibTrans2D1" presStyleIdx="0" presStyleCnt="2"/>
      <dgm:spPr/>
    </dgm:pt>
    <dgm:pt modelId="{EE91E61F-8853-4731-A482-AD68C36E6D37}" type="pres">
      <dgm:prSet presAssocID="{A175531B-4542-4CFF-8846-BD100261BCBE}" presName="connectorText" presStyleLbl="sibTrans2D1" presStyleIdx="0" presStyleCnt="2"/>
      <dgm:spPr/>
    </dgm:pt>
    <dgm:pt modelId="{C8D7C99F-054B-458A-BA78-5C1A22ACEBC6}" type="pres">
      <dgm:prSet presAssocID="{1563041D-95F2-444C-8A39-7C5C04774D34}" presName="node" presStyleLbl="node1" presStyleIdx="1" presStyleCnt="3" custScaleX="147126">
        <dgm:presLayoutVars>
          <dgm:bulletEnabled val="1"/>
        </dgm:presLayoutVars>
      </dgm:prSet>
      <dgm:spPr/>
    </dgm:pt>
    <dgm:pt modelId="{464DA894-C465-4F92-9ED2-46AEB669D8E1}" type="pres">
      <dgm:prSet presAssocID="{833EC2E9-2541-4144-AC4E-5B3F8192061B}" presName="sibTrans" presStyleLbl="sibTrans2D1" presStyleIdx="1" presStyleCnt="2"/>
      <dgm:spPr/>
    </dgm:pt>
    <dgm:pt modelId="{912D8875-091D-4BEC-8B18-5EF0527F6663}" type="pres">
      <dgm:prSet presAssocID="{833EC2E9-2541-4144-AC4E-5B3F8192061B}" presName="connectorText" presStyleLbl="sibTrans2D1" presStyleIdx="1" presStyleCnt="2"/>
      <dgm:spPr/>
    </dgm:pt>
    <dgm:pt modelId="{642BD169-43AF-4664-BFC7-EF3BDBC7605C}" type="pres">
      <dgm:prSet presAssocID="{0CDCD813-F583-4CC4-B042-0B7DB2D0C407}" presName="node" presStyleLbl="node1" presStyleIdx="2" presStyleCnt="3" custScaleX="116285">
        <dgm:presLayoutVars>
          <dgm:bulletEnabled val="1"/>
        </dgm:presLayoutVars>
      </dgm:prSet>
      <dgm:spPr/>
    </dgm:pt>
  </dgm:ptLst>
  <dgm:cxnLst>
    <dgm:cxn modelId="{72067F06-88BB-4EA1-917D-48A7DFFCF8C3}" type="presOf" srcId="{53398F64-A074-4729-9975-D752E97F4A80}" destId="{5B457EA7-CB6D-4C42-8647-0B2810702F3E}" srcOrd="0" destOrd="0" presId="urn:microsoft.com/office/officeart/2005/8/layout/process1"/>
    <dgm:cxn modelId="{EF59FA25-63A5-4AD6-9E26-E18B3B46E200}" type="presOf" srcId="{833EC2E9-2541-4144-AC4E-5B3F8192061B}" destId="{912D8875-091D-4BEC-8B18-5EF0527F6663}" srcOrd="1" destOrd="0" presId="urn:microsoft.com/office/officeart/2005/8/layout/process1"/>
    <dgm:cxn modelId="{F5F16F5D-FA06-4022-98DD-9C2347E027E0}" type="presOf" srcId="{0CDCD813-F583-4CC4-B042-0B7DB2D0C407}" destId="{642BD169-43AF-4664-BFC7-EF3BDBC7605C}" srcOrd="0" destOrd="0" presId="urn:microsoft.com/office/officeart/2005/8/layout/process1"/>
    <dgm:cxn modelId="{6155B341-5A94-40F3-8600-8929D794BE5C}" srcId="{9A5EA5F9-B5F9-4A73-8AD0-9930869C09AB}" destId="{1563041D-95F2-444C-8A39-7C5C04774D34}" srcOrd="1" destOrd="0" parTransId="{73F3596D-7F00-43B1-B90A-86A35ADFD8FA}" sibTransId="{833EC2E9-2541-4144-AC4E-5B3F8192061B}"/>
    <dgm:cxn modelId="{F851316C-9168-4553-85C2-316EA80004BA}" srcId="{9A5EA5F9-B5F9-4A73-8AD0-9930869C09AB}" destId="{0CDCD813-F583-4CC4-B042-0B7DB2D0C407}" srcOrd="2" destOrd="0" parTransId="{6F258F92-A79F-4E83-8AA2-DEA1BDEC3D7D}" sibTransId="{D5796963-DF7B-41D7-9DE7-D98AFABABF4C}"/>
    <dgm:cxn modelId="{17045758-51F7-45F7-A29E-7D5C86693AD3}" srcId="{9A5EA5F9-B5F9-4A73-8AD0-9930869C09AB}" destId="{53398F64-A074-4729-9975-D752E97F4A80}" srcOrd="0" destOrd="0" parTransId="{3C43FA13-B578-4D0A-8399-4DA399340D75}" sibTransId="{A175531B-4542-4CFF-8846-BD100261BCBE}"/>
    <dgm:cxn modelId="{8706A793-EB97-4A3A-8B1F-DD5B9ECD5FB1}" type="presOf" srcId="{833EC2E9-2541-4144-AC4E-5B3F8192061B}" destId="{464DA894-C465-4F92-9ED2-46AEB669D8E1}" srcOrd="0" destOrd="0" presId="urn:microsoft.com/office/officeart/2005/8/layout/process1"/>
    <dgm:cxn modelId="{BF7C2FE9-FCAF-4329-973A-A2F77E0E7D07}" type="presOf" srcId="{1563041D-95F2-444C-8A39-7C5C04774D34}" destId="{C8D7C99F-054B-458A-BA78-5C1A22ACEBC6}" srcOrd="0" destOrd="0" presId="urn:microsoft.com/office/officeart/2005/8/layout/process1"/>
    <dgm:cxn modelId="{B1D068E9-BFA9-44E2-AF61-B4924CA15080}" type="presOf" srcId="{A175531B-4542-4CFF-8846-BD100261BCBE}" destId="{14652B25-4626-446B-9772-CF707F7DD993}" srcOrd="0" destOrd="0" presId="urn:microsoft.com/office/officeart/2005/8/layout/process1"/>
    <dgm:cxn modelId="{790104EB-D908-4DEA-BC6E-0DB3BFE7CE25}" type="presOf" srcId="{9A5EA5F9-B5F9-4A73-8AD0-9930869C09AB}" destId="{94BD6630-BD40-439F-819B-90324C0282A5}" srcOrd="0" destOrd="0" presId="urn:microsoft.com/office/officeart/2005/8/layout/process1"/>
    <dgm:cxn modelId="{9DD0C8F3-7692-42A9-9C66-16544A17FB5B}" type="presOf" srcId="{A175531B-4542-4CFF-8846-BD100261BCBE}" destId="{EE91E61F-8853-4731-A482-AD68C36E6D37}" srcOrd="1" destOrd="0" presId="urn:microsoft.com/office/officeart/2005/8/layout/process1"/>
    <dgm:cxn modelId="{6332B9E5-A67D-4D18-9140-FECE93F46663}" type="presParOf" srcId="{94BD6630-BD40-439F-819B-90324C0282A5}" destId="{5B457EA7-CB6D-4C42-8647-0B2810702F3E}" srcOrd="0" destOrd="0" presId="urn:microsoft.com/office/officeart/2005/8/layout/process1"/>
    <dgm:cxn modelId="{81CD15EE-CD2F-480F-BDF9-A76219180589}" type="presParOf" srcId="{94BD6630-BD40-439F-819B-90324C0282A5}" destId="{14652B25-4626-446B-9772-CF707F7DD993}" srcOrd="1" destOrd="0" presId="urn:microsoft.com/office/officeart/2005/8/layout/process1"/>
    <dgm:cxn modelId="{5AA5714C-2993-4EE5-A3E9-FBDFC2E4A59A}" type="presParOf" srcId="{14652B25-4626-446B-9772-CF707F7DD993}" destId="{EE91E61F-8853-4731-A482-AD68C36E6D37}" srcOrd="0" destOrd="0" presId="urn:microsoft.com/office/officeart/2005/8/layout/process1"/>
    <dgm:cxn modelId="{1A016E7A-C180-4A66-A391-4E8542552656}" type="presParOf" srcId="{94BD6630-BD40-439F-819B-90324C0282A5}" destId="{C8D7C99F-054B-458A-BA78-5C1A22ACEBC6}" srcOrd="2" destOrd="0" presId="urn:microsoft.com/office/officeart/2005/8/layout/process1"/>
    <dgm:cxn modelId="{F405C5DD-8036-43C2-9602-4B63EB1453C5}" type="presParOf" srcId="{94BD6630-BD40-439F-819B-90324C0282A5}" destId="{464DA894-C465-4F92-9ED2-46AEB669D8E1}" srcOrd="3" destOrd="0" presId="urn:microsoft.com/office/officeart/2005/8/layout/process1"/>
    <dgm:cxn modelId="{203D7343-D9BA-4B7E-A486-72301E45200A}" type="presParOf" srcId="{464DA894-C465-4F92-9ED2-46AEB669D8E1}" destId="{912D8875-091D-4BEC-8B18-5EF0527F6663}" srcOrd="0" destOrd="0" presId="urn:microsoft.com/office/officeart/2005/8/layout/process1"/>
    <dgm:cxn modelId="{F18CF6DB-E180-4684-B503-87D9028AB3EA}" type="presParOf" srcId="{94BD6630-BD40-439F-819B-90324C0282A5}" destId="{642BD169-43AF-4664-BFC7-EF3BDBC7605C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9A5EA5F9-B5F9-4A73-8AD0-9930869C09AB}" type="doc">
      <dgm:prSet loTypeId="urn:microsoft.com/office/officeart/2005/8/layout/process1" loCatId="process" qsTypeId="urn:microsoft.com/office/officeart/2005/8/quickstyle/simple1" qsCatId="simple" csTypeId="urn:microsoft.com/office/officeart/2005/8/colors/accent3_3" csCatId="accent3" phldr="1"/>
      <dgm:spPr/>
    </dgm:pt>
    <dgm:pt modelId="{53398F64-A074-4729-9975-D752E97F4A80}">
      <dgm:prSet phldrT="[文本]" custT="1"/>
      <dgm:spPr/>
      <dgm:t>
        <a:bodyPr/>
        <a:lstStyle/>
        <a:p>
          <a:pPr algn="ctr"/>
          <a:r>
            <a:rPr lang="zh-CN" altLang="en-US" sz="1800" b="1" dirty="0">
              <a:solidFill>
                <a:srgbClr val="FFFF00"/>
              </a:solidFill>
            </a:rPr>
            <a:t>输入</a:t>
          </a:r>
          <a:endParaRPr lang="en-US" altLang="zh-CN" sz="1800" b="1" dirty="0">
            <a:solidFill>
              <a:srgbClr val="FFFF00"/>
            </a:solidFill>
          </a:endParaRPr>
        </a:p>
        <a:p>
          <a:pPr algn="l"/>
          <a:r>
            <a:rPr lang="en-US" altLang="zh-CN" sz="1800" dirty="0">
              <a:solidFill>
                <a:schemeClr val="bg1"/>
              </a:solidFill>
            </a:rPr>
            <a:t>1</a:t>
          </a:r>
          <a:r>
            <a:rPr lang="zh-CN" altLang="zh-CN" sz="1800" dirty="0">
              <a:solidFill>
                <a:schemeClr val="bg1"/>
              </a:solidFill>
            </a:rPr>
            <a:t>、人力资源管理计划 </a:t>
          </a:r>
          <a:endParaRPr lang="en-US" altLang="zh-CN" sz="1800" dirty="0">
            <a:solidFill>
              <a:schemeClr val="bg1"/>
            </a:solidFill>
          </a:endParaRPr>
        </a:p>
        <a:p>
          <a:pPr algn="l"/>
          <a:r>
            <a:rPr lang="en-US" altLang="zh-CN" sz="1800" dirty="0">
              <a:solidFill>
                <a:schemeClr val="bg1"/>
              </a:solidFill>
            </a:rPr>
            <a:t>2</a:t>
          </a:r>
          <a:r>
            <a:rPr lang="zh-CN" altLang="zh-CN" sz="1800" dirty="0">
              <a:solidFill>
                <a:schemeClr val="bg1"/>
              </a:solidFill>
            </a:rPr>
            <a:t>、项目管理计划</a:t>
          </a:r>
        </a:p>
        <a:p>
          <a:pPr algn="ctr"/>
          <a:endParaRPr lang="en-US" altLang="zh-CN" sz="1800" dirty="0">
            <a:solidFill>
              <a:schemeClr val="bg1"/>
            </a:solidFill>
          </a:endParaRPr>
        </a:p>
      </dgm:t>
    </dgm:pt>
    <dgm:pt modelId="{3C43FA13-B578-4D0A-8399-4DA399340D75}" type="parTrans" cxnId="{17045758-51F7-45F7-A29E-7D5C86693AD3}">
      <dgm:prSet/>
      <dgm:spPr/>
      <dgm:t>
        <a:bodyPr/>
        <a:lstStyle/>
        <a:p>
          <a:endParaRPr lang="zh-CN" altLang="en-US" sz="1400"/>
        </a:p>
      </dgm:t>
    </dgm:pt>
    <dgm:pt modelId="{A175531B-4542-4CFF-8846-BD100261BCBE}" type="sibTrans" cxnId="{17045758-51F7-45F7-A29E-7D5C86693AD3}">
      <dgm:prSet custT="1"/>
      <dgm:spPr/>
      <dgm:t>
        <a:bodyPr/>
        <a:lstStyle/>
        <a:p>
          <a:endParaRPr lang="zh-CN" altLang="en-US" sz="1600" dirty="0"/>
        </a:p>
      </dgm:t>
    </dgm:pt>
    <dgm:pt modelId="{1563041D-95F2-444C-8A39-7C5C04774D34}">
      <dgm:prSet phldrT="[文本]" custT="1"/>
      <dgm:spPr/>
      <dgm:t>
        <a:bodyPr/>
        <a:lstStyle/>
        <a:p>
          <a:pPr algn="ctr">
            <a:lnSpc>
              <a:spcPct val="100000"/>
            </a:lnSpc>
            <a:spcAft>
              <a:spcPts val="0"/>
            </a:spcAft>
          </a:pPr>
          <a:r>
            <a:rPr lang="zh-CN" altLang="en-US" sz="2000" b="1" dirty="0">
              <a:solidFill>
                <a:srgbClr val="FFFF00"/>
              </a:solidFill>
            </a:rPr>
            <a:t>工具与技术</a:t>
          </a:r>
          <a:endParaRPr lang="en-US" altLang="zh-CN" sz="2000" b="1" dirty="0">
            <a:solidFill>
              <a:srgbClr val="FFFF00"/>
            </a:solidFill>
          </a:endParaRPr>
        </a:p>
        <a:p>
          <a:pPr algn="l">
            <a:lnSpc>
              <a:spcPct val="100000"/>
            </a:lnSpc>
            <a:spcAft>
              <a:spcPts val="0"/>
            </a:spcAft>
          </a:pPr>
          <a:r>
            <a:rPr lang="en-US" altLang="zh-CN" sz="2000" b="0" dirty="0">
              <a:solidFill>
                <a:schemeClr val="bg1"/>
              </a:solidFill>
            </a:rPr>
            <a:t>1</a:t>
          </a:r>
          <a:r>
            <a:rPr lang="zh-CN" altLang="en-US" sz="2000" b="0" dirty="0">
              <a:solidFill>
                <a:schemeClr val="bg1"/>
              </a:solidFill>
            </a:rPr>
            <a:t>、</a:t>
          </a:r>
          <a:r>
            <a:rPr lang="zh-CN" altLang="zh-CN" sz="2000" b="0" dirty="0">
              <a:solidFill>
                <a:schemeClr val="bg1"/>
              </a:solidFill>
            </a:rPr>
            <a:t>预分派</a:t>
          </a:r>
        </a:p>
        <a:p>
          <a:pPr algn="l">
            <a:lnSpc>
              <a:spcPct val="100000"/>
            </a:lnSpc>
            <a:spcAft>
              <a:spcPts val="0"/>
            </a:spcAft>
          </a:pPr>
          <a:r>
            <a:rPr lang="en-US" altLang="zh-CN" sz="2000" b="0" dirty="0">
              <a:solidFill>
                <a:srgbClr val="FFC000"/>
              </a:solidFill>
            </a:rPr>
            <a:t>2</a:t>
          </a:r>
          <a:r>
            <a:rPr lang="zh-CN" altLang="en-US" sz="2000" b="0" dirty="0">
              <a:solidFill>
                <a:srgbClr val="FFC000"/>
              </a:solidFill>
            </a:rPr>
            <a:t>、谈判</a:t>
          </a:r>
          <a:endParaRPr lang="en-US" altLang="zh-CN" sz="2000" b="0" dirty="0">
            <a:solidFill>
              <a:srgbClr val="FFC000"/>
            </a:solidFill>
          </a:endParaRPr>
        </a:p>
        <a:p>
          <a:pPr algn="l">
            <a:lnSpc>
              <a:spcPct val="100000"/>
            </a:lnSpc>
            <a:spcAft>
              <a:spcPts val="0"/>
            </a:spcAft>
          </a:pPr>
          <a:r>
            <a:rPr lang="en-US" altLang="zh-CN" sz="2000" b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3</a:t>
          </a:r>
          <a:r>
            <a:rPr lang="zh-CN" altLang="en-US" sz="2000" b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、招募</a:t>
          </a:r>
          <a:endParaRPr lang="en-US" altLang="zh-CN" sz="2000" b="0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algn="l">
            <a:lnSpc>
              <a:spcPct val="100000"/>
            </a:lnSpc>
            <a:spcAft>
              <a:spcPts val="0"/>
            </a:spcAft>
          </a:pPr>
          <a:r>
            <a:rPr lang="en-US" altLang="zh-CN" sz="2000" b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4</a:t>
          </a:r>
          <a:r>
            <a:rPr lang="zh-CN" altLang="en-US" sz="2000" b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、虚拟团队</a:t>
          </a:r>
          <a:endParaRPr lang="en-US" altLang="zh-CN" sz="2000" b="0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algn="l">
            <a:lnSpc>
              <a:spcPct val="100000"/>
            </a:lnSpc>
            <a:spcAft>
              <a:spcPts val="0"/>
            </a:spcAft>
          </a:pPr>
          <a:r>
            <a:rPr lang="en-US" altLang="zh-CN" sz="2000" b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5</a:t>
          </a:r>
          <a:r>
            <a:rPr lang="zh-CN" altLang="en-US" sz="2000" b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、多标准决策分析</a:t>
          </a:r>
          <a:endParaRPr lang="en-US" altLang="zh-CN" sz="2000" dirty="0">
            <a:solidFill>
              <a:schemeClr val="bg1"/>
            </a:solidFill>
          </a:endParaRPr>
        </a:p>
      </dgm:t>
    </dgm:pt>
    <dgm:pt modelId="{73F3596D-7F00-43B1-B90A-86A35ADFD8FA}" type="parTrans" cxnId="{6155B341-5A94-40F3-8600-8929D794BE5C}">
      <dgm:prSet/>
      <dgm:spPr/>
      <dgm:t>
        <a:bodyPr/>
        <a:lstStyle/>
        <a:p>
          <a:endParaRPr lang="zh-CN" altLang="en-US" sz="1400"/>
        </a:p>
      </dgm:t>
    </dgm:pt>
    <dgm:pt modelId="{833EC2E9-2541-4144-AC4E-5B3F8192061B}" type="sibTrans" cxnId="{6155B341-5A94-40F3-8600-8929D794BE5C}">
      <dgm:prSet custT="1"/>
      <dgm:spPr/>
      <dgm:t>
        <a:bodyPr/>
        <a:lstStyle/>
        <a:p>
          <a:endParaRPr lang="zh-CN" altLang="en-US" sz="1600"/>
        </a:p>
      </dgm:t>
    </dgm:pt>
    <dgm:pt modelId="{0CDCD813-F583-4CC4-B042-0B7DB2D0C407}">
      <dgm:prSet phldrT="[文本]" custT="1"/>
      <dgm:spPr/>
      <dgm:t>
        <a:bodyPr/>
        <a:lstStyle/>
        <a:p>
          <a:pPr algn="ctr"/>
          <a:r>
            <a:rPr lang="zh-CN" altLang="en-US" sz="2000" b="1" dirty="0">
              <a:solidFill>
                <a:srgbClr val="FFFF00"/>
              </a:solidFill>
            </a:rPr>
            <a:t>输出</a:t>
          </a:r>
        </a:p>
        <a:p>
          <a:pPr algn="l"/>
          <a:r>
            <a:rPr lang="en-US" altLang="zh-CN" sz="2000" b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1</a:t>
          </a:r>
          <a:r>
            <a:rPr lang="zh-CN" altLang="en-US" sz="2000" b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、项目人员分派</a:t>
          </a:r>
          <a:endParaRPr lang="en-US" altLang="zh-CN" sz="2000" b="0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algn="l"/>
          <a:r>
            <a:rPr lang="en-US" altLang="zh-CN" sz="2000" b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2</a:t>
          </a:r>
          <a:r>
            <a:rPr lang="zh-CN" altLang="zh-CN" sz="2000" b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、资源需求</a:t>
          </a:r>
        </a:p>
        <a:p>
          <a:pPr algn="l"/>
          <a:r>
            <a:rPr lang="en-US" altLang="zh-CN" sz="2000" b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3</a:t>
          </a:r>
          <a:r>
            <a:rPr lang="zh-CN" altLang="zh-CN" sz="2000" b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、资源分解结构</a:t>
          </a:r>
        </a:p>
        <a:p>
          <a:pPr algn="l"/>
          <a:r>
            <a:rPr lang="en-US" altLang="zh-CN" sz="2000" b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4</a:t>
          </a:r>
          <a:r>
            <a:rPr lang="zh-CN" altLang="zh-CN" sz="2000" b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、资源日历</a:t>
          </a:r>
          <a:endParaRPr lang="en-US" altLang="zh-CN" sz="2000" b="0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algn="l"/>
          <a:r>
            <a:rPr lang="en-US" altLang="zh-CN" sz="2000" b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5</a:t>
          </a:r>
          <a:r>
            <a:rPr lang="zh-CN" altLang="en-US" sz="2000" b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、项目进度计划</a:t>
          </a:r>
          <a:r>
            <a:rPr lang="en-US" altLang="zh-CN" sz="2000" b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	</a:t>
          </a:r>
          <a:r>
            <a:rPr lang="zh-CN" altLang="en-US" sz="1800" b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（更新）</a:t>
          </a:r>
          <a:endParaRPr lang="zh-CN" altLang="zh-CN" sz="2000" b="0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F258F92-A79F-4E83-8AA2-DEA1BDEC3D7D}" type="parTrans" cxnId="{F851316C-9168-4553-85C2-316EA80004BA}">
      <dgm:prSet/>
      <dgm:spPr/>
      <dgm:t>
        <a:bodyPr/>
        <a:lstStyle/>
        <a:p>
          <a:endParaRPr lang="zh-CN" altLang="en-US" sz="1400"/>
        </a:p>
      </dgm:t>
    </dgm:pt>
    <dgm:pt modelId="{D5796963-DF7B-41D7-9DE7-D98AFABABF4C}" type="sibTrans" cxnId="{F851316C-9168-4553-85C2-316EA80004BA}">
      <dgm:prSet/>
      <dgm:spPr/>
      <dgm:t>
        <a:bodyPr/>
        <a:lstStyle/>
        <a:p>
          <a:endParaRPr lang="zh-CN" altLang="en-US" sz="1400"/>
        </a:p>
      </dgm:t>
    </dgm:pt>
    <dgm:pt modelId="{94BD6630-BD40-439F-819B-90324C0282A5}" type="pres">
      <dgm:prSet presAssocID="{9A5EA5F9-B5F9-4A73-8AD0-9930869C09AB}" presName="Name0" presStyleCnt="0">
        <dgm:presLayoutVars>
          <dgm:dir/>
          <dgm:resizeHandles val="exact"/>
        </dgm:presLayoutVars>
      </dgm:prSet>
      <dgm:spPr/>
    </dgm:pt>
    <dgm:pt modelId="{5B457EA7-CB6D-4C42-8647-0B2810702F3E}" type="pres">
      <dgm:prSet presAssocID="{53398F64-A074-4729-9975-D752E97F4A80}" presName="node" presStyleLbl="node1" presStyleIdx="0" presStyleCnt="3" custScaleX="132328">
        <dgm:presLayoutVars>
          <dgm:bulletEnabled val="1"/>
        </dgm:presLayoutVars>
      </dgm:prSet>
      <dgm:spPr/>
    </dgm:pt>
    <dgm:pt modelId="{14652B25-4626-446B-9772-CF707F7DD993}" type="pres">
      <dgm:prSet presAssocID="{A175531B-4542-4CFF-8846-BD100261BCBE}" presName="sibTrans" presStyleLbl="sibTrans2D1" presStyleIdx="0" presStyleCnt="2"/>
      <dgm:spPr/>
    </dgm:pt>
    <dgm:pt modelId="{EE91E61F-8853-4731-A482-AD68C36E6D37}" type="pres">
      <dgm:prSet presAssocID="{A175531B-4542-4CFF-8846-BD100261BCBE}" presName="connectorText" presStyleLbl="sibTrans2D1" presStyleIdx="0" presStyleCnt="2"/>
      <dgm:spPr/>
    </dgm:pt>
    <dgm:pt modelId="{C8D7C99F-054B-458A-BA78-5C1A22ACEBC6}" type="pres">
      <dgm:prSet presAssocID="{1563041D-95F2-444C-8A39-7C5C04774D34}" presName="node" presStyleLbl="node1" presStyleIdx="1" presStyleCnt="3" custScaleX="147126">
        <dgm:presLayoutVars>
          <dgm:bulletEnabled val="1"/>
        </dgm:presLayoutVars>
      </dgm:prSet>
      <dgm:spPr/>
    </dgm:pt>
    <dgm:pt modelId="{464DA894-C465-4F92-9ED2-46AEB669D8E1}" type="pres">
      <dgm:prSet presAssocID="{833EC2E9-2541-4144-AC4E-5B3F8192061B}" presName="sibTrans" presStyleLbl="sibTrans2D1" presStyleIdx="1" presStyleCnt="2"/>
      <dgm:spPr/>
    </dgm:pt>
    <dgm:pt modelId="{912D8875-091D-4BEC-8B18-5EF0527F6663}" type="pres">
      <dgm:prSet presAssocID="{833EC2E9-2541-4144-AC4E-5B3F8192061B}" presName="connectorText" presStyleLbl="sibTrans2D1" presStyleIdx="1" presStyleCnt="2"/>
      <dgm:spPr/>
    </dgm:pt>
    <dgm:pt modelId="{642BD169-43AF-4664-BFC7-EF3BDBC7605C}" type="pres">
      <dgm:prSet presAssocID="{0CDCD813-F583-4CC4-B042-0B7DB2D0C407}" presName="node" presStyleLbl="node1" presStyleIdx="2" presStyleCnt="3" custScaleX="116285">
        <dgm:presLayoutVars>
          <dgm:bulletEnabled val="1"/>
        </dgm:presLayoutVars>
      </dgm:prSet>
      <dgm:spPr/>
    </dgm:pt>
  </dgm:ptLst>
  <dgm:cxnLst>
    <dgm:cxn modelId="{72067F06-88BB-4EA1-917D-48A7DFFCF8C3}" type="presOf" srcId="{53398F64-A074-4729-9975-D752E97F4A80}" destId="{5B457EA7-CB6D-4C42-8647-0B2810702F3E}" srcOrd="0" destOrd="0" presId="urn:microsoft.com/office/officeart/2005/8/layout/process1"/>
    <dgm:cxn modelId="{EF59FA25-63A5-4AD6-9E26-E18B3B46E200}" type="presOf" srcId="{833EC2E9-2541-4144-AC4E-5B3F8192061B}" destId="{912D8875-091D-4BEC-8B18-5EF0527F6663}" srcOrd="1" destOrd="0" presId="urn:microsoft.com/office/officeart/2005/8/layout/process1"/>
    <dgm:cxn modelId="{F5F16F5D-FA06-4022-98DD-9C2347E027E0}" type="presOf" srcId="{0CDCD813-F583-4CC4-B042-0B7DB2D0C407}" destId="{642BD169-43AF-4664-BFC7-EF3BDBC7605C}" srcOrd="0" destOrd="0" presId="urn:microsoft.com/office/officeart/2005/8/layout/process1"/>
    <dgm:cxn modelId="{6155B341-5A94-40F3-8600-8929D794BE5C}" srcId="{9A5EA5F9-B5F9-4A73-8AD0-9930869C09AB}" destId="{1563041D-95F2-444C-8A39-7C5C04774D34}" srcOrd="1" destOrd="0" parTransId="{73F3596D-7F00-43B1-B90A-86A35ADFD8FA}" sibTransId="{833EC2E9-2541-4144-AC4E-5B3F8192061B}"/>
    <dgm:cxn modelId="{F851316C-9168-4553-85C2-316EA80004BA}" srcId="{9A5EA5F9-B5F9-4A73-8AD0-9930869C09AB}" destId="{0CDCD813-F583-4CC4-B042-0B7DB2D0C407}" srcOrd="2" destOrd="0" parTransId="{6F258F92-A79F-4E83-8AA2-DEA1BDEC3D7D}" sibTransId="{D5796963-DF7B-41D7-9DE7-D98AFABABF4C}"/>
    <dgm:cxn modelId="{17045758-51F7-45F7-A29E-7D5C86693AD3}" srcId="{9A5EA5F9-B5F9-4A73-8AD0-9930869C09AB}" destId="{53398F64-A074-4729-9975-D752E97F4A80}" srcOrd="0" destOrd="0" parTransId="{3C43FA13-B578-4D0A-8399-4DA399340D75}" sibTransId="{A175531B-4542-4CFF-8846-BD100261BCBE}"/>
    <dgm:cxn modelId="{8706A793-EB97-4A3A-8B1F-DD5B9ECD5FB1}" type="presOf" srcId="{833EC2E9-2541-4144-AC4E-5B3F8192061B}" destId="{464DA894-C465-4F92-9ED2-46AEB669D8E1}" srcOrd="0" destOrd="0" presId="urn:microsoft.com/office/officeart/2005/8/layout/process1"/>
    <dgm:cxn modelId="{BF7C2FE9-FCAF-4329-973A-A2F77E0E7D07}" type="presOf" srcId="{1563041D-95F2-444C-8A39-7C5C04774D34}" destId="{C8D7C99F-054B-458A-BA78-5C1A22ACEBC6}" srcOrd="0" destOrd="0" presId="urn:microsoft.com/office/officeart/2005/8/layout/process1"/>
    <dgm:cxn modelId="{B1D068E9-BFA9-44E2-AF61-B4924CA15080}" type="presOf" srcId="{A175531B-4542-4CFF-8846-BD100261BCBE}" destId="{14652B25-4626-446B-9772-CF707F7DD993}" srcOrd="0" destOrd="0" presId="urn:microsoft.com/office/officeart/2005/8/layout/process1"/>
    <dgm:cxn modelId="{790104EB-D908-4DEA-BC6E-0DB3BFE7CE25}" type="presOf" srcId="{9A5EA5F9-B5F9-4A73-8AD0-9930869C09AB}" destId="{94BD6630-BD40-439F-819B-90324C0282A5}" srcOrd="0" destOrd="0" presId="urn:microsoft.com/office/officeart/2005/8/layout/process1"/>
    <dgm:cxn modelId="{9DD0C8F3-7692-42A9-9C66-16544A17FB5B}" type="presOf" srcId="{A175531B-4542-4CFF-8846-BD100261BCBE}" destId="{EE91E61F-8853-4731-A482-AD68C36E6D37}" srcOrd="1" destOrd="0" presId="urn:microsoft.com/office/officeart/2005/8/layout/process1"/>
    <dgm:cxn modelId="{6332B9E5-A67D-4D18-9140-FECE93F46663}" type="presParOf" srcId="{94BD6630-BD40-439F-819B-90324C0282A5}" destId="{5B457EA7-CB6D-4C42-8647-0B2810702F3E}" srcOrd="0" destOrd="0" presId="urn:microsoft.com/office/officeart/2005/8/layout/process1"/>
    <dgm:cxn modelId="{81CD15EE-CD2F-480F-BDF9-A76219180589}" type="presParOf" srcId="{94BD6630-BD40-439F-819B-90324C0282A5}" destId="{14652B25-4626-446B-9772-CF707F7DD993}" srcOrd="1" destOrd="0" presId="urn:microsoft.com/office/officeart/2005/8/layout/process1"/>
    <dgm:cxn modelId="{5AA5714C-2993-4EE5-A3E9-FBDFC2E4A59A}" type="presParOf" srcId="{14652B25-4626-446B-9772-CF707F7DD993}" destId="{EE91E61F-8853-4731-A482-AD68C36E6D37}" srcOrd="0" destOrd="0" presId="urn:microsoft.com/office/officeart/2005/8/layout/process1"/>
    <dgm:cxn modelId="{1A016E7A-C180-4A66-A391-4E8542552656}" type="presParOf" srcId="{94BD6630-BD40-439F-819B-90324C0282A5}" destId="{C8D7C99F-054B-458A-BA78-5C1A22ACEBC6}" srcOrd="2" destOrd="0" presId="urn:microsoft.com/office/officeart/2005/8/layout/process1"/>
    <dgm:cxn modelId="{F405C5DD-8036-43C2-9602-4B63EB1453C5}" type="presParOf" srcId="{94BD6630-BD40-439F-819B-90324C0282A5}" destId="{464DA894-C465-4F92-9ED2-46AEB669D8E1}" srcOrd="3" destOrd="0" presId="urn:microsoft.com/office/officeart/2005/8/layout/process1"/>
    <dgm:cxn modelId="{203D7343-D9BA-4B7E-A486-72301E45200A}" type="presParOf" srcId="{464DA894-C465-4F92-9ED2-46AEB669D8E1}" destId="{912D8875-091D-4BEC-8B18-5EF0527F6663}" srcOrd="0" destOrd="0" presId="urn:microsoft.com/office/officeart/2005/8/layout/process1"/>
    <dgm:cxn modelId="{F18CF6DB-E180-4684-B503-87D9028AB3EA}" type="presParOf" srcId="{94BD6630-BD40-439F-819B-90324C0282A5}" destId="{642BD169-43AF-4664-BFC7-EF3BDBC7605C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9A5EA5F9-B5F9-4A73-8AD0-9930869C09AB}" type="doc">
      <dgm:prSet loTypeId="urn:microsoft.com/office/officeart/2005/8/layout/process1" loCatId="process" qsTypeId="urn:microsoft.com/office/officeart/2005/8/quickstyle/simple1" qsCatId="simple" csTypeId="urn:microsoft.com/office/officeart/2005/8/colors/accent3_3" csCatId="accent3" phldr="1"/>
      <dgm:spPr/>
    </dgm:pt>
    <dgm:pt modelId="{53398F64-A074-4729-9975-D752E97F4A80}">
      <dgm:prSet phldrT="[文本]" custT="1"/>
      <dgm:spPr/>
      <dgm:t>
        <a:bodyPr/>
        <a:lstStyle/>
        <a:p>
          <a:pPr algn="ctr"/>
          <a:r>
            <a:rPr lang="zh-CN" altLang="en-US" sz="1800" b="1" dirty="0">
              <a:solidFill>
                <a:srgbClr val="FFFF00"/>
              </a:solidFill>
            </a:rPr>
            <a:t>输入</a:t>
          </a:r>
          <a:endParaRPr lang="en-US" altLang="zh-CN" sz="1800" b="1" dirty="0">
            <a:solidFill>
              <a:srgbClr val="FFFF00"/>
            </a:solidFill>
          </a:endParaRPr>
        </a:p>
        <a:p>
          <a:pPr algn="l"/>
          <a:r>
            <a:rPr lang="en-US" altLang="zh-CN" sz="1800" dirty="0">
              <a:solidFill>
                <a:schemeClr val="bg1"/>
              </a:solidFill>
            </a:rPr>
            <a:t>1</a:t>
          </a:r>
          <a:r>
            <a:rPr lang="zh-CN" altLang="zh-CN" sz="1800" dirty="0">
              <a:solidFill>
                <a:schemeClr val="bg1"/>
              </a:solidFill>
            </a:rPr>
            <a:t>、人力资源管理计划 </a:t>
          </a:r>
          <a:endParaRPr lang="en-US" altLang="zh-CN" sz="1800" dirty="0">
            <a:solidFill>
              <a:schemeClr val="bg1"/>
            </a:solidFill>
          </a:endParaRPr>
        </a:p>
        <a:p>
          <a:pPr algn="l"/>
          <a:r>
            <a:rPr lang="en-US" altLang="zh-CN" sz="1800" dirty="0">
              <a:solidFill>
                <a:schemeClr val="bg1"/>
              </a:solidFill>
            </a:rPr>
            <a:t>2</a:t>
          </a:r>
          <a:r>
            <a:rPr lang="zh-CN" altLang="zh-CN" sz="1800" dirty="0">
              <a:solidFill>
                <a:schemeClr val="bg1"/>
              </a:solidFill>
            </a:rPr>
            <a:t>、项目管理计划</a:t>
          </a:r>
        </a:p>
        <a:p>
          <a:pPr algn="ctr"/>
          <a:endParaRPr lang="en-US" altLang="zh-CN" sz="1800" dirty="0">
            <a:solidFill>
              <a:schemeClr val="bg1"/>
            </a:solidFill>
          </a:endParaRPr>
        </a:p>
      </dgm:t>
    </dgm:pt>
    <dgm:pt modelId="{3C43FA13-B578-4D0A-8399-4DA399340D75}" type="parTrans" cxnId="{17045758-51F7-45F7-A29E-7D5C86693AD3}">
      <dgm:prSet/>
      <dgm:spPr/>
      <dgm:t>
        <a:bodyPr/>
        <a:lstStyle/>
        <a:p>
          <a:endParaRPr lang="zh-CN" altLang="en-US" sz="1400"/>
        </a:p>
      </dgm:t>
    </dgm:pt>
    <dgm:pt modelId="{A175531B-4542-4CFF-8846-BD100261BCBE}" type="sibTrans" cxnId="{17045758-51F7-45F7-A29E-7D5C86693AD3}">
      <dgm:prSet custT="1"/>
      <dgm:spPr/>
      <dgm:t>
        <a:bodyPr/>
        <a:lstStyle/>
        <a:p>
          <a:endParaRPr lang="zh-CN" altLang="en-US" sz="1600" dirty="0"/>
        </a:p>
      </dgm:t>
    </dgm:pt>
    <dgm:pt modelId="{1563041D-95F2-444C-8A39-7C5C04774D34}">
      <dgm:prSet phldrT="[文本]" custT="1"/>
      <dgm:spPr/>
      <dgm:t>
        <a:bodyPr/>
        <a:lstStyle/>
        <a:p>
          <a:pPr algn="ctr">
            <a:lnSpc>
              <a:spcPct val="100000"/>
            </a:lnSpc>
            <a:spcAft>
              <a:spcPts val="0"/>
            </a:spcAft>
          </a:pPr>
          <a:r>
            <a:rPr lang="zh-CN" altLang="en-US" sz="2000" b="1" dirty="0">
              <a:solidFill>
                <a:srgbClr val="FFFF00"/>
              </a:solidFill>
            </a:rPr>
            <a:t>工具与技术</a:t>
          </a:r>
          <a:endParaRPr lang="en-US" altLang="zh-CN" sz="2000" b="1" dirty="0">
            <a:solidFill>
              <a:srgbClr val="FFFF00"/>
            </a:solidFill>
          </a:endParaRPr>
        </a:p>
        <a:p>
          <a:pPr algn="l">
            <a:lnSpc>
              <a:spcPct val="100000"/>
            </a:lnSpc>
            <a:spcAft>
              <a:spcPts val="0"/>
            </a:spcAft>
          </a:pPr>
          <a:r>
            <a:rPr lang="en-US" altLang="zh-CN" sz="2000" b="0" dirty="0">
              <a:solidFill>
                <a:schemeClr val="bg1"/>
              </a:solidFill>
            </a:rPr>
            <a:t>1</a:t>
          </a:r>
          <a:r>
            <a:rPr lang="zh-CN" altLang="en-US" sz="2000" b="0" dirty="0">
              <a:solidFill>
                <a:schemeClr val="bg1"/>
              </a:solidFill>
            </a:rPr>
            <a:t>、</a:t>
          </a:r>
          <a:r>
            <a:rPr lang="zh-CN" altLang="zh-CN" sz="2000" b="0" dirty="0">
              <a:solidFill>
                <a:schemeClr val="bg1"/>
              </a:solidFill>
            </a:rPr>
            <a:t>预分派</a:t>
          </a:r>
        </a:p>
        <a:p>
          <a:pPr algn="l">
            <a:lnSpc>
              <a:spcPct val="100000"/>
            </a:lnSpc>
            <a:spcAft>
              <a:spcPts val="0"/>
            </a:spcAft>
          </a:pPr>
          <a:r>
            <a:rPr lang="en-US" altLang="zh-CN" sz="2000" b="0" dirty="0">
              <a:solidFill>
                <a:schemeClr val="bg1"/>
              </a:solidFill>
            </a:rPr>
            <a:t>2</a:t>
          </a:r>
          <a:r>
            <a:rPr lang="zh-CN" altLang="en-US" sz="2000" b="0" dirty="0">
              <a:solidFill>
                <a:schemeClr val="bg1"/>
              </a:solidFill>
            </a:rPr>
            <a:t>、谈判</a:t>
          </a:r>
          <a:endParaRPr lang="en-US" altLang="zh-CN" sz="2000" b="0" dirty="0">
            <a:solidFill>
              <a:schemeClr val="bg1"/>
            </a:solidFill>
          </a:endParaRPr>
        </a:p>
        <a:p>
          <a:pPr algn="l">
            <a:lnSpc>
              <a:spcPct val="100000"/>
            </a:lnSpc>
            <a:spcAft>
              <a:spcPts val="0"/>
            </a:spcAft>
          </a:pPr>
          <a:r>
            <a:rPr lang="en-US" altLang="zh-CN" sz="2000" b="0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3</a:t>
          </a:r>
          <a:r>
            <a:rPr lang="zh-CN" altLang="en-US" sz="2000" b="0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、招募</a:t>
          </a:r>
          <a:endParaRPr lang="en-US" altLang="zh-CN" sz="2000" b="0" dirty="0">
            <a:solidFill>
              <a:srgbClr val="FFC00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algn="l">
            <a:lnSpc>
              <a:spcPct val="100000"/>
            </a:lnSpc>
            <a:spcAft>
              <a:spcPts val="0"/>
            </a:spcAft>
          </a:pPr>
          <a:r>
            <a:rPr lang="en-US" altLang="zh-CN" sz="2000" b="0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4</a:t>
          </a:r>
          <a:r>
            <a:rPr lang="zh-CN" altLang="en-US" sz="2000" b="0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、虚拟团队</a:t>
          </a:r>
          <a:endParaRPr lang="en-US" altLang="zh-CN" sz="2000" b="0" dirty="0">
            <a:solidFill>
              <a:srgbClr val="FFC00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algn="l">
            <a:lnSpc>
              <a:spcPct val="100000"/>
            </a:lnSpc>
            <a:spcAft>
              <a:spcPts val="0"/>
            </a:spcAft>
          </a:pPr>
          <a:r>
            <a:rPr lang="en-US" altLang="zh-CN" sz="2000" b="0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5</a:t>
          </a:r>
          <a:r>
            <a:rPr lang="zh-CN" altLang="en-US" sz="2000" b="0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、多标准决策分析</a:t>
          </a:r>
          <a:endParaRPr lang="en-US" altLang="zh-CN" sz="2000" dirty="0">
            <a:solidFill>
              <a:srgbClr val="FFC000"/>
            </a:solidFill>
          </a:endParaRPr>
        </a:p>
      </dgm:t>
    </dgm:pt>
    <dgm:pt modelId="{73F3596D-7F00-43B1-B90A-86A35ADFD8FA}" type="parTrans" cxnId="{6155B341-5A94-40F3-8600-8929D794BE5C}">
      <dgm:prSet/>
      <dgm:spPr/>
      <dgm:t>
        <a:bodyPr/>
        <a:lstStyle/>
        <a:p>
          <a:endParaRPr lang="zh-CN" altLang="en-US" sz="1400"/>
        </a:p>
      </dgm:t>
    </dgm:pt>
    <dgm:pt modelId="{833EC2E9-2541-4144-AC4E-5B3F8192061B}" type="sibTrans" cxnId="{6155B341-5A94-40F3-8600-8929D794BE5C}">
      <dgm:prSet custT="1"/>
      <dgm:spPr/>
      <dgm:t>
        <a:bodyPr/>
        <a:lstStyle/>
        <a:p>
          <a:endParaRPr lang="zh-CN" altLang="en-US" sz="1600"/>
        </a:p>
      </dgm:t>
    </dgm:pt>
    <dgm:pt modelId="{0CDCD813-F583-4CC4-B042-0B7DB2D0C407}">
      <dgm:prSet phldrT="[文本]" custT="1"/>
      <dgm:spPr/>
      <dgm:t>
        <a:bodyPr/>
        <a:lstStyle/>
        <a:p>
          <a:pPr algn="ctr"/>
          <a:r>
            <a:rPr lang="zh-CN" altLang="en-US" sz="2000" b="1" dirty="0">
              <a:solidFill>
                <a:srgbClr val="FFFF00"/>
              </a:solidFill>
            </a:rPr>
            <a:t>输出</a:t>
          </a:r>
        </a:p>
        <a:p>
          <a:pPr algn="l"/>
          <a:r>
            <a:rPr lang="en-US" altLang="zh-CN" sz="2000" b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1</a:t>
          </a:r>
          <a:r>
            <a:rPr lang="zh-CN" altLang="en-US" sz="2000" b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、项目人员分派</a:t>
          </a:r>
          <a:endParaRPr lang="en-US" altLang="zh-CN" sz="2000" b="0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algn="l"/>
          <a:r>
            <a:rPr lang="en-US" altLang="zh-CN" sz="2000" b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2</a:t>
          </a:r>
          <a:r>
            <a:rPr lang="zh-CN" altLang="zh-CN" sz="2000" b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、资源需求</a:t>
          </a:r>
        </a:p>
        <a:p>
          <a:pPr algn="l"/>
          <a:r>
            <a:rPr lang="en-US" altLang="zh-CN" sz="2000" b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3</a:t>
          </a:r>
          <a:r>
            <a:rPr lang="zh-CN" altLang="zh-CN" sz="2000" b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、资源分解结构</a:t>
          </a:r>
        </a:p>
        <a:p>
          <a:pPr algn="l"/>
          <a:r>
            <a:rPr lang="en-US" altLang="zh-CN" sz="2000" b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4</a:t>
          </a:r>
          <a:r>
            <a:rPr lang="zh-CN" altLang="zh-CN" sz="2000" b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、资源日历</a:t>
          </a:r>
          <a:endParaRPr lang="en-US" altLang="zh-CN" sz="2000" b="0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algn="l"/>
          <a:r>
            <a:rPr lang="en-US" altLang="zh-CN" sz="2000" b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5</a:t>
          </a:r>
          <a:r>
            <a:rPr lang="zh-CN" altLang="en-US" sz="2000" b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、项目进度计划</a:t>
          </a:r>
          <a:r>
            <a:rPr lang="en-US" altLang="zh-CN" sz="2000" b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	</a:t>
          </a:r>
          <a:r>
            <a:rPr lang="zh-CN" altLang="en-US" sz="1800" b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（更新）</a:t>
          </a:r>
          <a:endParaRPr lang="zh-CN" altLang="zh-CN" sz="2000" b="0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F258F92-A79F-4E83-8AA2-DEA1BDEC3D7D}" type="parTrans" cxnId="{F851316C-9168-4553-85C2-316EA80004BA}">
      <dgm:prSet/>
      <dgm:spPr/>
      <dgm:t>
        <a:bodyPr/>
        <a:lstStyle/>
        <a:p>
          <a:endParaRPr lang="zh-CN" altLang="en-US" sz="1400"/>
        </a:p>
      </dgm:t>
    </dgm:pt>
    <dgm:pt modelId="{D5796963-DF7B-41D7-9DE7-D98AFABABF4C}" type="sibTrans" cxnId="{F851316C-9168-4553-85C2-316EA80004BA}">
      <dgm:prSet/>
      <dgm:spPr/>
      <dgm:t>
        <a:bodyPr/>
        <a:lstStyle/>
        <a:p>
          <a:endParaRPr lang="zh-CN" altLang="en-US" sz="1400"/>
        </a:p>
      </dgm:t>
    </dgm:pt>
    <dgm:pt modelId="{94BD6630-BD40-439F-819B-90324C0282A5}" type="pres">
      <dgm:prSet presAssocID="{9A5EA5F9-B5F9-4A73-8AD0-9930869C09AB}" presName="Name0" presStyleCnt="0">
        <dgm:presLayoutVars>
          <dgm:dir/>
          <dgm:resizeHandles val="exact"/>
        </dgm:presLayoutVars>
      </dgm:prSet>
      <dgm:spPr/>
    </dgm:pt>
    <dgm:pt modelId="{5B457EA7-CB6D-4C42-8647-0B2810702F3E}" type="pres">
      <dgm:prSet presAssocID="{53398F64-A074-4729-9975-D752E97F4A80}" presName="node" presStyleLbl="node1" presStyleIdx="0" presStyleCnt="3" custScaleX="132328">
        <dgm:presLayoutVars>
          <dgm:bulletEnabled val="1"/>
        </dgm:presLayoutVars>
      </dgm:prSet>
      <dgm:spPr/>
    </dgm:pt>
    <dgm:pt modelId="{14652B25-4626-446B-9772-CF707F7DD993}" type="pres">
      <dgm:prSet presAssocID="{A175531B-4542-4CFF-8846-BD100261BCBE}" presName="sibTrans" presStyleLbl="sibTrans2D1" presStyleIdx="0" presStyleCnt="2"/>
      <dgm:spPr/>
    </dgm:pt>
    <dgm:pt modelId="{EE91E61F-8853-4731-A482-AD68C36E6D37}" type="pres">
      <dgm:prSet presAssocID="{A175531B-4542-4CFF-8846-BD100261BCBE}" presName="connectorText" presStyleLbl="sibTrans2D1" presStyleIdx="0" presStyleCnt="2"/>
      <dgm:spPr/>
    </dgm:pt>
    <dgm:pt modelId="{C8D7C99F-054B-458A-BA78-5C1A22ACEBC6}" type="pres">
      <dgm:prSet presAssocID="{1563041D-95F2-444C-8A39-7C5C04774D34}" presName="node" presStyleLbl="node1" presStyleIdx="1" presStyleCnt="3" custScaleX="147126">
        <dgm:presLayoutVars>
          <dgm:bulletEnabled val="1"/>
        </dgm:presLayoutVars>
      </dgm:prSet>
      <dgm:spPr/>
    </dgm:pt>
    <dgm:pt modelId="{464DA894-C465-4F92-9ED2-46AEB669D8E1}" type="pres">
      <dgm:prSet presAssocID="{833EC2E9-2541-4144-AC4E-5B3F8192061B}" presName="sibTrans" presStyleLbl="sibTrans2D1" presStyleIdx="1" presStyleCnt="2"/>
      <dgm:spPr/>
    </dgm:pt>
    <dgm:pt modelId="{912D8875-091D-4BEC-8B18-5EF0527F6663}" type="pres">
      <dgm:prSet presAssocID="{833EC2E9-2541-4144-AC4E-5B3F8192061B}" presName="connectorText" presStyleLbl="sibTrans2D1" presStyleIdx="1" presStyleCnt="2"/>
      <dgm:spPr/>
    </dgm:pt>
    <dgm:pt modelId="{642BD169-43AF-4664-BFC7-EF3BDBC7605C}" type="pres">
      <dgm:prSet presAssocID="{0CDCD813-F583-4CC4-B042-0B7DB2D0C407}" presName="node" presStyleLbl="node1" presStyleIdx="2" presStyleCnt="3" custScaleX="116285">
        <dgm:presLayoutVars>
          <dgm:bulletEnabled val="1"/>
        </dgm:presLayoutVars>
      </dgm:prSet>
      <dgm:spPr/>
    </dgm:pt>
  </dgm:ptLst>
  <dgm:cxnLst>
    <dgm:cxn modelId="{72067F06-88BB-4EA1-917D-48A7DFFCF8C3}" type="presOf" srcId="{53398F64-A074-4729-9975-D752E97F4A80}" destId="{5B457EA7-CB6D-4C42-8647-0B2810702F3E}" srcOrd="0" destOrd="0" presId="urn:microsoft.com/office/officeart/2005/8/layout/process1"/>
    <dgm:cxn modelId="{EF59FA25-63A5-4AD6-9E26-E18B3B46E200}" type="presOf" srcId="{833EC2E9-2541-4144-AC4E-5B3F8192061B}" destId="{912D8875-091D-4BEC-8B18-5EF0527F6663}" srcOrd="1" destOrd="0" presId="urn:microsoft.com/office/officeart/2005/8/layout/process1"/>
    <dgm:cxn modelId="{F5F16F5D-FA06-4022-98DD-9C2347E027E0}" type="presOf" srcId="{0CDCD813-F583-4CC4-B042-0B7DB2D0C407}" destId="{642BD169-43AF-4664-BFC7-EF3BDBC7605C}" srcOrd="0" destOrd="0" presId="urn:microsoft.com/office/officeart/2005/8/layout/process1"/>
    <dgm:cxn modelId="{6155B341-5A94-40F3-8600-8929D794BE5C}" srcId="{9A5EA5F9-B5F9-4A73-8AD0-9930869C09AB}" destId="{1563041D-95F2-444C-8A39-7C5C04774D34}" srcOrd="1" destOrd="0" parTransId="{73F3596D-7F00-43B1-B90A-86A35ADFD8FA}" sibTransId="{833EC2E9-2541-4144-AC4E-5B3F8192061B}"/>
    <dgm:cxn modelId="{F851316C-9168-4553-85C2-316EA80004BA}" srcId="{9A5EA5F9-B5F9-4A73-8AD0-9930869C09AB}" destId="{0CDCD813-F583-4CC4-B042-0B7DB2D0C407}" srcOrd="2" destOrd="0" parTransId="{6F258F92-A79F-4E83-8AA2-DEA1BDEC3D7D}" sibTransId="{D5796963-DF7B-41D7-9DE7-D98AFABABF4C}"/>
    <dgm:cxn modelId="{17045758-51F7-45F7-A29E-7D5C86693AD3}" srcId="{9A5EA5F9-B5F9-4A73-8AD0-9930869C09AB}" destId="{53398F64-A074-4729-9975-D752E97F4A80}" srcOrd="0" destOrd="0" parTransId="{3C43FA13-B578-4D0A-8399-4DA399340D75}" sibTransId="{A175531B-4542-4CFF-8846-BD100261BCBE}"/>
    <dgm:cxn modelId="{8706A793-EB97-4A3A-8B1F-DD5B9ECD5FB1}" type="presOf" srcId="{833EC2E9-2541-4144-AC4E-5B3F8192061B}" destId="{464DA894-C465-4F92-9ED2-46AEB669D8E1}" srcOrd="0" destOrd="0" presId="urn:microsoft.com/office/officeart/2005/8/layout/process1"/>
    <dgm:cxn modelId="{BF7C2FE9-FCAF-4329-973A-A2F77E0E7D07}" type="presOf" srcId="{1563041D-95F2-444C-8A39-7C5C04774D34}" destId="{C8D7C99F-054B-458A-BA78-5C1A22ACEBC6}" srcOrd="0" destOrd="0" presId="urn:microsoft.com/office/officeart/2005/8/layout/process1"/>
    <dgm:cxn modelId="{B1D068E9-BFA9-44E2-AF61-B4924CA15080}" type="presOf" srcId="{A175531B-4542-4CFF-8846-BD100261BCBE}" destId="{14652B25-4626-446B-9772-CF707F7DD993}" srcOrd="0" destOrd="0" presId="urn:microsoft.com/office/officeart/2005/8/layout/process1"/>
    <dgm:cxn modelId="{790104EB-D908-4DEA-BC6E-0DB3BFE7CE25}" type="presOf" srcId="{9A5EA5F9-B5F9-4A73-8AD0-9930869C09AB}" destId="{94BD6630-BD40-439F-819B-90324C0282A5}" srcOrd="0" destOrd="0" presId="urn:microsoft.com/office/officeart/2005/8/layout/process1"/>
    <dgm:cxn modelId="{9DD0C8F3-7692-42A9-9C66-16544A17FB5B}" type="presOf" srcId="{A175531B-4542-4CFF-8846-BD100261BCBE}" destId="{EE91E61F-8853-4731-A482-AD68C36E6D37}" srcOrd="1" destOrd="0" presId="urn:microsoft.com/office/officeart/2005/8/layout/process1"/>
    <dgm:cxn modelId="{6332B9E5-A67D-4D18-9140-FECE93F46663}" type="presParOf" srcId="{94BD6630-BD40-439F-819B-90324C0282A5}" destId="{5B457EA7-CB6D-4C42-8647-0B2810702F3E}" srcOrd="0" destOrd="0" presId="urn:microsoft.com/office/officeart/2005/8/layout/process1"/>
    <dgm:cxn modelId="{81CD15EE-CD2F-480F-BDF9-A76219180589}" type="presParOf" srcId="{94BD6630-BD40-439F-819B-90324C0282A5}" destId="{14652B25-4626-446B-9772-CF707F7DD993}" srcOrd="1" destOrd="0" presId="urn:microsoft.com/office/officeart/2005/8/layout/process1"/>
    <dgm:cxn modelId="{5AA5714C-2993-4EE5-A3E9-FBDFC2E4A59A}" type="presParOf" srcId="{14652B25-4626-446B-9772-CF707F7DD993}" destId="{EE91E61F-8853-4731-A482-AD68C36E6D37}" srcOrd="0" destOrd="0" presId="urn:microsoft.com/office/officeart/2005/8/layout/process1"/>
    <dgm:cxn modelId="{1A016E7A-C180-4A66-A391-4E8542552656}" type="presParOf" srcId="{94BD6630-BD40-439F-819B-90324C0282A5}" destId="{C8D7C99F-054B-458A-BA78-5C1A22ACEBC6}" srcOrd="2" destOrd="0" presId="urn:microsoft.com/office/officeart/2005/8/layout/process1"/>
    <dgm:cxn modelId="{F405C5DD-8036-43C2-9602-4B63EB1453C5}" type="presParOf" srcId="{94BD6630-BD40-439F-819B-90324C0282A5}" destId="{464DA894-C465-4F92-9ED2-46AEB669D8E1}" srcOrd="3" destOrd="0" presId="urn:microsoft.com/office/officeart/2005/8/layout/process1"/>
    <dgm:cxn modelId="{203D7343-D9BA-4B7E-A486-72301E45200A}" type="presParOf" srcId="{464DA894-C465-4F92-9ED2-46AEB669D8E1}" destId="{912D8875-091D-4BEC-8B18-5EF0527F6663}" srcOrd="0" destOrd="0" presId="urn:microsoft.com/office/officeart/2005/8/layout/process1"/>
    <dgm:cxn modelId="{F18CF6DB-E180-4684-B503-87D9028AB3EA}" type="presParOf" srcId="{94BD6630-BD40-439F-819B-90324C0282A5}" destId="{642BD169-43AF-4664-BFC7-EF3BDBC7605C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9A5EA5F9-B5F9-4A73-8AD0-9930869C09AB}" type="doc">
      <dgm:prSet loTypeId="urn:microsoft.com/office/officeart/2005/8/layout/process1" loCatId="process" qsTypeId="urn:microsoft.com/office/officeart/2005/8/quickstyle/simple1" qsCatId="simple" csTypeId="urn:microsoft.com/office/officeart/2005/8/colors/accent3_3" csCatId="accent3" phldr="1"/>
      <dgm:spPr/>
    </dgm:pt>
    <dgm:pt modelId="{53398F64-A074-4729-9975-D752E97F4A80}">
      <dgm:prSet phldrT="[文本]" custT="1"/>
      <dgm:spPr/>
      <dgm:t>
        <a:bodyPr/>
        <a:lstStyle/>
        <a:p>
          <a:pPr algn="ctr"/>
          <a:r>
            <a:rPr lang="zh-CN" altLang="en-US" sz="1800" b="1" dirty="0">
              <a:solidFill>
                <a:srgbClr val="FFFF00"/>
              </a:solidFill>
            </a:rPr>
            <a:t>输入</a:t>
          </a:r>
          <a:endParaRPr lang="en-US" altLang="zh-CN" sz="1800" b="1" dirty="0">
            <a:solidFill>
              <a:srgbClr val="FFFF00"/>
            </a:solidFill>
          </a:endParaRPr>
        </a:p>
        <a:p>
          <a:pPr algn="l"/>
          <a:r>
            <a:rPr lang="en-US" altLang="zh-CN" sz="1800" dirty="0">
              <a:solidFill>
                <a:schemeClr val="bg1"/>
              </a:solidFill>
            </a:rPr>
            <a:t>1</a:t>
          </a:r>
          <a:r>
            <a:rPr lang="zh-CN" altLang="zh-CN" sz="1800" dirty="0">
              <a:solidFill>
                <a:schemeClr val="bg1"/>
              </a:solidFill>
            </a:rPr>
            <a:t>、人力资源管理计划 </a:t>
          </a:r>
          <a:endParaRPr lang="en-US" altLang="zh-CN" sz="1800" dirty="0">
            <a:solidFill>
              <a:schemeClr val="bg1"/>
            </a:solidFill>
          </a:endParaRPr>
        </a:p>
        <a:p>
          <a:pPr algn="l"/>
          <a:r>
            <a:rPr lang="en-US" altLang="zh-CN" sz="1800" dirty="0">
              <a:solidFill>
                <a:schemeClr val="bg1"/>
              </a:solidFill>
            </a:rPr>
            <a:t>2</a:t>
          </a:r>
          <a:r>
            <a:rPr lang="zh-CN" altLang="zh-CN" sz="1800" dirty="0">
              <a:solidFill>
                <a:schemeClr val="bg1"/>
              </a:solidFill>
            </a:rPr>
            <a:t>、项目管理计划</a:t>
          </a:r>
        </a:p>
        <a:p>
          <a:pPr algn="ctr"/>
          <a:endParaRPr lang="en-US" altLang="zh-CN" sz="1800" dirty="0">
            <a:solidFill>
              <a:schemeClr val="bg1"/>
            </a:solidFill>
          </a:endParaRPr>
        </a:p>
      </dgm:t>
    </dgm:pt>
    <dgm:pt modelId="{3C43FA13-B578-4D0A-8399-4DA399340D75}" type="parTrans" cxnId="{17045758-51F7-45F7-A29E-7D5C86693AD3}">
      <dgm:prSet/>
      <dgm:spPr/>
      <dgm:t>
        <a:bodyPr/>
        <a:lstStyle/>
        <a:p>
          <a:endParaRPr lang="zh-CN" altLang="en-US" sz="1400"/>
        </a:p>
      </dgm:t>
    </dgm:pt>
    <dgm:pt modelId="{A175531B-4542-4CFF-8846-BD100261BCBE}" type="sibTrans" cxnId="{17045758-51F7-45F7-A29E-7D5C86693AD3}">
      <dgm:prSet custT="1"/>
      <dgm:spPr/>
      <dgm:t>
        <a:bodyPr/>
        <a:lstStyle/>
        <a:p>
          <a:endParaRPr lang="zh-CN" altLang="en-US" sz="1600" dirty="0"/>
        </a:p>
      </dgm:t>
    </dgm:pt>
    <dgm:pt modelId="{1563041D-95F2-444C-8A39-7C5C04774D34}">
      <dgm:prSet phldrT="[文本]" custT="1"/>
      <dgm:spPr/>
      <dgm:t>
        <a:bodyPr/>
        <a:lstStyle/>
        <a:p>
          <a:pPr algn="ctr">
            <a:lnSpc>
              <a:spcPct val="100000"/>
            </a:lnSpc>
            <a:spcAft>
              <a:spcPts val="0"/>
            </a:spcAft>
          </a:pPr>
          <a:r>
            <a:rPr lang="zh-CN" altLang="en-US" sz="2000" b="1" dirty="0">
              <a:solidFill>
                <a:srgbClr val="FFFF00"/>
              </a:solidFill>
            </a:rPr>
            <a:t>工具与技术</a:t>
          </a:r>
          <a:endParaRPr lang="en-US" altLang="zh-CN" sz="2000" b="1" dirty="0">
            <a:solidFill>
              <a:srgbClr val="FFFF00"/>
            </a:solidFill>
          </a:endParaRPr>
        </a:p>
        <a:p>
          <a:pPr algn="l">
            <a:lnSpc>
              <a:spcPct val="100000"/>
            </a:lnSpc>
            <a:spcAft>
              <a:spcPts val="0"/>
            </a:spcAft>
          </a:pPr>
          <a:r>
            <a:rPr lang="en-US" altLang="zh-CN" sz="2000" b="0" dirty="0">
              <a:solidFill>
                <a:schemeClr val="bg1"/>
              </a:solidFill>
            </a:rPr>
            <a:t>1</a:t>
          </a:r>
          <a:r>
            <a:rPr lang="zh-CN" altLang="en-US" sz="2000" b="0" dirty="0">
              <a:solidFill>
                <a:schemeClr val="bg1"/>
              </a:solidFill>
            </a:rPr>
            <a:t>、</a:t>
          </a:r>
          <a:r>
            <a:rPr lang="zh-CN" altLang="zh-CN" sz="2000" b="0" dirty="0">
              <a:solidFill>
                <a:schemeClr val="bg1"/>
              </a:solidFill>
            </a:rPr>
            <a:t>预分派</a:t>
          </a:r>
        </a:p>
        <a:p>
          <a:pPr algn="l">
            <a:lnSpc>
              <a:spcPct val="100000"/>
            </a:lnSpc>
            <a:spcAft>
              <a:spcPts val="0"/>
            </a:spcAft>
          </a:pPr>
          <a:r>
            <a:rPr lang="en-US" altLang="zh-CN" sz="2000" b="0" dirty="0">
              <a:solidFill>
                <a:schemeClr val="bg1"/>
              </a:solidFill>
            </a:rPr>
            <a:t>2</a:t>
          </a:r>
          <a:r>
            <a:rPr lang="zh-CN" altLang="en-US" sz="2000" b="0" dirty="0">
              <a:solidFill>
                <a:schemeClr val="bg1"/>
              </a:solidFill>
            </a:rPr>
            <a:t>、谈判</a:t>
          </a:r>
          <a:endParaRPr lang="en-US" altLang="zh-CN" sz="2000" b="0" dirty="0">
            <a:solidFill>
              <a:schemeClr val="bg1"/>
            </a:solidFill>
          </a:endParaRPr>
        </a:p>
        <a:p>
          <a:pPr algn="l">
            <a:lnSpc>
              <a:spcPct val="100000"/>
            </a:lnSpc>
            <a:spcAft>
              <a:spcPts val="0"/>
            </a:spcAft>
          </a:pPr>
          <a:r>
            <a:rPr lang="en-US" altLang="zh-CN" sz="2000" b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3</a:t>
          </a:r>
          <a:r>
            <a:rPr lang="zh-CN" altLang="en-US" sz="2000" b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、招募</a:t>
          </a:r>
          <a:endParaRPr lang="en-US" altLang="zh-CN" sz="2000" b="0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algn="l">
            <a:lnSpc>
              <a:spcPct val="100000"/>
            </a:lnSpc>
            <a:spcAft>
              <a:spcPts val="0"/>
            </a:spcAft>
          </a:pPr>
          <a:r>
            <a:rPr lang="en-US" altLang="zh-CN" sz="2000" b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4</a:t>
          </a:r>
          <a:r>
            <a:rPr lang="zh-CN" altLang="en-US" sz="2000" b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、虚拟团队</a:t>
          </a:r>
          <a:endParaRPr lang="en-US" altLang="zh-CN" sz="2000" b="0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algn="l">
            <a:lnSpc>
              <a:spcPct val="100000"/>
            </a:lnSpc>
            <a:spcAft>
              <a:spcPts val="0"/>
            </a:spcAft>
          </a:pPr>
          <a:r>
            <a:rPr lang="en-US" altLang="zh-CN" sz="2000" b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5</a:t>
          </a:r>
          <a:r>
            <a:rPr lang="zh-CN" altLang="en-US" sz="2000" b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、多标准决策分析</a:t>
          </a:r>
          <a:endParaRPr lang="en-US" altLang="zh-CN" sz="2000" dirty="0">
            <a:solidFill>
              <a:schemeClr val="bg1"/>
            </a:solidFill>
          </a:endParaRPr>
        </a:p>
      </dgm:t>
    </dgm:pt>
    <dgm:pt modelId="{73F3596D-7F00-43B1-B90A-86A35ADFD8FA}" type="parTrans" cxnId="{6155B341-5A94-40F3-8600-8929D794BE5C}">
      <dgm:prSet/>
      <dgm:spPr/>
      <dgm:t>
        <a:bodyPr/>
        <a:lstStyle/>
        <a:p>
          <a:endParaRPr lang="zh-CN" altLang="en-US" sz="1400"/>
        </a:p>
      </dgm:t>
    </dgm:pt>
    <dgm:pt modelId="{833EC2E9-2541-4144-AC4E-5B3F8192061B}" type="sibTrans" cxnId="{6155B341-5A94-40F3-8600-8929D794BE5C}">
      <dgm:prSet custT="1"/>
      <dgm:spPr/>
      <dgm:t>
        <a:bodyPr/>
        <a:lstStyle/>
        <a:p>
          <a:endParaRPr lang="zh-CN" altLang="en-US" sz="1600"/>
        </a:p>
      </dgm:t>
    </dgm:pt>
    <dgm:pt modelId="{0CDCD813-F583-4CC4-B042-0B7DB2D0C407}">
      <dgm:prSet phldrT="[文本]" custT="1"/>
      <dgm:spPr/>
      <dgm:t>
        <a:bodyPr/>
        <a:lstStyle/>
        <a:p>
          <a:pPr algn="ctr"/>
          <a:r>
            <a:rPr lang="zh-CN" altLang="en-US" sz="2000" b="1" dirty="0">
              <a:solidFill>
                <a:srgbClr val="FFFF00"/>
              </a:solidFill>
            </a:rPr>
            <a:t>输出</a:t>
          </a:r>
        </a:p>
        <a:p>
          <a:pPr algn="l"/>
          <a:r>
            <a:rPr lang="en-US" altLang="zh-CN" sz="2000" b="0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1</a:t>
          </a:r>
          <a:r>
            <a:rPr lang="zh-CN" altLang="en-US" sz="2000" b="0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、项目人员分派</a:t>
          </a:r>
          <a:endParaRPr lang="en-US" altLang="zh-CN" sz="2000" b="0" dirty="0">
            <a:solidFill>
              <a:srgbClr val="FFC00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algn="l"/>
          <a:r>
            <a:rPr lang="en-US" altLang="zh-CN" sz="2000" b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2</a:t>
          </a:r>
          <a:r>
            <a:rPr lang="zh-CN" altLang="zh-CN" sz="2000" b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、资源需求</a:t>
          </a:r>
        </a:p>
        <a:p>
          <a:pPr algn="l"/>
          <a:r>
            <a:rPr lang="en-US" altLang="zh-CN" sz="2000" b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3</a:t>
          </a:r>
          <a:r>
            <a:rPr lang="zh-CN" altLang="zh-CN" sz="2000" b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、资源分解结构</a:t>
          </a:r>
        </a:p>
        <a:p>
          <a:pPr algn="l"/>
          <a:r>
            <a:rPr lang="en-US" altLang="zh-CN" sz="2000" b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4</a:t>
          </a:r>
          <a:r>
            <a:rPr lang="zh-CN" altLang="zh-CN" sz="2000" b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、资源日历</a:t>
          </a:r>
          <a:endParaRPr lang="en-US" altLang="zh-CN" sz="2000" b="0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algn="l"/>
          <a:r>
            <a:rPr lang="en-US" altLang="zh-CN" sz="2000" b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5</a:t>
          </a:r>
          <a:r>
            <a:rPr lang="zh-CN" altLang="en-US" sz="2000" b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、项目进度计划</a:t>
          </a:r>
          <a:r>
            <a:rPr lang="en-US" altLang="zh-CN" sz="2000" b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	</a:t>
          </a:r>
          <a:r>
            <a:rPr lang="zh-CN" altLang="en-US" sz="1800" b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（更新）</a:t>
          </a:r>
          <a:endParaRPr lang="zh-CN" altLang="zh-CN" sz="2000" b="0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F258F92-A79F-4E83-8AA2-DEA1BDEC3D7D}" type="parTrans" cxnId="{F851316C-9168-4553-85C2-316EA80004BA}">
      <dgm:prSet/>
      <dgm:spPr/>
      <dgm:t>
        <a:bodyPr/>
        <a:lstStyle/>
        <a:p>
          <a:endParaRPr lang="zh-CN" altLang="en-US" sz="1400"/>
        </a:p>
      </dgm:t>
    </dgm:pt>
    <dgm:pt modelId="{D5796963-DF7B-41D7-9DE7-D98AFABABF4C}" type="sibTrans" cxnId="{F851316C-9168-4553-85C2-316EA80004BA}">
      <dgm:prSet/>
      <dgm:spPr/>
      <dgm:t>
        <a:bodyPr/>
        <a:lstStyle/>
        <a:p>
          <a:endParaRPr lang="zh-CN" altLang="en-US" sz="1400"/>
        </a:p>
      </dgm:t>
    </dgm:pt>
    <dgm:pt modelId="{94BD6630-BD40-439F-819B-90324C0282A5}" type="pres">
      <dgm:prSet presAssocID="{9A5EA5F9-B5F9-4A73-8AD0-9930869C09AB}" presName="Name0" presStyleCnt="0">
        <dgm:presLayoutVars>
          <dgm:dir/>
          <dgm:resizeHandles val="exact"/>
        </dgm:presLayoutVars>
      </dgm:prSet>
      <dgm:spPr/>
    </dgm:pt>
    <dgm:pt modelId="{5B457EA7-CB6D-4C42-8647-0B2810702F3E}" type="pres">
      <dgm:prSet presAssocID="{53398F64-A074-4729-9975-D752E97F4A80}" presName="node" presStyleLbl="node1" presStyleIdx="0" presStyleCnt="3" custScaleX="132328">
        <dgm:presLayoutVars>
          <dgm:bulletEnabled val="1"/>
        </dgm:presLayoutVars>
      </dgm:prSet>
      <dgm:spPr/>
    </dgm:pt>
    <dgm:pt modelId="{14652B25-4626-446B-9772-CF707F7DD993}" type="pres">
      <dgm:prSet presAssocID="{A175531B-4542-4CFF-8846-BD100261BCBE}" presName="sibTrans" presStyleLbl="sibTrans2D1" presStyleIdx="0" presStyleCnt="2"/>
      <dgm:spPr/>
    </dgm:pt>
    <dgm:pt modelId="{EE91E61F-8853-4731-A482-AD68C36E6D37}" type="pres">
      <dgm:prSet presAssocID="{A175531B-4542-4CFF-8846-BD100261BCBE}" presName="connectorText" presStyleLbl="sibTrans2D1" presStyleIdx="0" presStyleCnt="2"/>
      <dgm:spPr/>
    </dgm:pt>
    <dgm:pt modelId="{C8D7C99F-054B-458A-BA78-5C1A22ACEBC6}" type="pres">
      <dgm:prSet presAssocID="{1563041D-95F2-444C-8A39-7C5C04774D34}" presName="node" presStyleLbl="node1" presStyleIdx="1" presStyleCnt="3" custScaleX="147126">
        <dgm:presLayoutVars>
          <dgm:bulletEnabled val="1"/>
        </dgm:presLayoutVars>
      </dgm:prSet>
      <dgm:spPr/>
    </dgm:pt>
    <dgm:pt modelId="{464DA894-C465-4F92-9ED2-46AEB669D8E1}" type="pres">
      <dgm:prSet presAssocID="{833EC2E9-2541-4144-AC4E-5B3F8192061B}" presName="sibTrans" presStyleLbl="sibTrans2D1" presStyleIdx="1" presStyleCnt="2"/>
      <dgm:spPr/>
    </dgm:pt>
    <dgm:pt modelId="{912D8875-091D-4BEC-8B18-5EF0527F6663}" type="pres">
      <dgm:prSet presAssocID="{833EC2E9-2541-4144-AC4E-5B3F8192061B}" presName="connectorText" presStyleLbl="sibTrans2D1" presStyleIdx="1" presStyleCnt="2"/>
      <dgm:spPr/>
    </dgm:pt>
    <dgm:pt modelId="{642BD169-43AF-4664-BFC7-EF3BDBC7605C}" type="pres">
      <dgm:prSet presAssocID="{0CDCD813-F583-4CC4-B042-0B7DB2D0C407}" presName="node" presStyleLbl="node1" presStyleIdx="2" presStyleCnt="3" custScaleX="116285">
        <dgm:presLayoutVars>
          <dgm:bulletEnabled val="1"/>
        </dgm:presLayoutVars>
      </dgm:prSet>
      <dgm:spPr/>
    </dgm:pt>
  </dgm:ptLst>
  <dgm:cxnLst>
    <dgm:cxn modelId="{72067F06-88BB-4EA1-917D-48A7DFFCF8C3}" type="presOf" srcId="{53398F64-A074-4729-9975-D752E97F4A80}" destId="{5B457EA7-CB6D-4C42-8647-0B2810702F3E}" srcOrd="0" destOrd="0" presId="urn:microsoft.com/office/officeart/2005/8/layout/process1"/>
    <dgm:cxn modelId="{EF59FA25-63A5-4AD6-9E26-E18B3B46E200}" type="presOf" srcId="{833EC2E9-2541-4144-AC4E-5B3F8192061B}" destId="{912D8875-091D-4BEC-8B18-5EF0527F6663}" srcOrd="1" destOrd="0" presId="urn:microsoft.com/office/officeart/2005/8/layout/process1"/>
    <dgm:cxn modelId="{F5F16F5D-FA06-4022-98DD-9C2347E027E0}" type="presOf" srcId="{0CDCD813-F583-4CC4-B042-0B7DB2D0C407}" destId="{642BD169-43AF-4664-BFC7-EF3BDBC7605C}" srcOrd="0" destOrd="0" presId="urn:microsoft.com/office/officeart/2005/8/layout/process1"/>
    <dgm:cxn modelId="{6155B341-5A94-40F3-8600-8929D794BE5C}" srcId="{9A5EA5F9-B5F9-4A73-8AD0-9930869C09AB}" destId="{1563041D-95F2-444C-8A39-7C5C04774D34}" srcOrd="1" destOrd="0" parTransId="{73F3596D-7F00-43B1-B90A-86A35ADFD8FA}" sibTransId="{833EC2E9-2541-4144-AC4E-5B3F8192061B}"/>
    <dgm:cxn modelId="{F851316C-9168-4553-85C2-316EA80004BA}" srcId="{9A5EA5F9-B5F9-4A73-8AD0-9930869C09AB}" destId="{0CDCD813-F583-4CC4-B042-0B7DB2D0C407}" srcOrd="2" destOrd="0" parTransId="{6F258F92-A79F-4E83-8AA2-DEA1BDEC3D7D}" sibTransId="{D5796963-DF7B-41D7-9DE7-D98AFABABF4C}"/>
    <dgm:cxn modelId="{17045758-51F7-45F7-A29E-7D5C86693AD3}" srcId="{9A5EA5F9-B5F9-4A73-8AD0-9930869C09AB}" destId="{53398F64-A074-4729-9975-D752E97F4A80}" srcOrd="0" destOrd="0" parTransId="{3C43FA13-B578-4D0A-8399-4DA399340D75}" sibTransId="{A175531B-4542-4CFF-8846-BD100261BCBE}"/>
    <dgm:cxn modelId="{8706A793-EB97-4A3A-8B1F-DD5B9ECD5FB1}" type="presOf" srcId="{833EC2E9-2541-4144-AC4E-5B3F8192061B}" destId="{464DA894-C465-4F92-9ED2-46AEB669D8E1}" srcOrd="0" destOrd="0" presId="urn:microsoft.com/office/officeart/2005/8/layout/process1"/>
    <dgm:cxn modelId="{BF7C2FE9-FCAF-4329-973A-A2F77E0E7D07}" type="presOf" srcId="{1563041D-95F2-444C-8A39-7C5C04774D34}" destId="{C8D7C99F-054B-458A-BA78-5C1A22ACEBC6}" srcOrd="0" destOrd="0" presId="urn:microsoft.com/office/officeart/2005/8/layout/process1"/>
    <dgm:cxn modelId="{B1D068E9-BFA9-44E2-AF61-B4924CA15080}" type="presOf" srcId="{A175531B-4542-4CFF-8846-BD100261BCBE}" destId="{14652B25-4626-446B-9772-CF707F7DD993}" srcOrd="0" destOrd="0" presId="urn:microsoft.com/office/officeart/2005/8/layout/process1"/>
    <dgm:cxn modelId="{790104EB-D908-4DEA-BC6E-0DB3BFE7CE25}" type="presOf" srcId="{9A5EA5F9-B5F9-4A73-8AD0-9930869C09AB}" destId="{94BD6630-BD40-439F-819B-90324C0282A5}" srcOrd="0" destOrd="0" presId="urn:microsoft.com/office/officeart/2005/8/layout/process1"/>
    <dgm:cxn modelId="{9DD0C8F3-7692-42A9-9C66-16544A17FB5B}" type="presOf" srcId="{A175531B-4542-4CFF-8846-BD100261BCBE}" destId="{EE91E61F-8853-4731-A482-AD68C36E6D37}" srcOrd="1" destOrd="0" presId="urn:microsoft.com/office/officeart/2005/8/layout/process1"/>
    <dgm:cxn modelId="{6332B9E5-A67D-4D18-9140-FECE93F46663}" type="presParOf" srcId="{94BD6630-BD40-439F-819B-90324C0282A5}" destId="{5B457EA7-CB6D-4C42-8647-0B2810702F3E}" srcOrd="0" destOrd="0" presId="urn:microsoft.com/office/officeart/2005/8/layout/process1"/>
    <dgm:cxn modelId="{81CD15EE-CD2F-480F-BDF9-A76219180589}" type="presParOf" srcId="{94BD6630-BD40-439F-819B-90324C0282A5}" destId="{14652B25-4626-446B-9772-CF707F7DD993}" srcOrd="1" destOrd="0" presId="urn:microsoft.com/office/officeart/2005/8/layout/process1"/>
    <dgm:cxn modelId="{5AA5714C-2993-4EE5-A3E9-FBDFC2E4A59A}" type="presParOf" srcId="{14652B25-4626-446B-9772-CF707F7DD993}" destId="{EE91E61F-8853-4731-A482-AD68C36E6D37}" srcOrd="0" destOrd="0" presId="urn:microsoft.com/office/officeart/2005/8/layout/process1"/>
    <dgm:cxn modelId="{1A016E7A-C180-4A66-A391-4E8542552656}" type="presParOf" srcId="{94BD6630-BD40-439F-819B-90324C0282A5}" destId="{C8D7C99F-054B-458A-BA78-5C1A22ACEBC6}" srcOrd="2" destOrd="0" presId="urn:microsoft.com/office/officeart/2005/8/layout/process1"/>
    <dgm:cxn modelId="{F405C5DD-8036-43C2-9602-4B63EB1453C5}" type="presParOf" srcId="{94BD6630-BD40-439F-819B-90324C0282A5}" destId="{464DA894-C465-4F92-9ED2-46AEB669D8E1}" srcOrd="3" destOrd="0" presId="urn:microsoft.com/office/officeart/2005/8/layout/process1"/>
    <dgm:cxn modelId="{203D7343-D9BA-4B7E-A486-72301E45200A}" type="presParOf" srcId="{464DA894-C465-4F92-9ED2-46AEB669D8E1}" destId="{912D8875-091D-4BEC-8B18-5EF0527F6663}" srcOrd="0" destOrd="0" presId="urn:microsoft.com/office/officeart/2005/8/layout/process1"/>
    <dgm:cxn modelId="{F18CF6DB-E180-4684-B503-87D9028AB3EA}" type="presParOf" srcId="{94BD6630-BD40-439F-819B-90324C0282A5}" destId="{642BD169-43AF-4664-BFC7-EF3BDBC7605C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9A5EA5F9-B5F9-4A73-8AD0-9930869C09AB}" type="doc">
      <dgm:prSet loTypeId="urn:microsoft.com/office/officeart/2005/8/layout/process1" loCatId="process" qsTypeId="urn:microsoft.com/office/officeart/2005/8/quickstyle/simple1" qsCatId="simple" csTypeId="urn:microsoft.com/office/officeart/2005/8/colors/accent3_3" csCatId="accent3" phldr="1"/>
      <dgm:spPr/>
    </dgm:pt>
    <dgm:pt modelId="{53398F64-A074-4729-9975-D752E97F4A80}">
      <dgm:prSet phldrT="[文本]" custT="1"/>
      <dgm:spPr/>
      <dgm:t>
        <a:bodyPr/>
        <a:lstStyle/>
        <a:p>
          <a:pPr algn="ctr"/>
          <a:r>
            <a:rPr lang="zh-CN" altLang="en-US" sz="1800" b="1" dirty="0">
              <a:solidFill>
                <a:srgbClr val="FFFF00"/>
              </a:solidFill>
            </a:rPr>
            <a:t>输入</a:t>
          </a:r>
          <a:endParaRPr lang="en-US" altLang="zh-CN" sz="1800" b="1" dirty="0">
            <a:solidFill>
              <a:srgbClr val="FFFF00"/>
            </a:solidFill>
          </a:endParaRPr>
        </a:p>
        <a:p>
          <a:pPr algn="l"/>
          <a:r>
            <a:rPr lang="en-US" altLang="zh-CN" sz="1800" dirty="0">
              <a:solidFill>
                <a:schemeClr val="bg1"/>
              </a:solidFill>
            </a:rPr>
            <a:t>1</a:t>
          </a:r>
          <a:r>
            <a:rPr lang="zh-CN" altLang="zh-CN" sz="1800" dirty="0">
              <a:solidFill>
                <a:schemeClr val="bg1"/>
              </a:solidFill>
            </a:rPr>
            <a:t>、人力资源管理计划 </a:t>
          </a:r>
          <a:endParaRPr lang="en-US" altLang="zh-CN" sz="1800" dirty="0">
            <a:solidFill>
              <a:schemeClr val="bg1"/>
            </a:solidFill>
          </a:endParaRPr>
        </a:p>
        <a:p>
          <a:pPr algn="l"/>
          <a:r>
            <a:rPr lang="en-US" altLang="zh-CN" sz="1800" dirty="0">
              <a:solidFill>
                <a:schemeClr val="bg1"/>
              </a:solidFill>
            </a:rPr>
            <a:t>2</a:t>
          </a:r>
          <a:r>
            <a:rPr lang="zh-CN" altLang="zh-CN" sz="1800" dirty="0">
              <a:solidFill>
                <a:schemeClr val="bg1"/>
              </a:solidFill>
            </a:rPr>
            <a:t>、项目管理计划</a:t>
          </a:r>
        </a:p>
        <a:p>
          <a:pPr algn="ctr"/>
          <a:endParaRPr lang="en-US" altLang="zh-CN" sz="1800" dirty="0">
            <a:solidFill>
              <a:schemeClr val="bg1"/>
            </a:solidFill>
          </a:endParaRPr>
        </a:p>
      </dgm:t>
    </dgm:pt>
    <dgm:pt modelId="{3C43FA13-B578-4D0A-8399-4DA399340D75}" type="parTrans" cxnId="{17045758-51F7-45F7-A29E-7D5C86693AD3}">
      <dgm:prSet/>
      <dgm:spPr/>
      <dgm:t>
        <a:bodyPr/>
        <a:lstStyle/>
        <a:p>
          <a:endParaRPr lang="zh-CN" altLang="en-US" sz="1400"/>
        </a:p>
      </dgm:t>
    </dgm:pt>
    <dgm:pt modelId="{A175531B-4542-4CFF-8846-BD100261BCBE}" type="sibTrans" cxnId="{17045758-51F7-45F7-A29E-7D5C86693AD3}">
      <dgm:prSet custT="1"/>
      <dgm:spPr/>
      <dgm:t>
        <a:bodyPr/>
        <a:lstStyle/>
        <a:p>
          <a:endParaRPr lang="zh-CN" altLang="en-US" sz="1600" dirty="0"/>
        </a:p>
      </dgm:t>
    </dgm:pt>
    <dgm:pt modelId="{1563041D-95F2-444C-8A39-7C5C04774D34}">
      <dgm:prSet phldrT="[文本]" custT="1"/>
      <dgm:spPr/>
      <dgm:t>
        <a:bodyPr/>
        <a:lstStyle/>
        <a:p>
          <a:pPr algn="ctr">
            <a:lnSpc>
              <a:spcPct val="100000"/>
            </a:lnSpc>
            <a:spcAft>
              <a:spcPts val="0"/>
            </a:spcAft>
          </a:pPr>
          <a:r>
            <a:rPr lang="zh-CN" altLang="en-US" sz="2000" b="1" dirty="0">
              <a:solidFill>
                <a:srgbClr val="FFFF00"/>
              </a:solidFill>
            </a:rPr>
            <a:t>工具与技术</a:t>
          </a:r>
          <a:endParaRPr lang="en-US" altLang="zh-CN" sz="2000" b="1" dirty="0">
            <a:solidFill>
              <a:srgbClr val="FFFF00"/>
            </a:solidFill>
          </a:endParaRPr>
        </a:p>
        <a:p>
          <a:pPr algn="l">
            <a:lnSpc>
              <a:spcPct val="100000"/>
            </a:lnSpc>
            <a:spcAft>
              <a:spcPts val="0"/>
            </a:spcAft>
          </a:pPr>
          <a:r>
            <a:rPr lang="en-US" altLang="zh-CN" sz="2000" b="0" dirty="0">
              <a:solidFill>
                <a:schemeClr val="bg1"/>
              </a:solidFill>
            </a:rPr>
            <a:t>1</a:t>
          </a:r>
          <a:r>
            <a:rPr lang="zh-CN" altLang="en-US" sz="2000" b="0" dirty="0">
              <a:solidFill>
                <a:schemeClr val="bg1"/>
              </a:solidFill>
            </a:rPr>
            <a:t>、</a:t>
          </a:r>
          <a:r>
            <a:rPr lang="zh-CN" altLang="zh-CN" sz="2000" b="0" dirty="0">
              <a:solidFill>
                <a:schemeClr val="bg1"/>
              </a:solidFill>
            </a:rPr>
            <a:t>预分派</a:t>
          </a:r>
        </a:p>
        <a:p>
          <a:pPr algn="l">
            <a:lnSpc>
              <a:spcPct val="100000"/>
            </a:lnSpc>
            <a:spcAft>
              <a:spcPts val="0"/>
            </a:spcAft>
          </a:pPr>
          <a:r>
            <a:rPr lang="en-US" altLang="zh-CN" sz="2000" b="0" dirty="0">
              <a:solidFill>
                <a:schemeClr val="bg1"/>
              </a:solidFill>
            </a:rPr>
            <a:t>2</a:t>
          </a:r>
          <a:r>
            <a:rPr lang="zh-CN" altLang="en-US" sz="2000" b="0" dirty="0">
              <a:solidFill>
                <a:schemeClr val="bg1"/>
              </a:solidFill>
            </a:rPr>
            <a:t>、谈判</a:t>
          </a:r>
          <a:endParaRPr lang="en-US" altLang="zh-CN" sz="2000" b="0" dirty="0">
            <a:solidFill>
              <a:schemeClr val="bg1"/>
            </a:solidFill>
          </a:endParaRPr>
        </a:p>
        <a:p>
          <a:pPr algn="l">
            <a:lnSpc>
              <a:spcPct val="100000"/>
            </a:lnSpc>
            <a:spcAft>
              <a:spcPts val="0"/>
            </a:spcAft>
          </a:pPr>
          <a:r>
            <a:rPr lang="en-US" altLang="zh-CN" sz="2000" b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3</a:t>
          </a:r>
          <a:r>
            <a:rPr lang="zh-CN" altLang="en-US" sz="2000" b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、招募</a:t>
          </a:r>
          <a:endParaRPr lang="en-US" altLang="zh-CN" sz="2000" b="0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algn="l">
            <a:lnSpc>
              <a:spcPct val="100000"/>
            </a:lnSpc>
            <a:spcAft>
              <a:spcPts val="0"/>
            </a:spcAft>
          </a:pPr>
          <a:r>
            <a:rPr lang="en-US" altLang="zh-CN" sz="2000" b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4</a:t>
          </a:r>
          <a:r>
            <a:rPr lang="zh-CN" altLang="en-US" sz="2000" b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、虚拟团队</a:t>
          </a:r>
          <a:endParaRPr lang="en-US" altLang="zh-CN" sz="2000" b="0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algn="l">
            <a:lnSpc>
              <a:spcPct val="100000"/>
            </a:lnSpc>
            <a:spcAft>
              <a:spcPts val="0"/>
            </a:spcAft>
          </a:pPr>
          <a:r>
            <a:rPr lang="en-US" altLang="zh-CN" sz="2000" b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5</a:t>
          </a:r>
          <a:r>
            <a:rPr lang="zh-CN" altLang="en-US" sz="2000" b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、多标准决策分析</a:t>
          </a:r>
          <a:endParaRPr lang="en-US" altLang="zh-CN" sz="2000" dirty="0">
            <a:solidFill>
              <a:schemeClr val="bg1"/>
            </a:solidFill>
          </a:endParaRPr>
        </a:p>
      </dgm:t>
    </dgm:pt>
    <dgm:pt modelId="{73F3596D-7F00-43B1-B90A-86A35ADFD8FA}" type="parTrans" cxnId="{6155B341-5A94-40F3-8600-8929D794BE5C}">
      <dgm:prSet/>
      <dgm:spPr/>
      <dgm:t>
        <a:bodyPr/>
        <a:lstStyle/>
        <a:p>
          <a:endParaRPr lang="zh-CN" altLang="en-US" sz="1400"/>
        </a:p>
      </dgm:t>
    </dgm:pt>
    <dgm:pt modelId="{833EC2E9-2541-4144-AC4E-5B3F8192061B}" type="sibTrans" cxnId="{6155B341-5A94-40F3-8600-8929D794BE5C}">
      <dgm:prSet custT="1"/>
      <dgm:spPr/>
      <dgm:t>
        <a:bodyPr/>
        <a:lstStyle/>
        <a:p>
          <a:endParaRPr lang="zh-CN" altLang="en-US" sz="1600"/>
        </a:p>
      </dgm:t>
    </dgm:pt>
    <dgm:pt modelId="{0CDCD813-F583-4CC4-B042-0B7DB2D0C407}">
      <dgm:prSet phldrT="[文本]" custT="1"/>
      <dgm:spPr/>
      <dgm:t>
        <a:bodyPr/>
        <a:lstStyle/>
        <a:p>
          <a:pPr algn="ctr"/>
          <a:r>
            <a:rPr lang="zh-CN" altLang="en-US" sz="2000" b="1" dirty="0">
              <a:solidFill>
                <a:srgbClr val="FFFF00"/>
              </a:solidFill>
            </a:rPr>
            <a:t>输出</a:t>
          </a:r>
        </a:p>
        <a:p>
          <a:pPr algn="l"/>
          <a:r>
            <a:rPr lang="en-US" altLang="zh-CN" sz="2000" b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1</a:t>
          </a:r>
          <a:r>
            <a:rPr lang="zh-CN" altLang="en-US" sz="2000" b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、项目人员分派</a:t>
          </a:r>
          <a:endParaRPr lang="en-US" altLang="zh-CN" sz="2000" b="0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algn="l"/>
          <a:r>
            <a:rPr lang="en-US" altLang="zh-CN" sz="2000" b="0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2</a:t>
          </a:r>
          <a:r>
            <a:rPr lang="zh-CN" altLang="zh-CN" sz="2000" b="0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、资源需求</a:t>
          </a:r>
        </a:p>
        <a:p>
          <a:pPr algn="l"/>
          <a:r>
            <a:rPr lang="en-US" altLang="zh-CN" sz="2000" b="0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3</a:t>
          </a:r>
          <a:r>
            <a:rPr lang="zh-CN" altLang="zh-CN" sz="2000" b="0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、资源分解结构</a:t>
          </a:r>
        </a:p>
        <a:p>
          <a:pPr algn="l"/>
          <a:r>
            <a:rPr lang="en-US" altLang="zh-CN" sz="2000" b="0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4</a:t>
          </a:r>
          <a:r>
            <a:rPr lang="zh-CN" altLang="zh-CN" sz="2000" b="0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、资源日历</a:t>
          </a:r>
          <a:endParaRPr lang="en-US" altLang="zh-CN" sz="2000" b="0" dirty="0">
            <a:solidFill>
              <a:srgbClr val="FFC00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algn="l"/>
          <a:r>
            <a:rPr lang="en-US" altLang="zh-CN" sz="2000" b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5</a:t>
          </a:r>
          <a:r>
            <a:rPr lang="zh-CN" altLang="en-US" sz="2000" b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、项目进度计划</a:t>
          </a:r>
          <a:r>
            <a:rPr lang="en-US" altLang="zh-CN" sz="2000" b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	</a:t>
          </a:r>
          <a:r>
            <a:rPr lang="zh-CN" altLang="en-US" sz="1800" b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（更新）</a:t>
          </a:r>
          <a:endParaRPr lang="zh-CN" altLang="zh-CN" sz="2000" b="0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F258F92-A79F-4E83-8AA2-DEA1BDEC3D7D}" type="parTrans" cxnId="{F851316C-9168-4553-85C2-316EA80004BA}">
      <dgm:prSet/>
      <dgm:spPr/>
      <dgm:t>
        <a:bodyPr/>
        <a:lstStyle/>
        <a:p>
          <a:endParaRPr lang="zh-CN" altLang="en-US" sz="1400"/>
        </a:p>
      </dgm:t>
    </dgm:pt>
    <dgm:pt modelId="{D5796963-DF7B-41D7-9DE7-D98AFABABF4C}" type="sibTrans" cxnId="{F851316C-9168-4553-85C2-316EA80004BA}">
      <dgm:prSet/>
      <dgm:spPr/>
      <dgm:t>
        <a:bodyPr/>
        <a:lstStyle/>
        <a:p>
          <a:endParaRPr lang="zh-CN" altLang="en-US" sz="1400"/>
        </a:p>
      </dgm:t>
    </dgm:pt>
    <dgm:pt modelId="{94BD6630-BD40-439F-819B-90324C0282A5}" type="pres">
      <dgm:prSet presAssocID="{9A5EA5F9-B5F9-4A73-8AD0-9930869C09AB}" presName="Name0" presStyleCnt="0">
        <dgm:presLayoutVars>
          <dgm:dir/>
          <dgm:resizeHandles val="exact"/>
        </dgm:presLayoutVars>
      </dgm:prSet>
      <dgm:spPr/>
    </dgm:pt>
    <dgm:pt modelId="{5B457EA7-CB6D-4C42-8647-0B2810702F3E}" type="pres">
      <dgm:prSet presAssocID="{53398F64-A074-4729-9975-D752E97F4A80}" presName="node" presStyleLbl="node1" presStyleIdx="0" presStyleCnt="3" custScaleX="132328">
        <dgm:presLayoutVars>
          <dgm:bulletEnabled val="1"/>
        </dgm:presLayoutVars>
      </dgm:prSet>
      <dgm:spPr/>
    </dgm:pt>
    <dgm:pt modelId="{14652B25-4626-446B-9772-CF707F7DD993}" type="pres">
      <dgm:prSet presAssocID="{A175531B-4542-4CFF-8846-BD100261BCBE}" presName="sibTrans" presStyleLbl="sibTrans2D1" presStyleIdx="0" presStyleCnt="2"/>
      <dgm:spPr/>
    </dgm:pt>
    <dgm:pt modelId="{EE91E61F-8853-4731-A482-AD68C36E6D37}" type="pres">
      <dgm:prSet presAssocID="{A175531B-4542-4CFF-8846-BD100261BCBE}" presName="connectorText" presStyleLbl="sibTrans2D1" presStyleIdx="0" presStyleCnt="2"/>
      <dgm:spPr/>
    </dgm:pt>
    <dgm:pt modelId="{C8D7C99F-054B-458A-BA78-5C1A22ACEBC6}" type="pres">
      <dgm:prSet presAssocID="{1563041D-95F2-444C-8A39-7C5C04774D34}" presName="node" presStyleLbl="node1" presStyleIdx="1" presStyleCnt="3" custScaleX="147126">
        <dgm:presLayoutVars>
          <dgm:bulletEnabled val="1"/>
        </dgm:presLayoutVars>
      </dgm:prSet>
      <dgm:spPr/>
    </dgm:pt>
    <dgm:pt modelId="{464DA894-C465-4F92-9ED2-46AEB669D8E1}" type="pres">
      <dgm:prSet presAssocID="{833EC2E9-2541-4144-AC4E-5B3F8192061B}" presName="sibTrans" presStyleLbl="sibTrans2D1" presStyleIdx="1" presStyleCnt="2"/>
      <dgm:spPr/>
    </dgm:pt>
    <dgm:pt modelId="{912D8875-091D-4BEC-8B18-5EF0527F6663}" type="pres">
      <dgm:prSet presAssocID="{833EC2E9-2541-4144-AC4E-5B3F8192061B}" presName="connectorText" presStyleLbl="sibTrans2D1" presStyleIdx="1" presStyleCnt="2"/>
      <dgm:spPr/>
    </dgm:pt>
    <dgm:pt modelId="{642BD169-43AF-4664-BFC7-EF3BDBC7605C}" type="pres">
      <dgm:prSet presAssocID="{0CDCD813-F583-4CC4-B042-0B7DB2D0C407}" presName="node" presStyleLbl="node1" presStyleIdx="2" presStyleCnt="3" custScaleX="116285">
        <dgm:presLayoutVars>
          <dgm:bulletEnabled val="1"/>
        </dgm:presLayoutVars>
      </dgm:prSet>
      <dgm:spPr/>
    </dgm:pt>
  </dgm:ptLst>
  <dgm:cxnLst>
    <dgm:cxn modelId="{72067F06-88BB-4EA1-917D-48A7DFFCF8C3}" type="presOf" srcId="{53398F64-A074-4729-9975-D752E97F4A80}" destId="{5B457EA7-CB6D-4C42-8647-0B2810702F3E}" srcOrd="0" destOrd="0" presId="urn:microsoft.com/office/officeart/2005/8/layout/process1"/>
    <dgm:cxn modelId="{EF59FA25-63A5-4AD6-9E26-E18B3B46E200}" type="presOf" srcId="{833EC2E9-2541-4144-AC4E-5B3F8192061B}" destId="{912D8875-091D-4BEC-8B18-5EF0527F6663}" srcOrd="1" destOrd="0" presId="urn:microsoft.com/office/officeart/2005/8/layout/process1"/>
    <dgm:cxn modelId="{F5F16F5D-FA06-4022-98DD-9C2347E027E0}" type="presOf" srcId="{0CDCD813-F583-4CC4-B042-0B7DB2D0C407}" destId="{642BD169-43AF-4664-BFC7-EF3BDBC7605C}" srcOrd="0" destOrd="0" presId="urn:microsoft.com/office/officeart/2005/8/layout/process1"/>
    <dgm:cxn modelId="{6155B341-5A94-40F3-8600-8929D794BE5C}" srcId="{9A5EA5F9-B5F9-4A73-8AD0-9930869C09AB}" destId="{1563041D-95F2-444C-8A39-7C5C04774D34}" srcOrd="1" destOrd="0" parTransId="{73F3596D-7F00-43B1-B90A-86A35ADFD8FA}" sibTransId="{833EC2E9-2541-4144-AC4E-5B3F8192061B}"/>
    <dgm:cxn modelId="{F851316C-9168-4553-85C2-316EA80004BA}" srcId="{9A5EA5F9-B5F9-4A73-8AD0-9930869C09AB}" destId="{0CDCD813-F583-4CC4-B042-0B7DB2D0C407}" srcOrd="2" destOrd="0" parTransId="{6F258F92-A79F-4E83-8AA2-DEA1BDEC3D7D}" sibTransId="{D5796963-DF7B-41D7-9DE7-D98AFABABF4C}"/>
    <dgm:cxn modelId="{17045758-51F7-45F7-A29E-7D5C86693AD3}" srcId="{9A5EA5F9-B5F9-4A73-8AD0-9930869C09AB}" destId="{53398F64-A074-4729-9975-D752E97F4A80}" srcOrd="0" destOrd="0" parTransId="{3C43FA13-B578-4D0A-8399-4DA399340D75}" sibTransId="{A175531B-4542-4CFF-8846-BD100261BCBE}"/>
    <dgm:cxn modelId="{8706A793-EB97-4A3A-8B1F-DD5B9ECD5FB1}" type="presOf" srcId="{833EC2E9-2541-4144-AC4E-5B3F8192061B}" destId="{464DA894-C465-4F92-9ED2-46AEB669D8E1}" srcOrd="0" destOrd="0" presId="urn:microsoft.com/office/officeart/2005/8/layout/process1"/>
    <dgm:cxn modelId="{BF7C2FE9-FCAF-4329-973A-A2F77E0E7D07}" type="presOf" srcId="{1563041D-95F2-444C-8A39-7C5C04774D34}" destId="{C8D7C99F-054B-458A-BA78-5C1A22ACEBC6}" srcOrd="0" destOrd="0" presId="urn:microsoft.com/office/officeart/2005/8/layout/process1"/>
    <dgm:cxn modelId="{B1D068E9-BFA9-44E2-AF61-B4924CA15080}" type="presOf" srcId="{A175531B-4542-4CFF-8846-BD100261BCBE}" destId="{14652B25-4626-446B-9772-CF707F7DD993}" srcOrd="0" destOrd="0" presId="urn:microsoft.com/office/officeart/2005/8/layout/process1"/>
    <dgm:cxn modelId="{790104EB-D908-4DEA-BC6E-0DB3BFE7CE25}" type="presOf" srcId="{9A5EA5F9-B5F9-4A73-8AD0-9930869C09AB}" destId="{94BD6630-BD40-439F-819B-90324C0282A5}" srcOrd="0" destOrd="0" presId="urn:microsoft.com/office/officeart/2005/8/layout/process1"/>
    <dgm:cxn modelId="{9DD0C8F3-7692-42A9-9C66-16544A17FB5B}" type="presOf" srcId="{A175531B-4542-4CFF-8846-BD100261BCBE}" destId="{EE91E61F-8853-4731-A482-AD68C36E6D37}" srcOrd="1" destOrd="0" presId="urn:microsoft.com/office/officeart/2005/8/layout/process1"/>
    <dgm:cxn modelId="{6332B9E5-A67D-4D18-9140-FECE93F46663}" type="presParOf" srcId="{94BD6630-BD40-439F-819B-90324C0282A5}" destId="{5B457EA7-CB6D-4C42-8647-0B2810702F3E}" srcOrd="0" destOrd="0" presId="urn:microsoft.com/office/officeart/2005/8/layout/process1"/>
    <dgm:cxn modelId="{81CD15EE-CD2F-480F-BDF9-A76219180589}" type="presParOf" srcId="{94BD6630-BD40-439F-819B-90324C0282A5}" destId="{14652B25-4626-446B-9772-CF707F7DD993}" srcOrd="1" destOrd="0" presId="urn:microsoft.com/office/officeart/2005/8/layout/process1"/>
    <dgm:cxn modelId="{5AA5714C-2993-4EE5-A3E9-FBDFC2E4A59A}" type="presParOf" srcId="{14652B25-4626-446B-9772-CF707F7DD993}" destId="{EE91E61F-8853-4731-A482-AD68C36E6D37}" srcOrd="0" destOrd="0" presId="urn:microsoft.com/office/officeart/2005/8/layout/process1"/>
    <dgm:cxn modelId="{1A016E7A-C180-4A66-A391-4E8542552656}" type="presParOf" srcId="{94BD6630-BD40-439F-819B-90324C0282A5}" destId="{C8D7C99F-054B-458A-BA78-5C1A22ACEBC6}" srcOrd="2" destOrd="0" presId="urn:microsoft.com/office/officeart/2005/8/layout/process1"/>
    <dgm:cxn modelId="{F405C5DD-8036-43C2-9602-4B63EB1453C5}" type="presParOf" srcId="{94BD6630-BD40-439F-819B-90324C0282A5}" destId="{464DA894-C465-4F92-9ED2-46AEB669D8E1}" srcOrd="3" destOrd="0" presId="urn:microsoft.com/office/officeart/2005/8/layout/process1"/>
    <dgm:cxn modelId="{203D7343-D9BA-4B7E-A486-72301E45200A}" type="presParOf" srcId="{464DA894-C465-4F92-9ED2-46AEB669D8E1}" destId="{912D8875-091D-4BEC-8B18-5EF0527F6663}" srcOrd="0" destOrd="0" presId="urn:microsoft.com/office/officeart/2005/8/layout/process1"/>
    <dgm:cxn modelId="{F18CF6DB-E180-4684-B503-87D9028AB3EA}" type="presParOf" srcId="{94BD6630-BD40-439F-819B-90324C0282A5}" destId="{642BD169-43AF-4664-BFC7-EF3BDBC7605C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A5EA5F9-B5F9-4A73-8AD0-9930869C09AB}" type="doc">
      <dgm:prSet loTypeId="urn:microsoft.com/office/officeart/2005/8/layout/process1" loCatId="process" qsTypeId="urn:microsoft.com/office/officeart/2005/8/quickstyle/simple1" qsCatId="simple" csTypeId="urn:microsoft.com/office/officeart/2005/8/colors/accent3_3" csCatId="accent3" phldr="1"/>
      <dgm:spPr/>
    </dgm:pt>
    <dgm:pt modelId="{53398F64-A074-4729-9975-D752E97F4A80}">
      <dgm:prSet phldrT="[文本]" custT="1"/>
      <dgm:spPr/>
      <dgm:t>
        <a:bodyPr/>
        <a:lstStyle/>
        <a:p>
          <a:pPr algn="ctr"/>
          <a:r>
            <a:rPr lang="zh-CN" altLang="en-US" sz="1800" b="1" dirty="0">
              <a:solidFill>
                <a:srgbClr val="FFFF00"/>
              </a:solidFill>
            </a:rPr>
            <a:t>输入</a:t>
          </a:r>
          <a:endParaRPr lang="en-US" altLang="zh-CN" sz="1800" b="1" dirty="0">
            <a:solidFill>
              <a:srgbClr val="FFFF00"/>
            </a:solidFill>
          </a:endParaRPr>
        </a:p>
        <a:p>
          <a:pPr algn="l"/>
          <a:r>
            <a:rPr lang="en-US" altLang="zh-CN" sz="1800" dirty="0">
              <a:solidFill>
                <a:schemeClr val="bg1"/>
              </a:solidFill>
            </a:rPr>
            <a:t>1</a:t>
          </a:r>
          <a:r>
            <a:rPr lang="zh-CN" altLang="en-US" sz="1800" dirty="0">
              <a:solidFill>
                <a:schemeClr val="bg1"/>
              </a:solidFill>
            </a:rPr>
            <a:t>、项目管理计划</a:t>
          </a:r>
          <a:endParaRPr lang="en-US" altLang="zh-CN" sz="1800" dirty="0">
            <a:solidFill>
              <a:schemeClr val="bg1"/>
            </a:solidFill>
          </a:endParaRPr>
        </a:p>
        <a:p>
          <a:pPr algn="l"/>
          <a:r>
            <a:rPr lang="en-US" altLang="zh-CN" sz="1800" dirty="0">
              <a:solidFill>
                <a:schemeClr val="bg1"/>
              </a:solidFill>
            </a:rPr>
            <a:t>2</a:t>
          </a:r>
          <a:r>
            <a:rPr lang="zh-CN" altLang="en-US" sz="1800" dirty="0">
              <a:solidFill>
                <a:schemeClr val="bg1"/>
              </a:solidFill>
            </a:rPr>
            <a:t>、项目章程</a:t>
          </a:r>
          <a:endParaRPr lang="en-US" altLang="zh-CN" sz="1800" dirty="0">
            <a:solidFill>
              <a:schemeClr val="bg1"/>
            </a:solidFill>
          </a:endParaRPr>
        </a:p>
      </dgm:t>
    </dgm:pt>
    <dgm:pt modelId="{3C43FA13-B578-4D0A-8399-4DA399340D75}" type="parTrans" cxnId="{17045758-51F7-45F7-A29E-7D5C86693AD3}">
      <dgm:prSet/>
      <dgm:spPr/>
      <dgm:t>
        <a:bodyPr/>
        <a:lstStyle/>
        <a:p>
          <a:endParaRPr lang="zh-CN" altLang="en-US" sz="1400"/>
        </a:p>
      </dgm:t>
    </dgm:pt>
    <dgm:pt modelId="{A175531B-4542-4CFF-8846-BD100261BCBE}" type="sibTrans" cxnId="{17045758-51F7-45F7-A29E-7D5C86693AD3}">
      <dgm:prSet custT="1"/>
      <dgm:spPr/>
      <dgm:t>
        <a:bodyPr/>
        <a:lstStyle/>
        <a:p>
          <a:endParaRPr lang="zh-CN" altLang="en-US" sz="1600" dirty="0"/>
        </a:p>
      </dgm:t>
    </dgm:pt>
    <dgm:pt modelId="{1563041D-95F2-444C-8A39-7C5C04774D34}">
      <dgm:prSet phldrT="[文本]" custT="1"/>
      <dgm:spPr/>
      <dgm:t>
        <a:bodyPr/>
        <a:lstStyle/>
        <a:p>
          <a:pPr algn="ctr">
            <a:lnSpc>
              <a:spcPct val="100000"/>
            </a:lnSpc>
            <a:spcAft>
              <a:spcPts val="0"/>
            </a:spcAft>
          </a:pPr>
          <a:r>
            <a:rPr lang="zh-CN" altLang="en-US" sz="2000" b="1" dirty="0">
              <a:solidFill>
                <a:srgbClr val="FFFF00"/>
              </a:solidFill>
            </a:rPr>
            <a:t>工具与技术</a:t>
          </a:r>
          <a:endParaRPr lang="en-US" altLang="zh-CN" sz="2000" b="1" dirty="0">
            <a:solidFill>
              <a:srgbClr val="FFFF00"/>
            </a:solidFill>
          </a:endParaRPr>
        </a:p>
        <a:p>
          <a:pPr algn="l">
            <a:lnSpc>
              <a:spcPct val="100000"/>
            </a:lnSpc>
            <a:spcAft>
              <a:spcPts val="0"/>
            </a:spcAft>
          </a:pPr>
          <a:r>
            <a:rPr lang="en-US" altLang="zh-CN" sz="2000" b="0" dirty="0">
              <a:solidFill>
                <a:schemeClr val="bg1"/>
              </a:solidFill>
            </a:rPr>
            <a:t>1</a:t>
          </a:r>
          <a:r>
            <a:rPr lang="zh-CN" altLang="en-US" sz="2000" b="0" dirty="0">
              <a:solidFill>
                <a:schemeClr val="bg1"/>
              </a:solidFill>
            </a:rPr>
            <a:t>、</a:t>
          </a:r>
          <a:r>
            <a:rPr lang="zh-CN" altLang="zh-CN" sz="2000" b="0" dirty="0">
              <a:solidFill>
                <a:schemeClr val="bg1"/>
              </a:solidFill>
            </a:rPr>
            <a:t>专家判断</a:t>
          </a:r>
        </a:p>
        <a:p>
          <a:pPr algn="l">
            <a:lnSpc>
              <a:spcPct val="100000"/>
            </a:lnSpc>
            <a:spcAft>
              <a:spcPts val="0"/>
            </a:spcAft>
          </a:pPr>
          <a:r>
            <a:rPr lang="en-US" altLang="zh-CN" sz="2000" b="0" dirty="0">
              <a:solidFill>
                <a:schemeClr val="bg1"/>
              </a:solidFill>
            </a:rPr>
            <a:t>2</a:t>
          </a:r>
          <a:r>
            <a:rPr lang="zh-CN" altLang="en-US" sz="2000" b="0" dirty="0">
              <a:solidFill>
                <a:schemeClr val="bg1"/>
              </a:solidFill>
            </a:rPr>
            <a:t>、规划</a:t>
          </a:r>
          <a:r>
            <a:rPr lang="zh-CN" altLang="zh-CN" sz="2000" b="0" dirty="0">
              <a:solidFill>
                <a:schemeClr val="bg1"/>
              </a:solidFill>
            </a:rPr>
            <a:t>会议</a:t>
          </a:r>
          <a:endParaRPr lang="en-US" altLang="zh-CN" sz="2000" b="0" dirty="0">
            <a:solidFill>
              <a:schemeClr val="bg1"/>
            </a:solidFill>
          </a:endParaRPr>
        </a:p>
        <a:p>
          <a:pPr algn="l">
            <a:lnSpc>
              <a:spcPct val="100000"/>
            </a:lnSpc>
            <a:spcAft>
              <a:spcPts val="0"/>
            </a:spcAft>
          </a:pPr>
          <a:r>
            <a:rPr lang="en-US" altLang="zh-CN" sz="2000" b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3</a:t>
          </a:r>
          <a:r>
            <a:rPr lang="zh-CN" altLang="en-US" sz="2000" b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、组织理论</a:t>
          </a:r>
          <a:endParaRPr lang="en-US" altLang="zh-CN" sz="2000" b="0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algn="l">
            <a:lnSpc>
              <a:spcPct val="100000"/>
            </a:lnSpc>
            <a:spcAft>
              <a:spcPts val="0"/>
            </a:spcAft>
          </a:pPr>
          <a:r>
            <a:rPr lang="en-US" altLang="zh-CN" sz="2000" b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4</a:t>
          </a:r>
          <a:r>
            <a:rPr lang="zh-CN" altLang="en-US" sz="2000" b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、数据表现</a:t>
          </a:r>
          <a:endParaRPr lang="en-US" altLang="zh-CN" sz="2000" dirty="0">
            <a:solidFill>
              <a:schemeClr val="bg1"/>
            </a:solidFill>
          </a:endParaRPr>
        </a:p>
      </dgm:t>
    </dgm:pt>
    <dgm:pt modelId="{73F3596D-7F00-43B1-B90A-86A35ADFD8FA}" type="parTrans" cxnId="{6155B341-5A94-40F3-8600-8929D794BE5C}">
      <dgm:prSet/>
      <dgm:spPr/>
      <dgm:t>
        <a:bodyPr/>
        <a:lstStyle/>
        <a:p>
          <a:endParaRPr lang="zh-CN" altLang="en-US" sz="1400"/>
        </a:p>
      </dgm:t>
    </dgm:pt>
    <dgm:pt modelId="{833EC2E9-2541-4144-AC4E-5B3F8192061B}" type="sibTrans" cxnId="{6155B341-5A94-40F3-8600-8929D794BE5C}">
      <dgm:prSet custT="1"/>
      <dgm:spPr/>
      <dgm:t>
        <a:bodyPr/>
        <a:lstStyle/>
        <a:p>
          <a:endParaRPr lang="zh-CN" altLang="en-US" sz="1600"/>
        </a:p>
      </dgm:t>
    </dgm:pt>
    <dgm:pt modelId="{0CDCD813-F583-4CC4-B042-0B7DB2D0C407}">
      <dgm:prSet phldrT="[文本]" custT="1"/>
      <dgm:spPr/>
      <dgm:t>
        <a:bodyPr/>
        <a:lstStyle/>
        <a:p>
          <a:pPr algn="ctr"/>
          <a:r>
            <a:rPr lang="zh-CN" altLang="en-US" sz="2000" b="1" dirty="0">
              <a:solidFill>
                <a:srgbClr val="FFFF00"/>
              </a:solidFill>
            </a:rPr>
            <a:t>输出</a:t>
          </a:r>
        </a:p>
        <a:p>
          <a:pPr algn="l"/>
          <a:r>
            <a:rPr lang="en-US" altLang="zh-CN" sz="2000" b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1</a:t>
          </a:r>
          <a:r>
            <a:rPr lang="zh-CN" altLang="en-US" sz="2000" b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、资源管理计划</a:t>
          </a:r>
          <a:endParaRPr lang="en-US" altLang="zh-CN" sz="2000" b="0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algn="l"/>
          <a:r>
            <a:rPr lang="en-US" altLang="zh-CN" sz="2000" b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2</a:t>
          </a:r>
          <a:r>
            <a:rPr lang="zh-CN" altLang="en-US" sz="2000" b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、团队章程</a:t>
          </a:r>
          <a:endParaRPr lang="zh-CN" altLang="en-US" sz="2000" b="0" dirty="0">
            <a:solidFill>
              <a:schemeClr val="bg1"/>
            </a:solidFill>
          </a:endParaRPr>
        </a:p>
      </dgm:t>
    </dgm:pt>
    <dgm:pt modelId="{6F258F92-A79F-4E83-8AA2-DEA1BDEC3D7D}" type="parTrans" cxnId="{F851316C-9168-4553-85C2-316EA80004BA}">
      <dgm:prSet/>
      <dgm:spPr/>
      <dgm:t>
        <a:bodyPr/>
        <a:lstStyle/>
        <a:p>
          <a:endParaRPr lang="zh-CN" altLang="en-US" sz="1400"/>
        </a:p>
      </dgm:t>
    </dgm:pt>
    <dgm:pt modelId="{D5796963-DF7B-41D7-9DE7-D98AFABABF4C}" type="sibTrans" cxnId="{F851316C-9168-4553-85C2-316EA80004BA}">
      <dgm:prSet/>
      <dgm:spPr/>
      <dgm:t>
        <a:bodyPr/>
        <a:lstStyle/>
        <a:p>
          <a:endParaRPr lang="zh-CN" altLang="en-US" sz="1400"/>
        </a:p>
      </dgm:t>
    </dgm:pt>
    <dgm:pt modelId="{94BD6630-BD40-439F-819B-90324C0282A5}" type="pres">
      <dgm:prSet presAssocID="{9A5EA5F9-B5F9-4A73-8AD0-9930869C09AB}" presName="Name0" presStyleCnt="0">
        <dgm:presLayoutVars>
          <dgm:dir/>
          <dgm:resizeHandles val="exact"/>
        </dgm:presLayoutVars>
      </dgm:prSet>
      <dgm:spPr/>
    </dgm:pt>
    <dgm:pt modelId="{5B457EA7-CB6D-4C42-8647-0B2810702F3E}" type="pres">
      <dgm:prSet presAssocID="{53398F64-A074-4729-9975-D752E97F4A80}" presName="node" presStyleLbl="node1" presStyleIdx="0" presStyleCnt="3" custScaleX="132328">
        <dgm:presLayoutVars>
          <dgm:bulletEnabled val="1"/>
        </dgm:presLayoutVars>
      </dgm:prSet>
      <dgm:spPr/>
    </dgm:pt>
    <dgm:pt modelId="{14652B25-4626-446B-9772-CF707F7DD993}" type="pres">
      <dgm:prSet presAssocID="{A175531B-4542-4CFF-8846-BD100261BCBE}" presName="sibTrans" presStyleLbl="sibTrans2D1" presStyleIdx="0" presStyleCnt="2"/>
      <dgm:spPr/>
    </dgm:pt>
    <dgm:pt modelId="{EE91E61F-8853-4731-A482-AD68C36E6D37}" type="pres">
      <dgm:prSet presAssocID="{A175531B-4542-4CFF-8846-BD100261BCBE}" presName="connectorText" presStyleLbl="sibTrans2D1" presStyleIdx="0" presStyleCnt="2"/>
      <dgm:spPr/>
    </dgm:pt>
    <dgm:pt modelId="{C8D7C99F-054B-458A-BA78-5C1A22ACEBC6}" type="pres">
      <dgm:prSet presAssocID="{1563041D-95F2-444C-8A39-7C5C04774D34}" presName="node" presStyleLbl="node1" presStyleIdx="1" presStyleCnt="3" custScaleX="196938">
        <dgm:presLayoutVars>
          <dgm:bulletEnabled val="1"/>
        </dgm:presLayoutVars>
      </dgm:prSet>
      <dgm:spPr/>
    </dgm:pt>
    <dgm:pt modelId="{464DA894-C465-4F92-9ED2-46AEB669D8E1}" type="pres">
      <dgm:prSet presAssocID="{833EC2E9-2541-4144-AC4E-5B3F8192061B}" presName="sibTrans" presStyleLbl="sibTrans2D1" presStyleIdx="1" presStyleCnt="2"/>
      <dgm:spPr/>
    </dgm:pt>
    <dgm:pt modelId="{912D8875-091D-4BEC-8B18-5EF0527F6663}" type="pres">
      <dgm:prSet presAssocID="{833EC2E9-2541-4144-AC4E-5B3F8192061B}" presName="connectorText" presStyleLbl="sibTrans2D1" presStyleIdx="1" presStyleCnt="2"/>
      <dgm:spPr/>
    </dgm:pt>
    <dgm:pt modelId="{642BD169-43AF-4664-BFC7-EF3BDBC7605C}" type="pres">
      <dgm:prSet presAssocID="{0CDCD813-F583-4CC4-B042-0B7DB2D0C407}" presName="node" presStyleLbl="node1" presStyleIdx="2" presStyleCnt="3" custScaleX="177611">
        <dgm:presLayoutVars>
          <dgm:bulletEnabled val="1"/>
        </dgm:presLayoutVars>
      </dgm:prSet>
      <dgm:spPr/>
    </dgm:pt>
  </dgm:ptLst>
  <dgm:cxnLst>
    <dgm:cxn modelId="{72067F06-88BB-4EA1-917D-48A7DFFCF8C3}" type="presOf" srcId="{53398F64-A074-4729-9975-D752E97F4A80}" destId="{5B457EA7-CB6D-4C42-8647-0B2810702F3E}" srcOrd="0" destOrd="0" presId="urn:microsoft.com/office/officeart/2005/8/layout/process1"/>
    <dgm:cxn modelId="{EF59FA25-63A5-4AD6-9E26-E18B3B46E200}" type="presOf" srcId="{833EC2E9-2541-4144-AC4E-5B3F8192061B}" destId="{912D8875-091D-4BEC-8B18-5EF0527F6663}" srcOrd="1" destOrd="0" presId="urn:microsoft.com/office/officeart/2005/8/layout/process1"/>
    <dgm:cxn modelId="{F5F16F5D-FA06-4022-98DD-9C2347E027E0}" type="presOf" srcId="{0CDCD813-F583-4CC4-B042-0B7DB2D0C407}" destId="{642BD169-43AF-4664-BFC7-EF3BDBC7605C}" srcOrd="0" destOrd="0" presId="urn:microsoft.com/office/officeart/2005/8/layout/process1"/>
    <dgm:cxn modelId="{6155B341-5A94-40F3-8600-8929D794BE5C}" srcId="{9A5EA5F9-B5F9-4A73-8AD0-9930869C09AB}" destId="{1563041D-95F2-444C-8A39-7C5C04774D34}" srcOrd="1" destOrd="0" parTransId="{73F3596D-7F00-43B1-B90A-86A35ADFD8FA}" sibTransId="{833EC2E9-2541-4144-AC4E-5B3F8192061B}"/>
    <dgm:cxn modelId="{F851316C-9168-4553-85C2-316EA80004BA}" srcId="{9A5EA5F9-B5F9-4A73-8AD0-9930869C09AB}" destId="{0CDCD813-F583-4CC4-B042-0B7DB2D0C407}" srcOrd="2" destOrd="0" parTransId="{6F258F92-A79F-4E83-8AA2-DEA1BDEC3D7D}" sibTransId="{D5796963-DF7B-41D7-9DE7-D98AFABABF4C}"/>
    <dgm:cxn modelId="{17045758-51F7-45F7-A29E-7D5C86693AD3}" srcId="{9A5EA5F9-B5F9-4A73-8AD0-9930869C09AB}" destId="{53398F64-A074-4729-9975-D752E97F4A80}" srcOrd="0" destOrd="0" parTransId="{3C43FA13-B578-4D0A-8399-4DA399340D75}" sibTransId="{A175531B-4542-4CFF-8846-BD100261BCBE}"/>
    <dgm:cxn modelId="{8706A793-EB97-4A3A-8B1F-DD5B9ECD5FB1}" type="presOf" srcId="{833EC2E9-2541-4144-AC4E-5B3F8192061B}" destId="{464DA894-C465-4F92-9ED2-46AEB669D8E1}" srcOrd="0" destOrd="0" presId="urn:microsoft.com/office/officeart/2005/8/layout/process1"/>
    <dgm:cxn modelId="{BF7C2FE9-FCAF-4329-973A-A2F77E0E7D07}" type="presOf" srcId="{1563041D-95F2-444C-8A39-7C5C04774D34}" destId="{C8D7C99F-054B-458A-BA78-5C1A22ACEBC6}" srcOrd="0" destOrd="0" presId="urn:microsoft.com/office/officeart/2005/8/layout/process1"/>
    <dgm:cxn modelId="{B1D068E9-BFA9-44E2-AF61-B4924CA15080}" type="presOf" srcId="{A175531B-4542-4CFF-8846-BD100261BCBE}" destId="{14652B25-4626-446B-9772-CF707F7DD993}" srcOrd="0" destOrd="0" presId="urn:microsoft.com/office/officeart/2005/8/layout/process1"/>
    <dgm:cxn modelId="{790104EB-D908-4DEA-BC6E-0DB3BFE7CE25}" type="presOf" srcId="{9A5EA5F9-B5F9-4A73-8AD0-9930869C09AB}" destId="{94BD6630-BD40-439F-819B-90324C0282A5}" srcOrd="0" destOrd="0" presId="urn:microsoft.com/office/officeart/2005/8/layout/process1"/>
    <dgm:cxn modelId="{9DD0C8F3-7692-42A9-9C66-16544A17FB5B}" type="presOf" srcId="{A175531B-4542-4CFF-8846-BD100261BCBE}" destId="{EE91E61F-8853-4731-A482-AD68C36E6D37}" srcOrd="1" destOrd="0" presId="urn:microsoft.com/office/officeart/2005/8/layout/process1"/>
    <dgm:cxn modelId="{6332B9E5-A67D-4D18-9140-FECE93F46663}" type="presParOf" srcId="{94BD6630-BD40-439F-819B-90324C0282A5}" destId="{5B457EA7-CB6D-4C42-8647-0B2810702F3E}" srcOrd="0" destOrd="0" presId="urn:microsoft.com/office/officeart/2005/8/layout/process1"/>
    <dgm:cxn modelId="{81CD15EE-CD2F-480F-BDF9-A76219180589}" type="presParOf" srcId="{94BD6630-BD40-439F-819B-90324C0282A5}" destId="{14652B25-4626-446B-9772-CF707F7DD993}" srcOrd="1" destOrd="0" presId="urn:microsoft.com/office/officeart/2005/8/layout/process1"/>
    <dgm:cxn modelId="{5AA5714C-2993-4EE5-A3E9-FBDFC2E4A59A}" type="presParOf" srcId="{14652B25-4626-446B-9772-CF707F7DD993}" destId="{EE91E61F-8853-4731-A482-AD68C36E6D37}" srcOrd="0" destOrd="0" presId="urn:microsoft.com/office/officeart/2005/8/layout/process1"/>
    <dgm:cxn modelId="{1A016E7A-C180-4A66-A391-4E8542552656}" type="presParOf" srcId="{94BD6630-BD40-439F-819B-90324C0282A5}" destId="{C8D7C99F-054B-458A-BA78-5C1A22ACEBC6}" srcOrd="2" destOrd="0" presId="urn:microsoft.com/office/officeart/2005/8/layout/process1"/>
    <dgm:cxn modelId="{F405C5DD-8036-43C2-9602-4B63EB1453C5}" type="presParOf" srcId="{94BD6630-BD40-439F-819B-90324C0282A5}" destId="{464DA894-C465-4F92-9ED2-46AEB669D8E1}" srcOrd="3" destOrd="0" presId="urn:microsoft.com/office/officeart/2005/8/layout/process1"/>
    <dgm:cxn modelId="{203D7343-D9BA-4B7E-A486-72301E45200A}" type="presParOf" srcId="{464DA894-C465-4F92-9ED2-46AEB669D8E1}" destId="{912D8875-091D-4BEC-8B18-5EF0527F6663}" srcOrd="0" destOrd="0" presId="urn:microsoft.com/office/officeart/2005/8/layout/process1"/>
    <dgm:cxn modelId="{F18CF6DB-E180-4684-B503-87D9028AB3EA}" type="presParOf" srcId="{94BD6630-BD40-439F-819B-90324C0282A5}" destId="{642BD169-43AF-4664-BFC7-EF3BDBC7605C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9A5EA5F9-B5F9-4A73-8AD0-9930869C09AB}" type="doc">
      <dgm:prSet loTypeId="urn:microsoft.com/office/officeart/2005/8/layout/process1" loCatId="process" qsTypeId="urn:microsoft.com/office/officeart/2005/8/quickstyle/simple1" qsCatId="simple" csTypeId="urn:microsoft.com/office/officeart/2005/8/colors/accent3_3" csCatId="accent3" phldr="1"/>
      <dgm:spPr/>
    </dgm:pt>
    <dgm:pt modelId="{53398F64-A074-4729-9975-D752E97F4A80}">
      <dgm:prSet phldrT="[文本]" custT="1"/>
      <dgm:spPr/>
      <dgm:t>
        <a:bodyPr/>
        <a:lstStyle/>
        <a:p>
          <a:pPr algn="ctr"/>
          <a:r>
            <a:rPr lang="zh-CN" altLang="en-US" sz="1800" b="1" dirty="0">
              <a:solidFill>
                <a:srgbClr val="FFFF00"/>
              </a:solidFill>
            </a:rPr>
            <a:t>输入</a:t>
          </a:r>
          <a:endParaRPr lang="en-US" altLang="zh-CN" sz="1800" b="1" dirty="0">
            <a:solidFill>
              <a:srgbClr val="FFFF00"/>
            </a:solidFill>
          </a:endParaRPr>
        </a:p>
        <a:p>
          <a:pPr algn="l"/>
          <a:r>
            <a:rPr lang="en-US" altLang="zh-CN" sz="1800" dirty="0">
              <a:solidFill>
                <a:schemeClr val="bg1"/>
              </a:solidFill>
            </a:rPr>
            <a:t>1</a:t>
          </a:r>
          <a:r>
            <a:rPr lang="zh-CN" altLang="zh-CN" sz="1800" dirty="0">
              <a:solidFill>
                <a:schemeClr val="bg1"/>
              </a:solidFill>
            </a:rPr>
            <a:t>、人力资源管理计划 </a:t>
          </a:r>
          <a:endParaRPr lang="en-US" altLang="zh-CN" sz="1800" dirty="0">
            <a:solidFill>
              <a:schemeClr val="bg1"/>
            </a:solidFill>
          </a:endParaRPr>
        </a:p>
        <a:p>
          <a:pPr algn="l"/>
          <a:r>
            <a:rPr lang="en-US" altLang="zh-CN" sz="1800" dirty="0">
              <a:solidFill>
                <a:schemeClr val="bg1"/>
              </a:solidFill>
            </a:rPr>
            <a:t>2</a:t>
          </a:r>
          <a:r>
            <a:rPr lang="zh-CN" altLang="zh-CN" sz="1800" dirty="0">
              <a:solidFill>
                <a:schemeClr val="bg1"/>
              </a:solidFill>
            </a:rPr>
            <a:t>、项目管理计划</a:t>
          </a:r>
        </a:p>
        <a:p>
          <a:pPr algn="ctr"/>
          <a:endParaRPr lang="en-US" altLang="zh-CN" sz="1800" dirty="0">
            <a:solidFill>
              <a:schemeClr val="bg1"/>
            </a:solidFill>
          </a:endParaRPr>
        </a:p>
      </dgm:t>
    </dgm:pt>
    <dgm:pt modelId="{3C43FA13-B578-4D0A-8399-4DA399340D75}" type="parTrans" cxnId="{17045758-51F7-45F7-A29E-7D5C86693AD3}">
      <dgm:prSet/>
      <dgm:spPr/>
      <dgm:t>
        <a:bodyPr/>
        <a:lstStyle/>
        <a:p>
          <a:endParaRPr lang="zh-CN" altLang="en-US" sz="1400"/>
        </a:p>
      </dgm:t>
    </dgm:pt>
    <dgm:pt modelId="{A175531B-4542-4CFF-8846-BD100261BCBE}" type="sibTrans" cxnId="{17045758-51F7-45F7-A29E-7D5C86693AD3}">
      <dgm:prSet custT="1"/>
      <dgm:spPr/>
      <dgm:t>
        <a:bodyPr/>
        <a:lstStyle/>
        <a:p>
          <a:endParaRPr lang="zh-CN" altLang="en-US" sz="1600" dirty="0"/>
        </a:p>
      </dgm:t>
    </dgm:pt>
    <dgm:pt modelId="{1563041D-95F2-444C-8A39-7C5C04774D34}">
      <dgm:prSet phldrT="[文本]" custT="1"/>
      <dgm:spPr/>
      <dgm:t>
        <a:bodyPr/>
        <a:lstStyle/>
        <a:p>
          <a:pPr algn="ctr">
            <a:lnSpc>
              <a:spcPct val="100000"/>
            </a:lnSpc>
            <a:spcAft>
              <a:spcPts val="0"/>
            </a:spcAft>
          </a:pPr>
          <a:r>
            <a:rPr lang="zh-CN" altLang="en-US" sz="2000" b="1" dirty="0">
              <a:solidFill>
                <a:srgbClr val="FFFF00"/>
              </a:solidFill>
            </a:rPr>
            <a:t>工具与技术</a:t>
          </a:r>
          <a:endParaRPr lang="en-US" altLang="zh-CN" sz="2000" b="1" dirty="0">
            <a:solidFill>
              <a:srgbClr val="FFFF00"/>
            </a:solidFill>
          </a:endParaRPr>
        </a:p>
        <a:p>
          <a:pPr algn="l">
            <a:lnSpc>
              <a:spcPct val="100000"/>
            </a:lnSpc>
            <a:spcAft>
              <a:spcPts val="0"/>
            </a:spcAft>
          </a:pPr>
          <a:r>
            <a:rPr lang="en-US" altLang="zh-CN" sz="2000" b="0" dirty="0">
              <a:solidFill>
                <a:schemeClr val="bg1"/>
              </a:solidFill>
            </a:rPr>
            <a:t>1</a:t>
          </a:r>
          <a:r>
            <a:rPr lang="zh-CN" altLang="en-US" sz="2000" b="0" dirty="0">
              <a:solidFill>
                <a:schemeClr val="bg1"/>
              </a:solidFill>
            </a:rPr>
            <a:t>、</a:t>
          </a:r>
          <a:r>
            <a:rPr lang="zh-CN" altLang="zh-CN" sz="2000" b="0" dirty="0">
              <a:solidFill>
                <a:schemeClr val="bg1"/>
              </a:solidFill>
            </a:rPr>
            <a:t>预分派</a:t>
          </a:r>
        </a:p>
        <a:p>
          <a:pPr algn="l">
            <a:lnSpc>
              <a:spcPct val="100000"/>
            </a:lnSpc>
            <a:spcAft>
              <a:spcPts val="0"/>
            </a:spcAft>
          </a:pPr>
          <a:r>
            <a:rPr lang="en-US" altLang="zh-CN" sz="2000" b="0" dirty="0">
              <a:solidFill>
                <a:schemeClr val="bg1"/>
              </a:solidFill>
            </a:rPr>
            <a:t>2</a:t>
          </a:r>
          <a:r>
            <a:rPr lang="zh-CN" altLang="en-US" sz="2000" b="0" dirty="0">
              <a:solidFill>
                <a:schemeClr val="bg1"/>
              </a:solidFill>
            </a:rPr>
            <a:t>、谈判</a:t>
          </a:r>
          <a:endParaRPr lang="en-US" altLang="zh-CN" sz="2000" b="0" dirty="0">
            <a:solidFill>
              <a:schemeClr val="bg1"/>
            </a:solidFill>
          </a:endParaRPr>
        </a:p>
        <a:p>
          <a:pPr algn="l">
            <a:lnSpc>
              <a:spcPct val="100000"/>
            </a:lnSpc>
            <a:spcAft>
              <a:spcPts val="0"/>
            </a:spcAft>
          </a:pPr>
          <a:r>
            <a:rPr lang="en-US" altLang="zh-CN" sz="2000" b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3</a:t>
          </a:r>
          <a:r>
            <a:rPr lang="zh-CN" altLang="en-US" sz="2000" b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、招募</a:t>
          </a:r>
          <a:endParaRPr lang="en-US" altLang="zh-CN" sz="2000" b="0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algn="l">
            <a:lnSpc>
              <a:spcPct val="100000"/>
            </a:lnSpc>
            <a:spcAft>
              <a:spcPts val="0"/>
            </a:spcAft>
          </a:pPr>
          <a:r>
            <a:rPr lang="en-US" altLang="zh-CN" sz="2000" b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4</a:t>
          </a:r>
          <a:r>
            <a:rPr lang="zh-CN" altLang="en-US" sz="2000" b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、虚拟团队</a:t>
          </a:r>
          <a:endParaRPr lang="en-US" altLang="zh-CN" sz="2000" b="0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algn="l">
            <a:lnSpc>
              <a:spcPct val="100000"/>
            </a:lnSpc>
            <a:spcAft>
              <a:spcPts val="0"/>
            </a:spcAft>
          </a:pPr>
          <a:r>
            <a:rPr lang="en-US" altLang="zh-CN" sz="2000" b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5</a:t>
          </a:r>
          <a:r>
            <a:rPr lang="zh-CN" altLang="en-US" sz="2000" b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、多标准决策分析</a:t>
          </a:r>
          <a:endParaRPr lang="en-US" altLang="zh-CN" sz="2000" dirty="0">
            <a:solidFill>
              <a:schemeClr val="bg1"/>
            </a:solidFill>
          </a:endParaRPr>
        </a:p>
      </dgm:t>
    </dgm:pt>
    <dgm:pt modelId="{73F3596D-7F00-43B1-B90A-86A35ADFD8FA}" type="parTrans" cxnId="{6155B341-5A94-40F3-8600-8929D794BE5C}">
      <dgm:prSet/>
      <dgm:spPr/>
      <dgm:t>
        <a:bodyPr/>
        <a:lstStyle/>
        <a:p>
          <a:endParaRPr lang="zh-CN" altLang="en-US" sz="1400"/>
        </a:p>
      </dgm:t>
    </dgm:pt>
    <dgm:pt modelId="{833EC2E9-2541-4144-AC4E-5B3F8192061B}" type="sibTrans" cxnId="{6155B341-5A94-40F3-8600-8929D794BE5C}">
      <dgm:prSet custT="1"/>
      <dgm:spPr/>
      <dgm:t>
        <a:bodyPr/>
        <a:lstStyle/>
        <a:p>
          <a:endParaRPr lang="zh-CN" altLang="en-US" sz="1600"/>
        </a:p>
      </dgm:t>
    </dgm:pt>
    <dgm:pt modelId="{0CDCD813-F583-4CC4-B042-0B7DB2D0C407}">
      <dgm:prSet phldrT="[文本]" custT="1"/>
      <dgm:spPr/>
      <dgm:t>
        <a:bodyPr/>
        <a:lstStyle/>
        <a:p>
          <a:pPr algn="ctr"/>
          <a:r>
            <a:rPr lang="zh-CN" altLang="en-US" sz="2000" b="1" dirty="0">
              <a:solidFill>
                <a:srgbClr val="FFFF00"/>
              </a:solidFill>
            </a:rPr>
            <a:t>输出</a:t>
          </a:r>
        </a:p>
        <a:p>
          <a:pPr algn="l"/>
          <a:r>
            <a:rPr lang="en-US" altLang="zh-CN" sz="2000" b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1</a:t>
          </a:r>
          <a:r>
            <a:rPr lang="zh-CN" altLang="en-US" sz="2000" b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、项目人员分派</a:t>
          </a:r>
          <a:endParaRPr lang="en-US" altLang="zh-CN" sz="2000" b="0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algn="l"/>
          <a:r>
            <a:rPr lang="en-US" altLang="zh-CN" sz="2000" b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2</a:t>
          </a:r>
          <a:r>
            <a:rPr lang="zh-CN" altLang="zh-CN" sz="2000" b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、资源需求</a:t>
          </a:r>
        </a:p>
        <a:p>
          <a:pPr algn="l"/>
          <a:r>
            <a:rPr lang="en-US" altLang="zh-CN" sz="2000" b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3</a:t>
          </a:r>
          <a:r>
            <a:rPr lang="zh-CN" altLang="zh-CN" sz="2000" b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、资源分解结构</a:t>
          </a:r>
        </a:p>
        <a:p>
          <a:pPr algn="l"/>
          <a:r>
            <a:rPr lang="en-US" altLang="zh-CN" sz="2000" b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4</a:t>
          </a:r>
          <a:r>
            <a:rPr lang="zh-CN" altLang="zh-CN" sz="2000" b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、资源日历</a:t>
          </a:r>
          <a:endParaRPr lang="en-US" altLang="zh-CN" sz="2000" b="0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algn="l"/>
          <a:r>
            <a:rPr lang="en-US" altLang="zh-CN" sz="2000" b="0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5</a:t>
          </a:r>
          <a:r>
            <a:rPr lang="zh-CN" altLang="en-US" sz="2000" b="0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、项目进度计划</a:t>
          </a:r>
          <a:r>
            <a:rPr lang="en-US" altLang="zh-CN" sz="2000" b="0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	</a:t>
          </a:r>
          <a:r>
            <a:rPr lang="zh-CN" altLang="en-US" sz="1800" b="0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（更新）</a:t>
          </a:r>
          <a:endParaRPr lang="zh-CN" altLang="zh-CN" sz="2000" b="0" dirty="0">
            <a:solidFill>
              <a:srgbClr val="FFC00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F258F92-A79F-4E83-8AA2-DEA1BDEC3D7D}" type="parTrans" cxnId="{F851316C-9168-4553-85C2-316EA80004BA}">
      <dgm:prSet/>
      <dgm:spPr/>
      <dgm:t>
        <a:bodyPr/>
        <a:lstStyle/>
        <a:p>
          <a:endParaRPr lang="zh-CN" altLang="en-US" sz="1400"/>
        </a:p>
      </dgm:t>
    </dgm:pt>
    <dgm:pt modelId="{D5796963-DF7B-41D7-9DE7-D98AFABABF4C}" type="sibTrans" cxnId="{F851316C-9168-4553-85C2-316EA80004BA}">
      <dgm:prSet/>
      <dgm:spPr/>
      <dgm:t>
        <a:bodyPr/>
        <a:lstStyle/>
        <a:p>
          <a:endParaRPr lang="zh-CN" altLang="en-US" sz="1400"/>
        </a:p>
      </dgm:t>
    </dgm:pt>
    <dgm:pt modelId="{94BD6630-BD40-439F-819B-90324C0282A5}" type="pres">
      <dgm:prSet presAssocID="{9A5EA5F9-B5F9-4A73-8AD0-9930869C09AB}" presName="Name0" presStyleCnt="0">
        <dgm:presLayoutVars>
          <dgm:dir/>
          <dgm:resizeHandles val="exact"/>
        </dgm:presLayoutVars>
      </dgm:prSet>
      <dgm:spPr/>
    </dgm:pt>
    <dgm:pt modelId="{5B457EA7-CB6D-4C42-8647-0B2810702F3E}" type="pres">
      <dgm:prSet presAssocID="{53398F64-A074-4729-9975-D752E97F4A80}" presName="node" presStyleLbl="node1" presStyleIdx="0" presStyleCnt="3" custScaleX="132328">
        <dgm:presLayoutVars>
          <dgm:bulletEnabled val="1"/>
        </dgm:presLayoutVars>
      </dgm:prSet>
      <dgm:spPr/>
    </dgm:pt>
    <dgm:pt modelId="{14652B25-4626-446B-9772-CF707F7DD993}" type="pres">
      <dgm:prSet presAssocID="{A175531B-4542-4CFF-8846-BD100261BCBE}" presName="sibTrans" presStyleLbl="sibTrans2D1" presStyleIdx="0" presStyleCnt="2"/>
      <dgm:spPr/>
    </dgm:pt>
    <dgm:pt modelId="{EE91E61F-8853-4731-A482-AD68C36E6D37}" type="pres">
      <dgm:prSet presAssocID="{A175531B-4542-4CFF-8846-BD100261BCBE}" presName="connectorText" presStyleLbl="sibTrans2D1" presStyleIdx="0" presStyleCnt="2"/>
      <dgm:spPr/>
    </dgm:pt>
    <dgm:pt modelId="{C8D7C99F-054B-458A-BA78-5C1A22ACEBC6}" type="pres">
      <dgm:prSet presAssocID="{1563041D-95F2-444C-8A39-7C5C04774D34}" presName="node" presStyleLbl="node1" presStyleIdx="1" presStyleCnt="3" custScaleX="147126">
        <dgm:presLayoutVars>
          <dgm:bulletEnabled val="1"/>
        </dgm:presLayoutVars>
      </dgm:prSet>
      <dgm:spPr/>
    </dgm:pt>
    <dgm:pt modelId="{464DA894-C465-4F92-9ED2-46AEB669D8E1}" type="pres">
      <dgm:prSet presAssocID="{833EC2E9-2541-4144-AC4E-5B3F8192061B}" presName="sibTrans" presStyleLbl="sibTrans2D1" presStyleIdx="1" presStyleCnt="2"/>
      <dgm:spPr/>
    </dgm:pt>
    <dgm:pt modelId="{912D8875-091D-4BEC-8B18-5EF0527F6663}" type="pres">
      <dgm:prSet presAssocID="{833EC2E9-2541-4144-AC4E-5B3F8192061B}" presName="connectorText" presStyleLbl="sibTrans2D1" presStyleIdx="1" presStyleCnt="2"/>
      <dgm:spPr/>
    </dgm:pt>
    <dgm:pt modelId="{642BD169-43AF-4664-BFC7-EF3BDBC7605C}" type="pres">
      <dgm:prSet presAssocID="{0CDCD813-F583-4CC4-B042-0B7DB2D0C407}" presName="node" presStyleLbl="node1" presStyleIdx="2" presStyleCnt="3" custScaleX="116285">
        <dgm:presLayoutVars>
          <dgm:bulletEnabled val="1"/>
        </dgm:presLayoutVars>
      </dgm:prSet>
      <dgm:spPr/>
    </dgm:pt>
  </dgm:ptLst>
  <dgm:cxnLst>
    <dgm:cxn modelId="{72067F06-88BB-4EA1-917D-48A7DFFCF8C3}" type="presOf" srcId="{53398F64-A074-4729-9975-D752E97F4A80}" destId="{5B457EA7-CB6D-4C42-8647-0B2810702F3E}" srcOrd="0" destOrd="0" presId="urn:microsoft.com/office/officeart/2005/8/layout/process1"/>
    <dgm:cxn modelId="{EF59FA25-63A5-4AD6-9E26-E18B3B46E200}" type="presOf" srcId="{833EC2E9-2541-4144-AC4E-5B3F8192061B}" destId="{912D8875-091D-4BEC-8B18-5EF0527F6663}" srcOrd="1" destOrd="0" presId="urn:microsoft.com/office/officeart/2005/8/layout/process1"/>
    <dgm:cxn modelId="{F5F16F5D-FA06-4022-98DD-9C2347E027E0}" type="presOf" srcId="{0CDCD813-F583-4CC4-B042-0B7DB2D0C407}" destId="{642BD169-43AF-4664-BFC7-EF3BDBC7605C}" srcOrd="0" destOrd="0" presId="urn:microsoft.com/office/officeart/2005/8/layout/process1"/>
    <dgm:cxn modelId="{6155B341-5A94-40F3-8600-8929D794BE5C}" srcId="{9A5EA5F9-B5F9-4A73-8AD0-9930869C09AB}" destId="{1563041D-95F2-444C-8A39-7C5C04774D34}" srcOrd="1" destOrd="0" parTransId="{73F3596D-7F00-43B1-B90A-86A35ADFD8FA}" sibTransId="{833EC2E9-2541-4144-AC4E-5B3F8192061B}"/>
    <dgm:cxn modelId="{F851316C-9168-4553-85C2-316EA80004BA}" srcId="{9A5EA5F9-B5F9-4A73-8AD0-9930869C09AB}" destId="{0CDCD813-F583-4CC4-B042-0B7DB2D0C407}" srcOrd="2" destOrd="0" parTransId="{6F258F92-A79F-4E83-8AA2-DEA1BDEC3D7D}" sibTransId="{D5796963-DF7B-41D7-9DE7-D98AFABABF4C}"/>
    <dgm:cxn modelId="{17045758-51F7-45F7-A29E-7D5C86693AD3}" srcId="{9A5EA5F9-B5F9-4A73-8AD0-9930869C09AB}" destId="{53398F64-A074-4729-9975-D752E97F4A80}" srcOrd="0" destOrd="0" parTransId="{3C43FA13-B578-4D0A-8399-4DA399340D75}" sibTransId="{A175531B-4542-4CFF-8846-BD100261BCBE}"/>
    <dgm:cxn modelId="{8706A793-EB97-4A3A-8B1F-DD5B9ECD5FB1}" type="presOf" srcId="{833EC2E9-2541-4144-AC4E-5B3F8192061B}" destId="{464DA894-C465-4F92-9ED2-46AEB669D8E1}" srcOrd="0" destOrd="0" presId="urn:microsoft.com/office/officeart/2005/8/layout/process1"/>
    <dgm:cxn modelId="{BF7C2FE9-FCAF-4329-973A-A2F77E0E7D07}" type="presOf" srcId="{1563041D-95F2-444C-8A39-7C5C04774D34}" destId="{C8D7C99F-054B-458A-BA78-5C1A22ACEBC6}" srcOrd="0" destOrd="0" presId="urn:microsoft.com/office/officeart/2005/8/layout/process1"/>
    <dgm:cxn modelId="{B1D068E9-BFA9-44E2-AF61-B4924CA15080}" type="presOf" srcId="{A175531B-4542-4CFF-8846-BD100261BCBE}" destId="{14652B25-4626-446B-9772-CF707F7DD993}" srcOrd="0" destOrd="0" presId="urn:microsoft.com/office/officeart/2005/8/layout/process1"/>
    <dgm:cxn modelId="{790104EB-D908-4DEA-BC6E-0DB3BFE7CE25}" type="presOf" srcId="{9A5EA5F9-B5F9-4A73-8AD0-9930869C09AB}" destId="{94BD6630-BD40-439F-819B-90324C0282A5}" srcOrd="0" destOrd="0" presId="urn:microsoft.com/office/officeart/2005/8/layout/process1"/>
    <dgm:cxn modelId="{9DD0C8F3-7692-42A9-9C66-16544A17FB5B}" type="presOf" srcId="{A175531B-4542-4CFF-8846-BD100261BCBE}" destId="{EE91E61F-8853-4731-A482-AD68C36E6D37}" srcOrd="1" destOrd="0" presId="urn:microsoft.com/office/officeart/2005/8/layout/process1"/>
    <dgm:cxn modelId="{6332B9E5-A67D-4D18-9140-FECE93F46663}" type="presParOf" srcId="{94BD6630-BD40-439F-819B-90324C0282A5}" destId="{5B457EA7-CB6D-4C42-8647-0B2810702F3E}" srcOrd="0" destOrd="0" presId="urn:microsoft.com/office/officeart/2005/8/layout/process1"/>
    <dgm:cxn modelId="{81CD15EE-CD2F-480F-BDF9-A76219180589}" type="presParOf" srcId="{94BD6630-BD40-439F-819B-90324C0282A5}" destId="{14652B25-4626-446B-9772-CF707F7DD993}" srcOrd="1" destOrd="0" presId="urn:microsoft.com/office/officeart/2005/8/layout/process1"/>
    <dgm:cxn modelId="{5AA5714C-2993-4EE5-A3E9-FBDFC2E4A59A}" type="presParOf" srcId="{14652B25-4626-446B-9772-CF707F7DD993}" destId="{EE91E61F-8853-4731-A482-AD68C36E6D37}" srcOrd="0" destOrd="0" presId="urn:microsoft.com/office/officeart/2005/8/layout/process1"/>
    <dgm:cxn modelId="{1A016E7A-C180-4A66-A391-4E8542552656}" type="presParOf" srcId="{94BD6630-BD40-439F-819B-90324C0282A5}" destId="{C8D7C99F-054B-458A-BA78-5C1A22ACEBC6}" srcOrd="2" destOrd="0" presId="urn:microsoft.com/office/officeart/2005/8/layout/process1"/>
    <dgm:cxn modelId="{F405C5DD-8036-43C2-9602-4B63EB1453C5}" type="presParOf" srcId="{94BD6630-BD40-439F-819B-90324C0282A5}" destId="{464DA894-C465-4F92-9ED2-46AEB669D8E1}" srcOrd="3" destOrd="0" presId="urn:microsoft.com/office/officeart/2005/8/layout/process1"/>
    <dgm:cxn modelId="{203D7343-D9BA-4B7E-A486-72301E45200A}" type="presParOf" srcId="{464DA894-C465-4F92-9ED2-46AEB669D8E1}" destId="{912D8875-091D-4BEC-8B18-5EF0527F6663}" srcOrd="0" destOrd="0" presId="urn:microsoft.com/office/officeart/2005/8/layout/process1"/>
    <dgm:cxn modelId="{F18CF6DB-E180-4684-B503-87D9028AB3EA}" type="presParOf" srcId="{94BD6630-BD40-439F-819B-90324C0282A5}" destId="{642BD169-43AF-4664-BFC7-EF3BDBC7605C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E1AAE4A5-936C-4FF4-ADC2-1B86AFDFE50B}" type="doc">
      <dgm:prSet loTypeId="urn:microsoft.com/office/officeart/2005/8/layout/hierarchy2" loCatId="hierarchy" qsTypeId="urn:microsoft.com/office/officeart/2005/8/quickstyle/simple3" qsCatId="simple" csTypeId="urn:microsoft.com/office/officeart/2005/8/colors/colorful4" csCatId="colorful" phldr="1"/>
      <dgm:spPr/>
      <dgm:t>
        <a:bodyPr/>
        <a:lstStyle/>
        <a:p>
          <a:endParaRPr lang="zh-CN" altLang="en-US"/>
        </a:p>
      </dgm:t>
    </dgm:pt>
    <dgm:pt modelId="{66A89F57-2832-48D3-BC82-440EB5752D84}">
      <dgm:prSet phldrT="[文本]" custT="1"/>
      <dgm:spPr/>
      <dgm:t>
        <a:bodyPr/>
        <a:lstStyle/>
        <a:p>
          <a:r>
            <a:rPr lang="en-US" altLang="zh-CN" sz="2000" b="1" dirty="0">
              <a:solidFill>
                <a:srgbClr val="FF69FF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(1)</a:t>
          </a:r>
          <a:r>
            <a:rPr lang="zh-CN" altLang="en-US" sz="2000" b="1" dirty="0">
              <a:solidFill>
                <a:srgbClr val="FF69FF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资源平滑</a:t>
          </a:r>
          <a:endParaRPr lang="zh-CN" altLang="en-US" sz="2000" dirty="0">
            <a:solidFill>
              <a:srgbClr val="FF69FF"/>
            </a:solidFill>
          </a:endParaRPr>
        </a:p>
      </dgm:t>
    </dgm:pt>
    <dgm:pt modelId="{D0D17765-0B09-4909-A06A-64C304F3BBF0}" type="parTrans" cxnId="{9B51FB0D-FCA8-4341-B702-FBABBA8100AE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0FF94465-D549-4949-B751-BE9DDBF3CA7A}" type="sibTrans" cxnId="{9B51FB0D-FCA8-4341-B702-FBABBA8100AE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7D807260-1CA3-4B13-BB69-49BF5AD2F330}">
      <dgm:prSet custT="1"/>
      <dgm:spPr>
        <a:solidFill>
          <a:srgbClr val="CAE3FE"/>
        </a:solidFill>
      </dgm:spPr>
      <dgm:t>
        <a:bodyPr/>
        <a:lstStyle/>
        <a:p>
          <a:r>
            <a:rPr lang="en-US" altLang="zh-CN" sz="2000" b="1" dirty="0">
              <a:solidFill>
                <a:srgbClr val="FF69FF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(2)</a:t>
          </a:r>
          <a:r>
            <a:rPr lang="zh-CN" altLang="en-US" sz="2000" b="1" dirty="0">
              <a:solidFill>
                <a:srgbClr val="FF69FF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资源平衡</a:t>
          </a:r>
        </a:p>
      </dgm:t>
    </dgm:pt>
    <dgm:pt modelId="{D2120A42-C27D-427B-B8E9-1E31B0F6CFED}" type="parTrans" cxnId="{07D5109E-7412-43CD-ABA1-71E572DA3A8F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CF2B9181-0F39-4406-8DB3-6EF9B63AD56D}" type="sibTrans" cxnId="{07D5109E-7412-43CD-ABA1-71E572DA3A8F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5E2A443F-29F7-4ABD-B67C-C13FA4694755}">
      <dgm:prSet custT="1"/>
      <dgm:spPr>
        <a:solidFill>
          <a:srgbClr val="DEF8FF"/>
        </a:solidFill>
      </dgm:spPr>
      <dgm:t>
        <a:bodyPr/>
        <a:lstStyle/>
        <a:p>
          <a:pPr marL="0" lvl="0" algn="ctr" defTabSz="8890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zh-CN" altLang="en-US" sz="2000" b="1" kern="1200" dirty="0">
              <a:solidFill>
                <a:srgbClr val="026DCE"/>
              </a:solidFill>
              <a:latin typeface="Times New Roman" panose="02020603050405020304" pitchFamily="18" charset="0"/>
              <a:ea typeface="微软雅黑"/>
              <a:cs typeface="Times New Roman" panose="02020603050405020304" pitchFamily="18" charset="0"/>
            </a:rPr>
            <a:t>资源需求与供给之间取得平衡</a:t>
          </a:r>
          <a:endParaRPr lang="en-US" altLang="zh-CN" sz="2000" b="1" kern="1200" dirty="0">
            <a:solidFill>
              <a:srgbClr val="026DCE"/>
            </a:solidFill>
            <a:latin typeface="Times New Roman" panose="02020603050405020304" pitchFamily="18" charset="0"/>
            <a:ea typeface="微软雅黑"/>
            <a:cs typeface="Times New Roman" panose="02020603050405020304" pitchFamily="18" charset="0"/>
          </a:endParaRPr>
        </a:p>
      </dgm:t>
    </dgm:pt>
    <dgm:pt modelId="{44309EC9-A016-40CF-BC81-40C9A8DCBBB9}" type="parTrans" cxnId="{E1279300-26F9-466E-83AA-68603CEF835A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F2D10C2E-7232-4BF1-B99C-8804DC068581}" type="sibTrans" cxnId="{E1279300-26F9-466E-83AA-68603CEF835A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1C67F74D-57E0-491E-A84F-FE7E6F529DC1}">
      <dgm:prSet phldrT="[文本]" custT="1"/>
      <dgm:spPr/>
      <dgm:t>
        <a:bodyPr/>
        <a:lstStyle/>
        <a:p>
          <a:r>
            <a:rPr lang="zh-CN" altLang="en-US" sz="2000" b="1" dirty="0">
              <a:solidFill>
                <a:schemeClr val="tx1"/>
              </a:solidFill>
            </a:rPr>
            <a:t>两种技术</a:t>
          </a:r>
        </a:p>
      </dgm:t>
    </dgm:pt>
    <dgm:pt modelId="{6D9D23C6-A20D-429F-BD71-7C2B06C4A4A1}" type="sibTrans" cxnId="{CE972BF8-6BAB-4E42-A2CD-041FBE5A1FC8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6E3BAAA3-8C42-4582-A7E1-26434B4ED420}" type="parTrans" cxnId="{CE972BF8-6BAB-4E42-A2CD-041FBE5A1FC8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0AD86734-E3C8-410A-8792-4E4EC582978C}">
      <dgm:prSet custT="1"/>
      <dgm:spPr>
        <a:solidFill>
          <a:srgbClr val="DEF8FF"/>
        </a:solidFill>
      </dgm:spPr>
      <dgm:t>
        <a:bodyPr/>
        <a:lstStyle/>
        <a:p>
          <a:pPr>
            <a:lnSpc>
              <a:spcPct val="100000"/>
            </a:lnSpc>
            <a:spcAft>
              <a:spcPts val="0"/>
            </a:spcAft>
          </a:pPr>
          <a:r>
            <a:rPr lang="zh-CN" alt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（</a:t>
          </a:r>
          <a:r>
            <a:rPr lang="en-US" altLang="zh-CN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a</a:t>
          </a:r>
          <a:r>
            <a:rPr lang="zh-CN" alt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）解决共享资源或关键资源</a:t>
          </a:r>
          <a:endParaRPr lang="en-US" altLang="zh-CN" sz="2000" b="1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>
            <a:lnSpc>
              <a:spcPct val="100000"/>
            </a:lnSpc>
            <a:spcAft>
              <a:spcPts val="0"/>
            </a:spcAft>
          </a:pPr>
          <a:r>
            <a:rPr lang="zh-CN" alt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只在特定时间可用、数量有限，或过度分配</a:t>
          </a:r>
          <a:endParaRPr lang="en-US" altLang="zh-CN" sz="2000" b="1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786F4B2-6F43-4332-8C3D-B7A14ECD3E9F}" type="parTrans" cxnId="{77866B90-13BE-4543-81C1-09F8E871CF3F}">
      <dgm:prSet/>
      <dgm:spPr/>
      <dgm:t>
        <a:bodyPr/>
        <a:lstStyle/>
        <a:p>
          <a:endParaRPr lang="zh-CN" altLang="en-US"/>
        </a:p>
      </dgm:t>
    </dgm:pt>
    <dgm:pt modelId="{27AB3E38-95C7-4B17-9DA5-8132F45BF288}" type="sibTrans" cxnId="{77866B90-13BE-4543-81C1-09F8E871CF3F}">
      <dgm:prSet/>
      <dgm:spPr/>
      <dgm:t>
        <a:bodyPr/>
        <a:lstStyle/>
        <a:p>
          <a:endParaRPr lang="zh-CN" altLang="en-US"/>
        </a:p>
      </dgm:t>
    </dgm:pt>
    <dgm:pt modelId="{C8AE8C46-40F9-4351-930C-7BE52AD276BE}">
      <dgm:prSet custT="1"/>
      <dgm:spPr>
        <a:solidFill>
          <a:srgbClr val="DEF8FF"/>
        </a:solidFill>
      </dgm:spPr>
      <dgm:t>
        <a:bodyPr/>
        <a:lstStyle/>
        <a:p>
          <a:r>
            <a:rPr lang="zh-CN" alt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（</a:t>
          </a:r>
          <a:r>
            <a:rPr lang="en-US" altLang="zh-CN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b</a:t>
          </a:r>
          <a:r>
            <a:rPr lang="zh-CN" alt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）使资源使用量处于均衡水平</a:t>
          </a:r>
          <a:endParaRPr lang="en-US" altLang="zh-CN" sz="2000" b="1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766E6E3-9859-41A1-B4F8-595DBEEBD281}" type="parTrans" cxnId="{49070C82-2806-41F4-9F33-C737E30D4AF5}">
      <dgm:prSet/>
      <dgm:spPr/>
      <dgm:t>
        <a:bodyPr/>
        <a:lstStyle/>
        <a:p>
          <a:endParaRPr lang="zh-CN" altLang="en-US"/>
        </a:p>
      </dgm:t>
    </dgm:pt>
    <dgm:pt modelId="{E02CFCD4-00D4-42CB-AD3D-C8AB7F8213F3}" type="sibTrans" cxnId="{49070C82-2806-41F4-9F33-C737E30D4AF5}">
      <dgm:prSet/>
      <dgm:spPr/>
      <dgm:t>
        <a:bodyPr/>
        <a:lstStyle/>
        <a:p>
          <a:endParaRPr lang="zh-CN" altLang="en-US"/>
        </a:p>
      </dgm:t>
    </dgm:pt>
    <dgm:pt modelId="{2A5B4085-2FB7-42C3-9A30-513E0B2E6DFE}">
      <dgm:prSet phldrT="[文本]" custT="1"/>
      <dgm:spPr/>
      <dgm:t>
        <a:bodyPr/>
        <a:lstStyle/>
        <a:p>
          <a:r>
            <a:rPr lang="zh-CN" altLang="en-US" sz="2000" b="1" dirty="0">
              <a:solidFill>
                <a:srgbClr val="026DCE"/>
              </a:solidFill>
            </a:rPr>
            <a:t>使资源需求不超过预定的资源限制</a:t>
          </a:r>
        </a:p>
      </dgm:t>
    </dgm:pt>
    <dgm:pt modelId="{B2DC5E7D-C41E-429A-A33E-6F336040AF87}" type="parTrans" cxnId="{8A92573C-A1ED-4D18-9E24-6541A1AF5CB7}">
      <dgm:prSet/>
      <dgm:spPr/>
      <dgm:t>
        <a:bodyPr/>
        <a:lstStyle/>
        <a:p>
          <a:endParaRPr lang="zh-CN" altLang="en-US"/>
        </a:p>
      </dgm:t>
    </dgm:pt>
    <dgm:pt modelId="{4E2646CF-8188-4DF5-A97A-697E7803B790}" type="sibTrans" cxnId="{8A92573C-A1ED-4D18-9E24-6541A1AF5CB7}">
      <dgm:prSet/>
      <dgm:spPr/>
      <dgm:t>
        <a:bodyPr/>
        <a:lstStyle/>
        <a:p>
          <a:endParaRPr lang="zh-CN" altLang="en-US"/>
        </a:p>
      </dgm:t>
    </dgm:pt>
    <dgm:pt modelId="{A4E3A3F8-C18A-4BA3-A6DC-7E37F80E1874}">
      <dgm:prSet phldrT="[文本]" custT="1"/>
      <dgm:spPr/>
      <dgm:t>
        <a:bodyPr/>
        <a:lstStyle/>
        <a:p>
          <a:r>
            <a:rPr lang="zh-CN" altLang="en-US" sz="2000" b="1" dirty="0">
              <a:solidFill>
                <a:schemeClr val="tx1"/>
              </a:solidFill>
            </a:rPr>
            <a:t>无法实现所有资源的优化</a:t>
          </a:r>
        </a:p>
      </dgm:t>
    </dgm:pt>
    <dgm:pt modelId="{F52C99B6-8B98-402A-A37D-B5382E673D1E}" type="parTrans" cxnId="{9C85E294-96CE-4B1A-85AB-CEFA23CF781A}">
      <dgm:prSet/>
      <dgm:spPr/>
      <dgm:t>
        <a:bodyPr/>
        <a:lstStyle/>
        <a:p>
          <a:endParaRPr lang="zh-CN" altLang="en-US"/>
        </a:p>
      </dgm:t>
    </dgm:pt>
    <dgm:pt modelId="{074A21DD-2CD2-4054-9607-DAA1D2035461}" type="sibTrans" cxnId="{9C85E294-96CE-4B1A-85AB-CEFA23CF781A}">
      <dgm:prSet/>
      <dgm:spPr/>
      <dgm:t>
        <a:bodyPr/>
        <a:lstStyle/>
        <a:p>
          <a:endParaRPr lang="zh-CN" altLang="en-US"/>
        </a:p>
      </dgm:t>
    </dgm:pt>
    <dgm:pt modelId="{035DA703-86CA-47CC-AEAF-5E0B122E0B65}" type="pres">
      <dgm:prSet presAssocID="{E1AAE4A5-936C-4FF4-ADC2-1B86AFDFE50B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8B378DD2-3834-4078-9865-186A611CE9BD}" type="pres">
      <dgm:prSet presAssocID="{1C67F74D-57E0-491E-A84F-FE7E6F529DC1}" presName="root1" presStyleCnt="0"/>
      <dgm:spPr/>
    </dgm:pt>
    <dgm:pt modelId="{E1B23048-64E8-48F8-AEE4-3C93F0610AB3}" type="pres">
      <dgm:prSet presAssocID="{1C67F74D-57E0-491E-A84F-FE7E6F529DC1}" presName="LevelOneTextNode" presStyleLbl="node0" presStyleIdx="0" presStyleCnt="1">
        <dgm:presLayoutVars>
          <dgm:chPref val="3"/>
        </dgm:presLayoutVars>
      </dgm:prSet>
      <dgm:spPr/>
    </dgm:pt>
    <dgm:pt modelId="{85A10E23-441A-4D59-8016-DE31B8DAD0DF}" type="pres">
      <dgm:prSet presAssocID="{1C67F74D-57E0-491E-A84F-FE7E6F529DC1}" presName="level2hierChild" presStyleCnt="0"/>
      <dgm:spPr/>
    </dgm:pt>
    <dgm:pt modelId="{BD229E97-E188-4E07-AC7E-E54FD716A395}" type="pres">
      <dgm:prSet presAssocID="{D0D17765-0B09-4909-A06A-64C304F3BBF0}" presName="conn2-1" presStyleLbl="parChTrans1D2" presStyleIdx="0" presStyleCnt="2"/>
      <dgm:spPr/>
    </dgm:pt>
    <dgm:pt modelId="{D7E23C8E-4FEB-4CA3-8175-DF71EA893660}" type="pres">
      <dgm:prSet presAssocID="{D0D17765-0B09-4909-A06A-64C304F3BBF0}" presName="connTx" presStyleLbl="parChTrans1D2" presStyleIdx="0" presStyleCnt="2"/>
      <dgm:spPr/>
    </dgm:pt>
    <dgm:pt modelId="{224483AC-2DFE-49CE-B44D-4F1C70A3E9C8}" type="pres">
      <dgm:prSet presAssocID="{66A89F57-2832-48D3-BC82-440EB5752D84}" presName="root2" presStyleCnt="0"/>
      <dgm:spPr/>
    </dgm:pt>
    <dgm:pt modelId="{6407BCFB-7FAB-4A92-8369-47008ECC96DF}" type="pres">
      <dgm:prSet presAssocID="{66A89F57-2832-48D3-BC82-440EB5752D84}" presName="LevelTwoTextNode" presStyleLbl="node2" presStyleIdx="0" presStyleCnt="2" custScaleX="110804">
        <dgm:presLayoutVars>
          <dgm:chPref val="3"/>
        </dgm:presLayoutVars>
      </dgm:prSet>
      <dgm:spPr/>
    </dgm:pt>
    <dgm:pt modelId="{70506CD1-F6DD-4C16-BA6B-ADD79DB8FE7C}" type="pres">
      <dgm:prSet presAssocID="{66A89F57-2832-48D3-BC82-440EB5752D84}" presName="level3hierChild" presStyleCnt="0"/>
      <dgm:spPr/>
    </dgm:pt>
    <dgm:pt modelId="{243E8401-6B28-4979-9463-CB89C64FAB87}" type="pres">
      <dgm:prSet presAssocID="{B2DC5E7D-C41E-429A-A33E-6F336040AF87}" presName="conn2-1" presStyleLbl="parChTrans1D3" presStyleIdx="0" presStyleCnt="5"/>
      <dgm:spPr/>
    </dgm:pt>
    <dgm:pt modelId="{2A38BCF6-F674-472C-BA78-29E99297024E}" type="pres">
      <dgm:prSet presAssocID="{B2DC5E7D-C41E-429A-A33E-6F336040AF87}" presName="connTx" presStyleLbl="parChTrans1D3" presStyleIdx="0" presStyleCnt="5"/>
      <dgm:spPr/>
    </dgm:pt>
    <dgm:pt modelId="{D873A6CC-DB10-402D-835D-A5B5EF3C8943}" type="pres">
      <dgm:prSet presAssocID="{2A5B4085-2FB7-42C3-9A30-513E0B2E6DFE}" presName="root2" presStyleCnt="0"/>
      <dgm:spPr/>
    </dgm:pt>
    <dgm:pt modelId="{6C7487CC-07C1-41D4-934C-99BD08AB9D04}" type="pres">
      <dgm:prSet presAssocID="{2A5B4085-2FB7-42C3-9A30-513E0B2E6DFE}" presName="LevelTwoTextNode" presStyleLbl="node3" presStyleIdx="0" presStyleCnt="5" custScaleX="351330">
        <dgm:presLayoutVars>
          <dgm:chPref val="3"/>
        </dgm:presLayoutVars>
      </dgm:prSet>
      <dgm:spPr/>
    </dgm:pt>
    <dgm:pt modelId="{ECD16404-20A7-45CE-A9F2-C2AFA8F52837}" type="pres">
      <dgm:prSet presAssocID="{2A5B4085-2FB7-42C3-9A30-513E0B2E6DFE}" presName="level3hierChild" presStyleCnt="0"/>
      <dgm:spPr/>
    </dgm:pt>
    <dgm:pt modelId="{73A4A56E-6858-4383-8326-8F038EFD5AAF}" type="pres">
      <dgm:prSet presAssocID="{F52C99B6-8B98-402A-A37D-B5382E673D1E}" presName="conn2-1" presStyleLbl="parChTrans1D3" presStyleIdx="1" presStyleCnt="5"/>
      <dgm:spPr/>
    </dgm:pt>
    <dgm:pt modelId="{C6649118-7CA2-4E73-BB9F-4F3A515BAA98}" type="pres">
      <dgm:prSet presAssocID="{F52C99B6-8B98-402A-A37D-B5382E673D1E}" presName="connTx" presStyleLbl="parChTrans1D3" presStyleIdx="1" presStyleCnt="5"/>
      <dgm:spPr/>
    </dgm:pt>
    <dgm:pt modelId="{F4ADAE60-B2D5-4C3E-9EA5-91265A8258E6}" type="pres">
      <dgm:prSet presAssocID="{A4E3A3F8-C18A-4BA3-A6DC-7E37F80E1874}" presName="root2" presStyleCnt="0"/>
      <dgm:spPr/>
    </dgm:pt>
    <dgm:pt modelId="{640C42C8-9A64-4D38-96AB-81FF4D69713B}" type="pres">
      <dgm:prSet presAssocID="{A4E3A3F8-C18A-4BA3-A6DC-7E37F80E1874}" presName="LevelTwoTextNode" presStyleLbl="node3" presStyleIdx="1" presStyleCnt="5" custScaleX="351330">
        <dgm:presLayoutVars>
          <dgm:chPref val="3"/>
        </dgm:presLayoutVars>
      </dgm:prSet>
      <dgm:spPr/>
    </dgm:pt>
    <dgm:pt modelId="{1A89EEDF-9CA1-48E3-8ABC-5D707EA4029A}" type="pres">
      <dgm:prSet presAssocID="{A4E3A3F8-C18A-4BA3-A6DC-7E37F80E1874}" presName="level3hierChild" presStyleCnt="0"/>
      <dgm:spPr/>
    </dgm:pt>
    <dgm:pt modelId="{284DDA50-1BCC-41F3-A584-41436B07C5CF}" type="pres">
      <dgm:prSet presAssocID="{D2120A42-C27D-427B-B8E9-1E31B0F6CFED}" presName="conn2-1" presStyleLbl="parChTrans1D2" presStyleIdx="1" presStyleCnt="2"/>
      <dgm:spPr/>
    </dgm:pt>
    <dgm:pt modelId="{0636F72A-6969-40FD-ABD3-BEDEC69ACE5C}" type="pres">
      <dgm:prSet presAssocID="{D2120A42-C27D-427B-B8E9-1E31B0F6CFED}" presName="connTx" presStyleLbl="parChTrans1D2" presStyleIdx="1" presStyleCnt="2"/>
      <dgm:spPr/>
    </dgm:pt>
    <dgm:pt modelId="{B9EF9E8D-3D54-4594-9457-15B2BDDDF66C}" type="pres">
      <dgm:prSet presAssocID="{7D807260-1CA3-4B13-BB69-49BF5AD2F330}" presName="root2" presStyleCnt="0"/>
      <dgm:spPr/>
    </dgm:pt>
    <dgm:pt modelId="{119198A0-7FCF-4ED8-92A4-32BCD0DEA630}" type="pres">
      <dgm:prSet presAssocID="{7D807260-1CA3-4B13-BB69-49BF5AD2F330}" presName="LevelTwoTextNode" presStyleLbl="node2" presStyleIdx="1" presStyleCnt="2" custScaleX="110804">
        <dgm:presLayoutVars>
          <dgm:chPref val="3"/>
        </dgm:presLayoutVars>
      </dgm:prSet>
      <dgm:spPr/>
    </dgm:pt>
    <dgm:pt modelId="{89F2715A-AAD3-41FB-92E9-A85F18A0F9D0}" type="pres">
      <dgm:prSet presAssocID="{7D807260-1CA3-4B13-BB69-49BF5AD2F330}" presName="level3hierChild" presStyleCnt="0"/>
      <dgm:spPr/>
    </dgm:pt>
    <dgm:pt modelId="{FFAE93E4-17A1-410D-9D6B-1E5495F680A6}" type="pres">
      <dgm:prSet presAssocID="{44309EC9-A016-40CF-BC81-40C9A8DCBBB9}" presName="conn2-1" presStyleLbl="parChTrans1D3" presStyleIdx="2" presStyleCnt="5"/>
      <dgm:spPr/>
    </dgm:pt>
    <dgm:pt modelId="{C4BC113B-288D-4181-9A87-CA6BBDEA1CD5}" type="pres">
      <dgm:prSet presAssocID="{44309EC9-A016-40CF-BC81-40C9A8DCBBB9}" presName="connTx" presStyleLbl="parChTrans1D3" presStyleIdx="2" presStyleCnt="5"/>
      <dgm:spPr/>
    </dgm:pt>
    <dgm:pt modelId="{304E9F23-1F25-4632-8048-6010A2FD7649}" type="pres">
      <dgm:prSet presAssocID="{5E2A443F-29F7-4ABD-B67C-C13FA4694755}" presName="root2" presStyleCnt="0"/>
      <dgm:spPr/>
    </dgm:pt>
    <dgm:pt modelId="{E3B490F8-12E8-4A28-BDF7-4F86831613FD}" type="pres">
      <dgm:prSet presAssocID="{5E2A443F-29F7-4ABD-B67C-C13FA4694755}" presName="LevelTwoTextNode" presStyleLbl="node3" presStyleIdx="2" presStyleCnt="5" custScaleX="351330">
        <dgm:presLayoutVars>
          <dgm:chPref val="3"/>
        </dgm:presLayoutVars>
      </dgm:prSet>
      <dgm:spPr/>
    </dgm:pt>
    <dgm:pt modelId="{DF8DFD8D-2ACF-4419-B3EA-8F51041113FF}" type="pres">
      <dgm:prSet presAssocID="{5E2A443F-29F7-4ABD-B67C-C13FA4694755}" presName="level3hierChild" presStyleCnt="0"/>
      <dgm:spPr/>
    </dgm:pt>
    <dgm:pt modelId="{537FDA55-3A77-42BA-97DF-50505FD3CAA1}" type="pres">
      <dgm:prSet presAssocID="{A786F4B2-6F43-4332-8C3D-B7A14ECD3E9F}" presName="conn2-1" presStyleLbl="parChTrans1D3" presStyleIdx="3" presStyleCnt="5"/>
      <dgm:spPr/>
    </dgm:pt>
    <dgm:pt modelId="{CDAD027F-3FFF-48BF-9C0F-745E2B184EF1}" type="pres">
      <dgm:prSet presAssocID="{A786F4B2-6F43-4332-8C3D-B7A14ECD3E9F}" presName="connTx" presStyleLbl="parChTrans1D3" presStyleIdx="3" presStyleCnt="5"/>
      <dgm:spPr/>
    </dgm:pt>
    <dgm:pt modelId="{A729E19D-88A2-4AFF-972C-B20609FFC99C}" type="pres">
      <dgm:prSet presAssocID="{0AD86734-E3C8-410A-8792-4E4EC582978C}" presName="root2" presStyleCnt="0"/>
      <dgm:spPr/>
    </dgm:pt>
    <dgm:pt modelId="{6E8139D3-1775-42DF-978B-CD5F0FF16D17}" type="pres">
      <dgm:prSet presAssocID="{0AD86734-E3C8-410A-8792-4E4EC582978C}" presName="LevelTwoTextNode" presStyleLbl="node3" presStyleIdx="3" presStyleCnt="5" custScaleX="351330" custScaleY="122955">
        <dgm:presLayoutVars>
          <dgm:chPref val="3"/>
        </dgm:presLayoutVars>
      </dgm:prSet>
      <dgm:spPr/>
    </dgm:pt>
    <dgm:pt modelId="{8FA59E8E-CD8A-46DF-8E2D-F197F826F249}" type="pres">
      <dgm:prSet presAssocID="{0AD86734-E3C8-410A-8792-4E4EC582978C}" presName="level3hierChild" presStyleCnt="0"/>
      <dgm:spPr/>
    </dgm:pt>
    <dgm:pt modelId="{F4903590-7C85-492C-8693-37029EE46667}" type="pres">
      <dgm:prSet presAssocID="{3766E6E3-9859-41A1-B4F8-595DBEEBD281}" presName="conn2-1" presStyleLbl="parChTrans1D3" presStyleIdx="4" presStyleCnt="5"/>
      <dgm:spPr/>
    </dgm:pt>
    <dgm:pt modelId="{240AE67F-58EE-451F-B38A-92C26DAD8D4C}" type="pres">
      <dgm:prSet presAssocID="{3766E6E3-9859-41A1-B4F8-595DBEEBD281}" presName="connTx" presStyleLbl="parChTrans1D3" presStyleIdx="4" presStyleCnt="5"/>
      <dgm:spPr/>
    </dgm:pt>
    <dgm:pt modelId="{1333E8C7-D7DA-482A-9883-70FC524E4335}" type="pres">
      <dgm:prSet presAssocID="{C8AE8C46-40F9-4351-930C-7BE52AD276BE}" presName="root2" presStyleCnt="0"/>
      <dgm:spPr/>
    </dgm:pt>
    <dgm:pt modelId="{D58A0F73-ECCC-4CFF-B94D-1AFDBEFA4A7F}" type="pres">
      <dgm:prSet presAssocID="{C8AE8C46-40F9-4351-930C-7BE52AD276BE}" presName="LevelTwoTextNode" presStyleLbl="node3" presStyleIdx="4" presStyleCnt="5" custScaleX="351330">
        <dgm:presLayoutVars>
          <dgm:chPref val="3"/>
        </dgm:presLayoutVars>
      </dgm:prSet>
      <dgm:spPr/>
    </dgm:pt>
    <dgm:pt modelId="{7D701A91-BDBC-4A99-89C4-52CA714784D1}" type="pres">
      <dgm:prSet presAssocID="{C8AE8C46-40F9-4351-930C-7BE52AD276BE}" presName="level3hierChild" presStyleCnt="0"/>
      <dgm:spPr/>
    </dgm:pt>
  </dgm:ptLst>
  <dgm:cxnLst>
    <dgm:cxn modelId="{E1279300-26F9-466E-83AA-68603CEF835A}" srcId="{7D807260-1CA3-4B13-BB69-49BF5AD2F330}" destId="{5E2A443F-29F7-4ABD-B67C-C13FA4694755}" srcOrd="0" destOrd="0" parTransId="{44309EC9-A016-40CF-BC81-40C9A8DCBBB9}" sibTransId="{F2D10C2E-7232-4BF1-B99C-8804DC068581}"/>
    <dgm:cxn modelId="{9B51FB0D-FCA8-4341-B702-FBABBA8100AE}" srcId="{1C67F74D-57E0-491E-A84F-FE7E6F529DC1}" destId="{66A89F57-2832-48D3-BC82-440EB5752D84}" srcOrd="0" destOrd="0" parTransId="{D0D17765-0B09-4909-A06A-64C304F3BBF0}" sibTransId="{0FF94465-D549-4949-B751-BE9DDBF3CA7A}"/>
    <dgm:cxn modelId="{F406410F-5544-4454-ABB0-163D223268D9}" type="presOf" srcId="{44309EC9-A016-40CF-BC81-40C9A8DCBBB9}" destId="{FFAE93E4-17A1-410D-9D6B-1E5495F680A6}" srcOrd="0" destOrd="0" presId="urn:microsoft.com/office/officeart/2005/8/layout/hierarchy2"/>
    <dgm:cxn modelId="{B0A08012-9C8F-44C1-8BC1-1823A600B5B0}" type="presOf" srcId="{B2DC5E7D-C41E-429A-A33E-6F336040AF87}" destId="{243E8401-6B28-4979-9463-CB89C64FAB87}" srcOrd="0" destOrd="0" presId="urn:microsoft.com/office/officeart/2005/8/layout/hierarchy2"/>
    <dgm:cxn modelId="{26E60B16-F835-4D50-BB57-6A53BA1685BC}" type="presOf" srcId="{B2DC5E7D-C41E-429A-A33E-6F336040AF87}" destId="{2A38BCF6-F674-472C-BA78-29E99297024E}" srcOrd="1" destOrd="0" presId="urn:microsoft.com/office/officeart/2005/8/layout/hierarchy2"/>
    <dgm:cxn modelId="{D477AE30-441F-48D4-A5AE-8981B732B356}" type="presOf" srcId="{1C67F74D-57E0-491E-A84F-FE7E6F529DC1}" destId="{E1B23048-64E8-48F8-AEE4-3C93F0610AB3}" srcOrd="0" destOrd="0" presId="urn:microsoft.com/office/officeart/2005/8/layout/hierarchy2"/>
    <dgm:cxn modelId="{8A92573C-A1ED-4D18-9E24-6541A1AF5CB7}" srcId="{66A89F57-2832-48D3-BC82-440EB5752D84}" destId="{2A5B4085-2FB7-42C3-9A30-513E0B2E6DFE}" srcOrd="0" destOrd="0" parTransId="{B2DC5E7D-C41E-429A-A33E-6F336040AF87}" sibTransId="{4E2646CF-8188-4DF5-A97A-697E7803B790}"/>
    <dgm:cxn modelId="{CB8BE23E-06F6-4AF9-9299-D7210C909B0A}" type="presOf" srcId="{A786F4B2-6F43-4332-8C3D-B7A14ECD3E9F}" destId="{537FDA55-3A77-42BA-97DF-50505FD3CAA1}" srcOrd="0" destOrd="0" presId="urn:microsoft.com/office/officeart/2005/8/layout/hierarchy2"/>
    <dgm:cxn modelId="{270CF45C-AAA9-4419-9647-DDF24CDF678D}" type="presOf" srcId="{66A89F57-2832-48D3-BC82-440EB5752D84}" destId="{6407BCFB-7FAB-4A92-8369-47008ECC96DF}" srcOrd="0" destOrd="0" presId="urn:microsoft.com/office/officeart/2005/8/layout/hierarchy2"/>
    <dgm:cxn modelId="{B84DC461-2DA9-49AC-92F3-A7767930848C}" type="presOf" srcId="{3766E6E3-9859-41A1-B4F8-595DBEEBD281}" destId="{F4903590-7C85-492C-8693-37029EE46667}" srcOrd="0" destOrd="0" presId="urn:microsoft.com/office/officeart/2005/8/layout/hierarchy2"/>
    <dgm:cxn modelId="{455A2265-81A6-4D44-AED0-6BD050A922AB}" type="presOf" srcId="{0AD86734-E3C8-410A-8792-4E4EC582978C}" destId="{6E8139D3-1775-42DF-978B-CD5F0FF16D17}" srcOrd="0" destOrd="0" presId="urn:microsoft.com/office/officeart/2005/8/layout/hierarchy2"/>
    <dgm:cxn modelId="{3150E34F-7489-41C5-B8B3-6C63B8AF2195}" type="presOf" srcId="{F52C99B6-8B98-402A-A37D-B5382E673D1E}" destId="{C6649118-7CA2-4E73-BB9F-4F3A515BAA98}" srcOrd="1" destOrd="0" presId="urn:microsoft.com/office/officeart/2005/8/layout/hierarchy2"/>
    <dgm:cxn modelId="{E8312675-D7CD-469B-8942-BD47989CFE84}" type="presOf" srcId="{2A5B4085-2FB7-42C3-9A30-513E0B2E6DFE}" destId="{6C7487CC-07C1-41D4-934C-99BD08AB9D04}" srcOrd="0" destOrd="0" presId="urn:microsoft.com/office/officeart/2005/8/layout/hierarchy2"/>
    <dgm:cxn modelId="{55EAAD78-4342-4876-8475-94096CB519A5}" type="presOf" srcId="{D0D17765-0B09-4909-A06A-64C304F3BBF0}" destId="{D7E23C8E-4FEB-4CA3-8175-DF71EA893660}" srcOrd="1" destOrd="0" presId="urn:microsoft.com/office/officeart/2005/8/layout/hierarchy2"/>
    <dgm:cxn modelId="{49070C82-2806-41F4-9F33-C737E30D4AF5}" srcId="{7D807260-1CA3-4B13-BB69-49BF5AD2F330}" destId="{C8AE8C46-40F9-4351-930C-7BE52AD276BE}" srcOrd="2" destOrd="0" parTransId="{3766E6E3-9859-41A1-B4F8-595DBEEBD281}" sibTransId="{E02CFCD4-00D4-42CB-AD3D-C8AB7F8213F3}"/>
    <dgm:cxn modelId="{CDD55A85-EBEC-4A5D-8B07-FCAEA876032C}" type="presOf" srcId="{44309EC9-A016-40CF-BC81-40C9A8DCBBB9}" destId="{C4BC113B-288D-4181-9A87-CA6BBDEA1CD5}" srcOrd="1" destOrd="0" presId="urn:microsoft.com/office/officeart/2005/8/layout/hierarchy2"/>
    <dgm:cxn modelId="{77866B90-13BE-4543-81C1-09F8E871CF3F}" srcId="{7D807260-1CA3-4B13-BB69-49BF5AD2F330}" destId="{0AD86734-E3C8-410A-8792-4E4EC582978C}" srcOrd="1" destOrd="0" parTransId="{A786F4B2-6F43-4332-8C3D-B7A14ECD3E9F}" sibTransId="{27AB3E38-95C7-4B17-9DA5-8132F45BF288}"/>
    <dgm:cxn modelId="{5E60D493-2225-4DF6-8B93-586339B2FFFD}" type="presOf" srcId="{3766E6E3-9859-41A1-B4F8-595DBEEBD281}" destId="{240AE67F-58EE-451F-B38A-92C26DAD8D4C}" srcOrd="1" destOrd="0" presId="urn:microsoft.com/office/officeart/2005/8/layout/hierarchy2"/>
    <dgm:cxn modelId="{9C85E294-96CE-4B1A-85AB-CEFA23CF781A}" srcId="{66A89F57-2832-48D3-BC82-440EB5752D84}" destId="{A4E3A3F8-C18A-4BA3-A6DC-7E37F80E1874}" srcOrd="1" destOrd="0" parTransId="{F52C99B6-8B98-402A-A37D-B5382E673D1E}" sibTransId="{074A21DD-2CD2-4054-9607-DAA1D2035461}"/>
    <dgm:cxn modelId="{06E90298-CF7E-4863-9456-B849E14E051F}" type="presOf" srcId="{D0D17765-0B09-4909-A06A-64C304F3BBF0}" destId="{BD229E97-E188-4E07-AC7E-E54FD716A395}" srcOrd="0" destOrd="0" presId="urn:microsoft.com/office/officeart/2005/8/layout/hierarchy2"/>
    <dgm:cxn modelId="{07D5109E-7412-43CD-ABA1-71E572DA3A8F}" srcId="{1C67F74D-57E0-491E-A84F-FE7E6F529DC1}" destId="{7D807260-1CA3-4B13-BB69-49BF5AD2F330}" srcOrd="1" destOrd="0" parTransId="{D2120A42-C27D-427B-B8E9-1E31B0F6CFED}" sibTransId="{CF2B9181-0F39-4406-8DB3-6EF9B63AD56D}"/>
    <dgm:cxn modelId="{D680C5A0-56D1-421C-971F-8C95D08BBF6A}" type="presOf" srcId="{D2120A42-C27D-427B-B8E9-1E31B0F6CFED}" destId="{284DDA50-1BCC-41F3-A584-41436B07C5CF}" srcOrd="0" destOrd="0" presId="urn:microsoft.com/office/officeart/2005/8/layout/hierarchy2"/>
    <dgm:cxn modelId="{07FC74B1-54F0-4BD0-A071-C5AA59DEDADF}" type="presOf" srcId="{7D807260-1CA3-4B13-BB69-49BF5AD2F330}" destId="{119198A0-7FCF-4ED8-92A4-32BCD0DEA630}" srcOrd="0" destOrd="0" presId="urn:microsoft.com/office/officeart/2005/8/layout/hierarchy2"/>
    <dgm:cxn modelId="{EC67EEB1-EB42-4F40-AD81-8F005E6882AD}" type="presOf" srcId="{E1AAE4A5-936C-4FF4-ADC2-1B86AFDFE50B}" destId="{035DA703-86CA-47CC-AEAF-5E0B122E0B65}" srcOrd="0" destOrd="0" presId="urn:microsoft.com/office/officeart/2005/8/layout/hierarchy2"/>
    <dgm:cxn modelId="{6A0002D0-FD6F-45C4-8A55-9180FA9031DF}" type="presOf" srcId="{F52C99B6-8B98-402A-A37D-B5382E673D1E}" destId="{73A4A56E-6858-4383-8326-8F038EFD5AAF}" srcOrd="0" destOrd="0" presId="urn:microsoft.com/office/officeart/2005/8/layout/hierarchy2"/>
    <dgm:cxn modelId="{95F805DA-8DE7-4F8C-B626-968D183A7272}" type="presOf" srcId="{C8AE8C46-40F9-4351-930C-7BE52AD276BE}" destId="{D58A0F73-ECCC-4CFF-B94D-1AFDBEFA4A7F}" srcOrd="0" destOrd="0" presId="urn:microsoft.com/office/officeart/2005/8/layout/hierarchy2"/>
    <dgm:cxn modelId="{9BB04AE5-606B-4021-89BB-24131313E408}" type="presOf" srcId="{A786F4B2-6F43-4332-8C3D-B7A14ECD3E9F}" destId="{CDAD027F-3FFF-48BF-9C0F-745E2B184EF1}" srcOrd="1" destOrd="0" presId="urn:microsoft.com/office/officeart/2005/8/layout/hierarchy2"/>
    <dgm:cxn modelId="{AB2842E9-F0DC-4B9C-839E-F00ED800BF90}" type="presOf" srcId="{5E2A443F-29F7-4ABD-B67C-C13FA4694755}" destId="{E3B490F8-12E8-4A28-BDF7-4F86831613FD}" srcOrd="0" destOrd="0" presId="urn:microsoft.com/office/officeart/2005/8/layout/hierarchy2"/>
    <dgm:cxn modelId="{38904CF0-F9C1-4838-9409-9274CF9CA145}" type="presOf" srcId="{D2120A42-C27D-427B-B8E9-1E31B0F6CFED}" destId="{0636F72A-6969-40FD-ABD3-BEDEC69ACE5C}" srcOrd="1" destOrd="0" presId="urn:microsoft.com/office/officeart/2005/8/layout/hierarchy2"/>
    <dgm:cxn modelId="{CE972BF8-6BAB-4E42-A2CD-041FBE5A1FC8}" srcId="{E1AAE4A5-936C-4FF4-ADC2-1B86AFDFE50B}" destId="{1C67F74D-57E0-491E-A84F-FE7E6F529DC1}" srcOrd="0" destOrd="0" parTransId="{6E3BAAA3-8C42-4582-A7E1-26434B4ED420}" sibTransId="{6D9D23C6-A20D-429F-BD71-7C2B06C4A4A1}"/>
    <dgm:cxn modelId="{5B46A3FD-CF1A-44F0-9822-439E38FDCF15}" type="presOf" srcId="{A4E3A3F8-C18A-4BA3-A6DC-7E37F80E1874}" destId="{640C42C8-9A64-4D38-96AB-81FF4D69713B}" srcOrd="0" destOrd="0" presId="urn:microsoft.com/office/officeart/2005/8/layout/hierarchy2"/>
    <dgm:cxn modelId="{5D00DF43-23D0-424D-A124-0ECACECD03FE}" type="presParOf" srcId="{035DA703-86CA-47CC-AEAF-5E0B122E0B65}" destId="{8B378DD2-3834-4078-9865-186A611CE9BD}" srcOrd="0" destOrd="0" presId="urn:microsoft.com/office/officeart/2005/8/layout/hierarchy2"/>
    <dgm:cxn modelId="{27B86C73-293E-433E-9CF0-5B3A4AA63373}" type="presParOf" srcId="{8B378DD2-3834-4078-9865-186A611CE9BD}" destId="{E1B23048-64E8-48F8-AEE4-3C93F0610AB3}" srcOrd="0" destOrd="0" presId="urn:microsoft.com/office/officeart/2005/8/layout/hierarchy2"/>
    <dgm:cxn modelId="{655760F3-0320-4EEE-B43D-93B7A71D6825}" type="presParOf" srcId="{8B378DD2-3834-4078-9865-186A611CE9BD}" destId="{85A10E23-441A-4D59-8016-DE31B8DAD0DF}" srcOrd="1" destOrd="0" presId="urn:microsoft.com/office/officeart/2005/8/layout/hierarchy2"/>
    <dgm:cxn modelId="{D2EE6EC0-D782-40E1-92B6-576FF0AF62C1}" type="presParOf" srcId="{85A10E23-441A-4D59-8016-DE31B8DAD0DF}" destId="{BD229E97-E188-4E07-AC7E-E54FD716A395}" srcOrd="0" destOrd="0" presId="urn:microsoft.com/office/officeart/2005/8/layout/hierarchy2"/>
    <dgm:cxn modelId="{06D19A60-10A6-4D67-8453-D550FAD903DE}" type="presParOf" srcId="{BD229E97-E188-4E07-AC7E-E54FD716A395}" destId="{D7E23C8E-4FEB-4CA3-8175-DF71EA893660}" srcOrd="0" destOrd="0" presId="urn:microsoft.com/office/officeart/2005/8/layout/hierarchy2"/>
    <dgm:cxn modelId="{3FB5487E-EBCD-4E64-96E7-63A91AD35286}" type="presParOf" srcId="{85A10E23-441A-4D59-8016-DE31B8DAD0DF}" destId="{224483AC-2DFE-49CE-B44D-4F1C70A3E9C8}" srcOrd="1" destOrd="0" presId="urn:microsoft.com/office/officeart/2005/8/layout/hierarchy2"/>
    <dgm:cxn modelId="{2D034C62-DAAF-4BA0-8626-3E80C6F80A89}" type="presParOf" srcId="{224483AC-2DFE-49CE-B44D-4F1C70A3E9C8}" destId="{6407BCFB-7FAB-4A92-8369-47008ECC96DF}" srcOrd="0" destOrd="0" presId="urn:microsoft.com/office/officeart/2005/8/layout/hierarchy2"/>
    <dgm:cxn modelId="{E5AD74DD-FA4F-45B8-9151-06FEFEB2EB7E}" type="presParOf" srcId="{224483AC-2DFE-49CE-B44D-4F1C70A3E9C8}" destId="{70506CD1-F6DD-4C16-BA6B-ADD79DB8FE7C}" srcOrd="1" destOrd="0" presId="urn:microsoft.com/office/officeart/2005/8/layout/hierarchy2"/>
    <dgm:cxn modelId="{0A0D3D0E-56DC-44EA-89B5-A93E8026BFD1}" type="presParOf" srcId="{70506CD1-F6DD-4C16-BA6B-ADD79DB8FE7C}" destId="{243E8401-6B28-4979-9463-CB89C64FAB87}" srcOrd="0" destOrd="0" presId="urn:microsoft.com/office/officeart/2005/8/layout/hierarchy2"/>
    <dgm:cxn modelId="{382F0601-D349-41D1-9555-C36BFF0AFAA6}" type="presParOf" srcId="{243E8401-6B28-4979-9463-CB89C64FAB87}" destId="{2A38BCF6-F674-472C-BA78-29E99297024E}" srcOrd="0" destOrd="0" presId="urn:microsoft.com/office/officeart/2005/8/layout/hierarchy2"/>
    <dgm:cxn modelId="{56710FF4-13B1-4F03-A46B-DA717FC821A3}" type="presParOf" srcId="{70506CD1-F6DD-4C16-BA6B-ADD79DB8FE7C}" destId="{D873A6CC-DB10-402D-835D-A5B5EF3C8943}" srcOrd="1" destOrd="0" presId="urn:microsoft.com/office/officeart/2005/8/layout/hierarchy2"/>
    <dgm:cxn modelId="{84850C1A-04F7-4B4D-B98B-FA36BC314C71}" type="presParOf" srcId="{D873A6CC-DB10-402D-835D-A5B5EF3C8943}" destId="{6C7487CC-07C1-41D4-934C-99BD08AB9D04}" srcOrd="0" destOrd="0" presId="urn:microsoft.com/office/officeart/2005/8/layout/hierarchy2"/>
    <dgm:cxn modelId="{9F2D9EEB-9E34-4B94-88FD-A391D565294F}" type="presParOf" srcId="{D873A6CC-DB10-402D-835D-A5B5EF3C8943}" destId="{ECD16404-20A7-45CE-A9F2-C2AFA8F52837}" srcOrd="1" destOrd="0" presId="urn:microsoft.com/office/officeart/2005/8/layout/hierarchy2"/>
    <dgm:cxn modelId="{AD220B58-7FAA-4F61-9848-75E0BA76C646}" type="presParOf" srcId="{70506CD1-F6DD-4C16-BA6B-ADD79DB8FE7C}" destId="{73A4A56E-6858-4383-8326-8F038EFD5AAF}" srcOrd="2" destOrd="0" presId="urn:microsoft.com/office/officeart/2005/8/layout/hierarchy2"/>
    <dgm:cxn modelId="{D0805F66-6260-4DBB-A021-51775E680E8B}" type="presParOf" srcId="{73A4A56E-6858-4383-8326-8F038EFD5AAF}" destId="{C6649118-7CA2-4E73-BB9F-4F3A515BAA98}" srcOrd="0" destOrd="0" presId="urn:microsoft.com/office/officeart/2005/8/layout/hierarchy2"/>
    <dgm:cxn modelId="{7E137A7A-4458-4947-910E-818174657011}" type="presParOf" srcId="{70506CD1-F6DD-4C16-BA6B-ADD79DB8FE7C}" destId="{F4ADAE60-B2D5-4C3E-9EA5-91265A8258E6}" srcOrd="3" destOrd="0" presId="urn:microsoft.com/office/officeart/2005/8/layout/hierarchy2"/>
    <dgm:cxn modelId="{4441370E-A2AC-4D43-BC8F-D0643A1CED5E}" type="presParOf" srcId="{F4ADAE60-B2D5-4C3E-9EA5-91265A8258E6}" destId="{640C42C8-9A64-4D38-96AB-81FF4D69713B}" srcOrd="0" destOrd="0" presId="urn:microsoft.com/office/officeart/2005/8/layout/hierarchy2"/>
    <dgm:cxn modelId="{9E7F2A3A-7AE1-48C0-BC05-21BC691150B5}" type="presParOf" srcId="{F4ADAE60-B2D5-4C3E-9EA5-91265A8258E6}" destId="{1A89EEDF-9CA1-48E3-8ABC-5D707EA4029A}" srcOrd="1" destOrd="0" presId="urn:microsoft.com/office/officeart/2005/8/layout/hierarchy2"/>
    <dgm:cxn modelId="{DAB4352F-5243-4423-9924-97F1D1C179D9}" type="presParOf" srcId="{85A10E23-441A-4D59-8016-DE31B8DAD0DF}" destId="{284DDA50-1BCC-41F3-A584-41436B07C5CF}" srcOrd="2" destOrd="0" presId="urn:microsoft.com/office/officeart/2005/8/layout/hierarchy2"/>
    <dgm:cxn modelId="{39BF19BF-7BA7-4CF7-81A6-1A75835CCCD0}" type="presParOf" srcId="{284DDA50-1BCC-41F3-A584-41436B07C5CF}" destId="{0636F72A-6969-40FD-ABD3-BEDEC69ACE5C}" srcOrd="0" destOrd="0" presId="urn:microsoft.com/office/officeart/2005/8/layout/hierarchy2"/>
    <dgm:cxn modelId="{EFFBC4E5-B102-4D12-83AC-9B6AB5CBBC58}" type="presParOf" srcId="{85A10E23-441A-4D59-8016-DE31B8DAD0DF}" destId="{B9EF9E8D-3D54-4594-9457-15B2BDDDF66C}" srcOrd="3" destOrd="0" presId="urn:microsoft.com/office/officeart/2005/8/layout/hierarchy2"/>
    <dgm:cxn modelId="{E2292476-9B2F-41AB-A14E-6C21E1E6502E}" type="presParOf" srcId="{B9EF9E8D-3D54-4594-9457-15B2BDDDF66C}" destId="{119198A0-7FCF-4ED8-92A4-32BCD0DEA630}" srcOrd="0" destOrd="0" presId="urn:microsoft.com/office/officeart/2005/8/layout/hierarchy2"/>
    <dgm:cxn modelId="{5A0F18B0-3E41-48A1-ACA8-1769B910EED0}" type="presParOf" srcId="{B9EF9E8D-3D54-4594-9457-15B2BDDDF66C}" destId="{89F2715A-AAD3-41FB-92E9-A85F18A0F9D0}" srcOrd="1" destOrd="0" presId="urn:microsoft.com/office/officeart/2005/8/layout/hierarchy2"/>
    <dgm:cxn modelId="{CE585799-A1D2-4149-B550-3819555D084C}" type="presParOf" srcId="{89F2715A-AAD3-41FB-92E9-A85F18A0F9D0}" destId="{FFAE93E4-17A1-410D-9D6B-1E5495F680A6}" srcOrd="0" destOrd="0" presId="urn:microsoft.com/office/officeart/2005/8/layout/hierarchy2"/>
    <dgm:cxn modelId="{D77704F2-BFBA-4B32-9F4F-8680806B9C11}" type="presParOf" srcId="{FFAE93E4-17A1-410D-9D6B-1E5495F680A6}" destId="{C4BC113B-288D-4181-9A87-CA6BBDEA1CD5}" srcOrd="0" destOrd="0" presId="urn:microsoft.com/office/officeart/2005/8/layout/hierarchy2"/>
    <dgm:cxn modelId="{1C325FC7-801E-4027-8196-50288C075F86}" type="presParOf" srcId="{89F2715A-AAD3-41FB-92E9-A85F18A0F9D0}" destId="{304E9F23-1F25-4632-8048-6010A2FD7649}" srcOrd="1" destOrd="0" presId="urn:microsoft.com/office/officeart/2005/8/layout/hierarchy2"/>
    <dgm:cxn modelId="{6D492B40-3EBC-4EFC-94BF-9E5C5F25A28A}" type="presParOf" srcId="{304E9F23-1F25-4632-8048-6010A2FD7649}" destId="{E3B490F8-12E8-4A28-BDF7-4F86831613FD}" srcOrd="0" destOrd="0" presId="urn:microsoft.com/office/officeart/2005/8/layout/hierarchy2"/>
    <dgm:cxn modelId="{8B2A5498-580D-40A2-80B5-A237DADD183D}" type="presParOf" srcId="{304E9F23-1F25-4632-8048-6010A2FD7649}" destId="{DF8DFD8D-2ACF-4419-B3EA-8F51041113FF}" srcOrd="1" destOrd="0" presId="urn:microsoft.com/office/officeart/2005/8/layout/hierarchy2"/>
    <dgm:cxn modelId="{3DA10E38-ADB5-4682-9ADA-EDCD8B4A895E}" type="presParOf" srcId="{89F2715A-AAD3-41FB-92E9-A85F18A0F9D0}" destId="{537FDA55-3A77-42BA-97DF-50505FD3CAA1}" srcOrd="2" destOrd="0" presId="urn:microsoft.com/office/officeart/2005/8/layout/hierarchy2"/>
    <dgm:cxn modelId="{84EE9677-E405-408C-9B8B-AAC21BED1D24}" type="presParOf" srcId="{537FDA55-3A77-42BA-97DF-50505FD3CAA1}" destId="{CDAD027F-3FFF-48BF-9C0F-745E2B184EF1}" srcOrd="0" destOrd="0" presId="urn:microsoft.com/office/officeart/2005/8/layout/hierarchy2"/>
    <dgm:cxn modelId="{1DA2F639-B10A-4508-8FA1-D33B7312A7F6}" type="presParOf" srcId="{89F2715A-AAD3-41FB-92E9-A85F18A0F9D0}" destId="{A729E19D-88A2-4AFF-972C-B20609FFC99C}" srcOrd="3" destOrd="0" presId="urn:microsoft.com/office/officeart/2005/8/layout/hierarchy2"/>
    <dgm:cxn modelId="{4BE12859-225B-4694-99A9-E39BB384B2E6}" type="presParOf" srcId="{A729E19D-88A2-4AFF-972C-B20609FFC99C}" destId="{6E8139D3-1775-42DF-978B-CD5F0FF16D17}" srcOrd="0" destOrd="0" presId="urn:microsoft.com/office/officeart/2005/8/layout/hierarchy2"/>
    <dgm:cxn modelId="{BADE829F-0E1C-49E5-9AD6-69515B1FF0A8}" type="presParOf" srcId="{A729E19D-88A2-4AFF-972C-B20609FFC99C}" destId="{8FA59E8E-CD8A-46DF-8E2D-F197F826F249}" srcOrd="1" destOrd="0" presId="urn:microsoft.com/office/officeart/2005/8/layout/hierarchy2"/>
    <dgm:cxn modelId="{A01EEB0C-9D13-4DFD-ABB5-3B8F754CB9B8}" type="presParOf" srcId="{89F2715A-AAD3-41FB-92E9-A85F18A0F9D0}" destId="{F4903590-7C85-492C-8693-37029EE46667}" srcOrd="4" destOrd="0" presId="urn:microsoft.com/office/officeart/2005/8/layout/hierarchy2"/>
    <dgm:cxn modelId="{6C843EEE-28C4-4C0E-B16D-77042A5D5CB1}" type="presParOf" srcId="{F4903590-7C85-492C-8693-37029EE46667}" destId="{240AE67F-58EE-451F-B38A-92C26DAD8D4C}" srcOrd="0" destOrd="0" presId="urn:microsoft.com/office/officeart/2005/8/layout/hierarchy2"/>
    <dgm:cxn modelId="{AA0AD9EE-5F4D-428D-9062-223BA69F9BEF}" type="presParOf" srcId="{89F2715A-AAD3-41FB-92E9-A85F18A0F9D0}" destId="{1333E8C7-D7DA-482A-9883-70FC524E4335}" srcOrd="5" destOrd="0" presId="urn:microsoft.com/office/officeart/2005/8/layout/hierarchy2"/>
    <dgm:cxn modelId="{470C5376-2096-44F8-82B5-2D6A66025D56}" type="presParOf" srcId="{1333E8C7-D7DA-482A-9883-70FC524E4335}" destId="{D58A0F73-ECCC-4CFF-B94D-1AFDBEFA4A7F}" srcOrd="0" destOrd="0" presId="urn:microsoft.com/office/officeart/2005/8/layout/hierarchy2"/>
    <dgm:cxn modelId="{3B9EB04C-16C0-40D7-8C86-CE50D8B2B0F9}" type="presParOf" srcId="{1333E8C7-D7DA-482A-9883-70FC524E4335}" destId="{7D701A91-BDBC-4A99-89C4-52CA714784D1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C6ECC8CC-2A6E-4BE6-8F1B-F75563007CE2}" type="doc">
      <dgm:prSet loTypeId="urn:microsoft.com/office/officeart/2005/8/layout/venn1" loCatId="relationship" qsTypeId="urn:microsoft.com/office/officeart/2005/8/quickstyle/simple3" qsCatId="simple" csTypeId="urn:microsoft.com/office/officeart/2005/8/colors/colorful4" csCatId="colorful" phldr="1"/>
      <dgm:spPr/>
    </dgm:pt>
    <dgm:pt modelId="{48DA0845-C5C5-40AC-92E0-020B95FB6290}">
      <dgm:prSet phldrT="[文本]" custT="1"/>
      <dgm:spPr/>
      <dgm:t>
        <a:bodyPr/>
        <a:lstStyle/>
        <a:p>
          <a:pPr>
            <a:buNone/>
          </a:pPr>
          <a:r>
            <a: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rPr>
            <a:t>提高团队成员的</a:t>
          </a:r>
          <a:r>
            <a:rPr lang="zh-CN" altLang="en-US" sz="20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知识和技能</a:t>
          </a:r>
          <a:endParaRPr lang="zh-CN" altLang="en-US" sz="2000" dirty="0">
            <a:solidFill>
              <a:srgbClr val="0070C0"/>
            </a:solidFill>
          </a:endParaRPr>
        </a:p>
      </dgm:t>
    </dgm:pt>
    <dgm:pt modelId="{07400D70-A3C9-4449-9B53-61451B73A85C}" type="parTrans" cxnId="{14F29BF1-6160-4B1B-84F3-D05007A0694A}">
      <dgm:prSet/>
      <dgm:spPr/>
      <dgm:t>
        <a:bodyPr/>
        <a:lstStyle/>
        <a:p>
          <a:endParaRPr lang="zh-CN" altLang="en-US" sz="2400"/>
        </a:p>
      </dgm:t>
    </dgm:pt>
    <dgm:pt modelId="{0E731C4F-2BE9-436F-B816-17FF7D8FCDB0}" type="sibTrans" cxnId="{14F29BF1-6160-4B1B-84F3-D05007A0694A}">
      <dgm:prSet/>
      <dgm:spPr/>
      <dgm:t>
        <a:bodyPr/>
        <a:lstStyle/>
        <a:p>
          <a:endParaRPr lang="zh-CN" altLang="en-US" sz="2400"/>
        </a:p>
      </dgm:t>
    </dgm:pt>
    <dgm:pt modelId="{532EE115-8639-463C-AF0E-2D3783382461}">
      <dgm:prSet custT="1"/>
      <dgm:spPr/>
      <dgm:t>
        <a:bodyPr/>
        <a:lstStyle/>
        <a:p>
          <a:r>
            <a: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rPr>
            <a:t>创建富有生气、凝聚力和协作性的</a:t>
          </a:r>
          <a:r>
            <a:rPr lang="zh-CN" altLang="en-US" sz="20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团队文化</a:t>
          </a:r>
          <a:endParaRPr lang="en-US" altLang="zh-CN" sz="2000" b="1" dirty="0">
            <a:solidFill>
              <a:srgbClr val="C0000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CE5AFBE-4F98-44BC-92B4-653C0F6398D9}" type="parTrans" cxnId="{E0654B38-74A7-4FA9-B464-117D8289B823}">
      <dgm:prSet/>
      <dgm:spPr/>
      <dgm:t>
        <a:bodyPr/>
        <a:lstStyle/>
        <a:p>
          <a:endParaRPr lang="zh-CN" altLang="en-US" sz="2400"/>
        </a:p>
      </dgm:t>
    </dgm:pt>
    <dgm:pt modelId="{68BA2480-D391-445C-A463-F6A3A4B69C22}" type="sibTrans" cxnId="{E0654B38-74A7-4FA9-B464-117D8289B823}">
      <dgm:prSet/>
      <dgm:spPr/>
      <dgm:t>
        <a:bodyPr/>
        <a:lstStyle/>
        <a:p>
          <a:endParaRPr lang="zh-CN" altLang="en-US" sz="2400"/>
        </a:p>
      </dgm:t>
    </dgm:pt>
    <dgm:pt modelId="{2B5EDB9B-CB64-463F-9C15-99765AE03444}">
      <dgm:prSet custT="1"/>
      <dgm:spPr/>
      <dgm:t>
        <a:bodyPr/>
        <a:lstStyle/>
        <a:p>
          <a:r>
            <a:rPr lang="zh-CN" altLang="en-US" sz="2000" b="1">
              <a:latin typeface="Times New Roman" panose="02020603050405020304" pitchFamily="18" charset="0"/>
              <a:cs typeface="Times New Roman" panose="02020603050405020304" pitchFamily="18" charset="0"/>
            </a:rPr>
            <a:t>建立</a:t>
          </a:r>
          <a:r>
            <a: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rPr>
            <a:t>团队成员之间的</a:t>
          </a:r>
          <a:r>
            <a:rPr lang="zh-CN" altLang="en-US" sz="20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信任和认同感</a:t>
          </a:r>
          <a:endParaRPr lang="en-US" altLang="zh-CN" sz="2000" b="1" dirty="0">
            <a:solidFill>
              <a:srgbClr val="C0000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2C444AC-49D9-477C-BD6C-FEA65D7A3336}" type="parTrans" cxnId="{773B38C8-E6B1-48C4-99AD-7D1D35DB9619}">
      <dgm:prSet/>
      <dgm:spPr/>
      <dgm:t>
        <a:bodyPr/>
        <a:lstStyle/>
        <a:p>
          <a:endParaRPr lang="zh-CN" altLang="en-US"/>
        </a:p>
      </dgm:t>
    </dgm:pt>
    <dgm:pt modelId="{ED00F37C-3A6B-43ED-B0BA-DA527234DBC8}" type="sibTrans" cxnId="{773B38C8-E6B1-48C4-99AD-7D1D35DB9619}">
      <dgm:prSet/>
      <dgm:spPr/>
      <dgm:t>
        <a:bodyPr/>
        <a:lstStyle/>
        <a:p>
          <a:endParaRPr lang="zh-CN" altLang="en-US"/>
        </a:p>
      </dgm:t>
    </dgm:pt>
    <dgm:pt modelId="{9B20EB46-9159-4D88-B7C0-08E873FA4F18}" type="pres">
      <dgm:prSet presAssocID="{C6ECC8CC-2A6E-4BE6-8F1B-F75563007CE2}" presName="compositeShape" presStyleCnt="0">
        <dgm:presLayoutVars>
          <dgm:chMax val="7"/>
          <dgm:dir/>
          <dgm:resizeHandles val="exact"/>
        </dgm:presLayoutVars>
      </dgm:prSet>
      <dgm:spPr/>
    </dgm:pt>
    <dgm:pt modelId="{3A471BE8-C3ED-4A45-90C3-9524A62DA236}" type="pres">
      <dgm:prSet presAssocID="{48DA0845-C5C5-40AC-92E0-020B95FB6290}" presName="circ1" presStyleLbl="vennNode1" presStyleIdx="0" presStyleCnt="3"/>
      <dgm:spPr/>
    </dgm:pt>
    <dgm:pt modelId="{CD877DDD-2C6A-4CB2-9DB3-6ACBBA0C055C}" type="pres">
      <dgm:prSet presAssocID="{48DA0845-C5C5-40AC-92E0-020B95FB6290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56BFBFD2-F21E-4BE3-B73A-D8305CC7A344}" type="pres">
      <dgm:prSet presAssocID="{532EE115-8639-463C-AF0E-2D3783382461}" presName="circ2" presStyleLbl="vennNode1" presStyleIdx="1" presStyleCnt="3"/>
      <dgm:spPr/>
    </dgm:pt>
    <dgm:pt modelId="{14CF8FAE-42A8-423B-B307-9D9AC965DDE2}" type="pres">
      <dgm:prSet presAssocID="{532EE115-8639-463C-AF0E-2D3783382461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55CD98DC-9301-4108-B92B-339897E5D21F}" type="pres">
      <dgm:prSet presAssocID="{2B5EDB9B-CB64-463F-9C15-99765AE03444}" presName="circ3" presStyleLbl="vennNode1" presStyleIdx="2" presStyleCnt="3"/>
      <dgm:spPr/>
    </dgm:pt>
    <dgm:pt modelId="{9367141B-371A-405B-8288-DB9E4F577886}" type="pres">
      <dgm:prSet presAssocID="{2B5EDB9B-CB64-463F-9C15-99765AE03444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3AD30806-B2CC-4B48-825E-F3FC6F2CBE3E}" type="presOf" srcId="{532EE115-8639-463C-AF0E-2D3783382461}" destId="{14CF8FAE-42A8-423B-B307-9D9AC965DDE2}" srcOrd="0" destOrd="0" presId="urn:microsoft.com/office/officeart/2005/8/layout/venn1"/>
    <dgm:cxn modelId="{94BD482F-511F-4296-8285-65EFE2A5EE55}" type="presOf" srcId="{2B5EDB9B-CB64-463F-9C15-99765AE03444}" destId="{9367141B-371A-405B-8288-DB9E4F577886}" srcOrd="1" destOrd="0" presId="urn:microsoft.com/office/officeart/2005/8/layout/venn1"/>
    <dgm:cxn modelId="{E0654B38-74A7-4FA9-B464-117D8289B823}" srcId="{C6ECC8CC-2A6E-4BE6-8F1B-F75563007CE2}" destId="{532EE115-8639-463C-AF0E-2D3783382461}" srcOrd="1" destOrd="0" parTransId="{4CE5AFBE-4F98-44BC-92B4-653C0F6398D9}" sibTransId="{68BA2480-D391-445C-A463-F6A3A4B69C22}"/>
    <dgm:cxn modelId="{419ECA49-D2B5-44DA-ACF0-072E823ED804}" type="presOf" srcId="{532EE115-8639-463C-AF0E-2D3783382461}" destId="{56BFBFD2-F21E-4BE3-B73A-D8305CC7A344}" srcOrd="1" destOrd="0" presId="urn:microsoft.com/office/officeart/2005/8/layout/venn1"/>
    <dgm:cxn modelId="{BE0AFA77-61B2-4A06-A72D-9BA0D9435ED7}" type="presOf" srcId="{2B5EDB9B-CB64-463F-9C15-99765AE03444}" destId="{55CD98DC-9301-4108-B92B-339897E5D21F}" srcOrd="0" destOrd="0" presId="urn:microsoft.com/office/officeart/2005/8/layout/venn1"/>
    <dgm:cxn modelId="{8BB83B90-738D-487D-A4CA-8432BBE4781C}" type="presOf" srcId="{48DA0845-C5C5-40AC-92E0-020B95FB6290}" destId="{3A471BE8-C3ED-4A45-90C3-9524A62DA236}" srcOrd="1" destOrd="0" presId="urn:microsoft.com/office/officeart/2005/8/layout/venn1"/>
    <dgm:cxn modelId="{DB33AE9A-C9FD-4FA9-89CA-8741CBCB6DA0}" type="presOf" srcId="{C6ECC8CC-2A6E-4BE6-8F1B-F75563007CE2}" destId="{9B20EB46-9159-4D88-B7C0-08E873FA4F18}" srcOrd="0" destOrd="0" presId="urn:microsoft.com/office/officeart/2005/8/layout/venn1"/>
    <dgm:cxn modelId="{93BE59A6-897F-4287-8661-7AF7C4AA2447}" type="presOf" srcId="{48DA0845-C5C5-40AC-92E0-020B95FB6290}" destId="{CD877DDD-2C6A-4CB2-9DB3-6ACBBA0C055C}" srcOrd="0" destOrd="0" presId="urn:microsoft.com/office/officeart/2005/8/layout/venn1"/>
    <dgm:cxn modelId="{773B38C8-E6B1-48C4-99AD-7D1D35DB9619}" srcId="{C6ECC8CC-2A6E-4BE6-8F1B-F75563007CE2}" destId="{2B5EDB9B-CB64-463F-9C15-99765AE03444}" srcOrd="2" destOrd="0" parTransId="{B2C444AC-49D9-477C-BD6C-FEA65D7A3336}" sibTransId="{ED00F37C-3A6B-43ED-B0BA-DA527234DBC8}"/>
    <dgm:cxn modelId="{14F29BF1-6160-4B1B-84F3-D05007A0694A}" srcId="{C6ECC8CC-2A6E-4BE6-8F1B-F75563007CE2}" destId="{48DA0845-C5C5-40AC-92E0-020B95FB6290}" srcOrd="0" destOrd="0" parTransId="{07400D70-A3C9-4449-9B53-61451B73A85C}" sibTransId="{0E731C4F-2BE9-436F-B816-17FF7D8FCDB0}"/>
    <dgm:cxn modelId="{2550B57C-B772-46BF-B41E-8E582943DC36}" type="presParOf" srcId="{9B20EB46-9159-4D88-B7C0-08E873FA4F18}" destId="{3A471BE8-C3ED-4A45-90C3-9524A62DA236}" srcOrd="0" destOrd="0" presId="urn:microsoft.com/office/officeart/2005/8/layout/venn1"/>
    <dgm:cxn modelId="{9D529690-1F5F-401B-AFCE-923A05DE078E}" type="presParOf" srcId="{9B20EB46-9159-4D88-B7C0-08E873FA4F18}" destId="{CD877DDD-2C6A-4CB2-9DB3-6ACBBA0C055C}" srcOrd="1" destOrd="0" presId="urn:microsoft.com/office/officeart/2005/8/layout/venn1"/>
    <dgm:cxn modelId="{FC861788-4103-4712-933C-EDCDD48462A4}" type="presParOf" srcId="{9B20EB46-9159-4D88-B7C0-08E873FA4F18}" destId="{56BFBFD2-F21E-4BE3-B73A-D8305CC7A344}" srcOrd="2" destOrd="0" presId="urn:microsoft.com/office/officeart/2005/8/layout/venn1"/>
    <dgm:cxn modelId="{0C35EDE8-1F79-4C77-B12A-6CC6B6E6B51A}" type="presParOf" srcId="{9B20EB46-9159-4D88-B7C0-08E873FA4F18}" destId="{14CF8FAE-42A8-423B-B307-9D9AC965DDE2}" srcOrd="3" destOrd="0" presId="urn:microsoft.com/office/officeart/2005/8/layout/venn1"/>
    <dgm:cxn modelId="{DB59CD02-429C-4D34-9312-B2981EBE9082}" type="presParOf" srcId="{9B20EB46-9159-4D88-B7C0-08E873FA4F18}" destId="{55CD98DC-9301-4108-B92B-339897E5D21F}" srcOrd="4" destOrd="0" presId="urn:microsoft.com/office/officeart/2005/8/layout/venn1"/>
    <dgm:cxn modelId="{8DB0B1CA-756E-4072-A9D9-993848DA0D12}" type="presParOf" srcId="{9B20EB46-9159-4D88-B7C0-08E873FA4F18}" destId="{9367141B-371A-405B-8288-DB9E4F577886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9A5EA5F9-B5F9-4A73-8AD0-9930869C09AB}" type="doc">
      <dgm:prSet loTypeId="urn:microsoft.com/office/officeart/2005/8/layout/process1" loCatId="process" qsTypeId="urn:microsoft.com/office/officeart/2005/8/quickstyle/simple1" qsCatId="simple" csTypeId="urn:microsoft.com/office/officeart/2005/8/colors/accent3_3" csCatId="accent3" phldr="1"/>
      <dgm:spPr/>
    </dgm:pt>
    <dgm:pt modelId="{53398F64-A074-4729-9975-D752E97F4A80}">
      <dgm:prSet phldrT="[文本]" custT="1"/>
      <dgm:spPr/>
      <dgm:t>
        <a:bodyPr/>
        <a:lstStyle/>
        <a:p>
          <a:pPr algn="ctr"/>
          <a:r>
            <a:rPr lang="zh-CN" altLang="en-US" sz="1800" b="1" dirty="0">
              <a:solidFill>
                <a:srgbClr val="FFFF00"/>
              </a:solidFill>
            </a:rPr>
            <a:t>输入</a:t>
          </a:r>
          <a:endParaRPr lang="en-US" altLang="zh-CN" sz="1800" b="1" dirty="0">
            <a:solidFill>
              <a:srgbClr val="FFFF00"/>
            </a:solidFill>
          </a:endParaRPr>
        </a:p>
        <a:p>
          <a:pPr algn="l"/>
          <a:r>
            <a:rPr lang="en-US" altLang="zh-CN" sz="1800" dirty="0">
              <a:solidFill>
                <a:schemeClr val="bg1"/>
              </a:solidFill>
            </a:rPr>
            <a:t>1</a:t>
          </a:r>
          <a:r>
            <a:rPr lang="zh-CN" altLang="zh-CN" sz="1800" dirty="0">
              <a:solidFill>
                <a:schemeClr val="bg1"/>
              </a:solidFill>
            </a:rPr>
            <a:t>、</a:t>
          </a:r>
          <a:r>
            <a:rPr lang="zh-CN" altLang="en-US" sz="1800" dirty="0">
              <a:solidFill>
                <a:schemeClr val="bg1"/>
              </a:solidFill>
            </a:rPr>
            <a:t>人力资源</a:t>
          </a:r>
          <a:r>
            <a:rPr lang="zh-CN" altLang="zh-CN" sz="1800" dirty="0">
              <a:solidFill>
                <a:schemeClr val="bg1"/>
              </a:solidFill>
            </a:rPr>
            <a:t>计划</a:t>
          </a:r>
          <a:endParaRPr lang="en-US" altLang="zh-CN" sz="1800" dirty="0">
            <a:solidFill>
              <a:schemeClr val="bg1"/>
            </a:solidFill>
          </a:endParaRPr>
        </a:p>
        <a:p>
          <a:pPr algn="l"/>
          <a:r>
            <a:rPr lang="en-US" altLang="zh-CN" sz="1800" dirty="0">
              <a:solidFill>
                <a:schemeClr val="bg1"/>
              </a:solidFill>
            </a:rPr>
            <a:t>2</a:t>
          </a:r>
          <a:r>
            <a:rPr lang="zh-CN" altLang="zh-CN" sz="1800" dirty="0">
              <a:solidFill>
                <a:schemeClr val="bg1"/>
              </a:solidFill>
            </a:rPr>
            <a:t>、</a:t>
          </a:r>
          <a:r>
            <a:rPr lang="zh-CN" altLang="en-US" sz="1800" dirty="0">
              <a:solidFill>
                <a:schemeClr val="bg1"/>
              </a:solidFill>
            </a:rPr>
            <a:t>资源日历</a:t>
          </a:r>
          <a:endParaRPr lang="en-US" altLang="zh-CN" sz="1800" dirty="0">
            <a:solidFill>
              <a:schemeClr val="bg1"/>
            </a:solidFill>
          </a:endParaRPr>
        </a:p>
        <a:p>
          <a:pPr algn="l"/>
          <a:r>
            <a:rPr lang="en-US" altLang="zh-CN" sz="1800" dirty="0">
              <a:solidFill>
                <a:schemeClr val="bg1"/>
              </a:solidFill>
            </a:rPr>
            <a:t>3</a:t>
          </a:r>
          <a:r>
            <a:rPr lang="zh-CN" altLang="zh-CN" sz="1800" dirty="0">
              <a:solidFill>
                <a:schemeClr val="bg1"/>
              </a:solidFill>
            </a:rPr>
            <a:t>、</a:t>
          </a:r>
          <a:r>
            <a:rPr lang="zh-CN" altLang="en-US" sz="1800" dirty="0">
              <a:solidFill>
                <a:schemeClr val="bg1"/>
              </a:solidFill>
            </a:rPr>
            <a:t>项目人员分派</a:t>
          </a:r>
          <a:endParaRPr lang="en-US" altLang="zh-CN" sz="1800" dirty="0">
            <a:solidFill>
              <a:schemeClr val="bg1"/>
            </a:solidFill>
          </a:endParaRPr>
        </a:p>
      </dgm:t>
    </dgm:pt>
    <dgm:pt modelId="{3C43FA13-B578-4D0A-8399-4DA399340D75}" type="parTrans" cxnId="{17045758-51F7-45F7-A29E-7D5C86693AD3}">
      <dgm:prSet/>
      <dgm:spPr/>
      <dgm:t>
        <a:bodyPr/>
        <a:lstStyle/>
        <a:p>
          <a:endParaRPr lang="zh-CN" altLang="en-US" sz="1400"/>
        </a:p>
      </dgm:t>
    </dgm:pt>
    <dgm:pt modelId="{A175531B-4542-4CFF-8846-BD100261BCBE}" type="sibTrans" cxnId="{17045758-51F7-45F7-A29E-7D5C86693AD3}">
      <dgm:prSet custT="1"/>
      <dgm:spPr/>
      <dgm:t>
        <a:bodyPr/>
        <a:lstStyle/>
        <a:p>
          <a:endParaRPr lang="zh-CN" altLang="en-US" sz="1600" dirty="0"/>
        </a:p>
      </dgm:t>
    </dgm:pt>
    <dgm:pt modelId="{1563041D-95F2-444C-8A39-7C5C04774D34}">
      <dgm:prSet phldrT="[文本]" custT="1"/>
      <dgm:spPr/>
      <dgm:t>
        <a:bodyPr/>
        <a:lstStyle/>
        <a:p>
          <a:pPr algn="ctr">
            <a:lnSpc>
              <a:spcPct val="100000"/>
            </a:lnSpc>
            <a:spcAft>
              <a:spcPts val="0"/>
            </a:spcAft>
          </a:pPr>
          <a:r>
            <a:rPr lang="zh-CN" altLang="en-US" sz="2000" b="1" dirty="0">
              <a:solidFill>
                <a:srgbClr val="FFFF00"/>
              </a:solidFill>
            </a:rPr>
            <a:t>工具与技术</a:t>
          </a:r>
          <a:endParaRPr lang="en-US" altLang="zh-CN" sz="2000" b="1" dirty="0">
            <a:solidFill>
              <a:srgbClr val="FFFF00"/>
            </a:solidFill>
          </a:endParaRPr>
        </a:p>
        <a:p>
          <a:pPr algn="l">
            <a:lnSpc>
              <a:spcPct val="100000"/>
            </a:lnSpc>
            <a:spcAft>
              <a:spcPts val="0"/>
            </a:spcAft>
          </a:pPr>
          <a:r>
            <a:rPr lang="en-US" altLang="zh-CN" sz="2000" b="0" dirty="0">
              <a:solidFill>
                <a:schemeClr val="bg1"/>
              </a:solidFill>
            </a:rPr>
            <a:t>1.</a:t>
          </a:r>
          <a:r>
            <a:rPr lang="zh-CN" altLang="zh-CN" sz="2000" b="0" dirty="0">
              <a:solidFill>
                <a:schemeClr val="bg1"/>
              </a:solidFill>
            </a:rPr>
            <a:t>人际关系技能</a:t>
          </a:r>
          <a:r>
            <a:rPr lang="en-US" altLang="zh-CN" sz="2000" b="0" dirty="0">
              <a:solidFill>
                <a:schemeClr val="bg1"/>
              </a:solidFill>
            </a:rPr>
            <a:t> 2.</a:t>
          </a:r>
          <a:r>
            <a:rPr lang="zh-CN" altLang="zh-CN" sz="2000" b="0" dirty="0">
              <a:solidFill>
                <a:schemeClr val="bg1"/>
              </a:solidFill>
            </a:rPr>
            <a:t>人事测评工具  </a:t>
          </a:r>
          <a:r>
            <a:rPr lang="en-US" altLang="zh-CN" sz="2000" b="0" dirty="0">
              <a:solidFill>
                <a:schemeClr val="bg1"/>
              </a:solidFill>
            </a:rPr>
            <a:t>3.</a:t>
          </a:r>
          <a:r>
            <a:rPr lang="zh-CN" altLang="en-US" sz="2000" b="0" dirty="0">
              <a:solidFill>
                <a:schemeClr val="bg1"/>
              </a:solidFill>
            </a:rPr>
            <a:t>虚拟团队</a:t>
          </a:r>
          <a:r>
            <a:rPr lang="zh-CN" altLang="zh-CN" sz="2000" b="0" dirty="0">
              <a:solidFill>
                <a:schemeClr val="bg1"/>
              </a:solidFill>
            </a:rPr>
            <a:t>         </a:t>
          </a:r>
          <a:r>
            <a:rPr lang="en-US" altLang="zh-CN" sz="2000" b="0" dirty="0">
              <a:solidFill>
                <a:schemeClr val="bg1"/>
              </a:solidFill>
            </a:rPr>
            <a:t>4.</a:t>
          </a:r>
          <a:r>
            <a:rPr lang="zh-CN" altLang="zh-CN" sz="2000" b="0" dirty="0">
              <a:solidFill>
                <a:schemeClr val="bg1"/>
              </a:solidFill>
            </a:rPr>
            <a:t>集中办公</a:t>
          </a:r>
        </a:p>
        <a:p>
          <a:pPr algn="l">
            <a:lnSpc>
              <a:spcPct val="100000"/>
            </a:lnSpc>
            <a:spcAft>
              <a:spcPts val="0"/>
            </a:spcAft>
          </a:pPr>
          <a:r>
            <a:rPr lang="en-US" altLang="zh-CN" sz="2000" b="0" dirty="0">
              <a:solidFill>
                <a:schemeClr val="bg1"/>
              </a:solidFill>
            </a:rPr>
            <a:t>5.</a:t>
          </a:r>
          <a:r>
            <a:rPr lang="zh-CN" altLang="zh-CN" sz="2000" b="0" dirty="0">
              <a:solidFill>
                <a:schemeClr val="bg1"/>
              </a:solidFill>
            </a:rPr>
            <a:t>培训 </a:t>
          </a:r>
          <a:r>
            <a:rPr lang="en-US" altLang="zh-CN" sz="2000" b="0" dirty="0">
              <a:solidFill>
                <a:schemeClr val="bg1"/>
              </a:solidFill>
            </a:rPr>
            <a:t>		6.</a:t>
          </a:r>
          <a:r>
            <a:rPr lang="zh-CN" altLang="zh-CN" sz="2000" b="0" dirty="0">
              <a:solidFill>
                <a:schemeClr val="bg1"/>
              </a:solidFill>
            </a:rPr>
            <a:t>团队建设活动</a:t>
          </a:r>
          <a:endParaRPr lang="en-US" altLang="zh-CN" sz="2000" b="0" dirty="0">
            <a:solidFill>
              <a:schemeClr val="bg1"/>
            </a:solidFill>
          </a:endParaRPr>
        </a:p>
        <a:p>
          <a:pPr algn="l">
            <a:lnSpc>
              <a:spcPct val="100000"/>
            </a:lnSpc>
            <a:spcAft>
              <a:spcPts val="0"/>
            </a:spcAft>
          </a:pPr>
          <a:r>
            <a:rPr lang="en-US" altLang="zh-CN" sz="2000" b="0" dirty="0">
              <a:solidFill>
                <a:schemeClr val="bg1"/>
              </a:solidFill>
            </a:rPr>
            <a:t>7.</a:t>
          </a:r>
          <a:r>
            <a:rPr lang="zh-CN" altLang="zh-CN" sz="2000" b="0" dirty="0">
              <a:solidFill>
                <a:schemeClr val="bg1"/>
              </a:solidFill>
            </a:rPr>
            <a:t>认可与奖励</a:t>
          </a:r>
          <a:r>
            <a:rPr lang="en-US" altLang="zh-CN" sz="2000" b="0" dirty="0">
              <a:solidFill>
                <a:schemeClr val="bg1"/>
              </a:solidFill>
            </a:rPr>
            <a:t>	</a:t>
          </a:r>
          <a:endParaRPr lang="zh-CN" altLang="zh-CN" sz="2000" b="0" dirty="0">
            <a:solidFill>
              <a:schemeClr val="bg1"/>
            </a:solidFill>
          </a:endParaRPr>
        </a:p>
      </dgm:t>
    </dgm:pt>
    <dgm:pt modelId="{73F3596D-7F00-43B1-B90A-86A35ADFD8FA}" type="parTrans" cxnId="{6155B341-5A94-40F3-8600-8929D794BE5C}">
      <dgm:prSet/>
      <dgm:spPr/>
      <dgm:t>
        <a:bodyPr/>
        <a:lstStyle/>
        <a:p>
          <a:endParaRPr lang="zh-CN" altLang="en-US" sz="1400"/>
        </a:p>
      </dgm:t>
    </dgm:pt>
    <dgm:pt modelId="{833EC2E9-2541-4144-AC4E-5B3F8192061B}" type="sibTrans" cxnId="{6155B341-5A94-40F3-8600-8929D794BE5C}">
      <dgm:prSet custT="1"/>
      <dgm:spPr/>
      <dgm:t>
        <a:bodyPr/>
        <a:lstStyle/>
        <a:p>
          <a:endParaRPr lang="zh-CN" altLang="en-US" sz="1600"/>
        </a:p>
      </dgm:t>
    </dgm:pt>
    <dgm:pt modelId="{0CDCD813-F583-4CC4-B042-0B7DB2D0C407}">
      <dgm:prSet phldrT="[文本]" custT="1"/>
      <dgm:spPr/>
      <dgm:t>
        <a:bodyPr/>
        <a:lstStyle/>
        <a:p>
          <a:pPr algn="ctr"/>
          <a:r>
            <a:rPr lang="zh-CN" altLang="en-US" sz="2000" b="1" dirty="0">
              <a:solidFill>
                <a:srgbClr val="FFFF00"/>
              </a:solidFill>
            </a:rPr>
            <a:t>输出</a:t>
          </a:r>
        </a:p>
        <a:p>
          <a:pPr algn="ctr"/>
          <a:r>
            <a:rPr lang="en-US" altLang="zh-CN" sz="2000" b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1</a:t>
          </a:r>
          <a:r>
            <a:rPr lang="zh-CN" altLang="en-US" sz="2000" b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、变更请求</a:t>
          </a:r>
          <a:endParaRPr lang="en-US" altLang="zh-CN" sz="2000" b="0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algn="ctr"/>
          <a:r>
            <a:rPr lang="en-US" altLang="zh-CN" sz="2000" b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2</a:t>
          </a:r>
          <a:r>
            <a:rPr lang="zh-CN" altLang="en-US" sz="2000" b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、</a:t>
          </a:r>
          <a:r>
            <a:rPr lang="zh-CN" altLang="zh-CN" sz="2000" b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团队绩效评价</a:t>
          </a:r>
        </a:p>
      </dgm:t>
    </dgm:pt>
    <dgm:pt modelId="{6F258F92-A79F-4E83-8AA2-DEA1BDEC3D7D}" type="parTrans" cxnId="{F851316C-9168-4553-85C2-316EA80004BA}">
      <dgm:prSet/>
      <dgm:spPr/>
      <dgm:t>
        <a:bodyPr/>
        <a:lstStyle/>
        <a:p>
          <a:endParaRPr lang="zh-CN" altLang="en-US" sz="1400"/>
        </a:p>
      </dgm:t>
    </dgm:pt>
    <dgm:pt modelId="{D5796963-DF7B-41D7-9DE7-D98AFABABF4C}" type="sibTrans" cxnId="{F851316C-9168-4553-85C2-316EA80004BA}">
      <dgm:prSet/>
      <dgm:spPr/>
      <dgm:t>
        <a:bodyPr/>
        <a:lstStyle/>
        <a:p>
          <a:endParaRPr lang="zh-CN" altLang="en-US" sz="1400"/>
        </a:p>
      </dgm:t>
    </dgm:pt>
    <dgm:pt modelId="{94BD6630-BD40-439F-819B-90324C0282A5}" type="pres">
      <dgm:prSet presAssocID="{9A5EA5F9-B5F9-4A73-8AD0-9930869C09AB}" presName="Name0" presStyleCnt="0">
        <dgm:presLayoutVars>
          <dgm:dir/>
          <dgm:resizeHandles val="exact"/>
        </dgm:presLayoutVars>
      </dgm:prSet>
      <dgm:spPr/>
    </dgm:pt>
    <dgm:pt modelId="{5B457EA7-CB6D-4C42-8647-0B2810702F3E}" type="pres">
      <dgm:prSet presAssocID="{53398F64-A074-4729-9975-D752E97F4A80}" presName="node" presStyleLbl="node1" presStyleIdx="0" presStyleCnt="3" custScaleX="132328">
        <dgm:presLayoutVars>
          <dgm:bulletEnabled val="1"/>
        </dgm:presLayoutVars>
      </dgm:prSet>
      <dgm:spPr/>
    </dgm:pt>
    <dgm:pt modelId="{14652B25-4626-446B-9772-CF707F7DD993}" type="pres">
      <dgm:prSet presAssocID="{A175531B-4542-4CFF-8846-BD100261BCBE}" presName="sibTrans" presStyleLbl="sibTrans2D1" presStyleIdx="0" presStyleCnt="2"/>
      <dgm:spPr/>
    </dgm:pt>
    <dgm:pt modelId="{EE91E61F-8853-4731-A482-AD68C36E6D37}" type="pres">
      <dgm:prSet presAssocID="{A175531B-4542-4CFF-8846-BD100261BCBE}" presName="connectorText" presStyleLbl="sibTrans2D1" presStyleIdx="0" presStyleCnt="2"/>
      <dgm:spPr/>
    </dgm:pt>
    <dgm:pt modelId="{C8D7C99F-054B-458A-BA78-5C1A22ACEBC6}" type="pres">
      <dgm:prSet presAssocID="{1563041D-95F2-444C-8A39-7C5C04774D34}" presName="node" presStyleLbl="node1" presStyleIdx="1" presStyleCnt="3" custScaleX="255251">
        <dgm:presLayoutVars>
          <dgm:bulletEnabled val="1"/>
        </dgm:presLayoutVars>
      </dgm:prSet>
      <dgm:spPr/>
    </dgm:pt>
    <dgm:pt modelId="{464DA894-C465-4F92-9ED2-46AEB669D8E1}" type="pres">
      <dgm:prSet presAssocID="{833EC2E9-2541-4144-AC4E-5B3F8192061B}" presName="sibTrans" presStyleLbl="sibTrans2D1" presStyleIdx="1" presStyleCnt="2"/>
      <dgm:spPr/>
    </dgm:pt>
    <dgm:pt modelId="{912D8875-091D-4BEC-8B18-5EF0527F6663}" type="pres">
      <dgm:prSet presAssocID="{833EC2E9-2541-4144-AC4E-5B3F8192061B}" presName="connectorText" presStyleLbl="sibTrans2D1" presStyleIdx="1" presStyleCnt="2"/>
      <dgm:spPr/>
    </dgm:pt>
    <dgm:pt modelId="{642BD169-43AF-4664-BFC7-EF3BDBC7605C}" type="pres">
      <dgm:prSet presAssocID="{0CDCD813-F583-4CC4-B042-0B7DB2D0C407}" presName="node" presStyleLbl="node1" presStyleIdx="2" presStyleCnt="3" custScaleX="123337">
        <dgm:presLayoutVars>
          <dgm:bulletEnabled val="1"/>
        </dgm:presLayoutVars>
      </dgm:prSet>
      <dgm:spPr/>
    </dgm:pt>
  </dgm:ptLst>
  <dgm:cxnLst>
    <dgm:cxn modelId="{72067F06-88BB-4EA1-917D-48A7DFFCF8C3}" type="presOf" srcId="{53398F64-A074-4729-9975-D752E97F4A80}" destId="{5B457EA7-CB6D-4C42-8647-0B2810702F3E}" srcOrd="0" destOrd="0" presId="urn:microsoft.com/office/officeart/2005/8/layout/process1"/>
    <dgm:cxn modelId="{EF59FA25-63A5-4AD6-9E26-E18B3B46E200}" type="presOf" srcId="{833EC2E9-2541-4144-AC4E-5B3F8192061B}" destId="{912D8875-091D-4BEC-8B18-5EF0527F6663}" srcOrd="1" destOrd="0" presId="urn:microsoft.com/office/officeart/2005/8/layout/process1"/>
    <dgm:cxn modelId="{F5F16F5D-FA06-4022-98DD-9C2347E027E0}" type="presOf" srcId="{0CDCD813-F583-4CC4-B042-0B7DB2D0C407}" destId="{642BD169-43AF-4664-BFC7-EF3BDBC7605C}" srcOrd="0" destOrd="0" presId="urn:microsoft.com/office/officeart/2005/8/layout/process1"/>
    <dgm:cxn modelId="{6155B341-5A94-40F3-8600-8929D794BE5C}" srcId="{9A5EA5F9-B5F9-4A73-8AD0-9930869C09AB}" destId="{1563041D-95F2-444C-8A39-7C5C04774D34}" srcOrd="1" destOrd="0" parTransId="{73F3596D-7F00-43B1-B90A-86A35ADFD8FA}" sibTransId="{833EC2E9-2541-4144-AC4E-5B3F8192061B}"/>
    <dgm:cxn modelId="{F851316C-9168-4553-85C2-316EA80004BA}" srcId="{9A5EA5F9-B5F9-4A73-8AD0-9930869C09AB}" destId="{0CDCD813-F583-4CC4-B042-0B7DB2D0C407}" srcOrd="2" destOrd="0" parTransId="{6F258F92-A79F-4E83-8AA2-DEA1BDEC3D7D}" sibTransId="{D5796963-DF7B-41D7-9DE7-D98AFABABF4C}"/>
    <dgm:cxn modelId="{17045758-51F7-45F7-A29E-7D5C86693AD3}" srcId="{9A5EA5F9-B5F9-4A73-8AD0-9930869C09AB}" destId="{53398F64-A074-4729-9975-D752E97F4A80}" srcOrd="0" destOrd="0" parTransId="{3C43FA13-B578-4D0A-8399-4DA399340D75}" sibTransId="{A175531B-4542-4CFF-8846-BD100261BCBE}"/>
    <dgm:cxn modelId="{8706A793-EB97-4A3A-8B1F-DD5B9ECD5FB1}" type="presOf" srcId="{833EC2E9-2541-4144-AC4E-5B3F8192061B}" destId="{464DA894-C465-4F92-9ED2-46AEB669D8E1}" srcOrd="0" destOrd="0" presId="urn:microsoft.com/office/officeart/2005/8/layout/process1"/>
    <dgm:cxn modelId="{BF7C2FE9-FCAF-4329-973A-A2F77E0E7D07}" type="presOf" srcId="{1563041D-95F2-444C-8A39-7C5C04774D34}" destId="{C8D7C99F-054B-458A-BA78-5C1A22ACEBC6}" srcOrd="0" destOrd="0" presId="urn:microsoft.com/office/officeart/2005/8/layout/process1"/>
    <dgm:cxn modelId="{B1D068E9-BFA9-44E2-AF61-B4924CA15080}" type="presOf" srcId="{A175531B-4542-4CFF-8846-BD100261BCBE}" destId="{14652B25-4626-446B-9772-CF707F7DD993}" srcOrd="0" destOrd="0" presId="urn:microsoft.com/office/officeart/2005/8/layout/process1"/>
    <dgm:cxn modelId="{790104EB-D908-4DEA-BC6E-0DB3BFE7CE25}" type="presOf" srcId="{9A5EA5F9-B5F9-4A73-8AD0-9930869C09AB}" destId="{94BD6630-BD40-439F-819B-90324C0282A5}" srcOrd="0" destOrd="0" presId="urn:microsoft.com/office/officeart/2005/8/layout/process1"/>
    <dgm:cxn modelId="{9DD0C8F3-7692-42A9-9C66-16544A17FB5B}" type="presOf" srcId="{A175531B-4542-4CFF-8846-BD100261BCBE}" destId="{EE91E61F-8853-4731-A482-AD68C36E6D37}" srcOrd="1" destOrd="0" presId="urn:microsoft.com/office/officeart/2005/8/layout/process1"/>
    <dgm:cxn modelId="{6332B9E5-A67D-4D18-9140-FECE93F46663}" type="presParOf" srcId="{94BD6630-BD40-439F-819B-90324C0282A5}" destId="{5B457EA7-CB6D-4C42-8647-0B2810702F3E}" srcOrd="0" destOrd="0" presId="urn:microsoft.com/office/officeart/2005/8/layout/process1"/>
    <dgm:cxn modelId="{81CD15EE-CD2F-480F-BDF9-A76219180589}" type="presParOf" srcId="{94BD6630-BD40-439F-819B-90324C0282A5}" destId="{14652B25-4626-446B-9772-CF707F7DD993}" srcOrd="1" destOrd="0" presId="urn:microsoft.com/office/officeart/2005/8/layout/process1"/>
    <dgm:cxn modelId="{5AA5714C-2993-4EE5-A3E9-FBDFC2E4A59A}" type="presParOf" srcId="{14652B25-4626-446B-9772-CF707F7DD993}" destId="{EE91E61F-8853-4731-A482-AD68C36E6D37}" srcOrd="0" destOrd="0" presId="urn:microsoft.com/office/officeart/2005/8/layout/process1"/>
    <dgm:cxn modelId="{1A016E7A-C180-4A66-A391-4E8542552656}" type="presParOf" srcId="{94BD6630-BD40-439F-819B-90324C0282A5}" destId="{C8D7C99F-054B-458A-BA78-5C1A22ACEBC6}" srcOrd="2" destOrd="0" presId="urn:microsoft.com/office/officeart/2005/8/layout/process1"/>
    <dgm:cxn modelId="{F405C5DD-8036-43C2-9602-4B63EB1453C5}" type="presParOf" srcId="{94BD6630-BD40-439F-819B-90324C0282A5}" destId="{464DA894-C465-4F92-9ED2-46AEB669D8E1}" srcOrd="3" destOrd="0" presId="urn:microsoft.com/office/officeart/2005/8/layout/process1"/>
    <dgm:cxn modelId="{203D7343-D9BA-4B7E-A486-72301E45200A}" type="presParOf" srcId="{464DA894-C465-4F92-9ED2-46AEB669D8E1}" destId="{912D8875-091D-4BEC-8B18-5EF0527F6663}" srcOrd="0" destOrd="0" presId="urn:microsoft.com/office/officeart/2005/8/layout/process1"/>
    <dgm:cxn modelId="{F18CF6DB-E180-4684-B503-87D9028AB3EA}" type="presParOf" srcId="{94BD6630-BD40-439F-819B-90324C0282A5}" destId="{642BD169-43AF-4664-BFC7-EF3BDBC7605C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9A5EA5F9-B5F9-4A73-8AD0-9930869C09AB}" type="doc">
      <dgm:prSet loTypeId="urn:microsoft.com/office/officeart/2005/8/layout/process1" loCatId="process" qsTypeId="urn:microsoft.com/office/officeart/2005/8/quickstyle/simple1" qsCatId="simple" csTypeId="urn:microsoft.com/office/officeart/2005/8/colors/accent3_3" csCatId="accent3" phldr="1"/>
      <dgm:spPr/>
    </dgm:pt>
    <dgm:pt modelId="{53398F64-A074-4729-9975-D752E97F4A80}">
      <dgm:prSet phldrT="[文本]" custT="1"/>
      <dgm:spPr/>
      <dgm:t>
        <a:bodyPr/>
        <a:lstStyle/>
        <a:p>
          <a:pPr algn="ctr"/>
          <a:r>
            <a:rPr lang="zh-CN" altLang="en-US" sz="1800" b="1" dirty="0">
              <a:solidFill>
                <a:srgbClr val="FFFF00"/>
              </a:solidFill>
            </a:rPr>
            <a:t>输入</a:t>
          </a:r>
          <a:endParaRPr lang="en-US" altLang="zh-CN" sz="1800" b="1" dirty="0">
            <a:solidFill>
              <a:srgbClr val="FFFF00"/>
            </a:solidFill>
          </a:endParaRPr>
        </a:p>
        <a:p>
          <a:pPr algn="l"/>
          <a:r>
            <a:rPr lang="en-US" altLang="zh-CN" sz="1800" dirty="0">
              <a:solidFill>
                <a:schemeClr val="bg1"/>
              </a:solidFill>
            </a:rPr>
            <a:t>1</a:t>
          </a:r>
          <a:r>
            <a:rPr lang="zh-CN" altLang="zh-CN" sz="1800" dirty="0">
              <a:solidFill>
                <a:schemeClr val="bg1"/>
              </a:solidFill>
            </a:rPr>
            <a:t>、</a:t>
          </a:r>
          <a:r>
            <a:rPr lang="zh-CN" altLang="en-US" sz="1800" dirty="0">
              <a:solidFill>
                <a:schemeClr val="bg1"/>
              </a:solidFill>
            </a:rPr>
            <a:t>人力资源</a:t>
          </a:r>
          <a:r>
            <a:rPr lang="zh-CN" altLang="zh-CN" sz="1800" dirty="0">
              <a:solidFill>
                <a:schemeClr val="bg1"/>
              </a:solidFill>
            </a:rPr>
            <a:t>计划</a:t>
          </a:r>
          <a:endParaRPr lang="en-US" altLang="zh-CN" sz="1800" dirty="0">
            <a:solidFill>
              <a:schemeClr val="bg1"/>
            </a:solidFill>
          </a:endParaRPr>
        </a:p>
        <a:p>
          <a:pPr algn="l"/>
          <a:r>
            <a:rPr lang="en-US" altLang="zh-CN" sz="1800" dirty="0">
              <a:solidFill>
                <a:schemeClr val="bg1"/>
              </a:solidFill>
            </a:rPr>
            <a:t>2</a:t>
          </a:r>
          <a:r>
            <a:rPr lang="zh-CN" altLang="zh-CN" sz="1800" dirty="0">
              <a:solidFill>
                <a:schemeClr val="bg1"/>
              </a:solidFill>
            </a:rPr>
            <a:t>、</a:t>
          </a:r>
          <a:r>
            <a:rPr lang="zh-CN" altLang="en-US" sz="1800" dirty="0">
              <a:solidFill>
                <a:schemeClr val="bg1"/>
              </a:solidFill>
            </a:rPr>
            <a:t>资源日历</a:t>
          </a:r>
          <a:endParaRPr lang="en-US" altLang="zh-CN" sz="1800" dirty="0">
            <a:solidFill>
              <a:schemeClr val="bg1"/>
            </a:solidFill>
          </a:endParaRPr>
        </a:p>
        <a:p>
          <a:pPr algn="l"/>
          <a:r>
            <a:rPr lang="en-US" altLang="zh-CN" sz="1800" dirty="0">
              <a:solidFill>
                <a:schemeClr val="bg1"/>
              </a:solidFill>
            </a:rPr>
            <a:t>3</a:t>
          </a:r>
          <a:r>
            <a:rPr lang="zh-CN" altLang="zh-CN" sz="1800" dirty="0">
              <a:solidFill>
                <a:schemeClr val="bg1"/>
              </a:solidFill>
            </a:rPr>
            <a:t>、</a:t>
          </a:r>
          <a:r>
            <a:rPr lang="zh-CN" altLang="en-US" sz="1800" dirty="0">
              <a:solidFill>
                <a:schemeClr val="bg1"/>
              </a:solidFill>
            </a:rPr>
            <a:t>项目人员分派</a:t>
          </a:r>
          <a:endParaRPr lang="en-US" altLang="zh-CN" sz="1800" dirty="0">
            <a:solidFill>
              <a:schemeClr val="bg1"/>
            </a:solidFill>
          </a:endParaRPr>
        </a:p>
      </dgm:t>
    </dgm:pt>
    <dgm:pt modelId="{3C43FA13-B578-4D0A-8399-4DA399340D75}" type="parTrans" cxnId="{17045758-51F7-45F7-A29E-7D5C86693AD3}">
      <dgm:prSet/>
      <dgm:spPr/>
      <dgm:t>
        <a:bodyPr/>
        <a:lstStyle/>
        <a:p>
          <a:endParaRPr lang="zh-CN" altLang="en-US" sz="1400"/>
        </a:p>
      </dgm:t>
    </dgm:pt>
    <dgm:pt modelId="{A175531B-4542-4CFF-8846-BD100261BCBE}" type="sibTrans" cxnId="{17045758-51F7-45F7-A29E-7D5C86693AD3}">
      <dgm:prSet custT="1"/>
      <dgm:spPr/>
      <dgm:t>
        <a:bodyPr/>
        <a:lstStyle/>
        <a:p>
          <a:endParaRPr lang="zh-CN" altLang="en-US" sz="1600" dirty="0"/>
        </a:p>
      </dgm:t>
    </dgm:pt>
    <dgm:pt modelId="{1563041D-95F2-444C-8A39-7C5C04774D34}">
      <dgm:prSet phldrT="[文本]" custT="1"/>
      <dgm:spPr/>
      <dgm:t>
        <a:bodyPr/>
        <a:lstStyle/>
        <a:p>
          <a:pPr algn="ctr">
            <a:lnSpc>
              <a:spcPct val="100000"/>
            </a:lnSpc>
            <a:spcAft>
              <a:spcPts val="0"/>
            </a:spcAft>
          </a:pPr>
          <a:r>
            <a:rPr lang="zh-CN" altLang="en-US" sz="2000" b="1" dirty="0">
              <a:solidFill>
                <a:srgbClr val="FFFF00"/>
              </a:solidFill>
            </a:rPr>
            <a:t>工具与技术</a:t>
          </a:r>
          <a:endParaRPr lang="en-US" altLang="zh-CN" sz="2000" b="1" dirty="0">
            <a:solidFill>
              <a:srgbClr val="FFFF00"/>
            </a:solidFill>
          </a:endParaRPr>
        </a:p>
        <a:p>
          <a:pPr algn="l">
            <a:lnSpc>
              <a:spcPct val="100000"/>
            </a:lnSpc>
            <a:spcAft>
              <a:spcPts val="0"/>
            </a:spcAft>
          </a:pPr>
          <a:r>
            <a:rPr lang="en-US" altLang="zh-CN" sz="2000" b="0" dirty="0">
              <a:solidFill>
                <a:schemeClr val="bg1"/>
              </a:solidFill>
            </a:rPr>
            <a:t>1.</a:t>
          </a:r>
          <a:r>
            <a:rPr lang="zh-CN" altLang="zh-CN" sz="2000" b="0" dirty="0">
              <a:solidFill>
                <a:schemeClr val="bg1"/>
              </a:solidFill>
            </a:rPr>
            <a:t>人际关系技能</a:t>
          </a:r>
          <a:r>
            <a:rPr lang="en-US" altLang="zh-CN" sz="2000" b="0" dirty="0">
              <a:solidFill>
                <a:schemeClr val="bg1"/>
              </a:solidFill>
            </a:rPr>
            <a:t> 2.</a:t>
          </a:r>
          <a:r>
            <a:rPr lang="zh-CN" altLang="zh-CN" sz="2000" b="0" dirty="0">
              <a:solidFill>
                <a:schemeClr val="bg1"/>
              </a:solidFill>
            </a:rPr>
            <a:t>人事测评工具  </a:t>
          </a:r>
          <a:r>
            <a:rPr lang="en-US" altLang="zh-CN" sz="2000" b="0" dirty="0">
              <a:solidFill>
                <a:schemeClr val="bg1"/>
              </a:solidFill>
            </a:rPr>
            <a:t>3.</a:t>
          </a:r>
          <a:r>
            <a:rPr lang="zh-CN" altLang="en-US" sz="2000" b="0" dirty="0">
              <a:solidFill>
                <a:schemeClr val="bg1"/>
              </a:solidFill>
            </a:rPr>
            <a:t>虚拟团队</a:t>
          </a:r>
          <a:r>
            <a:rPr lang="zh-CN" altLang="zh-CN" sz="2000" b="0" dirty="0">
              <a:solidFill>
                <a:schemeClr val="bg1"/>
              </a:solidFill>
            </a:rPr>
            <a:t>         </a:t>
          </a:r>
          <a:r>
            <a:rPr lang="en-US" altLang="zh-CN" sz="2000" b="0" dirty="0">
              <a:solidFill>
                <a:schemeClr val="bg1"/>
              </a:solidFill>
            </a:rPr>
            <a:t>4.</a:t>
          </a:r>
          <a:r>
            <a:rPr lang="zh-CN" altLang="zh-CN" sz="2000" b="0" dirty="0">
              <a:solidFill>
                <a:schemeClr val="bg1"/>
              </a:solidFill>
            </a:rPr>
            <a:t>集中办公</a:t>
          </a:r>
        </a:p>
        <a:p>
          <a:pPr algn="l">
            <a:lnSpc>
              <a:spcPct val="100000"/>
            </a:lnSpc>
            <a:spcAft>
              <a:spcPts val="0"/>
            </a:spcAft>
          </a:pPr>
          <a:r>
            <a:rPr lang="en-US" altLang="zh-CN" sz="2000" b="0" dirty="0">
              <a:solidFill>
                <a:srgbClr val="FFC000"/>
              </a:solidFill>
            </a:rPr>
            <a:t>5.</a:t>
          </a:r>
          <a:r>
            <a:rPr lang="zh-CN" altLang="zh-CN" sz="2000" b="0" dirty="0">
              <a:solidFill>
                <a:srgbClr val="FFC000"/>
              </a:solidFill>
            </a:rPr>
            <a:t>培训 </a:t>
          </a:r>
          <a:r>
            <a:rPr lang="en-US" altLang="zh-CN" sz="2000" b="0" dirty="0">
              <a:solidFill>
                <a:srgbClr val="FFC000"/>
              </a:solidFill>
            </a:rPr>
            <a:t>		6.</a:t>
          </a:r>
          <a:r>
            <a:rPr lang="zh-CN" altLang="zh-CN" sz="2000" b="0" dirty="0">
              <a:solidFill>
                <a:srgbClr val="FFC000"/>
              </a:solidFill>
            </a:rPr>
            <a:t>团队建设活动</a:t>
          </a:r>
          <a:endParaRPr lang="en-US" altLang="zh-CN" sz="2000" b="0" dirty="0">
            <a:solidFill>
              <a:srgbClr val="FFC000"/>
            </a:solidFill>
          </a:endParaRPr>
        </a:p>
        <a:p>
          <a:pPr algn="l">
            <a:lnSpc>
              <a:spcPct val="100000"/>
            </a:lnSpc>
            <a:spcAft>
              <a:spcPts val="0"/>
            </a:spcAft>
          </a:pPr>
          <a:r>
            <a:rPr lang="en-US" altLang="zh-CN" sz="2000" b="0" dirty="0">
              <a:solidFill>
                <a:srgbClr val="FFC000"/>
              </a:solidFill>
            </a:rPr>
            <a:t>7.</a:t>
          </a:r>
          <a:r>
            <a:rPr lang="zh-CN" altLang="zh-CN" sz="2000" b="0" dirty="0">
              <a:solidFill>
                <a:srgbClr val="FFC000"/>
              </a:solidFill>
            </a:rPr>
            <a:t>认可与奖励</a:t>
          </a:r>
          <a:r>
            <a:rPr lang="en-US" altLang="zh-CN" sz="2000" b="0" dirty="0">
              <a:solidFill>
                <a:srgbClr val="FFC000"/>
              </a:solidFill>
            </a:rPr>
            <a:t>	</a:t>
          </a:r>
          <a:endParaRPr lang="zh-CN" altLang="zh-CN" sz="2000" b="0" dirty="0">
            <a:solidFill>
              <a:srgbClr val="FFC000"/>
            </a:solidFill>
          </a:endParaRPr>
        </a:p>
      </dgm:t>
    </dgm:pt>
    <dgm:pt modelId="{73F3596D-7F00-43B1-B90A-86A35ADFD8FA}" type="parTrans" cxnId="{6155B341-5A94-40F3-8600-8929D794BE5C}">
      <dgm:prSet/>
      <dgm:spPr/>
      <dgm:t>
        <a:bodyPr/>
        <a:lstStyle/>
        <a:p>
          <a:endParaRPr lang="zh-CN" altLang="en-US" sz="1400"/>
        </a:p>
      </dgm:t>
    </dgm:pt>
    <dgm:pt modelId="{833EC2E9-2541-4144-AC4E-5B3F8192061B}" type="sibTrans" cxnId="{6155B341-5A94-40F3-8600-8929D794BE5C}">
      <dgm:prSet custT="1"/>
      <dgm:spPr/>
      <dgm:t>
        <a:bodyPr/>
        <a:lstStyle/>
        <a:p>
          <a:endParaRPr lang="zh-CN" altLang="en-US" sz="1600"/>
        </a:p>
      </dgm:t>
    </dgm:pt>
    <dgm:pt modelId="{0CDCD813-F583-4CC4-B042-0B7DB2D0C407}">
      <dgm:prSet phldrT="[文本]" custT="1"/>
      <dgm:spPr/>
      <dgm:t>
        <a:bodyPr/>
        <a:lstStyle/>
        <a:p>
          <a:pPr algn="ctr"/>
          <a:r>
            <a:rPr lang="zh-CN" altLang="en-US" sz="2000" b="1" dirty="0">
              <a:solidFill>
                <a:srgbClr val="FFFF00"/>
              </a:solidFill>
            </a:rPr>
            <a:t>输出</a:t>
          </a:r>
        </a:p>
        <a:p>
          <a:pPr algn="ctr"/>
          <a:r>
            <a:rPr lang="en-US" altLang="zh-CN" sz="2000" b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1</a:t>
          </a:r>
          <a:r>
            <a:rPr lang="zh-CN" altLang="en-US" sz="2000" b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、变更请求</a:t>
          </a:r>
          <a:endParaRPr lang="en-US" altLang="zh-CN" sz="2000" b="0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algn="ctr"/>
          <a:r>
            <a:rPr lang="en-US" altLang="zh-CN" sz="2000" b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2</a:t>
          </a:r>
          <a:r>
            <a:rPr lang="zh-CN" altLang="en-US" sz="2000" b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、</a:t>
          </a:r>
          <a:r>
            <a:rPr lang="zh-CN" altLang="zh-CN" sz="2000" b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团队绩效评价</a:t>
          </a:r>
        </a:p>
      </dgm:t>
    </dgm:pt>
    <dgm:pt modelId="{6F258F92-A79F-4E83-8AA2-DEA1BDEC3D7D}" type="parTrans" cxnId="{F851316C-9168-4553-85C2-316EA80004BA}">
      <dgm:prSet/>
      <dgm:spPr/>
      <dgm:t>
        <a:bodyPr/>
        <a:lstStyle/>
        <a:p>
          <a:endParaRPr lang="zh-CN" altLang="en-US" sz="1400"/>
        </a:p>
      </dgm:t>
    </dgm:pt>
    <dgm:pt modelId="{D5796963-DF7B-41D7-9DE7-D98AFABABF4C}" type="sibTrans" cxnId="{F851316C-9168-4553-85C2-316EA80004BA}">
      <dgm:prSet/>
      <dgm:spPr/>
      <dgm:t>
        <a:bodyPr/>
        <a:lstStyle/>
        <a:p>
          <a:endParaRPr lang="zh-CN" altLang="en-US" sz="1400"/>
        </a:p>
      </dgm:t>
    </dgm:pt>
    <dgm:pt modelId="{94BD6630-BD40-439F-819B-90324C0282A5}" type="pres">
      <dgm:prSet presAssocID="{9A5EA5F9-B5F9-4A73-8AD0-9930869C09AB}" presName="Name0" presStyleCnt="0">
        <dgm:presLayoutVars>
          <dgm:dir/>
          <dgm:resizeHandles val="exact"/>
        </dgm:presLayoutVars>
      </dgm:prSet>
      <dgm:spPr/>
    </dgm:pt>
    <dgm:pt modelId="{5B457EA7-CB6D-4C42-8647-0B2810702F3E}" type="pres">
      <dgm:prSet presAssocID="{53398F64-A074-4729-9975-D752E97F4A80}" presName="node" presStyleLbl="node1" presStyleIdx="0" presStyleCnt="3" custScaleX="132328">
        <dgm:presLayoutVars>
          <dgm:bulletEnabled val="1"/>
        </dgm:presLayoutVars>
      </dgm:prSet>
      <dgm:spPr/>
    </dgm:pt>
    <dgm:pt modelId="{14652B25-4626-446B-9772-CF707F7DD993}" type="pres">
      <dgm:prSet presAssocID="{A175531B-4542-4CFF-8846-BD100261BCBE}" presName="sibTrans" presStyleLbl="sibTrans2D1" presStyleIdx="0" presStyleCnt="2"/>
      <dgm:spPr/>
    </dgm:pt>
    <dgm:pt modelId="{EE91E61F-8853-4731-A482-AD68C36E6D37}" type="pres">
      <dgm:prSet presAssocID="{A175531B-4542-4CFF-8846-BD100261BCBE}" presName="connectorText" presStyleLbl="sibTrans2D1" presStyleIdx="0" presStyleCnt="2"/>
      <dgm:spPr/>
    </dgm:pt>
    <dgm:pt modelId="{C8D7C99F-054B-458A-BA78-5C1A22ACEBC6}" type="pres">
      <dgm:prSet presAssocID="{1563041D-95F2-444C-8A39-7C5C04774D34}" presName="node" presStyleLbl="node1" presStyleIdx="1" presStyleCnt="3" custScaleX="255251">
        <dgm:presLayoutVars>
          <dgm:bulletEnabled val="1"/>
        </dgm:presLayoutVars>
      </dgm:prSet>
      <dgm:spPr/>
    </dgm:pt>
    <dgm:pt modelId="{464DA894-C465-4F92-9ED2-46AEB669D8E1}" type="pres">
      <dgm:prSet presAssocID="{833EC2E9-2541-4144-AC4E-5B3F8192061B}" presName="sibTrans" presStyleLbl="sibTrans2D1" presStyleIdx="1" presStyleCnt="2"/>
      <dgm:spPr/>
    </dgm:pt>
    <dgm:pt modelId="{912D8875-091D-4BEC-8B18-5EF0527F6663}" type="pres">
      <dgm:prSet presAssocID="{833EC2E9-2541-4144-AC4E-5B3F8192061B}" presName="connectorText" presStyleLbl="sibTrans2D1" presStyleIdx="1" presStyleCnt="2"/>
      <dgm:spPr/>
    </dgm:pt>
    <dgm:pt modelId="{642BD169-43AF-4664-BFC7-EF3BDBC7605C}" type="pres">
      <dgm:prSet presAssocID="{0CDCD813-F583-4CC4-B042-0B7DB2D0C407}" presName="node" presStyleLbl="node1" presStyleIdx="2" presStyleCnt="3" custScaleX="123337">
        <dgm:presLayoutVars>
          <dgm:bulletEnabled val="1"/>
        </dgm:presLayoutVars>
      </dgm:prSet>
      <dgm:spPr/>
    </dgm:pt>
  </dgm:ptLst>
  <dgm:cxnLst>
    <dgm:cxn modelId="{72067F06-88BB-4EA1-917D-48A7DFFCF8C3}" type="presOf" srcId="{53398F64-A074-4729-9975-D752E97F4A80}" destId="{5B457EA7-CB6D-4C42-8647-0B2810702F3E}" srcOrd="0" destOrd="0" presId="urn:microsoft.com/office/officeart/2005/8/layout/process1"/>
    <dgm:cxn modelId="{EF59FA25-63A5-4AD6-9E26-E18B3B46E200}" type="presOf" srcId="{833EC2E9-2541-4144-AC4E-5B3F8192061B}" destId="{912D8875-091D-4BEC-8B18-5EF0527F6663}" srcOrd="1" destOrd="0" presId="urn:microsoft.com/office/officeart/2005/8/layout/process1"/>
    <dgm:cxn modelId="{F5F16F5D-FA06-4022-98DD-9C2347E027E0}" type="presOf" srcId="{0CDCD813-F583-4CC4-B042-0B7DB2D0C407}" destId="{642BD169-43AF-4664-BFC7-EF3BDBC7605C}" srcOrd="0" destOrd="0" presId="urn:microsoft.com/office/officeart/2005/8/layout/process1"/>
    <dgm:cxn modelId="{6155B341-5A94-40F3-8600-8929D794BE5C}" srcId="{9A5EA5F9-B5F9-4A73-8AD0-9930869C09AB}" destId="{1563041D-95F2-444C-8A39-7C5C04774D34}" srcOrd="1" destOrd="0" parTransId="{73F3596D-7F00-43B1-B90A-86A35ADFD8FA}" sibTransId="{833EC2E9-2541-4144-AC4E-5B3F8192061B}"/>
    <dgm:cxn modelId="{F851316C-9168-4553-85C2-316EA80004BA}" srcId="{9A5EA5F9-B5F9-4A73-8AD0-9930869C09AB}" destId="{0CDCD813-F583-4CC4-B042-0B7DB2D0C407}" srcOrd="2" destOrd="0" parTransId="{6F258F92-A79F-4E83-8AA2-DEA1BDEC3D7D}" sibTransId="{D5796963-DF7B-41D7-9DE7-D98AFABABF4C}"/>
    <dgm:cxn modelId="{17045758-51F7-45F7-A29E-7D5C86693AD3}" srcId="{9A5EA5F9-B5F9-4A73-8AD0-9930869C09AB}" destId="{53398F64-A074-4729-9975-D752E97F4A80}" srcOrd="0" destOrd="0" parTransId="{3C43FA13-B578-4D0A-8399-4DA399340D75}" sibTransId="{A175531B-4542-4CFF-8846-BD100261BCBE}"/>
    <dgm:cxn modelId="{8706A793-EB97-4A3A-8B1F-DD5B9ECD5FB1}" type="presOf" srcId="{833EC2E9-2541-4144-AC4E-5B3F8192061B}" destId="{464DA894-C465-4F92-9ED2-46AEB669D8E1}" srcOrd="0" destOrd="0" presId="urn:microsoft.com/office/officeart/2005/8/layout/process1"/>
    <dgm:cxn modelId="{BF7C2FE9-FCAF-4329-973A-A2F77E0E7D07}" type="presOf" srcId="{1563041D-95F2-444C-8A39-7C5C04774D34}" destId="{C8D7C99F-054B-458A-BA78-5C1A22ACEBC6}" srcOrd="0" destOrd="0" presId="urn:microsoft.com/office/officeart/2005/8/layout/process1"/>
    <dgm:cxn modelId="{B1D068E9-BFA9-44E2-AF61-B4924CA15080}" type="presOf" srcId="{A175531B-4542-4CFF-8846-BD100261BCBE}" destId="{14652B25-4626-446B-9772-CF707F7DD993}" srcOrd="0" destOrd="0" presId="urn:microsoft.com/office/officeart/2005/8/layout/process1"/>
    <dgm:cxn modelId="{790104EB-D908-4DEA-BC6E-0DB3BFE7CE25}" type="presOf" srcId="{9A5EA5F9-B5F9-4A73-8AD0-9930869C09AB}" destId="{94BD6630-BD40-439F-819B-90324C0282A5}" srcOrd="0" destOrd="0" presId="urn:microsoft.com/office/officeart/2005/8/layout/process1"/>
    <dgm:cxn modelId="{9DD0C8F3-7692-42A9-9C66-16544A17FB5B}" type="presOf" srcId="{A175531B-4542-4CFF-8846-BD100261BCBE}" destId="{EE91E61F-8853-4731-A482-AD68C36E6D37}" srcOrd="1" destOrd="0" presId="urn:microsoft.com/office/officeart/2005/8/layout/process1"/>
    <dgm:cxn modelId="{6332B9E5-A67D-4D18-9140-FECE93F46663}" type="presParOf" srcId="{94BD6630-BD40-439F-819B-90324C0282A5}" destId="{5B457EA7-CB6D-4C42-8647-0B2810702F3E}" srcOrd="0" destOrd="0" presId="urn:microsoft.com/office/officeart/2005/8/layout/process1"/>
    <dgm:cxn modelId="{81CD15EE-CD2F-480F-BDF9-A76219180589}" type="presParOf" srcId="{94BD6630-BD40-439F-819B-90324C0282A5}" destId="{14652B25-4626-446B-9772-CF707F7DD993}" srcOrd="1" destOrd="0" presId="urn:microsoft.com/office/officeart/2005/8/layout/process1"/>
    <dgm:cxn modelId="{5AA5714C-2993-4EE5-A3E9-FBDFC2E4A59A}" type="presParOf" srcId="{14652B25-4626-446B-9772-CF707F7DD993}" destId="{EE91E61F-8853-4731-A482-AD68C36E6D37}" srcOrd="0" destOrd="0" presId="urn:microsoft.com/office/officeart/2005/8/layout/process1"/>
    <dgm:cxn modelId="{1A016E7A-C180-4A66-A391-4E8542552656}" type="presParOf" srcId="{94BD6630-BD40-439F-819B-90324C0282A5}" destId="{C8D7C99F-054B-458A-BA78-5C1A22ACEBC6}" srcOrd="2" destOrd="0" presId="urn:microsoft.com/office/officeart/2005/8/layout/process1"/>
    <dgm:cxn modelId="{F405C5DD-8036-43C2-9602-4B63EB1453C5}" type="presParOf" srcId="{94BD6630-BD40-439F-819B-90324C0282A5}" destId="{464DA894-C465-4F92-9ED2-46AEB669D8E1}" srcOrd="3" destOrd="0" presId="urn:microsoft.com/office/officeart/2005/8/layout/process1"/>
    <dgm:cxn modelId="{203D7343-D9BA-4B7E-A486-72301E45200A}" type="presParOf" srcId="{464DA894-C465-4F92-9ED2-46AEB669D8E1}" destId="{912D8875-091D-4BEC-8B18-5EF0527F6663}" srcOrd="0" destOrd="0" presId="urn:microsoft.com/office/officeart/2005/8/layout/process1"/>
    <dgm:cxn modelId="{F18CF6DB-E180-4684-B503-87D9028AB3EA}" type="presParOf" srcId="{94BD6630-BD40-439F-819B-90324C0282A5}" destId="{642BD169-43AF-4664-BFC7-EF3BDBC7605C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906F2E84-800A-409C-A0AF-2EFEE9A76881}" type="doc">
      <dgm:prSet loTypeId="urn:microsoft.com/office/officeart/2005/8/layout/vList5" loCatId="list" qsTypeId="urn:microsoft.com/office/officeart/2005/8/quickstyle/simple3" qsCatId="simple" csTypeId="urn:microsoft.com/office/officeart/2005/8/colors/colorful3" csCatId="colorful" phldr="1"/>
      <dgm:spPr/>
      <dgm:t>
        <a:bodyPr/>
        <a:lstStyle/>
        <a:p>
          <a:endParaRPr lang="zh-CN" altLang="en-US"/>
        </a:p>
      </dgm:t>
    </dgm:pt>
    <dgm:pt modelId="{F6FCBBC7-BD6D-4FAB-9ED8-FA8BF9288693}">
      <dgm:prSet phldrT="[文本]" custT="1"/>
      <dgm:spPr/>
      <dgm:t>
        <a:bodyPr/>
        <a:lstStyle/>
        <a:p>
          <a:pPr>
            <a:buFont typeface="Wingdings" panose="05000000000000000000" pitchFamily="2" charset="2"/>
            <a:buChar char="n"/>
          </a:pPr>
          <a:r>
            <a: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rPr>
            <a:t>目标</a:t>
          </a:r>
          <a:endParaRPr lang="zh-CN" altLang="en-US" sz="2000" dirty="0"/>
        </a:p>
      </dgm:t>
    </dgm:pt>
    <dgm:pt modelId="{A74BEA8B-9372-46D1-8C73-757D2E944349}" type="parTrans" cxnId="{8DA2B707-9394-48E2-8E36-1A65B537D6B5}">
      <dgm:prSet/>
      <dgm:spPr/>
      <dgm:t>
        <a:bodyPr/>
        <a:lstStyle/>
        <a:p>
          <a:endParaRPr lang="zh-CN" altLang="en-US" sz="2000"/>
        </a:p>
      </dgm:t>
    </dgm:pt>
    <dgm:pt modelId="{E77F8067-011F-4961-AC02-8D101B332FDC}" type="sibTrans" cxnId="{8DA2B707-9394-48E2-8E36-1A65B537D6B5}">
      <dgm:prSet/>
      <dgm:spPr/>
      <dgm:t>
        <a:bodyPr/>
        <a:lstStyle/>
        <a:p>
          <a:endParaRPr lang="zh-CN" altLang="en-US" sz="2000"/>
        </a:p>
      </dgm:t>
    </dgm:pt>
    <dgm:pt modelId="{4A0917C5-A9D6-4364-A6DD-CFF3B44D71CA}">
      <dgm:prSet custT="1"/>
      <dgm:spPr/>
      <dgm:t>
        <a:bodyPr/>
        <a:lstStyle/>
        <a:p>
          <a:r>
            <a: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rPr>
            <a:t>形式</a:t>
          </a:r>
          <a:endParaRPr lang="en-US" altLang="zh-CN" sz="20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0DBEBC3-4708-44C0-9ECC-8B4BEA75318E}" type="parTrans" cxnId="{A10EC2F7-BF3B-4E5D-82DC-3E5B14336BBF}">
      <dgm:prSet/>
      <dgm:spPr/>
      <dgm:t>
        <a:bodyPr/>
        <a:lstStyle/>
        <a:p>
          <a:endParaRPr lang="zh-CN" altLang="en-US" sz="2000"/>
        </a:p>
      </dgm:t>
    </dgm:pt>
    <dgm:pt modelId="{CB7A567A-CE61-4FCA-B72D-0A988E7891F1}" type="sibTrans" cxnId="{A10EC2F7-BF3B-4E5D-82DC-3E5B14336BBF}">
      <dgm:prSet/>
      <dgm:spPr/>
      <dgm:t>
        <a:bodyPr/>
        <a:lstStyle/>
        <a:p>
          <a:endParaRPr lang="zh-CN" altLang="en-US" sz="2000"/>
        </a:p>
      </dgm:t>
    </dgm:pt>
    <dgm:pt modelId="{3D790C88-B9A2-4FD8-B238-510305E229FD}">
      <dgm:prSet custT="1"/>
      <dgm:spPr/>
      <dgm:t>
        <a:bodyPr/>
        <a:lstStyle/>
        <a:p>
          <a:r>
            <a: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rPr>
            <a:t>方式</a:t>
          </a:r>
          <a:endParaRPr lang="en-US" altLang="zh-CN" sz="20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774F4AB-735E-4952-867D-E7B3D9AA6BDB}" type="parTrans" cxnId="{CA410B2D-74A2-4EFB-94C3-8235D91EF4ED}">
      <dgm:prSet/>
      <dgm:spPr/>
      <dgm:t>
        <a:bodyPr/>
        <a:lstStyle/>
        <a:p>
          <a:endParaRPr lang="zh-CN" altLang="en-US" sz="2000"/>
        </a:p>
      </dgm:t>
    </dgm:pt>
    <dgm:pt modelId="{7B269930-E91F-4CA3-8842-A60A89D5D875}" type="sibTrans" cxnId="{CA410B2D-74A2-4EFB-94C3-8235D91EF4ED}">
      <dgm:prSet/>
      <dgm:spPr/>
      <dgm:t>
        <a:bodyPr/>
        <a:lstStyle/>
        <a:p>
          <a:endParaRPr lang="zh-CN" altLang="en-US" sz="2000"/>
        </a:p>
      </dgm:t>
    </dgm:pt>
    <dgm:pt modelId="{5608CD6C-C349-444C-99EB-6F78F1FCD187}">
      <dgm:prSet custT="1"/>
      <dgm:spPr/>
      <dgm:t>
        <a:bodyPr/>
        <a:lstStyle/>
        <a:p>
          <a:r>
            <a:rPr lang="zh-CN" altLang="zh-CN" sz="2000" b="0" dirty="0">
              <a:latin typeface="Times New Roman" panose="02020603050405020304" pitchFamily="18" charset="0"/>
              <a:cs typeface="Times New Roman" panose="02020603050405020304" pitchFamily="18" charset="0"/>
            </a:rPr>
            <a:t>课堂培训</a:t>
          </a:r>
          <a:r>
            <a:rPr lang="zh-CN" altLang="en-US" sz="2000" b="0" dirty="0">
              <a:latin typeface="Times New Roman" panose="02020603050405020304" pitchFamily="18" charset="0"/>
              <a:cs typeface="Times New Roman" panose="02020603050405020304" pitchFamily="18" charset="0"/>
            </a:rPr>
            <a:t>、</a:t>
          </a:r>
          <a:r>
            <a:rPr lang="zh-CN" altLang="zh-CN" sz="2000" b="0" dirty="0">
              <a:latin typeface="Times New Roman" panose="02020603050405020304" pitchFamily="18" charset="0"/>
              <a:cs typeface="Times New Roman" panose="02020603050405020304" pitchFamily="18" charset="0"/>
            </a:rPr>
            <a:t>在线培训、计算机辅助培训、在岗培训（由其他项目团队成员提供）、辅导及训练</a:t>
          </a:r>
          <a:endParaRPr lang="en-US" altLang="zh-CN" sz="2000" b="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8105D85-676B-429A-B86C-B75F30BA4413}" type="parTrans" cxnId="{C397BE5A-9F0C-49FA-8AB4-70B0C6366093}">
      <dgm:prSet/>
      <dgm:spPr/>
      <dgm:t>
        <a:bodyPr/>
        <a:lstStyle/>
        <a:p>
          <a:endParaRPr lang="zh-CN" altLang="en-US" sz="2000"/>
        </a:p>
      </dgm:t>
    </dgm:pt>
    <dgm:pt modelId="{9AC63A27-BA07-41B2-8516-A49C2A2084F1}" type="sibTrans" cxnId="{C397BE5A-9F0C-49FA-8AB4-70B0C6366093}">
      <dgm:prSet/>
      <dgm:spPr/>
      <dgm:t>
        <a:bodyPr/>
        <a:lstStyle/>
        <a:p>
          <a:endParaRPr lang="zh-CN" altLang="en-US" sz="2000"/>
        </a:p>
      </dgm:t>
    </dgm:pt>
    <dgm:pt modelId="{550C5902-7F29-46EC-9976-71FB2B617239}">
      <dgm:prSet custT="1"/>
      <dgm:spPr/>
      <dgm:t>
        <a:bodyPr/>
        <a:lstStyle/>
        <a:p>
          <a:r>
            <a:rPr lang="zh-CN" altLang="en-US" sz="2000" b="0" dirty="0">
              <a:latin typeface="Times New Roman" panose="02020603050405020304" pitchFamily="18" charset="0"/>
              <a:cs typeface="Times New Roman" panose="02020603050405020304" pitchFamily="18" charset="0"/>
            </a:rPr>
            <a:t>正式或非正式培训、内部或外部培训</a:t>
          </a:r>
          <a:endParaRPr lang="en-US" altLang="zh-CN" sz="2000" b="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A295FB2-D114-446C-8C9D-D9112032BD3E}" type="parTrans" cxnId="{148EDA58-6FD3-43F7-8297-127715875230}">
      <dgm:prSet/>
      <dgm:spPr/>
      <dgm:t>
        <a:bodyPr/>
        <a:lstStyle/>
        <a:p>
          <a:endParaRPr lang="zh-CN" altLang="en-US" sz="2000"/>
        </a:p>
      </dgm:t>
    </dgm:pt>
    <dgm:pt modelId="{7D090950-85AF-40BD-8F8B-E782DBBBEDFE}" type="sibTrans" cxnId="{148EDA58-6FD3-43F7-8297-127715875230}">
      <dgm:prSet/>
      <dgm:spPr/>
      <dgm:t>
        <a:bodyPr/>
        <a:lstStyle/>
        <a:p>
          <a:endParaRPr lang="zh-CN" altLang="en-US" sz="2000"/>
        </a:p>
      </dgm:t>
    </dgm:pt>
    <dgm:pt modelId="{84FAEFC7-8B9F-4DF2-B9F6-370073C3C38B}">
      <dgm:prSet phldrT="[文本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zh-CN" altLang="en-US" sz="2000" b="0" dirty="0">
              <a:latin typeface="Times New Roman" panose="02020603050405020304" pitchFamily="18" charset="0"/>
              <a:cs typeface="Times New Roman" panose="02020603050405020304" pitchFamily="18" charset="0"/>
            </a:rPr>
            <a:t>提高项目团队成员能力</a:t>
          </a:r>
          <a:endParaRPr lang="zh-CN" altLang="en-US" sz="2000" b="0" dirty="0"/>
        </a:p>
      </dgm:t>
    </dgm:pt>
    <dgm:pt modelId="{3C8F9FC4-93BA-432A-A47B-CB1417511B70}" type="parTrans" cxnId="{9196852E-3BE2-4AB5-A078-EAACCE051C06}">
      <dgm:prSet/>
      <dgm:spPr/>
      <dgm:t>
        <a:bodyPr/>
        <a:lstStyle/>
        <a:p>
          <a:endParaRPr lang="zh-CN" altLang="en-US" sz="2000"/>
        </a:p>
      </dgm:t>
    </dgm:pt>
    <dgm:pt modelId="{F2BD4E5F-0FF0-43AD-AF6B-A17326287ED2}" type="sibTrans" cxnId="{9196852E-3BE2-4AB5-A078-EAACCE051C06}">
      <dgm:prSet/>
      <dgm:spPr/>
      <dgm:t>
        <a:bodyPr/>
        <a:lstStyle/>
        <a:p>
          <a:endParaRPr lang="zh-CN" altLang="en-US" sz="2000"/>
        </a:p>
      </dgm:t>
    </dgm:pt>
    <dgm:pt modelId="{6C883E17-73EC-41B4-86C1-6A6A226B5FC9}">
      <dgm:prSet custT="1"/>
      <dgm:spPr/>
      <dgm:t>
        <a:bodyPr/>
        <a:lstStyle/>
        <a:p>
          <a:r>
            <a: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rPr>
            <a:t>时机</a:t>
          </a:r>
          <a:endParaRPr lang="en-US" altLang="zh-CN" sz="20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144CA27-CE86-4BF9-BD76-E03330283EA6}" type="parTrans" cxnId="{CB27B461-3FC1-4AC5-98FC-9FBED250D94A}">
      <dgm:prSet/>
      <dgm:spPr/>
      <dgm:t>
        <a:bodyPr/>
        <a:lstStyle/>
        <a:p>
          <a:endParaRPr lang="zh-CN" altLang="en-US"/>
        </a:p>
      </dgm:t>
    </dgm:pt>
    <dgm:pt modelId="{D8AF504F-F5C2-40F3-9C78-472138D3989E}" type="sibTrans" cxnId="{CB27B461-3FC1-4AC5-98FC-9FBED250D94A}">
      <dgm:prSet/>
      <dgm:spPr/>
      <dgm:t>
        <a:bodyPr/>
        <a:lstStyle/>
        <a:p>
          <a:endParaRPr lang="zh-CN" altLang="en-US"/>
        </a:p>
      </dgm:t>
    </dgm:pt>
    <dgm:pt modelId="{B28139ED-DB61-419F-B598-E61725D0A2F0}">
      <dgm:prSet custT="1"/>
      <dgm:spPr/>
      <dgm:t>
        <a:bodyPr/>
        <a:lstStyle/>
        <a:p>
          <a:r>
            <a:rPr lang="en-US" altLang="zh-CN" sz="2000" b="0" dirty="0">
              <a:latin typeface="Times New Roman" panose="02020603050405020304" pitchFamily="18" charset="0"/>
              <a:cs typeface="Times New Roman" panose="02020603050405020304" pitchFamily="18" charset="0"/>
            </a:rPr>
            <a:t>(1)</a:t>
          </a:r>
          <a:r>
            <a:rPr lang="zh-CN" altLang="zh-CN" sz="2000" b="0" dirty="0">
              <a:latin typeface="Times New Roman" panose="02020603050405020304" pitchFamily="18" charset="0"/>
              <a:cs typeface="Times New Roman" panose="02020603050405020304" pitchFamily="18" charset="0"/>
            </a:rPr>
            <a:t>按资源管理计划中的安排来实施</a:t>
          </a:r>
          <a:endParaRPr lang="en-US" altLang="zh-CN" sz="2000" b="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9F85FE8-195D-453A-8295-DBCED765D1DC}" type="parTrans" cxnId="{7E3D82BE-6D47-48BA-8396-E79275D8F8DC}">
      <dgm:prSet/>
      <dgm:spPr/>
      <dgm:t>
        <a:bodyPr/>
        <a:lstStyle/>
        <a:p>
          <a:endParaRPr lang="zh-CN" altLang="en-US"/>
        </a:p>
      </dgm:t>
    </dgm:pt>
    <dgm:pt modelId="{A217D3E3-1443-4B4E-A375-2B4A0643DB3B}" type="sibTrans" cxnId="{7E3D82BE-6D47-48BA-8396-E79275D8F8DC}">
      <dgm:prSet/>
      <dgm:spPr/>
      <dgm:t>
        <a:bodyPr/>
        <a:lstStyle/>
        <a:p>
          <a:endParaRPr lang="zh-CN" altLang="en-US"/>
        </a:p>
      </dgm:t>
    </dgm:pt>
    <dgm:pt modelId="{583D124F-3C70-43DB-8C09-6BC4482C25CB}">
      <dgm:prSet phldrT="[文本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zh-CN" altLang="en-US" sz="2000" b="0" dirty="0"/>
            <a:t>也包括改善缺乏必要管理或技术技能成员的能力</a:t>
          </a:r>
        </a:p>
      </dgm:t>
    </dgm:pt>
    <dgm:pt modelId="{57976E11-751A-48D8-9A66-F0B3DD8A1462}" type="parTrans" cxnId="{43074BB6-8BB3-44E0-A888-2054DD06D7C8}">
      <dgm:prSet/>
      <dgm:spPr/>
      <dgm:t>
        <a:bodyPr/>
        <a:lstStyle/>
        <a:p>
          <a:endParaRPr lang="zh-CN" altLang="en-US"/>
        </a:p>
      </dgm:t>
    </dgm:pt>
    <dgm:pt modelId="{F7EEEAE5-8462-4608-A452-B63CA3CA7D07}" type="sibTrans" cxnId="{43074BB6-8BB3-44E0-A888-2054DD06D7C8}">
      <dgm:prSet/>
      <dgm:spPr/>
      <dgm:t>
        <a:bodyPr/>
        <a:lstStyle/>
        <a:p>
          <a:endParaRPr lang="zh-CN" altLang="en-US"/>
        </a:p>
      </dgm:t>
    </dgm:pt>
    <dgm:pt modelId="{45FBC829-9284-4C1E-A73A-C4299FB3BFF0}">
      <dgm:prSet custT="1"/>
      <dgm:spPr/>
      <dgm:t>
        <a:bodyPr/>
        <a:lstStyle/>
        <a:p>
          <a:r>
            <a:rPr lang="en-US" altLang="zh-CN" sz="2000" b="0" dirty="0">
              <a:latin typeface="Times New Roman" panose="02020603050405020304" pitchFamily="18" charset="0"/>
              <a:cs typeface="Times New Roman" panose="02020603050405020304" pitchFamily="18" charset="0"/>
            </a:rPr>
            <a:t>(2)</a:t>
          </a:r>
          <a:r>
            <a:rPr lang="zh-CN" altLang="zh-CN" sz="2000" b="0" dirty="0">
              <a:latin typeface="Times New Roman" panose="02020603050405020304" pitchFamily="18" charset="0"/>
              <a:cs typeface="Times New Roman" panose="02020603050405020304" pitchFamily="18" charset="0"/>
            </a:rPr>
            <a:t>根据管理过程中观察、交谈和项目绩效评估的结果</a:t>
          </a:r>
          <a:endParaRPr lang="en-US" altLang="zh-CN" sz="2000" b="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06557A3-07F0-4F47-9842-A75468FA8375}" type="parTrans" cxnId="{03D8A32B-E691-4FCD-A02A-25F55DF1780E}">
      <dgm:prSet/>
      <dgm:spPr/>
      <dgm:t>
        <a:bodyPr/>
        <a:lstStyle/>
        <a:p>
          <a:endParaRPr lang="zh-CN" altLang="en-US"/>
        </a:p>
      </dgm:t>
    </dgm:pt>
    <dgm:pt modelId="{6A530A30-007A-44CB-9E2A-D0D794D7C426}" type="sibTrans" cxnId="{03D8A32B-E691-4FCD-A02A-25F55DF1780E}">
      <dgm:prSet/>
      <dgm:spPr/>
      <dgm:t>
        <a:bodyPr/>
        <a:lstStyle/>
        <a:p>
          <a:endParaRPr lang="zh-CN" altLang="en-US"/>
        </a:p>
      </dgm:t>
    </dgm:pt>
    <dgm:pt modelId="{D0A6F159-B5B4-4B97-9607-B93423A70F18}">
      <dgm:prSet custT="1"/>
      <dgm:spPr/>
      <dgm:t>
        <a:bodyPr/>
        <a:lstStyle/>
        <a:p>
          <a:r>
            <a:rPr lang="zh-CN" altLang="en-US" sz="2000" b="0" dirty="0">
              <a:latin typeface="Times New Roman" panose="02020603050405020304" pitchFamily="18" charset="0"/>
              <a:cs typeface="Times New Roman" panose="02020603050405020304" pitchFamily="18" charset="0"/>
            </a:rPr>
            <a:t>岗前或岗上培训</a:t>
          </a:r>
          <a:endParaRPr lang="en-US" altLang="zh-CN" sz="2000" b="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2A53AD8-66F3-4B11-ABB0-1FD354CF8D12}" type="parTrans" cxnId="{2B181947-DE0B-450F-9E99-C22A08D65698}">
      <dgm:prSet/>
      <dgm:spPr/>
      <dgm:t>
        <a:bodyPr/>
        <a:lstStyle/>
        <a:p>
          <a:endParaRPr lang="zh-CN" altLang="en-US"/>
        </a:p>
      </dgm:t>
    </dgm:pt>
    <dgm:pt modelId="{96BE174C-D0C8-4F69-B0D5-59B0DCC60435}" type="sibTrans" cxnId="{2B181947-DE0B-450F-9E99-C22A08D65698}">
      <dgm:prSet/>
      <dgm:spPr/>
      <dgm:t>
        <a:bodyPr/>
        <a:lstStyle/>
        <a:p>
          <a:endParaRPr lang="zh-CN" altLang="en-US"/>
        </a:p>
      </dgm:t>
    </dgm:pt>
    <dgm:pt modelId="{8DA223C6-BE58-4516-BC13-B3AF58117EDC}" type="pres">
      <dgm:prSet presAssocID="{906F2E84-800A-409C-A0AF-2EFEE9A76881}" presName="Name0" presStyleCnt="0">
        <dgm:presLayoutVars>
          <dgm:dir/>
          <dgm:animLvl val="lvl"/>
          <dgm:resizeHandles val="exact"/>
        </dgm:presLayoutVars>
      </dgm:prSet>
      <dgm:spPr/>
    </dgm:pt>
    <dgm:pt modelId="{3D287D7C-2250-420D-AD30-5DC94D39FB8A}" type="pres">
      <dgm:prSet presAssocID="{F6FCBBC7-BD6D-4FAB-9ED8-FA8BF9288693}" presName="linNode" presStyleCnt="0"/>
      <dgm:spPr/>
    </dgm:pt>
    <dgm:pt modelId="{9355AC1A-A179-48C5-929F-BD36D2BAA17C}" type="pres">
      <dgm:prSet presAssocID="{F6FCBBC7-BD6D-4FAB-9ED8-FA8BF9288693}" presName="parentText" presStyleLbl="node1" presStyleIdx="0" presStyleCnt="4" custScaleX="49503">
        <dgm:presLayoutVars>
          <dgm:chMax val="1"/>
          <dgm:bulletEnabled val="1"/>
        </dgm:presLayoutVars>
      </dgm:prSet>
      <dgm:spPr/>
    </dgm:pt>
    <dgm:pt modelId="{4E8200D7-C785-4DDA-869C-4C8FAD68B9D4}" type="pres">
      <dgm:prSet presAssocID="{F6FCBBC7-BD6D-4FAB-9ED8-FA8BF9288693}" presName="descendantText" presStyleLbl="alignAccFollowNode1" presStyleIdx="0" presStyleCnt="4" custScaleX="153678">
        <dgm:presLayoutVars>
          <dgm:bulletEnabled val="1"/>
        </dgm:presLayoutVars>
      </dgm:prSet>
      <dgm:spPr/>
    </dgm:pt>
    <dgm:pt modelId="{7661870F-1ACF-4D0C-8EA9-D5EE26D577D6}" type="pres">
      <dgm:prSet presAssocID="{E77F8067-011F-4961-AC02-8D101B332FDC}" presName="sp" presStyleCnt="0"/>
      <dgm:spPr/>
    </dgm:pt>
    <dgm:pt modelId="{36A54B40-B35C-48D7-95D0-F51D84567E02}" type="pres">
      <dgm:prSet presAssocID="{4A0917C5-A9D6-4364-A6DD-CFF3B44D71CA}" presName="linNode" presStyleCnt="0"/>
      <dgm:spPr/>
    </dgm:pt>
    <dgm:pt modelId="{BC56BA97-5999-4D11-8B5E-4E1A9681D0EC}" type="pres">
      <dgm:prSet presAssocID="{4A0917C5-A9D6-4364-A6DD-CFF3B44D71CA}" presName="parentText" presStyleLbl="node1" presStyleIdx="1" presStyleCnt="4" custScaleX="49503">
        <dgm:presLayoutVars>
          <dgm:chMax val="1"/>
          <dgm:bulletEnabled val="1"/>
        </dgm:presLayoutVars>
      </dgm:prSet>
      <dgm:spPr/>
    </dgm:pt>
    <dgm:pt modelId="{CEB8D9D9-A463-4854-BB0D-C7C1270DD81E}" type="pres">
      <dgm:prSet presAssocID="{4A0917C5-A9D6-4364-A6DD-CFF3B44D71CA}" presName="descendantText" presStyleLbl="alignAccFollowNode1" presStyleIdx="1" presStyleCnt="4" custScaleX="153678">
        <dgm:presLayoutVars>
          <dgm:bulletEnabled val="1"/>
        </dgm:presLayoutVars>
      </dgm:prSet>
      <dgm:spPr/>
    </dgm:pt>
    <dgm:pt modelId="{C1EE222D-8B40-4DB1-BEB6-D0E05F98A3AC}" type="pres">
      <dgm:prSet presAssocID="{CB7A567A-CE61-4FCA-B72D-0A988E7891F1}" presName="sp" presStyleCnt="0"/>
      <dgm:spPr/>
    </dgm:pt>
    <dgm:pt modelId="{51973DC2-3AFE-4C67-89AF-B4D52E1FADE4}" type="pres">
      <dgm:prSet presAssocID="{6C883E17-73EC-41B4-86C1-6A6A226B5FC9}" presName="linNode" presStyleCnt="0"/>
      <dgm:spPr/>
    </dgm:pt>
    <dgm:pt modelId="{10CFA6FD-3CF7-4706-A4B7-D4761B6963C6}" type="pres">
      <dgm:prSet presAssocID="{6C883E17-73EC-41B4-86C1-6A6A226B5FC9}" presName="parentText" presStyleLbl="node1" presStyleIdx="2" presStyleCnt="4" custScaleX="49503">
        <dgm:presLayoutVars>
          <dgm:chMax val="1"/>
          <dgm:bulletEnabled val="1"/>
        </dgm:presLayoutVars>
      </dgm:prSet>
      <dgm:spPr/>
    </dgm:pt>
    <dgm:pt modelId="{E1553400-481C-4417-ACAA-693DA2339CFA}" type="pres">
      <dgm:prSet presAssocID="{6C883E17-73EC-41B4-86C1-6A6A226B5FC9}" presName="descendantText" presStyleLbl="alignAccFollowNode1" presStyleIdx="2" presStyleCnt="4" custScaleX="153678">
        <dgm:presLayoutVars>
          <dgm:bulletEnabled val="1"/>
        </dgm:presLayoutVars>
      </dgm:prSet>
      <dgm:spPr/>
    </dgm:pt>
    <dgm:pt modelId="{B6806F44-3F72-4AD9-8138-C0560A298AA5}" type="pres">
      <dgm:prSet presAssocID="{D8AF504F-F5C2-40F3-9C78-472138D3989E}" presName="sp" presStyleCnt="0"/>
      <dgm:spPr/>
    </dgm:pt>
    <dgm:pt modelId="{37C81B73-AE55-40C3-A4F9-1E69EB8A227C}" type="pres">
      <dgm:prSet presAssocID="{3D790C88-B9A2-4FD8-B238-510305E229FD}" presName="linNode" presStyleCnt="0"/>
      <dgm:spPr/>
    </dgm:pt>
    <dgm:pt modelId="{8DDFFF2F-B2C7-47B6-A1CF-62F49A6F4197}" type="pres">
      <dgm:prSet presAssocID="{3D790C88-B9A2-4FD8-B238-510305E229FD}" presName="parentText" presStyleLbl="node1" presStyleIdx="3" presStyleCnt="4" custScaleX="49503">
        <dgm:presLayoutVars>
          <dgm:chMax val="1"/>
          <dgm:bulletEnabled val="1"/>
        </dgm:presLayoutVars>
      </dgm:prSet>
      <dgm:spPr/>
    </dgm:pt>
    <dgm:pt modelId="{A62DA883-CF85-4042-A0CB-1FE0C290885C}" type="pres">
      <dgm:prSet presAssocID="{3D790C88-B9A2-4FD8-B238-510305E229FD}" presName="descendantText" presStyleLbl="alignAccFollowNode1" presStyleIdx="3" presStyleCnt="4" custScaleX="153678">
        <dgm:presLayoutVars>
          <dgm:bulletEnabled val="1"/>
        </dgm:presLayoutVars>
      </dgm:prSet>
      <dgm:spPr/>
    </dgm:pt>
  </dgm:ptLst>
  <dgm:cxnLst>
    <dgm:cxn modelId="{E9B80001-D41D-46E4-AA1F-D722F758E035}" type="presOf" srcId="{906F2E84-800A-409C-A0AF-2EFEE9A76881}" destId="{8DA223C6-BE58-4516-BC13-B3AF58117EDC}" srcOrd="0" destOrd="0" presId="urn:microsoft.com/office/officeart/2005/8/layout/vList5"/>
    <dgm:cxn modelId="{B50A7A02-06B3-4FEC-B990-E0505B54BC95}" type="presOf" srcId="{D0A6F159-B5B4-4B97-9607-B93423A70F18}" destId="{CEB8D9D9-A463-4854-BB0D-C7C1270DD81E}" srcOrd="0" destOrd="1" presId="urn:microsoft.com/office/officeart/2005/8/layout/vList5"/>
    <dgm:cxn modelId="{8DA2B707-9394-48E2-8E36-1A65B537D6B5}" srcId="{906F2E84-800A-409C-A0AF-2EFEE9A76881}" destId="{F6FCBBC7-BD6D-4FAB-9ED8-FA8BF9288693}" srcOrd="0" destOrd="0" parTransId="{A74BEA8B-9372-46D1-8C73-757D2E944349}" sibTransId="{E77F8067-011F-4961-AC02-8D101B332FDC}"/>
    <dgm:cxn modelId="{03D8A32B-E691-4FCD-A02A-25F55DF1780E}" srcId="{6C883E17-73EC-41B4-86C1-6A6A226B5FC9}" destId="{45FBC829-9284-4C1E-A73A-C4299FB3BFF0}" srcOrd="1" destOrd="0" parTransId="{A06557A3-07F0-4F47-9842-A75468FA8375}" sibTransId="{6A530A30-007A-44CB-9E2A-D0D794D7C426}"/>
    <dgm:cxn modelId="{CA410B2D-74A2-4EFB-94C3-8235D91EF4ED}" srcId="{906F2E84-800A-409C-A0AF-2EFEE9A76881}" destId="{3D790C88-B9A2-4FD8-B238-510305E229FD}" srcOrd="3" destOrd="0" parTransId="{E774F4AB-735E-4952-867D-E7B3D9AA6BDB}" sibTransId="{7B269930-E91F-4CA3-8842-A60A89D5D875}"/>
    <dgm:cxn modelId="{9196852E-3BE2-4AB5-A078-EAACCE051C06}" srcId="{F6FCBBC7-BD6D-4FAB-9ED8-FA8BF9288693}" destId="{84FAEFC7-8B9F-4DF2-B9F6-370073C3C38B}" srcOrd="0" destOrd="0" parTransId="{3C8F9FC4-93BA-432A-A47B-CB1417511B70}" sibTransId="{F2BD4E5F-0FF0-43AD-AF6B-A17326287ED2}"/>
    <dgm:cxn modelId="{CB27B461-3FC1-4AC5-98FC-9FBED250D94A}" srcId="{906F2E84-800A-409C-A0AF-2EFEE9A76881}" destId="{6C883E17-73EC-41B4-86C1-6A6A226B5FC9}" srcOrd="2" destOrd="0" parTransId="{9144CA27-CE86-4BF9-BD76-E03330283EA6}" sibTransId="{D8AF504F-F5C2-40F3-9C78-472138D3989E}"/>
    <dgm:cxn modelId="{2B181947-DE0B-450F-9E99-C22A08D65698}" srcId="{4A0917C5-A9D6-4364-A6DD-CFF3B44D71CA}" destId="{D0A6F159-B5B4-4B97-9607-B93423A70F18}" srcOrd="1" destOrd="0" parTransId="{72A53AD8-66F3-4B11-ABB0-1FD354CF8D12}" sibTransId="{96BE174C-D0C8-4F69-B0D5-59B0DCC60435}"/>
    <dgm:cxn modelId="{1FCA2C6D-0D0D-4400-8FB1-D7C0E8293433}" type="presOf" srcId="{84FAEFC7-8B9F-4DF2-B9F6-370073C3C38B}" destId="{4E8200D7-C785-4DDA-869C-4C8FAD68B9D4}" srcOrd="0" destOrd="0" presId="urn:microsoft.com/office/officeart/2005/8/layout/vList5"/>
    <dgm:cxn modelId="{AE92056E-0FEF-4F55-8207-0B218BB6B04F}" type="presOf" srcId="{F6FCBBC7-BD6D-4FAB-9ED8-FA8BF9288693}" destId="{9355AC1A-A179-48C5-929F-BD36D2BAA17C}" srcOrd="0" destOrd="0" presId="urn:microsoft.com/office/officeart/2005/8/layout/vList5"/>
    <dgm:cxn modelId="{59B47E70-D003-4880-97B5-05849FDAC88B}" type="presOf" srcId="{45FBC829-9284-4C1E-A73A-C4299FB3BFF0}" destId="{E1553400-481C-4417-ACAA-693DA2339CFA}" srcOrd="0" destOrd="1" presId="urn:microsoft.com/office/officeart/2005/8/layout/vList5"/>
    <dgm:cxn modelId="{148EDA58-6FD3-43F7-8297-127715875230}" srcId="{4A0917C5-A9D6-4364-A6DD-CFF3B44D71CA}" destId="{550C5902-7F29-46EC-9976-71FB2B617239}" srcOrd="0" destOrd="0" parTransId="{1A295FB2-D114-446C-8C9D-D9112032BD3E}" sibTransId="{7D090950-85AF-40BD-8F8B-E782DBBBEDFE}"/>
    <dgm:cxn modelId="{C397BE5A-9F0C-49FA-8AB4-70B0C6366093}" srcId="{3D790C88-B9A2-4FD8-B238-510305E229FD}" destId="{5608CD6C-C349-444C-99EB-6F78F1FCD187}" srcOrd="0" destOrd="0" parTransId="{48105D85-676B-429A-B86C-B75F30BA4413}" sibTransId="{9AC63A27-BA07-41B2-8516-A49C2A2084F1}"/>
    <dgm:cxn modelId="{43074BB6-8BB3-44E0-A888-2054DD06D7C8}" srcId="{F6FCBBC7-BD6D-4FAB-9ED8-FA8BF9288693}" destId="{583D124F-3C70-43DB-8C09-6BC4482C25CB}" srcOrd="1" destOrd="0" parTransId="{57976E11-751A-48D8-9A66-F0B3DD8A1462}" sibTransId="{F7EEEAE5-8462-4608-A452-B63CA3CA7D07}"/>
    <dgm:cxn modelId="{2E3FAFBD-9A89-447D-AAC6-F7E925D9085F}" type="presOf" srcId="{4A0917C5-A9D6-4364-A6DD-CFF3B44D71CA}" destId="{BC56BA97-5999-4D11-8B5E-4E1A9681D0EC}" srcOrd="0" destOrd="0" presId="urn:microsoft.com/office/officeart/2005/8/layout/vList5"/>
    <dgm:cxn modelId="{419BB2BD-A2EA-45B2-AABB-20210F8B1774}" type="presOf" srcId="{3D790C88-B9A2-4FD8-B238-510305E229FD}" destId="{8DDFFF2F-B2C7-47B6-A1CF-62F49A6F4197}" srcOrd="0" destOrd="0" presId="urn:microsoft.com/office/officeart/2005/8/layout/vList5"/>
    <dgm:cxn modelId="{7E3D82BE-6D47-48BA-8396-E79275D8F8DC}" srcId="{6C883E17-73EC-41B4-86C1-6A6A226B5FC9}" destId="{B28139ED-DB61-419F-B598-E61725D0A2F0}" srcOrd="0" destOrd="0" parTransId="{59F85FE8-195D-453A-8295-DBCED765D1DC}" sibTransId="{A217D3E3-1443-4B4E-A375-2B4A0643DB3B}"/>
    <dgm:cxn modelId="{5248DEBE-43EB-4AE2-B4A9-97AD974B7132}" type="presOf" srcId="{550C5902-7F29-46EC-9976-71FB2B617239}" destId="{CEB8D9D9-A463-4854-BB0D-C7C1270DD81E}" srcOrd="0" destOrd="0" presId="urn:microsoft.com/office/officeart/2005/8/layout/vList5"/>
    <dgm:cxn modelId="{5A6658E0-EA3B-4087-AD04-7B6A4BCB1D67}" type="presOf" srcId="{5608CD6C-C349-444C-99EB-6F78F1FCD187}" destId="{A62DA883-CF85-4042-A0CB-1FE0C290885C}" srcOrd="0" destOrd="0" presId="urn:microsoft.com/office/officeart/2005/8/layout/vList5"/>
    <dgm:cxn modelId="{A08F29E4-0B27-41DC-A6FE-4BE04F142EF2}" type="presOf" srcId="{6C883E17-73EC-41B4-86C1-6A6A226B5FC9}" destId="{10CFA6FD-3CF7-4706-A4B7-D4761B6963C6}" srcOrd="0" destOrd="0" presId="urn:microsoft.com/office/officeart/2005/8/layout/vList5"/>
    <dgm:cxn modelId="{FC8F58F3-C7F9-47C3-8EF1-0987F506C06D}" type="presOf" srcId="{B28139ED-DB61-419F-B598-E61725D0A2F0}" destId="{E1553400-481C-4417-ACAA-693DA2339CFA}" srcOrd="0" destOrd="0" presId="urn:microsoft.com/office/officeart/2005/8/layout/vList5"/>
    <dgm:cxn modelId="{D78CEEF5-6BDC-40DB-B893-4AF72184210E}" type="presOf" srcId="{583D124F-3C70-43DB-8C09-6BC4482C25CB}" destId="{4E8200D7-C785-4DDA-869C-4C8FAD68B9D4}" srcOrd="0" destOrd="1" presId="urn:microsoft.com/office/officeart/2005/8/layout/vList5"/>
    <dgm:cxn modelId="{A10EC2F7-BF3B-4E5D-82DC-3E5B14336BBF}" srcId="{906F2E84-800A-409C-A0AF-2EFEE9A76881}" destId="{4A0917C5-A9D6-4364-A6DD-CFF3B44D71CA}" srcOrd="1" destOrd="0" parTransId="{00DBEBC3-4708-44C0-9ECC-8B4BEA75318E}" sibTransId="{CB7A567A-CE61-4FCA-B72D-0A988E7891F1}"/>
    <dgm:cxn modelId="{C30DA26C-DBD0-48C4-ADA3-D8BE317C75AF}" type="presParOf" srcId="{8DA223C6-BE58-4516-BC13-B3AF58117EDC}" destId="{3D287D7C-2250-420D-AD30-5DC94D39FB8A}" srcOrd="0" destOrd="0" presId="urn:microsoft.com/office/officeart/2005/8/layout/vList5"/>
    <dgm:cxn modelId="{CBF2D956-6E4D-4234-A100-595FFD1BBD3A}" type="presParOf" srcId="{3D287D7C-2250-420D-AD30-5DC94D39FB8A}" destId="{9355AC1A-A179-48C5-929F-BD36D2BAA17C}" srcOrd="0" destOrd="0" presId="urn:microsoft.com/office/officeart/2005/8/layout/vList5"/>
    <dgm:cxn modelId="{29053C66-FE09-4AD8-ABAC-ABFCC8CBF1A3}" type="presParOf" srcId="{3D287D7C-2250-420D-AD30-5DC94D39FB8A}" destId="{4E8200D7-C785-4DDA-869C-4C8FAD68B9D4}" srcOrd="1" destOrd="0" presId="urn:microsoft.com/office/officeart/2005/8/layout/vList5"/>
    <dgm:cxn modelId="{F6636E06-4124-4EB9-B04B-F78E8322B5D9}" type="presParOf" srcId="{8DA223C6-BE58-4516-BC13-B3AF58117EDC}" destId="{7661870F-1ACF-4D0C-8EA9-D5EE26D577D6}" srcOrd="1" destOrd="0" presId="urn:microsoft.com/office/officeart/2005/8/layout/vList5"/>
    <dgm:cxn modelId="{E2CA2C12-B55E-4325-86B5-270CC7ADAA9D}" type="presParOf" srcId="{8DA223C6-BE58-4516-BC13-B3AF58117EDC}" destId="{36A54B40-B35C-48D7-95D0-F51D84567E02}" srcOrd="2" destOrd="0" presId="urn:microsoft.com/office/officeart/2005/8/layout/vList5"/>
    <dgm:cxn modelId="{676A65FB-3EB8-496A-9EA9-C47C8949C3EB}" type="presParOf" srcId="{36A54B40-B35C-48D7-95D0-F51D84567E02}" destId="{BC56BA97-5999-4D11-8B5E-4E1A9681D0EC}" srcOrd="0" destOrd="0" presId="urn:microsoft.com/office/officeart/2005/8/layout/vList5"/>
    <dgm:cxn modelId="{6CDA3492-E300-4A0D-8626-7FB1CC2C65CB}" type="presParOf" srcId="{36A54B40-B35C-48D7-95D0-F51D84567E02}" destId="{CEB8D9D9-A463-4854-BB0D-C7C1270DD81E}" srcOrd="1" destOrd="0" presId="urn:microsoft.com/office/officeart/2005/8/layout/vList5"/>
    <dgm:cxn modelId="{BDA48781-59F6-4C3A-BD6B-EED5BC7570CF}" type="presParOf" srcId="{8DA223C6-BE58-4516-BC13-B3AF58117EDC}" destId="{C1EE222D-8B40-4DB1-BEB6-D0E05F98A3AC}" srcOrd="3" destOrd="0" presId="urn:microsoft.com/office/officeart/2005/8/layout/vList5"/>
    <dgm:cxn modelId="{CB363FFD-CB32-4212-86BE-2A62B1DEB556}" type="presParOf" srcId="{8DA223C6-BE58-4516-BC13-B3AF58117EDC}" destId="{51973DC2-3AFE-4C67-89AF-B4D52E1FADE4}" srcOrd="4" destOrd="0" presId="urn:microsoft.com/office/officeart/2005/8/layout/vList5"/>
    <dgm:cxn modelId="{CCF8C835-44E7-4437-9B1F-7C28F84D8313}" type="presParOf" srcId="{51973DC2-3AFE-4C67-89AF-B4D52E1FADE4}" destId="{10CFA6FD-3CF7-4706-A4B7-D4761B6963C6}" srcOrd="0" destOrd="0" presId="urn:microsoft.com/office/officeart/2005/8/layout/vList5"/>
    <dgm:cxn modelId="{386752FE-69F5-41B7-B3D0-8176FECA34F2}" type="presParOf" srcId="{51973DC2-3AFE-4C67-89AF-B4D52E1FADE4}" destId="{E1553400-481C-4417-ACAA-693DA2339CFA}" srcOrd="1" destOrd="0" presId="urn:microsoft.com/office/officeart/2005/8/layout/vList5"/>
    <dgm:cxn modelId="{27892897-30E7-4660-B728-A1FB153374E1}" type="presParOf" srcId="{8DA223C6-BE58-4516-BC13-B3AF58117EDC}" destId="{B6806F44-3F72-4AD9-8138-C0560A298AA5}" srcOrd="5" destOrd="0" presId="urn:microsoft.com/office/officeart/2005/8/layout/vList5"/>
    <dgm:cxn modelId="{3811BDC2-86E6-4830-8359-5E7C11B61FF7}" type="presParOf" srcId="{8DA223C6-BE58-4516-BC13-B3AF58117EDC}" destId="{37C81B73-AE55-40C3-A4F9-1E69EB8A227C}" srcOrd="6" destOrd="0" presId="urn:microsoft.com/office/officeart/2005/8/layout/vList5"/>
    <dgm:cxn modelId="{9567A6DA-8CB6-4610-9606-097928402704}" type="presParOf" srcId="{37C81B73-AE55-40C3-A4F9-1E69EB8A227C}" destId="{8DDFFF2F-B2C7-47B6-A1CF-62F49A6F4197}" srcOrd="0" destOrd="0" presId="urn:microsoft.com/office/officeart/2005/8/layout/vList5"/>
    <dgm:cxn modelId="{4F672151-FBF7-4FC1-A936-8C19A5C351D8}" type="presParOf" srcId="{37C81B73-AE55-40C3-A4F9-1E69EB8A227C}" destId="{A62DA883-CF85-4042-A0CB-1FE0C290885C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906F2E84-800A-409C-A0AF-2EFEE9A76881}" type="doc">
      <dgm:prSet loTypeId="urn:microsoft.com/office/officeart/2005/8/layout/list1" loCatId="list" qsTypeId="urn:microsoft.com/office/officeart/2005/8/quickstyle/simple3" qsCatId="simple" csTypeId="urn:microsoft.com/office/officeart/2005/8/colors/colorful4" csCatId="colorful" phldr="1"/>
      <dgm:spPr/>
      <dgm:t>
        <a:bodyPr/>
        <a:lstStyle/>
        <a:p>
          <a:endParaRPr lang="zh-CN" altLang="en-US"/>
        </a:p>
      </dgm:t>
    </dgm:pt>
    <dgm:pt modelId="{F6FCBBC7-BD6D-4FAB-9ED8-FA8BF9288693}">
      <dgm:prSet phldrT="[文本]" custT="1"/>
      <dgm:spPr/>
      <dgm:t>
        <a:bodyPr/>
        <a:lstStyle/>
        <a:p>
          <a:pPr>
            <a:buFont typeface="Wingdings" panose="05000000000000000000" pitchFamily="2" charset="2"/>
            <a:buChar char="n"/>
          </a:pPr>
          <a:r>
            <a: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rPr>
            <a:t>目标</a:t>
          </a:r>
          <a:endParaRPr lang="zh-CN" altLang="en-US" sz="2000" dirty="0"/>
        </a:p>
      </dgm:t>
    </dgm:pt>
    <dgm:pt modelId="{A74BEA8B-9372-46D1-8C73-757D2E944349}" type="parTrans" cxnId="{8DA2B707-9394-48E2-8E36-1A65B537D6B5}">
      <dgm:prSet/>
      <dgm:spPr/>
      <dgm:t>
        <a:bodyPr/>
        <a:lstStyle/>
        <a:p>
          <a:endParaRPr lang="zh-CN" altLang="en-US" sz="2000"/>
        </a:p>
      </dgm:t>
    </dgm:pt>
    <dgm:pt modelId="{E77F8067-011F-4961-AC02-8D101B332FDC}" type="sibTrans" cxnId="{8DA2B707-9394-48E2-8E36-1A65B537D6B5}">
      <dgm:prSet/>
      <dgm:spPr/>
      <dgm:t>
        <a:bodyPr/>
        <a:lstStyle/>
        <a:p>
          <a:endParaRPr lang="zh-CN" altLang="en-US" sz="2000"/>
        </a:p>
      </dgm:t>
    </dgm:pt>
    <dgm:pt modelId="{4A0917C5-A9D6-4364-A6DD-CFF3B44D71CA}">
      <dgm:prSet custT="1"/>
      <dgm:spPr/>
      <dgm:t>
        <a:bodyPr/>
        <a:lstStyle/>
        <a:p>
          <a:r>
            <a: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rPr>
            <a:t>特点</a:t>
          </a:r>
          <a:endParaRPr lang="en-US" altLang="zh-CN" sz="20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0DBEBC3-4708-44C0-9ECC-8B4BEA75318E}" type="parTrans" cxnId="{A10EC2F7-BF3B-4E5D-82DC-3E5B14336BBF}">
      <dgm:prSet/>
      <dgm:spPr/>
      <dgm:t>
        <a:bodyPr/>
        <a:lstStyle/>
        <a:p>
          <a:endParaRPr lang="zh-CN" altLang="en-US" sz="2000"/>
        </a:p>
      </dgm:t>
    </dgm:pt>
    <dgm:pt modelId="{CB7A567A-CE61-4FCA-B72D-0A988E7891F1}" type="sibTrans" cxnId="{A10EC2F7-BF3B-4E5D-82DC-3E5B14336BBF}">
      <dgm:prSet/>
      <dgm:spPr/>
      <dgm:t>
        <a:bodyPr/>
        <a:lstStyle/>
        <a:p>
          <a:endParaRPr lang="zh-CN" altLang="en-US" sz="2000"/>
        </a:p>
      </dgm:t>
    </dgm:pt>
    <dgm:pt modelId="{3D790C88-B9A2-4FD8-B238-510305E229FD}">
      <dgm:prSet custT="1"/>
      <dgm:spPr/>
      <dgm:t>
        <a:bodyPr/>
        <a:lstStyle/>
        <a:p>
          <a:r>
            <a: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rPr>
            <a:t>形式</a:t>
          </a:r>
          <a:endParaRPr lang="en-US" altLang="zh-CN" sz="20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774F4AB-735E-4952-867D-E7B3D9AA6BDB}" type="parTrans" cxnId="{CA410B2D-74A2-4EFB-94C3-8235D91EF4ED}">
      <dgm:prSet/>
      <dgm:spPr/>
      <dgm:t>
        <a:bodyPr/>
        <a:lstStyle/>
        <a:p>
          <a:endParaRPr lang="zh-CN" altLang="en-US" sz="2000"/>
        </a:p>
      </dgm:t>
    </dgm:pt>
    <dgm:pt modelId="{7B269930-E91F-4CA3-8842-A60A89D5D875}" type="sibTrans" cxnId="{CA410B2D-74A2-4EFB-94C3-8235D91EF4ED}">
      <dgm:prSet/>
      <dgm:spPr/>
      <dgm:t>
        <a:bodyPr/>
        <a:lstStyle/>
        <a:p>
          <a:endParaRPr lang="zh-CN" altLang="en-US" sz="2000"/>
        </a:p>
      </dgm:t>
    </dgm:pt>
    <dgm:pt modelId="{2EB16DB7-EDE9-4F08-9392-900F10E096F7}">
      <dgm:prSet custT="1"/>
      <dgm:spPr/>
      <dgm:t>
        <a:bodyPr/>
        <a:lstStyle/>
        <a:p>
          <a:r>
            <a:rPr lang="en-US" altLang="zh-CN" sz="2000" b="0" dirty="0">
              <a:latin typeface="Times New Roman" panose="02020603050405020304" pitchFamily="18" charset="0"/>
              <a:cs typeface="Times New Roman" panose="02020603050405020304" pitchFamily="18" charset="0"/>
            </a:rPr>
            <a:t>2</a:t>
          </a:r>
          <a:r>
            <a:rPr lang="zh-CN" altLang="en-US" sz="2000" b="0" dirty="0">
              <a:latin typeface="Times New Roman" panose="02020603050405020304" pitchFamily="18" charset="0"/>
              <a:cs typeface="Times New Roman" panose="02020603050405020304" pitchFamily="18" charset="0"/>
            </a:rPr>
            <a:t>）在非工作场所专门举办的体验活动</a:t>
          </a:r>
          <a:endParaRPr lang="en-US" altLang="zh-CN" sz="2000" b="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0885454-1730-4EA3-8158-2726DBFAB43D}" type="parTrans" cxnId="{C0B34C1A-0647-4735-93AC-5A28AC38B371}">
      <dgm:prSet/>
      <dgm:spPr/>
      <dgm:t>
        <a:bodyPr/>
        <a:lstStyle/>
        <a:p>
          <a:endParaRPr lang="zh-CN" altLang="en-US" sz="2000"/>
        </a:p>
      </dgm:t>
    </dgm:pt>
    <dgm:pt modelId="{7F12B5D9-34A4-4D98-A7FA-D23DBAF3F0D2}" type="sibTrans" cxnId="{C0B34C1A-0647-4735-93AC-5A28AC38B371}">
      <dgm:prSet/>
      <dgm:spPr/>
      <dgm:t>
        <a:bodyPr/>
        <a:lstStyle/>
        <a:p>
          <a:endParaRPr lang="zh-CN" altLang="en-US" sz="2000"/>
        </a:p>
      </dgm:t>
    </dgm:pt>
    <dgm:pt modelId="{5608CD6C-C349-444C-99EB-6F78F1FCD187}">
      <dgm:prSet custT="1"/>
      <dgm:spPr/>
      <dgm:t>
        <a:bodyPr/>
        <a:lstStyle/>
        <a:p>
          <a:r>
            <a:rPr lang="en-US" altLang="zh-CN" sz="2000" b="0" dirty="0">
              <a:latin typeface="Times New Roman" panose="02020603050405020304" pitchFamily="18" charset="0"/>
              <a:cs typeface="Times New Roman" panose="02020603050405020304" pitchFamily="18" charset="0"/>
            </a:rPr>
            <a:t>1</a:t>
          </a:r>
          <a:r>
            <a:rPr lang="zh-CN" altLang="en-US" sz="2000" b="0" dirty="0">
              <a:latin typeface="Times New Roman" panose="02020603050405020304" pitchFamily="18" charset="0"/>
              <a:cs typeface="Times New Roman" panose="02020603050405020304" pitchFamily="18" charset="0"/>
            </a:rPr>
            <a:t>）状态审查会上的几分钟议程</a:t>
          </a:r>
          <a:endParaRPr lang="en-US" altLang="zh-CN" sz="2000" b="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8105D85-676B-429A-B86C-B75F30BA4413}" type="parTrans" cxnId="{C397BE5A-9F0C-49FA-8AB4-70B0C6366093}">
      <dgm:prSet/>
      <dgm:spPr/>
      <dgm:t>
        <a:bodyPr/>
        <a:lstStyle/>
        <a:p>
          <a:endParaRPr lang="zh-CN" altLang="en-US" sz="2000"/>
        </a:p>
      </dgm:t>
    </dgm:pt>
    <dgm:pt modelId="{9AC63A27-BA07-41B2-8516-A49C2A2084F1}" type="sibTrans" cxnId="{C397BE5A-9F0C-49FA-8AB4-70B0C6366093}">
      <dgm:prSet/>
      <dgm:spPr/>
      <dgm:t>
        <a:bodyPr/>
        <a:lstStyle/>
        <a:p>
          <a:endParaRPr lang="zh-CN" altLang="en-US" sz="2000"/>
        </a:p>
      </dgm:t>
    </dgm:pt>
    <dgm:pt modelId="{550C5902-7F29-46EC-9976-71FB2B617239}">
      <dgm:prSet custT="1"/>
      <dgm:spPr/>
      <dgm:t>
        <a:bodyPr/>
        <a:lstStyle/>
        <a:p>
          <a:r>
            <a:rPr lang="zh-CN" altLang="en-US" sz="2000" b="0" dirty="0">
              <a:latin typeface="Times New Roman" panose="02020603050405020304" pitchFamily="18" charset="0"/>
              <a:cs typeface="Times New Roman" panose="02020603050405020304" pitchFamily="18" charset="0"/>
            </a:rPr>
            <a:t>前期必不可少，更是一个</a:t>
          </a:r>
          <a:r>
            <a:rPr lang="zh-CN" altLang="en-US" sz="2000" b="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持续性</a:t>
          </a:r>
          <a:r>
            <a:rPr lang="zh-CN" altLang="en-US" sz="2000" b="0" dirty="0">
              <a:latin typeface="Times New Roman" panose="02020603050405020304" pitchFamily="18" charset="0"/>
              <a:cs typeface="Times New Roman" panose="02020603050405020304" pitchFamily="18" charset="0"/>
            </a:rPr>
            <a:t>过程</a:t>
          </a:r>
          <a:endParaRPr lang="en-US" altLang="zh-CN" sz="2000" b="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A295FB2-D114-446C-8C9D-D9112032BD3E}" type="parTrans" cxnId="{148EDA58-6FD3-43F7-8297-127715875230}">
      <dgm:prSet/>
      <dgm:spPr/>
      <dgm:t>
        <a:bodyPr/>
        <a:lstStyle/>
        <a:p>
          <a:endParaRPr lang="zh-CN" altLang="en-US" sz="2000"/>
        </a:p>
      </dgm:t>
    </dgm:pt>
    <dgm:pt modelId="{7D090950-85AF-40BD-8F8B-E782DBBBEDFE}" type="sibTrans" cxnId="{148EDA58-6FD3-43F7-8297-127715875230}">
      <dgm:prSet/>
      <dgm:spPr/>
      <dgm:t>
        <a:bodyPr/>
        <a:lstStyle/>
        <a:p>
          <a:endParaRPr lang="zh-CN" altLang="en-US" sz="2000"/>
        </a:p>
      </dgm:t>
    </dgm:pt>
    <dgm:pt modelId="{84FAEFC7-8B9F-4DF2-B9F6-370073C3C38B}">
      <dgm:prSet phldrT="[文本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zh-CN" altLang="en-US" sz="2000" b="0" dirty="0">
              <a:latin typeface="Times New Roman" panose="02020603050405020304" pitchFamily="18" charset="0"/>
              <a:cs typeface="Times New Roman" panose="02020603050405020304" pitchFamily="18" charset="0"/>
            </a:rPr>
            <a:t>强化团队的社交关系，打造积极合作的工作环境</a:t>
          </a:r>
          <a:endParaRPr lang="zh-CN" altLang="en-US" sz="2000" b="0" dirty="0"/>
        </a:p>
      </dgm:t>
    </dgm:pt>
    <dgm:pt modelId="{3C8F9FC4-93BA-432A-A47B-CB1417511B70}" type="parTrans" cxnId="{9196852E-3BE2-4AB5-A078-EAACCE051C06}">
      <dgm:prSet/>
      <dgm:spPr/>
      <dgm:t>
        <a:bodyPr/>
        <a:lstStyle/>
        <a:p>
          <a:endParaRPr lang="zh-CN" altLang="en-US" sz="2000"/>
        </a:p>
      </dgm:t>
    </dgm:pt>
    <dgm:pt modelId="{F2BD4E5F-0FF0-43AD-AF6B-A17326287ED2}" type="sibTrans" cxnId="{9196852E-3BE2-4AB5-A078-EAACCE051C06}">
      <dgm:prSet/>
      <dgm:spPr/>
      <dgm:t>
        <a:bodyPr/>
        <a:lstStyle/>
        <a:p>
          <a:endParaRPr lang="zh-CN" altLang="en-US" sz="2000"/>
        </a:p>
      </dgm:t>
    </dgm:pt>
    <dgm:pt modelId="{822E7E5B-5B58-4A96-AACE-929E2F2425A6}">
      <dgm:prSet custT="1"/>
      <dgm:spPr/>
      <dgm:t>
        <a:bodyPr/>
        <a:lstStyle/>
        <a:p>
          <a:r>
            <a:rPr lang="en-US" altLang="zh-CN" sz="2000" b="0" dirty="0">
              <a:latin typeface="Times New Roman" panose="02020603050405020304" pitchFamily="18" charset="0"/>
              <a:cs typeface="Times New Roman" panose="02020603050405020304" pitchFamily="18" charset="0"/>
            </a:rPr>
            <a:t>3</a:t>
          </a:r>
          <a:r>
            <a:rPr lang="zh-CN" altLang="en-US" sz="2000" b="0" dirty="0">
              <a:latin typeface="Times New Roman" panose="02020603050405020304" pitchFamily="18" charset="0"/>
              <a:cs typeface="Times New Roman" panose="02020603050405020304" pitchFamily="18" charset="0"/>
            </a:rPr>
            <a:t>）其他</a:t>
          </a:r>
          <a:endParaRPr lang="en-US" altLang="zh-CN" sz="2000" b="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759E63B-8EB6-4DC7-A5DC-408452CDC63C}" type="parTrans" cxnId="{071E934D-6D35-4DCA-9E55-BCBC69B89752}">
      <dgm:prSet/>
      <dgm:spPr/>
      <dgm:t>
        <a:bodyPr/>
        <a:lstStyle/>
        <a:p>
          <a:endParaRPr lang="zh-CN" altLang="en-US" sz="2000"/>
        </a:p>
      </dgm:t>
    </dgm:pt>
    <dgm:pt modelId="{C293032D-B8E0-4853-B569-3B5D8462FDCE}" type="sibTrans" cxnId="{071E934D-6D35-4DCA-9E55-BCBC69B89752}">
      <dgm:prSet/>
      <dgm:spPr/>
      <dgm:t>
        <a:bodyPr/>
        <a:lstStyle/>
        <a:p>
          <a:endParaRPr lang="zh-CN" altLang="en-US" sz="2000"/>
        </a:p>
      </dgm:t>
    </dgm:pt>
    <dgm:pt modelId="{FF3DB668-C597-4EAE-8DE6-96587A645185}">
      <dgm:prSet phldrT="[文本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zh-CN" altLang="en-US" sz="2000" b="0" dirty="0">
              <a:latin typeface="Times New Roman" panose="02020603050405020304" pitchFamily="18" charset="0"/>
              <a:cs typeface="Times New Roman" panose="02020603050405020304" pitchFamily="18" charset="0"/>
            </a:rPr>
            <a:t>帮助团队成员更加</a:t>
          </a:r>
          <a:r>
            <a:rPr lang="zh-CN" altLang="en-US" sz="2000" b="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有效地协同工作</a:t>
          </a:r>
          <a:endParaRPr lang="zh-CN" altLang="en-US" sz="2000" b="0" dirty="0">
            <a:solidFill>
              <a:srgbClr val="0070C0"/>
            </a:solidFill>
          </a:endParaRPr>
        </a:p>
      </dgm:t>
    </dgm:pt>
    <dgm:pt modelId="{24A8426A-BF34-4CAE-83D4-EFFBB1383957}" type="parTrans" cxnId="{1B651C4A-5CFA-48CF-BC4D-282E53F8FF98}">
      <dgm:prSet/>
      <dgm:spPr/>
      <dgm:t>
        <a:bodyPr/>
        <a:lstStyle/>
        <a:p>
          <a:endParaRPr lang="zh-CN" altLang="en-US"/>
        </a:p>
      </dgm:t>
    </dgm:pt>
    <dgm:pt modelId="{D24440B4-DF37-48D5-8EE5-997CCE9A723F}" type="sibTrans" cxnId="{1B651C4A-5CFA-48CF-BC4D-282E53F8FF98}">
      <dgm:prSet/>
      <dgm:spPr/>
      <dgm:t>
        <a:bodyPr/>
        <a:lstStyle/>
        <a:p>
          <a:endParaRPr lang="zh-CN" altLang="en-US"/>
        </a:p>
      </dgm:t>
    </dgm:pt>
    <dgm:pt modelId="{8E6715F9-32F7-48F8-B320-7B4BAC83CACB}" type="pres">
      <dgm:prSet presAssocID="{906F2E84-800A-409C-A0AF-2EFEE9A76881}" presName="linear" presStyleCnt="0">
        <dgm:presLayoutVars>
          <dgm:dir/>
          <dgm:animLvl val="lvl"/>
          <dgm:resizeHandles val="exact"/>
        </dgm:presLayoutVars>
      </dgm:prSet>
      <dgm:spPr/>
    </dgm:pt>
    <dgm:pt modelId="{AC16D218-8B57-43BA-A664-CE55D747C8FB}" type="pres">
      <dgm:prSet presAssocID="{F6FCBBC7-BD6D-4FAB-9ED8-FA8BF9288693}" presName="parentLin" presStyleCnt="0"/>
      <dgm:spPr/>
    </dgm:pt>
    <dgm:pt modelId="{EBF659C8-8B14-4B7E-93F4-DC7CB8C07152}" type="pres">
      <dgm:prSet presAssocID="{F6FCBBC7-BD6D-4FAB-9ED8-FA8BF9288693}" presName="parentLeftMargin" presStyleLbl="node1" presStyleIdx="0" presStyleCnt="3"/>
      <dgm:spPr/>
    </dgm:pt>
    <dgm:pt modelId="{1E584422-FACB-4925-A3FA-B1EB57E46E8F}" type="pres">
      <dgm:prSet presAssocID="{F6FCBBC7-BD6D-4FAB-9ED8-FA8BF9288693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953641C4-4292-4ABB-87FE-9C3F1994A63F}" type="pres">
      <dgm:prSet presAssocID="{F6FCBBC7-BD6D-4FAB-9ED8-FA8BF9288693}" presName="negativeSpace" presStyleCnt="0"/>
      <dgm:spPr/>
    </dgm:pt>
    <dgm:pt modelId="{B07B6191-3AEE-4F83-A58D-23C678839BD1}" type="pres">
      <dgm:prSet presAssocID="{F6FCBBC7-BD6D-4FAB-9ED8-FA8BF9288693}" presName="childText" presStyleLbl="conFgAcc1" presStyleIdx="0" presStyleCnt="3">
        <dgm:presLayoutVars>
          <dgm:bulletEnabled val="1"/>
        </dgm:presLayoutVars>
      </dgm:prSet>
      <dgm:spPr/>
    </dgm:pt>
    <dgm:pt modelId="{E5384475-5C3A-4888-BB73-2FE0D2BDFB68}" type="pres">
      <dgm:prSet presAssocID="{E77F8067-011F-4961-AC02-8D101B332FDC}" presName="spaceBetweenRectangles" presStyleCnt="0"/>
      <dgm:spPr/>
    </dgm:pt>
    <dgm:pt modelId="{DAFF6DF9-C91B-4C4D-8645-02559807EC26}" type="pres">
      <dgm:prSet presAssocID="{4A0917C5-A9D6-4364-A6DD-CFF3B44D71CA}" presName="parentLin" presStyleCnt="0"/>
      <dgm:spPr/>
    </dgm:pt>
    <dgm:pt modelId="{42E60163-72C6-4E87-97C9-DBB8B525A97D}" type="pres">
      <dgm:prSet presAssocID="{4A0917C5-A9D6-4364-A6DD-CFF3B44D71CA}" presName="parentLeftMargin" presStyleLbl="node1" presStyleIdx="0" presStyleCnt="3"/>
      <dgm:spPr/>
    </dgm:pt>
    <dgm:pt modelId="{545296CD-06A5-49FF-9480-F934C2FDDD7B}" type="pres">
      <dgm:prSet presAssocID="{4A0917C5-A9D6-4364-A6DD-CFF3B44D71CA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6861BBDD-30C2-4284-9D9A-F7453867B44B}" type="pres">
      <dgm:prSet presAssocID="{4A0917C5-A9D6-4364-A6DD-CFF3B44D71CA}" presName="negativeSpace" presStyleCnt="0"/>
      <dgm:spPr/>
    </dgm:pt>
    <dgm:pt modelId="{277EE5EF-C976-4454-9B2A-7DB54EF06589}" type="pres">
      <dgm:prSet presAssocID="{4A0917C5-A9D6-4364-A6DD-CFF3B44D71CA}" presName="childText" presStyleLbl="conFgAcc1" presStyleIdx="1" presStyleCnt="3">
        <dgm:presLayoutVars>
          <dgm:bulletEnabled val="1"/>
        </dgm:presLayoutVars>
      </dgm:prSet>
      <dgm:spPr/>
    </dgm:pt>
    <dgm:pt modelId="{5ABC7D9D-FCC2-4D29-B574-904FACCE59A5}" type="pres">
      <dgm:prSet presAssocID="{CB7A567A-CE61-4FCA-B72D-0A988E7891F1}" presName="spaceBetweenRectangles" presStyleCnt="0"/>
      <dgm:spPr/>
    </dgm:pt>
    <dgm:pt modelId="{DC0EA372-13B9-4450-9E7C-C57736784923}" type="pres">
      <dgm:prSet presAssocID="{3D790C88-B9A2-4FD8-B238-510305E229FD}" presName="parentLin" presStyleCnt="0"/>
      <dgm:spPr/>
    </dgm:pt>
    <dgm:pt modelId="{4553AAD0-3840-48FF-9555-2442424D1AC4}" type="pres">
      <dgm:prSet presAssocID="{3D790C88-B9A2-4FD8-B238-510305E229FD}" presName="parentLeftMargin" presStyleLbl="node1" presStyleIdx="1" presStyleCnt="3"/>
      <dgm:spPr/>
    </dgm:pt>
    <dgm:pt modelId="{E558E289-914F-41F9-9B01-019FC3C2C586}" type="pres">
      <dgm:prSet presAssocID="{3D790C88-B9A2-4FD8-B238-510305E229FD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416A676D-2522-48F0-99BE-8BAC77538F5E}" type="pres">
      <dgm:prSet presAssocID="{3D790C88-B9A2-4FD8-B238-510305E229FD}" presName="negativeSpace" presStyleCnt="0"/>
      <dgm:spPr/>
    </dgm:pt>
    <dgm:pt modelId="{54D1CF11-D125-433B-B051-E45587746472}" type="pres">
      <dgm:prSet presAssocID="{3D790C88-B9A2-4FD8-B238-510305E229FD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8A079A07-8EB0-4640-A7C5-FCFD57C8328A}" type="presOf" srcId="{F6FCBBC7-BD6D-4FAB-9ED8-FA8BF9288693}" destId="{EBF659C8-8B14-4B7E-93F4-DC7CB8C07152}" srcOrd="0" destOrd="0" presId="urn:microsoft.com/office/officeart/2005/8/layout/list1"/>
    <dgm:cxn modelId="{8DA2B707-9394-48E2-8E36-1A65B537D6B5}" srcId="{906F2E84-800A-409C-A0AF-2EFEE9A76881}" destId="{F6FCBBC7-BD6D-4FAB-9ED8-FA8BF9288693}" srcOrd="0" destOrd="0" parTransId="{A74BEA8B-9372-46D1-8C73-757D2E944349}" sibTransId="{E77F8067-011F-4961-AC02-8D101B332FDC}"/>
    <dgm:cxn modelId="{C0B34C1A-0647-4735-93AC-5A28AC38B371}" srcId="{3D790C88-B9A2-4FD8-B238-510305E229FD}" destId="{2EB16DB7-EDE9-4F08-9392-900F10E096F7}" srcOrd="1" destOrd="0" parTransId="{B0885454-1730-4EA3-8158-2726DBFAB43D}" sibTransId="{7F12B5D9-34A4-4D98-A7FA-D23DBAF3F0D2}"/>
    <dgm:cxn modelId="{7C0D361D-320A-4ACB-804E-D7C7F7A5796B}" type="presOf" srcId="{3D790C88-B9A2-4FD8-B238-510305E229FD}" destId="{4553AAD0-3840-48FF-9555-2442424D1AC4}" srcOrd="0" destOrd="0" presId="urn:microsoft.com/office/officeart/2005/8/layout/list1"/>
    <dgm:cxn modelId="{CA410B2D-74A2-4EFB-94C3-8235D91EF4ED}" srcId="{906F2E84-800A-409C-A0AF-2EFEE9A76881}" destId="{3D790C88-B9A2-4FD8-B238-510305E229FD}" srcOrd="2" destOrd="0" parTransId="{E774F4AB-735E-4952-867D-E7B3D9AA6BDB}" sibTransId="{7B269930-E91F-4CA3-8842-A60A89D5D875}"/>
    <dgm:cxn modelId="{9196852E-3BE2-4AB5-A078-EAACCE051C06}" srcId="{F6FCBBC7-BD6D-4FAB-9ED8-FA8BF9288693}" destId="{84FAEFC7-8B9F-4DF2-B9F6-370073C3C38B}" srcOrd="0" destOrd="0" parTransId="{3C8F9FC4-93BA-432A-A47B-CB1417511B70}" sibTransId="{F2BD4E5F-0FF0-43AD-AF6B-A17326287ED2}"/>
    <dgm:cxn modelId="{327DF35B-86C4-4A8C-8E1C-8F5BB47AFAE9}" type="presOf" srcId="{4A0917C5-A9D6-4364-A6DD-CFF3B44D71CA}" destId="{42E60163-72C6-4E87-97C9-DBB8B525A97D}" srcOrd="0" destOrd="0" presId="urn:microsoft.com/office/officeart/2005/8/layout/list1"/>
    <dgm:cxn modelId="{EFA3515E-3712-4054-BBA0-F69055FC6296}" type="presOf" srcId="{550C5902-7F29-46EC-9976-71FB2B617239}" destId="{277EE5EF-C976-4454-9B2A-7DB54EF06589}" srcOrd="0" destOrd="0" presId="urn:microsoft.com/office/officeart/2005/8/layout/list1"/>
    <dgm:cxn modelId="{92736E69-8EEC-475C-8526-515C41CEC219}" type="presOf" srcId="{5608CD6C-C349-444C-99EB-6F78F1FCD187}" destId="{54D1CF11-D125-433B-B051-E45587746472}" srcOrd="0" destOrd="0" presId="urn:microsoft.com/office/officeart/2005/8/layout/list1"/>
    <dgm:cxn modelId="{1B651C4A-5CFA-48CF-BC4D-282E53F8FF98}" srcId="{F6FCBBC7-BD6D-4FAB-9ED8-FA8BF9288693}" destId="{FF3DB668-C597-4EAE-8DE6-96587A645185}" srcOrd="1" destOrd="0" parTransId="{24A8426A-BF34-4CAE-83D4-EFFBB1383957}" sibTransId="{D24440B4-DF37-48D5-8EE5-997CCE9A723F}"/>
    <dgm:cxn modelId="{071E934D-6D35-4DCA-9E55-BCBC69B89752}" srcId="{3D790C88-B9A2-4FD8-B238-510305E229FD}" destId="{822E7E5B-5B58-4A96-AACE-929E2F2425A6}" srcOrd="2" destOrd="0" parTransId="{7759E63B-8EB6-4DC7-A5DC-408452CDC63C}" sibTransId="{C293032D-B8E0-4853-B569-3B5D8462FDCE}"/>
    <dgm:cxn modelId="{DC9B8E51-3824-4B33-BA17-B39D0B2EC34A}" type="presOf" srcId="{3D790C88-B9A2-4FD8-B238-510305E229FD}" destId="{E558E289-914F-41F9-9B01-019FC3C2C586}" srcOrd="1" destOrd="0" presId="urn:microsoft.com/office/officeart/2005/8/layout/list1"/>
    <dgm:cxn modelId="{E4949E52-5830-4969-8CAC-F52B4221B098}" type="presOf" srcId="{906F2E84-800A-409C-A0AF-2EFEE9A76881}" destId="{8E6715F9-32F7-48F8-B320-7B4BAC83CACB}" srcOrd="0" destOrd="0" presId="urn:microsoft.com/office/officeart/2005/8/layout/list1"/>
    <dgm:cxn modelId="{B6D7D552-D407-480D-8563-964442AC35C6}" type="presOf" srcId="{822E7E5B-5B58-4A96-AACE-929E2F2425A6}" destId="{54D1CF11-D125-433B-B051-E45587746472}" srcOrd="0" destOrd="2" presId="urn:microsoft.com/office/officeart/2005/8/layout/list1"/>
    <dgm:cxn modelId="{148EDA58-6FD3-43F7-8297-127715875230}" srcId="{4A0917C5-A9D6-4364-A6DD-CFF3B44D71CA}" destId="{550C5902-7F29-46EC-9976-71FB2B617239}" srcOrd="0" destOrd="0" parTransId="{1A295FB2-D114-446C-8C9D-D9112032BD3E}" sibTransId="{7D090950-85AF-40BD-8F8B-E782DBBBEDFE}"/>
    <dgm:cxn modelId="{C397BE5A-9F0C-49FA-8AB4-70B0C6366093}" srcId="{3D790C88-B9A2-4FD8-B238-510305E229FD}" destId="{5608CD6C-C349-444C-99EB-6F78F1FCD187}" srcOrd="0" destOrd="0" parTransId="{48105D85-676B-429A-B86C-B75F30BA4413}" sibTransId="{9AC63A27-BA07-41B2-8516-A49C2A2084F1}"/>
    <dgm:cxn modelId="{B3D2C17F-F40E-4635-A5AD-10E3F60E174B}" type="presOf" srcId="{84FAEFC7-8B9F-4DF2-B9F6-370073C3C38B}" destId="{B07B6191-3AEE-4F83-A58D-23C678839BD1}" srcOrd="0" destOrd="0" presId="urn:microsoft.com/office/officeart/2005/8/layout/list1"/>
    <dgm:cxn modelId="{062D43B2-D58A-4393-BAA8-3117E1D09B8C}" type="presOf" srcId="{2EB16DB7-EDE9-4F08-9392-900F10E096F7}" destId="{54D1CF11-D125-433B-B051-E45587746472}" srcOrd="0" destOrd="1" presId="urn:microsoft.com/office/officeart/2005/8/layout/list1"/>
    <dgm:cxn modelId="{CE0F5CB4-A0ED-4C2D-B527-DFCF25277765}" type="presOf" srcId="{4A0917C5-A9D6-4364-A6DD-CFF3B44D71CA}" destId="{545296CD-06A5-49FF-9480-F934C2FDDD7B}" srcOrd="1" destOrd="0" presId="urn:microsoft.com/office/officeart/2005/8/layout/list1"/>
    <dgm:cxn modelId="{A13361C5-109A-4DFB-94C5-B5D109A350B1}" type="presOf" srcId="{FF3DB668-C597-4EAE-8DE6-96587A645185}" destId="{B07B6191-3AEE-4F83-A58D-23C678839BD1}" srcOrd="0" destOrd="1" presId="urn:microsoft.com/office/officeart/2005/8/layout/list1"/>
    <dgm:cxn modelId="{32DB3BD0-2DC0-489D-9C7E-E2958B0C641C}" type="presOf" srcId="{F6FCBBC7-BD6D-4FAB-9ED8-FA8BF9288693}" destId="{1E584422-FACB-4925-A3FA-B1EB57E46E8F}" srcOrd="1" destOrd="0" presId="urn:microsoft.com/office/officeart/2005/8/layout/list1"/>
    <dgm:cxn modelId="{A10EC2F7-BF3B-4E5D-82DC-3E5B14336BBF}" srcId="{906F2E84-800A-409C-A0AF-2EFEE9A76881}" destId="{4A0917C5-A9D6-4364-A6DD-CFF3B44D71CA}" srcOrd="1" destOrd="0" parTransId="{00DBEBC3-4708-44C0-9ECC-8B4BEA75318E}" sibTransId="{CB7A567A-CE61-4FCA-B72D-0A988E7891F1}"/>
    <dgm:cxn modelId="{8650CC65-9F37-4F90-8903-6E61735C0025}" type="presParOf" srcId="{8E6715F9-32F7-48F8-B320-7B4BAC83CACB}" destId="{AC16D218-8B57-43BA-A664-CE55D747C8FB}" srcOrd="0" destOrd="0" presId="urn:microsoft.com/office/officeart/2005/8/layout/list1"/>
    <dgm:cxn modelId="{68642072-F04B-49B6-8581-7A88755A51C2}" type="presParOf" srcId="{AC16D218-8B57-43BA-A664-CE55D747C8FB}" destId="{EBF659C8-8B14-4B7E-93F4-DC7CB8C07152}" srcOrd="0" destOrd="0" presId="urn:microsoft.com/office/officeart/2005/8/layout/list1"/>
    <dgm:cxn modelId="{6BB205CD-3DEE-4276-A3A8-257DCD53196D}" type="presParOf" srcId="{AC16D218-8B57-43BA-A664-CE55D747C8FB}" destId="{1E584422-FACB-4925-A3FA-B1EB57E46E8F}" srcOrd="1" destOrd="0" presId="urn:microsoft.com/office/officeart/2005/8/layout/list1"/>
    <dgm:cxn modelId="{DE68913E-4EE6-450B-AFAD-753A4EE1972E}" type="presParOf" srcId="{8E6715F9-32F7-48F8-B320-7B4BAC83CACB}" destId="{953641C4-4292-4ABB-87FE-9C3F1994A63F}" srcOrd="1" destOrd="0" presId="urn:microsoft.com/office/officeart/2005/8/layout/list1"/>
    <dgm:cxn modelId="{3FF5AFB1-19CD-457D-80F5-D4967B52004A}" type="presParOf" srcId="{8E6715F9-32F7-48F8-B320-7B4BAC83CACB}" destId="{B07B6191-3AEE-4F83-A58D-23C678839BD1}" srcOrd="2" destOrd="0" presId="urn:microsoft.com/office/officeart/2005/8/layout/list1"/>
    <dgm:cxn modelId="{106F3688-048B-4DAC-BD70-B8EA713597B7}" type="presParOf" srcId="{8E6715F9-32F7-48F8-B320-7B4BAC83CACB}" destId="{E5384475-5C3A-4888-BB73-2FE0D2BDFB68}" srcOrd="3" destOrd="0" presId="urn:microsoft.com/office/officeart/2005/8/layout/list1"/>
    <dgm:cxn modelId="{2C6A06F2-A201-4C2D-86D1-C4E526EF9F0D}" type="presParOf" srcId="{8E6715F9-32F7-48F8-B320-7B4BAC83CACB}" destId="{DAFF6DF9-C91B-4C4D-8645-02559807EC26}" srcOrd="4" destOrd="0" presId="urn:microsoft.com/office/officeart/2005/8/layout/list1"/>
    <dgm:cxn modelId="{C5FBCC31-4CBB-4015-8117-F47AD428422F}" type="presParOf" srcId="{DAFF6DF9-C91B-4C4D-8645-02559807EC26}" destId="{42E60163-72C6-4E87-97C9-DBB8B525A97D}" srcOrd="0" destOrd="0" presId="urn:microsoft.com/office/officeart/2005/8/layout/list1"/>
    <dgm:cxn modelId="{C0F19FF7-6FC2-40CE-B306-57130F5624A0}" type="presParOf" srcId="{DAFF6DF9-C91B-4C4D-8645-02559807EC26}" destId="{545296CD-06A5-49FF-9480-F934C2FDDD7B}" srcOrd="1" destOrd="0" presId="urn:microsoft.com/office/officeart/2005/8/layout/list1"/>
    <dgm:cxn modelId="{59C92A8C-682F-46ED-9AB7-1FDD894FD9C8}" type="presParOf" srcId="{8E6715F9-32F7-48F8-B320-7B4BAC83CACB}" destId="{6861BBDD-30C2-4284-9D9A-F7453867B44B}" srcOrd="5" destOrd="0" presId="urn:microsoft.com/office/officeart/2005/8/layout/list1"/>
    <dgm:cxn modelId="{72B963F5-8B77-4D92-A007-2300D648BF3B}" type="presParOf" srcId="{8E6715F9-32F7-48F8-B320-7B4BAC83CACB}" destId="{277EE5EF-C976-4454-9B2A-7DB54EF06589}" srcOrd="6" destOrd="0" presId="urn:microsoft.com/office/officeart/2005/8/layout/list1"/>
    <dgm:cxn modelId="{D6D3518F-6F45-47AB-A45D-ABE3DB0C884C}" type="presParOf" srcId="{8E6715F9-32F7-48F8-B320-7B4BAC83CACB}" destId="{5ABC7D9D-FCC2-4D29-B574-904FACCE59A5}" srcOrd="7" destOrd="0" presId="urn:microsoft.com/office/officeart/2005/8/layout/list1"/>
    <dgm:cxn modelId="{9F6095E8-CAD8-4BF3-9834-E3F69129E85A}" type="presParOf" srcId="{8E6715F9-32F7-48F8-B320-7B4BAC83CACB}" destId="{DC0EA372-13B9-4450-9E7C-C57736784923}" srcOrd="8" destOrd="0" presId="urn:microsoft.com/office/officeart/2005/8/layout/list1"/>
    <dgm:cxn modelId="{9CF6EEF6-4ED2-4026-9103-80A0846C8761}" type="presParOf" srcId="{DC0EA372-13B9-4450-9E7C-C57736784923}" destId="{4553AAD0-3840-48FF-9555-2442424D1AC4}" srcOrd="0" destOrd="0" presId="urn:microsoft.com/office/officeart/2005/8/layout/list1"/>
    <dgm:cxn modelId="{238D4756-C91E-44CC-97CC-DF6CA69A5C65}" type="presParOf" srcId="{DC0EA372-13B9-4450-9E7C-C57736784923}" destId="{E558E289-914F-41F9-9B01-019FC3C2C586}" srcOrd="1" destOrd="0" presId="urn:microsoft.com/office/officeart/2005/8/layout/list1"/>
    <dgm:cxn modelId="{D696EE80-6DB5-4934-975E-5907AA72715F}" type="presParOf" srcId="{8E6715F9-32F7-48F8-B320-7B4BAC83CACB}" destId="{416A676D-2522-48F0-99BE-8BAC77538F5E}" srcOrd="9" destOrd="0" presId="urn:microsoft.com/office/officeart/2005/8/layout/list1"/>
    <dgm:cxn modelId="{2D174C01-4F9A-4827-A0B9-8B384E33E857}" type="presParOf" srcId="{8E6715F9-32F7-48F8-B320-7B4BAC83CACB}" destId="{54D1CF11-D125-433B-B051-E45587746472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7.xml><?xml version="1.0" encoding="utf-8"?>
<dgm:dataModel xmlns:dgm="http://schemas.openxmlformats.org/drawingml/2006/diagram" xmlns:a="http://schemas.openxmlformats.org/drawingml/2006/main">
  <dgm:ptLst>
    <dgm:pt modelId="{906F2E84-800A-409C-A0AF-2EFEE9A76881}" type="doc">
      <dgm:prSet loTypeId="urn:microsoft.com/office/officeart/2005/8/layout/list1" loCatId="list" qsTypeId="urn:microsoft.com/office/officeart/2005/8/quickstyle/simple3" qsCatId="simple" csTypeId="urn:microsoft.com/office/officeart/2005/8/colors/colorful4" csCatId="colorful" phldr="1"/>
      <dgm:spPr/>
      <dgm:t>
        <a:bodyPr/>
        <a:lstStyle/>
        <a:p>
          <a:endParaRPr lang="zh-CN" altLang="en-US"/>
        </a:p>
      </dgm:t>
    </dgm:pt>
    <dgm:pt modelId="{F6FCBBC7-BD6D-4FAB-9ED8-FA8BF9288693}">
      <dgm:prSet phldrT="[文本]" custT="1"/>
      <dgm:spPr/>
      <dgm:t>
        <a:bodyPr/>
        <a:lstStyle/>
        <a:p>
          <a:pPr>
            <a:buFont typeface="Wingdings" panose="05000000000000000000" pitchFamily="2" charset="2"/>
            <a:buChar char="n"/>
          </a:pPr>
          <a:r>
            <a: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rPr>
            <a:t>目标</a:t>
          </a:r>
          <a:endParaRPr lang="zh-CN" altLang="en-US" sz="2000" dirty="0"/>
        </a:p>
      </dgm:t>
    </dgm:pt>
    <dgm:pt modelId="{A74BEA8B-9372-46D1-8C73-757D2E944349}" type="parTrans" cxnId="{8DA2B707-9394-48E2-8E36-1A65B537D6B5}">
      <dgm:prSet/>
      <dgm:spPr/>
      <dgm:t>
        <a:bodyPr/>
        <a:lstStyle/>
        <a:p>
          <a:endParaRPr lang="zh-CN" altLang="en-US" sz="2000"/>
        </a:p>
      </dgm:t>
    </dgm:pt>
    <dgm:pt modelId="{E77F8067-011F-4961-AC02-8D101B332FDC}" type="sibTrans" cxnId="{8DA2B707-9394-48E2-8E36-1A65B537D6B5}">
      <dgm:prSet/>
      <dgm:spPr/>
      <dgm:t>
        <a:bodyPr/>
        <a:lstStyle/>
        <a:p>
          <a:endParaRPr lang="zh-CN" altLang="en-US" sz="2000"/>
        </a:p>
      </dgm:t>
    </dgm:pt>
    <dgm:pt modelId="{4A0917C5-A9D6-4364-A6DD-CFF3B44D71CA}">
      <dgm:prSet custT="1"/>
      <dgm:spPr/>
      <dgm:t>
        <a:bodyPr/>
        <a:lstStyle/>
        <a:p>
          <a:r>
            <a: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rPr>
            <a:t>特点</a:t>
          </a:r>
          <a:endParaRPr lang="en-US" altLang="zh-CN" sz="20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0DBEBC3-4708-44C0-9ECC-8B4BEA75318E}" type="parTrans" cxnId="{A10EC2F7-BF3B-4E5D-82DC-3E5B14336BBF}">
      <dgm:prSet/>
      <dgm:spPr/>
      <dgm:t>
        <a:bodyPr/>
        <a:lstStyle/>
        <a:p>
          <a:endParaRPr lang="zh-CN" altLang="en-US" sz="2000"/>
        </a:p>
      </dgm:t>
    </dgm:pt>
    <dgm:pt modelId="{CB7A567A-CE61-4FCA-B72D-0A988E7891F1}" type="sibTrans" cxnId="{A10EC2F7-BF3B-4E5D-82DC-3E5B14336BBF}">
      <dgm:prSet/>
      <dgm:spPr/>
      <dgm:t>
        <a:bodyPr/>
        <a:lstStyle/>
        <a:p>
          <a:endParaRPr lang="zh-CN" altLang="en-US" sz="2000"/>
        </a:p>
      </dgm:t>
    </dgm:pt>
    <dgm:pt modelId="{3D790C88-B9A2-4FD8-B238-510305E229FD}">
      <dgm:prSet custT="1"/>
      <dgm:spPr/>
      <dgm:t>
        <a:bodyPr/>
        <a:lstStyle/>
        <a:p>
          <a:r>
            <a: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rPr>
            <a:t>形式</a:t>
          </a:r>
          <a:endParaRPr lang="en-US" altLang="zh-CN" sz="20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774F4AB-735E-4952-867D-E7B3D9AA6BDB}" type="parTrans" cxnId="{CA410B2D-74A2-4EFB-94C3-8235D91EF4ED}">
      <dgm:prSet/>
      <dgm:spPr/>
      <dgm:t>
        <a:bodyPr/>
        <a:lstStyle/>
        <a:p>
          <a:endParaRPr lang="zh-CN" altLang="en-US" sz="2000"/>
        </a:p>
      </dgm:t>
    </dgm:pt>
    <dgm:pt modelId="{7B269930-E91F-4CA3-8842-A60A89D5D875}" type="sibTrans" cxnId="{CA410B2D-74A2-4EFB-94C3-8235D91EF4ED}">
      <dgm:prSet/>
      <dgm:spPr/>
      <dgm:t>
        <a:bodyPr/>
        <a:lstStyle/>
        <a:p>
          <a:endParaRPr lang="zh-CN" altLang="en-US" sz="2000"/>
        </a:p>
      </dgm:t>
    </dgm:pt>
    <dgm:pt modelId="{2EB16DB7-EDE9-4F08-9392-900F10E096F7}">
      <dgm:prSet custT="1"/>
      <dgm:spPr/>
      <dgm:t>
        <a:bodyPr/>
        <a:lstStyle/>
        <a:p>
          <a:r>
            <a:rPr lang="en-US" altLang="zh-CN" sz="2000" b="0" dirty="0">
              <a:latin typeface="Times New Roman" panose="02020603050405020304" pitchFamily="18" charset="0"/>
              <a:cs typeface="Times New Roman" panose="02020603050405020304" pitchFamily="18" charset="0"/>
            </a:rPr>
            <a:t>2</a:t>
          </a:r>
          <a:r>
            <a:rPr lang="zh-CN" altLang="en-US" sz="2000" b="0" dirty="0">
              <a:latin typeface="Times New Roman" panose="02020603050405020304" pitchFamily="18" charset="0"/>
              <a:cs typeface="Times New Roman" panose="02020603050405020304" pitchFamily="18" charset="0"/>
            </a:rPr>
            <a:t>）在非工作场所专门举办的体验活动</a:t>
          </a:r>
          <a:endParaRPr lang="en-US" altLang="zh-CN" sz="2000" b="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0885454-1730-4EA3-8158-2726DBFAB43D}" type="parTrans" cxnId="{C0B34C1A-0647-4735-93AC-5A28AC38B371}">
      <dgm:prSet/>
      <dgm:spPr/>
      <dgm:t>
        <a:bodyPr/>
        <a:lstStyle/>
        <a:p>
          <a:endParaRPr lang="zh-CN" altLang="en-US" sz="2000"/>
        </a:p>
      </dgm:t>
    </dgm:pt>
    <dgm:pt modelId="{7F12B5D9-34A4-4D98-A7FA-D23DBAF3F0D2}" type="sibTrans" cxnId="{C0B34C1A-0647-4735-93AC-5A28AC38B371}">
      <dgm:prSet/>
      <dgm:spPr/>
      <dgm:t>
        <a:bodyPr/>
        <a:lstStyle/>
        <a:p>
          <a:endParaRPr lang="zh-CN" altLang="en-US" sz="2000"/>
        </a:p>
      </dgm:t>
    </dgm:pt>
    <dgm:pt modelId="{5608CD6C-C349-444C-99EB-6F78F1FCD187}">
      <dgm:prSet custT="1"/>
      <dgm:spPr/>
      <dgm:t>
        <a:bodyPr/>
        <a:lstStyle/>
        <a:p>
          <a:r>
            <a:rPr lang="en-US" altLang="zh-CN" sz="2000" b="0" dirty="0">
              <a:latin typeface="Times New Roman" panose="02020603050405020304" pitchFamily="18" charset="0"/>
              <a:cs typeface="Times New Roman" panose="02020603050405020304" pitchFamily="18" charset="0"/>
            </a:rPr>
            <a:t>1</a:t>
          </a:r>
          <a:r>
            <a:rPr lang="zh-CN" altLang="en-US" sz="2000" b="0" dirty="0">
              <a:latin typeface="Times New Roman" panose="02020603050405020304" pitchFamily="18" charset="0"/>
              <a:cs typeface="Times New Roman" panose="02020603050405020304" pitchFamily="18" charset="0"/>
            </a:rPr>
            <a:t>）状态审查会上的几分钟议程</a:t>
          </a:r>
          <a:endParaRPr lang="en-US" altLang="zh-CN" sz="2000" b="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8105D85-676B-429A-B86C-B75F30BA4413}" type="parTrans" cxnId="{C397BE5A-9F0C-49FA-8AB4-70B0C6366093}">
      <dgm:prSet/>
      <dgm:spPr/>
      <dgm:t>
        <a:bodyPr/>
        <a:lstStyle/>
        <a:p>
          <a:endParaRPr lang="zh-CN" altLang="en-US" sz="2000"/>
        </a:p>
      </dgm:t>
    </dgm:pt>
    <dgm:pt modelId="{9AC63A27-BA07-41B2-8516-A49C2A2084F1}" type="sibTrans" cxnId="{C397BE5A-9F0C-49FA-8AB4-70B0C6366093}">
      <dgm:prSet/>
      <dgm:spPr/>
      <dgm:t>
        <a:bodyPr/>
        <a:lstStyle/>
        <a:p>
          <a:endParaRPr lang="zh-CN" altLang="en-US" sz="2000"/>
        </a:p>
      </dgm:t>
    </dgm:pt>
    <dgm:pt modelId="{550C5902-7F29-46EC-9976-71FB2B617239}">
      <dgm:prSet custT="1"/>
      <dgm:spPr/>
      <dgm:t>
        <a:bodyPr/>
        <a:lstStyle/>
        <a:p>
          <a:r>
            <a:rPr lang="zh-CN" altLang="en-US" sz="2000" b="0" dirty="0">
              <a:latin typeface="Times New Roman" panose="02020603050405020304" pitchFamily="18" charset="0"/>
              <a:cs typeface="Times New Roman" panose="02020603050405020304" pitchFamily="18" charset="0"/>
            </a:rPr>
            <a:t>前期必不可少，更是一个</a:t>
          </a:r>
          <a:r>
            <a:rPr lang="zh-CN" altLang="en-US" sz="2000" b="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持续性</a:t>
          </a:r>
          <a:r>
            <a:rPr lang="zh-CN" altLang="en-US" sz="2000" b="0" dirty="0">
              <a:latin typeface="Times New Roman" panose="02020603050405020304" pitchFamily="18" charset="0"/>
              <a:cs typeface="Times New Roman" panose="02020603050405020304" pitchFamily="18" charset="0"/>
            </a:rPr>
            <a:t>过程</a:t>
          </a:r>
          <a:endParaRPr lang="en-US" altLang="zh-CN" sz="2000" b="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A295FB2-D114-446C-8C9D-D9112032BD3E}" type="parTrans" cxnId="{148EDA58-6FD3-43F7-8297-127715875230}">
      <dgm:prSet/>
      <dgm:spPr/>
      <dgm:t>
        <a:bodyPr/>
        <a:lstStyle/>
        <a:p>
          <a:endParaRPr lang="zh-CN" altLang="en-US" sz="2000"/>
        </a:p>
      </dgm:t>
    </dgm:pt>
    <dgm:pt modelId="{7D090950-85AF-40BD-8F8B-E782DBBBEDFE}" type="sibTrans" cxnId="{148EDA58-6FD3-43F7-8297-127715875230}">
      <dgm:prSet/>
      <dgm:spPr/>
      <dgm:t>
        <a:bodyPr/>
        <a:lstStyle/>
        <a:p>
          <a:endParaRPr lang="zh-CN" altLang="en-US" sz="2000"/>
        </a:p>
      </dgm:t>
    </dgm:pt>
    <dgm:pt modelId="{84FAEFC7-8B9F-4DF2-B9F6-370073C3C38B}">
      <dgm:prSet phldrT="[文本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zh-CN" altLang="en-US" sz="2000" b="0" dirty="0">
              <a:latin typeface="Times New Roman" panose="02020603050405020304" pitchFamily="18" charset="0"/>
              <a:cs typeface="Times New Roman" panose="02020603050405020304" pitchFamily="18" charset="0"/>
            </a:rPr>
            <a:t>强化团队的社交关系，打造积极合作的工作环境</a:t>
          </a:r>
          <a:endParaRPr lang="zh-CN" altLang="en-US" sz="2000" b="0" dirty="0"/>
        </a:p>
      </dgm:t>
    </dgm:pt>
    <dgm:pt modelId="{3C8F9FC4-93BA-432A-A47B-CB1417511B70}" type="parTrans" cxnId="{9196852E-3BE2-4AB5-A078-EAACCE051C06}">
      <dgm:prSet/>
      <dgm:spPr/>
      <dgm:t>
        <a:bodyPr/>
        <a:lstStyle/>
        <a:p>
          <a:endParaRPr lang="zh-CN" altLang="en-US" sz="2000"/>
        </a:p>
      </dgm:t>
    </dgm:pt>
    <dgm:pt modelId="{F2BD4E5F-0FF0-43AD-AF6B-A17326287ED2}" type="sibTrans" cxnId="{9196852E-3BE2-4AB5-A078-EAACCE051C06}">
      <dgm:prSet/>
      <dgm:spPr/>
      <dgm:t>
        <a:bodyPr/>
        <a:lstStyle/>
        <a:p>
          <a:endParaRPr lang="zh-CN" altLang="en-US" sz="2000"/>
        </a:p>
      </dgm:t>
    </dgm:pt>
    <dgm:pt modelId="{822E7E5B-5B58-4A96-AACE-929E2F2425A6}">
      <dgm:prSet custT="1"/>
      <dgm:spPr/>
      <dgm:t>
        <a:bodyPr/>
        <a:lstStyle/>
        <a:p>
          <a:r>
            <a:rPr lang="en-US" altLang="zh-CN" sz="2000" b="0" dirty="0">
              <a:latin typeface="Times New Roman" panose="02020603050405020304" pitchFamily="18" charset="0"/>
              <a:cs typeface="Times New Roman" panose="02020603050405020304" pitchFamily="18" charset="0"/>
            </a:rPr>
            <a:t>3</a:t>
          </a:r>
          <a:r>
            <a:rPr lang="zh-CN" altLang="en-US" sz="2000" b="0" dirty="0">
              <a:latin typeface="Times New Roman" panose="02020603050405020304" pitchFamily="18" charset="0"/>
              <a:cs typeface="Times New Roman" panose="02020603050405020304" pitchFamily="18" charset="0"/>
            </a:rPr>
            <a:t>）其他</a:t>
          </a:r>
          <a:endParaRPr lang="en-US" altLang="zh-CN" sz="2000" b="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759E63B-8EB6-4DC7-A5DC-408452CDC63C}" type="parTrans" cxnId="{071E934D-6D35-4DCA-9E55-BCBC69B89752}">
      <dgm:prSet/>
      <dgm:spPr/>
      <dgm:t>
        <a:bodyPr/>
        <a:lstStyle/>
        <a:p>
          <a:endParaRPr lang="zh-CN" altLang="en-US" sz="2000"/>
        </a:p>
      </dgm:t>
    </dgm:pt>
    <dgm:pt modelId="{C293032D-B8E0-4853-B569-3B5D8462FDCE}" type="sibTrans" cxnId="{071E934D-6D35-4DCA-9E55-BCBC69B89752}">
      <dgm:prSet/>
      <dgm:spPr/>
      <dgm:t>
        <a:bodyPr/>
        <a:lstStyle/>
        <a:p>
          <a:endParaRPr lang="zh-CN" altLang="en-US" sz="2000"/>
        </a:p>
      </dgm:t>
    </dgm:pt>
    <dgm:pt modelId="{FF3DB668-C597-4EAE-8DE6-96587A645185}">
      <dgm:prSet phldrT="[文本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zh-CN" altLang="en-US" sz="2000" b="0" dirty="0">
              <a:latin typeface="Times New Roman" panose="02020603050405020304" pitchFamily="18" charset="0"/>
              <a:cs typeface="Times New Roman" panose="02020603050405020304" pitchFamily="18" charset="0"/>
            </a:rPr>
            <a:t>帮助团队成员更加</a:t>
          </a:r>
          <a:r>
            <a:rPr lang="zh-CN" altLang="en-US" sz="2000" b="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有效地协同工作</a:t>
          </a:r>
          <a:endParaRPr lang="zh-CN" altLang="en-US" sz="2000" b="0" dirty="0">
            <a:solidFill>
              <a:srgbClr val="0070C0"/>
            </a:solidFill>
          </a:endParaRPr>
        </a:p>
      </dgm:t>
    </dgm:pt>
    <dgm:pt modelId="{24A8426A-BF34-4CAE-83D4-EFFBB1383957}" type="parTrans" cxnId="{1B651C4A-5CFA-48CF-BC4D-282E53F8FF98}">
      <dgm:prSet/>
      <dgm:spPr/>
      <dgm:t>
        <a:bodyPr/>
        <a:lstStyle/>
        <a:p>
          <a:endParaRPr lang="zh-CN" altLang="en-US"/>
        </a:p>
      </dgm:t>
    </dgm:pt>
    <dgm:pt modelId="{D24440B4-DF37-48D5-8EE5-997CCE9A723F}" type="sibTrans" cxnId="{1B651C4A-5CFA-48CF-BC4D-282E53F8FF98}">
      <dgm:prSet/>
      <dgm:spPr/>
      <dgm:t>
        <a:bodyPr/>
        <a:lstStyle/>
        <a:p>
          <a:endParaRPr lang="zh-CN" altLang="en-US"/>
        </a:p>
      </dgm:t>
    </dgm:pt>
    <dgm:pt modelId="{8E6715F9-32F7-48F8-B320-7B4BAC83CACB}" type="pres">
      <dgm:prSet presAssocID="{906F2E84-800A-409C-A0AF-2EFEE9A76881}" presName="linear" presStyleCnt="0">
        <dgm:presLayoutVars>
          <dgm:dir/>
          <dgm:animLvl val="lvl"/>
          <dgm:resizeHandles val="exact"/>
        </dgm:presLayoutVars>
      </dgm:prSet>
      <dgm:spPr/>
    </dgm:pt>
    <dgm:pt modelId="{AC16D218-8B57-43BA-A664-CE55D747C8FB}" type="pres">
      <dgm:prSet presAssocID="{F6FCBBC7-BD6D-4FAB-9ED8-FA8BF9288693}" presName="parentLin" presStyleCnt="0"/>
      <dgm:spPr/>
    </dgm:pt>
    <dgm:pt modelId="{EBF659C8-8B14-4B7E-93F4-DC7CB8C07152}" type="pres">
      <dgm:prSet presAssocID="{F6FCBBC7-BD6D-4FAB-9ED8-FA8BF9288693}" presName="parentLeftMargin" presStyleLbl="node1" presStyleIdx="0" presStyleCnt="3"/>
      <dgm:spPr/>
    </dgm:pt>
    <dgm:pt modelId="{1E584422-FACB-4925-A3FA-B1EB57E46E8F}" type="pres">
      <dgm:prSet presAssocID="{F6FCBBC7-BD6D-4FAB-9ED8-FA8BF9288693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953641C4-4292-4ABB-87FE-9C3F1994A63F}" type="pres">
      <dgm:prSet presAssocID="{F6FCBBC7-BD6D-4FAB-9ED8-FA8BF9288693}" presName="negativeSpace" presStyleCnt="0"/>
      <dgm:spPr/>
    </dgm:pt>
    <dgm:pt modelId="{B07B6191-3AEE-4F83-A58D-23C678839BD1}" type="pres">
      <dgm:prSet presAssocID="{F6FCBBC7-BD6D-4FAB-9ED8-FA8BF9288693}" presName="childText" presStyleLbl="conFgAcc1" presStyleIdx="0" presStyleCnt="3">
        <dgm:presLayoutVars>
          <dgm:bulletEnabled val="1"/>
        </dgm:presLayoutVars>
      </dgm:prSet>
      <dgm:spPr/>
    </dgm:pt>
    <dgm:pt modelId="{E5384475-5C3A-4888-BB73-2FE0D2BDFB68}" type="pres">
      <dgm:prSet presAssocID="{E77F8067-011F-4961-AC02-8D101B332FDC}" presName="spaceBetweenRectangles" presStyleCnt="0"/>
      <dgm:spPr/>
    </dgm:pt>
    <dgm:pt modelId="{DAFF6DF9-C91B-4C4D-8645-02559807EC26}" type="pres">
      <dgm:prSet presAssocID="{4A0917C5-A9D6-4364-A6DD-CFF3B44D71CA}" presName="parentLin" presStyleCnt="0"/>
      <dgm:spPr/>
    </dgm:pt>
    <dgm:pt modelId="{42E60163-72C6-4E87-97C9-DBB8B525A97D}" type="pres">
      <dgm:prSet presAssocID="{4A0917C5-A9D6-4364-A6DD-CFF3B44D71CA}" presName="parentLeftMargin" presStyleLbl="node1" presStyleIdx="0" presStyleCnt="3"/>
      <dgm:spPr/>
    </dgm:pt>
    <dgm:pt modelId="{545296CD-06A5-49FF-9480-F934C2FDDD7B}" type="pres">
      <dgm:prSet presAssocID="{4A0917C5-A9D6-4364-A6DD-CFF3B44D71CA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6861BBDD-30C2-4284-9D9A-F7453867B44B}" type="pres">
      <dgm:prSet presAssocID="{4A0917C5-A9D6-4364-A6DD-CFF3B44D71CA}" presName="negativeSpace" presStyleCnt="0"/>
      <dgm:spPr/>
    </dgm:pt>
    <dgm:pt modelId="{277EE5EF-C976-4454-9B2A-7DB54EF06589}" type="pres">
      <dgm:prSet presAssocID="{4A0917C5-A9D6-4364-A6DD-CFF3B44D71CA}" presName="childText" presStyleLbl="conFgAcc1" presStyleIdx="1" presStyleCnt="3">
        <dgm:presLayoutVars>
          <dgm:bulletEnabled val="1"/>
        </dgm:presLayoutVars>
      </dgm:prSet>
      <dgm:spPr/>
    </dgm:pt>
    <dgm:pt modelId="{5ABC7D9D-FCC2-4D29-B574-904FACCE59A5}" type="pres">
      <dgm:prSet presAssocID="{CB7A567A-CE61-4FCA-B72D-0A988E7891F1}" presName="spaceBetweenRectangles" presStyleCnt="0"/>
      <dgm:spPr/>
    </dgm:pt>
    <dgm:pt modelId="{DC0EA372-13B9-4450-9E7C-C57736784923}" type="pres">
      <dgm:prSet presAssocID="{3D790C88-B9A2-4FD8-B238-510305E229FD}" presName="parentLin" presStyleCnt="0"/>
      <dgm:spPr/>
    </dgm:pt>
    <dgm:pt modelId="{4553AAD0-3840-48FF-9555-2442424D1AC4}" type="pres">
      <dgm:prSet presAssocID="{3D790C88-B9A2-4FD8-B238-510305E229FD}" presName="parentLeftMargin" presStyleLbl="node1" presStyleIdx="1" presStyleCnt="3"/>
      <dgm:spPr/>
    </dgm:pt>
    <dgm:pt modelId="{E558E289-914F-41F9-9B01-019FC3C2C586}" type="pres">
      <dgm:prSet presAssocID="{3D790C88-B9A2-4FD8-B238-510305E229FD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416A676D-2522-48F0-99BE-8BAC77538F5E}" type="pres">
      <dgm:prSet presAssocID="{3D790C88-B9A2-4FD8-B238-510305E229FD}" presName="negativeSpace" presStyleCnt="0"/>
      <dgm:spPr/>
    </dgm:pt>
    <dgm:pt modelId="{54D1CF11-D125-433B-B051-E45587746472}" type="pres">
      <dgm:prSet presAssocID="{3D790C88-B9A2-4FD8-B238-510305E229FD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8A079A07-8EB0-4640-A7C5-FCFD57C8328A}" type="presOf" srcId="{F6FCBBC7-BD6D-4FAB-9ED8-FA8BF9288693}" destId="{EBF659C8-8B14-4B7E-93F4-DC7CB8C07152}" srcOrd="0" destOrd="0" presId="urn:microsoft.com/office/officeart/2005/8/layout/list1"/>
    <dgm:cxn modelId="{8DA2B707-9394-48E2-8E36-1A65B537D6B5}" srcId="{906F2E84-800A-409C-A0AF-2EFEE9A76881}" destId="{F6FCBBC7-BD6D-4FAB-9ED8-FA8BF9288693}" srcOrd="0" destOrd="0" parTransId="{A74BEA8B-9372-46D1-8C73-757D2E944349}" sibTransId="{E77F8067-011F-4961-AC02-8D101B332FDC}"/>
    <dgm:cxn modelId="{C0B34C1A-0647-4735-93AC-5A28AC38B371}" srcId="{3D790C88-B9A2-4FD8-B238-510305E229FD}" destId="{2EB16DB7-EDE9-4F08-9392-900F10E096F7}" srcOrd="1" destOrd="0" parTransId="{B0885454-1730-4EA3-8158-2726DBFAB43D}" sibTransId="{7F12B5D9-34A4-4D98-A7FA-D23DBAF3F0D2}"/>
    <dgm:cxn modelId="{7C0D361D-320A-4ACB-804E-D7C7F7A5796B}" type="presOf" srcId="{3D790C88-B9A2-4FD8-B238-510305E229FD}" destId="{4553AAD0-3840-48FF-9555-2442424D1AC4}" srcOrd="0" destOrd="0" presId="urn:microsoft.com/office/officeart/2005/8/layout/list1"/>
    <dgm:cxn modelId="{CA410B2D-74A2-4EFB-94C3-8235D91EF4ED}" srcId="{906F2E84-800A-409C-A0AF-2EFEE9A76881}" destId="{3D790C88-B9A2-4FD8-B238-510305E229FD}" srcOrd="2" destOrd="0" parTransId="{E774F4AB-735E-4952-867D-E7B3D9AA6BDB}" sibTransId="{7B269930-E91F-4CA3-8842-A60A89D5D875}"/>
    <dgm:cxn modelId="{9196852E-3BE2-4AB5-A078-EAACCE051C06}" srcId="{F6FCBBC7-BD6D-4FAB-9ED8-FA8BF9288693}" destId="{84FAEFC7-8B9F-4DF2-B9F6-370073C3C38B}" srcOrd="0" destOrd="0" parTransId="{3C8F9FC4-93BA-432A-A47B-CB1417511B70}" sibTransId="{F2BD4E5F-0FF0-43AD-AF6B-A17326287ED2}"/>
    <dgm:cxn modelId="{327DF35B-86C4-4A8C-8E1C-8F5BB47AFAE9}" type="presOf" srcId="{4A0917C5-A9D6-4364-A6DD-CFF3B44D71CA}" destId="{42E60163-72C6-4E87-97C9-DBB8B525A97D}" srcOrd="0" destOrd="0" presId="urn:microsoft.com/office/officeart/2005/8/layout/list1"/>
    <dgm:cxn modelId="{EFA3515E-3712-4054-BBA0-F69055FC6296}" type="presOf" srcId="{550C5902-7F29-46EC-9976-71FB2B617239}" destId="{277EE5EF-C976-4454-9B2A-7DB54EF06589}" srcOrd="0" destOrd="0" presId="urn:microsoft.com/office/officeart/2005/8/layout/list1"/>
    <dgm:cxn modelId="{92736E69-8EEC-475C-8526-515C41CEC219}" type="presOf" srcId="{5608CD6C-C349-444C-99EB-6F78F1FCD187}" destId="{54D1CF11-D125-433B-B051-E45587746472}" srcOrd="0" destOrd="0" presId="urn:microsoft.com/office/officeart/2005/8/layout/list1"/>
    <dgm:cxn modelId="{1B651C4A-5CFA-48CF-BC4D-282E53F8FF98}" srcId="{F6FCBBC7-BD6D-4FAB-9ED8-FA8BF9288693}" destId="{FF3DB668-C597-4EAE-8DE6-96587A645185}" srcOrd="1" destOrd="0" parTransId="{24A8426A-BF34-4CAE-83D4-EFFBB1383957}" sibTransId="{D24440B4-DF37-48D5-8EE5-997CCE9A723F}"/>
    <dgm:cxn modelId="{071E934D-6D35-4DCA-9E55-BCBC69B89752}" srcId="{3D790C88-B9A2-4FD8-B238-510305E229FD}" destId="{822E7E5B-5B58-4A96-AACE-929E2F2425A6}" srcOrd="2" destOrd="0" parTransId="{7759E63B-8EB6-4DC7-A5DC-408452CDC63C}" sibTransId="{C293032D-B8E0-4853-B569-3B5D8462FDCE}"/>
    <dgm:cxn modelId="{DC9B8E51-3824-4B33-BA17-B39D0B2EC34A}" type="presOf" srcId="{3D790C88-B9A2-4FD8-B238-510305E229FD}" destId="{E558E289-914F-41F9-9B01-019FC3C2C586}" srcOrd="1" destOrd="0" presId="urn:microsoft.com/office/officeart/2005/8/layout/list1"/>
    <dgm:cxn modelId="{E4949E52-5830-4969-8CAC-F52B4221B098}" type="presOf" srcId="{906F2E84-800A-409C-A0AF-2EFEE9A76881}" destId="{8E6715F9-32F7-48F8-B320-7B4BAC83CACB}" srcOrd="0" destOrd="0" presId="urn:microsoft.com/office/officeart/2005/8/layout/list1"/>
    <dgm:cxn modelId="{B6D7D552-D407-480D-8563-964442AC35C6}" type="presOf" srcId="{822E7E5B-5B58-4A96-AACE-929E2F2425A6}" destId="{54D1CF11-D125-433B-B051-E45587746472}" srcOrd="0" destOrd="2" presId="urn:microsoft.com/office/officeart/2005/8/layout/list1"/>
    <dgm:cxn modelId="{148EDA58-6FD3-43F7-8297-127715875230}" srcId="{4A0917C5-A9D6-4364-A6DD-CFF3B44D71CA}" destId="{550C5902-7F29-46EC-9976-71FB2B617239}" srcOrd="0" destOrd="0" parTransId="{1A295FB2-D114-446C-8C9D-D9112032BD3E}" sibTransId="{7D090950-85AF-40BD-8F8B-E782DBBBEDFE}"/>
    <dgm:cxn modelId="{C397BE5A-9F0C-49FA-8AB4-70B0C6366093}" srcId="{3D790C88-B9A2-4FD8-B238-510305E229FD}" destId="{5608CD6C-C349-444C-99EB-6F78F1FCD187}" srcOrd="0" destOrd="0" parTransId="{48105D85-676B-429A-B86C-B75F30BA4413}" sibTransId="{9AC63A27-BA07-41B2-8516-A49C2A2084F1}"/>
    <dgm:cxn modelId="{B3D2C17F-F40E-4635-A5AD-10E3F60E174B}" type="presOf" srcId="{84FAEFC7-8B9F-4DF2-B9F6-370073C3C38B}" destId="{B07B6191-3AEE-4F83-A58D-23C678839BD1}" srcOrd="0" destOrd="0" presId="urn:microsoft.com/office/officeart/2005/8/layout/list1"/>
    <dgm:cxn modelId="{062D43B2-D58A-4393-BAA8-3117E1D09B8C}" type="presOf" srcId="{2EB16DB7-EDE9-4F08-9392-900F10E096F7}" destId="{54D1CF11-D125-433B-B051-E45587746472}" srcOrd="0" destOrd="1" presId="urn:microsoft.com/office/officeart/2005/8/layout/list1"/>
    <dgm:cxn modelId="{CE0F5CB4-A0ED-4C2D-B527-DFCF25277765}" type="presOf" srcId="{4A0917C5-A9D6-4364-A6DD-CFF3B44D71CA}" destId="{545296CD-06A5-49FF-9480-F934C2FDDD7B}" srcOrd="1" destOrd="0" presId="urn:microsoft.com/office/officeart/2005/8/layout/list1"/>
    <dgm:cxn modelId="{A13361C5-109A-4DFB-94C5-B5D109A350B1}" type="presOf" srcId="{FF3DB668-C597-4EAE-8DE6-96587A645185}" destId="{B07B6191-3AEE-4F83-A58D-23C678839BD1}" srcOrd="0" destOrd="1" presId="urn:microsoft.com/office/officeart/2005/8/layout/list1"/>
    <dgm:cxn modelId="{32DB3BD0-2DC0-489D-9C7E-E2958B0C641C}" type="presOf" srcId="{F6FCBBC7-BD6D-4FAB-9ED8-FA8BF9288693}" destId="{1E584422-FACB-4925-A3FA-B1EB57E46E8F}" srcOrd="1" destOrd="0" presId="urn:microsoft.com/office/officeart/2005/8/layout/list1"/>
    <dgm:cxn modelId="{A10EC2F7-BF3B-4E5D-82DC-3E5B14336BBF}" srcId="{906F2E84-800A-409C-A0AF-2EFEE9A76881}" destId="{4A0917C5-A9D6-4364-A6DD-CFF3B44D71CA}" srcOrd="1" destOrd="0" parTransId="{00DBEBC3-4708-44C0-9ECC-8B4BEA75318E}" sibTransId="{CB7A567A-CE61-4FCA-B72D-0A988E7891F1}"/>
    <dgm:cxn modelId="{8650CC65-9F37-4F90-8903-6E61735C0025}" type="presParOf" srcId="{8E6715F9-32F7-48F8-B320-7B4BAC83CACB}" destId="{AC16D218-8B57-43BA-A664-CE55D747C8FB}" srcOrd="0" destOrd="0" presId="urn:microsoft.com/office/officeart/2005/8/layout/list1"/>
    <dgm:cxn modelId="{68642072-F04B-49B6-8581-7A88755A51C2}" type="presParOf" srcId="{AC16D218-8B57-43BA-A664-CE55D747C8FB}" destId="{EBF659C8-8B14-4B7E-93F4-DC7CB8C07152}" srcOrd="0" destOrd="0" presId="urn:microsoft.com/office/officeart/2005/8/layout/list1"/>
    <dgm:cxn modelId="{6BB205CD-3DEE-4276-A3A8-257DCD53196D}" type="presParOf" srcId="{AC16D218-8B57-43BA-A664-CE55D747C8FB}" destId="{1E584422-FACB-4925-A3FA-B1EB57E46E8F}" srcOrd="1" destOrd="0" presId="urn:microsoft.com/office/officeart/2005/8/layout/list1"/>
    <dgm:cxn modelId="{DE68913E-4EE6-450B-AFAD-753A4EE1972E}" type="presParOf" srcId="{8E6715F9-32F7-48F8-B320-7B4BAC83CACB}" destId="{953641C4-4292-4ABB-87FE-9C3F1994A63F}" srcOrd="1" destOrd="0" presId="urn:microsoft.com/office/officeart/2005/8/layout/list1"/>
    <dgm:cxn modelId="{3FF5AFB1-19CD-457D-80F5-D4967B52004A}" type="presParOf" srcId="{8E6715F9-32F7-48F8-B320-7B4BAC83CACB}" destId="{B07B6191-3AEE-4F83-A58D-23C678839BD1}" srcOrd="2" destOrd="0" presId="urn:microsoft.com/office/officeart/2005/8/layout/list1"/>
    <dgm:cxn modelId="{106F3688-048B-4DAC-BD70-B8EA713597B7}" type="presParOf" srcId="{8E6715F9-32F7-48F8-B320-7B4BAC83CACB}" destId="{E5384475-5C3A-4888-BB73-2FE0D2BDFB68}" srcOrd="3" destOrd="0" presId="urn:microsoft.com/office/officeart/2005/8/layout/list1"/>
    <dgm:cxn modelId="{2C6A06F2-A201-4C2D-86D1-C4E526EF9F0D}" type="presParOf" srcId="{8E6715F9-32F7-48F8-B320-7B4BAC83CACB}" destId="{DAFF6DF9-C91B-4C4D-8645-02559807EC26}" srcOrd="4" destOrd="0" presId="urn:microsoft.com/office/officeart/2005/8/layout/list1"/>
    <dgm:cxn modelId="{C5FBCC31-4CBB-4015-8117-F47AD428422F}" type="presParOf" srcId="{DAFF6DF9-C91B-4C4D-8645-02559807EC26}" destId="{42E60163-72C6-4E87-97C9-DBB8B525A97D}" srcOrd="0" destOrd="0" presId="urn:microsoft.com/office/officeart/2005/8/layout/list1"/>
    <dgm:cxn modelId="{C0F19FF7-6FC2-40CE-B306-57130F5624A0}" type="presParOf" srcId="{DAFF6DF9-C91B-4C4D-8645-02559807EC26}" destId="{545296CD-06A5-49FF-9480-F934C2FDDD7B}" srcOrd="1" destOrd="0" presId="urn:microsoft.com/office/officeart/2005/8/layout/list1"/>
    <dgm:cxn modelId="{59C92A8C-682F-46ED-9AB7-1FDD894FD9C8}" type="presParOf" srcId="{8E6715F9-32F7-48F8-B320-7B4BAC83CACB}" destId="{6861BBDD-30C2-4284-9D9A-F7453867B44B}" srcOrd="5" destOrd="0" presId="urn:microsoft.com/office/officeart/2005/8/layout/list1"/>
    <dgm:cxn modelId="{72B963F5-8B77-4D92-A007-2300D648BF3B}" type="presParOf" srcId="{8E6715F9-32F7-48F8-B320-7B4BAC83CACB}" destId="{277EE5EF-C976-4454-9B2A-7DB54EF06589}" srcOrd="6" destOrd="0" presId="urn:microsoft.com/office/officeart/2005/8/layout/list1"/>
    <dgm:cxn modelId="{D6D3518F-6F45-47AB-A45D-ABE3DB0C884C}" type="presParOf" srcId="{8E6715F9-32F7-48F8-B320-7B4BAC83CACB}" destId="{5ABC7D9D-FCC2-4D29-B574-904FACCE59A5}" srcOrd="7" destOrd="0" presId="urn:microsoft.com/office/officeart/2005/8/layout/list1"/>
    <dgm:cxn modelId="{9F6095E8-CAD8-4BF3-9834-E3F69129E85A}" type="presParOf" srcId="{8E6715F9-32F7-48F8-B320-7B4BAC83CACB}" destId="{DC0EA372-13B9-4450-9E7C-C57736784923}" srcOrd="8" destOrd="0" presId="urn:microsoft.com/office/officeart/2005/8/layout/list1"/>
    <dgm:cxn modelId="{9CF6EEF6-4ED2-4026-9103-80A0846C8761}" type="presParOf" srcId="{DC0EA372-13B9-4450-9E7C-C57736784923}" destId="{4553AAD0-3840-48FF-9555-2442424D1AC4}" srcOrd="0" destOrd="0" presId="urn:microsoft.com/office/officeart/2005/8/layout/list1"/>
    <dgm:cxn modelId="{238D4756-C91E-44CC-97CC-DF6CA69A5C65}" type="presParOf" srcId="{DC0EA372-13B9-4450-9E7C-C57736784923}" destId="{E558E289-914F-41F9-9B01-019FC3C2C586}" srcOrd="1" destOrd="0" presId="urn:microsoft.com/office/officeart/2005/8/layout/list1"/>
    <dgm:cxn modelId="{D696EE80-6DB5-4934-975E-5907AA72715F}" type="presParOf" srcId="{8E6715F9-32F7-48F8-B320-7B4BAC83CACB}" destId="{416A676D-2522-48F0-99BE-8BAC77538F5E}" srcOrd="9" destOrd="0" presId="urn:microsoft.com/office/officeart/2005/8/layout/list1"/>
    <dgm:cxn modelId="{2D174C01-4F9A-4827-A0B9-8B384E33E857}" type="presParOf" srcId="{8E6715F9-32F7-48F8-B320-7B4BAC83CACB}" destId="{54D1CF11-D125-433B-B051-E45587746472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8.xml><?xml version="1.0" encoding="utf-8"?>
<dgm:dataModel xmlns:dgm="http://schemas.openxmlformats.org/drawingml/2006/diagram" xmlns:a="http://schemas.openxmlformats.org/drawingml/2006/main">
  <dgm:ptLst>
    <dgm:pt modelId="{B86025D0-B4CA-4D81-98F8-1F1E4F70B3BB}" type="doc">
      <dgm:prSet loTypeId="urn:microsoft.com/office/officeart/2005/8/layout/arrow2" loCatId="process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zh-CN" altLang="en-US"/>
        </a:p>
      </dgm:t>
    </dgm:pt>
    <dgm:pt modelId="{0F638231-BCE7-4D01-8C99-6F63938BF213}">
      <dgm:prSet phldrT="[文本]" custT="1"/>
      <dgm:spPr/>
      <dgm:t>
        <a:bodyPr/>
        <a:lstStyle/>
        <a:p>
          <a:r>
            <a:rPr lang="zh-CN" altLang="en-US" sz="1800" b="1">
              <a:latin typeface="Times New Roman" panose="02020603050405020304" pitchFamily="18" charset="0"/>
              <a:cs typeface="Times New Roman" panose="02020603050405020304" pitchFamily="18" charset="0"/>
            </a:rPr>
            <a:t>组建期</a:t>
          </a:r>
          <a:endParaRPr lang="zh-CN" altLang="en-US" sz="1800" dirty="0"/>
        </a:p>
      </dgm:t>
    </dgm:pt>
    <dgm:pt modelId="{87C063A5-93F5-4C57-BB3F-A12EAB9F1966}" type="parTrans" cxnId="{DDA34834-B89E-4004-B4C5-6B29426033FD}">
      <dgm:prSet/>
      <dgm:spPr/>
      <dgm:t>
        <a:bodyPr/>
        <a:lstStyle/>
        <a:p>
          <a:endParaRPr lang="zh-CN" altLang="en-US" sz="1800"/>
        </a:p>
      </dgm:t>
    </dgm:pt>
    <dgm:pt modelId="{F1C5E9A7-7830-49EF-BBAF-826C65CBF78F}" type="sibTrans" cxnId="{DDA34834-B89E-4004-B4C5-6B29426033FD}">
      <dgm:prSet/>
      <dgm:spPr/>
      <dgm:t>
        <a:bodyPr/>
        <a:lstStyle/>
        <a:p>
          <a:endParaRPr lang="zh-CN" altLang="en-US" sz="1800"/>
        </a:p>
      </dgm:t>
    </dgm:pt>
    <dgm:pt modelId="{6C3C0074-708F-4CB7-A56F-BB4854B0A265}">
      <dgm:prSet phldrT="[文本]" custT="1"/>
      <dgm:spPr/>
      <dgm:t>
        <a:bodyPr/>
        <a:lstStyle/>
        <a:p>
          <a:r>
            <a:rPr lang="zh-CN" altLang="en-US" sz="1800" b="1">
              <a:latin typeface="Times New Roman" panose="02020603050405020304" pitchFamily="18" charset="0"/>
              <a:cs typeface="Times New Roman" panose="02020603050405020304" pitchFamily="18" charset="0"/>
            </a:rPr>
            <a:t>激荡期</a:t>
          </a:r>
          <a:endParaRPr lang="zh-CN" altLang="en-US" sz="1800" dirty="0"/>
        </a:p>
      </dgm:t>
    </dgm:pt>
    <dgm:pt modelId="{E1A23AB4-02D3-4017-9755-C37866087AEE}" type="parTrans" cxnId="{39C7597F-CDD3-42F0-9E92-0DD87004AEE6}">
      <dgm:prSet/>
      <dgm:spPr/>
      <dgm:t>
        <a:bodyPr/>
        <a:lstStyle/>
        <a:p>
          <a:endParaRPr lang="zh-CN" altLang="en-US" sz="1800"/>
        </a:p>
      </dgm:t>
    </dgm:pt>
    <dgm:pt modelId="{4E50AB4B-777D-4D4E-ADC9-B4006EF921F1}" type="sibTrans" cxnId="{39C7597F-CDD3-42F0-9E92-0DD87004AEE6}">
      <dgm:prSet/>
      <dgm:spPr/>
      <dgm:t>
        <a:bodyPr/>
        <a:lstStyle/>
        <a:p>
          <a:endParaRPr lang="zh-CN" altLang="en-US" sz="1800"/>
        </a:p>
      </dgm:t>
    </dgm:pt>
    <dgm:pt modelId="{2DF92844-0789-409E-8F20-6BF2E6E2B29F}">
      <dgm:prSet phldrT="[文本]" custT="1"/>
      <dgm:spPr/>
      <dgm:t>
        <a:bodyPr/>
        <a:lstStyle/>
        <a:p>
          <a:r>
            <a:rPr lang="zh-CN" altLang="en-US" sz="1800" b="1">
              <a:latin typeface="Times New Roman" panose="02020603050405020304" pitchFamily="18" charset="0"/>
              <a:cs typeface="Times New Roman" panose="02020603050405020304" pitchFamily="18" charset="0"/>
            </a:rPr>
            <a:t>规范期</a:t>
          </a:r>
          <a:endParaRPr lang="zh-CN" altLang="en-US" sz="1800" dirty="0"/>
        </a:p>
      </dgm:t>
    </dgm:pt>
    <dgm:pt modelId="{D37DC7C8-65D9-4D9B-AEF1-893719A5F1BA}" type="parTrans" cxnId="{D00B81E5-A4DD-41B6-8E48-722575F2C485}">
      <dgm:prSet/>
      <dgm:spPr/>
      <dgm:t>
        <a:bodyPr/>
        <a:lstStyle/>
        <a:p>
          <a:endParaRPr lang="zh-CN" altLang="en-US" sz="1800"/>
        </a:p>
      </dgm:t>
    </dgm:pt>
    <dgm:pt modelId="{CE479427-282B-49CB-AB4A-72B99E93D892}" type="sibTrans" cxnId="{D00B81E5-A4DD-41B6-8E48-722575F2C485}">
      <dgm:prSet/>
      <dgm:spPr/>
      <dgm:t>
        <a:bodyPr/>
        <a:lstStyle/>
        <a:p>
          <a:endParaRPr lang="zh-CN" altLang="en-US" sz="1800"/>
        </a:p>
      </dgm:t>
    </dgm:pt>
    <dgm:pt modelId="{5ACEB5A8-93D0-41DF-A0E2-30CA73AABC74}">
      <dgm:prSet phldrT="[文本]" custT="1"/>
      <dgm:spPr/>
      <dgm:t>
        <a:bodyPr/>
        <a:lstStyle/>
        <a:p>
          <a:r>
            <a:rPr lang="zh-CN" altLang="en-US" sz="1800" b="1">
              <a:latin typeface="Times New Roman" panose="02020603050405020304" pitchFamily="18" charset="0"/>
              <a:cs typeface="Times New Roman" panose="02020603050405020304" pitchFamily="18" charset="0"/>
            </a:rPr>
            <a:t>运行期</a:t>
          </a:r>
          <a:endParaRPr lang="en-US" altLang="zh-CN" sz="18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45F5359-C5FE-42E3-A89D-776A4AACB85D}" type="parTrans" cxnId="{8BE8DF25-4F71-44B6-A9EA-91FC0273ABBF}">
      <dgm:prSet/>
      <dgm:spPr/>
      <dgm:t>
        <a:bodyPr/>
        <a:lstStyle/>
        <a:p>
          <a:endParaRPr lang="zh-CN" altLang="en-US" sz="1800"/>
        </a:p>
      </dgm:t>
    </dgm:pt>
    <dgm:pt modelId="{8917D09A-77A8-4D85-AC42-D5E27B58648F}" type="sibTrans" cxnId="{8BE8DF25-4F71-44B6-A9EA-91FC0273ABBF}">
      <dgm:prSet/>
      <dgm:spPr/>
      <dgm:t>
        <a:bodyPr/>
        <a:lstStyle/>
        <a:p>
          <a:endParaRPr lang="zh-CN" altLang="en-US" sz="1800"/>
        </a:p>
      </dgm:t>
    </dgm:pt>
    <dgm:pt modelId="{8B06DB3A-BAF9-442A-9086-876536220271}">
      <dgm:prSet phldrT="[文本]" custT="1"/>
      <dgm:spPr/>
      <dgm:t>
        <a:bodyPr/>
        <a:lstStyle/>
        <a:p>
          <a:r>
            <a:rPr lang="zh-C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rPr>
            <a:t>休整期</a:t>
          </a:r>
          <a:endParaRPr lang="zh-CN" altLang="en-US" sz="1800" dirty="0"/>
        </a:p>
      </dgm:t>
    </dgm:pt>
    <dgm:pt modelId="{882543BE-28BC-4C04-A790-7760E0156593}" type="parTrans" cxnId="{C7879221-6151-42F8-B34F-FD3A44C3A986}">
      <dgm:prSet/>
      <dgm:spPr/>
      <dgm:t>
        <a:bodyPr/>
        <a:lstStyle/>
        <a:p>
          <a:endParaRPr lang="zh-CN" altLang="en-US" sz="1800"/>
        </a:p>
      </dgm:t>
    </dgm:pt>
    <dgm:pt modelId="{6F9E5400-9D5F-4616-80E5-45294BB0D9C6}" type="sibTrans" cxnId="{C7879221-6151-42F8-B34F-FD3A44C3A986}">
      <dgm:prSet/>
      <dgm:spPr/>
      <dgm:t>
        <a:bodyPr/>
        <a:lstStyle/>
        <a:p>
          <a:endParaRPr lang="zh-CN" altLang="en-US" sz="1800"/>
        </a:p>
      </dgm:t>
    </dgm:pt>
    <dgm:pt modelId="{B02CD35E-2FE0-46FC-BD1C-981EDCF20B59}" type="pres">
      <dgm:prSet presAssocID="{B86025D0-B4CA-4D81-98F8-1F1E4F70B3BB}" presName="arrowDiagram" presStyleCnt="0">
        <dgm:presLayoutVars>
          <dgm:chMax val="5"/>
          <dgm:dir/>
          <dgm:resizeHandles val="exact"/>
        </dgm:presLayoutVars>
      </dgm:prSet>
      <dgm:spPr/>
    </dgm:pt>
    <dgm:pt modelId="{007EDC3E-08D7-406A-A547-8B5EA8DA7E3A}" type="pres">
      <dgm:prSet presAssocID="{B86025D0-B4CA-4D81-98F8-1F1E4F70B3BB}" presName="arrow" presStyleLbl="bgShp" presStyleIdx="0" presStyleCnt="1"/>
      <dgm:spPr/>
    </dgm:pt>
    <dgm:pt modelId="{38D6D377-311A-4EC9-9E3C-AAAF6EDA2FB7}" type="pres">
      <dgm:prSet presAssocID="{B86025D0-B4CA-4D81-98F8-1F1E4F70B3BB}" presName="arrowDiagram5" presStyleCnt="0"/>
      <dgm:spPr/>
    </dgm:pt>
    <dgm:pt modelId="{3298D298-9446-4750-BF57-5C03A97BE699}" type="pres">
      <dgm:prSet presAssocID="{0F638231-BCE7-4D01-8C99-6F63938BF213}" presName="bullet5a" presStyleLbl="node1" presStyleIdx="0" presStyleCnt="5"/>
      <dgm:spPr/>
    </dgm:pt>
    <dgm:pt modelId="{E83B8253-0F12-4D83-B073-E507E978B051}" type="pres">
      <dgm:prSet presAssocID="{0F638231-BCE7-4D01-8C99-6F63938BF213}" presName="textBox5a" presStyleLbl="revTx" presStyleIdx="0" presStyleCnt="5">
        <dgm:presLayoutVars>
          <dgm:bulletEnabled val="1"/>
        </dgm:presLayoutVars>
      </dgm:prSet>
      <dgm:spPr/>
    </dgm:pt>
    <dgm:pt modelId="{DA9649C2-5A75-41D7-A5B2-132969064016}" type="pres">
      <dgm:prSet presAssocID="{6C3C0074-708F-4CB7-A56F-BB4854B0A265}" presName="bullet5b" presStyleLbl="node1" presStyleIdx="1" presStyleCnt="5"/>
      <dgm:spPr/>
    </dgm:pt>
    <dgm:pt modelId="{D1F66F84-9D95-4F74-8555-EF3EDC20400D}" type="pres">
      <dgm:prSet presAssocID="{6C3C0074-708F-4CB7-A56F-BB4854B0A265}" presName="textBox5b" presStyleLbl="revTx" presStyleIdx="1" presStyleCnt="5" custScaleX="93201">
        <dgm:presLayoutVars>
          <dgm:bulletEnabled val="1"/>
        </dgm:presLayoutVars>
      </dgm:prSet>
      <dgm:spPr/>
    </dgm:pt>
    <dgm:pt modelId="{1B791AD4-9378-49FF-918A-371D7CD586C9}" type="pres">
      <dgm:prSet presAssocID="{2DF92844-0789-409E-8F20-6BF2E6E2B29F}" presName="bullet5c" presStyleLbl="node1" presStyleIdx="2" presStyleCnt="5"/>
      <dgm:spPr/>
    </dgm:pt>
    <dgm:pt modelId="{A1518816-5C02-4DA8-AA14-E25F3BD99D53}" type="pres">
      <dgm:prSet presAssocID="{2DF92844-0789-409E-8F20-6BF2E6E2B29F}" presName="textBox5c" presStyleLbl="revTx" presStyleIdx="2" presStyleCnt="5" custScaleX="93256" custLinFactNeighborX="-5118" custLinFactNeighborY="1644">
        <dgm:presLayoutVars>
          <dgm:bulletEnabled val="1"/>
        </dgm:presLayoutVars>
      </dgm:prSet>
      <dgm:spPr/>
    </dgm:pt>
    <dgm:pt modelId="{36029C6E-568F-47B4-9412-69BF6849804C}" type="pres">
      <dgm:prSet presAssocID="{5ACEB5A8-93D0-41DF-A0E2-30CA73AABC74}" presName="bullet5d" presStyleLbl="node1" presStyleIdx="3" presStyleCnt="5"/>
      <dgm:spPr/>
    </dgm:pt>
    <dgm:pt modelId="{DE72D53B-5F7C-495A-83F1-08D4797978FE}" type="pres">
      <dgm:prSet presAssocID="{5ACEB5A8-93D0-41DF-A0E2-30CA73AABC74}" presName="textBox5d" presStyleLbl="revTx" presStyleIdx="3" presStyleCnt="5" custScaleX="79934" custLinFactNeighborX="-7467" custLinFactNeighborY="-4563">
        <dgm:presLayoutVars>
          <dgm:bulletEnabled val="1"/>
        </dgm:presLayoutVars>
      </dgm:prSet>
      <dgm:spPr/>
    </dgm:pt>
    <dgm:pt modelId="{6A33FB66-F116-4E7B-9729-ED779DB5EB60}" type="pres">
      <dgm:prSet presAssocID="{8B06DB3A-BAF9-442A-9086-876536220271}" presName="bullet5e" presStyleLbl="node1" presStyleIdx="4" presStyleCnt="5"/>
      <dgm:spPr/>
    </dgm:pt>
    <dgm:pt modelId="{712E8997-1889-44B5-AD69-DD224329135A}" type="pres">
      <dgm:prSet presAssocID="{8B06DB3A-BAF9-442A-9086-876536220271}" presName="textBox5e" presStyleLbl="revTx" presStyleIdx="4" presStyleCnt="5" custScaleX="84581" custLinFactNeighborX="-2573" custLinFactNeighborY="-7820">
        <dgm:presLayoutVars>
          <dgm:bulletEnabled val="1"/>
        </dgm:presLayoutVars>
      </dgm:prSet>
      <dgm:spPr/>
    </dgm:pt>
  </dgm:ptLst>
  <dgm:cxnLst>
    <dgm:cxn modelId="{70BBC510-B933-4669-BF57-4DADC0F3AEA6}" type="presOf" srcId="{6C3C0074-708F-4CB7-A56F-BB4854B0A265}" destId="{D1F66F84-9D95-4F74-8555-EF3EDC20400D}" srcOrd="0" destOrd="0" presId="urn:microsoft.com/office/officeart/2005/8/layout/arrow2"/>
    <dgm:cxn modelId="{C7879221-6151-42F8-B34F-FD3A44C3A986}" srcId="{B86025D0-B4CA-4D81-98F8-1F1E4F70B3BB}" destId="{8B06DB3A-BAF9-442A-9086-876536220271}" srcOrd="4" destOrd="0" parTransId="{882543BE-28BC-4C04-A790-7760E0156593}" sibTransId="{6F9E5400-9D5F-4616-80E5-45294BB0D9C6}"/>
    <dgm:cxn modelId="{8BE8DF25-4F71-44B6-A9EA-91FC0273ABBF}" srcId="{B86025D0-B4CA-4D81-98F8-1F1E4F70B3BB}" destId="{5ACEB5A8-93D0-41DF-A0E2-30CA73AABC74}" srcOrd="3" destOrd="0" parTransId="{245F5359-C5FE-42E3-A89D-776A4AACB85D}" sibTransId="{8917D09A-77A8-4D85-AC42-D5E27B58648F}"/>
    <dgm:cxn modelId="{B109272D-6371-4F7C-B0CE-2CE64724811A}" type="presOf" srcId="{B86025D0-B4CA-4D81-98F8-1F1E4F70B3BB}" destId="{B02CD35E-2FE0-46FC-BD1C-981EDCF20B59}" srcOrd="0" destOrd="0" presId="urn:microsoft.com/office/officeart/2005/8/layout/arrow2"/>
    <dgm:cxn modelId="{DDA34834-B89E-4004-B4C5-6B29426033FD}" srcId="{B86025D0-B4CA-4D81-98F8-1F1E4F70B3BB}" destId="{0F638231-BCE7-4D01-8C99-6F63938BF213}" srcOrd="0" destOrd="0" parTransId="{87C063A5-93F5-4C57-BB3F-A12EAB9F1966}" sibTransId="{F1C5E9A7-7830-49EF-BBAF-826C65CBF78F}"/>
    <dgm:cxn modelId="{5F49CA5F-1515-4F02-93A1-247248D73B91}" type="presOf" srcId="{8B06DB3A-BAF9-442A-9086-876536220271}" destId="{712E8997-1889-44B5-AD69-DD224329135A}" srcOrd="0" destOrd="0" presId="urn:microsoft.com/office/officeart/2005/8/layout/arrow2"/>
    <dgm:cxn modelId="{39C7597F-CDD3-42F0-9E92-0DD87004AEE6}" srcId="{B86025D0-B4CA-4D81-98F8-1F1E4F70B3BB}" destId="{6C3C0074-708F-4CB7-A56F-BB4854B0A265}" srcOrd="1" destOrd="0" parTransId="{E1A23AB4-02D3-4017-9755-C37866087AEE}" sibTransId="{4E50AB4B-777D-4D4E-ADC9-B4006EF921F1}"/>
    <dgm:cxn modelId="{B54339C5-361E-4B1D-8C10-AFC6582AF956}" type="presOf" srcId="{5ACEB5A8-93D0-41DF-A0E2-30CA73AABC74}" destId="{DE72D53B-5F7C-495A-83F1-08D4797978FE}" srcOrd="0" destOrd="0" presId="urn:microsoft.com/office/officeart/2005/8/layout/arrow2"/>
    <dgm:cxn modelId="{33F85CC6-8A67-45F3-B94D-FC949C381BE0}" type="presOf" srcId="{0F638231-BCE7-4D01-8C99-6F63938BF213}" destId="{E83B8253-0F12-4D83-B073-E507E978B051}" srcOrd="0" destOrd="0" presId="urn:microsoft.com/office/officeart/2005/8/layout/arrow2"/>
    <dgm:cxn modelId="{D00B81E5-A4DD-41B6-8E48-722575F2C485}" srcId="{B86025D0-B4CA-4D81-98F8-1F1E4F70B3BB}" destId="{2DF92844-0789-409E-8F20-6BF2E6E2B29F}" srcOrd="2" destOrd="0" parTransId="{D37DC7C8-65D9-4D9B-AEF1-893719A5F1BA}" sibTransId="{CE479427-282B-49CB-AB4A-72B99E93D892}"/>
    <dgm:cxn modelId="{2F277CF3-E7D1-46F7-BED2-E83C5E976541}" type="presOf" srcId="{2DF92844-0789-409E-8F20-6BF2E6E2B29F}" destId="{A1518816-5C02-4DA8-AA14-E25F3BD99D53}" srcOrd="0" destOrd="0" presId="urn:microsoft.com/office/officeart/2005/8/layout/arrow2"/>
    <dgm:cxn modelId="{CE651318-6090-4572-9248-32DA53DAB090}" type="presParOf" srcId="{B02CD35E-2FE0-46FC-BD1C-981EDCF20B59}" destId="{007EDC3E-08D7-406A-A547-8B5EA8DA7E3A}" srcOrd="0" destOrd="0" presId="urn:microsoft.com/office/officeart/2005/8/layout/arrow2"/>
    <dgm:cxn modelId="{9C94DEE3-E71C-4B82-BBAE-A6A2F5C2979F}" type="presParOf" srcId="{B02CD35E-2FE0-46FC-BD1C-981EDCF20B59}" destId="{38D6D377-311A-4EC9-9E3C-AAAF6EDA2FB7}" srcOrd="1" destOrd="0" presId="urn:microsoft.com/office/officeart/2005/8/layout/arrow2"/>
    <dgm:cxn modelId="{E82EA26A-37D9-47A0-B5D6-82660D754C94}" type="presParOf" srcId="{38D6D377-311A-4EC9-9E3C-AAAF6EDA2FB7}" destId="{3298D298-9446-4750-BF57-5C03A97BE699}" srcOrd="0" destOrd="0" presId="urn:microsoft.com/office/officeart/2005/8/layout/arrow2"/>
    <dgm:cxn modelId="{BF20F49D-42D8-4273-80C0-BAAB6516AF75}" type="presParOf" srcId="{38D6D377-311A-4EC9-9E3C-AAAF6EDA2FB7}" destId="{E83B8253-0F12-4D83-B073-E507E978B051}" srcOrd="1" destOrd="0" presId="urn:microsoft.com/office/officeart/2005/8/layout/arrow2"/>
    <dgm:cxn modelId="{18900A66-C80F-4757-9584-42B94F72E77D}" type="presParOf" srcId="{38D6D377-311A-4EC9-9E3C-AAAF6EDA2FB7}" destId="{DA9649C2-5A75-41D7-A5B2-132969064016}" srcOrd="2" destOrd="0" presId="urn:microsoft.com/office/officeart/2005/8/layout/arrow2"/>
    <dgm:cxn modelId="{DB50C2E0-AD3E-400C-ACC2-0C251A9F3A27}" type="presParOf" srcId="{38D6D377-311A-4EC9-9E3C-AAAF6EDA2FB7}" destId="{D1F66F84-9D95-4F74-8555-EF3EDC20400D}" srcOrd="3" destOrd="0" presId="urn:microsoft.com/office/officeart/2005/8/layout/arrow2"/>
    <dgm:cxn modelId="{32515E33-F20E-492A-B65C-1A6787FEA1F7}" type="presParOf" srcId="{38D6D377-311A-4EC9-9E3C-AAAF6EDA2FB7}" destId="{1B791AD4-9378-49FF-918A-371D7CD586C9}" srcOrd="4" destOrd="0" presId="urn:microsoft.com/office/officeart/2005/8/layout/arrow2"/>
    <dgm:cxn modelId="{C1EF3CA0-D055-4995-84D3-F1E2B0593623}" type="presParOf" srcId="{38D6D377-311A-4EC9-9E3C-AAAF6EDA2FB7}" destId="{A1518816-5C02-4DA8-AA14-E25F3BD99D53}" srcOrd="5" destOrd="0" presId="urn:microsoft.com/office/officeart/2005/8/layout/arrow2"/>
    <dgm:cxn modelId="{5A5E7F3D-8C47-4CA8-A72F-284D6AC36046}" type="presParOf" srcId="{38D6D377-311A-4EC9-9E3C-AAAF6EDA2FB7}" destId="{36029C6E-568F-47B4-9412-69BF6849804C}" srcOrd="6" destOrd="0" presId="urn:microsoft.com/office/officeart/2005/8/layout/arrow2"/>
    <dgm:cxn modelId="{4B6146C3-04AD-4343-9C6E-C1DDD31BEBF7}" type="presParOf" srcId="{38D6D377-311A-4EC9-9E3C-AAAF6EDA2FB7}" destId="{DE72D53B-5F7C-495A-83F1-08D4797978FE}" srcOrd="7" destOrd="0" presId="urn:microsoft.com/office/officeart/2005/8/layout/arrow2"/>
    <dgm:cxn modelId="{85D721DD-54AC-4F62-9ED1-3225B71D4A08}" type="presParOf" srcId="{38D6D377-311A-4EC9-9E3C-AAAF6EDA2FB7}" destId="{6A33FB66-F116-4E7B-9729-ED779DB5EB60}" srcOrd="8" destOrd="0" presId="urn:microsoft.com/office/officeart/2005/8/layout/arrow2"/>
    <dgm:cxn modelId="{C473BFCE-2098-43C4-8E35-1D01A2F13B0C}" type="presParOf" srcId="{38D6D377-311A-4EC9-9E3C-AAAF6EDA2FB7}" destId="{712E8997-1889-44B5-AD69-DD224329135A}" srcOrd="9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9.xml><?xml version="1.0" encoding="utf-8"?>
<dgm:dataModel xmlns:dgm="http://schemas.openxmlformats.org/drawingml/2006/diagram" xmlns:a="http://schemas.openxmlformats.org/drawingml/2006/main">
  <dgm:ptLst>
    <dgm:pt modelId="{0FCDF91E-F798-469B-B1E0-1EF8E9EA32EE}" type="doc">
      <dgm:prSet loTypeId="urn:microsoft.com/office/officeart/2008/layout/VerticalCurvedList" loCatId="list" qsTypeId="urn:microsoft.com/office/officeart/2005/8/quickstyle/simple3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57B54984-A369-45F2-88A2-A27BEBFD7AFB}">
      <dgm:prSet custT="1"/>
      <dgm:spPr/>
      <dgm:t>
        <a:bodyPr/>
        <a:lstStyle/>
        <a:p>
          <a:r>
            <a:rPr lang="zh-CN" altLang="en-US" sz="2000" b="1" spc="-5" dirty="0">
              <a:latin typeface="黑体"/>
              <a:cs typeface="黑体"/>
            </a:rPr>
            <a:t>马斯洛的需求层次理论</a:t>
          </a:r>
          <a:endParaRPr lang="zh-CN" altLang="en-US" sz="2000" b="1" dirty="0">
            <a:latin typeface="黑体"/>
            <a:cs typeface="黑体"/>
          </a:endParaRPr>
        </a:p>
      </dgm:t>
    </dgm:pt>
    <dgm:pt modelId="{5F341B72-47E5-4252-9D6A-80A63F6007CB}" type="parTrans" cxnId="{935080B2-5D7E-474A-AF51-05BB08C6F400}">
      <dgm:prSet/>
      <dgm:spPr/>
      <dgm:t>
        <a:bodyPr/>
        <a:lstStyle/>
        <a:p>
          <a:endParaRPr lang="zh-CN" altLang="en-US" sz="2400" b="1"/>
        </a:p>
      </dgm:t>
    </dgm:pt>
    <dgm:pt modelId="{DEBB5DEB-745F-446D-8D29-93B8CC37F847}" type="sibTrans" cxnId="{935080B2-5D7E-474A-AF51-05BB08C6F400}">
      <dgm:prSet/>
      <dgm:spPr/>
      <dgm:t>
        <a:bodyPr/>
        <a:lstStyle/>
        <a:p>
          <a:endParaRPr lang="zh-CN" altLang="en-US" sz="2400" b="1"/>
        </a:p>
      </dgm:t>
    </dgm:pt>
    <dgm:pt modelId="{101FC174-E12C-4486-9865-4F69A677CF35}">
      <dgm:prSet custT="1"/>
      <dgm:spPr/>
      <dgm:t>
        <a:bodyPr/>
        <a:lstStyle/>
        <a:p>
          <a:r>
            <a:rPr lang="zh-CN" altLang="en-US" sz="2000" b="1">
              <a:latin typeface="黑体"/>
              <a:cs typeface="黑体"/>
            </a:rPr>
            <a:t>海兹伯格的激励理论</a:t>
          </a:r>
          <a:endParaRPr lang="zh-CN" altLang="en-US" sz="2000" b="1" dirty="0">
            <a:latin typeface="Times New Roman"/>
            <a:cs typeface="Times New Roman"/>
          </a:endParaRPr>
        </a:p>
      </dgm:t>
    </dgm:pt>
    <dgm:pt modelId="{0E37800D-970A-44E7-BC03-A666190E57DB}" type="parTrans" cxnId="{77269FAE-D57E-47A7-8BC3-2E16CEACF0C7}">
      <dgm:prSet/>
      <dgm:spPr/>
      <dgm:t>
        <a:bodyPr/>
        <a:lstStyle/>
        <a:p>
          <a:endParaRPr lang="zh-CN" altLang="en-US" sz="2400" b="1"/>
        </a:p>
      </dgm:t>
    </dgm:pt>
    <dgm:pt modelId="{1BE9DEBE-9FFF-40B8-91DD-FFC76834576D}" type="sibTrans" cxnId="{77269FAE-D57E-47A7-8BC3-2E16CEACF0C7}">
      <dgm:prSet/>
      <dgm:spPr/>
      <dgm:t>
        <a:bodyPr/>
        <a:lstStyle/>
        <a:p>
          <a:endParaRPr lang="zh-CN" altLang="en-US" sz="2400" b="1"/>
        </a:p>
      </dgm:t>
    </dgm:pt>
    <dgm:pt modelId="{4C37B8C0-C933-4FE4-A41C-0378FA4E4BD2}">
      <dgm:prSet custT="1"/>
      <dgm:spPr/>
      <dgm:t>
        <a:bodyPr/>
        <a:lstStyle/>
        <a:p>
          <a:r>
            <a:rPr lang="en-US" sz="2000" b="1" spc="-5">
              <a:latin typeface="黑体"/>
              <a:cs typeface="黑体"/>
            </a:rPr>
            <a:t>Ｚ</a:t>
          </a:r>
          <a:r>
            <a:rPr lang="zh-CN" altLang="en-US" sz="2000" b="1" spc="-5">
              <a:latin typeface="黑体"/>
              <a:cs typeface="黑体"/>
            </a:rPr>
            <a:t>理论</a:t>
          </a:r>
          <a:endParaRPr lang="zh-CN" altLang="en-US" sz="2000" b="1" dirty="0">
            <a:latin typeface="Times New Roman"/>
            <a:cs typeface="Times New Roman"/>
          </a:endParaRPr>
        </a:p>
      </dgm:t>
    </dgm:pt>
    <dgm:pt modelId="{2DE30900-3C93-4CBC-9857-756D3EB21726}" type="parTrans" cxnId="{7D8B1441-E0E5-4021-9E4D-E5240694EB8D}">
      <dgm:prSet/>
      <dgm:spPr/>
      <dgm:t>
        <a:bodyPr/>
        <a:lstStyle/>
        <a:p>
          <a:endParaRPr lang="zh-CN" altLang="en-US" sz="2400" b="1"/>
        </a:p>
      </dgm:t>
    </dgm:pt>
    <dgm:pt modelId="{24724017-1CDC-410F-9291-50C6785B7C38}" type="sibTrans" cxnId="{7D8B1441-E0E5-4021-9E4D-E5240694EB8D}">
      <dgm:prSet/>
      <dgm:spPr/>
      <dgm:t>
        <a:bodyPr/>
        <a:lstStyle/>
        <a:p>
          <a:endParaRPr lang="zh-CN" altLang="en-US" sz="2400" b="1"/>
        </a:p>
      </dgm:t>
    </dgm:pt>
    <dgm:pt modelId="{4487DBEB-8F1A-45C3-938E-CA25B438FA6B}">
      <dgm:prSet custT="1"/>
      <dgm:spPr/>
      <dgm:t>
        <a:bodyPr/>
        <a:lstStyle/>
        <a:p>
          <a:r>
            <a:rPr lang="zh-CN" altLang="en-US" sz="2000" b="1" dirty="0">
              <a:latin typeface="黑体"/>
              <a:cs typeface="黑体"/>
            </a:rPr>
            <a:t>期望理论</a:t>
          </a:r>
          <a:endParaRPr lang="zh-CN" altLang="en-US" sz="2000" b="1" dirty="0">
            <a:latin typeface="Times New Roman"/>
            <a:cs typeface="Times New Roman"/>
          </a:endParaRPr>
        </a:p>
      </dgm:t>
    </dgm:pt>
    <dgm:pt modelId="{6C8FA203-9A1F-4122-A12A-562D7ED6F65A}" type="parTrans" cxnId="{1A6B809D-5627-4135-8373-A296FF986EE7}">
      <dgm:prSet/>
      <dgm:spPr/>
      <dgm:t>
        <a:bodyPr/>
        <a:lstStyle/>
        <a:p>
          <a:endParaRPr lang="zh-CN" altLang="en-US" sz="2400" b="1"/>
        </a:p>
      </dgm:t>
    </dgm:pt>
    <dgm:pt modelId="{DDEBE603-D07E-4197-834D-3F0C7B130718}" type="sibTrans" cxnId="{1A6B809D-5627-4135-8373-A296FF986EE7}">
      <dgm:prSet/>
      <dgm:spPr/>
      <dgm:t>
        <a:bodyPr/>
        <a:lstStyle/>
        <a:p>
          <a:endParaRPr lang="zh-CN" altLang="en-US" sz="2400" b="1"/>
        </a:p>
      </dgm:t>
    </dgm:pt>
    <dgm:pt modelId="{D8FA1F80-4373-422F-8D18-3BF1B3FDCDA8}">
      <dgm:prSet custT="1"/>
      <dgm:spPr/>
      <dgm:t>
        <a:bodyPr/>
        <a:lstStyle/>
        <a:p>
          <a:r>
            <a:rPr lang="zh-CN" altLang="en-US" sz="2000" b="1" dirty="0">
              <a:latin typeface="黑体"/>
              <a:cs typeface="黑体"/>
            </a:rPr>
            <a:t>麦克勒格的</a:t>
          </a:r>
          <a:r>
            <a:rPr lang="en-US" altLang="zh-CN" sz="2000" b="1" dirty="0">
              <a:latin typeface="黑体"/>
              <a:cs typeface="黑体"/>
            </a:rPr>
            <a:t>X</a:t>
          </a:r>
          <a:r>
            <a:rPr lang="zh-CN" altLang="en-US" sz="2000" b="1" dirty="0">
              <a:latin typeface="黑体"/>
              <a:cs typeface="黑体"/>
            </a:rPr>
            <a:t>理论和</a:t>
          </a:r>
          <a:r>
            <a:rPr lang="en-US" altLang="zh-CN" sz="2000" b="1" dirty="0">
              <a:latin typeface="黑体"/>
              <a:cs typeface="黑体"/>
            </a:rPr>
            <a:t>Y</a:t>
          </a:r>
          <a:r>
            <a:rPr lang="zh-CN" altLang="en-US" sz="2000" b="1" dirty="0">
              <a:latin typeface="黑体"/>
              <a:cs typeface="黑体"/>
            </a:rPr>
            <a:t>理论</a:t>
          </a:r>
          <a:endParaRPr lang="zh-CN" altLang="en-US" sz="2000" b="1" dirty="0">
            <a:latin typeface="Times New Roman"/>
            <a:cs typeface="Times New Roman"/>
          </a:endParaRPr>
        </a:p>
      </dgm:t>
    </dgm:pt>
    <dgm:pt modelId="{0589EF4B-66C7-4986-967B-9F371DCF3BFF}" type="parTrans" cxnId="{4109EC61-2B1A-41EA-AECD-314FA6D13D1F}">
      <dgm:prSet/>
      <dgm:spPr/>
      <dgm:t>
        <a:bodyPr/>
        <a:lstStyle/>
        <a:p>
          <a:endParaRPr lang="zh-CN" altLang="en-US" sz="2400" b="1"/>
        </a:p>
      </dgm:t>
    </dgm:pt>
    <dgm:pt modelId="{87EA2CDA-98DD-49CC-9B28-BA48CA511E90}" type="sibTrans" cxnId="{4109EC61-2B1A-41EA-AECD-314FA6D13D1F}">
      <dgm:prSet/>
      <dgm:spPr/>
      <dgm:t>
        <a:bodyPr/>
        <a:lstStyle/>
        <a:p>
          <a:endParaRPr lang="zh-CN" altLang="en-US" sz="2400" b="1"/>
        </a:p>
      </dgm:t>
    </dgm:pt>
    <dgm:pt modelId="{EE846931-BC24-4F8B-B27B-8D2DB3985B77}">
      <dgm:prSet custT="1"/>
      <dgm:spPr/>
      <dgm:t>
        <a:bodyPr/>
        <a:lstStyle/>
        <a:p>
          <a:r>
            <a:rPr lang="zh-CN" altLang="en-US" sz="2000" b="1">
              <a:latin typeface="黑体"/>
              <a:cs typeface="黑体"/>
            </a:rPr>
            <a:t>超</a:t>
          </a:r>
          <a:r>
            <a:rPr lang="zh-CN" altLang="en-US" sz="2000" b="1" dirty="0">
              <a:latin typeface="黑体"/>
              <a:cs typeface="黑体"/>
            </a:rPr>
            <a:t>Ｙ理论</a:t>
          </a:r>
          <a:endParaRPr lang="zh-CN" altLang="en-US" sz="2000" b="1" dirty="0">
            <a:latin typeface="Times New Roman"/>
            <a:cs typeface="Times New Roman"/>
          </a:endParaRPr>
        </a:p>
      </dgm:t>
    </dgm:pt>
    <dgm:pt modelId="{77B47BD0-F38A-4FC2-83D7-76C9867469E7}" type="parTrans" cxnId="{E420973F-0743-4CC2-AEA9-F050A0182261}">
      <dgm:prSet/>
      <dgm:spPr/>
      <dgm:t>
        <a:bodyPr/>
        <a:lstStyle/>
        <a:p>
          <a:endParaRPr lang="zh-CN" altLang="en-US" b="1"/>
        </a:p>
      </dgm:t>
    </dgm:pt>
    <dgm:pt modelId="{FF66F55F-1C05-4655-BB4A-2B300D06656E}" type="sibTrans" cxnId="{E420973F-0743-4CC2-AEA9-F050A0182261}">
      <dgm:prSet/>
      <dgm:spPr/>
      <dgm:t>
        <a:bodyPr/>
        <a:lstStyle/>
        <a:p>
          <a:endParaRPr lang="zh-CN" altLang="en-US" b="1"/>
        </a:p>
      </dgm:t>
    </dgm:pt>
    <dgm:pt modelId="{69CB2E4E-941E-4932-B8C4-86691637CE94}" type="pres">
      <dgm:prSet presAssocID="{0FCDF91E-F798-469B-B1E0-1EF8E9EA32EE}" presName="Name0" presStyleCnt="0">
        <dgm:presLayoutVars>
          <dgm:chMax val="7"/>
          <dgm:chPref val="7"/>
          <dgm:dir/>
        </dgm:presLayoutVars>
      </dgm:prSet>
      <dgm:spPr/>
    </dgm:pt>
    <dgm:pt modelId="{8094B596-137E-4CA2-8755-4D0FCDF6EC5F}" type="pres">
      <dgm:prSet presAssocID="{0FCDF91E-F798-469B-B1E0-1EF8E9EA32EE}" presName="Name1" presStyleCnt="0"/>
      <dgm:spPr/>
    </dgm:pt>
    <dgm:pt modelId="{F370C577-8CC8-44EC-A821-00F2108D7BB8}" type="pres">
      <dgm:prSet presAssocID="{0FCDF91E-F798-469B-B1E0-1EF8E9EA32EE}" presName="cycle" presStyleCnt="0"/>
      <dgm:spPr/>
    </dgm:pt>
    <dgm:pt modelId="{6FB924C0-450F-47AB-9E00-21F03E05EDE5}" type="pres">
      <dgm:prSet presAssocID="{0FCDF91E-F798-469B-B1E0-1EF8E9EA32EE}" presName="srcNode" presStyleLbl="node1" presStyleIdx="0" presStyleCnt="6"/>
      <dgm:spPr/>
    </dgm:pt>
    <dgm:pt modelId="{A9CBCB62-1A84-4C06-8D95-214889F37675}" type="pres">
      <dgm:prSet presAssocID="{0FCDF91E-F798-469B-B1E0-1EF8E9EA32EE}" presName="conn" presStyleLbl="parChTrans1D2" presStyleIdx="0" presStyleCnt="1"/>
      <dgm:spPr/>
    </dgm:pt>
    <dgm:pt modelId="{89D74020-88DA-4172-857A-922D5EFEA51C}" type="pres">
      <dgm:prSet presAssocID="{0FCDF91E-F798-469B-B1E0-1EF8E9EA32EE}" presName="extraNode" presStyleLbl="node1" presStyleIdx="0" presStyleCnt="6"/>
      <dgm:spPr/>
    </dgm:pt>
    <dgm:pt modelId="{C69FEB9B-F98F-4810-9FB6-9B5AC832F0B1}" type="pres">
      <dgm:prSet presAssocID="{0FCDF91E-F798-469B-B1E0-1EF8E9EA32EE}" presName="dstNode" presStyleLbl="node1" presStyleIdx="0" presStyleCnt="6"/>
      <dgm:spPr/>
    </dgm:pt>
    <dgm:pt modelId="{EEAD981B-4867-45C2-9F66-FF2AA045B717}" type="pres">
      <dgm:prSet presAssocID="{57B54984-A369-45F2-88A2-A27BEBFD7AFB}" presName="text_1" presStyleLbl="node1" presStyleIdx="0" presStyleCnt="6">
        <dgm:presLayoutVars>
          <dgm:bulletEnabled val="1"/>
        </dgm:presLayoutVars>
      </dgm:prSet>
      <dgm:spPr/>
    </dgm:pt>
    <dgm:pt modelId="{0A505A2A-7E7B-4BFA-857D-79A4540EAA4E}" type="pres">
      <dgm:prSet presAssocID="{57B54984-A369-45F2-88A2-A27BEBFD7AFB}" presName="accent_1" presStyleCnt="0"/>
      <dgm:spPr/>
    </dgm:pt>
    <dgm:pt modelId="{48A27C98-D351-4EAD-9480-874627A9C3D2}" type="pres">
      <dgm:prSet presAssocID="{57B54984-A369-45F2-88A2-A27BEBFD7AFB}" presName="accentRepeatNode" presStyleLbl="solidFgAcc1" presStyleIdx="0" presStyleCnt="6"/>
      <dgm:spPr/>
    </dgm:pt>
    <dgm:pt modelId="{4D7A3D1A-1903-4AE8-B302-0EEF08362292}" type="pres">
      <dgm:prSet presAssocID="{101FC174-E12C-4486-9865-4F69A677CF35}" presName="text_2" presStyleLbl="node1" presStyleIdx="1" presStyleCnt="6">
        <dgm:presLayoutVars>
          <dgm:bulletEnabled val="1"/>
        </dgm:presLayoutVars>
      </dgm:prSet>
      <dgm:spPr/>
    </dgm:pt>
    <dgm:pt modelId="{108EDAC2-BB21-49BF-8630-AD7AA3364D4E}" type="pres">
      <dgm:prSet presAssocID="{101FC174-E12C-4486-9865-4F69A677CF35}" presName="accent_2" presStyleCnt="0"/>
      <dgm:spPr/>
    </dgm:pt>
    <dgm:pt modelId="{529B6371-A77D-4B97-B178-83CEC94FB35C}" type="pres">
      <dgm:prSet presAssocID="{101FC174-E12C-4486-9865-4F69A677CF35}" presName="accentRepeatNode" presStyleLbl="solidFgAcc1" presStyleIdx="1" presStyleCnt="6"/>
      <dgm:spPr/>
    </dgm:pt>
    <dgm:pt modelId="{37359B33-9E7C-4C9C-B99D-40B880C31D6B}" type="pres">
      <dgm:prSet presAssocID="{D8FA1F80-4373-422F-8D18-3BF1B3FDCDA8}" presName="text_3" presStyleLbl="node1" presStyleIdx="2" presStyleCnt="6">
        <dgm:presLayoutVars>
          <dgm:bulletEnabled val="1"/>
        </dgm:presLayoutVars>
      </dgm:prSet>
      <dgm:spPr/>
    </dgm:pt>
    <dgm:pt modelId="{E6CA24D6-32A6-40B1-8243-4F4C1A293FB0}" type="pres">
      <dgm:prSet presAssocID="{D8FA1F80-4373-422F-8D18-3BF1B3FDCDA8}" presName="accent_3" presStyleCnt="0"/>
      <dgm:spPr/>
    </dgm:pt>
    <dgm:pt modelId="{48340CE0-01A2-4A34-B227-C7C2D1E9EB22}" type="pres">
      <dgm:prSet presAssocID="{D8FA1F80-4373-422F-8D18-3BF1B3FDCDA8}" presName="accentRepeatNode" presStyleLbl="solidFgAcc1" presStyleIdx="2" presStyleCnt="6"/>
      <dgm:spPr/>
    </dgm:pt>
    <dgm:pt modelId="{64A76048-F74F-490D-8834-89DE96CA9008}" type="pres">
      <dgm:prSet presAssocID="{EE846931-BC24-4F8B-B27B-8D2DB3985B77}" presName="text_4" presStyleLbl="node1" presStyleIdx="3" presStyleCnt="6">
        <dgm:presLayoutVars>
          <dgm:bulletEnabled val="1"/>
        </dgm:presLayoutVars>
      </dgm:prSet>
      <dgm:spPr/>
    </dgm:pt>
    <dgm:pt modelId="{28ECC900-7B56-46DD-8738-119100A5142D}" type="pres">
      <dgm:prSet presAssocID="{EE846931-BC24-4F8B-B27B-8D2DB3985B77}" presName="accent_4" presStyleCnt="0"/>
      <dgm:spPr/>
    </dgm:pt>
    <dgm:pt modelId="{A94FAD62-D94C-4178-A294-AE16813F2A12}" type="pres">
      <dgm:prSet presAssocID="{EE846931-BC24-4F8B-B27B-8D2DB3985B77}" presName="accentRepeatNode" presStyleLbl="solidFgAcc1" presStyleIdx="3" presStyleCnt="6"/>
      <dgm:spPr/>
    </dgm:pt>
    <dgm:pt modelId="{615144CC-69A7-4880-B3D1-21165B818AD0}" type="pres">
      <dgm:prSet presAssocID="{4C37B8C0-C933-4FE4-A41C-0378FA4E4BD2}" presName="text_5" presStyleLbl="node1" presStyleIdx="4" presStyleCnt="6">
        <dgm:presLayoutVars>
          <dgm:bulletEnabled val="1"/>
        </dgm:presLayoutVars>
      </dgm:prSet>
      <dgm:spPr/>
    </dgm:pt>
    <dgm:pt modelId="{15DC4E4B-4CCD-410E-B028-D9709A3245FD}" type="pres">
      <dgm:prSet presAssocID="{4C37B8C0-C933-4FE4-A41C-0378FA4E4BD2}" presName="accent_5" presStyleCnt="0"/>
      <dgm:spPr/>
    </dgm:pt>
    <dgm:pt modelId="{4B23FD50-0BBD-43A0-9F4F-8CEBDE8810CA}" type="pres">
      <dgm:prSet presAssocID="{4C37B8C0-C933-4FE4-A41C-0378FA4E4BD2}" presName="accentRepeatNode" presStyleLbl="solidFgAcc1" presStyleIdx="4" presStyleCnt="6"/>
      <dgm:spPr/>
    </dgm:pt>
    <dgm:pt modelId="{4F0D70A4-B77A-49E1-9298-A5DD3779C450}" type="pres">
      <dgm:prSet presAssocID="{4487DBEB-8F1A-45C3-938E-CA25B438FA6B}" presName="text_6" presStyleLbl="node1" presStyleIdx="5" presStyleCnt="6">
        <dgm:presLayoutVars>
          <dgm:bulletEnabled val="1"/>
        </dgm:presLayoutVars>
      </dgm:prSet>
      <dgm:spPr/>
    </dgm:pt>
    <dgm:pt modelId="{44798FD4-DCD2-4944-98B9-A2F7202B97E2}" type="pres">
      <dgm:prSet presAssocID="{4487DBEB-8F1A-45C3-938E-CA25B438FA6B}" presName="accent_6" presStyleCnt="0"/>
      <dgm:spPr/>
    </dgm:pt>
    <dgm:pt modelId="{C54E5847-DE53-419B-B2B5-485F3A81DD60}" type="pres">
      <dgm:prSet presAssocID="{4487DBEB-8F1A-45C3-938E-CA25B438FA6B}" presName="accentRepeatNode" presStyleLbl="solidFgAcc1" presStyleIdx="5" presStyleCnt="6"/>
      <dgm:spPr/>
    </dgm:pt>
  </dgm:ptLst>
  <dgm:cxnLst>
    <dgm:cxn modelId="{6BE3241F-8E27-452E-97BD-1031212CCEE1}" type="presOf" srcId="{57B54984-A369-45F2-88A2-A27BEBFD7AFB}" destId="{EEAD981B-4867-45C2-9F66-FF2AA045B717}" srcOrd="0" destOrd="0" presId="urn:microsoft.com/office/officeart/2008/layout/VerticalCurvedList"/>
    <dgm:cxn modelId="{F5A4B839-198B-4F59-90FC-D51462B6BA80}" type="presOf" srcId="{D8FA1F80-4373-422F-8D18-3BF1B3FDCDA8}" destId="{37359B33-9E7C-4C9C-B99D-40B880C31D6B}" srcOrd="0" destOrd="0" presId="urn:microsoft.com/office/officeart/2008/layout/VerticalCurvedList"/>
    <dgm:cxn modelId="{E420973F-0743-4CC2-AEA9-F050A0182261}" srcId="{0FCDF91E-F798-469B-B1E0-1EF8E9EA32EE}" destId="{EE846931-BC24-4F8B-B27B-8D2DB3985B77}" srcOrd="3" destOrd="0" parTransId="{77B47BD0-F38A-4FC2-83D7-76C9867469E7}" sibTransId="{FF66F55F-1C05-4655-BB4A-2B300D06656E}"/>
    <dgm:cxn modelId="{7D8B1441-E0E5-4021-9E4D-E5240694EB8D}" srcId="{0FCDF91E-F798-469B-B1E0-1EF8E9EA32EE}" destId="{4C37B8C0-C933-4FE4-A41C-0378FA4E4BD2}" srcOrd="4" destOrd="0" parTransId="{2DE30900-3C93-4CBC-9857-756D3EB21726}" sibTransId="{24724017-1CDC-410F-9291-50C6785B7C38}"/>
    <dgm:cxn modelId="{4109EC61-2B1A-41EA-AECD-314FA6D13D1F}" srcId="{0FCDF91E-F798-469B-B1E0-1EF8E9EA32EE}" destId="{D8FA1F80-4373-422F-8D18-3BF1B3FDCDA8}" srcOrd="2" destOrd="0" parTransId="{0589EF4B-66C7-4986-967B-9F371DCF3BFF}" sibTransId="{87EA2CDA-98DD-49CC-9B28-BA48CA511E90}"/>
    <dgm:cxn modelId="{855D6C5A-0900-4928-BD91-B49DEBDC7879}" type="presOf" srcId="{4C37B8C0-C933-4FE4-A41C-0378FA4E4BD2}" destId="{615144CC-69A7-4880-B3D1-21165B818AD0}" srcOrd="0" destOrd="0" presId="urn:microsoft.com/office/officeart/2008/layout/VerticalCurvedList"/>
    <dgm:cxn modelId="{7A90EE81-3AAB-412C-9444-CE792F262E9D}" type="presOf" srcId="{0FCDF91E-F798-469B-B1E0-1EF8E9EA32EE}" destId="{69CB2E4E-941E-4932-B8C4-86691637CE94}" srcOrd="0" destOrd="0" presId="urn:microsoft.com/office/officeart/2008/layout/VerticalCurvedList"/>
    <dgm:cxn modelId="{1A6B809D-5627-4135-8373-A296FF986EE7}" srcId="{0FCDF91E-F798-469B-B1E0-1EF8E9EA32EE}" destId="{4487DBEB-8F1A-45C3-938E-CA25B438FA6B}" srcOrd="5" destOrd="0" parTransId="{6C8FA203-9A1F-4122-A12A-562D7ED6F65A}" sibTransId="{DDEBE603-D07E-4197-834D-3F0C7B130718}"/>
    <dgm:cxn modelId="{F9EB68AE-CB65-431E-BDAC-3C31BF20FF79}" type="presOf" srcId="{DEBB5DEB-745F-446D-8D29-93B8CC37F847}" destId="{A9CBCB62-1A84-4C06-8D95-214889F37675}" srcOrd="0" destOrd="0" presId="urn:microsoft.com/office/officeart/2008/layout/VerticalCurvedList"/>
    <dgm:cxn modelId="{77269FAE-D57E-47A7-8BC3-2E16CEACF0C7}" srcId="{0FCDF91E-F798-469B-B1E0-1EF8E9EA32EE}" destId="{101FC174-E12C-4486-9865-4F69A677CF35}" srcOrd="1" destOrd="0" parTransId="{0E37800D-970A-44E7-BC03-A666190E57DB}" sibTransId="{1BE9DEBE-9FFF-40B8-91DD-FFC76834576D}"/>
    <dgm:cxn modelId="{935080B2-5D7E-474A-AF51-05BB08C6F400}" srcId="{0FCDF91E-F798-469B-B1E0-1EF8E9EA32EE}" destId="{57B54984-A369-45F2-88A2-A27BEBFD7AFB}" srcOrd="0" destOrd="0" parTransId="{5F341B72-47E5-4252-9D6A-80A63F6007CB}" sibTransId="{DEBB5DEB-745F-446D-8D29-93B8CC37F847}"/>
    <dgm:cxn modelId="{1D580DC8-7DA1-4B70-9ADD-786E0595BDB2}" type="presOf" srcId="{101FC174-E12C-4486-9865-4F69A677CF35}" destId="{4D7A3D1A-1903-4AE8-B302-0EEF08362292}" srcOrd="0" destOrd="0" presId="urn:microsoft.com/office/officeart/2008/layout/VerticalCurvedList"/>
    <dgm:cxn modelId="{6CF9E1F1-7D34-49A5-AE11-88464D7C593C}" type="presOf" srcId="{4487DBEB-8F1A-45C3-938E-CA25B438FA6B}" destId="{4F0D70A4-B77A-49E1-9298-A5DD3779C450}" srcOrd="0" destOrd="0" presId="urn:microsoft.com/office/officeart/2008/layout/VerticalCurvedList"/>
    <dgm:cxn modelId="{0A77FCFD-32CE-4D22-A3C1-F44122470B57}" type="presOf" srcId="{EE846931-BC24-4F8B-B27B-8D2DB3985B77}" destId="{64A76048-F74F-490D-8834-89DE96CA9008}" srcOrd="0" destOrd="0" presId="urn:microsoft.com/office/officeart/2008/layout/VerticalCurvedList"/>
    <dgm:cxn modelId="{7141BB1E-A91B-49D3-BD3C-6A295A30FF00}" type="presParOf" srcId="{69CB2E4E-941E-4932-B8C4-86691637CE94}" destId="{8094B596-137E-4CA2-8755-4D0FCDF6EC5F}" srcOrd="0" destOrd="0" presId="urn:microsoft.com/office/officeart/2008/layout/VerticalCurvedList"/>
    <dgm:cxn modelId="{12AA1542-E089-462F-A355-F5CCC92176F5}" type="presParOf" srcId="{8094B596-137E-4CA2-8755-4D0FCDF6EC5F}" destId="{F370C577-8CC8-44EC-A821-00F2108D7BB8}" srcOrd="0" destOrd="0" presId="urn:microsoft.com/office/officeart/2008/layout/VerticalCurvedList"/>
    <dgm:cxn modelId="{CE705988-83F4-4AC3-B510-9D301B899B2F}" type="presParOf" srcId="{F370C577-8CC8-44EC-A821-00F2108D7BB8}" destId="{6FB924C0-450F-47AB-9E00-21F03E05EDE5}" srcOrd="0" destOrd="0" presId="urn:microsoft.com/office/officeart/2008/layout/VerticalCurvedList"/>
    <dgm:cxn modelId="{F87AD30A-BFB7-4E3F-A2E3-71EFD5257C73}" type="presParOf" srcId="{F370C577-8CC8-44EC-A821-00F2108D7BB8}" destId="{A9CBCB62-1A84-4C06-8D95-214889F37675}" srcOrd="1" destOrd="0" presId="urn:microsoft.com/office/officeart/2008/layout/VerticalCurvedList"/>
    <dgm:cxn modelId="{B53539C7-E789-46FC-8034-CE56D0006EED}" type="presParOf" srcId="{F370C577-8CC8-44EC-A821-00F2108D7BB8}" destId="{89D74020-88DA-4172-857A-922D5EFEA51C}" srcOrd="2" destOrd="0" presId="urn:microsoft.com/office/officeart/2008/layout/VerticalCurvedList"/>
    <dgm:cxn modelId="{238C0E01-DC51-4785-8870-42071C196B42}" type="presParOf" srcId="{F370C577-8CC8-44EC-A821-00F2108D7BB8}" destId="{C69FEB9B-F98F-4810-9FB6-9B5AC832F0B1}" srcOrd="3" destOrd="0" presId="urn:microsoft.com/office/officeart/2008/layout/VerticalCurvedList"/>
    <dgm:cxn modelId="{64CC40A5-6121-421A-A038-DC2EB20F4EED}" type="presParOf" srcId="{8094B596-137E-4CA2-8755-4D0FCDF6EC5F}" destId="{EEAD981B-4867-45C2-9F66-FF2AA045B717}" srcOrd="1" destOrd="0" presId="urn:microsoft.com/office/officeart/2008/layout/VerticalCurvedList"/>
    <dgm:cxn modelId="{F2523E42-4DCE-4DD9-AC7C-115EA16CB4AC}" type="presParOf" srcId="{8094B596-137E-4CA2-8755-4D0FCDF6EC5F}" destId="{0A505A2A-7E7B-4BFA-857D-79A4540EAA4E}" srcOrd="2" destOrd="0" presId="urn:microsoft.com/office/officeart/2008/layout/VerticalCurvedList"/>
    <dgm:cxn modelId="{399F3F49-4ED4-4E89-B8A0-3DF8AC25F2C4}" type="presParOf" srcId="{0A505A2A-7E7B-4BFA-857D-79A4540EAA4E}" destId="{48A27C98-D351-4EAD-9480-874627A9C3D2}" srcOrd="0" destOrd="0" presId="urn:microsoft.com/office/officeart/2008/layout/VerticalCurvedList"/>
    <dgm:cxn modelId="{AFEF441D-B86E-4023-90B3-14A7BB409B30}" type="presParOf" srcId="{8094B596-137E-4CA2-8755-4D0FCDF6EC5F}" destId="{4D7A3D1A-1903-4AE8-B302-0EEF08362292}" srcOrd="3" destOrd="0" presId="urn:microsoft.com/office/officeart/2008/layout/VerticalCurvedList"/>
    <dgm:cxn modelId="{40E3B672-C8A1-4127-81DF-356475AC1B9D}" type="presParOf" srcId="{8094B596-137E-4CA2-8755-4D0FCDF6EC5F}" destId="{108EDAC2-BB21-49BF-8630-AD7AA3364D4E}" srcOrd="4" destOrd="0" presId="urn:microsoft.com/office/officeart/2008/layout/VerticalCurvedList"/>
    <dgm:cxn modelId="{DB767446-16EB-4249-80CA-19F0A2EA01D4}" type="presParOf" srcId="{108EDAC2-BB21-49BF-8630-AD7AA3364D4E}" destId="{529B6371-A77D-4B97-B178-83CEC94FB35C}" srcOrd="0" destOrd="0" presId="urn:microsoft.com/office/officeart/2008/layout/VerticalCurvedList"/>
    <dgm:cxn modelId="{B43077AC-629C-4F1F-96D5-8C740F7B6E99}" type="presParOf" srcId="{8094B596-137E-4CA2-8755-4D0FCDF6EC5F}" destId="{37359B33-9E7C-4C9C-B99D-40B880C31D6B}" srcOrd="5" destOrd="0" presId="urn:microsoft.com/office/officeart/2008/layout/VerticalCurvedList"/>
    <dgm:cxn modelId="{9B15A043-8C87-41FF-9EC8-B87E3640F5ED}" type="presParOf" srcId="{8094B596-137E-4CA2-8755-4D0FCDF6EC5F}" destId="{E6CA24D6-32A6-40B1-8243-4F4C1A293FB0}" srcOrd="6" destOrd="0" presId="urn:microsoft.com/office/officeart/2008/layout/VerticalCurvedList"/>
    <dgm:cxn modelId="{C7EDCF3F-CC69-41A6-B192-788F603294DD}" type="presParOf" srcId="{E6CA24D6-32A6-40B1-8243-4F4C1A293FB0}" destId="{48340CE0-01A2-4A34-B227-C7C2D1E9EB22}" srcOrd="0" destOrd="0" presId="urn:microsoft.com/office/officeart/2008/layout/VerticalCurvedList"/>
    <dgm:cxn modelId="{C341A1A2-DC53-4922-9FD0-970BD951DE6E}" type="presParOf" srcId="{8094B596-137E-4CA2-8755-4D0FCDF6EC5F}" destId="{64A76048-F74F-490D-8834-89DE96CA9008}" srcOrd="7" destOrd="0" presId="urn:microsoft.com/office/officeart/2008/layout/VerticalCurvedList"/>
    <dgm:cxn modelId="{F59A6FE4-EBA8-46FA-AD96-71227F60FF9B}" type="presParOf" srcId="{8094B596-137E-4CA2-8755-4D0FCDF6EC5F}" destId="{28ECC900-7B56-46DD-8738-119100A5142D}" srcOrd="8" destOrd="0" presId="urn:microsoft.com/office/officeart/2008/layout/VerticalCurvedList"/>
    <dgm:cxn modelId="{A132509B-BF8B-4B2A-B9C3-D09B9DED03DB}" type="presParOf" srcId="{28ECC900-7B56-46DD-8738-119100A5142D}" destId="{A94FAD62-D94C-4178-A294-AE16813F2A12}" srcOrd="0" destOrd="0" presId="urn:microsoft.com/office/officeart/2008/layout/VerticalCurvedList"/>
    <dgm:cxn modelId="{A883EB75-87E0-488C-8BFA-6AC4D24E1F5A}" type="presParOf" srcId="{8094B596-137E-4CA2-8755-4D0FCDF6EC5F}" destId="{615144CC-69A7-4880-B3D1-21165B818AD0}" srcOrd="9" destOrd="0" presId="urn:microsoft.com/office/officeart/2008/layout/VerticalCurvedList"/>
    <dgm:cxn modelId="{A7B7A2E7-5520-4DFD-899C-28C1C13D8002}" type="presParOf" srcId="{8094B596-137E-4CA2-8755-4D0FCDF6EC5F}" destId="{15DC4E4B-4CCD-410E-B028-D9709A3245FD}" srcOrd="10" destOrd="0" presId="urn:microsoft.com/office/officeart/2008/layout/VerticalCurvedList"/>
    <dgm:cxn modelId="{57970BAA-FFB3-4B99-A524-DCBE1ACD17C3}" type="presParOf" srcId="{15DC4E4B-4CCD-410E-B028-D9709A3245FD}" destId="{4B23FD50-0BBD-43A0-9F4F-8CEBDE8810CA}" srcOrd="0" destOrd="0" presId="urn:microsoft.com/office/officeart/2008/layout/VerticalCurvedList"/>
    <dgm:cxn modelId="{42840772-E72C-4A3D-8519-5AFEC904A5E2}" type="presParOf" srcId="{8094B596-137E-4CA2-8755-4D0FCDF6EC5F}" destId="{4F0D70A4-B77A-49E1-9298-A5DD3779C450}" srcOrd="11" destOrd="0" presId="urn:microsoft.com/office/officeart/2008/layout/VerticalCurvedList"/>
    <dgm:cxn modelId="{7196AE16-0AB6-49F4-B1C3-3D59C14ABC70}" type="presParOf" srcId="{8094B596-137E-4CA2-8755-4D0FCDF6EC5F}" destId="{44798FD4-DCD2-4944-98B9-A2F7202B97E2}" srcOrd="12" destOrd="0" presId="urn:microsoft.com/office/officeart/2008/layout/VerticalCurvedList"/>
    <dgm:cxn modelId="{C9F323F3-FEDD-4770-893E-4F922324A36C}" type="presParOf" srcId="{44798FD4-DCD2-4944-98B9-A2F7202B97E2}" destId="{C54E5847-DE53-419B-B2B5-485F3A81DD60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A5EA5F9-B5F9-4A73-8AD0-9930869C09AB}" type="doc">
      <dgm:prSet loTypeId="urn:microsoft.com/office/officeart/2005/8/layout/process1" loCatId="process" qsTypeId="urn:microsoft.com/office/officeart/2005/8/quickstyle/simple1" qsCatId="simple" csTypeId="urn:microsoft.com/office/officeart/2005/8/colors/accent3_3" csCatId="accent3" phldr="1"/>
      <dgm:spPr/>
    </dgm:pt>
    <dgm:pt modelId="{53398F64-A074-4729-9975-D752E97F4A80}">
      <dgm:prSet phldrT="[文本]" custT="1"/>
      <dgm:spPr/>
      <dgm:t>
        <a:bodyPr/>
        <a:lstStyle/>
        <a:p>
          <a:pPr algn="ctr"/>
          <a:r>
            <a:rPr lang="zh-CN" altLang="en-US" sz="1800" b="1" dirty="0">
              <a:solidFill>
                <a:srgbClr val="FFFF00"/>
              </a:solidFill>
            </a:rPr>
            <a:t>输入</a:t>
          </a:r>
          <a:endParaRPr lang="en-US" altLang="zh-CN" sz="1800" b="1" dirty="0">
            <a:solidFill>
              <a:srgbClr val="FFFF00"/>
            </a:solidFill>
          </a:endParaRPr>
        </a:p>
        <a:p>
          <a:pPr algn="l"/>
          <a:r>
            <a:rPr lang="en-US" altLang="zh-CN" sz="1800" dirty="0">
              <a:solidFill>
                <a:schemeClr val="bg1"/>
              </a:solidFill>
            </a:rPr>
            <a:t>1</a:t>
          </a:r>
          <a:r>
            <a:rPr lang="zh-CN" altLang="en-US" sz="1800" dirty="0">
              <a:solidFill>
                <a:schemeClr val="bg1"/>
              </a:solidFill>
            </a:rPr>
            <a:t>、项目管理计划</a:t>
          </a:r>
          <a:endParaRPr lang="en-US" altLang="zh-CN" sz="1800" dirty="0">
            <a:solidFill>
              <a:schemeClr val="bg1"/>
            </a:solidFill>
          </a:endParaRPr>
        </a:p>
        <a:p>
          <a:pPr algn="l"/>
          <a:r>
            <a:rPr lang="en-US" altLang="zh-CN" sz="1800" dirty="0">
              <a:solidFill>
                <a:schemeClr val="bg1"/>
              </a:solidFill>
            </a:rPr>
            <a:t>2</a:t>
          </a:r>
          <a:r>
            <a:rPr lang="zh-CN" altLang="en-US" sz="1800" dirty="0">
              <a:solidFill>
                <a:schemeClr val="bg1"/>
              </a:solidFill>
            </a:rPr>
            <a:t>、项目章程</a:t>
          </a:r>
          <a:endParaRPr lang="en-US" altLang="zh-CN" sz="1800" dirty="0">
            <a:solidFill>
              <a:schemeClr val="bg1"/>
            </a:solidFill>
          </a:endParaRPr>
        </a:p>
      </dgm:t>
    </dgm:pt>
    <dgm:pt modelId="{3C43FA13-B578-4D0A-8399-4DA399340D75}" type="parTrans" cxnId="{17045758-51F7-45F7-A29E-7D5C86693AD3}">
      <dgm:prSet/>
      <dgm:spPr/>
      <dgm:t>
        <a:bodyPr/>
        <a:lstStyle/>
        <a:p>
          <a:endParaRPr lang="zh-CN" altLang="en-US" sz="1400"/>
        </a:p>
      </dgm:t>
    </dgm:pt>
    <dgm:pt modelId="{A175531B-4542-4CFF-8846-BD100261BCBE}" type="sibTrans" cxnId="{17045758-51F7-45F7-A29E-7D5C86693AD3}">
      <dgm:prSet custT="1"/>
      <dgm:spPr/>
      <dgm:t>
        <a:bodyPr/>
        <a:lstStyle/>
        <a:p>
          <a:endParaRPr lang="zh-CN" altLang="en-US" sz="1600" dirty="0"/>
        </a:p>
      </dgm:t>
    </dgm:pt>
    <dgm:pt modelId="{1563041D-95F2-444C-8A39-7C5C04774D34}">
      <dgm:prSet phldrT="[文本]" custT="1"/>
      <dgm:spPr/>
      <dgm:t>
        <a:bodyPr/>
        <a:lstStyle/>
        <a:p>
          <a:pPr marL="0" lvl="0" algn="ctr" defTabSz="8890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zh-CN" altLang="en-US" sz="2000" b="1" kern="1200" dirty="0">
              <a:solidFill>
                <a:srgbClr val="FFFF00"/>
              </a:solidFill>
            </a:rPr>
            <a:t>工具与技术</a:t>
          </a:r>
          <a:endParaRPr lang="en-US" altLang="zh-CN" sz="2000" b="1" kern="1200" dirty="0">
            <a:solidFill>
              <a:srgbClr val="FFFF00"/>
            </a:solidFill>
          </a:endParaRPr>
        </a:p>
        <a:p>
          <a:pPr marL="0" lvl="0" algn="l" defTabSz="8890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altLang="zh-CN" sz="2000" b="0" kern="1200" dirty="0">
              <a:solidFill>
                <a:schemeClr val="bg1"/>
              </a:solidFill>
            </a:rPr>
            <a:t>1</a:t>
          </a:r>
          <a:r>
            <a:rPr lang="zh-CN" altLang="en-US" sz="2000" b="0" kern="1200" dirty="0">
              <a:solidFill>
                <a:schemeClr val="bg1"/>
              </a:solidFill>
            </a:rPr>
            <a:t>、</a:t>
          </a:r>
          <a:r>
            <a:rPr lang="zh-CN" altLang="zh-CN" sz="2000" b="0" kern="1200" dirty="0">
              <a:solidFill>
                <a:schemeClr val="bg1"/>
              </a:solidFill>
            </a:rPr>
            <a:t>专家判断</a:t>
          </a:r>
        </a:p>
        <a:p>
          <a:pPr marL="0" lvl="0" algn="l" defTabSz="8890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altLang="zh-CN" sz="2000" b="0" kern="1200" dirty="0">
              <a:solidFill>
                <a:schemeClr val="bg1"/>
              </a:solidFill>
            </a:rPr>
            <a:t>2</a:t>
          </a:r>
          <a:r>
            <a:rPr lang="zh-CN" altLang="en-US" sz="2000" b="0" kern="1200" dirty="0">
              <a:solidFill>
                <a:schemeClr val="bg1"/>
              </a:solidFill>
            </a:rPr>
            <a:t>、规划</a:t>
          </a:r>
          <a:r>
            <a:rPr lang="zh-CN" altLang="zh-CN" sz="2000" b="0" kern="1200" dirty="0">
              <a:solidFill>
                <a:schemeClr val="bg1"/>
              </a:solidFill>
            </a:rPr>
            <a:t>会议</a:t>
          </a:r>
          <a:endParaRPr lang="en-US" altLang="zh-CN" sz="2000" b="0" kern="1200" dirty="0">
            <a:solidFill>
              <a:schemeClr val="bg1"/>
            </a:solidFill>
          </a:endParaRPr>
        </a:p>
        <a:p>
          <a:pPr marL="0" lvl="0" algn="l" defTabSz="8890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altLang="zh-CN" sz="2000" b="0" kern="1200" dirty="0">
              <a:solidFill>
                <a:srgbClr val="FFC000"/>
              </a:solidFill>
              <a:latin typeface="Times New Roman" panose="02020603050405020304" pitchFamily="18" charset="0"/>
              <a:ea typeface="微软雅黑"/>
              <a:cs typeface="Times New Roman" panose="02020603050405020304" pitchFamily="18" charset="0"/>
            </a:rPr>
            <a:t>3</a:t>
          </a:r>
          <a:r>
            <a:rPr lang="zh-CN" altLang="en-US" sz="2000" b="0" kern="1200" dirty="0">
              <a:solidFill>
                <a:srgbClr val="FFC000"/>
              </a:solidFill>
              <a:latin typeface="Times New Roman" panose="02020603050405020304" pitchFamily="18" charset="0"/>
              <a:ea typeface="微软雅黑"/>
              <a:cs typeface="Times New Roman" panose="02020603050405020304" pitchFamily="18" charset="0"/>
            </a:rPr>
            <a:t>、组织理论</a:t>
          </a:r>
          <a:endParaRPr lang="en-US" altLang="zh-CN" sz="2000" b="0" kern="1200" dirty="0">
            <a:solidFill>
              <a:srgbClr val="FFC000"/>
            </a:solidFill>
            <a:latin typeface="Times New Roman" panose="02020603050405020304" pitchFamily="18" charset="0"/>
            <a:ea typeface="微软雅黑"/>
            <a:cs typeface="Times New Roman" panose="02020603050405020304" pitchFamily="18" charset="0"/>
          </a:endParaRPr>
        </a:p>
        <a:p>
          <a:pPr marL="0" lvl="0" algn="l" defTabSz="8890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altLang="zh-CN" sz="2000" b="0" kern="1200" dirty="0">
              <a:solidFill>
                <a:prstClr val="white"/>
              </a:solidFill>
              <a:latin typeface="Franklin Gothic Medium"/>
              <a:ea typeface="微软雅黑"/>
              <a:cs typeface="+mn-cs"/>
            </a:rPr>
            <a:t>4</a:t>
          </a:r>
          <a:r>
            <a:rPr lang="zh-CN" altLang="en-US" sz="2000" b="0" kern="1200" dirty="0">
              <a:solidFill>
                <a:prstClr val="white"/>
              </a:solidFill>
              <a:latin typeface="Franklin Gothic Medium"/>
              <a:ea typeface="微软雅黑"/>
              <a:cs typeface="+mn-cs"/>
            </a:rPr>
            <a:t>、数据表现</a:t>
          </a:r>
          <a:endParaRPr lang="en-US" altLang="zh-CN" sz="2000" b="0" kern="1200" dirty="0">
            <a:solidFill>
              <a:prstClr val="white"/>
            </a:solidFill>
            <a:latin typeface="Franklin Gothic Medium"/>
            <a:ea typeface="微软雅黑"/>
            <a:cs typeface="+mn-cs"/>
          </a:endParaRPr>
        </a:p>
      </dgm:t>
    </dgm:pt>
    <dgm:pt modelId="{73F3596D-7F00-43B1-B90A-86A35ADFD8FA}" type="parTrans" cxnId="{6155B341-5A94-40F3-8600-8929D794BE5C}">
      <dgm:prSet/>
      <dgm:spPr/>
      <dgm:t>
        <a:bodyPr/>
        <a:lstStyle/>
        <a:p>
          <a:endParaRPr lang="zh-CN" altLang="en-US" sz="1400"/>
        </a:p>
      </dgm:t>
    </dgm:pt>
    <dgm:pt modelId="{833EC2E9-2541-4144-AC4E-5B3F8192061B}" type="sibTrans" cxnId="{6155B341-5A94-40F3-8600-8929D794BE5C}">
      <dgm:prSet custT="1"/>
      <dgm:spPr/>
      <dgm:t>
        <a:bodyPr/>
        <a:lstStyle/>
        <a:p>
          <a:endParaRPr lang="zh-CN" altLang="en-US" sz="1600"/>
        </a:p>
      </dgm:t>
    </dgm:pt>
    <dgm:pt modelId="{0CDCD813-F583-4CC4-B042-0B7DB2D0C407}">
      <dgm:prSet phldrT="[文本]" custT="1"/>
      <dgm:spPr/>
      <dgm:t>
        <a:bodyPr/>
        <a:lstStyle/>
        <a:p>
          <a:pPr algn="ctr"/>
          <a:r>
            <a:rPr lang="zh-CN" altLang="en-US" sz="2000" b="1" dirty="0">
              <a:solidFill>
                <a:srgbClr val="FFFF00"/>
              </a:solidFill>
            </a:rPr>
            <a:t>输出</a:t>
          </a:r>
        </a:p>
        <a:p>
          <a:pPr algn="l"/>
          <a:r>
            <a:rPr lang="en-US" altLang="zh-CN" sz="2000" b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1</a:t>
          </a:r>
          <a:r>
            <a:rPr lang="zh-CN" altLang="en-US" sz="2000" b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、资源管理计划</a:t>
          </a:r>
          <a:endParaRPr lang="en-US" altLang="zh-CN" sz="2000" b="0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algn="l"/>
          <a:r>
            <a:rPr lang="en-US" altLang="zh-CN" sz="2000" b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2</a:t>
          </a:r>
          <a:r>
            <a:rPr lang="zh-CN" altLang="en-US" sz="2000" b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、团队章程</a:t>
          </a:r>
          <a:endParaRPr lang="zh-CN" altLang="en-US" sz="2000" b="0" dirty="0">
            <a:solidFill>
              <a:schemeClr val="bg1"/>
            </a:solidFill>
          </a:endParaRPr>
        </a:p>
      </dgm:t>
    </dgm:pt>
    <dgm:pt modelId="{6F258F92-A79F-4E83-8AA2-DEA1BDEC3D7D}" type="parTrans" cxnId="{F851316C-9168-4553-85C2-316EA80004BA}">
      <dgm:prSet/>
      <dgm:spPr/>
      <dgm:t>
        <a:bodyPr/>
        <a:lstStyle/>
        <a:p>
          <a:endParaRPr lang="zh-CN" altLang="en-US" sz="1400"/>
        </a:p>
      </dgm:t>
    </dgm:pt>
    <dgm:pt modelId="{D5796963-DF7B-41D7-9DE7-D98AFABABF4C}" type="sibTrans" cxnId="{F851316C-9168-4553-85C2-316EA80004BA}">
      <dgm:prSet/>
      <dgm:spPr/>
      <dgm:t>
        <a:bodyPr/>
        <a:lstStyle/>
        <a:p>
          <a:endParaRPr lang="zh-CN" altLang="en-US" sz="1400"/>
        </a:p>
      </dgm:t>
    </dgm:pt>
    <dgm:pt modelId="{94BD6630-BD40-439F-819B-90324C0282A5}" type="pres">
      <dgm:prSet presAssocID="{9A5EA5F9-B5F9-4A73-8AD0-9930869C09AB}" presName="Name0" presStyleCnt="0">
        <dgm:presLayoutVars>
          <dgm:dir/>
          <dgm:resizeHandles val="exact"/>
        </dgm:presLayoutVars>
      </dgm:prSet>
      <dgm:spPr/>
    </dgm:pt>
    <dgm:pt modelId="{5B457EA7-CB6D-4C42-8647-0B2810702F3E}" type="pres">
      <dgm:prSet presAssocID="{53398F64-A074-4729-9975-D752E97F4A80}" presName="node" presStyleLbl="node1" presStyleIdx="0" presStyleCnt="3" custScaleX="132328">
        <dgm:presLayoutVars>
          <dgm:bulletEnabled val="1"/>
        </dgm:presLayoutVars>
      </dgm:prSet>
      <dgm:spPr/>
    </dgm:pt>
    <dgm:pt modelId="{14652B25-4626-446B-9772-CF707F7DD993}" type="pres">
      <dgm:prSet presAssocID="{A175531B-4542-4CFF-8846-BD100261BCBE}" presName="sibTrans" presStyleLbl="sibTrans2D1" presStyleIdx="0" presStyleCnt="2"/>
      <dgm:spPr/>
    </dgm:pt>
    <dgm:pt modelId="{EE91E61F-8853-4731-A482-AD68C36E6D37}" type="pres">
      <dgm:prSet presAssocID="{A175531B-4542-4CFF-8846-BD100261BCBE}" presName="connectorText" presStyleLbl="sibTrans2D1" presStyleIdx="0" presStyleCnt="2"/>
      <dgm:spPr/>
    </dgm:pt>
    <dgm:pt modelId="{C8D7C99F-054B-458A-BA78-5C1A22ACEBC6}" type="pres">
      <dgm:prSet presAssocID="{1563041D-95F2-444C-8A39-7C5C04774D34}" presName="node" presStyleLbl="node1" presStyleIdx="1" presStyleCnt="3" custScaleX="196938">
        <dgm:presLayoutVars>
          <dgm:bulletEnabled val="1"/>
        </dgm:presLayoutVars>
      </dgm:prSet>
      <dgm:spPr/>
    </dgm:pt>
    <dgm:pt modelId="{464DA894-C465-4F92-9ED2-46AEB669D8E1}" type="pres">
      <dgm:prSet presAssocID="{833EC2E9-2541-4144-AC4E-5B3F8192061B}" presName="sibTrans" presStyleLbl="sibTrans2D1" presStyleIdx="1" presStyleCnt="2"/>
      <dgm:spPr/>
    </dgm:pt>
    <dgm:pt modelId="{912D8875-091D-4BEC-8B18-5EF0527F6663}" type="pres">
      <dgm:prSet presAssocID="{833EC2E9-2541-4144-AC4E-5B3F8192061B}" presName="connectorText" presStyleLbl="sibTrans2D1" presStyleIdx="1" presStyleCnt="2"/>
      <dgm:spPr/>
    </dgm:pt>
    <dgm:pt modelId="{642BD169-43AF-4664-BFC7-EF3BDBC7605C}" type="pres">
      <dgm:prSet presAssocID="{0CDCD813-F583-4CC4-B042-0B7DB2D0C407}" presName="node" presStyleLbl="node1" presStyleIdx="2" presStyleCnt="3" custScaleX="177611">
        <dgm:presLayoutVars>
          <dgm:bulletEnabled val="1"/>
        </dgm:presLayoutVars>
      </dgm:prSet>
      <dgm:spPr/>
    </dgm:pt>
  </dgm:ptLst>
  <dgm:cxnLst>
    <dgm:cxn modelId="{72067F06-88BB-4EA1-917D-48A7DFFCF8C3}" type="presOf" srcId="{53398F64-A074-4729-9975-D752E97F4A80}" destId="{5B457EA7-CB6D-4C42-8647-0B2810702F3E}" srcOrd="0" destOrd="0" presId="urn:microsoft.com/office/officeart/2005/8/layout/process1"/>
    <dgm:cxn modelId="{EF59FA25-63A5-4AD6-9E26-E18B3B46E200}" type="presOf" srcId="{833EC2E9-2541-4144-AC4E-5B3F8192061B}" destId="{912D8875-091D-4BEC-8B18-5EF0527F6663}" srcOrd="1" destOrd="0" presId="urn:microsoft.com/office/officeart/2005/8/layout/process1"/>
    <dgm:cxn modelId="{F5F16F5D-FA06-4022-98DD-9C2347E027E0}" type="presOf" srcId="{0CDCD813-F583-4CC4-B042-0B7DB2D0C407}" destId="{642BD169-43AF-4664-BFC7-EF3BDBC7605C}" srcOrd="0" destOrd="0" presId="urn:microsoft.com/office/officeart/2005/8/layout/process1"/>
    <dgm:cxn modelId="{6155B341-5A94-40F3-8600-8929D794BE5C}" srcId="{9A5EA5F9-B5F9-4A73-8AD0-9930869C09AB}" destId="{1563041D-95F2-444C-8A39-7C5C04774D34}" srcOrd="1" destOrd="0" parTransId="{73F3596D-7F00-43B1-B90A-86A35ADFD8FA}" sibTransId="{833EC2E9-2541-4144-AC4E-5B3F8192061B}"/>
    <dgm:cxn modelId="{F851316C-9168-4553-85C2-316EA80004BA}" srcId="{9A5EA5F9-B5F9-4A73-8AD0-9930869C09AB}" destId="{0CDCD813-F583-4CC4-B042-0B7DB2D0C407}" srcOrd="2" destOrd="0" parTransId="{6F258F92-A79F-4E83-8AA2-DEA1BDEC3D7D}" sibTransId="{D5796963-DF7B-41D7-9DE7-D98AFABABF4C}"/>
    <dgm:cxn modelId="{17045758-51F7-45F7-A29E-7D5C86693AD3}" srcId="{9A5EA5F9-B5F9-4A73-8AD0-9930869C09AB}" destId="{53398F64-A074-4729-9975-D752E97F4A80}" srcOrd="0" destOrd="0" parTransId="{3C43FA13-B578-4D0A-8399-4DA399340D75}" sibTransId="{A175531B-4542-4CFF-8846-BD100261BCBE}"/>
    <dgm:cxn modelId="{8706A793-EB97-4A3A-8B1F-DD5B9ECD5FB1}" type="presOf" srcId="{833EC2E9-2541-4144-AC4E-5B3F8192061B}" destId="{464DA894-C465-4F92-9ED2-46AEB669D8E1}" srcOrd="0" destOrd="0" presId="urn:microsoft.com/office/officeart/2005/8/layout/process1"/>
    <dgm:cxn modelId="{BF7C2FE9-FCAF-4329-973A-A2F77E0E7D07}" type="presOf" srcId="{1563041D-95F2-444C-8A39-7C5C04774D34}" destId="{C8D7C99F-054B-458A-BA78-5C1A22ACEBC6}" srcOrd="0" destOrd="0" presId="urn:microsoft.com/office/officeart/2005/8/layout/process1"/>
    <dgm:cxn modelId="{B1D068E9-BFA9-44E2-AF61-B4924CA15080}" type="presOf" srcId="{A175531B-4542-4CFF-8846-BD100261BCBE}" destId="{14652B25-4626-446B-9772-CF707F7DD993}" srcOrd="0" destOrd="0" presId="urn:microsoft.com/office/officeart/2005/8/layout/process1"/>
    <dgm:cxn modelId="{790104EB-D908-4DEA-BC6E-0DB3BFE7CE25}" type="presOf" srcId="{9A5EA5F9-B5F9-4A73-8AD0-9930869C09AB}" destId="{94BD6630-BD40-439F-819B-90324C0282A5}" srcOrd="0" destOrd="0" presId="urn:microsoft.com/office/officeart/2005/8/layout/process1"/>
    <dgm:cxn modelId="{9DD0C8F3-7692-42A9-9C66-16544A17FB5B}" type="presOf" srcId="{A175531B-4542-4CFF-8846-BD100261BCBE}" destId="{EE91E61F-8853-4731-A482-AD68C36E6D37}" srcOrd="1" destOrd="0" presId="urn:microsoft.com/office/officeart/2005/8/layout/process1"/>
    <dgm:cxn modelId="{6332B9E5-A67D-4D18-9140-FECE93F46663}" type="presParOf" srcId="{94BD6630-BD40-439F-819B-90324C0282A5}" destId="{5B457EA7-CB6D-4C42-8647-0B2810702F3E}" srcOrd="0" destOrd="0" presId="urn:microsoft.com/office/officeart/2005/8/layout/process1"/>
    <dgm:cxn modelId="{81CD15EE-CD2F-480F-BDF9-A76219180589}" type="presParOf" srcId="{94BD6630-BD40-439F-819B-90324C0282A5}" destId="{14652B25-4626-446B-9772-CF707F7DD993}" srcOrd="1" destOrd="0" presId="urn:microsoft.com/office/officeart/2005/8/layout/process1"/>
    <dgm:cxn modelId="{5AA5714C-2993-4EE5-A3E9-FBDFC2E4A59A}" type="presParOf" srcId="{14652B25-4626-446B-9772-CF707F7DD993}" destId="{EE91E61F-8853-4731-A482-AD68C36E6D37}" srcOrd="0" destOrd="0" presId="urn:microsoft.com/office/officeart/2005/8/layout/process1"/>
    <dgm:cxn modelId="{1A016E7A-C180-4A66-A391-4E8542552656}" type="presParOf" srcId="{94BD6630-BD40-439F-819B-90324C0282A5}" destId="{C8D7C99F-054B-458A-BA78-5C1A22ACEBC6}" srcOrd="2" destOrd="0" presId="urn:microsoft.com/office/officeart/2005/8/layout/process1"/>
    <dgm:cxn modelId="{F405C5DD-8036-43C2-9602-4B63EB1453C5}" type="presParOf" srcId="{94BD6630-BD40-439F-819B-90324C0282A5}" destId="{464DA894-C465-4F92-9ED2-46AEB669D8E1}" srcOrd="3" destOrd="0" presId="urn:microsoft.com/office/officeart/2005/8/layout/process1"/>
    <dgm:cxn modelId="{203D7343-D9BA-4B7E-A486-72301E45200A}" type="presParOf" srcId="{464DA894-C465-4F92-9ED2-46AEB669D8E1}" destId="{912D8875-091D-4BEC-8B18-5EF0527F6663}" srcOrd="0" destOrd="0" presId="urn:microsoft.com/office/officeart/2005/8/layout/process1"/>
    <dgm:cxn modelId="{F18CF6DB-E180-4684-B503-87D9028AB3EA}" type="presParOf" srcId="{94BD6630-BD40-439F-819B-90324C0282A5}" destId="{642BD169-43AF-4664-BFC7-EF3BDBC7605C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0.xml><?xml version="1.0" encoding="utf-8"?>
<dgm:dataModel xmlns:dgm="http://schemas.openxmlformats.org/drawingml/2006/diagram" xmlns:a="http://schemas.openxmlformats.org/drawingml/2006/main">
  <dgm:ptLst>
    <dgm:pt modelId="{01696B94-91E1-4A8F-ADEC-049A4A094163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C7040EA-329F-4485-BA35-ACCE299F6237}">
      <dgm:prSet phldrT="[文本]" custT="1"/>
      <dgm:spPr/>
      <dgm:t>
        <a:bodyPr/>
        <a:lstStyle/>
        <a:p>
          <a:r>
            <a:rPr lang="zh-CN" altLang="en-US" sz="1800" dirty="0"/>
            <a:t>生理需要</a:t>
          </a:r>
        </a:p>
      </dgm:t>
    </dgm:pt>
    <dgm:pt modelId="{C3878B6C-2F55-43A8-87AF-E575C9423EFA}" type="parTrans" cxnId="{A50053FF-9CDD-4C00-A1E7-30A8BA1E4D55}">
      <dgm:prSet/>
      <dgm:spPr/>
      <dgm:t>
        <a:bodyPr/>
        <a:lstStyle/>
        <a:p>
          <a:endParaRPr lang="zh-CN" altLang="en-US" sz="2000"/>
        </a:p>
      </dgm:t>
    </dgm:pt>
    <dgm:pt modelId="{837E2D4B-F040-4753-AFC0-83186495BCCC}" type="sibTrans" cxnId="{A50053FF-9CDD-4C00-A1E7-30A8BA1E4D55}">
      <dgm:prSet/>
      <dgm:spPr/>
      <dgm:t>
        <a:bodyPr/>
        <a:lstStyle/>
        <a:p>
          <a:endParaRPr lang="zh-CN" altLang="en-US" sz="2000"/>
        </a:p>
      </dgm:t>
    </dgm:pt>
    <dgm:pt modelId="{17E66B74-E4A5-420A-A2D3-D50D0A4308F5}">
      <dgm:prSet phldrT="[文本]" custT="1"/>
      <dgm:spPr/>
      <dgm:t>
        <a:bodyPr/>
        <a:lstStyle/>
        <a:p>
          <a:r>
            <a:rPr lang="zh-CN" altLang="en-US" sz="1800" dirty="0"/>
            <a:t>安全需要</a:t>
          </a:r>
        </a:p>
      </dgm:t>
    </dgm:pt>
    <dgm:pt modelId="{479ED270-8FE2-4020-9DAB-AD6D21C8A8D3}" type="parTrans" cxnId="{08A627DA-5510-4B8E-B328-FD11F498C5EC}">
      <dgm:prSet/>
      <dgm:spPr/>
      <dgm:t>
        <a:bodyPr/>
        <a:lstStyle/>
        <a:p>
          <a:endParaRPr lang="zh-CN" altLang="en-US" sz="2000"/>
        </a:p>
      </dgm:t>
    </dgm:pt>
    <dgm:pt modelId="{4A1EA1B7-1532-427F-B4AA-4F0EE7C8A875}" type="sibTrans" cxnId="{08A627DA-5510-4B8E-B328-FD11F498C5EC}">
      <dgm:prSet/>
      <dgm:spPr/>
      <dgm:t>
        <a:bodyPr/>
        <a:lstStyle/>
        <a:p>
          <a:endParaRPr lang="zh-CN" altLang="en-US" sz="2000"/>
        </a:p>
      </dgm:t>
    </dgm:pt>
    <dgm:pt modelId="{DB62BA90-0927-4FAF-86B1-89F6FA397241}">
      <dgm:prSet custT="1"/>
      <dgm:spPr/>
      <dgm:t>
        <a:bodyPr/>
        <a:lstStyle/>
        <a:p>
          <a:r>
            <a:rPr lang="zh-CN" altLang="en-US" sz="1800" dirty="0"/>
            <a:t>增加工资、改善劳动条件、</a:t>
          </a:r>
          <a:r>
            <a:rPr lang="zh-CN" altLang="en-US" sz="1400" dirty="0"/>
            <a:t>给予更多的业余时间和工间休息、提高福利待遇。</a:t>
          </a:r>
          <a:endParaRPr lang="zh-CN" altLang="en-US" sz="1800" dirty="0"/>
        </a:p>
      </dgm:t>
    </dgm:pt>
    <dgm:pt modelId="{1268C7B3-9D43-406B-AE61-5259D181F519}" type="parTrans" cxnId="{AA2B9FC8-A42C-49AD-869F-438EE9B647DD}">
      <dgm:prSet/>
      <dgm:spPr/>
      <dgm:t>
        <a:bodyPr/>
        <a:lstStyle/>
        <a:p>
          <a:endParaRPr lang="zh-CN" altLang="en-US" sz="2000"/>
        </a:p>
      </dgm:t>
    </dgm:pt>
    <dgm:pt modelId="{CD922670-06A0-4657-B757-7AF97F5A021F}" type="sibTrans" cxnId="{AA2B9FC8-A42C-49AD-869F-438EE9B647DD}">
      <dgm:prSet/>
      <dgm:spPr/>
      <dgm:t>
        <a:bodyPr/>
        <a:lstStyle/>
        <a:p>
          <a:endParaRPr lang="zh-CN" altLang="en-US" sz="2000"/>
        </a:p>
      </dgm:t>
    </dgm:pt>
    <dgm:pt modelId="{7B5EC259-A5FE-41FF-BD00-5CD99B8E467D}">
      <dgm:prSet custT="1"/>
      <dgm:spPr/>
      <dgm:t>
        <a:bodyPr/>
        <a:lstStyle/>
        <a:p>
          <a:r>
            <a:rPr lang="zh-CN" altLang="en-US" sz="1800" dirty="0"/>
            <a:t>强调规章制度、职业保障、福利待遇，</a:t>
          </a:r>
          <a:r>
            <a:rPr lang="zh-CN" altLang="en-US" sz="1400" dirty="0"/>
            <a:t>并保护员工不致失业，提供医疗保险、失业保险和退休福利、避免员工受到双重的指令而混乱。</a:t>
          </a:r>
        </a:p>
      </dgm:t>
    </dgm:pt>
    <dgm:pt modelId="{C9D08103-CCB0-4302-A769-00A1DBF7DEE6}" type="parTrans" cxnId="{5B08274E-B60B-49D1-99C4-35654F4AC8F3}">
      <dgm:prSet/>
      <dgm:spPr/>
      <dgm:t>
        <a:bodyPr/>
        <a:lstStyle/>
        <a:p>
          <a:endParaRPr lang="zh-CN" altLang="en-US" sz="2000"/>
        </a:p>
      </dgm:t>
    </dgm:pt>
    <dgm:pt modelId="{7375BCB7-1C62-4D54-9D9A-10CAECCCC072}" type="sibTrans" cxnId="{5B08274E-B60B-49D1-99C4-35654F4AC8F3}">
      <dgm:prSet/>
      <dgm:spPr/>
      <dgm:t>
        <a:bodyPr/>
        <a:lstStyle/>
        <a:p>
          <a:endParaRPr lang="zh-CN" altLang="en-US" sz="2000"/>
        </a:p>
      </dgm:t>
    </dgm:pt>
    <dgm:pt modelId="{B303530A-8406-4C55-B0B1-13A481401F68}">
      <dgm:prSet custT="1"/>
      <dgm:spPr/>
      <dgm:t>
        <a:bodyPr/>
        <a:lstStyle/>
        <a:p>
          <a:r>
            <a:rPr lang="zh-CN" altLang="en-US" sz="1800" dirty="0"/>
            <a:t>社会需要</a:t>
          </a:r>
        </a:p>
      </dgm:t>
    </dgm:pt>
    <dgm:pt modelId="{F852BECC-29AB-47DD-8A20-C34C04ED64B4}" type="parTrans" cxnId="{1288ED85-91B4-4DF9-BFD7-BE377510FC93}">
      <dgm:prSet/>
      <dgm:spPr/>
      <dgm:t>
        <a:bodyPr/>
        <a:lstStyle/>
        <a:p>
          <a:endParaRPr lang="zh-CN" altLang="en-US" sz="2000"/>
        </a:p>
      </dgm:t>
    </dgm:pt>
    <dgm:pt modelId="{1EF281BC-A692-4A0E-9071-2DBDA5D4D75B}" type="sibTrans" cxnId="{1288ED85-91B4-4DF9-BFD7-BE377510FC93}">
      <dgm:prSet/>
      <dgm:spPr/>
      <dgm:t>
        <a:bodyPr/>
        <a:lstStyle/>
        <a:p>
          <a:endParaRPr lang="zh-CN" altLang="en-US" sz="2000"/>
        </a:p>
      </dgm:t>
    </dgm:pt>
    <dgm:pt modelId="{F4E02E67-D2F1-45F4-9108-BCCB21835634}">
      <dgm:prSet custT="1"/>
      <dgm:spPr/>
      <dgm:t>
        <a:bodyPr/>
        <a:lstStyle/>
        <a:p>
          <a:r>
            <a:rPr lang="zh-CN" altLang="en-US" sz="1800" dirty="0"/>
            <a:t>提供同事间社交往来机会，</a:t>
          </a:r>
          <a:r>
            <a:rPr lang="zh-CN" altLang="en-US" sz="1400" dirty="0"/>
            <a:t>支持与赞许员工寻找及建立和谐温馨的人际关系，开展有组织的体育比赛和集体聚会。</a:t>
          </a:r>
        </a:p>
      </dgm:t>
    </dgm:pt>
    <dgm:pt modelId="{57F90840-94D9-4A09-B9DD-9A830DBDABD1}" type="parTrans" cxnId="{BA42B336-536E-4C98-A190-1456BA0B4F30}">
      <dgm:prSet/>
      <dgm:spPr/>
      <dgm:t>
        <a:bodyPr/>
        <a:lstStyle/>
        <a:p>
          <a:endParaRPr lang="zh-CN" altLang="en-US" sz="2000"/>
        </a:p>
      </dgm:t>
    </dgm:pt>
    <dgm:pt modelId="{01B46F91-0705-4D66-B671-5434171841C3}" type="sibTrans" cxnId="{BA42B336-536E-4C98-A190-1456BA0B4F30}">
      <dgm:prSet/>
      <dgm:spPr/>
      <dgm:t>
        <a:bodyPr/>
        <a:lstStyle/>
        <a:p>
          <a:endParaRPr lang="zh-CN" altLang="en-US" sz="2000"/>
        </a:p>
      </dgm:t>
    </dgm:pt>
    <dgm:pt modelId="{F22970ED-03A4-4560-B6FA-9F83F92F037B}">
      <dgm:prSet custT="1"/>
      <dgm:spPr/>
      <dgm:t>
        <a:bodyPr/>
        <a:lstStyle/>
        <a:p>
          <a:r>
            <a:rPr lang="zh-CN" altLang="en-US" sz="1800" dirty="0"/>
            <a:t>尊重需要</a:t>
          </a:r>
        </a:p>
      </dgm:t>
    </dgm:pt>
    <dgm:pt modelId="{850C5B95-783C-4910-987E-D9DFB9F1FC38}" type="parTrans" cxnId="{AE53594D-66B8-48E1-ADF9-1A0571AED7C8}">
      <dgm:prSet/>
      <dgm:spPr/>
      <dgm:t>
        <a:bodyPr/>
        <a:lstStyle/>
        <a:p>
          <a:endParaRPr lang="zh-CN" altLang="en-US" sz="2000"/>
        </a:p>
      </dgm:t>
    </dgm:pt>
    <dgm:pt modelId="{7C3EFED6-0179-45E2-BFC1-124EC74B5E0A}" type="sibTrans" cxnId="{AE53594D-66B8-48E1-ADF9-1A0571AED7C8}">
      <dgm:prSet/>
      <dgm:spPr/>
      <dgm:t>
        <a:bodyPr/>
        <a:lstStyle/>
        <a:p>
          <a:endParaRPr lang="zh-CN" altLang="en-US" sz="2000"/>
        </a:p>
      </dgm:t>
    </dgm:pt>
    <dgm:pt modelId="{B0FEF852-6A6A-41D3-B27D-0A0CF454475A}">
      <dgm:prSet custT="1"/>
      <dgm:spPr/>
      <dgm:t>
        <a:bodyPr/>
        <a:lstStyle/>
        <a:p>
          <a:r>
            <a:rPr lang="zh-CN" altLang="en-US" sz="1800" dirty="0"/>
            <a:t>公开奖励和表扬，</a:t>
          </a:r>
          <a:r>
            <a:rPr lang="zh-CN" altLang="en-US" sz="1400" dirty="0"/>
            <a:t>强调工作任务的艰巨性以及成功所需要的高超技巧，颁发荣誉奖章、在公司刊物发表文章表扬、优秀员工光荣榜。</a:t>
          </a:r>
        </a:p>
      </dgm:t>
    </dgm:pt>
    <dgm:pt modelId="{B85E128B-AF0D-4DEA-8F46-140519E1274A}" type="parTrans" cxnId="{9AC86AE4-F770-4964-AF56-18F86282AD85}">
      <dgm:prSet/>
      <dgm:spPr/>
      <dgm:t>
        <a:bodyPr/>
        <a:lstStyle/>
        <a:p>
          <a:endParaRPr lang="zh-CN" altLang="en-US" sz="2000"/>
        </a:p>
      </dgm:t>
    </dgm:pt>
    <dgm:pt modelId="{F96A2B34-28E6-468D-B031-9B35FFC07C01}" type="sibTrans" cxnId="{9AC86AE4-F770-4964-AF56-18F86282AD85}">
      <dgm:prSet/>
      <dgm:spPr/>
      <dgm:t>
        <a:bodyPr/>
        <a:lstStyle/>
        <a:p>
          <a:endParaRPr lang="zh-CN" altLang="en-US" sz="2000"/>
        </a:p>
      </dgm:t>
    </dgm:pt>
    <dgm:pt modelId="{67999717-9639-4C60-BA5D-67C9D778A291}">
      <dgm:prSet custT="1"/>
      <dgm:spPr/>
      <dgm:t>
        <a:bodyPr/>
        <a:lstStyle/>
        <a:p>
          <a:r>
            <a:rPr lang="zh-CN" altLang="en-US" sz="1700" dirty="0"/>
            <a:t>自我实现需要</a:t>
          </a:r>
        </a:p>
      </dgm:t>
    </dgm:pt>
    <dgm:pt modelId="{2F844952-B6D6-42E3-A0CF-71F529C200DD}" type="parTrans" cxnId="{7F7421D9-51A7-4C48-A9AD-265C46D2A624}">
      <dgm:prSet/>
      <dgm:spPr/>
      <dgm:t>
        <a:bodyPr/>
        <a:lstStyle/>
        <a:p>
          <a:endParaRPr lang="zh-CN" altLang="en-US" sz="2000"/>
        </a:p>
      </dgm:t>
    </dgm:pt>
    <dgm:pt modelId="{8991D2AF-AA9F-4A83-9E07-B8058F6E8DE1}" type="sibTrans" cxnId="{7F7421D9-51A7-4C48-A9AD-265C46D2A624}">
      <dgm:prSet/>
      <dgm:spPr/>
      <dgm:t>
        <a:bodyPr/>
        <a:lstStyle/>
        <a:p>
          <a:endParaRPr lang="zh-CN" altLang="en-US" sz="2000"/>
        </a:p>
      </dgm:t>
    </dgm:pt>
    <dgm:pt modelId="{A042E632-052F-4A88-90CC-06A3DCEB1AAC}">
      <dgm:prSet custT="1"/>
      <dgm:spPr/>
      <dgm:t>
        <a:bodyPr/>
        <a:lstStyle/>
        <a:p>
          <a:r>
            <a:rPr lang="zh-CN" altLang="en-US" sz="1800" dirty="0"/>
            <a:t>设计工作时运用复杂情况的适应策略，</a:t>
          </a:r>
          <a:r>
            <a:rPr lang="zh-CN" altLang="en-US" sz="1400" dirty="0"/>
            <a:t>给有特长的人委派特别任务，在设计工作和执行计划时为下级留有余地。</a:t>
          </a:r>
        </a:p>
      </dgm:t>
    </dgm:pt>
    <dgm:pt modelId="{86FFF506-773A-4802-98EF-041DBE98FD37}" type="parTrans" cxnId="{715A0758-405A-433F-A7B0-5F98DBAFB4B7}">
      <dgm:prSet/>
      <dgm:spPr/>
      <dgm:t>
        <a:bodyPr/>
        <a:lstStyle/>
        <a:p>
          <a:endParaRPr lang="zh-CN" altLang="en-US" sz="2000"/>
        </a:p>
      </dgm:t>
    </dgm:pt>
    <dgm:pt modelId="{F01A68F4-CA7A-4662-B5A8-654EC4F7EC96}" type="sibTrans" cxnId="{715A0758-405A-433F-A7B0-5F98DBAFB4B7}">
      <dgm:prSet/>
      <dgm:spPr/>
      <dgm:t>
        <a:bodyPr/>
        <a:lstStyle/>
        <a:p>
          <a:endParaRPr lang="zh-CN" altLang="en-US" sz="2000"/>
        </a:p>
      </dgm:t>
    </dgm:pt>
    <dgm:pt modelId="{700D950C-C112-43EB-8D22-283F02B8CFB0}" type="pres">
      <dgm:prSet presAssocID="{01696B94-91E1-4A8F-ADEC-049A4A094163}" presName="Name0" presStyleCnt="0">
        <dgm:presLayoutVars>
          <dgm:dir/>
          <dgm:animLvl val="lvl"/>
          <dgm:resizeHandles val="exact"/>
        </dgm:presLayoutVars>
      </dgm:prSet>
      <dgm:spPr/>
    </dgm:pt>
    <dgm:pt modelId="{90DB5903-19A7-4457-8DAF-6431FD2E741D}" type="pres">
      <dgm:prSet presAssocID="{4C7040EA-329F-4485-BA35-ACCE299F6237}" presName="composite" presStyleCnt="0"/>
      <dgm:spPr/>
    </dgm:pt>
    <dgm:pt modelId="{E2763AD9-058A-4237-BA94-60FED48A5881}" type="pres">
      <dgm:prSet presAssocID="{4C7040EA-329F-4485-BA35-ACCE299F6237}" presName="parTx" presStyleLbl="alignNode1" presStyleIdx="0" presStyleCnt="5">
        <dgm:presLayoutVars>
          <dgm:chMax val="0"/>
          <dgm:chPref val="0"/>
          <dgm:bulletEnabled val="1"/>
        </dgm:presLayoutVars>
      </dgm:prSet>
      <dgm:spPr/>
    </dgm:pt>
    <dgm:pt modelId="{7469BDC2-0A63-4D45-937B-9A2F85835879}" type="pres">
      <dgm:prSet presAssocID="{4C7040EA-329F-4485-BA35-ACCE299F6237}" presName="desTx" presStyleLbl="alignAccFollowNode1" presStyleIdx="0" presStyleCnt="5">
        <dgm:presLayoutVars>
          <dgm:bulletEnabled val="1"/>
        </dgm:presLayoutVars>
      </dgm:prSet>
      <dgm:spPr/>
    </dgm:pt>
    <dgm:pt modelId="{B696F668-D0BC-40D1-992F-2DBF828C2B50}" type="pres">
      <dgm:prSet presAssocID="{837E2D4B-F040-4753-AFC0-83186495BCCC}" presName="space" presStyleCnt="0"/>
      <dgm:spPr/>
    </dgm:pt>
    <dgm:pt modelId="{27736074-9E49-4D8B-A394-97F899B93ECF}" type="pres">
      <dgm:prSet presAssocID="{17E66B74-E4A5-420A-A2D3-D50D0A4308F5}" presName="composite" presStyleCnt="0"/>
      <dgm:spPr/>
    </dgm:pt>
    <dgm:pt modelId="{9F1C5CB4-124D-4873-A3EC-195F77056582}" type="pres">
      <dgm:prSet presAssocID="{17E66B74-E4A5-420A-A2D3-D50D0A4308F5}" presName="parTx" presStyleLbl="alignNode1" presStyleIdx="1" presStyleCnt="5">
        <dgm:presLayoutVars>
          <dgm:chMax val="0"/>
          <dgm:chPref val="0"/>
          <dgm:bulletEnabled val="1"/>
        </dgm:presLayoutVars>
      </dgm:prSet>
      <dgm:spPr/>
    </dgm:pt>
    <dgm:pt modelId="{F874AB91-C28F-4D63-9EFC-9301BA0D78D0}" type="pres">
      <dgm:prSet presAssocID="{17E66B74-E4A5-420A-A2D3-D50D0A4308F5}" presName="desTx" presStyleLbl="alignAccFollowNode1" presStyleIdx="1" presStyleCnt="5">
        <dgm:presLayoutVars>
          <dgm:bulletEnabled val="1"/>
        </dgm:presLayoutVars>
      </dgm:prSet>
      <dgm:spPr/>
    </dgm:pt>
    <dgm:pt modelId="{8A0370A9-21BD-49D6-9A7B-578041B67C33}" type="pres">
      <dgm:prSet presAssocID="{4A1EA1B7-1532-427F-B4AA-4F0EE7C8A875}" presName="space" presStyleCnt="0"/>
      <dgm:spPr/>
    </dgm:pt>
    <dgm:pt modelId="{82EFAD5A-E184-481A-A3AB-B75958FE682B}" type="pres">
      <dgm:prSet presAssocID="{B303530A-8406-4C55-B0B1-13A481401F68}" presName="composite" presStyleCnt="0"/>
      <dgm:spPr/>
    </dgm:pt>
    <dgm:pt modelId="{D8962136-3877-4FBE-A220-B99EE5D4F394}" type="pres">
      <dgm:prSet presAssocID="{B303530A-8406-4C55-B0B1-13A481401F68}" presName="parTx" presStyleLbl="alignNode1" presStyleIdx="2" presStyleCnt="5">
        <dgm:presLayoutVars>
          <dgm:chMax val="0"/>
          <dgm:chPref val="0"/>
          <dgm:bulletEnabled val="1"/>
        </dgm:presLayoutVars>
      </dgm:prSet>
      <dgm:spPr/>
    </dgm:pt>
    <dgm:pt modelId="{BBCF8964-9379-4DBE-A537-827749019712}" type="pres">
      <dgm:prSet presAssocID="{B303530A-8406-4C55-B0B1-13A481401F68}" presName="desTx" presStyleLbl="alignAccFollowNode1" presStyleIdx="2" presStyleCnt="5">
        <dgm:presLayoutVars>
          <dgm:bulletEnabled val="1"/>
        </dgm:presLayoutVars>
      </dgm:prSet>
      <dgm:spPr/>
    </dgm:pt>
    <dgm:pt modelId="{FB2255FC-3204-4A2D-BF5A-70BD5A852F76}" type="pres">
      <dgm:prSet presAssocID="{1EF281BC-A692-4A0E-9071-2DBDA5D4D75B}" presName="space" presStyleCnt="0"/>
      <dgm:spPr/>
    </dgm:pt>
    <dgm:pt modelId="{9545083C-BE2F-4A71-A0B2-637CA0D15403}" type="pres">
      <dgm:prSet presAssocID="{F22970ED-03A4-4560-B6FA-9F83F92F037B}" presName="composite" presStyleCnt="0"/>
      <dgm:spPr/>
    </dgm:pt>
    <dgm:pt modelId="{F9A73C45-AF28-4502-8754-C76AD30FE901}" type="pres">
      <dgm:prSet presAssocID="{F22970ED-03A4-4560-B6FA-9F83F92F037B}" presName="parTx" presStyleLbl="alignNode1" presStyleIdx="3" presStyleCnt="5">
        <dgm:presLayoutVars>
          <dgm:chMax val="0"/>
          <dgm:chPref val="0"/>
          <dgm:bulletEnabled val="1"/>
        </dgm:presLayoutVars>
      </dgm:prSet>
      <dgm:spPr/>
    </dgm:pt>
    <dgm:pt modelId="{EBCF861B-5008-4D82-89D4-CCB2DF94CA09}" type="pres">
      <dgm:prSet presAssocID="{F22970ED-03A4-4560-B6FA-9F83F92F037B}" presName="desTx" presStyleLbl="alignAccFollowNode1" presStyleIdx="3" presStyleCnt="5">
        <dgm:presLayoutVars>
          <dgm:bulletEnabled val="1"/>
        </dgm:presLayoutVars>
      </dgm:prSet>
      <dgm:spPr/>
    </dgm:pt>
    <dgm:pt modelId="{84A66B5B-C450-4342-BEC4-ADCB8AB22C88}" type="pres">
      <dgm:prSet presAssocID="{7C3EFED6-0179-45E2-BFC1-124EC74B5E0A}" presName="space" presStyleCnt="0"/>
      <dgm:spPr/>
    </dgm:pt>
    <dgm:pt modelId="{945E35C5-10CE-4950-B2E3-E34E681F4492}" type="pres">
      <dgm:prSet presAssocID="{67999717-9639-4C60-BA5D-67C9D778A291}" presName="composite" presStyleCnt="0"/>
      <dgm:spPr/>
    </dgm:pt>
    <dgm:pt modelId="{E3C6CAF4-20FA-4B5E-B82A-E3B879AEF027}" type="pres">
      <dgm:prSet presAssocID="{67999717-9639-4C60-BA5D-67C9D778A291}" presName="parTx" presStyleLbl="alignNode1" presStyleIdx="4" presStyleCnt="5">
        <dgm:presLayoutVars>
          <dgm:chMax val="0"/>
          <dgm:chPref val="0"/>
          <dgm:bulletEnabled val="1"/>
        </dgm:presLayoutVars>
      </dgm:prSet>
      <dgm:spPr/>
    </dgm:pt>
    <dgm:pt modelId="{E4474ED2-58A7-46CB-8297-C5A8C7D5894D}" type="pres">
      <dgm:prSet presAssocID="{67999717-9639-4C60-BA5D-67C9D778A291}" presName="desTx" presStyleLbl="alignAccFollowNode1" presStyleIdx="4" presStyleCnt="5">
        <dgm:presLayoutVars>
          <dgm:bulletEnabled val="1"/>
        </dgm:presLayoutVars>
      </dgm:prSet>
      <dgm:spPr/>
    </dgm:pt>
  </dgm:ptLst>
  <dgm:cxnLst>
    <dgm:cxn modelId="{0D344F09-6496-46C3-BB51-04B15EA17725}" type="presOf" srcId="{B0FEF852-6A6A-41D3-B27D-0A0CF454475A}" destId="{EBCF861B-5008-4D82-89D4-CCB2DF94CA09}" srcOrd="0" destOrd="0" presId="urn:microsoft.com/office/officeart/2005/8/layout/hList1"/>
    <dgm:cxn modelId="{B3268D30-B602-46F9-A8A5-F1F85F1DAB70}" type="presOf" srcId="{17E66B74-E4A5-420A-A2D3-D50D0A4308F5}" destId="{9F1C5CB4-124D-4873-A3EC-195F77056582}" srcOrd="0" destOrd="0" presId="urn:microsoft.com/office/officeart/2005/8/layout/hList1"/>
    <dgm:cxn modelId="{BA42B336-536E-4C98-A190-1456BA0B4F30}" srcId="{B303530A-8406-4C55-B0B1-13A481401F68}" destId="{F4E02E67-D2F1-45F4-9108-BCCB21835634}" srcOrd="0" destOrd="0" parTransId="{57F90840-94D9-4A09-B9DD-9A830DBDABD1}" sibTransId="{01B46F91-0705-4D66-B671-5434171841C3}"/>
    <dgm:cxn modelId="{3737D049-A9F6-45C3-BD6B-49B0FB7A95EE}" type="presOf" srcId="{B303530A-8406-4C55-B0B1-13A481401F68}" destId="{D8962136-3877-4FBE-A220-B99EE5D4F394}" srcOrd="0" destOrd="0" presId="urn:microsoft.com/office/officeart/2005/8/layout/hList1"/>
    <dgm:cxn modelId="{AE53594D-66B8-48E1-ADF9-1A0571AED7C8}" srcId="{01696B94-91E1-4A8F-ADEC-049A4A094163}" destId="{F22970ED-03A4-4560-B6FA-9F83F92F037B}" srcOrd="3" destOrd="0" parTransId="{850C5B95-783C-4910-987E-D9DFB9F1FC38}" sibTransId="{7C3EFED6-0179-45E2-BFC1-124EC74B5E0A}"/>
    <dgm:cxn modelId="{5B08274E-B60B-49D1-99C4-35654F4AC8F3}" srcId="{17E66B74-E4A5-420A-A2D3-D50D0A4308F5}" destId="{7B5EC259-A5FE-41FF-BD00-5CD99B8E467D}" srcOrd="0" destOrd="0" parTransId="{C9D08103-CCB0-4302-A769-00A1DBF7DEE6}" sibTransId="{7375BCB7-1C62-4D54-9D9A-10CAECCCC072}"/>
    <dgm:cxn modelId="{CEFC3152-E4C3-4599-AF9D-26055742FFA0}" type="presOf" srcId="{4C7040EA-329F-4485-BA35-ACCE299F6237}" destId="{E2763AD9-058A-4237-BA94-60FED48A5881}" srcOrd="0" destOrd="0" presId="urn:microsoft.com/office/officeart/2005/8/layout/hList1"/>
    <dgm:cxn modelId="{715A0758-405A-433F-A7B0-5F98DBAFB4B7}" srcId="{67999717-9639-4C60-BA5D-67C9D778A291}" destId="{A042E632-052F-4A88-90CC-06A3DCEB1AAC}" srcOrd="0" destOrd="0" parTransId="{86FFF506-773A-4802-98EF-041DBE98FD37}" sibTransId="{F01A68F4-CA7A-4662-B5A8-654EC4F7EC96}"/>
    <dgm:cxn modelId="{1288ED85-91B4-4DF9-BFD7-BE377510FC93}" srcId="{01696B94-91E1-4A8F-ADEC-049A4A094163}" destId="{B303530A-8406-4C55-B0B1-13A481401F68}" srcOrd="2" destOrd="0" parTransId="{F852BECC-29AB-47DD-8A20-C34C04ED64B4}" sibTransId="{1EF281BC-A692-4A0E-9071-2DBDA5D4D75B}"/>
    <dgm:cxn modelId="{78D1ED8D-A8F7-4FF6-B03F-CEE859AF7D49}" type="presOf" srcId="{67999717-9639-4C60-BA5D-67C9D778A291}" destId="{E3C6CAF4-20FA-4B5E-B82A-E3B879AEF027}" srcOrd="0" destOrd="0" presId="urn:microsoft.com/office/officeart/2005/8/layout/hList1"/>
    <dgm:cxn modelId="{87C764AF-94D5-4A74-80E9-197F4D377B90}" type="presOf" srcId="{DB62BA90-0927-4FAF-86B1-89F6FA397241}" destId="{7469BDC2-0A63-4D45-937B-9A2F85835879}" srcOrd="0" destOrd="0" presId="urn:microsoft.com/office/officeart/2005/8/layout/hList1"/>
    <dgm:cxn modelId="{A5220DB7-CA9E-4912-9B20-C4CAF9E881F9}" type="presOf" srcId="{F22970ED-03A4-4560-B6FA-9F83F92F037B}" destId="{F9A73C45-AF28-4502-8754-C76AD30FE901}" srcOrd="0" destOrd="0" presId="urn:microsoft.com/office/officeart/2005/8/layout/hList1"/>
    <dgm:cxn modelId="{A24BCBBA-4307-4A21-956D-8ECC090A5F79}" type="presOf" srcId="{F4E02E67-D2F1-45F4-9108-BCCB21835634}" destId="{BBCF8964-9379-4DBE-A537-827749019712}" srcOrd="0" destOrd="0" presId="urn:microsoft.com/office/officeart/2005/8/layout/hList1"/>
    <dgm:cxn modelId="{AA2B9FC8-A42C-49AD-869F-438EE9B647DD}" srcId="{4C7040EA-329F-4485-BA35-ACCE299F6237}" destId="{DB62BA90-0927-4FAF-86B1-89F6FA397241}" srcOrd="0" destOrd="0" parTransId="{1268C7B3-9D43-406B-AE61-5259D181F519}" sibTransId="{CD922670-06A0-4657-B757-7AF97F5A021F}"/>
    <dgm:cxn modelId="{7F7421D9-51A7-4C48-A9AD-265C46D2A624}" srcId="{01696B94-91E1-4A8F-ADEC-049A4A094163}" destId="{67999717-9639-4C60-BA5D-67C9D778A291}" srcOrd="4" destOrd="0" parTransId="{2F844952-B6D6-42E3-A0CF-71F529C200DD}" sibTransId="{8991D2AF-AA9F-4A83-9E07-B8058F6E8DE1}"/>
    <dgm:cxn modelId="{08A627DA-5510-4B8E-B328-FD11F498C5EC}" srcId="{01696B94-91E1-4A8F-ADEC-049A4A094163}" destId="{17E66B74-E4A5-420A-A2D3-D50D0A4308F5}" srcOrd="1" destOrd="0" parTransId="{479ED270-8FE2-4020-9DAB-AD6D21C8A8D3}" sibTransId="{4A1EA1B7-1532-427F-B4AA-4F0EE7C8A875}"/>
    <dgm:cxn modelId="{448CB6E0-2DD9-442C-9D42-6E85404EAB34}" type="presOf" srcId="{A042E632-052F-4A88-90CC-06A3DCEB1AAC}" destId="{E4474ED2-58A7-46CB-8297-C5A8C7D5894D}" srcOrd="0" destOrd="0" presId="urn:microsoft.com/office/officeart/2005/8/layout/hList1"/>
    <dgm:cxn modelId="{9AC86AE4-F770-4964-AF56-18F86282AD85}" srcId="{F22970ED-03A4-4560-B6FA-9F83F92F037B}" destId="{B0FEF852-6A6A-41D3-B27D-0A0CF454475A}" srcOrd="0" destOrd="0" parTransId="{B85E128B-AF0D-4DEA-8F46-140519E1274A}" sibTransId="{F96A2B34-28E6-468D-B031-9B35FFC07C01}"/>
    <dgm:cxn modelId="{63FF7FE5-C142-4AE6-B403-62C1E3DF71F3}" type="presOf" srcId="{01696B94-91E1-4A8F-ADEC-049A4A094163}" destId="{700D950C-C112-43EB-8D22-283F02B8CFB0}" srcOrd="0" destOrd="0" presId="urn:microsoft.com/office/officeart/2005/8/layout/hList1"/>
    <dgm:cxn modelId="{839A71EB-DF6B-4B69-9E74-190BBFEEF9B3}" type="presOf" srcId="{7B5EC259-A5FE-41FF-BD00-5CD99B8E467D}" destId="{F874AB91-C28F-4D63-9EFC-9301BA0D78D0}" srcOrd="0" destOrd="0" presId="urn:microsoft.com/office/officeart/2005/8/layout/hList1"/>
    <dgm:cxn modelId="{A50053FF-9CDD-4C00-A1E7-30A8BA1E4D55}" srcId="{01696B94-91E1-4A8F-ADEC-049A4A094163}" destId="{4C7040EA-329F-4485-BA35-ACCE299F6237}" srcOrd="0" destOrd="0" parTransId="{C3878B6C-2F55-43A8-87AF-E575C9423EFA}" sibTransId="{837E2D4B-F040-4753-AFC0-83186495BCCC}"/>
    <dgm:cxn modelId="{8B35982E-7D13-45FB-A086-48C180EC2D4F}" type="presParOf" srcId="{700D950C-C112-43EB-8D22-283F02B8CFB0}" destId="{90DB5903-19A7-4457-8DAF-6431FD2E741D}" srcOrd="0" destOrd="0" presId="urn:microsoft.com/office/officeart/2005/8/layout/hList1"/>
    <dgm:cxn modelId="{72FD30D3-395E-4891-93E9-B1694D5DECD9}" type="presParOf" srcId="{90DB5903-19A7-4457-8DAF-6431FD2E741D}" destId="{E2763AD9-058A-4237-BA94-60FED48A5881}" srcOrd="0" destOrd="0" presId="urn:microsoft.com/office/officeart/2005/8/layout/hList1"/>
    <dgm:cxn modelId="{052B5B6E-E10D-4333-AC91-25BFD9CC298C}" type="presParOf" srcId="{90DB5903-19A7-4457-8DAF-6431FD2E741D}" destId="{7469BDC2-0A63-4D45-937B-9A2F85835879}" srcOrd="1" destOrd="0" presId="urn:microsoft.com/office/officeart/2005/8/layout/hList1"/>
    <dgm:cxn modelId="{6F2D7F21-6E48-4DC8-8C94-BD126B0BD544}" type="presParOf" srcId="{700D950C-C112-43EB-8D22-283F02B8CFB0}" destId="{B696F668-D0BC-40D1-992F-2DBF828C2B50}" srcOrd="1" destOrd="0" presId="urn:microsoft.com/office/officeart/2005/8/layout/hList1"/>
    <dgm:cxn modelId="{E869F795-8771-4286-B6D6-B73AFB4E1B47}" type="presParOf" srcId="{700D950C-C112-43EB-8D22-283F02B8CFB0}" destId="{27736074-9E49-4D8B-A394-97F899B93ECF}" srcOrd="2" destOrd="0" presId="urn:microsoft.com/office/officeart/2005/8/layout/hList1"/>
    <dgm:cxn modelId="{E7C15164-3E53-4F74-AAC6-23233168FD1C}" type="presParOf" srcId="{27736074-9E49-4D8B-A394-97F899B93ECF}" destId="{9F1C5CB4-124D-4873-A3EC-195F77056582}" srcOrd="0" destOrd="0" presId="urn:microsoft.com/office/officeart/2005/8/layout/hList1"/>
    <dgm:cxn modelId="{B10B95BD-526F-4196-B3B2-FB177037799F}" type="presParOf" srcId="{27736074-9E49-4D8B-A394-97F899B93ECF}" destId="{F874AB91-C28F-4D63-9EFC-9301BA0D78D0}" srcOrd="1" destOrd="0" presId="urn:microsoft.com/office/officeart/2005/8/layout/hList1"/>
    <dgm:cxn modelId="{25611DDE-5846-4781-817F-86BFF3D4812D}" type="presParOf" srcId="{700D950C-C112-43EB-8D22-283F02B8CFB0}" destId="{8A0370A9-21BD-49D6-9A7B-578041B67C33}" srcOrd="3" destOrd="0" presId="urn:microsoft.com/office/officeart/2005/8/layout/hList1"/>
    <dgm:cxn modelId="{69B0AD27-EBCA-482D-A97C-E5D4DB74AEF0}" type="presParOf" srcId="{700D950C-C112-43EB-8D22-283F02B8CFB0}" destId="{82EFAD5A-E184-481A-A3AB-B75958FE682B}" srcOrd="4" destOrd="0" presId="urn:microsoft.com/office/officeart/2005/8/layout/hList1"/>
    <dgm:cxn modelId="{F2370627-0792-4371-8E07-5D2C21A579BE}" type="presParOf" srcId="{82EFAD5A-E184-481A-A3AB-B75958FE682B}" destId="{D8962136-3877-4FBE-A220-B99EE5D4F394}" srcOrd="0" destOrd="0" presId="urn:microsoft.com/office/officeart/2005/8/layout/hList1"/>
    <dgm:cxn modelId="{DBA42613-B7E8-4C88-A678-DB882E3C62D0}" type="presParOf" srcId="{82EFAD5A-E184-481A-A3AB-B75958FE682B}" destId="{BBCF8964-9379-4DBE-A537-827749019712}" srcOrd="1" destOrd="0" presId="urn:microsoft.com/office/officeart/2005/8/layout/hList1"/>
    <dgm:cxn modelId="{4C12E8EC-77FD-42FE-B1E2-173088A5A02A}" type="presParOf" srcId="{700D950C-C112-43EB-8D22-283F02B8CFB0}" destId="{FB2255FC-3204-4A2D-BF5A-70BD5A852F76}" srcOrd="5" destOrd="0" presId="urn:microsoft.com/office/officeart/2005/8/layout/hList1"/>
    <dgm:cxn modelId="{3682F116-3F51-4908-A790-6FDC48A0A632}" type="presParOf" srcId="{700D950C-C112-43EB-8D22-283F02B8CFB0}" destId="{9545083C-BE2F-4A71-A0B2-637CA0D15403}" srcOrd="6" destOrd="0" presId="urn:microsoft.com/office/officeart/2005/8/layout/hList1"/>
    <dgm:cxn modelId="{6FC83FEB-D121-4327-BF69-E89298853A20}" type="presParOf" srcId="{9545083C-BE2F-4A71-A0B2-637CA0D15403}" destId="{F9A73C45-AF28-4502-8754-C76AD30FE901}" srcOrd="0" destOrd="0" presId="urn:microsoft.com/office/officeart/2005/8/layout/hList1"/>
    <dgm:cxn modelId="{B59F0426-5B6A-4752-B028-4649B86E86E0}" type="presParOf" srcId="{9545083C-BE2F-4A71-A0B2-637CA0D15403}" destId="{EBCF861B-5008-4D82-89D4-CCB2DF94CA09}" srcOrd="1" destOrd="0" presId="urn:microsoft.com/office/officeart/2005/8/layout/hList1"/>
    <dgm:cxn modelId="{BB544018-7B1E-4074-B35B-366030A77F7C}" type="presParOf" srcId="{700D950C-C112-43EB-8D22-283F02B8CFB0}" destId="{84A66B5B-C450-4342-BEC4-ADCB8AB22C88}" srcOrd="7" destOrd="0" presId="urn:microsoft.com/office/officeart/2005/8/layout/hList1"/>
    <dgm:cxn modelId="{E16C84C0-203B-451A-BAA8-B965DE5312A6}" type="presParOf" srcId="{700D950C-C112-43EB-8D22-283F02B8CFB0}" destId="{945E35C5-10CE-4950-B2E3-E34E681F4492}" srcOrd="8" destOrd="0" presId="urn:microsoft.com/office/officeart/2005/8/layout/hList1"/>
    <dgm:cxn modelId="{A240FA84-15D5-487D-B58A-5FC7FB8EA902}" type="presParOf" srcId="{945E35C5-10CE-4950-B2E3-E34E681F4492}" destId="{E3C6CAF4-20FA-4B5E-B82A-E3B879AEF027}" srcOrd="0" destOrd="0" presId="urn:microsoft.com/office/officeart/2005/8/layout/hList1"/>
    <dgm:cxn modelId="{5036FA85-BD88-4FCD-9CE9-6B23D89E0BC6}" type="presParOf" srcId="{945E35C5-10CE-4950-B2E3-E34E681F4492}" destId="{E4474ED2-58A7-46CB-8297-C5A8C7D5894D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1.xml><?xml version="1.0" encoding="utf-8"?>
<dgm:dataModel xmlns:dgm="http://schemas.openxmlformats.org/drawingml/2006/diagram" xmlns:a="http://schemas.openxmlformats.org/drawingml/2006/main">
  <dgm:ptLst>
    <dgm:pt modelId="{C20E48DF-A169-4884-BB21-9AC94CC6F382}" type="doc">
      <dgm:prSet loTypeId="urn:microsoft.com/office/officeart/2005/8/layout/arrow6" loCatId="relationship" qsTypeId="urn:microsoft.com/office/officeart/2005/8/quickstyle/simple2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CCA7BD5F-3A07-4BE5-970A-81931E4EC249}">
      <dgm:prSet phldrT="[文本]" custT="1"/>
      <dgm:spPr/>
      <dgm:t>
        <a:bodyPr/>
        <a:lstStyle/>
        <a:p>
          <a:r>
            <a:rPr lang="en-US" altLang="zh-CN" sz="2400" b="1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X</a:t>
          </a:r>
          <a:r>
            <a:rPr lang="zh-CN" altLang="en-US" sz="2400" b="1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理论</a:t>
          </a:r>
          <a:endParaRPr lang="en-US" altLang="zh-CN" sz="2400" b="1" dirty="0">
            <a:solidFill>
              <a:srgbClr val="FFC00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r>
            <a: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rPr>
            <a:t>认为员工天生懒惰，</a:t>
          </a:r>
          <a:endParaRPr lang="en-US" altLang="zh-CN" sz="20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r>
            <a: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rPr>
            <a:t>只要可能就会逃避工作</a:t>
          </a:r>
          <a:endParaRPr lang="zh-CN" altLang="en-US" sz="2000" dirty="0"/>
        </a:p>
      </dgm:t>
    </dgm:pt>
    <dgm:pt modelId="{CE2279EA-6AE6-4743-AE90-92B6CADEF3BC}" type="parTrans" cxnId="{4138D3D7-BCE6-4D17-A5D7-7CA7B2B0814D}">
      <dgm:prSet/>
      <dgm:spPr/>
      <dgm:t>
        <a:bodyPr/>
        <a:lstStyle/>
        <a:p>
          <a:endParaRPr lang="zh-CN" altLang="en-US"/>
        </a:p>
      </dgm:t>
    </dgm:pt>
    <dgm:pt modelId="{133DF6F4-87D9-49CA-BD16-E3576F2D9ED1}" type="sibTrans" cxnId="{4138D3D7-BCE6-4D17-A5D7-7CA7B2B0814D}">
      <dgm:prSet/>
      <dgm:spPr/>
      <dgm:t>
        <a:bodyPr/>
        <a:lstStyle/>
        <a:p>
          <a:endParaRPr lang="zh-CN" altLang="en-US"/>
        </a:p>
      </dgm:t>
    </dgm:pt>
    <dgm:pt modelId="{BC3FFC5E-0599-423D-A438-25385731570A}">
      <dgm:prSet phldrT="[文本]" custT="1"/>
      <dgm:spPr/>
      <dgm:t>
        <a:bodyPr/>
        <a:lstStyle/>
        <a:p>
          <a:r>
            <a:rPr lang="en-US" altLang="zh-CN" sz="2400" b="1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Y</a:t>
          </a:r>
          <a:r>
            <a:rPr lang="zh-CN" altLang="en-US" sz="2400" b="1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理论</a:t>
          </a:r>
          <a:endParaRPr lang="en-US" altLang="zh-CN" sz="2400" b="1" dirty="0">
            <a:solidFill>
              <a:srgbClr val="FFC00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r>
            <a: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rPr>
            <a:t>假定员工是有雄心的，</a:t>
          </a:r>
          <a:endParaRPr lang="en-US" altLang="zh-CN" sz="20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r>
            <a: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rPr>
            <a:t>并且能够自我激励</a:t>
          </a:r>
          <a:endParaRPr lang="zh-CN" altLang="en-US" sz="2000" dirty="0"/>
        </a:p>
      </dgm:t>
    </dgm:pt>
    <dgm:pt modelId="{D562B33A-00A3-44BF-8772-9DC5D34F0995}" type="parTrans" cxnId="{ADE4A4EC-150C-4AAC-9867-C0FBA9D7A9FA}">
      <dgm:prSet/>
      <dgm:spPr/>
      <dgm:t>
        <a:bodyPr/>
        <a:lstStyle/>
        <a:p>
          <a:endParaRPr lang="zh-CN" altLang="en-US"/>
        </a:p>
      </dgm:t>
    </dgm:pt>
    <dgm:pt modelId="{ACF3DBDB-9815-4670-93D7-0655A7F06E9C}" type="sibTrans" cxnId="{ADE4A4EC-150C-4AAC-9867-C0FBA9D7A9FA}">
      <dgm:prSet/>
      <dgm:spPr/>
      <dgm:t>
        <a:bodyPr/>
        <a:lstStyle/>
        <a:p>
          <a:endParaRPr lang="zh-CN" altLang="en-US"/>
        </a:p>
      </dgm:t>
    </dgm:pt>
    <dgm:pt modelId="{714E05FF-87EF-426A-89E6-6162D9F56D82}" type="pres">
      <dgm:prSet presAssocID="{C20E48DF-A169-4884-BB21-9AC94CC6F382}" presName="compositeShape" presStyleCnt="0">
        <dgm:presLayoutVars>
          <dgm:chMax val="2"/>
          <dgm:dir/>
          <dgm:resizeHandles val="exact"/>
        </dgm:presLayoutVars>
      </dgm:prSet>
      <dgm:spPr/>
    </dgm:pt>
    <dgm:pt modelId="{696F8C07-5785-4C0A-BA26-F50405C34131}" type="pres">
      <dgm:prSet presAssocID="{C20E48DF-A169-4884-BB21-9AC94CC6F382}" presName="ribbon" presStyleLbl="node1" presStyleIdx="0" presStyleCnt="1" custScaleY="113386"/>
      <dgm:spPr/>
    </dgm:pt>
    <dgm:pt modelId="{5C7D0AFB-BCF1-4035-ACFA-00F7BCE7C317}" type="pres">
      <dgm:prSet presAssocID="{C20E48DF-A169-4884-BB21-9AC94CC6F382}" presName="leftArrowText" presStyleLbl="node1" presStyleIdx="0" presStyleCnt="1" custScaleX="119796" custLinFactNeighborX="-4583" custLinFactNeighborY="-1932">
        <dgm:presLayoutVars>
          <dgm:chMax val="0"/>
          <dgm:bulletEnabled val="1"/>
        </dgm:presLayoutVars>
      </dgm:prSet>
      <dgm:spPr/>
    </dgm:pt>
    <dgm:pt modelId="{0D289671-C8A5-4CC4-B2C2-E90B3178FB96}" type="pres">
      <dgm:prSet presAssocID="{C20E48DF-A169-4884-BB21-9AC94CC6F382}" presName="rightArrowText" presStyleLbl="node1" presStyleIdx="0" presStyleCnt="1" custLinFactNeighborX="-1041" custLinFactNeighborY="4329">
        <dgm:presLayoutVars>
          <dgm:chMax val="0"/>
          <dgm:bulletEnabled val="1"/>
        </dgm:presLayoutVars>
      </dgm:prSet>
      <dgm:spPr/>
    </dgm:pt>
  </dgm:ptLst>
  <dgm:cxnLst>
    <dgm:cxn modelId="{8654781B-94A2-4F15-B0C6-A10517484328}" type="presOf" srcId="{C20E48DF-A169-4884-BB21-9AC94CC6F382}" destId="{714E05FF-87EF-426A-89E6-6162D9F56D82}" srcOrd="0" destOrd="0" presId="urn:microsoft.com/office/officeart/2005/8/layout/arrow6"/>
    <dgm:cxn modelId="{095CB95C-5654-4282-B92B-CB7BD394C7AF}" type="presOf" srcId="{BC3FFC5E-0599-423D-A438-25385731570A}" destId="{0D289671-C8A5-4CC4-B2C2-E90B3178FB96}" srcOrd="0" destOrd="0" presId="urn:microsoft.com/office/officeart/2005/8/layout/arrow6"/>
    <dgm:cxn modelId="{4138D3D7-BCE6-4D17-A5D7-7CA7B2B0814D}" srcId="{C20E48DF-A169-4884-BB21-9AC94CC6F382}" destId="{CCA7BD5F-3A07-4BE5-970A-81931E4EC249}" srcOrd="0" destOrd="0" parTransId="{CE2279EA-6AE6-4743-AE90-92B6CADEF3BC}" sibTransId="{133DF6F4-87D9-49CA-BD16-E3576F2D9ED1}"/>
    <dgm:cxn modelId="{FFC1BAE7-09C8-446E-9E63-6946A270FC86}" type="presOf" srcId="{CCA7BD5F-3A07-4BE5-970A-81931E4EC249}" destId="{5C7D0AFB-BCF1-4035-ACFA-00F7BCE7C317}" srcOrd="0" destOrd="0" presId="urn:microsoft.com/office/officeart/2005/8/layout/arrow6"/>
    <dgm:cxn modelId="{ADE4A4EC-150C-4AAC-9867-C0FBA9D7A9FA}" srcId="{C20E48DF-A169-4884-BB21-9AC94CC6F382}" destId="{BC3FFC5E-0599-423D-A438-25385731570A}" srcOrd="1" destOrd="0" parTransId="{D562B33A-00A3-44BF-8772-9DC5D34F0995}" sibTransId="{ACF3DBDB-9815-4670-93D7-0655A7F06E9C}"/>
    <dgm:cxn modelId="{A1BA2530-3C9F-4EE4-AAF7-B6F9AAF1F0B2}" type="presParOf" srcId="{714E05FF-87EF-426A-89E6-6162D9F56D82}" destId="{696F8C07-5785-4C0A-BA26-F50405C34131}" srcOrd="0" destOrd="0" presId="urn:microsoft.com/office/officeart/2005/8/layout/arrow6"/>
    <dgm:cxn modelId="{A2D90C10-1C81-4F60-911F-799807FBDF9E}" type="presParOf" srcId="{714E05FF-87EF-426A-89E6-6162D9F56D82}" destId="{5C7D0AFB-BCF1-4035-ACFA-00F7BCE7C317}" srcOrd="1" destOrd="0" presId="urn:microsoft.com/office/officeart/2005/8/layout/arrow6"/>
    <dgm:cxn modelId="{8DEC026B-E444-40F6-B635-1B94E9789087}" type="presParOf" srcId="{714E05FF-87EF-426A-89E6-6162D9F56D82}" destId="{0D289671-C8A5-4CC4-B2C2-E90B3178FB96}" srcOrd="2" destOrd="0" presId="urn:microsoft.com/office/officeart/2005/8/layout/arrow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2.xml><?xml version="1.0" encoding="utf-8"?>
<dgm:dataModel xmlns:dgm="http://schemas.openxmlformats.org/drawingml/2006/diagram" xmlns:a="http://schemas.openxmlformats.org/drawingml/2006/main">
  <dgm:ptLst>
    <dgm:pt modelId="{9A5EA5F9-B5F9-4A73-8AD0-9930869C09AB}" type="doc">
      <dgm:prSet loTypeId="urn:microsoft.com/office/officeart/2005/8/layout/process1" loCatId="process" qsTypeId="urn:microsoft.com/office/officeart/2005/8/quickstyle/simple1" qsCatId="simple" csTypeId="urn:microsoft.com/office/officeart/2005/8/colors/accent3_3" csCatId="accent3" phldr="1"/>
      <dgm:spPr/>
    </dgm:pt>
    <dgm:pt modelId="{53398F64-A074-4729-9975-D752E97F4A80}">
      <dgm:prSet phldrT="[文本]" custT="1"/>
      <dgm:spPr/>
      <dgm:t>
        <a:bodyPr/>
        <a:lstStyle/>
        <a:p>
          <a:pPr algn="ctr"/>
          <a:r>
            <a:rPr lang="zh-CN" altLang="en-US" sz="1800" b="1" dirty="0">
              <a:solidFill>
                <a:srgbClr val="FFFF00"/>
              </a:solidFill>
            </a:rPr>
            <a:t>输入</a:t>
          </a:r>
          <a:endParaRPr lang="en-US" altLang="zh-CN" sz="1800" b="1" dirty="0">
            <a:solidFill>
              <a:srgbClr val="FFFF00"/>
            </a:solidFill>
          </a:endParaRPr>
        </a:p>
        <a:p>
          <a:pPr algn="l"/>
          <a:r>
            <a:rPr lang="en-US" altLang="zh-CN" sz="1800" dirty="0">
              <a:solidFill>
                <a:schemeClr val="bg1"/>
              </a:solidFill>
            </a:rPr>
            <a:t>1</a:t>
          </a:r>
          <a:r>
            <a:rPr lang="zh-CN" altLang="zh-CN" sz="1800" dirty="0">
              <a:solidFill>
                <a:schemeClr val="bg1"/>
              </a:solidFill>
            </a:rPr>
            <a:t>、</a:t>
          </a:r>
          <a:r>
            <a:rPr lang="zh-CN" altLang="en-US" sz="1800" dirty="0">
              <a:solidFill>
                <a:schemeClr val="bg1"/>
              </a:solidFill>
            </a:rPr>
            <a:t>人力资源</a:t>
          </a:r>
          <a:r>
            <a:rPr lang="zh-CN" altLang="zh-CN" sz="1800" dirty="0">
              <a:solidFill>
                <a:schemeClr val="bg1"/>
              </a:solidFill>
            </a:rPr>
            <a:t>计划</a:t>
          </a:r>
          <a:endParaRPr lang="en-US" altLang="zh-CN" sz="1800" dirty="0">
            <a:solidFill>
              <a:schemeClr val="bg1"/>
            </a:solidFill>
          </a:endParaRPr>
        </a:p>
        <a:p>
          <a:pPr algn="l"/>
          <a:r>
            <a:rPr lang="en-US" altLang="zh-CN" sz="1800" dirty="0">
              <a:solidFill>
                <a:schemeClr val="bg1"/>
              </a:solidFill>
            </a:rPr>
            <a:t>2</a:t>
          </a:r>
          <a:r>
            <a:rPr lang="zh-CN" altLang="zh-CN" sz="1800" dirty="0">
              <a:solidFill>
                <a:schemeClr val="bg1"/>
              </a:solidFill>
            </a:rPr>
            <a:t>、</a:t>
          </a:r>
          <a:r>
            <a:rPr lang="zh-CN" altLang="en-US" sz="1800" dirty="0">
              <a:solidFill>
                <a:schemeClr val="bg1"/>
              </a:solidFill>
            </a:rPr>
            <a:t>资源日历</a:t>
          </a:r>
          <a:endParaRPr lang="en-US" altLang="zh-CN" sz="1800" dirty="0">
            <a:solidFill>
              <a:schemeClr val="bg1"/>
            </a:solidFill>
          </a:endParaRPr>
        </a:p>
        <a:p>
          <a:pPr algn="l"/>
          <a:r>
            <a:rPr lang="en-US" altLang="zh-CN" sz="1800" dirty="0">
              <a:solidFill>
                <a:schemeClr val="bg1"/>
              </a:solidFill>
            </a:rPr>
            <a:t>3</a:t>
          </a:r>
          <a:r>
            <a:rPr lang="zh-CN" altLang="zh-CN" sz="1800" dirty="0">
              <a:solidFill>
                <a:schemeClr val="bg1"/>
              </a:solidFill>
            </a:rPr>
            <a:t>、</a:t>
          </a:r>
          <a:r>
            <a:rPr lang="zh-CN" altLang="en-US" sz="1800" dirty="0">
              <a:solidFill>
                <a:schemeClr val="bg1"/>
              </a:solidFill>
            </a:rPr>
            <a:t>项目人员分派</a:t>
          </a:r>
          <a:endParaRPr lang="en-US" altLang="zh-CN" sz="1800" dirty="0">
            <a:solidFill>
              <a:schemeClr val="bg1"/>
            </a:solidFill>
          </a:endParaRPr>
        </a:p>
      </dgm:t>
    </dgm:pt>
    <dgm:pt modelId="{3C43FA13-B578-4D0A-8399-4DA399340D75}" type="parTrans" cxnId="{17045758-51F7-45F7-A29E-7D5C86693AD3}">
      <dgm:prSet/>
      <dgm:spPr/>
      <dgm:t>
        <a:bodyPr/>
        <a:lstStyle/>
        <a:p>
          <a:endParaRPr lang="zh-CN" altLang="en-US" sz="1400"/>
        </a:p>
      </dgm:t>
    </dgm:pt>
    <dgm:pt modelId="{A175531B-4542-4CFF-8846-BD100261BCBE}" type="sibTrans" cxnId="{17045758-51F7-45F7-A29E-7D5C86693AD3}">
      <dgm:prSet custT="1"/>
      <dgm:spPr/>
      <dgm:t>
        <a:bodyPr/>
        <a:lstStyle/>
        <a:p>
          <a:endParaRPr lang="zh-CN" altLang="en-US" sz="1600" dirty="0"/>
        </a:p>
      </dgm:t>
    </dgm:pt>
    <dgm:pt modelId="{1563041D-95F2-444C-8A39-7C5C04774D34}">
      <dgm:prSet phldrT="[文本]" custT="1"/>
      <dgm:spPr/>
      <dgm:t>
        <a:bodyPr/>
        <a:lstStyle/>
        <a:p>
          <a:pPr algn="ctr">
            <a:lnSpc>
              <a:spcPct val="100000"/>
            </a:lnSpc>
            <a:spcAft>
              <a:spcPts val="0"/>
            </a:spcAft>
          </a:pPr>
          <a:r>
            <a:rPr lang="zh-CN" altLang="en-US" sz="2000" b="1" dirty="0">
              <a:solidFill>
                <a:srgbClr val="FFFF00"/>
              </a:solidFill>
            </a:rPr>
            <a:t>工具与技术</a:t>
          </a:r>
          <a:endParaRPr lang="en-US" altLang="zh-CN" sz="2000" b="1" dirty="0">
            <a:solidFill>
              <a:srgbClr val="FFFF00"/>
            </a:solidFill>
          </a:endParaRPr>
        </a:p>
        <a:p>
          <a:pPr algn="l">
            <a:lnSpc>
              <a:spcPct val="100000"/>
            </a:lnSpc>
            <a:spcAft>
              <a:spcPts val="0"/>
            </a:spcAft>
          </a:pPr>
          <a:r>
            <a:rPr lang="en-US" altLang="zh-CN" sz="2000" b="0" dirty="0">
              <a:solidFill>
                <a:schemeClr val="bg1"/>
              </a:solidFill>
            </a:rPr>
            <a:t>1.</a:t>
          </a:r>
          <a:r>
            <a:rPr lang="zh-CN" altLang="zh-CN" sz="2000" b="0" dirty="0">
              <a:solidFill>
                <a:schemeClr val="bg1"/>
              </a:solidFill>
            </a:rPr>
            <a:t>人际关系技能</a:t>
          </a:r>
          <a:r>
            <a:rPr lang="en-US" altLang="zh-CN" sz="2000" b="0" dirty="0">
              <a:solidFill>
                <a:schemeClr val="bg1"/>
              </a:solidFill>
            </a:rPr>
            <a:t> 2.</a:t>
          </a:r>
          <a:r>
            <a:rPr lang="zh-CN" altLang="zh-CN" sz="2000" b="0" dirty="0">
              <a:solidFill>
                <a:schemeClr val="bg1"/>
              </a:solidFill>
            </a:rPr>
            <a:t>人事测评工具  </a:t>
          </a:r>
          <a:r>
            <a:rPr lang="en-US" altLang="zh-CN" sz="2000" b="0" dirty="0">
              <a:solidFill>
                <a:schemeClr val="bg1"/>
              </a:solidFill>
            </a:rPr>
            <a:t>3.</a:t>
          </a:r>
          <a:r>
            <a:rPr lang="zh-CN" altLang="en-US" sz="2000" b="0" dirty="0">
              <a:solidFill>
                <a:schemeClr val="bg1"/>
              </a:solidFill>
            </a:rPr>
            <a:t>虚拟团队</a:t>
          </a:r>
          <a:r>
            <a:rPr lang="zh-CN" altLang="zh-CN" sz="2000" b="0" dirty="0">
              <a:solidFill>
                <a:schemeClr val="bg1"/>
              </a:solidFill>
            </a:rPr>
            <a:t>         </a:t>
          </a:r>
          <a:r>
            <a:rPr lang="en-US" altLang="zh-CN" sz="2000" b="0" dirty="0">
              <a:solidFill>
                <a:schemeClr val="bg1"/>
              </a:solidFill>
            </a:rPr>
            <a:t>4.</a:t>
          </a:r>
          <a:r>
            <a:rPr lang="zh-CN" altLang="zh-CN" sz="2000" b="0" dirty="0">
              <a:solidFill>
                <a:schemeClr val="bg1"/>
              </a:solidFill>
            </a:rPr>
            <a:t>集中办公</a:t>
          </a:r>
        </a:p>
        <a:p>
          <a:pPr algn="l">
            <a:lnSpc>
              <a:spcPct val="100000"/>
            </a:lnSpc>
            <a:spcAft>
              <a:spcPts val="0"/>
            </a:spcAft>
          </a:pPr>
          <a:r>
            <a:rPr lang="en-US" altLang="zh-CN" sz="2000" b="0" dirty="0">
              <a:solidFill>
                <a:schemeClr val="bg1"/>
              </a:solidFill>
            </a:rPr>
            <a:t>5.</a:t>
          </a:r>
          <a:r>
            <a:rPr lang="zh-CN" altLang="zh-CN" sz="2000" b="0" dirty="0">
              <a:solidFill>
                <a:schemeClr val="bg1"/>
              </a:solidFill>
            </a:rPr>
            <a:t>培训 </a:t>
          </a:r>
          <a:r>
            <a:rPr lang="en-US" altLang="zh-CN" sz="2000" b="0" dirty="0">
              <a:solidFill>
                <a:schemeClr val="bg1"/>
              </a:solidFill>
            </a:rPr>
            <a:t>		6.</a:t>
          </a:r>
          <a:r>
            <a:rPr lang="zh-CN" altLang="zh-CN" sz="2000" b="0" dirty="0">
              <a:solidFill>
                <a:schemeClr val="bg1"/>
              </a:solidFill>
            </a:rPr>
            <a:t>团队建设活动</a:t>
          </a:r>
          <a:endParaRPr lang="en-US" altLang="zh-CN" sz="2000" b="0" dirty="0">
            <a:solidFill>
              <a:schemeClr val="bg1"/>
            </a:solidFill>
          </a:endParaRPr>
        </a:p>
        <a:p>
          <a:pPr algn="l">
            <a:lnSpc>
              <a:spcPct val="100000"/>
            </a:lnSpc>
            <a:spcAft>
              <a:spcPts val="0"/>
            </a:spcAft>
          </a:pPr>
          <a:r>
            <a:rPr lang="en-US" altLang="zh-CN" sz="2000" b="0" dirty="0">
              <a:solidFill>
                <a:schemeClr val="bg1"/>
              </a:solidFill>
            </a:rPr>
            <a:t>7.</a:t>
          </a:r>
          <a:r>
            <a:rPr lang="zh-CN" altLang="zh-CN" sz="2000" b="0" dirty="0">
              <a:solidFill>
                <a:schemeClr val="bg1"/>
              </a:solidFill>
            </a:rPr>
            <a:t>认可与奖励</a:t>
          </a:r>
          <a:r>
            <a:rPr lang="en-US" altLang="zh-CN" sz="2000" b="0" dirty="0">
              <a:solidFill>
                <a:schemeClr val="bg1"/>
              </a:solidFill>
            </a:rPr>
            <a:t>	</a:t>
          </a:r>
          <a:endParaRPr lang="zh-CN" altLang="zh-CN" sz="2000" b="0" dirty="0">
            <a:solidFill>
              <a:schemeClr val="bg1"/>
            </a:solidFill>
          </a:endParaRPr>
        </a:p>
      </dgm:t>
    </dgm:pt>
    <dgm:pt modelId="{73F3596D-7F00-43B1-B90A-86A35ADFD8FA}" type="parTrans" cxnId="{6155B341-5A94-40F3-8600-8929D794BE5C}">
      <dgm:prSet/>
      <dgm:spPr/>
      <dgm:t>
        <a:bodyPr/>
        <a:lstStyle/>
        <a:p>
          <a:endParaRPr lang="zh-CN" altLang="en-US" sz="1400"/>
        </a:p>
      </dgm:t>
    </dgm:pt>
    <dgm:pt modelId="{833EC2E9-2541-4144-AC4E-5B3F8192061B}" type="sibTrans" cxnId="{6155B341-5A94-40F3-8600-8929D794BE5C}">
      <dgm:prSet custT="1"/>
      <dgm:spPr/>
      <dgm:t>
        <a:bodyPr/>
        <a:lstStyle/>
        <a:p>
          <a:endParaRPr lang="zh-CN" altLang="en-US" sz="1600"/>
        </a:p>
      </dgm:t>
    </dgm:pt>
    <dgm:pt modelId="{0CDCD813-F583-4CC4-B042-0B7DB2D0C407}">
      <dgm:prSet phldrT="[文本]" custT="1"/>
      <dgm:spPr/>
      <dgm:t>
        <a:bodyPr/>
        <a:lstStyle/>
        <a:p>
          <a:pPr algn="ctr"/>
          <a:r>
            <a:rPr lang="zh-CN" altLang="en-US" sz="2000" b="1" dirty="0">
              <a:solidFill>
                <a:srgbClr val="FFFF00"/>
              </a:solidFill>
            </a:rPr>
            <a:t>输出</a:t>
          </a:r>
        </a:p>
        <a:p>
          <a:pPr algn="ctr"/>
          <a:r>
            <a:rPr lang="en-US" altLang="zh-CN" sz="2000" b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1</a:t>
          </a:r>
          <a:r>
            <a:rPr lang="zh-CN" altLang="en-US" sz="2000" b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、变更请求</a:t>
          </a:r>
          <a:endParaRPr lang="en-US" altLang="zh-CN" sz="2000" b="0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algn="ctr"/>
          <a:r>
            <a:rPr lang="en-US" altLang="zh-CN" sz="2000" b="0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2</a:t>
          </a:r>
          <a:r>
            <a:rPr lang="zh-CN" altLang="en-US" sz="2000" b="0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、</a:t>
          </a:r>
          <a:r>
            <a:rPr lang="zh-CN" altLang="zh-CN" sz="2000" b="0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团队绩效评价</a:t>
          </a:r>
        </a:p>
      </dgm:t>
    </dgm:pt>
    <dgm:pt modelId="{6F258F92-A79F-4E83-8AA2-DEA1BDEC3D7D}" type="parTrans" cxnId="{F851316C-9168-4553-85C2-316EA80004BA}">
      <dgm:prSet/>
      <dgm:spPr/>
      <dgm:t>
        <a:bodyPr/>
        <a:lstStyle/>
        <a:p>
          <a:endParaRPr lang="zh-CN" altLang="en-US" sz="1400"/>
        </a:p>
      </dgm:t>
    </dgm:pt>
    <dgm:pt modelId="{D5796963-DF7B-41D7-9DE7-D98AFABABF4C}" type="sibTrans" cxnId="{F851316C-9168-4553-85C2-316EA80004BA}">
      <dgm:prSet/>
      <dgm:spPr/>
      <dgm:t>
        <a:bodyPr/>
        <a:lstStyle/>
        <a:p>
          <a:endParaRPr lang="zh-CN" altLang="en-US" sz="1400"/>
        </a:p>
      </dgm:t>
    </dgm:pt>
    <dgm:pt modelId="{94BD6630-BD40-439F-819B-90324C0282A5}" type="pres">
      <dgm:prSet presAssocID="{9A5EA5F9-B5F9-4A73-8AD0-9930869C09AB}" presName="Name0" presStyleCnt="0">
        <dgm:presLayoutVars>
          <dgm:dir/>
          <dgm:resizeHandles val="exact"/>
        </dgm:presLayoutVars>
      </dgm:prSet>
      <dgm:spPr/>
    </dgm:pt>
    <dgm:pt modelId="{5B457EA7-CB6D-4C42-8647-0B2810702F3E}" type="pres">
      <dgm:prSet presAssocID="{53398F64-A074-4729-9975-D752E97F4A80}" presName="node" presStyleLbl="node1" presStyleIdx="0" presStyleCnt="3" custScaleX="132328">
        <dgm:presLayoutVars>
          <dgm:bulletEnabled val="1"/>
        </dgm:presLayoutVars>
      </dgm:prSet>
      <dgm:spPr/>
    </dgm:pt>
    <dgm:pt modelId="{14652B25-4626-446B-9772-CF707F7DD993}" type="pres">
      <dgm:prSet presAssocID="{A175531B-4542-4CFF-8846-BD100261BCBE}" presName="sibTrans" presStyleLbl="sibTrans2D1" presStyleIdx="0" presStyleCnt="2"/>
      <dgm:spPr/>
    </dgm:pt>
    <dgm:pt modelId="{EE91E61F-8853-4731-A482-AD68C36E6D37}" type="pres">
      <dgm:prSet presAssocID="{A175531B-4542-4CFF-8846-BD100261BCBE}" presName="connectorText" presStyleLbl="sibTrans2D1" presStyleIdx="0" presStyleCnt="2"/>
      <dgm:spPr/>
    </dgm:pt>
    <dgm:pt modelId="{C8D7C99F-054B-458A-BA78-5C1A22ACEBC6}" type="pres">
      <dgm:prSet presAssocID="{1563041D-95F2-444C-8A39-7C5C04774D34}" presName="node" presStyleLbl="node1" presStyleIdx="1" presStyleCnt="3" custScaleX="255251">
        <dgm:presLayoutVars>
          <dgm:bulletEnabled val="1"/>
        </dgm:presLayoutVars>
      </dgm:prSet>
      <dgm:spPr/>
    </dgm:pt>
    <dgm:pt modelId="{464DA894-C465-4F92-9ED2-46AEB669D8E1}" type="pres">
      <dgm:prSet presAssocID="{833EC2E9-2541-4144-AC4E-5B3F8192061B}" presName="sibTrans" presStyleLbl="sibTrans2D1" presStyleIdx="1" presStyleCnt="2"/>
      <dgm:spPr/>
    </dgm:pt>
    <dgm:pt modelId="{912D8875-091D-4BEC-8B18-5EF0527F6663}" type="pres">
      <dgm:prSet presAssocID="{833EC2E9-2541-4144-AC4E-5B3F8192061B}" presName="connectorText" presStyleLbl="sibTrans2D1" presStyleIdx="1" presStyleCnt="2"/>
      <dgm:spPr/>
    </dgm:pt>
    <dgm:pt modelId="{642BD169-43AF-4664-BFC7-EF3BDBC7605C}" type="pres">
      <dgm:prSet presAssocID="{0CDCD813-F583-4CC4-B042-0B7DB2D0C407}" presName="node" presStyleLbl="node1" presStyleIdx="2" presStyleCnt="3" custScaleX="123337">
        <dgm:presLayoutVars>
          <dgm:bulletEnabled val="1"/>
        </dgm:presLayoutVars>
      </dgm:prSet>
      <dgm:spPr/>
    </dgm:pt>
  </dgm:ptLst>
  <dgm:cxnLst>
    <dgm:cxn modelId="{72067F06-88BB-4EA1-917D-48A7DFFCF8C3}" type="presOf" srcId="{53398F64-A074-4729-9975-D752E97F4A80}" destId="{5B457EA7-CB6D-4C42-8647-0B2810702F3E}" srcOrd="0" destOrd="0" presId="urn:microsoft.com/office/officeart/2005/8/layout/process1"/>
    <dgm:cxn modelId="{EF59FA25-63A5-4AD6-9E26-E18B3B46E200}" type="presOf" srcId="{833EC2E9-2541-4144-AC4E-5B3F8192061B}" destId="{912D8875-091D-4BEC-8B18-5EF0527F6663}" srcOrd="1" destOrd="0" presId="urn:microsoft.com/office/officeart/2005/8/layout/process1"/>
    <dgm:cxn modelId="{F5F16F5D-FA06-4022-98DD-9C2347E027E0}" type="presOf" srcId="{0CDCD813-F583-4CC4-B042-0B7DB2D0C407}" destId="{642BD169-43AF-4664-BFC7-EF3BDBC7605C}" srcOrd="0" destOrd="0" presId="urn:microsoft.com/office/officeart/2005/8/layout/process1"/>
    <dgm:cxn modelId="{6155B341-5A94-40F3-8600-8929D794BE5C}" srcId="{9A5EA5F9-B5F9-4A73-8AD0-9930869C09AB}" destId="{1563041D-95F2-444C-8A39-7C5C04774D34}" srcOrd="1" destOrd="0" parTransId="{73F3596D-7F00-43B1-B90A-86A35ADFD8FA}" sibTransId="{833EC2E9-2541-4144-AC4E-5B3F8192061B}"/>
    <dgm:cxn modelId="{F851316C-9168-4553-85C2-316EA80004BA}" srcId="{9A5EA5F9-B5F9-4A73-8AD0-9930869C09AB}" destId="{0CDCD813-F583-4CC4-B042-0B7DB2D0C407}" srcOrd="2" destOrd="0" parTransId="{6F258F92-A79F-4E83-8AA2-DEA1BDEC3D7D}" sibTransId="{D5796963-DF7B-41D7-9DE7-D98AFABABF4C}"/>
    <dgm:cxn modelId="{17045758-51F7-45F7-A29E-7D5C86693AD3}" srcId="{9A5EA5F9-B5F9-4A73-8AD0-9930869C09AB}" destId="{53398F64-A074-4729-9975-D752E97F4A80}" srcOrd="0" destOrd="0" parTransId="{3C43FA13-B578-4D0A-8399-4DA399340D75}" sibTransId="{A175531B-4542-4CFF-8846-BD100261BCBE}"/>
    <dgm:cxn modelId="{8706A793-EB97-4A3A-8B1F-DD5B9ECD5FB1}" type="presOf" srcId="{833EC2E9-2541-4144-AC4E-5B3F8192061B}" destId="{464DA894-C465-4F92-9ED2-46AEB669D8E1}" srcOrd="0" destOrd="0" presId="urn:microsoft.com/office/officeart/2005/8/layout/process1"/>
    <dgm:cxn modelId="{BF7C2FE9-FCAF-4329-973A-A2F77E0E7D07}" type="presOf" srcId="{1563041D-95F2-444C-8A39-7C5C04774D34}" destId="{C8D7C99F-054B-458A-BA78-5C1A22ACEBC6}" srcOrd="0" destOrd="0" presId="urn:microsoft.com/office/officeart/2005/8/layout/process1"/>
    <dgm:cxn modelId="{B1D068E9-BFA9-44E2-AF61-B4924CA15080}" type="presOf" srcId="{A175531B-4542-4CFF-8846-BD100261BCBE}" destId="{14652B25-4626-446B-9772-CF707F7DD993}" srcOrd="0" destOrd="0" presId="urn:microsoft.com/office/officeart/2005/8/layout/process1"/>
    <dgm:cxn modelId="{790104EB-D908-4DEA-BC6E-0DB3BFE7CE25}" type="presOf" srcId="{9A5EA5F9-B5F9-4A73-8AD0-9930869C09AB}" destId="{94BD6630-BD40-439F-819B-90324C0282A5}" srcOrd="0" destOrd="0" presId="urn:microsoft.com/office/officeart/2005/8/layout/process1"/>
    <dgm:cxn modelId="{9DD0C8F3-7692-42A9-9C66-16544A17FB5B}" type="presOf" srcId="{A175531B-4542-4CFF-8846-BD100261BCBE}" destId="{EE91E61F-8853-4731-A482-AD68C36E6D37}" srcOrd="1" destOrd="0" presId="urn:microsoft.com/office/officeart/2005/8/layout/process1"/>
    <dgm:cxn modelId="{6332B9E5-A67D-4D18-9140-FECE93F46663}" type="presParOf" srcId="{94BD6630-BD40-439F-819B-90324C0282A5}" destId="{5B457EA7-CB6D-4C42-8647-0B2810702F3E}" srcOrd="0" destOrd="0" presId="urn:microsoft.com/office/officeart/2005/8/layout/process1"/>
    <dgm:cxn modelId="{81CD15EE-CD2F-480F-BDF9-A76219180589}" type="presParOf" srcId="{94BD6630-BD40-439F-819B-90324C0282A5}" destId="{14652B25-4626-446B-9772-CF707F7DD993}" srcOrd="1" destOrd="0" presId="urn:microsoft.com/office/officeart/2005/8/layout/process1"/>
    <dgm:cxn modelId="{5AA5714C-2993-4EE5-A3E9-FBDFC2E4A59A}" type="presParOf" srcId="{14652B25-4626-446B-9772-CF707F7DD993}" destId="{EE91E61F-8853-4731-A482-AD68C36E6D37}" srcOrd="0" destOrd="0" presId="urn:microsoft.com/office/officeart/2005/8/layout/process1"/>
    <dgm:cxn modelId="{1A016E7A-C180-4A66-A391-4E8542552656}" type="presParOf" srcId="{94BD6630-BD40-439F-819B-90324C0282A5}" destId="{C8D7C99F-054B-458A-BA78-5C1A22ACEBC6}" srcOrd="2" destOrd="0" presId="urn:microsoft.com/office/officeart/2005/8/layout/process1"/>
    <dgm:cxn modelId="{F405C5DD-8036-43C2-9602-4B63EB1453C5}" type="presParOf" srcId="{94BD6630-BD40-439F-819B-90324C0282A5}" destId="{464DA894-C465-4F92-9ED2-46AEB669D8E1}" srcOrd="3" destOrd="0" presId="urn:microsoft.com/office/officeart/2005/8/layout/process1"/>
    <dgm:cxn modelId="{203D7343-D9BA-4B7E-A486-72301E45200A}" type="presParOf" srcId="{464DA894-C465-4F92-9ED2-46AEB669D8E1}" destId="{912D8875-091D-4BEC-8B18-5EF0527F6663}" srcOrd="0" destOrd="0" presId="urn:microsoft.com/office/officeart/2005/8/layout/process1"/>
    <dgm:cxn modelId="{F18CF6DB-E180-4684-B503-87D9028AB3EA}" type="presParOf" srcId="{94BD6630-BD40-439F-819B-90324C0282A5}" destId="{642BD169-43AF-4664-BFC7-EF3BDBC7605C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3.xml><?xml version="1.0" encoding="utf-8"?>
<dgm:dataModel xmlns:dgm="http://schemas.openxmlformats.org/drawingml/2006/diagram" xmlns:a="http://schemas.openxmlformats.org/drawingml/2006/main">
  <dgm:ptLst>
    <dgm:pt modelId="{F8CFFADA-3D65-4339-A2AD-EEA6DD77A225}" type="doc">
      <dgm:prSet loTypeId="urn:microsoft.com/office/officeart/2005/8/layout/radial3" loCatId="cycle" qsTypeId="urn:microsoft.com/office/officeart/2005/8/quickstyle/simple3" qsCatId="simple" csTypeId="urn:microsoft.com/office/officeart/2005/8/colors/colorful2" csCatId="colorful" phldr="1"/>
      <dgm:spPr/>
      <dgm:t>
        <a:bodyPr/>
        <a:lstStyle/>
        <a:p>
          <a:endParaRPr lang="zh-CN" altLang="en-US"/>
        </a:p>
      </dgm:t>
    </dgm:pt>
    <dgm:pt modelId="{60ABF296-7852-4C13-9803-70DF7D011FC4}">
      <dgm:prSet phldrT="[文本]" custT="1"/>
      <dgm:spPr/>
      <dgm:t>
        <a:bodyPr/>
        <a:lstStyle/>
        <a:p>
          <a:pPr>
            <a:buFont typeface="Wingdings" panose="05000000000000000000" pitchFamily="2" charset="2"/>
            <a:buChar char="n"/>
          </a:pPr>
          <a:r>
            <a:rPr lang="zh-C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rPr>
            <a:t>个人技能的改进</a:t>
          </a:r>
          <a:endParaRPr lang="zh-CN" altLang="en-US" sz="1800" dirty="0"/>
        </a:p>
      </dgm:t>
    </dgm:pt>
    <dgm:pt modelId="{3ECA8E6C-AC5A-444A-9D8D-7CF5F6542C82}" type="parTrans" cxnId="{45677352-3090-4139-AB35-F38808470A03}">
      <dgm:prSet/>
      <dgm:spPr/>
      <dgm:t>
        <a:bodyPr/>
        <a:lstStyle/>
        <a:p>
          <a:endParaRPr lang="zh-CN" altLang="en-US" sz="3200"/>
        </a:p>
      </dgm:t>
    </dgm:pt>
    <dgm:pt modelId="{8404AD82-D767-4271-AE14-40EFB04C348A}" type="sibTrans" cxnId="{45677352-3090-4139-AB35-F38808470A03}">
      <dgm:prSet/>
      <dgm:spPr/>
      <dgm:t>
        <a:bodyPr/>
        <a:lstStyle/>
        <a:p>
          <a:endParaRPr lang="zh-CN" altLang="en-US" sz="3200"/>
        </a:p>
      </dgm:t>
    </dgm:pt>
    <dgm:pt modelId="{5C40A9A6-E30F-43CD-8511-A704ABAFC95A}">
      <dgm:prSet custT="1"/>
      <dgm:spPr/>
      <dgm:t>
        <a:bodyPr/>
        <a:lstStyle/>
        <a:p>
          <a:r>
            <a:rPr lang="zh-C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rPr>
            <a:t>团队能力的改进</a:t>
          </a:r>
        </a:p>
      </dgm:t>
    </dgm:pt>
    <dgm:pt modelId="{B73E2E5F-CC7D-41E0-9FAD-C840A0305492}" type="parTrans" cxnId="{CF79B115-CACB-4214-99DF-B0960AFF72AE}">
      <dgm:prSet/>
      <dgm:spPr/>
      <dgm:t>
        <a:bodyPr/>
        <a:lstStyle/>
        <a:p>
          <a:endParaRPr lang="zh-CN" altLang="en-US" sz="3200"/>
        </a:p>
      </dgm:t>
    </dgm:pt>
    <dgm:pt modelId="{A8C93A80-E6ED-42C1-95BE-B268105D2AB3}" type="sibTrans" cxnId="{CF79B115-CACB-4214-99DF-B0960AFF72AE}">
      <dgm:prSet/>
      <dgm:spPr/>
      <dgm:t>
        <a:bodyPr/>
        <a:lstStyle/>
        <a:p>
          <a:endParaRPr lang="zh-CN" altLang="en-US" sz="3200"/>
        </a:p>
      </dgm:t>
    </dgm:pt>
    <dgm:pt modelId="{C4A090AC-C4A9-44C6-8F94-05716A09EDA3}">
      <dgm:prSet custT="1"/>
      <dgm:spPr/>
      <dgm:t>
        <a:bodyPr/>
        <a:lstStyle/>
        <a:p>
          <a:r>
            <a:rPr lang="zh-C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rPr>
            <a:t>团队成员离职率降低</a:t>
          </a:r>
        </a:p>
      </dgm:t>
    </dgm:pt>
    <dgm:pt modelId="{DE151285-1D58-48AA-8922-2CEDB027A433}" type="parTrans" cxnId="{69F59185-3C1B-440F-9CCE-AE3C8D149F84}">
      <dgm:prSet/>
      <dgm:spPr/>
      <dgm:t>
        <a:bodyPr/>
        <a:lstStyle/>
        <a:p>
          <a:endParaRPr lang="zh-CN" altLang="en-US" sz="3200"/>
        </a:p>
      </dgm:t>
    </dgm:pt>
    <dgm:pt modelId="{08B78787-21B2-446D-ABBF-637E09476475}" type="sibTrans" cxnId="{69F59185-3C1B-440F-9CCE-AE3C8D149F84}">
      <dgm:prSet/>
      <dgm:spPr/>
      <dgm:t>
        <a:bodyPr/>
        <a:lstStyle/>
        <a:p>
          <a:endParaRPr lang="zh-CN" altLang="en-US" sz="3200"/>
        </a:p>
      </dgm:t>
    </dgm:pt>
    <dgm:pt modelId="{2B54FA11-99C3-43D6-857A-C28F85D2BE4F}">
      <dgm:prSet custT="1"/>
      <dgm:spPr/>
      <dgm:t>
        <a:bodyPr/>
        <a:lstStyle/>
        <a:p>
          <a:r>
            <a:rPr lang="zh-C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rPr>
            <a:t>团队凝聚力加强</a:t>
          </a:r>
        </a:p>
      </dgm:t>
    </dgm:pt>
    <dgm:pt modelId="{6D16C57F-EF2E-4841-923E-13E8C7629280}" type="parTrans" cxnId="{72603D1A-1A99-4E0A-88F4-DEFE0ECEDFA4}">
      <dgm:prSet/>
      <dgm:spPr/>
      <dgm:t>
        <a:bodyPr/>
        <a:lstStyle/>
        <a:p>
          <a:endParaRPr lang="zh-CN" altLang="en-US" sz="3200"/>
        </a:p>
      </dgm:t>
    </dgm:pt>
    <dgm:pt modelId="{949D93D3-7D1E-4DB7-B95C-984A94D59F15}" type="sibTrans" cxnId="{72603D1A-1A99-4E0A-88F4-DEFE0ECEDFA4}">
      <dgm:prSet/>
      <dgm:spPr/>
      <dgm:t>
        <a:bodyPr/>
        <a:lstStyle/>
        <a:p>
          <a:endParaRPr lang="zh-CN" altLang="en-US" sz="3200"/>
        </a:p>
      </dgm:t>
    </dgm:pt>
    <dgm:pt modelId="{1063FABE-676F-4965-8F5C-C5867BAC18C8}">
      <dgm:prSet phldrT="[文本]" custT="1"/>
      <dgm:spPr/>
      <dgm:t>
        <a:bodyPr/>
        <a:lstStyle/>
        <a:p>
          <a:pPr>
            <a:buFont typeface="Wingdings" panose="05000000000000000000" pitchFamily="2" charset="2"/>
            <a:buChar char="n"/>
          </a:pPr>
          <a:r>
            <a:rPr lang="zh-CN" altLang="en-US" sz="2800" b="1" dirty="0">
              <a:solidFill>
                <a:srgbClr val="7030A0"/>
              </a:solidFill>
            </a:rPr>
            <a:t>评价指标</a:t>
          </a:r>
        </a:p>
      </dgm:t>
    </dgm:pt>
    <dgm:pt modelId="{7CA51C60-025C-484A-94A5-EB6D8C477674}" type="parTrans" cxnId="{D1774F63-B60C-4465-BE97-01F6B997799F}">
      <dgm:prSet/>
      <dgm:spPr/>
      <dgm:t>
        <a:bodyPr/>
        <a:lstStyle/>
        <a:p>
          <a:endParaRPr lang="zh-CN" altLang="en-US" sz="3200"/>
        </a:p>
      </dgm:t>
    </dgm:pt>
    <dgm:pt modelId="{124C2B66-C838-478B-B1D3-BE063D65EADE}" type="sibTrans" cxnId="{D1774F63-B60C-4465-BE97-01F6B997799F}">
      <dgm:prSet/>
      <dgm:spPr/>
      <dgm:t>
        <a:bodyPr/>
        <a:lstStyle/>
        <a:p>
          <a:endParaRPr lang="zh-CN" altLang="en-US" sz="3200"/>
        </a:p>
      </dgm:t>
    </dgm:pt>
    <dgm:pt modelId="{D7EAE03B-6251-4001-9268-A0DDAE7039C8}" type="pres">
      <dgm:prSet presAssocID="{F8CFFADA-3D65-4339-A2AD-EEA6DD77A225}" presName="composite" presStyleCnt="0">
        <dgm:presLayoutVars>
          <dgm:chMax val="1"/>
          <dgm:dir/>
          <dgm:resizeHandles val="exact"/>
        </dgm:presLayoutVars>
      </dgm:prSet>
      <dgm:spPr/>
    </dgm:pt>
    <dgm:pt modelId="{9356A2EE-2EEA-4F28-850B-28CDDACA61A0}" type="pres">
      <dgm:prSet presAssocID="{F8CFFADA-3D65-4339-A2AD-EEA6DD77A225}" presName="radial" presStyleCnt="0">
        <dgm:presLayoutVars>
          <dgm:animLvl val="ctr"/>
        </dgm:presLayoutVars>
      </dgm:prSet>
      <dgm:spPr/>
    </dgm:pt>
    <dgm:pt modelId="{F4282417-9682-42CD-833D-DCE2D0B6F859}" type="pres">
      <dgm:prSet presAssocID="{1063FABE-676F-4965-8F5C-C5867BAC18C8}" presName="centerShape" presStyleLbl="vennNode1" presStyleIdx="0" presStyleCnt="5" custScaleX="88874" custScaleY="88828"/>
      <dgm:spPr/>
    </dgm:pt>
    <dgm:pt modelId="{900B5C14-36F8-4BF2-9626-B235DD06728C}" type="pres">
      <dgm:prSet presAssocID="{60ABF296-7852-4C13-9803-70DF7D011FC4}" presName="node" presStyleLbl="vennNode1" presStyleIdx="1" presStyleCnt="5">
        <dgm:presLayoutVars>
          <dgm:bulletEnabled val="1"/>
        </dgm:presLayoutVars>
      </dgm:prSet>
      <dgm:spPr/>
    </dgm:pt>
    <dgm:pt modelId="{E2894995-5DB6-41AE-96D4-ACAF0687DDA8}" type="pres">
      <dgm:prSet presAssocID="{5C40A9A6-E30F-43CD-8511-A704ABAFC95A}" presName="node" presStyleLbl="vennNode1" presStyleIdx="2" presStyleCnt="5">
        <dgm:presLayoutVars>
          <dgm:bulletEnabled val="1"/>
        </dgm:presLayoutVars>
      </dgm:prSet>
      <dgm:spPr/>
    </dgm:pt>
    <dgm:pt modelId="{1D2AAD09-D644-45AF-B0EF-D790B94C8C55}" type="pres">
      <dgm:prSet presAssocID="{C4A090AC-C4A9-44C6-8F94-05716A09EDA3}" presName="node" presStyleLbl="vennNode1" presStyleIdx="3" presStyleCnt="5">
        <dgm:presLayoutVars>
          <dgm:bulletEnabled val="1"/>
        </dgm:presLayoutVars>
      </dgm:prSet>
      <dgm:spPr/>
    </dgm:pt>
    <dgm:pt modelId="{AD408A4A-72C9-4C85-87A6-B92C10F90B85}" type="pres">
      <dgm:prSet presAssocID="{2B54FA11-99C3-43D6-857A-C28F85D2BE4F}" presName="node" presStyleLbl="vennNode1" presStyleIdx="4" presStyleCnt="5">
        <dgm:presLayoutVars>
          <dgm:bulletEnabled val="1"/>
        </dgm:presLayoutVars>
      </dgm:prSet>
      <dgm:spPr/>
    </dgm:pt>
  </dgm:ptLst>
  <dgm:cxnLst>
    <dgm:cxn modelId="{D02C1B01-85E2-475F-9B36-1BFED8E3F7A5}" type="presOf" srcId="{C4A090AC-C4A9-44C6-8F94-05716A09EDA3}" destId="{1D2AAD09-D644-45AF-B0EF-D790B94C8C55}" srcOrd="0" destOrd="0" presId="urn:microsoft.com/office/officeart/2005/8/layout/radial3"/>
    <dgm:cxn modelId="{E8C7CC03-A09D-4EE1-BDC0-EF1BA7B98726}" type="presOf" srcId="{1063FABE-676F-4965-8F5C-C5867BAC18C8}" destId="{F4282417-9682-42CD-833D-DCE2D0B6F859}" srcOrd="0" destOrd="0" presId="urn:microsoft.com/office/officeart/2005/8/layout/radial3"/>
    <dgm:cxn modelId="{CF79B115-CACB-4214-99DF-B0960AFF72AE}" srcId="{1063FABE-676F-4965-8F5C-C5867BAC18C8}" destId="{5C40A9A6-E30F-43CD-8511-A704ABAFC95A}" srcOrd="1" destOrd="0" parTransId="{B73E2E5F-CC7D-41E0-9FAD-C840A0305492}" sibTransId="{A8C93A80-E6ED-42C1-95BE-B268105D2AB3}"/>
    <dgm:cxn modelId="{72603D1A-1A99-4E0A-88F4-DEFE0ECEDFA4}" srcId="{1063FABE-676F-4965-8F5C-C5867BAC18C8}" destId="{2B54FA11-99C3-43D6-857A-C28F85D2BE4F}" srcOrd="3" destOrd="0" parTransId="{6D16C57F-EF2E-4841-923E-13E8C7629280}" sibTransId="{949D93D3-7D1E-4DB7-B95C-984A94D59F15}"/>
    <dgm:cxn modelId="{48404339-02B3-4D69-A47D-8917439D3295}" type="presOf" srcId="{2B54FA11-99C3-43D6-857A-C28F85D2BE4F}" destId="{AD408A4A-72C9-4C85-87A6-B92C10F90B85}" srcOrd="0" destOrd="0" presId="urn:microsoft.com/office/officeart/2005/8/layout/radial3"/>
    <dgm:cxn modelId="{D1774F63-B60C-4465-BE97-01F6B997799F}" srcId="{F8CFFADA-3D65-4339-A2AD-EEA6DD77A225}" destId="{1063FABE-676F-4965-8F5C-C5867BAC18C8}" srcOrd="0" destOrd="0" parTransId="{7CA51C60-025C-484A-94A5-EB6D8C477674}" sibTransId="{124C2B66-C838-478B-B1D3-BE063D65EADE}"/>
    <dgm:cxn modelId="{45677352-3090-4139-AB35-F38808470A03}" srcId="{1063FABE-676F-4965-8F5C-C5867BAC18C8}" destId="{60ABF296-7852-4C13-9803-70DF7D011FC4}" srcOrd="0" destOrd="0" parTransId="{3ECA8E6C-AC5A-444A-9D8D-7CF5F6542C82}" sibTransId="{8404AD82-D767-4271-AE14-40EFB04C348A}"/>
    <dgm:cxn modelId="{8851CB58-29CD-4CF9-B189-D8480921FA77}" type="presOf" srcId="{60ABF296-7852-4C13-9803-70DF7D011FC4}" destId="{900B5C14-36F8-4BF2-9626-B235DD06728C}" srcOrd="0" destOrd="0" presId="urn:microsoft.com/office/officeart/2005/8/layout/radial3"/>
    <dgm:cxn modelId="{69F59185-3C1B-440F-9CCE-AE3C8D149F84}" srcId="{1063FABE-676F-4965-8F5C-C5867BAC18C8}" destId="{C4A090AC-C4A9-44C6-8F94-05716A09EDA3}" srcOrd="2" destOrd="0" parTransId="{DE151285-1D58-48AA-8922-2CEDB027A433}" sibTransId="{08B78787-21B2-446D-ABBF-637E09476475}"/>
    <dgm:cxn modelId="{F1490A8A-D84C-437D-AFF1-0D4BEDC7A908}" type="presOf" srcId="{F8CFFADA-3D65-4339-A2AD-EEA6DD77A225}" destId="{D7EAE03B-6251-4001-9268-A0DDAE7039C8}" srcOrd="0" destOrd="0" presId="urn:microsoft.com/office/officeart/2005/8/layout/radial3"/>
    <dgm:cxn modelId="{0C2CD19F-DE13-43A2-B363-0D2F6CE12D43}" type="presOf" srcId="{5C40A9A6-E30F-43CD-8511-A704ABAFC95A}" destId="{E2894995-5DB6-41AE-96D4-ACAF0687DDA8}" srcOrd="0" destOrd="0" presId="urn:microsoft.com/office/officeart/2005/8/layout/radial3"/>
    <dgm:cxn modelId="{64AD69DF-7FA7-4D92-9690-41AD625571A7}" type="presParOf" srcId="{D7EAE03B-6251-4001-9268-A0DDAE7039C8}" destId="{9356A2EE-2EEA-4F28-850B-28CDDACA61A0}" srcOrd="0" destOrd="0" presId="urn:microsoft.com/office/officeart/2005/8/layout/radial3"/>
    <dgm:cxn modelId="{2217F6B0-9F91-47D0-8111-15C69A26F4F0}" type="presParOf" srcId="{9356A2EE-2EEA-4F28-850B-28CDDACA61A0}" destId="{F4282417-9682-42CD-833D-DCE2D0B6F859}" srcOrd="0" destOrd="0" presId="urn:microsoft.com/office/officeart/2005/8/layout/radial3"/>
    <dgm:cxn modelId="{A85BA2CA-6E44-456C-9D8C-A6E62EBB0EA0}" type="presParOf" srcId="{9356A2EE-2EEA-4F28-850B-28CDDACA61A0}" destId="{900B5C14-36F8-4BF2-9626-B235DD06728C}" srcOrd="1" destOrd="0" presId="urn:microsoft.com/office/officeart/2005/8/layout/radial3"/>
    <dgm:cxn modelId="{FD465C62-A55B-4C1D-9A28-DB2A6D9532F9}" type="presParOf" srcId="{9356A2EE-2EEA-4F28-850B-28CDDACA61A0}" destId="{E2894995-5DB6-41AE-96D4-ACAF0687DDA8}" srcOrd="2" destOrd="0" presId="urn:microsoft.com/office/officeart/2005/8/layout/radial3"/>
    <dgm:cxn modelId="{B24435B2-A133-437D-9F60-A141CC487B13}" type="presParOf" srcId="{9356A2EE-2EEA-4F28-850B-28CDDACA61A0}" destId="{1D2AAD09-D644-45AF-B0EF-D790B94C8C55}" srcOrd="3" destOrd="0" presId="urn:microsoft.com/office/officeart/2005/8/layout/radial3"/>
    <dgm:cxn modelId="{59A6E1A3-2235-4A18-A6D2-51E89A215AD4}" type="presParOf" srcId="{9356A2EE-2EEA-4F28-850B-28CDDACA61A0}" destId="{AD408A4A-72C9-4C85-87A6-B92C10F90B85}" srcOrd="4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4.xml><?xml version="1.0" encoding="utf-8"?>
<dgm:dataModel xmlns:dgm="http://schemas.openxmlformats.org/drawingml/2006/diagram" xmlns:a="http://schemas.openxmlformats.org/drawingml/2006/main">
  <dgm:ptLst>
    <dgm:pt modelId="{95B14B62-8B7E-446A-948A-679277B86234}" type="doc">
      <dgm:prSet loTypeId="urn:microsoft.com/office/officeart/2005/8/layout/venn1" loCatId="relationship" qsTypeId="urn:microsoft.com/office/officeart/2005/8/quickstyle/simple3" qsCatId="simple" csTypeId="urn:microsoft.com/office/officeart/2005/8/colors/colorful4" csCatId="colorful" phldr="1"/>
      <dgm:spPr/>
    </dgm:pt>
    <dgm:pt modelId="{B51A5CF0-9834-4A6F-AAE8-B208F655EBC3}">
      <dgm:prSet phldrT="[文本]"/>
      <dgm:spPr/>
      <dgm:t>
        <a:bodyPr/>
        <a:lstStyle/>
        <a:p>
          <a:pPr>
            <a:buNone/>
          </a:pPr>
          <a:r>
            <a: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跟踪团队成员的</a:t>
          </a:r>
          <a:r>
            <a:rPr lang="zh-CN" altLang="en-US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个人绩效</a:t>
          </a:r>
          <a:r>
            <a: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是一个微妙的问题</a:t>
          </a:r>
          <a:endParaRPr lang="zh-CN" altLang="en-US" dirty="0"/>
        </a:p>
      </dgm:t>
    </dgm:pt>
    <dgm:pt modelId="{DEC6C593-59C6-4519-8BDC-AAB37CD5E74B}" type="parTrans" cxnId="{00F3A2E0-7A3E-4AF5-BCC9-D189470DF2A4}">
      <dgm:prSet/>
      <dgm:spPr/>
      <dgm:t>
        <a:bodyPr/>
        <a:lstStyle/>
        <a:p>
          <a:endParaRPr lang="zh-CN" altLang="en-US"/>
        </a:p>
      </dgm:t>
    </dgm:pt>
    <dgm:pt modelId="{2C93BA2E-5B3E-4D33-81D1-F8A92E465C35}" type="sibTrans" cxnId="{00F3A2E0-7A3E-4AF5-BCC9-D189470DF2A4}">
      <dgm:prSet/>
      <dgm:spPr/>
      <dgm:t>
        <a:bodyPr/>
        <a:lstStyle/>
        <a:p>
          <a:endParaRPr lang="zh-CN" altLang="en-US"/>
        </a:p>
      </dgm:t>
    </dgm:pt>
    <dgm:pt modelId="{ED1BCA1D-EAB6-4F5E-AAE1-A07218DD50E2}">
      <dgm:prSet/>
      <dgm:spPr/>
      <dgm:t>
        <a:bodyPr/>
        <a:lstStyle/>
        <a:p>
          <a:r>
            <a: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允许团队成员选择</a:t>
          </a:r>
          <a:r>
            <a:rPr lang="zh-CN" altLang="en-US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尝试一两个迭代周期</a:t>
          </a:r>
          <a:endParaRPr lang="en-US" altLang="zh-CN" b="1" dirty="0">
            <a:solidFill>
              <a:srgbClr val="C0000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0E15185-B009-44E6-9831-97C979FE8BAE}" type="parTrans" cxnId="{F51F6A5D-1651-4372-B0AE-4E6802CF668D}">
      <dgm:prSet/>
      <dgm:spPr/>
      <dgm:t>
        <a:bodyPr/>
        <a:lstStyle/>
        <a:p>
          <a:endParaRPr lang="zh-CN" altLang="en-US"/>
        </a:p>
      </dgm:t>
    </dgm:pt>
    <dgm:pt modelId="{0B7CF92A-13E6-4BFE-86E4-2B91313EF2DD}" type="sibTrans" cxnId="{F51F6A5D-1651-4372-B0AE-4E6802CF668D}">
      <dgm:prSet/>
      <dgm:spPr/>
      <dgm:t>
        <a:bodyPr/>
        <a:lstStyle/>
        <a:p>
          <a:endParaRPr lang="zh-CN" altLang="en-US"/>
        </a:p>
      </dgm:t>
    </dgm:pt>
    <dgm:pt modelId="{D65AE2CD-E82A-474F-B73D-11227ED815FD}">
      <dgm:prSet/>
      <dgm:spPr/>
      <dgm:t>
        <a:bodyPr/>
        <a:lstStyle/>
        <a:p>
          <a:r>
            <a: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最好跟踪</a:t>
          </a:r>
          <a:r>
            <a:rPr lang="zh-CN" altLang="en-US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团队绩效</a:t>
          </a:r>
          <a:endParaRPr lang="en-US" altLang="zh-CN" b="1" dirty="0">
            <a:solidFill>
              <a:srgbClr val="C0000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C2FEB5B-D3C2-46B4-826E-94ECEF2927C4}" type="sibTrans" cxnId="{A9CFA5B1-1125-44FE-9C4B-264016216E6A}">
      <dgm:prSet/>
      <dgm:spPr/>
      <dgm:t>
        <a:bodyPr/>
        <a:lstStyle/>
        <a:p>
          <a:endParaRPr lang="zh-CN" altLang="en-US"/>
        </a:p>
      </dgm:t>
    </dgm:pt>
    <dgm:pt modelId="{4B907E62-D690-4804-BA83-BD0FE8DECC0B}" type="parTrans" cxnId="{A9CFA5B1-1125-44FE-9C4B-264016216E6A}">
      <dgm:prSet/>
      <dgm:spPr/>
      <dgm:t>
        <a:bodyPr/>
        <a:lstStyle/>
        <a:p>
          <a:endParaRPr lang="zh-CN" altLang="en-US"/>
        </a:p>
      </dgm:t>
    </dgm:pt>
    <dgm:pt modelId="{C4BF4D5E-81F6-41B7-A53F-D80EE0232B47}" type="pres">
      <dgm:prSet presAssocID="{95B14B62-8B7E-446A-948A-679277B86234}" presName="compositeShape" presStyleCnt="0">
        <dgm:presLayoutVars>
          <dgm:chMax val="7"/>
          <dgm:dir/>
          <dgm:resizeHandles val="exact"/>
        </dgm:presLayoutVars>
      </dgm:prSet>
      <dgm:spPr/>
    </dgm:pt>
    <dgm:pt modelId="{EBDFD432-C4DB-4C41-BFF4-947F85D64240}" type="pres">
      <dgm:prSet presAssocID="{B51A5CF0-9834-4A6F-AAE8-B208F655EBC3}" presName="circ1" presStyleLbl="vennNode1" presStyleIdx="0" presStyleCnt="3"/>
      <dgm:spPr/>
    </dgm:pt>
    <dgm:pt modelId="{8BF2CCCA-ADB2-407C-9997-1CB03146CFEC}" type="pres">
      <dgm:prSet presAssocID="{B51A5CF0-9834-4A6F-AAE8-B208F655EBC3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E44BD22F-D144-4001-85D3-37B61E629908}" type="pres">
      <dgm:prSet presAssocID="{D65AE2CD-E82A-474F-B73D-11227ED815FD}" presName="circ2" presStyleLbl="vennNode1" presStyleIdx="1" presStyleCnt="3"/>
      <dgm:spPr/>
    </dgm:pt>
    <dgm:pt modelId="{0CCCA28C-73DC-4899-986A-66DA301AD6C9}" type="pres">
      <dgm:prSet presAssocID="{D65AE2CD-E82A-474F-B73D-11227ED815FD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E9F4E351-2AE8-475C-AF60-11622BEC39DD}" type="pres">
      <dgm:prSet presAssocID="{ED1BCA1D-EAB6-4F5E-AAE1-A07218DD50E2}" presName="circ3" presStyleLbl="vennNode1" presStyleIdx="2" presStyleCnt="3"/>
      <dgm:spPr/>
    </dgm:pt>
    <dgm:pt modelId="{3D2B48FE-2E92-4D76-80BE-65D88802B69E}" type="pres">
      <dgm:prSet presAssocID="{ED1BCA1D-EAB6-4F5E-AAE1-A07218DD50E2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E90F4424-FDD7-4DDD-BBD0-21AF6730D99D}" type="presOf" srcId="{ED1BCA1D-EAB6-4F5E-AAE1-A07218DD50E2}" destId="{3D2B48FE-2E92-4D76-80BE-65D88802B69E}" srcOrd="1" destOrd="0" presId="urn:microsoft.com/office/officeart/2005/8/layout/venn1"/>
    <dgm:cxn modelId="{ABDEA638-3376-4657-B0DC-62462FDE4F3D}" type="presOf" srcId="{D65AE2CD-E82A-474F-B73D-11227ED815FD}" destId="{E44BD22F-D144-4001-85D3-37B61E629908}" srcOrd="1" destOrd="0" presId="urn:microsoft.com/office/officeart/2005/8/layout/venn1"/>
    <dgm:cxn modelId="{F39A183E-489D-46E1-AEA0-974A1376CF13}" type="presOf" srcId="{95B14B62-8B7E-446A-948A-679277B86234}" destId="{C4BF4D5E-81F6-41B7-A53F-D80EE0232B47}" srcOrd="0" destOrd="0" presId="urn:microsoft.com/office/officeart/2005/8/layout/venn1"/>
    <dgm:cxn modelId="{F51F6A5D-1651-4372-B0AE-4E6802CF668D}" srcId="{95B14B62-8B7E-446A-948A-679277B86234}" destId="{ED1BCA1D-EAB6-4F5E-AAE1-A07218DD50E2}" srcOrd="2" destOrd="0" parTransId="{40E15185-B009-44E6-9831-97C979FE8BAE}" sibTransId="{0B7CF92A-13E6-4BFE-86E4-2B91313EF2DD}"/>
    <dgm:cxn modelId="{CD03B042-88A3-48AB-92D7-4AFC8A9E0515}" type="presOf" srcId="{B51A5CF0-9834-4A6F-AAE8-B208F655EBC3}" destId="{EBDFD432-C4DB-4C41-BFF4-947F85D64240}" srcOrd="1" destOrd="0" presId="urn:microsoft.com/office/officeart/2005/8/layout/venn1"/>
    <dgm:cxn modelId="{E96D5D71-8BA3-4B56-8F0D-1D414DE52BA5}" type="presOf" srcId="{D65AE2CD-E82A-474F-B73D-11227ED815FD}" destId="{0CCCA28C-73DC-4899-986A-66DA301AD6C9}" srcOrd="0" destOrd="0" presId="urn:microsoft.com/office/officeart/2005/8/layout/venn1"/>
    <dgm:cxn modelId="{A9CFA5B1-1125-44FE-9C4B-264016216E6A}" srcId="{95B14B62-8B7E-446A-948A-679277B86234}" destId="{D65AE2CD-E82A-474F-B73D-11227ED815FD}" srcOrd="1" destOrd="0" parTransId="{4B907E62-D690-4804-BA83-BD0FE8DECC0B}" sibTransId="{9C2FEB5B-D3C2-46B4-826E-94ECEF2927C4}"/>
    <dgm:cxn modelId="{98262FC8-15F7-4FF6-8BE0-AAE499802794}" type="presOf" srcId="{ED1BCA1D-EAB6-4F5E-AAE1-A07218DD50E2}" destId="{E9F4E351-2AE8-475C-AF60-11622BEC39DD}" srcOrd="0" destOrd="0" presId="urn:microsoft.com/office/officeart/2005/8/layout/venn1"/>
    <dgm:cxn modelId="{00F3A2E0-7A3E-4AF5-BCC9-D189470DF2A4}" srcId="{95B14B62-8B7E-446A-948A-679277B86234}" destId="{B51A5CF0-9834-4A6F-AAE8-B208F655EBC3}" srcOrd="0" destOrd="0" parTransId="{DEC6C593-59C6-4519-8BDC-AAB37CD5E74B}" sibTransId="{2C93BA2E-5B3E-4D33-81D1-F8A92E465C35}"/>
    <dgm:cxn modelId="{361148EA-F6FF-46CC-84BA-4B4AEB05B6A1}" type="presOf" srcId="{B51A5CF0-9834-4A6F-AAE8-B208F655EBC3}" destId="{8BF2CCCA-ADB2-407C-9997-1CB03146CFEC}" srcOrd="0" destOrd="0" presId="urn:microsoft.com/office/officeart/2005/8/layout/venn1"/>
    <dgm:cxn modelId="{8AD28D53-9B51-4087-B461-7E046F2EE04B}" type="presParOf" srcId="{C4BF4D5E-81F6-41B7-A53F-D80EE0232B47}" destId="{EBDFD432-C4DB-4C41-BFF4-947F85D64240}" srcOrd="0" destOrd="0" presId="urn:microsoft.com/office/officeart/2005/8/layout/venn1"/>
    <dgm:cxn modelId="{EA39ABDD-B822-4F27-87E0-E07C5D07600D}" type="presParOf" srcId="{C4BF4D5E-81F6-41B7-A53F-D80EE0232B47}" destId="{8BF2CCCA-ADB2-407C-9997-1CB03146CFEC}" srcOrd="1" destOrd="0" presId="urn:microsoft.com/office/officeart/2005/8/layout/venn1"/>
    <dgm:cxn modelId="{54FF539A-C790-4BA7-866B-A7D5491A345A}" type="presParOf" srcId="{C4BF4D5E-81F6-41B7-A53F-D80EE0232B47}" destId="{E44BD22F-D144-4001-85D3-37B61E629908}" srcOrd="2" destOrd="0" presId="urn:microsoft.com/office/officeart/2005/8/layout/venn1"/>
    <dgm:cxn modelId="{F4E8333E-7955-4AF6-AD5A-F1664C5EA279}" type="presParOf" srcId="{C4BF4D5E-81F6-41B7-A53F-D80EE0232B47}" destId="{0CCCA28C-73DC-4899-986A-66DA301AD6C9}" srcOrd="3" destOrd="0" presId="urn:microsoft.com/office/officeart/2005/8/layout/venn1"/>
    <dgm:cxn modelId="{FA507EC6-1C85-4E4C-A37E-CFE46AC8684C}" type="presParOf" srcId="{C4BF4D5E-81F6-41B7-A53F-D80EE0232B47}" destId="{E9F4E351-2AE8-475C-AF60-11622BEC39DD}" srcOrd="4" destOrd="0" presId="urn:microsoft.com/office/officeart/2005/8/layout/venn1"/>
    <dgm:cxn modelId="{696B3387-999A-4BA6-A9DF-BCFD4117F025}" type="presParOf" srcId="{C4BF4D5E-81F6-41B7-A53F-D80EE0232B47}" destId="{3D2B48FE-2E92-4D76-80BE-65D88802B69E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5.xml><?xml version="1.0" encoding="utf-8"?>
<dgm:dataModel xmlns:dgm="http://schemas.openxmlformats.org/drawingml/2006/diagram" xmlns:a="http://schemas.openxmlformats.org/drawingml/2006/main">
  <dgm:ptLst>
    <dgm:pt modelId="{9A5EA5F9-B5F9-4A73-8AD0-9930869C09AB}" type="doc">
      <dgm:prSet loTypeId="urn:microsoft.com/office/officeart/2005/8/layout/process1" loCatId="process" qsTypeId="urn:microsoft.com/office/officeart/2005/8/quickstyle/simple1" qsCatId="simple" csTypeId="urn:microsoft.com/office/officeart/2005/8/colors/accent3_3" csCatId="accent3" phldr="1"/>
      <dgm:spPr/>
    </dgm:pt>
    <dgm:pt modelId="{53398F64-A074-4729-9975-D752E97F4A80}">
      <dgm:prSet phldrT="[文本]" custT="1"/>
      <dgm:spPr/>
      <dgm:t>
        <a:bodyPr/>
        <a:lstStyle/>
        <a:p>
          <a:pPr algn="ctr"/>
          <a:r>
            <a:rPr lang="zh-CN" altLang="en-US" sz="1800" b="1" dirty="0">
              <a:solidFill>
                <a:srgbClr val="FFFF00"/>
              </a:solidFill>
            </a:rPr>
            <a:t>输入</a:t>
          </a:r>
          <a:endParaRPr lang="en-US" altLang="zh-CN" sz="1800" b="1" dirty="0">
            <a:solidFill>
              <a:srgbClr val="FFFF00"/>
            </a:solidFill>
          </a:endParaRPr>
        </a:p>
        <a:p>
          <a:pPr algn="l"/>
          <a:r>
            <a:rPr lang="en-US" altLang="zh-CN" sz="1800" dirty="0"/>
            <a:t>1</a:t>
          </a:r>
          <a:r>
            <a:rPr lang="zh-CN" altLang="en-US" sz="1800" dirty="0"/>
            <a:t>、项目人员分派 </a:t>
          </a:r>
          <a:endParaRPr lang="en-US" altLang="zh-CN" sz="1800" dirty="0"/>
        </a:p>
        <a:p>
          <a:pPr algn="l"/>
          <a:r>
            <a:rPr lang="en-US" altLang="zh-CN" sz="1800" dirty="0"/>
            <a:t>2</a:t>
          </a:r>
          <a:r>
            <a:rPr lang="zh-CN" altLang="en-US" sz="1800" dirty="0"/>
            <a:t>、团队绩效评价</a:t>
          </a:r>
          <a:endParaRPr lang="en-US" altLang="zh-CN" sz="1800" dirty="0"/>
        </a:p>
        <a:p>
          <a:pPr algn="l"/>
          <a:r>
            <a:rPr lang="en-US" altLang="zh-CN" sz="1800" dirty="0"/>
            <a:t>3</a:t>
          </a:r>
          <a:r>
            <a:rPr lang="zh-CN" altLang="en-US" sz="1800" dirty="0"/>
            <a:t>、绩效报告</a:t>
          </a:r>
          <a:endParaRPr lang="en-US" altLang="zh-CN" sz="1800" dirty="0">
            <a:solidFill>
              <a:schemeClr val="bg1"/>
            </a:solidFill>
          </a:endParaRPr>
        </a:p>
      </dgm:t>
    </dgm:pt>
    <dgm:pt modelId="{3C43FA13-B578-4D0A-8399-4DA399340D75}" type="parTrans" cxnId="{17045758-51F7-45F7-A29E-7D5C86693AD3}">
      <dgm:prSet/>
      <dgm:spPr/>
      <dgm:t>
        <a:bodyPr/>
        <a:lstStyle/>
        <a:p>
          <a:endParaRPr lang="zh-CN" altLang="en-US" sz="1400"/>
        </a:p>
      </dgm:t>
    </dgm:pt>
    <dgm:pt modelId="{A175531B-4542-4CFF-8846-BD100261BCBE}" type="sibTrans" cxnId="{17045758-51F7-45F7-A29E-7D5C86693AD3}">
      <dgm:prSet custT="1"/>
      <dgm:spPr/>
      <dgm:t>
        <a:bodyPr/>
        <a:lstStyle/>
        <a:p>
          <a:endParaRPr lang="zh-CN" altLang="en-US" sz="1600" dirty="0"/>
        </a:p>
      </dgm:t>
    </dgm:pt>
    <dgm:pt modelId="{1563041D-95F2-444C-8A39-7C5C04774D34}">
      <dgm:prSet phldrT="[文本]" custT="1"/>
      <dgm:spPr/>
      <dgm:t>
        <a:bodyPr/>
        <a:lstStyle/>
        <a:p>
          <a:pPr algn="ctr">
            <a:lnSpc>
              <a:spcPct val="100000"/>
            </a:lnSpc>
            <a:spcAft>
              <a:spcPts val="0"/>
            </a:spcAft>
          </a:pPr>
          <a:r>
            <a:rPr lang="zh-CN" altLang="en-US" sz="2000" b="1" dirty="0">
              <a:solidFill>
                <a:srgbClr val="FFFF00"/>
              </a:solidFill>
            </a:rPr>
            <a:t>工具与技术</a:t>
          </a:r>
          <a:endParaRPr lang="en-US" altLang="zh-CN" sz="2000" b="1" dirty="0">
            <a:solidFill>
              <a:srgbClr val="FFFF00"/>
            </a:solidFill>
          </a:endParaRPr>
        </a:p>
        <a:p>
          <a:pPr algn="l">
            <a:lnSpc>
              <a:spcPct val="100000"/>
            </a:lnSpc>
            <a:spcAft>
              <a:spcPts val="0"/>
            </a:spcAft>
          </a:pPr>
          <a:r>
            <a:rPr lang="en-US" altLang="zh-CN" sz="2000" b="0" dirty="0">
              <a:solidFill>
                <a:schemeClr val="bg1"/>
              </a:solidFill>
            </a:rPr>
            <a:t>1.</a:t>
          </a:r>
          <a:r>
            <a:rPr lang="zh-CN" altLang="zh-CN" sz="2000" b="0" dirty="0">
              <a:solidFill>
                <a:schemeClr val="bg1"/>
              </a:solidFill>
            </a:rPr>
            <a:t>人际关系技能</a:t>
          </a:r>
        </a:p>
        <a:p>
          <a:pPr algn="l">
            <a:lnSpc>
              <a:spcPct val="100000"/>
            </a:lnSpc>
            <a:spcAft>
              <a:spcPts val="0"/>
            </a:spcAft>
          </a:pPr>
          <a:r>
            <a:rPr lang="en-US" altLang="zh-CN" sz="2000" b="0" dirty="0">
              <a:solidFill>
                <a:schemeClr val="bg1"/>
              </a:solidFill>
            </a:rPr>
            <a:t>2.</a:t>
          </a:r>
          <a:r>
            <a:rPr lang="zh-CN" altLang="zh-CN" sz="2000" b="0" dirty="0">
              <a:solidFill>
                <a:schemeClr val="bg1"/>
              </a:solidFill>
            </a:rPr>
            <a:t>观察和交谈</a:t>
          </a:r>
        </a:p>
        <a:p>
          <a:pPr algn="l">
            <a:lnSpc>
              <a:spcPct val="100000"/>
            </a:lnSpc>
            <a:spcAft>
              <a:spcPts val="0"/>
            </a:spcAft>
          </a:pPr>
          <a:r>
            <a:rPr lang="en-US" altLang="zh-CN" sz="2000" b="0" dirty="0">
              <a:solidFill>
                <a:schemeClr val="bg1"/>
              </a:solidFill>
            </a:rPr>
            <a:t>3.</a:t>
          </a:r>
          <a:r>
            <a:rPr lang="zh-CN" altLang="zh-CN" sz="2000" b="0" dirty="0">
              <a:solidFill>
                <a:schemeClr val="bg1"/>
              </a:solidFill>
            </a:rPr>
            <a:t>冲突管理</a:t>
          </a:r>
        </a:p>
        <a:p>
          <a:pPr algn="l">
            <a:lnSpc>
              <a:spcPct val="100000"/>
            </a:lnSpc>
            <a:spcAft>
              <a:spcPts val="0"/>
            </a:spcAft>
          </a:pPr>
          <a:r>
            <a:rPr lang="en-US" altLang="zh-CN" sz="2000" b="0" dirty="0">
              <a:solidFill>
                <a:schemeClr val="bg1"/>
              </a:solidFill>
            </a:rPr>
            <a:t>4.</a:t>
          </a:r>
          <a:r>
            <a:rPr lang="zh-CN" altLang="en-US" sz="2000" b="0" dirty="0">
              <a:solidFill>
                <a:schemeClr val="bg1"/>
              </a:solidFill>
            </a:rPr>
            <a:t>项目管理信息系统</a:t>
          </a:r>
          <a:endParaRPr lang="zh-CN" altLang="zh-CN" sz="2000" b="0" dirty="0">
            <a:solidFill>
              <a:schemeClr val="bg1"/>
            </a:solidFill>
          </a:endParaRPr>
        </a:p>
      </dgm:t>
    </dgm:pt>
    <dgm:pt modelId="{73F3596D-7F00-43B1-B90A-86A35ADFD8FA}" type="parTrans" cxnId="{6155B341-5A94-40F3-8600-8929D794BE5C}">
      <dgm:prSet/>
      <dgm:spPr/>
      <dgm:t>
        <a:bodyPr/>
        <a:lstStyle/>
        <a:p>
          <a:endParaRPr lang="zh-CN" altLang="en-US" sz="1400"/>
        </a:p>
      </dgm:t>
    </dgm:pt>
    <dgm:pt modelId="{833EC2E9-2541-4144-AC4E-5B3F8192061B}" type="sibTrans" cxnId="{6155B341-5A94-40F3-8600-8929D794BE5C}">
      <dgm:prSet custT="1"/>
      <dgm:spPr/>
      <dgm:t>
        <a:bodyPr/>
        <a:lstStyle/>
        <a:p>
          <a:endParaRPr lang="zh-CN" altLang="en-US" sz="1600"/>
        </a:p>
      </dgm:t>
    </dgm:pt>
    <dgm:pt modelId="{0CDCD813-F583-4CC4-B042-0B7DB2D0C407}">
      <dgm:prSet phldrT="[文本]" custT="1"/>
      <dgm:spPr/>
      <dgm:t>
        <a:bodyPr/>
        <a:lstStyle/>
        <a:p>
          <a:pPr algn="ctr"/>
          <a:r>
            <a:rPr lang="zh-CN" altLang="en-US" sz="2000" b="1" dirty="0">
              <a:solidFill>
                <a:srgbClr val="FFFF00"/>
              </a:solidFill>
            </a:rPr>
            <a:t>输出</a:t>
          </a:r>
        </a:p>
        <a:p>
          <a:pPr algn="ctr"/>
          <a:r>
            <a:rPr lang="zh-CN" altLang="zh-CN" sz="2000" b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变更请求</a:t>
          </a:r>
          <a:endParaRPr lang="zh-CN" altLang="zh-CN" sz="2000" b="0" dirty="0">
            <a:solidFill>
              <a:srgbClr val="FF000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F258F92-A79F-4E83-8AA2-DEA1BDEC3D7D}" type="parTrans" cxnId="{F851316C-9168-4553-85C2-316EA80004BA}">
      <dgm:prSet/>
      <dgm:spPr/>
      <dgm:t>
        <a:bodyPr/>
        <a:lstStyle/>
        <a:p>
          <a:endParaRPr lang="zh-CN" altLang="en-US" sz="1400"/>
        </a:p>
      </dgm:t>
    </dgm:pt>
    <dgm:pt modelId="{D5796963-DF7B-41D7-9DE7-D98AFABABF4C}" type="sibTrans" cxnId="{F851316C-9168-4553-85C2-316EA80004BA}">
      <dgm:prSet/>
      <dgm:spPr/>
      <dgm:t>
        <a:bodyPr/>
        <a:lstStyle/>
        <a:p>
          <a:endParaRPr lang="zh-CN" altLang="en-US" sz="1400"/>
        </a:p>
      </dgm:t>
    </dgm:pt>
    <dgm:pt modelId="{94BD6630-BD40-439F-819B-90324C0282A5}" type="pres">
      <dgm:prSet presAssocID="{9A5EA5F9-B5F9-4A73-8AD0-9930869C09AB}" presName="Name0" presStyleCnt="0">
        <dgm:presLayoutVars>
          <dgm:dir/>
          <dgm:resizeHandles val="exact"/>
        </dgm:presLayoutVars>
      </dgm:prSet>
      <dgm:spPr/>
    </dgm:pt>
    <dgm:pt modelId="{5B457EA7-CB6D-4C42-8647-0B2810702F3E}" type="pres">
      <dgm:prSet presAssocID="{53398F64-A074-4729-9975-D752E97F4A80}" presName="node" presStyleLbl="node1" presStyleIdx="0" presStyleCnt="3" custScaleX="132328">
        <dgm:presLayoutVars>
          <dgm:bulletEnabled val="1"/>
        </dgm:presLayoutVars>
      </dgm:prSet>
      <dgm:spPr/>
    </dgm:pt>
    <dgm:pt modelId="{14652B25-4626-446B-9772-CF707F7DD993}" type="pres">
      <dgm:prSet presAssocID="{A175531B-4542-4CFF-8846-BD100261BCBE}" presName="sibTrans" presStyleLbl="sibTrans2D1" presStyleIdx="0" presStyleCnt="2"/>
      <dgm:spPr/>
    </dgm:pt>
    <dgm:pt modelId="{EE91E61F-8853-4731-A482-AD68C36E6D37}" type="pres">
      <dgm:prSet presAssocID="{A175531B-4542-4CFF-8846-BD100261BCBE}" presName="connectorText" presStyleLbl="sibTrans2D1" presStyleIdx="0" presStyleCnt="2"/>
      <dgm:spPr/>
    </dgm:pt>
    <dgm:pt modelId="{C8D7C99F-054B-458A-BA78-5C1A22ACEBC6}" type="pres">
      <dgm:prSet presAssocID="{1563041D-95F2-444C-8A39-7C5C04774D34}" presName="node" presStyleLbl="node1" presStyleIdx="1" presStyleCnt="3" custScaleX="145451">
        <dgm:presLayoutVars>
          <dgm:bulletEnabled val="1"/>
        </dgm:presLayoutVars>
      </dgm:prSet>
      <dgm:spPr/>
    </dgm:pt>
    <dgm:pt modelId="{464DA894-C465-4F92-9ED2-46AEB669D8E1}" type="pres">
      <dgm:prSet presAssocID="{833EC2E9-2541-4144-AC4E-5B3F8192061B}" presName="sibTrans" presStyleLbl="sibTrans2D1" presStyleIdx="1" presStyleCnt="2"/>
      <dgm:spPr/>
    </dgm:pt>
    <dgm:pt modelId="{912D8875-091D-4BEC-8B18-5EF0527F6663}" type="pres">
      <dgm:prSet presAssocID="{833EC2E9-2541-4144-AC4E-5B3F8192061B}" presName="connectorText" presStyleLbl="sibTrans2D1" presStyleIdx="1" presStyleCnt="2"/>
      <dgm:spPr/>
    </dgm:pt>
    <dgm:pt modelId="{642BD169-43AF-4664-BFC7-EF3BDBC7605C}" type="pres">
      <dgm:prSet presAssocID="{0CDCD813-F583-4CC4-B042-0B7DB2D0C407}" presName="node" presStyleLbl="node1" presStyleIdx="2" presStyleCnt="3" custScaleX="123337">
        <dgm:presLayoutVars>
          <dgm:bulletEnabled val="1"/>
        </dgm:presLayoutVars>
      </dgm:prSet>
      <dgm:spPr/>
    </dgm:pt>
  </dgm:ptLst>
  <dgm:cxnLst>
    <dgm:cxn modelId="{72067F06-88BB-4EA1-917D-48A7DFFCF8C3}" type="presOf" srcId="{53398F64-A074-4729-9975-D752E97F4A80}" destId="{5B457EA7-CB6D-4C42-8647-0B2810702F3E}" srcOrd="0" destOrd="0" presId="urn:microsoft.com/office/officeart/2005/8/layout/process1"/>
    <dgm:cxn modelId="{EF59FA25-63A5-4AD6-9E26-E18B3B46E200}" type="presOf" srcId="{833EC2E9-2541-4144-AC4E-5B3F8192061B}" destId="{912D8875-091D-4BEC-8B18-5EF0527F6663}" srcOrd="1" destOrd="0" presId="urn:microsoft.com/office/officeart/2005/8/layout/process1"/>
    <dgm:cxn modelId="{F5F16F5D-FA06-4022-98DD-9C2347E027E0}" type="presOf" srcId="{0CDCD813-F583-4CC4-B042-0B7DB2D0C407}" destId="{642BD169-43AF-4664-BFC7-EF3BDBC7605C}" srcOrd="0" destOrd="0" presId="urn:microsoft.com/office/officeart/2005/8/layout/process1"/>
    <dgm:cxn modelId="{6155B341-5A94-40F3-8600-8929D794BE5C}" srcId="{9A5EA5F9-B5F9-4A73-8AD0-9930869C09AB}" destId="{1563041D-95F2-444C-8A39-7C5C04774D34}" srcOrd="1" destOrd="0" parTransId="{73F3596D-7F00-43B1-B90A-86A35ADFD8FA}" sibTransId="{833EC2E9-2541-4144-AC4E-5B3F8192061B}"/>
    <dgm:cxn modelId="{F851316C-9168-4553-85C2-316EA80004BA}" srcId="{9A5EA5F9-B5F9-4A73-8AD0-9930869C09AB}" destId="{0CDCD813-F583-4CC4-B042-0B7DB2D0C407}" srcOrd="2" destOrd="0" parTransId="{6F258F92-A79F-4E83-8AA2-DEA1BDEC3D7D}" sibTransId="{D5796963-DF7B-41D7-9DE7-D98AFABABF4C}"/>
    <dgm:cxn modelId="{17045758-51F7-45F7-A29E-7D5C86693AD3}" srcId="{9A5EA5F9-B5F9-4A73-8AD0-9930869C09AB}" destId="{53398F64-A074-4729-9975-D752E97F4A80}" srcOrd="0" destOrd="0" parTransId="{3C43FA13-B578-4D0A-8399-4DA399340D75}" sibTransId="{A175531B-4542-4CFF-8846-BD100261BCBE}"/>
    <dgm:cxn modelId="{8706A793-EB97-4A3A-8B1F-DD5B9ECD5FB1}" type="presOf" srcId="{833EC2E9-2541-4144-AC4E-5B3F8192061B}" destId="{464DA894-C465-4F92-9ED2-46AEB669D8E1}" srcOrd="0" destOrd="0" presId="urn:microsoft.com/office/officeart/2005/8/layout/process1"/>
    <dgm:cxn modelId="{BF7C2FE9-FCAF-4329-973A-A2F77E0E7D07}" type="presOf" srcId="{1563041D-95F2-444C-8A39-7C5C04774D34}" destId="{C8D7C99F-054B-458A-BA78-5C1A22ACEBC6}" srcOrd="0" destOrd="0" presId="urn:microsoft.com/office/officeart/2005/8/layout/process1"/>
    <dgm:cxn modelId="{B1D068E9-BFA9-44E2-AF61-B4924CA15080}" type="presOf" srcId="{A175531B-4542-4CFF-8846-BD100261BCBE}" destId="{14652B25-4626-446B-9772-CF707F7DD993}" srcOrd="0" destOrd="0" presId="urn:microsoft.com/office/officeart/2005/8/layout/process1"/>
    <dgm:cxn modelId="{790104EB-D908-4DEA-BC6E-0DB3BFE7CE25}" type="presOf" srcId="{9A5EA5F9-B5F9-4A73-8AD0-9930869C09AB}" destId="{94BD6630-BD40-439F-819B-90324C0282A5}" srcOrd="0" destOrd="0" presId="urn:microsoft.com/office/officeart/2005/8/layout/process1"/>
    <dgm:cxn modelId="{9DD0C8F3-7692-42A9-9C66-16544A17FB5B}" type="presOf" srcId="{A175531B-4542-4CFF-8846-BD100261BCBE}" destId="{EE91E61F-8853-4731-A482-AD68C36E6D37}" srcOrd="1" destOrd="0" presId="urn:microsoft.com/office/officeart/2005/8/layout/process1"/>
    <dgm:cxn modelId="{6332B9E5-A67D-4D18-9140-FECE93F46663}" type="presParOf" srcId="{94BD6630-BD40-439F-819B-90324C0282A5}" destId="{5B457EA7-CB6D-4C42-8647-0B2810702F3E}" srcOrd="0" destOrd="0" presId="urn:microsoft.com/office/officeart/2005/8/layout/process1"/>
    <dgm:cxn modelId="{81CD15EE-CD2F-480F-BDF9-A76219180589}" type="presParOf" srcId="{94BD6630-BD40-439F-819B-90324C0282A5}" destId="{14652B25-4626-446B-9772-CF707F7DD993}" srcOrd="1" destOrd="0" presId="urn:microsoft.com/office/officeart/2005/8/layout/process1"/>
    <dgm:cxn modelId="{5AA5714C-2993-4EE5-A3E9-FBDFC2E4A59A}" type="presParOf" srcId="{14652B25-4626-446B-9772-CF707F7DD993}" destId="{EE91E61F-8853-4731-A482-AD68C36E6D37}" srcOrd="0" destOrd="0" presId="urn:microsoft.com/office/officeart/2005/8/layout/process1"/>
    <dgm:cxn modelId="{1A016E7A-C180-4A66-A391-4E8542552656}" type="presParOf" srcId="{94BD6630-BD40-439F-819B-90324C0282A5}" destId="{C8D7C99F-054B-458A-BA78-5C1A22ACEBC6}" srcOrd="2" destOrd="0" presId="urn:microsoft.com/office/officeart/2005/8/layout/process1"/>
    <dgm:cxn modelId="{F405C5DD-8036-43C2-9602-4B63EB1453C5}" type="presParOf" srcId="{94BD6630-BD40-439F-819B-90324C0282A5}" destId="{464DA894-C465-4F92-9ED2-46AEB669D8E1}" srcOrd="3" destOrd="0" presId="urn:microsoft.com/office/officeart/2005/8/layout/process1"/>
    <dgm:cxn modelId="{203D7343-D9BA-4B7E-A486-72301E45200A}" type="presParOf" srcId="{464DA894-C465-4F92-9ED2-46AEB669D8E1}" destId="{912D8875-091D-4BEC-8B18-5EF0527F6663}" srcOrd="0" destOrd="0" presId="urn:microsoft.com/office/officeart/2005/8/layout/process1"/>
    <dgm:cxn modelId="{F18CF6DB-E180-4684-B503-87D9028AB3EA}" type="presParOf" srcId="{94BD6630-BD40-439F-819B-90324C0282A5}" destId="{642BD169-43AF-4664-BFC7-EF3BDBC7605C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6.xml><?xml version="1.0" encoding="utf-8"?>
<dgm:dataModel xmlns:dgm="http://schemas.openxmlformats.org/drawingml/2006/diagram" xmlns:a="http://schemas.openxmlformats.org/drawingml/2006/main">
  <dgm:ptLst>
    <dgm:pt modelId="{9A5EA5F9-B5F9-4A73-8AD0-9930869C09AB}" type="doc">
      <dgm:prSet loTypeId="urn:microsoft.com/office/officeart/2005/8/layout/process1" loCatId="process" qsTypeId="urn:microsoft.com/office/officeart/2005/8/quickstyle/simple1" qsCatId="simple" csTypeId="urn:microsoft.com/office/officeart/2005/8/colors/accent3_3" csCatId="accent3" phldr="1"/>
      <dgm:spPr/>
    </dgm:pt>
    <dgm:pt modelId="{53398F64-A074-4729-9975-D752E97F4A80}">
      <dgm:prSet phldrT="[文本]" custT="1"/>
      <dgm:spPr/>
      <dgm:t>
        <a:bodyPr/>
        <a:lstStyle/>
        <a:p>
          <a:pPr algn="ctr"/>
          <a:r>
            <a:rPr lang="zh-CN" altLang="en-US" sz="1800" b="1" dirty="0">
              <a:solidFill>
                <a:srgbClr val="FFFF00"/>
              </a:solidFill>
            </a:rPr>
            <a:t>输入</a:t>
          </a:r>
          <a:endParaRPr lang="en-US" altLang="zh-CN" sz="1800" b="1" dirty="0">
            <a:solidFill>
              <a:srgbClr val="FFFF00"/>
            </a:solidFill>
          </a:endParaRPr>
        </a:p>
        <a:p>
          <a:pPr algn="l"/>
          <a:r>
            <a:rPr lang="en-US" altLang="zh-CN" sz="1800" dirty="0"/>
            <a:t>1</a:t>
          </a:r>
          <a:r>
            <a:rPr lang="zh-CN" altLang="en-US" sz="1800" dirty="0"/>
            <a:t>、项目人员分派 </a:t>
          </a:r>
          <a:endParaRPr lang="en-US" altLang="zh-CN" sz="1800" dirty="0"/>
        </a:p>
        <a:p>
          <a:pPr algn="l"/>
          <a:r>
            <a:rPr lang="en-US" altLang="zh-CN" sz="1800" dirty="0"/>
            <a:t>2</a:t>
          </a:r>
          <a:r>
            <a:rPr lang="zh-CN" altLang="en-US" sz="1800" dirty="0"/>
            <a:t>、团队绩效评价</a:t>
          </a:r>
          <a:endParaRPr lang="en-US" altLang="zh-CN" sz="1800" dirty="0"/>
        </a:p>
        <a:p>
          <a:pPr algn="l"/>
          <a:r>
            <a:rPr lang="en-US" altLang="zh-CN" sz="1800" dirty="0"/>
            <a:t>3</a:t>
          </a:r>
          <a:r>
            <a:rPr lang="zh-CN" altLang="en-US" sz="1800" dirty="0"/>
            <a:t>、绩效报告</a:t>
          </a:r>
          <a:endParaRPr lang="en-US" altLang="zh-CN" sz="1800" dirty="0">
            <a:solidFill>
              <a:schemeClr val="bg1"/>
            </a:solidFill>
          </a:endParaRPr>
        </a:p>
      </dgm:t>
    </dgm:pt>
    <dgm:pt modelId="{3C43FA13-B578-4D0A-8399-4DA399340D75}" type="parTrans" cxnId="{17045758-51F7-45F7-A29E-7D5C86693AD3}">
      <dgm:prSet/>
      <dgm:spPr/>
      <dgm:t>
        <a:bodyPr/>
        <a:lstStyle/>
        <a:p>
          <a:endParaRPr lang="zh-CN" altLang="en-US" sz="1400"/>
        </a:p>
      </dgm:t>
    </dgm:pt>
    <dgm:pt modelId="{A175531B-4542-4CFF-8846-BD100261BCBE}" type="sibTrans" cxnId="{17045758-51F7-45F7-A29E-7D5C86693AD3}">
      <dgm:prSet custT="1"/>
      <dgm:spPr/>
      <dgm:t>
        <a:bodyPr/>
        <a:lstStyle/>
        <a:p>
          <a:endParaRPr lang="zh-CN" altLang="en-US" sz="1600" dirty="0"/>
        </a:p>
      </dgm:t>
    </dgm:pt>
    <dgm:pt modelId="{1563041D-95F2-444C-8A39-7C5C04774D34}">
      <dgm:prSet phldrT="[文本]" custT="1"/>
      <dgm:spPr/>
      <dgm:t>
        <a:bodyPr/>
        <a:lstStyle/>
        <a:p>
          <a:pPr algn="ctr">
            <a:lnSpc>
              <a:spcPct val="100000"/>
            </a:lnSpc>
            <a:spcAft>
              <a:spcPts val="0"/>
            </a:spcAft>
          </a:pPr>
          <a:r>
            <a:rPr lang="zh-CN" altLang="en-US" sz="2000" b="1" dirty="0">
              <a:solidFill>
                <a:srgbClr val="FFFF00"/>
              </a:solidFill>
            </a:rPr>
            <a:t>工具与技术</a:t>
          </a:r>
          <a:endParaRPr lang="en-US" altLang="zh-CN" sz="2000" b="1" dirty="0">
            <a:solidFill>
              <a:srgbClr val="FFFF00"/>
            </a:solidFill>
          </a:endParaRPr>
        </a:p>
        <a:p>
          <a:pPr algn="l">
            <a:lnSpc>
              <a:spcPct val="100000"/>
            </a:lnSpc>
            <a:spcAft>
              <a:spcPts val="0"/>
            </a:spcAft>
          </a:pPr>
          <a:r>
            <a:rPr lang="en-US" altLang="zh-CN" sz="2000" b="0" dirty="0">
              <a:solidFill>
                <a:schemeClr val="bg1"/>
              </a:solidFill>
            </a:rPr>
            <a:t>1.</a:t>
          </a:r>
          <a:r>
            <a:rPr lang="zh-CN" altLang="zh-CN" sz="2000" b="0" dirty="0">
              <a:solidFill>
                <a:schemeClr val="bg1"/>
              </a:solidFill>
            </a:rPr>
            <a:t>人际关系技能</a:t>
          </a:r>
        </a:p>
        <a:p>
          <a:pPr algn="l">
            <a:lnSpc>
              <a:spcPct val="100000"/>
            </a:lnSpc>
            <a:spcAft>
              <a:spcPts val="0"/>
            </a:spcAft>
          </a:pPr>
          <a:r>
            <a:rPr lang="en-US" altLang="zh-CN" sz="2000" b="0" dirty="0">
              <a:solidFill>
                <a:schemeClr val="bg1"/>
              </a:solidFill>
            </a:rPr>
            <a:t>2.</a:t>
          </a:r>
          <a:r>
            <a:rPr lang="zh-CN" altLang="zh-CN" sz="2000" b="0" dirty="0">
              <a:solidFill>
                <a:schemeClr val="bg1"/>
              </a:solidFill>
            </a:rPr>
            <a:t>观察和交谈</a:t>
          </a:r>
        </a:p>
        <a:p>
          <a:pPr algn="l">
            <a:lnSpc>
              <a:spcPct val="100000"/>
            </a:lnSpc>
            <a:spcAft>
              <a:spcPts val="0"/>
            </a:spcAft>
          </a:pPr>
          <a:r>
            <a:rPr lang="en-US" altLang="zh-CN" sz="2000" b="0" dirty="0">
              <a:solidFill>
                <a:schemeClr val="bg1"/>
              </a:solidFill>
            </a:rPr>
            <a:t>3.</a:t>
          </a:r>
          <a:r>
            <a:rPr lang="zh-CN" altLang="zh-CN" sz="2000" b="0" dirty="0">
              <a:solidFill>
                <a:schemeClr val="bg1"/>
              </a:solidFill>
            </a:rPr>
            <a:t>冲突管理</a:t>
          </a:r>
        </a:p>
        <a:p>
          <a:pPr algn="l">
            <a:lnSpc>
              <a:spcPct val="100000"/>
            </a:lnSpc>
            <a:spcAft>
              <a:spcPts val="0"/>
            </a:spcAft>
          </a:pPr>
          <a:r>
            <a:rPr lang="en-US" altLang="zh-CN" sz="2000" b="0" dirty="0">
              <a:solidFill>
                <a:schemeClr val="bg1"/>
              </a:solidFill>
            </a:rPr>
            <a:t>4.</a:t>
          </a:r>
          <a:r>
            <a:rPr lang="zh-CN" altLang="en-US" sz="2000" b="0" dirty="0">
              <a:solidFill>
                <a:schemeClr val="bg1"/>
              </a:solidFill>
            </a:rPr>
            <a:t>项目管理信息系统</a:t>
          </a:r>
          <a:endParaRPr lang="zh-CN" altLang="zh-CN" sz="2000" b="0" dirty="0">
            <a:solidFill>
              <a:schemeClr val="bg1"/>
            </a:solidFill>
          </a:endParaRPr>
        </a:p>
      </dgm:t>
    </dgm:pt>
    <dgm:pt modelId="{73F3596D-7F00-43B1-B90A-86A35ADFD8FA}" type="parTrans" cxnId="{6155B341-5A94-40F3-8600-8929D794BE5C}">
      <dgm:prSet/>
      <dgm:spPr/>
      <dgm:t>
        <a:bodyPr/>
        <a:lstStyle/>
        <a:p>
          <a:endParaRPr lang="zh-CN" altLang="en-US" sz="1400"/>
        </a:p>
      </dgm:t>
    </dgm:pt>
    <dgm:pt modelId="{833EC2E9-2541-4144-AC4E-5B3F8192061B}" type="sibTrans" cxnId="{6155B341-5A94-40F3-8600-8929D794BE5C}">
      <dgm:prSet custT="1"/>
      <dgm:spPr/>
      <dgm:t>
        <a:bodyPr/>
        <a:lstStyle/>
        <a:p>
          <a:endParaRPr lang="zh-CN" altLang="en-US" sz="1600"/>
        </a:p>
      </dgm:t>
    </dgm:pt>
    <dgm:pt modelId="{0CDCD813-F583-4CC4-B042-0B7DB2D0C407}">
      <dgm:prSet phldrT="[文本]" custT="1"/>
      <dgm:spPr/>
      <dgm:t>
        <a:bodyPr/>
        <a:lstStyle/>
        <a:p>
          <a:pPr algn="ctr"/>
          <a:r>
            <a:rPr lang="zh-CN" altLang="en-US" sz="2000" b="1" dirty="0">
              <a:solidFill>
                <a:srgbClr val="FFFF00"/>
              </a:solidFill>
            </a:rPr>
            <a:t>输出</a:t>
          </a:r>
        </a:p>
        <a:p>
          <a:pPr algn="ctr"/>
          <a:r>
            <a:rPr lang="zh-CN" altLang="zh-CN" sz="2000" b="0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变更请求</a:t>
          </a:r>
        </a:p>
      </dgm:t>
    </dgm:pt>
    <dgm:pt modelId="{6F258F92-A79F-4E83-8AA2-DEA1BDEC3D7D}" type="parTrans" cxnId="{F851316C-9168-4553-85C2-316EA80004BA}">
      <dgm:prSet/>
      <dgm:spPr/>
      <dgm:t>
        <a:bodyPr/>
        <a:lstStyle/>
        <a:p>
          <a:endParaRPr lang="zh-CN" altLang="en-US" sz="1400"/>
        </a:p>
      </dgm:t>
    </dgm:pt>
    <dgm:pt modelId="{D5796963-DF7B-41D7-9DE7-D98AFABABF4C}" type="sibTrans" cxnId="{F851316C-9168-4553-85C2-316EA80004BA}">
      <dgm:prSet/>
      <dgm:spPr/>
      <dgm:t>
        <a:bodyPr/>
        <a:lstStyle/>
        <a:p>
          <a:endParaRPr lang="zh-CN" altLang="en-US" sz="1400"/>
        </a:p>
      </dgm:t>
    </dgm:pt>
    <dgm:pt modelId="{94BD6630-BD40-439F-819B-90324C0282A5}" type="pres">
      <dgm:prSet presAssocID="{9A5EA5F9-B5F9-4A73-8AD0-9930869C09AB}" presName="Name0" presStyleCnt="0">
        <dgm:presLayoutVars>
          <dgm:dir/>
          <dgm:resizeHandles val="exact"/>
        </dgm:presLayoutVars>
      </dgm:prSet>
      <dgm:spPr/>
    </dgm:pt>
    <dgm:pt modelId="{5B457EA7-CB6D-4C42-8647-0B2810702F3E}" type="pres">
      <dgm:prSet presAssocID="{53398F64-A074-4729-9975-D752E97F4A80}" presName="node" presStyleLbl="node1" presStyleIdx="0" presStyleCnt="3" custScaleX="132328">
        <dgm:presLayoutVars>
          <dgm:bulletEnabled val="1"/>
        </dgm:presLayoutVars>
      </dgm:prSet>
      <dgm:spPr/>
    </dgm:pt>
    <dgm:pt modelId="{14652B25-4626-446B-9772-CF707F7DD993}" type="pres">
      <dgm:prSet presAssocID="{A175531B-4542-4CFF-8846-BD100261BCBE}" presName="sibTrans" presStyleLbl="sibTrans2D1" presStyleIdx="0" presStyleCnt="2"/>
      <dgm:spPr/>
    </dgm:pt>
    <dgm:pt modelId="{EE91E61F-8853-4731-A482-AD68C36E6D37}" type="pres">
      <dgm:prSet presAssocID="{A175531B-4542-4CFF-8846-BD100261BCBE}" presName="connectorText" presStyleLbl="sibTrans2D1" presStyleIdx="0" presStyleCnt="2"/>
      <dgm:spPr/>
    </dgm:pt>
    <dgm:pt modelId="{C8D7C99F-054B-458A-BA78-5C1A22ACEBC6}" type="pres">
      <dgm:prSet presAssocID="{1563041D-95F2-444C-8A39-7C5C04774D34}" presName="node" presStyleLbl="node1" presStyleIdx="1" presStyleCnt="3" custScaleX="145451">
        <dgm:presLayoutVars>
          <dgm:bulletEnabled val="1"/>
        </dgm:presLayoutVars>
      </dgm:prSet>
      <dgm:spPr/>
    </dgm:pt>
    <dgm:pt modelId="{464DA894-C465-4F92-9ED2-46AEB669D8E1}" type="pres">
      <dgm:prSet presAssocID="{833EC2E9-2541-4144-AC4E-5B3F8192061B}" presName="sibTrans" presStyleLbl="sibTrans2D1" presStyleIdx="1" presStyleCnt="2"/>
      <dgm:spPr/>
    </dgm:pt>
    <dgm:pt modelId="{912D8875-091D-4BEC-8B18-5EF0527F6663}" type="pres">
      <dgm:prSet presAssocID="{833EC2E9-2541-4144-AC4E-5B3F8192061B}" presName="connectorText" presStyleLbl="sibTrans2D1" presStyleIdx="1" presStyleCnt="2"/>
      <dgm:spPr/>
    </dgm:pt>
    <dgm:pt modelId="{642BD169-43AF-4664-BFC7-EF3BDBC7605C}" type="pres">
      <dgm:prSet presAssocID="{0CDCD813-F583-4CC4-B042-0B7DB2D0C407}" presName="node" presStyleLbl="node1" presStyleIdx="2" presStyleCnt="3" custScaleX="123337">
        <dgm:presLayoutVars>
          <dgm:bulletEnabled val="1"/>
        </dgm:presLayoutVars>
      </dgm:prSet>
      <dgm:spPr/>
    </dgm:pt>
  </dgm:ptLst>
  <dgm:cxnLst>
    <dgm:cxn modelId="{72067F06-88BB-4EA1-917D-48A7DFFCF8C3}" type="presOf" srcId="{53398F64-A074-4729-9975-D752E97F4A80}" destId="{5B457EA7-CB6D-4C42-8647-0B2810702F3E}" srcOrd="0" destOrd="0" presId="urn:microsoft.com/office/officeart/2005/8/layout/process1"/>
    <dgm:cxn modelId="{EF59FA25-63A5-4AD6-9E26-E18B3B46E200}" type="presOf" srcId="{833EC2E9-2541-4144-AC4E-5B3F8192061B}" destId="{912D8875-091D-4BEC-8B18-5EF0527F6663}" srcOrd="1" destOrd="0" presId="urn:microsoft.com/office/officeart/2005/8/layout/process1"/>
    <dgm:cxn modelId="{F5F16F5D-FA06-4022-98DD-9C2347E027E0}" type="presOf" srcId="{0CDCD813-F583-4CC4-B042-0B7DB2D0C407}" destId="{642BD169-43AF-4664-BFC7-EF3BDBC7605C}" srcOrd="0" destOrd="0" presId="urn:microsoft.com/office/officeart/2005/8/layout/process1"/>
    <dgm:cxn modelId="{6155B341-5A94-40F3-8600-8929D794BE5C}" srcId="{9A5EA5F9-B5F9-4A73-8AD0-9930869C09AB}" destId="{1563041D-95F2-444C-8A39-7C5C04774D34}" srcOrd="1" destOrd="0" parTransId="{73F3596D-7F00-43B1-B90A-86A35ADFD8FA}" sibTransId="{833EC2E9-2541-4144-AC4E-5B3F8192061B}"/>
    <dgm:cxn modelId="{F851316C-9168-4553-85C2-316EA80004BA}" srcId="{9A5EA5F9-B5F9-4A73-8AD0-9930869C09AB}" destId="{0CDCD813-F583-4CC4-B042-0B7DB2D0C407}" srcOrd="2" destOrd="0" parTransId="{6F258F92-A79F-4E83-8AA2-DEA1BDEC3D7D}" sibTransId="{D5796963-DF7B-41D7-9DE7-D98AFABABF4C}"/>
    <dgm:cxn modelId="{17045758-51F7-45F7-A29E-7D5C86693AD3}" srcId="{9A5EA5F9-B5F9-4A73-8AD0-9930869C09AB}" destId="{53398F64-A074-4729-9975-D752E97F4A80}" srcOrd="0" destOrd="0" parTransId="{3C43FA13-B578-4D0A-8399-4DA399340D75}" sibTransId="{A175531B-4542-4CFF-8846-BD100261BCBE}"/>
    <dgm:cxn modelId="{8706A793-EB97-4A3A-8B1F-DD5B9ECD5FB1}" type="presOf" srcId="{833EC2E9-2541-4144-AC4E-5B3F8192061B}" destId="{464DA894-C465-4F92-9ED2-46AEB669D8E1}" srcOrd="0" destOrd="0" presId="urn:microsoft.com/office/officeart/2005/8/layout/process1"/>
    <dgm:cxn modelId="{BF7C2FE9-FCAF-4329-973A-A2F77E0E7D07}" type="presOf" srcId="{1563041D-95F2-444C-8A39-7C5C04774D34}" destId="{C8D7C99F-054B-458A-BA78-5C1A22ACEBC6}" srcOrd="0" destOrd="0" presId="urn:microsoft.com/office/officeart/2005/8/layout/process1"/>
    <dgm:cxn modelId="{B1D068E9-BFA9-44E2-AF61-B4924CA15080}" type="presOf" srcId="{A175531B-4542-4CFF-8846-BD100261BCBE}" destId="{14652B25-4626-446B-9772-CF707F7DD993}" srcOrd="0" destOrd="0" presId="urn:microsoft.com/office/officeart/2005/8/layout/process1"/>
    <dgm:cxn modelId="{790104EB-D908-4DEA-BC6E-0DB3BFE7CE25}" type="presOf" srcId="{9A5EA5F9-B5F9-4A73-8AD0-9930869C09AB}" destId="{94BD6630-BD40-439F-819B-90324C0282A5}" srcOrd="0" destOrd="0" presId="urn:microsoft.com/office/officeart/2005/8/layout/process1"/>
    <dgm:cxn modelId="{9DD0C8F3-7692-42A9-9C66-16544A17FB5B}" type="presOf" srcId="{A175531B-4542-4CFF-8846-BD100261BCBE}" destId="{EE91E61F-8853-4731-A482-AD68C36E6D37}" srcOrd="1" destOrd="0" presId="urn:microsoft.com/office/officeart/2005/8/layout/process1"/>
    <dgm:cxn modelId="{6332B9E5-A67D-4D18-9140-FECE93F46663}" type="presParOf" srcId="{94BD6630-BD40-439F-819B-90324C0282A5}" destId="{5B457EA7-CB6D-4C42-8647-0B2810702F3E}" srcOrd="0" destOrd="0" presId="urn:microsoft.com/office/officeart/2005/8/layout/process1"/>
    <dgm:cxn modelId="{81CD15EE-CD2F-480F-BDF9-A76219180589}" type="presParOf" srcId="{94BD6630-BD40-439F-819B-90324C0282A5}" destId="{14652B25-4626-446B-9772-CF707F7DD993}" srcOrd="1" destOrd="0" presId="urn:microsoft.com/office/officeart/2005/8/layout/process1"/>
    <dgm:cxn modelId="{5AA5714C-2993-4EE5-A3E9-FBDFC2E4A59A}" type="presParOf" srcId="{14652B25-4626-446B-9772-CF707F7DD993}" destId="{EE91E61F-8853-4731-A482-AD68C36E6D37}" srcOrd="0" destOrd="0" presId="urn:microsoft.com/office/officeart/2005/8/layout/process1"/>
    <dgm:cxn modelId="{1A016E7A-C180-4A66-A391-4E8542552656}" type="presParOf" srcId="{94BD6630-BD40-439F-819B-90324C0282A5}" destId="{C8D7C99F-054B-458A-BA78-5C1A22ACEBC6}" srcOrd="2" destOrd="0" presId="urn:microsoft.com/office/officeart/2005/8/layout/process1"/>
    <dgm:cxn modelId="{F405C5DD-8036-43C2-9602-4B63EB1453C5}" type="presParOf" srcId="{94BD6630-BD40-439F-819B-90324C0282A5}" destId="{464DA894-C465-4F92-9ED2-46AEB669D8E1}" srcOrd="3" destOrd="0" presId="urn:microsoft.com/office/officeart/2005/8/layout/process1"/>
    <dgm:cxn modelId="{203D7343-D9BA-4B7E-A486-72301E45200A}" type="presParOf" srcId="{464DA894-C465-4F92-9ED2-46AEB669D8E1}" destId="{912D8875-091D-4BEC-8B18-5EF0527F6663}" srcOrd="0" destOrd="0" presId="urn:microsoft.com/office/officeart/2005/8/layout/process1"/>
    <dgm:cxn modelId="{F18CF6DB-E180-4684-B503-87D9028AB3EA}" type="presParOf" srcId="{94BD6630-BD40-439F-819B-90324C0282A5}" destId="{642BD169-43AF-4664-BFC7-EF3BDBC7605C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7.xml><?xml version="1.0" encoding="utf-8"?>
<dgm:dataModel xmlns:dgm="http://schemas.openxmlformats.org/drawingml/2006/diagram" xmlns:a="http://schemas.openxmlformats.org/drawingml/2006/main">
  <dgm:ptLst>
    <dgm:pt modelId="{9A5EA5F9-B5F9-4A73-8AD0-9930869C09AB}" type="doc">
      <dgm:prSet loTypeId="urn:microsoft.com/office/officeart/2005/8/layout/process1" loCatId="process" qsTypeId="urn:microsoft.com/office/officeart/2005/8/quickstyle/simple1" qsCatId="simple" csTypeId="urn:microsoft.com/office/officeart/2005/8/colors/accent3_3" csCatId="accent3" phldr="1"/>
      <dgm:spPr/>
    </dgm:pt>
    <dgm:pt modelId="{53398F64-A074-4729-9975-D752E97F4A80}">
      <dgm:prSet phldrT="[文本]" custT="1"/>
      <dgm:spPr/>
      <dgm:t>
        <a:bodyPr/>
        <a:lstStyle/>
        <a:p>
          <a:pPr algn="ctr"/>
          <a:r>
            <a:rPr lang="zh-CN" altLang="en-US" sz="1800" b="1" dirty="0">
              <a:solidFill>
                <a:srgbClr val="FFFF00"/>
              </a:solidFill>
            </a:rPr>
            <a:t>输入</a:t>
          </a:r>
          <a:endParaRPr lang="en-US" altLang="zh-CN" sz="1800" b="1" dirty="0">
            <a:solidFill>
              <a:srgbClr val="FFFF00"/>
            </a:solidFill>
          </a:endParaRPr>
        </a:p>
        <a:p>
          <a:pPr algn="l"/>
          <a:r>
            <a:rPr lang="en-US" altLang="zh-CN" sz="1800" dirty="0">
              <a:solidFill>
                <a:schemeClr val="bg1"/>
              </a:solidFill>
            </a:rPr>
            <a:t>1</a:t>
          </a:r>
          <a:r>
            <a:rPr lang="zh-CN" altLang="en-US" sz="1800" dirty="0">
              <a:solidFill>
                <a:schemeClr val="bg1"/>
              </a:solidFill>
            </a:rPr>
            <a:t>、项目管理计划</a:t>
          </a:r>
          <a:endParaRPr lang="en-US" altLang="zh-CN" sz="1800" dirty="0">
            <a:solidFill>
              <a:schemeClr val="bg1"/>
            </a:solidFill>
          </a:endParaRPr>
        </a:p>
        <a:p>
          <a:pPr algn="l"/>
          <a:r>
            <a:rPr lang="en-US" altLang="zh-CN" sz="1800" dirty="0">
              <a:solidFill>
                <a:schemeClr val="bg1"/>
              </a:solidFill>
            </a:rPr>
            <a:t>2</a:t>
          </a:r>
          <a:r>
            <a:rPr lang="zh-CN" altLang="en-US" sz="1800" dirty="0">
              <a:solidFill>
                <a:schemeClr val="bg1"/>
              </a:solidFill>
            </a:rPr>
            <a:t>、项目进度计划</a:t>
          </a:r>
          <a:endParaRPr lang="en-US" altLang="zh-CN" sz="1800" dirty="0">
            <a:solidFill>
              <a:schemeClr val="bg1"/>
            </a:solidFill>
          </a:endParaRPr>
        </a:p>
        <a:p>
          <a:pPr algn="l"/>
          <a:r>
            <a:rPr lang="en-US" altLang="zh-CN" sz="1800" dirty="0">
              <a:solidFill>
                <a:schemeClr val="bg1"/>
              </a:solidFill>
            </a:rPr>
            <a:t>3</a:t>
          </a:r>
          <a:r>
            <a:rPr lang="zh-CN" altLang="en-US" sz="1800" dirty="0">
              <a:solidFill>
                <a:schemeClr val="bg1"/>
              </a:solidFill>
            </a:rPr>
            <a:t>、资源需求</a:t>
          </a:r>
          <a:endParaRPr lang="en-US" altLang="zh-CN" sz="1800" dirty="0">
            <a:solidFill>
              <a:schemeClr val="bg1"/>
            </a:solidFill>
          </a:endParaRPr>
        </a:p>
        <a:p>
          <a:pPr algn="l"/>
          <a:r>
            <a:rPr lang="en-US" altLang="zh-CN" sz="1800" dirty="0">
              <a:solidFill>
                <a:schemeClr val="bg1"/>
              </a:solidFill>
            </a:rPr>
            <a:t>4</a:t>
          </a:r>
          <a:r>
            <a:rPr lang="zh-CN" altLang="en-US" sz="1800" dirty="0">
              <a:solidFill>
                <a:schemeClr val="bg1"/>
              </a:solidFill>
            </a:rPr>
            <a:t>、人员配备管理计划</a:t>
          </a:r>
          <a:endParaRPr lang="en-US" altLang="zh-CN" sz="1800" dirty="0">
            <a:solidFill>
              <a:schemeClr val="bg1"/>
            </a:solidFill>
          </a:endParaRPr>
        </a:p>
      </dgm:t>
    </dgm:pt>
    <dgm:pt modelId="{3C43FA13-B578-4D0A-8399-4DA399340D75}" type="parTrans" cxnId="{17045758-51F7-45F7-A29E-7D5C86693AD3}">
      <dgm:prSet/>
      <dgm:spPr/>
      <dgm:t>
        <a:bodyPr/>
        <a:lstStyle/>
        <a:p>
          <a:endParaRPr lang="zh-CN" altLang="en-US" sz="1400"/>
        </a:p>
      </dgm:t>
    </dgm:pt>
    <dgm:pt modelId="{A175531B-4542-4CFF-8846-BD100261BCBE}" type="sibTrans" cxnId="{17045758-51F7-45F7-A29E-7D5C86693AD3}">
      <dgm:prSet custT="1"/>
      <dgm:spPr/>
      <dgm:t>
        <a:bodyPr/>
        <a:lstStyle/>
        <a:p>
          <a:endParaRPr lang="zh-CN" altLang="en-US" sz="1600" dirty="0"/>
        </a:p>
      </dgm:t>
    </dgm:pt>
    <dgm:pt modelId="{1563041D-95F2-444C-8A39-7C5C04774D34}">
      <dgm:prSet phldrT="[文本]" custT="1"/>
      <dgm:spPr/>
      <dgm:t>
        <a:bodyPr/>
        <a:lstStyle/>
        <a:p>
          <a:pPr algn="ctr">
            <a:lnSpc>
              <a:spcPct val="100000"/>
            </a:lnSpc>
            <a:spcAft>
              <a:spcPts val="0"/>
            </a:spcAft>
          </a:pPr>
          <a:r>
            <a:rPr lang="zh-CN" altLang="en-US" sz="2000" b="1" dirty="0">
              <a:solidFill>
                <a:srgbClr val="FFFF00"/>
              </a:solidFill>
            </a:rPr>
            <a:t>工具与技术</a:t>
          </a:r>
          <a:endParaRPr lang="en-US" altLang="zh-CN" sz="2000" b="1" dirty="0">
            <a:solidFill>
              <a:srgbClr val="FFFF00"/>
            </a:solidFill>
          </a:endParaRPr>
        </a:p>
        <a:p>
          <a:pPr algn="l">
            <a:lnSpc>
              <a:spcPct val="100000"/>
            </a:lnSpc>
            <a:spcAft>
              <a:spcPts val="0"/>
            </a:spcAft>
          </a:pPr>
          <a:r>
            <a:rPr lang="en-US" altLang="zh-CN" sz="2000" b="0" dirty="0">
              <a:solidFill>
                <a:schemeClr val="bg1"/>
              </a:solidFill>
            </a:rPr>
            <a:t>1</a:t>
          </a:r>
          <a:r>
            <a:rPr lang="zh-CN" altLang="en-US" sz="2000" b="0" dirty="0">
              <a:solidFill>
                <a:schemeClr val="bg1"/>
              </a:solidFill>
            </a:rPr>
            <a:t>、数据分析</a:t>
          </a:r>
          <a:r>
            <a:rPr lang="en-US" altLang="zh-CN" sz="2000" b="0" dirty="0">
              <a:solidFill>
                <a:schemeClr val="bg1"/>
              </a:solidFill>
            </a:rPr>
            <a:t>(</a:t>
          </a:r>
          <a:r>
            <a:rPr lang="zh-CN" altLang="en-US" sz="1800" b="0" dirty="0">
              <a:solidFill>
                <a:schemeClr val="bg1"/>
              </a:solidFill>
            </a:rPr>
            <a:t>备选方案分析、绩效审查、趋势分析</a:t>
          </a:r>
          <a:r>
            <a:rPr lang="en-US" altLang="zh-CN" sz="1800" b="0" dirty="0">
              <a:solidFill>
                <a:schemeClr val="bg1"/>
              </a:solidFill>
            </a:rPr>
            <a:t>)</a:t>
          </a:r>
          <a:endParaRPr lang="zh-CN" altLang="zh-CN" sz="2000" b="0" dirty="0">
            <a:solidFill>
              <a:schemeClr val="bg1"/>
            </a:solidFill>
          </a:endParaRPr>
        </a:p>
        <a:p>
          <a:pPr algn="l">
            <a:lnSpc>
              <a:spcPct val="100000"/>
            </a:lnSpc>
            <a:spcAft>
              <a:spcPts val="0"/>
            </a:spcAft>
          </a:pPr>
          <a:r>
            <a:rPr lang="en-US" altLang="zh-CN" sz="2000" b="0" dirty="0">
              <a:solidFill>
                <a:schemeClr val="bg1"/>
              </a:solidFill>
            </a:rPr>
            <a:t>2</a:t>
          </a:r>
          <a:r>
            <a:rPr lang="zh-CN" altLang="en-US" sz="2000" b="0" dirty="0">
              <a:solidFill>
                <a:schemeClr val="bg1"/>
              </a:solidFill>
            </a:rPr>
            <a:t>、人际关系与团队技能</a:t>
          </a:r>
          <a:r>
            <a:rPr lang="en-US" altLang="zh-CN" sz="2000" b="0" dirty="0">
              <a:solidFill>
                <a:schemeClr val="bg1"/>
              </a:solidFill>
            </a:rPr>
            <a:t>(</a:t>
          </a:r>
          <a:r>
            <a:rPr lang="zh-CN" altLang="en-US" sz="1800" b="0" dirty="0">
              <a:solidFill>
                <a:schemeClr val="bg1"/>
              </a:solidFill>
            </a:rPr>
            <a:t>谈判、影响力</a:t>
          </a:r>
          <a:r>
            <a:rPr lang="en-US" altLang="zh-CN" sz="1800" b="0" dirty="0">
              <a:solidFill>
                <a:schemeClr val="bg1"/>
              </a:solidFill>
            </a:rPr>
            <a:t>)</a:t>
          </a:r>
          <a:endParaRPr lang="en-US" altLang="zh-CN" sz="2400" b="0" dirty="0">
            <a:solidFill>
              <a:schemeClr val="bg1"/>
            </a:solidFill>
          </a:endParaRPr>
        </a:p>
        <a:p>
          <a:pPr algn="l">
            <a:lnSpc>
              <a:spcPct val="100000"/>
            </a:lnSpc>
            <a:spcAft>
              <a:spcPts val="0"/>
            </a:spcAft>
          </a:pPr>
          <a:r>
            <a:rPr lang="en-US" altLang="zh-CN" sz="2000" b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3</a:t>
          </a:r>
          <a:r>
            <a:rPr lang="zh-CN" altLang="en-US" sz="2000" b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、问题解决</a:t>
          </a:r>
          <a:endParaRPr lang="en-US" altLang="zh-CN" sz="2000" b="0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3F3596D-7F00-43B1-B90A-86A35ADFD8FA}" type="parTrans" cxnId="{6155B341-5A94-40F3-8600-8929D794BE5C}">
      <dgm:prSet/>
      <dgm:spPr/>
      <dgm:t>
        <a:bodyPr/>
        <a:lstStyle/>
        <a:p>
          <a:endParaRPr lang="zh-CN" altLang="en-US" sz="1400"/>
        </a:p>
      </dgm:t>
    </dgm:pt>
    <dgm:pt modelId="{833EC2E9-2541-4144-AC4E-5B3F8192061B}" type="sibTrans" cxnId="{6155B341-5A94-40F3-8600-8929D794BE5C}">
      <dgm:prSet custT="1"/>
      <dgm:spPr/>
      <dgm:t>
        <a:bodyPr/>
        <a:lstStyle/>
        <a:p>
          <a:endParaRPr lang="zh-CN" altLang="en-US" sz="1600"/>
        </a:p>
      </dgm:t>
    </dgm:pt>
    <dgm:pt modelId="{0CDCD813-F583-4CC4-B042-0B7DB2D0C407}">
      <dgm:prSet phldrT="[文本]" custT="1"/>
      <dgm:spPr/>
      <dgm:t>
        <a:bodyPr/>
        <a:lstStyle/>
        <a:p>
          <a:pPr algn="ctr"/>
          <a:r>
            <a:rPr lang="zh-CN" altLang="en-US" sz="2000" b="1" dirty="0">
              <a:solidFill>
                <a:srgbClr val="FFFF00"/>
              </a:solidFill>
            </a:rPr>
            <a:t>输出</a:t>
          </a:r>
        </a:p>
        <a:p>
          <a:pPr algn="l"/>
          <a:r>
            <a:rPr lang="en-US" altLang="zh-CN" sz="2000" b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1</a:t>
          </a:r>
          <a:r>
            <a:rPr lang="zh-CN" altLang="en-US" sz="2000" b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、变更请求</a:t>
          </a:r>
          <a:endParaRPr lang="en-US" altLang="zh-CN" sz="2000" b="0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algn="l"/>
          <a:r>
            <a:rPr lang="en-US" altLang="zh-CN" sz="2000" b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2</a:t>
          </a:r>
          <a:r>
            <a:rPr lang="zh-CN" altLang="en-US" sz="2000" b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、进度基准</a:t>
          </a:r>
          <a:r>
            <a:rPr lang="zh-CN" altLang="en-US" sz="1800" b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（更新）</a:t>
          </a:r>
          <a:endParaRPr lang="en-US" altLang="zh-CN" sz="2000" b="0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algn="l"/>
          <a:r>
            <a:rPr lang="en-US" altLang="zh-CN" sz="2000" b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3</a:t>
          </a:r>
          <a:r>
            <a:rPr lang="zh-CN" altLang="en-US" sz="2000" b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、成本基准</a:t>
          </a:r>
          <a:r>
            <a:rPr lang="zh-CN" altLang="en-US" sz="1800" b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（更新）</a:t>
          </a:r>
          <a:endParaRPr lang="zh-CN" altLang="en-US" sz="2000" b="0" dirty="0">
            <a:solidFill>
              <a:schemeClr val="bg1"/>
            </a:solidFill>
          </a:endParaRPr>
        </a:p>
      </dgm:t>
    </dgm:pt>
    <dgm:pt modelId="{6F258F92-A79F-4E83-8AA2-DEA1BDEC3D7D}" type="parTrans" cxnId="{F851316C-9168-4553-85C2-316EA80004BA}">
      <dgm:prSet/>
      <dgm:spPr/>
      <dgm:t>
        <a:bodyPr/>
        <a:lstStyle/>
        <a:p>
          <a:endParaRPr lang="zh-CN" altLang="en-US" sz="1400"/>
        </a:p>
      </dgm:t>
    </dgm:pt>
    <dgm:pt modelId="{D5796963-DF7B-41D7-9DE7-D98AFABABF4C}" type="sibTrans" cxnId="{F851316C-9168-4553-85C2-316EA80004BA}">
      <dgm:prSet/>
      <dgm:spPr/>
      <dgm:t>
        <a:bodyPr/>
        <a:lstStyle/>
        <a:p>
          <a:endParaRPr lang="zh-CN" altLang="en-US" sz="1400"/>
        </a:p>
      </dgm:t>
    </dgm:pt>
    <dgm:pt modelId="{94BD6630-BD40-439F-819B-90324C0282A5}" type="pres">
      <dgm:prSet presAssocID="{9A5EA5F9-B5F9-4A73-8AD0-9930869C09AB}" presName="Name0" presStyleCnt="0">
        <dgm:presLayoutVars>
          <dgm:dir/>
          <dgm:resizeHandles val="exact"/>
        </dgm:presLayoutVars>
      </dgm:prSet>
      <dgm:spPr/>
    </dgm:pt>
    <dgm:pt modelId="{5B457EA7-CB6D-4C42-8647-0B2810702F3E}" type="pres">
      <dgm:prSet presAssocID="{53398F64-A074-4729-9975-D752E97F4A80}" presName="node" presStyleLbl="node1" presStyleIdx="0" presStyleCnt="3" custScaleX="172317">
        <dgm:presLayoutVars>
          <dgm:bulletEnabled val="1"/>
        </dgm:presLayoutVars>
      </dgm:prSet>
      <dgm:spPr/>
    </dgm:pt>
    <dgm:pt modelId="{14652B25-4626-446B-9772-CF707F7DD993}" type="pres">
      <dgm:prSet presAssocID="{A175531B-4542-4CFF-8846-BD100261BCBE}" presName="sibTrans" presStyleLbl="sibTrans2D1" presStyleIdx="0" presStyleCnt="2"/>
      <dgm:spPr/>
    </dgm:pt>
    <dgm:pt modelId="{EE91E61F-8853-4731-A482-AD68C36E6D37}" type="pres">
      <dgm:prSet presAssocID="{A175531B-4542-4CFF-8846-BD100261BCBE}" presName="connectorText" presStyleLbl="sibTrans2D1" presStyleIdx="0" presStyleCnt="2"/>
      <dgm:spPr/>
    </dgm:pt>
    <dgm:pt modelId="{C8D7C99F-054B-458A-BA78-5C1A22ACEBC6}" type="pres">
      <dgm:prSet presAssocID="{1563041D-95F2-444C-8A39-7C5C04774D34}" presName="node" presStyleLbl="node1" presStyleIdx="1" presStyleCnt="3" custScaleX="223311">
        <dgm:presLayoutVars>
          <dgm:bulletEnabled val="1"/>
        </dgm:presLayoutVars>
      </dgm:prSet>
      <dgm:spPr/>
    </dgm:pt>
    <dgm:pt modelId="{464DA894-C465-4F92-9ED2-46AEB669D8E1}" type="pres">
      <dgm:prSet presAssocID="{833EC2E9-2541-4144-AC4E-5B3F8192061B}" presName="sibTrans" presStyleLbl="sibTrans2D1" presStyleIdx="1" presStyleCnt="2"/>
      <dgm:spPr/>
    </dgm:pt>
    <dgm:pt modelId="{912D8875-091D-4BEC-8B18-5EF0527F6663}" type="pres">
      <dgm:prSet presAssocID="{833EC2E9-2541-4144-AC4E-5B3F8192061B}" presName="connectorText" presStyleLbl="sibTrans2D1" presStyleIdx="1" presStyleCnt="2"/>
      <dgm:spPr/>
    </dgm:pt>
    <dgm:pt modelId="{642BD169-43AF-4664-BFC7-EF3BDBC7605C}" type="pres">
      <dgm:prSet presAssocID="{0CDCD813-F583-4CC4-B042-0B7DB2D0C407}" presName="node" presStyleLbl="node1" presStyleIdx="2" presStyleCnt="3" custScaleX="177611">
        <dgm:presLayoutVars>
          <dgm:bulletEnabled val="1"/>
        </dgm:presLayoutVars>
      </dgm:prSet>
      <dgm:spPr/>
    </dgm:pt>
  </dgm:ptLst>
  <dgm:cxnLst>
    <dgm:cxn modelId="{72067F06-88BB-4EA1-917D-48A7DFFCF8C3}" type="presOf" srcId="{53398F64-A074-4729-9975-D752E97F4A80}" destId="{5B457EA7-CB6D-4C42-8647-0B2810702F3E}" srcOrd="0" destOrd="0" presId="urn:microsoft.com/office/officeart/2005/8/layout/process1"/>
    <dgm:cxn modelId="{EF59FA25-63A5-4AD6-9E26-E18B3B46E200}" type="presOf" srcId="{833EC2E9-2541-4144-AC4E-5B3F8192061B}" destId="{912D8875-091D-4BEC-8B18-5EF0527F6663}" srcOrd="1" destOrd="0" presId="urn:microsoft.com/office/officeart/2005/8/layout/process1"/>
    <dgm:cxn modelId="{F5F16F5D-FA06-4022-98DD-9C2347E027E0}" type="presOf" srcId="{0CDCD813-F583-4CC4-B042-0B7DB2D0C407}" destId="{642BD169-43AF-4664-BFC7-EF3BDBC7605C}" srcOrd="0" destOrd="0" presId="urn:microsoft.com/office/officeart/2005/8/layout/process1"/>
    <dgm:cxn modelId="{6155B341-5A94-40F3-8600-8929D794BE5C}" srcId="{9A5EA5F9-B5F9-4A73-8AD0-9930869C09AB}" destId="{1563041D-95F2-444C-8A39-7C5C04774D34}" srcOrd="1" destOrd="0" parTransId="{73F3596D-7F00-43B1-B90A-86A35ADFD8FA}" sibTransId="{833EC2E9-2541-4144-AC4E-5B3F8192061B}"/>
    <dgm:cxn modelId="{F851316C-9168-4553-85C2-316EA80004BA}" srcId="{9A5EA5F9-B5F9-4A73-8AD0-9930869C09AB}" destId="{0CDCD813-F583-4CC4-B042-0B7DB2D0C407}" srcOrd="2" destOrd="0" parTransId="{6F258F92-A79F-4E83-8AA2-DEA1BDEC3D7D}" sibTransId="{D5796963-DF7B-41D7-9DE7-D98AFABABF4C}"/>
    <dgm:cxn modelId="{17045758-51F7-45F7-A29E-7D5C86693AD3}" srcId="{9A5EA5F9-B5F9-4A73-8AD0-9930869C09AB}" destId="{53398F64-A074-4729-9975-D752E97F4A80}" srcOrd="0" destOrd="0" parTransId="{3C43FA13-B578-4D0A-8399-4DA399340D75}" sibTransId="{A175531B-4542-4CFF-8846-BD100261BCBE}"/>
    <dgm:cxn modelId="{8706A793-EB97-4A3A-8B1F-DD5B9ECD5FB1}" type="presOf" srcId="{833EC2E9-2541-4144-AC4E-5B3F8192061B}" destId="{464DA894-C465-4F92-9ED2-46AEB669D8E1}" srcOrd="0" destOrd="0" presId="urn:microsoft.com/office/officeart/2005/8/layout/process1"/>
    <dgm:cxn modelId="{BF7C2FE9-FCAF-4329-973A-A2F77E0E7D07}" type="presOf" srcId="{1563041D-95F2-444C-8A39-7C5C04774D34}" destId="{C8D7C99F-054B-458A-BA78-5C1A22ACEBC6}" srcOrd="0" destOrd="0" presId="urn:microsoft.com/office/officeart/2005/8/layout/process1"/>
    <dgm:cxn modelId="{B1D068E9-BFA9-44E2-AF61-B4924CA15080}" type="presOf" srcId="{A175531B-4542-4CFF-8846-BD100261BCBE}" destId="{14652B25-4626-446B-9772-CF707F7DD993}" srcOrd="0" destOrd="0" presId="urn:microsoft.com/office/officeart/2005/8/layout/process1"/>
    <dgm:cxn modelId="{790104EB-D908-4DEA-BC6E-0DB3BFE7CE25}" type="presOf" srcId="{9A5EA5F9-B5F9-4A73-8AD0-9930869C09AB}" destId="{94BD6630-BD40-439F-819B-90324C0282A5}" srcOrd="0" destOrd="0" presId="urn:microsoft.com/office/officeart/2005/8/layout/process1"/>
    <dgm:cxn modelId="{9DD0C8F3-7692-42A9-9C66-16544A17FB5B}" type="presOf" srcId="{A175531B-4542-4CFF-8846-BD100261BCBE}" destId="{EE91E61F-8853-4731-A482-AD68C36E6D37}" srcOrd="1" destOrd="0" presId="urn:microsoft.com/office/officeart/2005/8/layout/process1"/>
    <dgm:cxn modelId="{6332B9E5-A67D-4D18-9140-FECE93F46663}" type="presParOf" srcId="{94BD6630-BD40-439F-819B-90324C0282A5}" destId="{5B457EA7-CB6D-4C42-8647-0B2810702F3E}" srcOrd="0" destOrd="0" presId="urn:microsoft.com/office/officeart/2005/8/layout/process1"/>
    <dgm:cxn modelId="{81CD15EE-CD2F-480F-BDF9-A76219180589}" type="presParOf" srcId="{94BD6630-BD40-439F-819B-90324C0282A5}" destId="{14652B25-4626-446B-9772-CF707F7DD993}" srcOrd="1" destOrd="0" presId="urn:microsoft.com/office/officeart/2005/8/layout/process1"/>
    <dgm:cxn modelId="{5AA5714C-2993-4EE5-A3E9-FBDFC2E4A59A}" type="presParOf" srcId="{14652B25-4626-446B-9772-CF707F7DD993}" destId="{EE91E61F-8853-4731-A482-AD68C36E6D37}" srcOrd="0" destOrd="0" presId="urn:microsoft.com/office/officeart/2005/8/layout/process1"/>
    <dgm:cxn modelId="{1A016E7A-C180-4A66-A391-4E8542552656}" type="presParOf" srcId="{94BD6630-BD40-439F-819B-90324C0282A5}" destId="{C8D7C99F-054B-458A-BA78-5C1A22ACEBC6}" srcOrd="2" destOrd="0" presId="urn:microsoft.com/office/officeart/2005/8/layout/process1"/>
    <dgm:cxn modelId="{F405C5DD-8036-43C2-9602-4B63EB1453C5}" type="presParOf" srcId="{94BD6630-BD40-439F-819B-90324C0282A5}" destId="{464DA894-C465-4F92-9ED2-46AEB669D8E1}" srcOrd="3" destOrd="0" presId="urn:microsoft.com/office/officeart/2005/8/layout/process1"/>
    <dgm:cxn modelId="{203D7343-D9BA-4B7E-A486-72301E45200A}" type="presParOf" srcId="{464DA894-C465-4F92-9ED2-46AEB669D8E1}" destId="{912D8875-091D-4BEC-8B18-5EF0527F6663}" srcOrd="0" destOrd="0" presId="urn:microsoft.com/office/officeart/2005/8/layout/process1"/>
    <dgm:cxn modelId="{F18CF6DB-E180-4684-B503-87D9028AB3EA}" type="presParOf" srcId="{94BD6630-BD40-439F-819B-90324C0282A5}" destId="{642BD169-43AF-4664-BFC7-EF3BDBC7605C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A5EA5F9-B5F9-4A73-8AD0-9930869C09AB}" type="doc">
      <dgm:prSet loTypeId="urn:microsoft.com/office/officeart/2005/8/layout/process1" loCatId="process" qsTypeId="urn:microsoft.com/office/officeart/2005/8/quickstyle/simple1" qsCatId="simple" csTypeId="urn:microsoft.com/office/officeart/2005/8/colors/accent3_3" csCatId="accent3" phldr="1"/>
      <dgm:spPr/>
    </dgm:pt>
    <dgm:pt modelId="{53398F64-A074-4729-9975-D752E97F4A80}">
      <dgm:prSet phldrT="[文本]" custT="1"/>
      <dgm:spPr/>
      <dgm:t>
        <a:bodyPr/>
        <a:lstStyle/>
        <a:p>
          <a:pPr algn="ctr"/>
          <a:r>
            <a:rPr lang="zh-CN" altLang="en-US" sz="1800" b="1" dirty="0">
              <a:solidFill>
                <a:srgbClr val="FFFF00"/>
              </a:solidFill>
            </a:rPr>
            <a:t>输入</a:t>
          </a:r>
          <a:endParaRPr lang="en-US" altLang="zh-CN" sz="1800" b="1" dirty="0">
            <a:solidFill>
              <a:srgbClr val="FFFF00"/>
            </a:solidFill>
          </a:endParaRPr>
        </a:p>
        <a:p>
          <a:pPr algn="l"/>
          <a:r>
            <a:rPr lang="en-US" altLang="zh-CN" sz="1800" dirty="0">
              <a:solidFill>
                <a:schemeClr val="bg1"/>
              </a:solidFill>
            </a:rPr>
            <a:t>1</a:t>
          </a:r>
          <a:r>
            <a:rPr lang="zh-CN" altLang="en-US" sz="1800" dirty="0">
              <a:solidFill>
                <a:schemeClr val="bg1"/>
              </a:solidFill>
            </a:rPr>
            <a:t>、项目管理计划</a:t>
          </a:r>
          <a:endParaRPr lang="en-US" altLang="zh-CN" sz="1800" dirty="0">
            <a:solidFill>
              <a:schemeClr val="bg1"/>
            </a:solidFill>
          </a:endParaRPr>
        </a:p>
        <a:p>
          <a:pPr algn="l"/>
          <a:r>
            <a:rPr lang="en-US" altLang="zh-CN" sz="1800" dirty="0">
              <a:solidFill>
                <a:schemeClr val="bg1"/>
              </a:solidFill>
            </a:rPr>
            <a:t>2</a:t>
          </a:r>
          <a:r>
            <a:rPr lang="zh-CN" altLang="en-US" sz="1800" dirty="0">
              <a:solidFill>
                <a:schemeClr val="bg1"/>
              </a:solidFill>
            </a:rPr>
            <a:t>、项目章程</a:t>
          </a:r>
          <a:endParaRPr lang="en-US" altLang="zh-CN" sz="1800" dirty="0">
            <a:solidFill>
              <a:schemeClr val="bg1"/>
            </a:solidFill>
          </a:endParaRPr>
        </a:p>
      </dgm:t>
    </dgm:pt>
    <dgm:pt modelId="{3C43FA13-B578-4D0A-8399-4DA399340D75}" type="parTrans" cxnId="{17045758-51F7-45F7-A29E-7D5C86693AD3}">
      <dgm:prSet/>
      <dgm:spPr/>
      <dgm:t>
        <a:bodyPr/>
        <a:lstStyle/>
        <a:p>
          <a:endParaRPr lang="zh-CN" altLang="en-US" sz="1400"/>
        </a:p>
      </dgm:t>
    </dgm:pt>
    <dgm:pt modelId="{A175531B-4542-4CFF-8846-BD100261BCBE}" type="sibTrans" cxnId="{17045758-51F7-45F7-A29E-7D5C86693AD3}">
      <dgm:prSet custT="1"/>
      <dgm:spPr/>
      <dgm:t>
        <a:bodyPr/>
        <a:lstStyle/>
        <a:p>
          <a:endParaRPr lang="zh-CN" altLang="en-US" sz="1600" dirty="0"/>
        </a:p>
      </dgm:t>
    </dgm:pt>
    <dgm:pt modelId="{1563041D-95F2-444C-8A39-7C5C04774D34}">
      <dgm:prSet phldrT="[文本]" custT="1"/>
      <dgm:spPr/>
      <dgm:t>
        <a:bodyPr/>
        <a:lstStyle/>
        <a:p>
          <a:pPr algn="ctr">
            <a:lnSpc>
              <a:spcPct val="100000"/>
            </a:lnSpc>
            <a:spcAft>
              <a:spcPts val="0"/>
            </a:spcAft>
          </a:pPr>
          <a:r>
            <a:rPr lang="zh-CN" altLang="en-US" sz="2000" b="1" dirty="0">
              <a:solidFill>
                <a:srgbClr val="FFFF00"/>
              </a:solidFill>
            </a:rPr>
            <a:t>工具与技术</a:t>
          </a:r>
          <a:endParaRPr lang="en-US" altLang="zh-CN" sz="2000" b="1" dirty="0">
            <a:solidFill>
              <a:srgbClr val="FFFF00"/>
            </a:solidFill>
          </a:endParaRPr>
        </a:p>
        <a:p>
          <a:pPr algn="l">
            <a:lnSpc>
              <a:spcPct val="100000"/>
            </a:lnSpc>
            <a:spcAft>
              <a:spcPts val="0"/>
            </a:spcAft>
          </a:pPr>
          <a:r>
            <a:rPr lang="en-US" altLang="zh-CN" sz="2000" b="0" dirty="0">
              <a:solidFill>
                <a:schemeClr val="bg1"/>
              </a:solidFill>
            </a:rPr>
            <a:t>1</a:t>
          </a:r>
          <a:r>
            <a:rPr lang="zh-CN" altLang="en-US" sz="2000" b="0" dirty="0">
              <a:solidFill>
                <a:schemeClr val="bg1"/>
              </a:solidFill>
            </a:rPr>
            <a:t>、</a:t>
          </a:r>
          <a:r>
            <a:rPr lang="zh-CN" altLang="zh-CN" sz="2000" b="0" dirty="0">
              <a:solidFill>
                <a:schemeClr val="bg1"/>
              </a:solidFill>
            </a:rPr>
            <a:t>专家判断</a:t>
          </a:r>
        </a:p>
        <a:p>
          <a:pPr algn="l">
            <a:lnSpc>
              <a:spcPct val="100000"/>
            </a:lnSpc>
            <a:spcAft>
              <a:spcPts val="0"/>
            </a:spcAft>
          </a:pPr>
          <a:r>
            <a:rPr lang="en-US" altLang="zh-CN" sz="2000" b="0" dirty="0">
              <a:solidFill>
                <a:schemeClr val="bg1"/>
              </a:solidFill>
            </a:rPr>
            <a:t>2</a:t>
          </a:r>
          <a:r>
            <a:rPr lang="zh-CN" altLang="en-US" sz="2000" b="0" dirty="0">
              <a:solidFill>
                <a:schemeClr val="bg1"/>
              </a:solidFill>
            </a:rPr>
            <a:t>、规划</a:t>
          </a:r>
          <a:r>
            <a:rPr lang="zh-CN" altLang="zh-CN" sz="2000" b="0" dirty="0">
              <a:solidFill>
                <a:schemeClr val="bg1"/>
              </a:solidFill>
            </a:rPr>
            <a:t>会议</a:t>
          </a:r>
          <a:endParaRPr lang="en-US" altLang="zh-CN" sz="2000" b="0" dirty="0">
            <a:solidFill>
              <a:schemeClr val="bg1"/>
            </a:solidFill>
          </a:endParaRPr>
        </a:p>
        <a:p>
          <a:pPr algn="l">
            <a:lnSpc>
              <a:spcPct val="100000"/>
            </a:lnSpc>
            <a:spcAft>
              <a:spcPts val="0"/>
            </a:spcAft>
          </a:pPr>
          <a:r>
            <a:rPr lang="en-US" altLang="zh-CN" sz="2000" b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3</a:t>
          </a:r>
          <a:r>
            <a:rPr lang="zh-CN" altLang="en-US" sz="2000" b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、组织理论</a:t>
          </a:r>
          <a:endParaRPr lang="en-US" altLang="zh-CN" sz="2000" b="0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algn="l">
            <a:lnSpc>
              <a:spcPct val="100000"/>
            </a:lnSpc>
            <a:spcAft>
              <a:spcPts val="0"/>
            </a:spcAft>
          </a:pPr>
          <a:r>
            <a:rPr lang="en-US" altLang="zh-CN" sz="2000" b="0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4</a:t>
          </a:r>
          <a:r>
            <a:rPr lang="zh-CN" altLang="en-US" sz="2000" b="0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、数据表现</a:t>
          </a:r>
          <a:endParaRPr lang="en-US" altLang="zh-CN" sz="2000" dirty="0">
            <a:solidFill>
              <a:srgbClr val="FFC000"/>
            </a:solidFill>
          </a:endParaRPr>
        </a:p>
      </dgm:t>
    </dgm:pt>
    <dgm:pt modelId="{73F3596D-7F00-43B1-B90A-86A35ADFD8FA}" type="parTrans" cxnId="{6155B341-5A94-40F3-8600-8929D794BE5C}">
      <dgm:prSet/>
      <dgm:spPr/>
      <dgm:t>
        <a:bodyPr/>
        <a:lstStyle/>
        <a:p>
          <a:endParaRPr lang="zh-CN" altLang="en-US" sz="1400"/>
        </a:p>
      </dgm:t>
    </dgm:pt>
    <dgm:pt modelId="{833EC2E9-2541-4144-AC4E-5B3F8192061B}" type="sibTrans" cxnId="{6155B341-5A94-40F3-8600-8929D794BE5C}">
      <dgm:prSet custT="1"/>
      <dgm:spPr/>
      <dgm:t>
        <a:bodyPr/>
        <a:lstStyle/>
        <a:p>
          <a:endParaRPr lang="zh-CN" altLang="en-US" sz="1600"/>
        </a:p>
      </dgm:t>
    </dgm:pt>
    <dgm:pt modelId="{0CDCD813-F583-4CC4-B042-0B7DB2D0C407}">
      <dgm:prSet phldrT="[文本]" custT="1"/>
      <dgm:spPr/>
      <dgm:t>
        <a:bodyPr/>
        <a:lstStyle/>
        <a:p>
          <a:pPr algn="ctr"/>
          <a:r>
            <a:rPr lang="zh-CN" altLang="en-US" sz="2000" b="1" dirty="0">
              <a:solidFill>
                <a:srgbClr val="FFFF00"/>
              </a:solidFill>
            </a:rPr>
            <a:t>输出</a:t>
          </a:r>
        </a:p>
        <a:p>
          <a:pPr algn="l"/>
          <a:r>
            <a:rPr lang="en-US" altLang="zh-CN" sz="2000" b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1</a:t>
          </a:r>
          <a:r>
            <a:rPr lang="zh-CN" altLang="en-US" sz="2000" b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、资源管理计划</a:t>
          </a:r>
          <a:endParaRPr lang="en-US" altLang="zh-CN" sz="2000" b="0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algn="l"/>
          <a:r>
            <a:rPr lang="en-US" altLang="zh-CN" sz="2000" b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2</a:t>
          </a:r>
          <a:r>
            <a:rPr lang="zh-CN" altLang="en-US" sz="2000" b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、团队章程</a:t>
          </a:r>
          <a:endParaRPr lang="zh-CN" altLang="en-US" sz="2000" b="0" dirty="0">
            <a:solidFill>
              <a:schemeClr val="bg1"/>
            </a:solidFill>
          </a:endParaRPr>
        </a:p>
      </dgm:t>
    </dgm:pt>
    <dgm:pt modelId="{6F258F92-A79F-4E83-8AA2-DEA1BDEC3D7D}" type="parTrans" cxnId="{F851316C-9168-4553-85C2-316EA80004BA}">
      <dgm:prSet/>
      <dgm:spPr/>
      <dgm:t>
        <a:bodyPr/>
        <a:lstStyle/>
        <a:p>
          <a:endParaRPr lang="zh-CN" altLang="en-US" sz="1400"/>
        </a:p>
      </dgm:t>
    </dgm:pt>
    <dgm:pt modelId="{D5796963-DF7B-41D7-9DE7-D98AFABABF4C}" type="sibTrans" cxnId="{F851316C-9168-4553-85C2-316EA80004BA}">
      <dgm:prSet/>
      <dgm:spPr/>
      <dgm:t>
        <a:bodyPr/>
        <a:lstStyle/>
        <a:p>
          <a:endParaRPr lang="zh-CN" altLang="en-US" sz="1400"/>
        </a:p>
      </dgm:t>
    </dgm:pt>
    <dgm:pt modelId="{94BD6630-BD40-439F-819B-90324C0282A5}" type="pres">
      <dgm:prSet presAssocID="{9A5EA5F9-B5F9-4A73-8AD0-9930869C09AB}" presName="Name0" presStyleCnt="0">
        <dgm:presLayoutVars>
          <dgm:dir/>
          <dgm:resizeHandles val="exact"/>
        </dgm:presLayoutVars>
      </dgm:prSet>
      <dgm:spPr/>
    </dgm:pt>
    <dgm:pt modelId="{5B457EA7-CB6D-4C42-8647-0B2810702F3E}" type="pres">
      <dgm:prSet presAssocID="{53398F64-A074-4729-9975-D752E97F4A80}" presName="node" presStyleLbl="node1" presStyleIdx="0" presStyleCnt="3" custScaleX="132328">
        <dgm:presLayoutVars>
          <dgm:bulletEnabled val="1"/>
        </dgm:presLayoutVars>
      </dgm:prSet>
      <dgm:spPr/>
    </dgm:pt>
    <dgm:pt modelId="{14652B25-4626-446B-9772-CF707F7DD993}" type="pres">
      <dgm:prSet presAssocID="{A175531B-4542-4CFF-8846-BD100261BCBE}" presName="sibTrans" presStyleLbl="sibTrans2D1" presStyleIdx="0" presStyleCnt="2"/>
      <dgm:spPr/>
    </dgm:pt>
    <dgm:pt modelId="{EE91E61F-8853-4731-A482-AD68C36E6D37}" type="pres">
      <dgm:prSet presAssocID="{A175531B-4542-4CFF-8846-BD100261BCBE}" presName="connectorText" presStyleLbl="sibTrans2D1" presStyleIdx="0" presStyleCnt="2"/>
      <dgm:spPr/>
    </dgm:pt>
    <dgm:pt modelId="{C8D7C99F-054B-458A-BA78-5C1A22ACEBC6}" type="pres">
      <dgm:prSet presAssocID="{1563041D-95F2-444C-8A39-7C5C04774D34}" presName="node" presStyleLbl="node1" presStyleIdx="1" presStyleCnt="3" custScaleX="196938">
        <dgm:presLayoutVars>
          <dgm:bulletEnabled val="1"/>
        </dgm:presLayoutVars>
      </dgm:prSet>
      <dgm:spPr/>
    </dgm:pt>
    <dgm:pt modelId="{464DA894-C465-4F92-9ED2-46AEB669D8E1}" type="pres">
      <dgm:prSet presAssocID="{833EC2E9-2541-4144-AC4E-5B3F8192061B}" presName="sibTrans" presStyleLbl="sibTrans2D1" presStyleIdx="1" presStyleCnt="2"/>
      <dgm:spPr/>
    </dgm:pt>
    <dgm:pt modelId="{912D8875-091D-4BEC-8B18-5EF0527F6663}" type="pres">
      <dgm:prSet presAssocID="{833EC2E9-2541-4144-AC4E-5B3F8192061B}" presName="connectorText" presStyleLbl="sibTrans2D1" presStyleIdx="1" presStyleCnt="2"/>
      <dgm:spPr/>
    </dgm:pt>
    <dgm:pt modelId="{642BD169-43AF-4664-BFC7-EF3BDBC7605C}" type="pres">
      <dgm:prSet presAssocID="{0CDCD813-F583-4CC4-B042-0B7DB2D0C407}" presName="node" presStyleLbl="node1" presStyleIdx="2" presStyleCnt="3" custScaleX="177611">
        <dgm:presLayoutVars>
          <dgm:bulletEnabled val="1"/>
        </dgm:presLayoutVars>
      </dgm:prSet>
      <dgm:spPr/>
    </dgm:pt>
  </dgm:ptLst>
  <dgm:cxnLst>
    <dgm:cxn modelId="{72067F06-88BB-4EA1-917D-48A7DFFCF8C3}" type="presOf" srcId="{53398F64-A074-4729-9975-D752E97F4A80}" destId="{5B457EA7-CB6D-4C42-8647-0B2810702F3E}" srcOrd="0" destOrd="0" presId="urn:microsoft.com/office/officeart/2005/8/layout/process1"/>
    <dgm:cxn modelId="{EF59FA25-63A5-4AD6-9E26-E18B3B46E200}" type="presOf" srcId="{833EC2E9-2541-4144-AC4E-5B3F8192061B}" destId="{912D8875-091D-4BEC-8B18-5EF0527F6663}" srcOrd="1" destOrd="0" presId="urn:microsoft.com/office/officeart/2005/8/layout/process1"/>
    <dgm:cxn modelId="{F5F16F5D-FA06-4022-98DD-9C2347E027E0}" type="presOf" srcId="{0CDCD813-F583-4CC4-B042-0B7DB2D0C407}" destId="{642BD169-43AF-4664-BFC7-EF3BDBC7605C}" srcOrd="0" destOrd="0" presId="urn:microsoft.com/office/officeart/2005/8/layout/process1"/>
    <dgm:cxn modelId="{6155B341-5A94-40F3-8600-8929D794BE5C}" srcId="{9A5EA5F9-B5F9-4A73-8AD0-9930869C09AB}" destId="{1563041D-95F2-444C-8A39-7C5C04774D34}" srcOrd="1" destOrd="0" parTransId="{73F3596D-7F00-43B1-B90A-86A35ADFD8FA}" sibTransId="{833EC2E9-2541-4144-AC4E-5B3F8192061B}"/>
    <dgm:cxn modelId="{F851316C-9168-4553-85C2-316EA80004BA}" srcId="{9A5EA5F9-B5F9-4A73-8AD0-9930869C09AB}" destId="{0CDCD813-F583-4CC4-B042-0B7DB2D0C407}" srcOrd="2" destOrd="0" parTransId="{6F258F92-A79F-4E83-8AA2-DEA1BDEC3D7D}" sibTransId="{D5796963-DF7B-41D7-9DE7-D98AFABABF4C}"/>
    <dgm:cxn modelId="{17045758-51F7-45F7-A29E-7D5C86693AD3}" srcId="{9A5EA5F9-B5F9-4A73-8AD0-9930869C09AB}" destId="{53398F64-A074-4729-9975-D752E97F4A80}" srcOrd="0" destOrd="0" parTransId="{3C43FA13-B578-4D0A-8399-4DA399340D75}" sibTransId="{A175531B-4542-4CFF-8846-BD100261BCBE}"/>
    <dgm:cxn modelId="{8706A793-EB97-4A3A-8B1F-DD5B9ECD5FB1}" type="presOf" srcId="{833EC2E9-2541-4144-AC4E-5B3F8192061B}" destId="{464DA894-C465-4F92-9ED2-46AEB669D8E1}" srcOrd="0" destOrd="0" presId="urn:microsoft.com/office/officeart/2005/8/layout/process1"/>
    <dgm:cxn modelId="{BF7C2FE9-FCAF-4329-973A-A2F77E0E7D07}" type="presOf" srcId="{1563041D-95F2-444C-8A39-7C5C04774D34}" destId="{C8D7C99F-054B-458A-BA78-5C1A22ACEBC6}" srcOrd="0" destOrd="0" presId="urn:microsoft.com/office/officeart/2005/8/layout/process1"/>
    <dgm:cxn modelId="{B1D068E9-BFA9-44E2-AF61-B4924CA15080}" type="presOf" srcId="{A175531B-4542-4CFF-8846-BD100261BCBE}" destId="{14652B25-4626-446B-9772-CF707F7DD993}" srcOrd="0" destOrd="0" presId="urn:microsoft.com/office/officeart/2005/8/layout/process1"/>
    <dgm:cxn modelId="{790104EB-D908-4DEA-BC6E-0DB3BFE7CE25}" type="presOf" srcId="{9A5EA5F9-B5F9-4A73-8AD0-9930869C09AB}" destId="{94BD6630-BD40-439F-819B-90324C0282A5}" srcOrd="0" destOrd="0" presId="urn:microsoft.com/office/officeart/2005/8/layout/process1"/>
    <dgm:cxn modelId="{9DD0C8F3-7692-42A9-9C66-16544A17FB5B}" type="presOf" srcId="{A175531B-4542-4CFF-8846-BD100261BCBE}" destId="{EE91E61F-8853-4731-A482-AD68C36E6D37}" srcOrd="1" destOrd="0" presId="urn:microsoft.com/office/officeart/2005/8/layout/process1"/>
    <dgm:cxn modelId="{6332B9E5-A67D-4D18-9140-FECE93F46663}" type="presParOf" srcId="{94BD6630-BD40-439F-819B-90324C0282A5}" destId="{5B457EA7-CB6D-4C42-8647-0B2810702F3E}" srcOrd="0" destOrd="0" presId="urn:microsoft.com/office/officeart/2005/8/layout/process1"/>
    <dgm:cxn modelId="{81CD15EE-CD2F-480F-BDF9-A76219180589}" type="presParOf" srcId="{94BD6630-BD40-439F-819B-90324C0282A5}" destId="{14652B25-4626-446B-9772-CF707F7DD993}" srcOrd="1" destOrd="0" presId="urn:microsoft.com/office/officeart/2005/8/layout/process1"/>
    <dgm:cxn modelId="{5AA5714C-2993-4EE5-A3E9-FBDFC2E4A59A}" type="presParOf" srcId="{14652B25-4626-446B-9772-CF707F7DD993}" destId="{EE91E61F-8853-4731-A482-AD68C36E6D37}" srcOrd="0" destOrd="0" presId="urn:microsoft.com/office/officeart/2005/8/layout/process1"/>
    <dgm:cxn modelId="{1A016E7A-C180-4A66-A391-4E8542552656}" type="presParOf" srcId="{94BD6630-BD40-439F-819B-90324C0282A5}" destId="{C8D7C99F-054B-458A-BA78-5C1A22ACEBC6}" srcOrd="2" destOrd="0" presId="urn:microsoft.com/office/officeart/2005/8/layout/process1"/>
    <dgm:cxn modelId="{F405C5DD-8036-43C2-9602-4B63EB1453C5}" type="presParOf" srcId="{94BD6630-BD40-439F-819B-90324C0282A5}" destId="{464DA894-C465-4F92-9ED2-46AEB669D8E1}" srcOrd="3" destOrd="0" presId="urn:microsoft.com/office/officeart/2005/8/layout/process1"/>
    <dgm:cxn modelId="{203D7343-D9BA-4B7E-A486-72301E45200A}" type="presParOf" srcId="{464DA894-C465-4F92-9ED2-46AEB669D8E1}" destId="{912D8875-091D-4BEC-8B18-5EF0527F6663}" srcOrd="0" destOrd="0" presId="urn:microsoft.com/office/officeart/2005/8/layout/process1"/>
    <dgm:cxn modelId="{F18CF6DB-E180-4684-B503-87D9028AB3EA}" type="presParOf" srcId="{94BD6630-BD40-439F-819B-90324C0282A5}" destId="{642BD169-43AF-4664-BFC7-EF3BDBC7605C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58285FB-9161-4C90-ABA3-131D6518D629}" type="doc">
      <dgm:prSet loTypeId="urn:microsoft.com/office/officeart/2005/8/layout/orgChart1" loCatId="hierarchy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zh-CN" altLang="en-US"/>
        </a:p>
      </dgm:t>
    </dgm:pt>
    <dgm:pt modelId="{7717E924-CE6A-408A-B05D-BC4170A37350}">
      <dgm:prSet phldrT="[文本]"/>
      <dgm:spPr/>
      <dgm:t>
        <a:bodyPr/>
        <a:lstStyle/>
        <a:p>
          <a:r>
            <a:rPr lang="zh-CN" altLang="en-US" dirty="0"/>
            <a:t>总经理</a:t>
          </a:r>
        </a:p>
      </dgm:t>
    </dgm:pt>
    <dgm:pt modelId="{EAC8D3AD-FD23-4385-B853-161ABF5B0404}" type="parTrans" cxnId="{45200142-057C-4D54-BCAD-0CC9341D66AF}">
      <dgm:prSet/>
      <dgm:spPr/>
      <dgm:t>
        <a:bodyPr/>
        <a:lstStyle/>
        <a:p>
          <a:endParaRPr lang="zh-CN" altLang="en-US"/>
        </a:p>
      </dgm:t>
    </dgm:pt>
    <dgm:pt modelId="{DF3FBCCF-D942-4186-A0DA-55687FA743F7}" type="sibTrans" cxnId="{45200142-057C-4D54-BCAD-0CC9341D66AF}">
      <dgm:prSet/>
      <dgm:spPr/>
      <dgm:t>
        <a:bodyPr/>
        <a:lstStyle/>
        <a:p>
          <a:endParaRPr lang="zh-CN" altLang="en-US"/>
        </a:p>
      </dgm:t>
    </dgm:pt>
    <dgm:pt modelId="{E327E367-F669-4CF9-99EB-F97E6AFFC87C}">
      <dgm:prSet phldrT="[文本]"/>
      <dgm:spPr/>
      <dgm:t>
        <a:bodyPr/>
        <a:lstStyle/>
        <a:p>
          <a:r>
            <a:rPr lang="zh-CN" altLang="en-US" dirty="0"/>
            <a:t>职能经理</a:t>
          </a:r>
        </a:p>
      </dgm:t>
    </dgm:pt>
    <dgm:pt modelId="{C0C442B8-F0BF-42EF-A423-7ADA31C9B8B5}" type="parTrans" cxnId="{966FF669-1EA1-402D-A0D2-11CFAF089848}">
      <dgm:prSet/>
      <dgm:spPr/>
      <dgm:t>
        <a:bodyPr/>
        <a:lstStyle/>
        <a:p>
          <a:endParaRPr lang="zh-CN" altLang="en-US"/>
        </a:p>
      </dgm:t>
    </dgm:pt>
    <dgm:pt modelId="{38DECCE8-7D0A-44F8-A9FD-FC94F376F142}" type="sibTrans" cxnId="{966FF669-1EA1-402D-A0D2-11CFAF089848}">
      <dgm:prSet/>
      <dgm:spPr/>
      <dgm:t>
        <a:bodyPr/>
        <a:lstStyle/>
        <a:p>
          <a:endParaRPr lang="zh-CN" altLang="en-US"/>
        </a:p>
      </dgm:t>
    </dgm:pt>
    <dgm:pt modelId="{4BB2CFDA-F2DB-4AAC-876A-4B139A2A5CAE}">
      <dgm:prSet phldrT="[文本]"/>
      <dgm:spPr/>
      <dgm:t>
        <a:bodyPr/>
        <a:lstStyle/>
        <a:p>
          <a:r>
            <a:rPr lang="zh-CN" altLang="en-US" dirty="0"/>
            <a:t>职能经理</a:t>
          </a:r>
        </a:p>
      </dgm:t>
    </dgm:pt>
    <dgm:pt modelId="{1896B462-0F1A-4829-8DC5-6591D13EE07A}" type="parTrans" cxnId="{714D1519-F33D-4140-BF98-555555EFA2E3}">
      <dgm:prSet/>
      <dgm:spPr/>
      <dgm:t>
        <a:bodyPr/>
        <a:lstStyle/>
        <a:p>
          <a:endParaRPr lang="zh-CN" altLang="en-US"/>
        </a:p>
      </dgm:t>
    </dgm:pt>
    <dgm:pt modelId="{05510CAE-D32C-42AE-AB2E-229944D1C042}" type="sibTrans" cxnId="{714D1519-F33D-4140-BF98-555555EFA2E3}">
      <dgm:prSet/>
      <dgm:spPr/>
      <dgm:t>
        <a:bodyPr/>
        <a:lstStyle/>
        <a:p>
          <a:endParaRPr lang="zh-CN" altLang="en-US"/>
        </a:p>
      </dgm:t>
    </dgm:pt>
    <dgm:pt modelId="{66508058-EBD1-45E8-B482-10692BE99706}">
      <dgm:prSet phldrT="[文本]"/>
      <dgm:spPr/>
      <dgm:t>
        <a:bodyPr/>
        <a:lstStyle/>
        <a:p>
          <a:r>
            <a:rPr lang="zh-CN" altLang="en-US" dirty="0"/>
            <a:t>职能经理</a:t>
          </a:r>
        </a:p>
      </dgm:t>
    </dgm:pt>
    <dgm:pt modelId="{67C04BDF-4BB6-48AC-A843-0E55BDB01F75}" type="parTrans" cxnId="{36E0F609-0FD2-4ECB-91B7-A88247CB5929}">
      <dgm:prSet/>
      <dgm:spPr/>
      <dgm:t>
        <a:bodyPr/>
        <a:lstStyle/>
        <a:p>
          <a:endParaRPr lang="zh-CN" altLang="en-US"/>
        </a:p>
      </dgm:t>
    </dgm:pt>
    <dgm:pt modelId="{03FDC818-DAD4-4A61-B7FE-4137295EE861}" type="sibTrans" cxnId="{36E0F609-0FD2-4ECB-91B7-A88247CB5929}">
      <dgm:prSet/>
      <dgm:spPr/>
      <dgm:t>
        <a:bodyPr/>
        <a:lstStyle/>
        <a:p>
          <a:endParaRPr lang="zh-CN" altLang="en-US"/>
        </a:p>
      </dgm:t>
    </dgm:pt>
    <dgm:pt modelId="{4A86808A-822E-4B63-B7D4-2C80BD2B2DBC}">
      <dgm:prSet phldrT="[文本]"/>
      <dgm:spPr/>
      <dgm:t>
        <a:bodyPr/>
        <a:lstStyle/>
        <a:p>
          <a:r>
            <a:rPr lang="zh-CN" altLang="en-US" dirty="0"/>
            <a:t>职员</a:t>
          </a:r>
        </a:p>
      </dgm:t>
    </dgm:pt>
    <dgm:pt modelId="{27A1AF90-2A39-4D4E-9A47-60B15FD679A6}" type="parTrans" cxnId="{8F0146C9-25D3-4BF7-AE56-700CAB79E799}">
      <dgm:prSet/>
      <dgm:spPr/>
      <dgm:t>
        <a:bodyPr/>
        <a:lstStyle/>
        <a:p>
          <a:endParaRPr lang="zh-CN" altLang="en-US"/>
        </a:p>
      </dgm:t>
    </dgm:pt>
    <dgm:pt modelId="{08401DD9-578F-4C10-B035-E35A39D127CF}" type="sibTrans" cxnId="{8F0146C9-25D3-4BF7-AE56-700CAB79E799}">
      <dgm:prSet/>
      <dgm:spPr/>
      <dgm:t>
        <a:bodyPr/>
        <a:lstStyle/>
        <a:p>
          <a:endParaRPr lang="zh-CN" altLang="en-US"/>
        </a:p>
      </dgm:t>
    </dgm:pt>
    <dgm:pt modelId="{A4E607FA-1E63-4ED1-8B4C-354E1732B6AF}">
      <dgm:prSet phldrT="[文本]"/>
      <dgm:spPr>
        <a:solidFill>
          <a:schemeClr val="accent3">
            <a:lumMod val="20000"/>
            <a:lumOff val="80000"/>
          </a:schemeClr>
        </a:solidFill>
      </dgm:spPr>
      <dgm:t>
        <a:bodyPr/>
        <a:lstStyle/>
        <a:p>
          <a:r>
            <a:rPr lang="zh-CN" altLang="en-US" dirty="0"/>
            <a:t>职员</a:t>
          </a:r>
        </a:p>
      </dgm:t>
    </dgm:pt>
    <dgm:pt modelId="{A81E20F0-0F7B-40A8-8F3F-FBB82F0876B5}" type="parTrans" cxnId="{2FF6D6F1-43F7-47E6-9842-904FE577E237}">
      <dgm:prSet/>
      <dgm:spPr/>
      <dgm:t>
        <a:bodyPr/>
        <a:lstStyle/>
        <a:p>
          <a:endParaRPr lang="zh-CN" altLang="en-US"/>
        </a:p>
      </dgm:t>
    </dgm:pt>
    <dgm:pt modelId="{4678DC6C-0825-42C9-B9ED-90E912D38EDA}" type="sibTrans" cxnId="{2FF6D6F1-43F7-47E6-9842-904FE577E237}">
      <dgm:prSet/>
      <dgm:spPr/>
      <dgm:t>
        <a:bodyPr/>
        <a:lstStyle/>
        <a:p>
          <a:endParaRPr lang="zh-CN" altLang="en-US"/>
        </a:p>
      </dgm:t>
    </dgm:pt>
    <dgm:pt modelId="{3BCFFCFE-0303-4510-B64F-D69A7ACF7C17}">
      <dgm:prSet phldrT="[文本]"/>
      <dgm:spPr/>
      <dgm:t>
        <a:bodyPr/>
        <a:lstStyle/>
        <a:p>
          <a:r>
            <a:rPr lang="zh-CN" altLang="en-US" dirty="0"/>
            <a:t>职员</a:t>
          </a:r>
        </a:p>
      </dgm:t>
    </dgm:pt>
    <dgm:pt modelId="{7580F18B-A3F8-434D-8527-87B0ED167F3D}" type="parTrans" cxnId="{8A83B7DB-B0CA-41C0-A2F4-58403A8F817F}">
      <dgm:prSet/>
      <dgm:spPr/>
      <dgm:t>
        <a:bodyPr/>
        <a:lstStyle/>
        <a:p>
          <a:endParaRPr lang="zh-CN" altLang="en-US"/>
        </a:p>
      </dgm:t>
    </dgm:pt>
    <dgm:pt modelId="{8F378664-AD5D-4FFC-A328-562F6C44AA00}" type="sibTrans" cxnId="{8A83B7DB-B0CA-41C0-A2F4-58403A8F817F}">
      <dgm:prSet/>
      <dgm:spPr/>
      <dgm:t>
        <a:bodyPr/>
        <a:lstStyle/>
        <a:p>
          <a:endParaRPr lang="zh-CN" altLang="en-US"/>
        </a:p>
      </dgm:t>
    </dgm:pt>
    <dgm:pt modelId="{5C81D92E-746F-4E66-9BA1-D074C523E8F1}">
      <dgm:prSet phldrT="[文本]"/>
      <dgm:spPr/>
      <dgm:t>
        <a:bodyPr/>
        <a:lstStyle/>
        <a:p>
          <a:r>
            <a:rPr lang="zh-CN" altLang="en-US"/>
            <a:t>职员</a:t>
          </a:r>
          <a:endParaRPr lang="zh-CN" altLang="en-US" dirty="0"/>
        </a:p>
      </dgm:t>
    </dgm:pt>
    <dgm:pt modelId="{142FD6B6-3AFD-4E66-959A-08B93DF3A018}" type="parTrans" cxnId="{E24DB782-3DAC-44C2-833D-31E25AE43481}">
      <dgm:prSet/>
      <dgm:spPr/>
      <dgm:t>
        <a:bodyPr/>
        <a:lstStyle/>
        <a:p>
          <a:endParaRPr lang="zh-CN" altLang="en-US"/>
        </a:p>
      </dgm:t>
    </dgm:pt>
    <dgm:pt modelId="{793E261C-7531-4125-AAF1-42F4214C6E39}" type="sibTrans" cxnId="{E24DB782-3DAC-44C2-833D-31E25AE43481}">
      <dgm:prSet/>
      <dgm:spPr/>
      <dgm:t>
        <a:bodyPr/>
        <a:lstStyle/>
        <a:p>
          <a:endParaRPr lang="zh-CN" altLang="en-US"/>
        </a:p>
      </dgm:t>
    </dgm:pt>
    <dgm:pt modelId="{F572D5F3-C36F-4448-B065-0AC283B09171}">
      <dgm:prSet phldrT="[文本]"/>
      <dgm:spPr>
        <a:solidFill>
          <a:schemeClr val="accent3">
            <a:lumMod val="20000"/>
            <a:lumOff val="80000"/>
          </a:schemeClr>
        </a:solidFill>
      </dgm:spPr>
      <dgm:t>
        <a:bodyPr/>
        <a:lstStyle/>
        <a:p>
          <a:r>
            <a:rPr lang="zh-CN" altLang="en-US" dirty="0"/>
            <a:t>职员</a:t>
          </a:r>
        </a:p>
      </dgm:t>
    </dgm:pt>
    <dgm:pt modelId="{B10A5499-FE6E-414A-8A24-EE5FEB445466}" type="parTrans" cxnId="{F7ADC149-3473-4E72-A99B-78C4DB54144D}">
      <dgm:prSet/>
      <dgm:spPr/>
      <dgm:t>
        <a:bodyPr/>
        <a:lstStyle/>
        <a:p>
          <a:endParaRPr lang="zh-CN" altLang="en-US"/>
        </a:p>
      </dgm:t>
    </dgm:pt>
    <dgm:pt modelId="{831F2417-4304-4E7B-B282-C515130749F2}" type="sibTrans" cxnId="{F7ADC149-3473-4E72-A99B-78C4DB54144D}">
      <dgm:prSet/>
      <dgm:spPr/>
      <dgm:t>
        <a:bodyPr/>
        <a:lstStyle/>
        <a:p>
          <a:endParaRPr lang="zh-CN" altLang="en-US"/>
        </a:p>
      </dgm:t>
    </dgm:pt>
    <dgm:pt modelId="{C0C68FE0-11EB-498F-939E-EB504E22447C}">
      <dgm:prSet phldrT="[文本]"/>
      <dgm:spPr>
        <a:solidFill>
          <a:schemeClr val="accent3">
            <a:lumMod val="20000"/>
            <a:lumOff val="80000"/>
          </a:schemeClr>
        </a:solidFill>
      </dgm:spPr>
      <dgm:t>
        <a:bodyPr/>
        <a:lstStyle/>
        <a:p>
          <a:r>
            <a:rPr lang="zh-CN" altLang="en-US" dirty="0"/>
            <a:t>职员</a:t>
          </a:r>
        </a:p>
      </dgm:t>
    </dgm:pt>
    <dgm:pt modelId="{DB9C3686-53F5-4419-B089-F9ED97C5FCCE}" type="parTrans" cxnId="{98821CF6-5D87-42E4-9D77-54EFBF237779}">
      <dgm:prSet/>
      <dgm:spPr/>
      <dgm:t>
        <a:bodyPr/>
        <a:lstStyle/>
        <a:p>
          <a:endParaRPr lang="zh-CN" altLang="en-US"/>
        </a:p>
      </dgm:t>
    </dgm:pt>
    <dgm:pt modelId="{D84DC460-9DDD-42D4-B9F5-DBBC038B8575}" type="sibTrans" cxnId="{98821CF6-5D87-42E4-9D77-54EFBF237779}">
      <dgm:prSet/>
      <dgm:spPr/>
      <dgm:t>
        <a:bodyPr/>
        <a:lstStyle/>
        <a:p>
          <a:endParaRPr lang="zh-CN" altLang="en-US"/>
        </a:p>
      </dgm:t>
    </dgm:pt>
    <dgm:pt modelId="{D680A5E1-7A6E-4599-9429-479B49720ADE}">
      <dgm:prSet phldrT="[文本]"/>
      <dgm:spPr/>
      <dgm:t>
        <a:bodyPr/>
        <a:lstStyle/>
        <a:p>
          <a:r>
            <a:rPr lang="zh-CN" altLang="en-US" dirty="0"/>
            <a:t>职员</a:t>
          </a:r>
        </a:p>
      </dgm:t>
    </dgm:pt>
    <dgm:pt modelId="{A6F6767C-6B69-48E5-B2EF-FC8297FCC62F}" type="parTrans" cxnId="{10684A22-439C-484E-9F26-56EAEB3D0CD9}">
      <dgm:prSet/>
      <dgm:spPr/>
      <dgm:t>
        <a:bodyPr/>
        <a:lstStyle/>
        <a:p>
          <a:endParaRPr lang="zh-CN" altLang="en-US"/>
        </a:p>
      </dgm:t>
    </dgm:pt>
    <dgm:pt modelId="{87761023-8D95-49D6-8855-30B4F0A011F4}" type="sibTrans" cxnId="{10684A22-439C-484E-9F26-56EAEB3D0CD9}">
      <dgm:prSet/>
      <dgm:spPr/>
      <dgm:t>
        <a:bodyPr/>
        <a:lstStyle/>
        <a:p>
          <a:endParaRPr lang="zh-CN" altLang="en-US"/>
        </a:p>
      </dgm:t>
    </dgm:pt>
    <dgm:pt modelId="{C9D8964F-91EC-4C20-B125-0CD6576E058F}">
      <dgm:prSet phldrT="[文本]"/>
      <dgm:spPr>
        <a:solidFill>
          <a:schemeClr val="accent3">
            <a:lumMod val="20000"/>
            <a:lumOff val="80000"/>
          </a:schemeClr>
        </a:solidFill>
      </dgm:spPr>
      <dgm:t>
        <a:bodyPr/>
        <a:lstStyle/>
        <a:p>
          <a:r>
            <a:rPr lang="zh-CN" altLang="en-US" dirty="0"/>
            <a:t>职员</a:t>
          </a:r>
        </a:p>
      </dgm:t>
    </dgm:pt>
    <dgm:pt modelId="{D8C57135-84D5-453C-8C7F-6CF15D40F513}" type="parTrans" cxnId="{997E14EF-8B56-479A-A106-6C8157E9AF0B}">
      <dgm:prSet/>
      <dgm:spPr/>
      <dgm:t>
        <a:bodyPr/>
        <a:lstStyle/>
        <a:p>
          <a:endParaRPr lang="zh-CN" altLang="en-US"/>
        </a:p>
      </dgm:t>
    </dgm:pt>
    <dgm:pt modelId="{728DC80A-62FA-4753-90E3-12CD1859ECB5}" type="sibTrans" cxnId="{997E14EF-8B56-479A-A106-6C8157E9AF0B}">
      <dgm:prSet/>
      <dgm:spPr/>
      <dgm:t>
        <a:bodyPr/>
        <a:lstStyle/>
        <a:p>
          <a:endParaRPr lang="zh-CN" altLang="en-US"/>
        </a:p>
      </dgm:t>
    </dgm:pt>
    <dgm:pt modelId="{3AD3EBBE-E829-4968-B574-CF54B03F7863}">
      <dgm:prSet phldrT="[文本]"/>
      <dgm:spPr>
        <a:solidFill>
          <a:schemeClr val="accent3">
            <a:lumMod val="20000"/>
            <a:lumOff val="80000"/>
          </a:schemeClr>
        </a:solidFill>
      </dgm:spPr>
      <dgm:t>
        <a:bodyPr/>
        <a:lstStyle/>
        <a:p>
          <a:r>
            <a:rPr lang="zh-CN" altLang="en-US" dirty="0"/>
            <a:t>职员</a:t>
          </a:r>
        </a:p>
      </dgm:t>
    </dgm:pt>
    <dgm:pt modelId="{DCA54D17-995E-4FBC-AA09-CF6650DCBAFB}" type="parTrans" cxnId="{ED722ECD-115C-40BC-B760-F3E4B98C9542}">
      <dgm:prSet/>
      <dgm:spPr/>
      <dgm:t>
        <a:bodyPr/>
        <a:lstStyle/>
        <a:p>
          <a:endParaRPr lang="zh-CN" altLang="en-US"/>
        </a:p>
      </dgm:t>
    </dgm:pt>
    <dgm:pt modelId="{4BE3925C-A7DC-4F90-B80B-086456EE0B55}" type="sibTrans" cxnId="{ED722ECD-115C-40BC-B760-F3E4B98C9542}">
      <dgm:prSet/>
      <dgm:spPr/>
      <dgm:t>
        <a:bodyPr/>
        <a:lstStyle/>
        <a:p>
          <a:endParaRPr lang="zh-CN" altLang="en-US"/>
        </a:p>
      </dgm:t>
    </dgm:pt>
    <dgm:pt modelId="{CB523FD3-2EA0-4A2C-8F94-9F980D1DE504}" type="pres">
      <dgm:prSet presAssocID="{558285FB-9161-4C90-ABA3-131D6518D62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36419B1D-86DF-4BD6-AA22-EB40B171C8D2}" type="pres">
      <dgm:prSet presAssocID="{7717E924-CE6A-408A-B05D-BC4170A37350}" presName="hierRoot1" presStyleCnt="0">
        <dgm:presLayoutVars>
          <dgm:hierBranch val="init"/>
        </dgm:presLayoutVars>
      </dgm:prSet>
      <dgm:spPr/>
    </dgm:pt>
    <dgm:pt modelId="{E29EB1EB-4F9F-4B3A-ADCD-98F130216C3B}" type="pres">
      <dgm:prSet presAssocID="{7717E924-CE6A-408A-B05D-BC4170A37350}" presName="rootComposite1" presStyleCnt="0"/>
      <dgm:spPr/>
    </dgm:pt>
    <dgm:pt modelId="{2C4ED1D5-6AAD-4570-B9C9-007CFDF19E73}" type="pres">
      <dgm:prSet presAssocID="{7717E924-CE6A-408A-B05D-BC4170A37350}" presName="rootText1" presStyleLbl="node0" presStyleIdx="0" presStyleCnt="1">
        <dgm:presLayoutVars>
          <dgm:chPref val="3"/>
        </dgm:presLayoutVars>
      </dgm:prSet>
      <dgm:spPr/>
    </dgm:pt>
    <dgm:pt modelId="{1547755B-CE39-405B-A115-A632A75361B5}" type="pres">
      <dgm:prSet presAssocID="{7717E924-CE6A-408A-B05D-BC4170A37350}" presName="rootConnector1" presStyleLbl="node1" presStyleIdx="0" presStyleCnt="0"/>
      <dgm:spPr/>
    </dgm:pt>
    <dgm:pt modelId="{F579569C-919C-4BDB-99E9-5D7B90927983}" type="pres">
      <dgm:prSet presAssocID="{7717E924-CE6A-408A-B05D-BC4170A37350}" presName="hierChild2" presStyleCnt="0"/>
      <dgm:spPr/>
    </dgm:pt>
    <dgm:pt modelId="{8925F867-2262-4B45-8F90-0B29AA10D8C3}" type="pres">
      <dgm:prSet presAssocID="{C0C442B8-F0BF-42EF-A423-7ADA31C9B8B5}" presName="Name37" presStyleLbl="parChTrans1D2" presStyleIdx="0" presStyleCnt="3"/>
      <dgm:spPr/>
    </dgm:pt>
    <dgm:pt modelId="{FF654BC4-7542-4FDC-8B3F-D61B19B1DA81}" type="pres">
      <dgm:prSet presAssocID="{E327E367-F669-4CF9-99EB-F97E6AFFC87C}" presName="hierRoot2" presStyleCnt="0">
        <dgm:presLayoutVars>
          <dgm:hierBranch val="init"/>
        </dgm:presLayoutVars>
      </dgm:prSet>
      <dgm:spPr/>
    </dgm:pt>
    <dgm:pt modelId="{11AFD705-B408-4B5E-92D8-204F910E4D9E}" type="pres">
      <dgm:prSet presAssocID="{E327E367-F669-4CF9-99EB-F97E6AFFC87C}" presName="rootComposite" presStyleCnt="0"/>
      <dgm:spPr/>
    </dgm:pt>
    <dgm:pt modelId="{C05A5648-08FD-4E92-B3C0-9AAA85D706D8}" type="pres">
      <dgm:prSet presAssocID="{E327E367-F669-4CF9-99EB-F97E6AFFC87C}" presName="rootText" presStyleLbl="node2" presStyleIdx="0" presStyleCnt="3" custLinFactNeighborX="-40047" custLinFactNeighborY="4843">
        <dgm:presLayoutVars>
          <dgm:chPref val="3"/>
        </dgm:presLayoutVars>
      </dgm:prSet>
      <dgm:spPr/>
    </dgm:pt>
    <dgm:pt modelId="{692A1F30-59A7-410C-B3B9-7F72B0FDE381}" type="pres">
      <dgm:prSet presAssocID="{E327E367-F669-4CF9-99EB-F97E6AFFC87C}" presName="rootConnector" presStyleLbl="node2" presStyleIdx="0" presStyleCnt="3"/>
      <dgm:spPr/>
    </dgm:pt>
    <dgm:pt modelId="{EED7B992-7AB8-4681-86D1-C920F25E9F64}" type="pres">
      <dgm:prSet presAssocID="{E327E367-F669-4CF9-99EB-F97E6AFFC87C}" presName="hierChild4" presStyleCnt="0"/>
      <dgm:spPr/>
    </dgm:pt>
    <dgm:pt modelId="{7B0AE381-5969-496D-8878-16E206585A86}" type="pres">
      <dgm:prSet presAssocID="{27A1AF90-2A39-4D4E-9A47-60B15FD679A6}" presName="Name37" presStyleLbl="parChTrans1D3" presStyleIdx="0" presStyleCnt="9"/>
      <dgm:spPr/>
    </dgm:pt>
    <dgm:pt modelId="{F819DBC2-349D-4D26-924C-1735A359C55E}" type="pres">
      <dgm:prSet presAssocID="{4A86808A-822E-4B63-B7D4-2C80BD2B2DBC}" presName="hierRoot2" presStyleCnt="0">
        <dgm:presLayoutVars>
          <dgm:hierBranch val="init"/>
        </dgm:presLayoutVars>
      </dgm:prSet>
      <dgm:spPr/>
    </dgm:pt>
    <dgm:pt modelId="{04EE8AA6-A81F-4446-90DD-13BB29B22D45}" type="pres">
      <dgm:prSet presAssocID="{4A86808A-822E-4B63-B7D4-2C80BD2B2DBC}" presName="rootComposite" presStyleCnt="0"/>
      <dgm:spPr/>
    </dgm:pt>
    <dgm:pt modelId="{2D211E77-D964-459E-8BF0-8881AD1A002C}" type="pres">
      <dgm:prSet presAssocID="{4A86808A-822E-4B63-B7D4-2C80BD2B2DBC}" presName="rootText" presStyleLbl="node3" presStyleIdx="0" presStyleCnt="9" custLinFactNeighborX="-40047" custLinFactNeighborY="4843">
        <dgm:presLayoutVars>
          <dgm:chPref val="3"/>
        </dgm:presLayoutVars>
      </dgm:prSet>
      <dgm:spPr/>
    </dgm:pt>
    <dgm:pt modelId="{04B31B75-5660-42CC-8B75-EE1A8DAADC5C}" type="pres">
      <dgm:prSet presAssocID="{4A86808A-822E-4B63-B7D4-2C80BD2B2DBC}" presName="rootConnector" presStyleLbl="node3" presStyleIdx="0" presStyleCnt="9"/>
      <dgm:spPr/>
    </dgm:pt>
    <dgm:pt modelId="{F409D9E9-89A9-4E1E-BC86-C8905A4EA411}" type="pres">
      <dgm:prSet presAssocID="{4A86808A-822E-4B63-B7D4-2C80BD2B2DBC}" presName="hierChild4" presStyleCnt="0"/>
      <dgm:spPr/>
    </dgm:pt>
    <dgm:pt modelId="{014056C5-8033-4442-89E8-A97C1F1435CD}" type="pres">
      <dgm:prSet presAssocID="{4A86808A-822E-4B63-B7D4-2C80BD2B2DBC}" presName="hierChild5" presStyleCnt="0"/>
      <dgm:spPr/>
    </dgm:pt>
    <dgm:pt modelId="{86AE07F1-CC0C-498D-B25D-7B853A11A7FF}" type="pres">
      <dgm:prSet presAssocID="{A81E20F0-0F7B-40A8-8F3F-FBB82F0876B5}" presName="Name37" presStyleLbl="parChTrans1D3" presStyleIdx="1" presStyleCnt="9"/>
      <dgm:spPr/>
    </dgm:pt>
    <dgm:pt modelId="{546D037D-D5FD-4D52-A03F-065E0A2DA525}" type="pres">
      <dgm:prSet presAssocID="{A4E607FA-1E63-4ED1-8B4C-354E1732B6AF}" presName="hierRoot2" presStyleCnt="0">
        <dgm:presLayoutVars>
          <dgm:hierBranch val="init"/>
        </dgm:presLayoutVars>
      </dgm:prSet>
      <dgm:spPr/>
    </dgm:pt>
    <dgm:pt modelId="{55F97F1B-8C76-45E1-B4D8-69488509F1E4}" type="pres">
      <dgm:prSet presAssocID="{A4E607FA-1E63-4ED1-8B4C-354E1732B6AF}" presName="rootComposite" presStyleCnt="0"/>
      <dgm:spPr/>
    </dgm:pt>
    <dgm:pt modelId="{541D5103-5F53-42FB-8723-4A28B94FD3F8}" type="pres">
      <dgm:prSet presAssocID="{A4E607FA-1E63-4ED1-8B4C-354E1732B6AF}" presName="rootText" presStyleLbl="node3" presStyleIdx="1" presStyleCnt="9" custLinFactNeighborX="-40047" custLinFactNeighborY="4843">
        <dgm:presLayoutVars>
          <dgm:chPref val="3"/>
        </dgm:presLayoutVars>
      </dgm:prSet>
      <dgm:spPr/>
    </dgm:pt>
    <dgm:pt modelId="{AD8F8AB4-60EB-41D2-BECD-1980913678BD}" type="pres">
      <dgm:prSet presAssocID="{A4E607FA-1E63-4ED1-8B4C-354E1732B6AF}" presName="rootConnector" presStyleLbl="node3" presStyleIdx="1" presStyleCnt="9"/>
      <dgm:spPr/>
    </dgm:pt>
    <dgm:pt modelId="{865B3924-A9E3-4F7C-8B70-59487E920961}" type="pres">
      <dgm:prSet presAssocID="{A4E607FA-1E63-4ED1-8B4C-354E1732B6AF}" presName="hierChild4" presStyleCnt="0"/>
      <dgm:spPr/>
    </dgm:pt>
    <dgm:pt modelId="{E5F51D0C-94F9-4B83-9C78-4B045756E03C}" type="pres">
      <dgm:prSet presAssocID="{A4E607FA-1E63-4ED1-8B4C-354E1732B6AF}" presName="hierChild5" presStyleCnt="0"/>
      <dgm:spPr/>
    </dgm:pt>
    <dgm:pt modelId="{93E7000B-8CAA-4E9B-881C-6AC718C5E168}" type="pres">
      <dgm:prSet presAssocID="{7580F18B-A3F8-434D-8527-87B0ED167F3D}" presName="Name37" presStyleLbl="parChTrans1D3" presStyleIdx="2" presStyleCnt="9"/>
      <dgm:spPr/>
    </dgm:pt>
    <dgm:pt modelId="{BDCE1CF0-CFC2-4873-915E-531BA4D6E0FB}" type="pres">
      <dgm:prSet presAssocID="{3BCFFCFE-0303-4510-B64F-D69A7ACF7C17}" presName="hierRoot2" presStyleCnt="0">
        <dgm:presLayoutVars>
          <dgm:hierBranch val="init"/>
        </dgm:presLayoutVars>
      </dgm:prSet>
      <dgm:spPr/>
    </dgm:pt>
    <dgm:pt modelId="{020A5152-EE21-4682-B32F-58412F9D6D87}" type="pres">
      <dgm:prSet presAssocID="{3BCFFCFE-0303-4510-B64F-D69A7ACF7C17}" presName="rootComposite" presStyleCnt="0"/>
      <dgm:spPr/>
    </dgm:pt>
    <dgm:pt modelId="{6E1E13B5-D2C0-4128-89FC-D2478FA99523}" type="pres">
      <dgm:prSet presAssocID="{3BCFFCFE-0303-4510-B64F-D69A7ACF7C17}" presName="rootText" presStyleLbl="node3" presStyleIdx="2" presStyleCnt="9" custLinFactNeighborX="-40047" custLinFactNeighborY="422">
        <dgm:presLayoutVars>
          <dgm:chPref val="3"/>
        </dgm:presLayoutVars>
      </dgm:prSet>
      <dgm:spPr/>
    </dgm:pt>
    <dgm:pt modelId="{84E77383-90C1-4448-8EF5-8F29229C899B}" type="pres">
      <dgm:prSet presAssocID="{3BCFFCFE-0303-4510-B64F-D69A7ACF7C17}" presName="rootConnector" presStyleLbl="node3" presStyleIdx="2" presStyleCnt="9"/>
      <dgm:spPr/>
    </dgm:pt>
    <dgm:pt modelId="{8A46535E-FEA4-4CE5-8986-2817B29DCA76}" type="pres">
      <dgm:prSet presAssocID="{3BCFFCFE-0303-4510-B64F-D69A7ACF7C17}" presName="hierChild4" presStyleCnt="0"/>
      <dgm:spPr/>
    </dgm:pt>
    <dgm:pt modelId="{7E42E412-8C5B-42FA-A91B-0092D73427BE}" type="pres">
      <dgm:prSet presAssocID="{3BCFFCFE-0303-4510-B64F-D69A7ACF7C17}" presName="hierChild5" presStyleCnt="0"/>
      <dgm:spPr/>
    </dgm:pt>
    <dgm:pt modelId="{004CEF7B-F410-480F-BD2A-B35B27114BAD}" type="pres">
      <dgm:prSet presAssocID="{E327E367-F669-4CF9-99EB-F97E6AFFC87C}" presName="hierChild5" presStyleCnt="0"/>
      <dgm:spPr/>
    </dgm:pt>
    <dgm:pt modelId="{5CF3F44B-0847-47EB-9609-7DBDF712F876}" type="pres">
      <dgm:prSet presAssocID="{1896B462-0F1A-4829-8DC5-6591D13EE07A}" presName="Name37" presStyleLbl="parChTrans1D2" presStyleIdx="1" presStyleCnt="3"/>
      <dgm:spPr/>
    </dgm:pt>
    <dgm:pt modelId="{B1EE250A-77C2-4106-9789-8A856ABA88F3}" type="pres">
      <dgm:prSet presAssocID="{4BB2CFDA-F2DB-4AAC-876A-4B139A2A5CAE}" presName="hierRoot2" presStyleCnt="0">
        <dgm:presLayoutVars>
          <dgm:hierBranch val="init"/>
        </dgm:presLayoutVars>
      </dgm:prSet>
      <dgm:spPr/>
    </dgm:pt>
    <dgm:pt modelId="{3B752E0C-7B58-4C80-B37A-357C13754F33}" type="pres">
      <dgm:prSet presAssocID="{4BB2CFDA-F2DB-4AAC-876A-4B139A2A5CAE}" presName="rootComposite" presStyleCnt="0"/>
      <dgm:spPr/>
    </dgm:pt>
    <dgm:pt modelId="{941E1B51-CD07-4306-A99B-2CB681A18F13}" type="pres">
      <dgm:prSet presAssocID="{4BB2CFDA-F2DB-4AAC-876A-4B139A2A5CAE}" presName="rootText" presStyleLbl="node2" presStyleIdx="1" presStyleCnt="3">
        <dgm:presLayoutVars>
          <dgm:chPref val="3"/>
        </dgm:presLayoutVars>
      </dgm:prSet>
      <dgm:spPr/>
    </dgm:pt>
    <dgm:pt modelId="{8C6609EC-AD35-4BEF-BB35-5B71016F2F74}" type="pres">
      <dgm:prSet presAssocID="{4BB2CFDA-F2DB-4AAC-876A-4B139A2A5CAE}" presName="rootConnector" presStyleLbl="node2" presStyleIdx="1" presStyleCnt="3"/>
      <dgm:spPr/>
    </dgm:pt>
    <dgm:pt modelId="{CDFAAF7C-171A-4DB2-BA5C-F387C1FAB6CC}" type="pres">
      <dgm:prSet presAssocID="{4BB2CFDA-F2DB-4AAC-876A-4B139A2A5CAE}" presName="hierChild4" presStyleCnt="0"/>
      <dgm:spPr/>
    </dgm:pt>
    <dgm:pt modelId="{413102A2-2FC4-43AE-819E-839D6C1C4B31}" type="pres">
      <dgm:prSet presAssocID="{142FD6B6-3AFD-4E66-959A-08B93DF3A018}" presName="Name37" presStyleLbl="parChTrans1D3" presStyleIdx="3" presStyleCnt="9"/>
      <dgm:spPr/>
    </dgm:pt>
    <dgm:pt modelId="{2D8E2C18-8070-4915-87B5-31BE357135E0}" type="pres">
      <dgm:prSet presAssocID="{5C81D92E-746F-4E66-9BA1-D074C523E8F1}" presName="hierRoot2" presStyleCnt="0">
        <dgm:presLayoutVars>
          <dgm:hierBranch val="init"/>
        </dgm:presLayoutVars>
      </dgm:prSet>
      <dgm:spPr/>
    </dgm:pt>
    <dgm:pt modelId="{E7EC6C84-0FDF-4A8A-A5B2-11ED5883EB27}" type="pres">
      <dgm:prSet presAssocID="{5C81D92E-746F-4E66-9BA1-D074C523E8F1}" presName="rootComposite" presStyleCnt="0"/>
      <dgm:spPr/>
    </dgm:pt>
    <dgm:pt modelId="{F60D8E66-3DC6-4113-84B9-AC60D0F319FD}" type="pres">
      <dgm:prSet presAssocID="{5C81D92E-746F-4E66-9BA1-D074C523E8F1}" presName="rootText" presStyleLbl="node3" presStyleIdx="3" presStyleCnt="9">
        <dgm:presLayoutVars>
          <dgm:chPref val="3"/>
        </dgm:presLayoutVars>
      </dgm:prSet>
      <dgm:spPr/>
    </dgm:pt>
    <dgm:pt modelId="{91810808-6815-465E-9D15-72C9CBD918D2}" type="pres">
      <dgm:prSet presAssocID="{5C81D92E-746F-4E66-9BA1-D074C523E8F1}" presName="rootConnector" presStyleLbl="node3" presStyleIdx="3" presStyleCnt="9"/>
      <dgm:spPr/>
    </dgm:pt>
    <dgm:pt modelId="{81142086-A917-4359-AA21-74F7F8ED1ED0}" type="pres">
      <dgm:prSet presAssocID="{5C81D92E-746F-4E66-9BA1-D074C523E8F1}" presName="hierChild4" presStyleCnt="0"/>
      <dgm:spPr/>
    </dgm:pt>
    <dgm:pt modelId="{C3BFAC07-F57E-4E55-830F-E9CCDFAFF506}" type="pres">
      <dgm:prSet presAssocID="{5C81D92E-746F-4E66-9BA1-D074C523E8F1}" presName="hierChild5" presStyleCnt="0"/>
      <dgm:spPr/>
    </dgm:pt>
    <dgm:pt modelId="{38765AA9-6727-45F7-B0BC-C779D3BD51D6}" type="pres">
      <dgm:prSet presAssocID="{B10A5499-FE6E-414A-8A24-EE5FEB445466}" presName="Name37" presStyleLbl="parChTrans1D3" presStyleIdx="4" presStyleCnt="9"/>
      <dgm:spPr/>
    </dgm:pt>
    <dgm:pt modelId="{18EC2325-B868-46A2-BB83-D012E4E5A29B}" type="pres">
      <dgm:prSet presAssocID="{F572D5F3-C36F-4448-B065-0AC283B09171}" presName="hierRoot2" presStyleCnt="0">
        <dgm:presLayoutVars>
          <dgm:hierBranch val="init"/>
        </dgm:presLayoutVars>
      </dgm:prSet>
      <dgm:spPr/>
    </dgm:pt>
    <dgm:pt modelId="{96A6E27A-FA01-469D-98AB-F151DEDA1BF0}" type="pres">
      <dgm:prSet presAssocID="{F572D5F3-C36F-4448-B065-0AC283B09171}" presName="rootComposite" presStyleCnt="0"/>
      <dgm:spPr/>
    </dgm:pt>
    <dgm:pt modelId="{AAB75475-2BBE-4E7A-8C18-C61BCD05B5C7}" type="pres">
      <dgm:prSet presAssocID="{F572D5F3-C36F-4448-B065-0AC283B09171}" presName="rootText" presStyleLbl="node3" presStyleIdx="4" presStyleCnt="9">
        <dgm:presLayoutVars>
          <dgm:chPref val="3"/>
        </dgm:presLayoutVars>
      </dgm:prSet>
      <dgm:spPr/>
    </dgm:pt>
    <dgm:pt modelId="{DB1C6D01-0CCC-4658-AF12-3589CA3B5961}" type="pres">
      <dgm:prSet presAssocID="{F572D5F3-C36F-4448-B065-0AC283B09171}" presName="rootConnector" presStyleLbl="node3" presStyleIdx="4" presStyleCnt="9"/>
      <dgm:spPr/>
    </dgm:pt>
    <dgm:pt modelId="{F7741332-C654-4ACD-932F-0E5FDFBC8FDF}" type="pres">
      <dgm:prSet presAssocID="{F572D5F3-C36F-4448-B065-0AC283B09171}" presName="hierChild4" presStyleCnt="0"/>
      <dgm:spPr/>
    </dgm:pt>
    <dgm:pt modelId="{BC71053B-CDE4-445F-9F97-4D4014BC5DA6}" type="pres">
      <dgm:prSet presAssocID="{F572D5F3-C36F-4448-B065-0AC283B09171}" presName="hierChild5" presStyleCnt="0"/>
      <dgm:spPr/>
    </dgm:pt>
    <dgm:pt modelId="{632F576C-6867-4E2C-BBDA-AC6CA1372DAF}" type="pres">
      <dgm:prSet presAssocID="{DB9C3686-53F5-4419-B089-F9ED97C5FCCE}" presName="Name37" presStyleLbl="parChTrans1D3" presStyleIdx="5" presStyleCnt="9"/>
      <dgm:spPr/>
    </dgm:pt>
    <dgm:pt modelId="{9E805FC2-D926-41FF-8F42-8E7F3A0E74DF}" type="pres">
      <dgm:prSet presAssocID="{C0C68FE0-11EB-498F-939E-EB504E22447C}" presName="hierRoot2" presStyleCnt="0">
        <dgm:presLayoutVars>
          <dgm:hierBranch val="init"/>
        </dgm:presLayoutVars>
      </dgm:prSet>
      <dgm:spPr/>
    </dgm:pt>
    <dgm:pt modelId="{7C725628-611E-4454-A04E-1FC4725AC751}" type="pres">
      <dgm:prSet presAssocID="{C0C68FE0-11EB-498F-939E-EB504E22447C}" presName="rootComposite" presStyleCnt="0"/>
      <dgm:spPr/>
    </dgm:pt>
    <dgm:pt modelId="{561AF39C-FDA8-42BC-93B1-D0BC84C90424}" type="pres">
      <dgm:prSet presAssocID="{C0C68FE0-11EB-498F-939E-EB504E22447C}" presName="rootText" presStyleLbl="node3" presStyleIdx="5" presStyleCnt="9">
        <dgm:presLayoutVars>
          <dgm:chPref val="3"/>
        </dgm:presLayoutVars>
      </dgm:prSet>
      <dgm:spPr/>
    </dgm:pt>
    <dgm:pt modelId="{9A5CD68C-31DF-42F1-A6AB-778814C48DC1}" type="pres">
      <dgm:prSet presAssocID="{C0C68FE0-11EB-498F-939E-EB504E22447C}" presName="rootConnector" presStyleLbl="node3" presStyleIdx="5" presStyleCnt="9"/>
      <dgm:spPr/>
    </dgm:pt>
    <dgm:pt modelId="{7247B11F-2917-4A60-840B-E1DDB0B263FC}" type="pres">
      <dgm:prSet presAssocID="{C0C68FE0-11EB-498F-939E-EB504E22447C}" presName="hierChild4" presStyleCnt="0"/>
      <dgm:spPr/>
    </dgm:pt>
    <dgm:pt modelId="{ED0C1BF5-4AB9-4579-B7F4-990AEE223848}" type="pres">
      <dgm:prSet presAssocID="{C0C68FE0-11EB-498F-939E-EB504E22447C}" presName="hierChild5" presStyleCnt="0"/>
      <dgm:spPr/>
    </dgm:pt>
    <dgm:pt modelId="{51EA441A-F933-4690-A201-569D2E604AF6}" type="pres">
      <dgm:prSet presAssocID="{4BB2CFDA-F2DB-4AAC-876A-4B139A2A5CAE}" presName="hierChild5" presStyleCnt="0"/>
      <dgm:spPr/>
    </dgm:pt>
    <dgm:pt modelId="{2CF85309-ED0D-4EE0-9FAE-7EBCDEDBBC57}" type="pres">
      <dgm:prSet presAssocID="{67C04BDF-4BB6-48AC-A843-0E55BDB01F75}" presName="Name37" presStyleLbl="parChTrans1D2" presStyleIdx="2" presStyleCnt="3"/>
      <dgm:spPr/>
    </dgm:pt>
    <dgm:pt modelId="{4E19CB81-79DB-439A-8CB0-56673992D09F}" type="pres">
      <dgm:prSet presAssocID="{66508058-EBD1-45E8-B482-10692BE99706}" presName="hierRoot2" presStyleCnt="0">
        <dgm:presLayoutVars>
          <dgm:hierBranch val="init"/>
        </dgm:presLayoutVars>
      </dgm:prSet>
      <dgm:spPr/>
    </dgm:pt>
    <dgm:pt modelId="{67CF70C9-876F-4133-BB9A-4B81530E2AD3}" type="pres">
      <dgm:prSet presAssocID="{66508058-EBD1-45E8-B482-10692BE99706}" presName="rootComposite" presStyleCnt="0"/>
      <dgm:spPr/>
    </dgm:pt>
    <dgm:pt modelId="{C7DAA861-7B94-412C-A41F-DC6A22134295}" type="pres">
      <dgm:prSet presAssocID="{66508058-EBD1-45E8-B482-10692BE99706}" presName="rootText" presStyleLbl="node2" presStyleIdx="2" presStyleCnt="3" custLinFactNeighborX="53108" custLinFactNeighborY="4843">
        <dgm:presLayoutVars>
          <dgm:chPref val="3"/>
        </dgm:presLayoutVars>
      </dgm:prSet>
      <dgm:spPr/>
    </dgm:pt>
    <dgm:pt modelId="{54870E27-57AA-4389-A41E-D19EF916069C}" type="pres">
      <dgm:prSet presAssocID="{66508058-EBD1-45E8-B482-10692BE99706}" presName="rootConnector" presStyleLbl="node2" presStyleIdx="2" presStyleCnt="3"/>
      <dgm:spPr/>
    </dgm:pt>
    <dgm:pt modelId="{E7CB7097-FDE9-4BDA-B9C2-2646A7BD67A6}" type="pres">
      <dgm:prSet presAssocID="{66508058-EBD1-45E8-B482-10692BE99706}" presName="hierChild4" presStyleCnt="0"/>
      <dgm:spPr/>
    </dgm:pt>
    <dgm:pt modelId="{EC90B0B0-5BA7-47F4-BA5F-349D35939CBA}" type="pres">
      <dgm:prSet presAssocID="{A6F6767C-6B69-48E5-B2EF-FC8297FCC62F}" presName="Name37" presStyleLbl="parChTrans1D3" presStyleIdx="6" presStyleCnt="9"/>
      <dgm:spPr/>
    </dgm:pt>
    <dgm:pt modelId="{142E5978-5E6F-417D-BE64-D67D1271A296}" type="pres">
      <dgm:prSet presAssocID="{D680A5E1-7A6E-4599-9429-479B49720ADE}" presName="hierRoot2" presStyleCnt="0">
        <dgm:presLayoutVars>
          <dgm:hierBranch val="init"/>
        </dgm:presLayoutVars>
      </dgm:prSet>
      <dgm:spPr/>
    </dgm:pt>
    <dgm:pt modelId="{F126EB0F-C355-4C47-8B9D-F64D84A7048D}" type="pres">
      <dgm:prSet presAssocID="{D680A5E1-7A6E-4599-9429-479B49720ADE}" presName="rootComposite" presStyleCnt="0"/>
      <dgm:spPr/>
    </dgm:pt>
    <dgm:pt modelId="{1F62E23F-A79A-4C9B-8E4C-CD77FC5395BF}" type="pres">
      <dgm:prSet presAssocID="{D680A5E1-7A6E-4599-9429-479B49720ADE}" presName="rootText" presStyleLbl="node3" presStyleIdx="6" presStyleCnt="9" custLinFactNeighborX="53108" custLinFactNeighborY="4843">
        <dgm:presLayoutVars>
          <dgm:chPref val="3"/>
        </dgm:presLayoutVars>
      </dgm:prSet>
      <dgm:spPr/>
    </dgm:pt>
    <dgm:pt modelId="{50A0BB76-3C57-479D-9B28-9ECE6C70504E}" type="pres">
      <dgm:prSet presAssocID="{D680A5E1-7A6E-4599-9429-479B49720ADE}" presName="rootConnector" presStyleLbl="node3" presStyleIdx="6" presStyleCnt="9"/>
      <dgm:spPr/>
    </dgm:pt>
    <dgm:pt modelId="{91ECBBE4-E94E-47BD-AFF3-816103338706}" type="pres">
      <dgm:prSet presAssocID="{D680A5E1-7A6E-4599-9429-479B49720ADE}" presName="hierChild4" presStyleCnt="0"/>
      <dgm:spPr/>
    </dgm:pt>
    <dgm:pt modelId="{A3EB6E95-ED2E-461B-80CD-3E92CEB6C808}" type="pres">
      <dgm:prSet presAssocID="{D680A5E1-7A6E-4599-9429-479B49720ADE}" presName="hierChild5" presStyleCnt="0"/>
      <dgm:spPr/>
    </dgm:pt>
    <dgm:pt modelId="{BA059D04-68E4-490B-B4C0-AFDAF1CDC943}" type="pres">
      <dgm:prSet presAssocID="{D8C57135-84D5-453C-8C7F-6CF15D40F513}" presName="Name37" presStyleLbl="parChTrans1D3" presStyleIdx="7" presStyleCnt="9"/>
      <dgm:spPr/>
    </dgm:pt>
    <dgm:pt modelId="{0AE536E4-31B8-4C2D-85FB-D8C7C4C8A608}" type="pres">
      <dgm:prSet presAssocID="{C9D8964F-91EC-4C20-B125-0CD6576E058F}" presName="hierRoot2" presStyleCnt="0">
        <dgm:presLayoutVars>
          <dgm:hierBranch val="init"/>
        </dgm:presLayoutVars>
      </dgm:prSet>
      <dgm:spPr/>
    </dgm:pt>
    <dgm:pt modelId="{BB71B600-AAE5-4E14-AC37-B0AF177C4DE5}" type="pres">
      <dgm:prSet presAssocID="{C9D8964F-91EC-4C20-B125-0CD6576E058F}" presName="rootComposite" presStyleCnt="0"/>
      <dgm:spPr/>
    </dgm:pt>
    <dgm:pt modelId="{3E0BC4E0-AB04-4EB3-9741-AAF8761B93F3}" type="pres">
      <dgm:prSet presAssocID="{C9D8964F-91EC-4C20-B125-0CD6576E058F}" presName="rootText" presStyleLbl="node3" presStyleIdx="7" presStyleCnt="9" custLinFactNeighborX="53108" custLinFactNeighborY="4843">
        <dgm:presLayoutVars>
          <dgm:chPref val="3"/>
        </dgm:presLayoutVars>
      </dgm:prSet>
      <dgm:spPr/>
    </dgm:pt>
    <dgm:pt modelId="{84FCCBFD-7D89-4F6C-AB3A-5B74CF2A0CB7}" type="pres">
      <dgm:prSet presAssocID="{C9D8964F-91EC-4C20-B125-0CD6576E058F}" presName="rootConnector" presStyleLbl="node3" presStyleIdx="7" presStyleCnt="9"/>
      <dgm:spPr/>
    </dgm:pt>
    <dgm:pt modelId="{BAA8A689-7031-47FB-B738-D7CBC749A067}" type="pres">
      <dgm:prSet presAssocID="{C9D8964F-91EC-4C20-B125-0CD6576E058F}" presName="hierChild4" presStyleCnt="0"/>
      <dgm:spPr/>
    </dgm:pt>
    <dgm:pt modelId="{93440D67-3A28-4257-9219-9B083BD03AA5}" type="pres">
      <dgm:prSet presAssocID="{C9D8964F-91EC-4C20-B125-0CD6576E058F}" presName="hierChild5" presStyleCnt="0"/>
      <dgm:spPr/>
    </dgm:pt>
    <dgm:pt modelId="{B912D664-A76B-471A-820C-9826C8518145}" type="pres">
      <dgm:prSet presAssocID="{DCA54D17-995E-4FBC-AA09-CF6650DCBAFB}" presName="Name37" presStyleLbl="parChTrans1D3" presStyleIdx="8" presStyleCnt="9"/>
      <dgm:spPr/>
    </dgm:pt>
    <dgm:pt modelId="{DC22E0F1-08DC-45A7-AE73-8BA494DB6572}" type="pres">
      <dgm:prSet presAssocID="{3AD3EBBE-E829-4968-B574-CF54B03F7863}" presName="hierRoot2" presStyleCnt="0">
        <dgm:presLayoutVars>
          <dgm:hierBranch val="init"/>
        </dgm:presLayoutVars>
      </dgm:prSet>
      <dgm:spPr/>
    </dgm:pt>
    <dgm:pt modelId="{495CE9E5-2278-4A7D-8A06-1E5AFD1F3F06}" type="pres">
      <dgm:prSet presAssocID="{3AD3EBBE-E829-4968-B574-CF54B03F7863}" presName="rootComposite" presStyleCnt="0"/>
      <dgm:spPr/>
    </dgm:pt>
    <dgm:pt modelId="{B642E2E4-841B-473B-96E2-CBCCBB42C324}" type="pres">
      <dgm:prSet presAssocID="{3AD3EBBE-E829-4968-B574-CF54B03F7863}" presName="rootText" presStyleLbl="node3" presStyleIdx="8" presStyleCnt="9" custLinFactNeighborX="53108" custLinFactNeighborY="4843">
        <dgm:presLayoutVars>
          <dgm:chPref val="3"/>
        </dgm:presLayoutVars>
      </dgm:prSet>
      <dgm:spPr/>
    </dgm:pt>
    <dgm:pt modelId="{4E215398-59D7-4858-B0DD-52784EA9C093}" type="pres">
      <dgm:prSet presAssocID="{3AD3EBBE-E829-4968-B574-CF54B03F7863}" presName="rootConnector" presStyleLbl="node3" presStyleIdx="8" presStyleCnt="9"/>
      <dgm:spPr/>
    </dgm:pt>
    <dgm:pt modelId="{198BE8AD-17EB-4E76-BB3A-C4B8FE06FCDA}" type="pres">
      <dgm:prSet presAssocID="{3AD3EBBE-E829-4968-B574-CF54B03F7863}" presName="hierChild4" presStyleCnt="0"/>
      <dgm:spPr/>
    </dgm:pt>
    <dgm:pt modelId="{B00FB53E-6BA9-413C-A4D8-4108095FEB47}" type="pres">
      <dgm:prSet presAssocID="{3AD3EBBE-E829-4968-B574-CF54B03F7863}" presName="hierChild5" presStyleCnt="0"/>
      <dgm:spPr/>
    </dgm:pt>
    <dgm:pt modelId="{F5842EB8-1229-4D69-8F04-80D668C06254}" type="pres">
      <dgm:prSet presAssocID="{66508058-EBD1-45E8-B482-10692BE99706}" presName="hierChild5" presStyleCnt="0"/>
      <dgm:spPr/>
    </dgm:pt>
    <dgm:pt modelId="{3E1E3240-DADE-461C-B47C-6748DD081894}" type="pres">
      <dgm:prSet presAssocID="{7717E924-CE6A-408A-B05D-BC4170A37350}" presName="hierChild3" presStyleCnt="0"/>
      <dgm:spPr/>
    </dgm:pt>
  </dgm:ptLst>
  <dgm:cxnLst>
    <dgm:cxn modelId="{0C6F8D07-7682-4EE6-8C8D-9CE8BDF66B84}" type="presOf" srcId="{C9D8964F-91EC-4C20-B125-0CD6576E058F}" destId="{84FCCBFD-7D89-4F6C-AB3A-5B74CF2A0CB7}" srcOrd="1" destOrd="0" presId="urn:microsoft.com/office/officeart/2005/8/layout/orgChart1"/>
    <dgm:cxn modelId="{1F249E09-BC29-4ED7-9444-E0FFF6B5E52D}" type="presOf" srcId="{66508058-EBD1-45E8-B482-10692BE99706}" destId="{C7DAA861-7B94-412C-A41F-DC6A22134295}" srcOrd="0" destOrd="0" presId="urn:microsoft.com/office/officeart/2005/8/layout/orgChart1"/>
    <dgm:cxn modelId="{36E0F609-0FD2-4ECB-91B7-A88247CB5929}" srcId="{7717E924-CE6A-408A-B05D-BC4170A37350}" destId="{66508058-EBD1-45E8-B482-10692BE99706}" srcOrd="2" destOrd="0" parTransId="{67C04BDF-4BB6-48AC-A843-0E55BDB01F75}" sibTransId="{03FDC818-DAD4-4A61-B7FE-4137295EE861}"/>
    <dgm:cxn modelId="{488F970B-E9B9-48A1-8357-A686BB9131AD}" type="presOf" srcId="{DB9C3686-53F5-4419-B089-F9ED97C5FCCE}" destId="{632F576C-6867-4E2C-BBDA-AC6CA1372DAF}" srcOrd="0" destOrd="0" presId="urn:microsoft.com/office/officeart/2005/8/layout/orgChart1"/>
    <dgm:cxn modelId="{AA278E0D-30B0-41D3-851C-6AF0A2ADD16E}" type="presOf" srcId="{1896B462-0F1A-4829-8DC5-6591D13EE07A}" destId="{5CF3F44B-0847-47EB-9609-7DBDF712F876}" srcOrd="0" destOrd="0" presId="urn:microsoft.com/office/officeart/2005/8/layout/orgChart1"/>
    <dgm:cxn modelId="{05BD7511-6716-4CEA-B477-4C33DB0890E0}" type="presOf" srcId="{3AD3EBBE-E829-4968-B574-CF54B03F7863}" destId="{4E215398-59D7-4858-B0DD-52784EA9C093}" srcOrd="1" destOrd="0" presId="urn:microsoft.com/office/officeart/2005/8/layout/orgChart1"/>
    <dgm:cxn modelId="{5B70EA16-4AF9-41DB-A4B5-F9215EF29267}" type="presOf" srcId="{3BCFFCFE-0303-4510-B64F-D69A7ACF7C17}" destId="{6E1E13B5-D2C0-4128-89FC-D2478FA99523}" srcOrd="0" destOrd="0" presId="urn:microsoft.com/office/officeart/2005/8/layout/orgChart1"/>
    <dgm:cxn modelId="{714D1519-F33D-4140-BF98-555555EFA2E3}" srcId="{7717E924-CE6A-408A-B05D-BC4170A37350}" destId="{4BB2CFDA-F2DB-4AAC-876A-4B139A2A5CAE}" srcOrd="1" destOrd="0" parTransId="{1896B462-0F1A-4829-8DC5-6591D13EE07A}" sibTransId="{05510CAE-D32C-42AE-AB2E-229944D1C042}"/>
    <dgm:cxn modelId="{B687B31A-CE9C-41AA-9742-292A7A0DC325}" type="presOf" srcId="{27A1AF90-2A39-4D4E-9A47-60B15FD679A6}" destId="{7B0AE381-5969-496D-8878-16E206585A86}" srcOrd="0" destOrd="0" presId="urn:microsoft.com/office/officeart/2005/8/layout/orgChart1"/>
    <dgm:cxn modelId="{B05CE41A-C32F-49AC-A420-3A522DDF4D78}" type="presOf" srcId="{C0C442B8-F0BF-42EF-A423-7ADA31C9B8B5}" destId="{8925F867-2262-4B45-8F90-0B29AA10D8C3}" srcOrd="0" destOrd="0" presId="urn:microsoft.com/office/officeart/2005/8/layout/orgChart1"/>
    <dgm:cxn modelId="{7271E91A-100F-44D0-9911-B797DC002D47}" type="presOf" srcId="{4BB2CFDA-F2DB-4AAC-876A-4B139A2A5CAE}" destId="{941E1B51-CD07-4306-A99B-2CB681A18F13}" srcOrd="0" destOrd="0" presId="urn:microsoft.com/office/officeart/2005/8/layout/orgChart1"/>
    <dgm:cxn modelId="{10684A22-439C-484E-9F26-56EAEB3D0CD9}" srcId="{66508058-EBD1-45E8-B482-10692BE99706}" destId="{D680A5E1-7A6E-4599-9429-479B49720ADE}" srcOrd="0" destOrd="0" parTransId="{A6F6767C-6B69-48E5-B2EF-FC8297FCC62F}" sibTransId="{87761023-8D95-49D6-8855-30B4F0A011F4}"/>
    <dgm:cxn modelId="{B76E5133-1115-49D2-8D39-AB47387E4D4D}" type="presOf" srcId="{67C04BDF-4BB6-48AC-A843-0E55BDB01F75}" destId="{2CF85309-ED0D-4EE0-9FAE-7EBCDEDBBC57}" srcOrd="0" destOrd="0" presId="urn:microsoft.com/office/officeart/2005/8/layout/orgChart1"/>
    <dgm:cxn modelId="{5E224E3A-3C0D-40EA-9084-C14A4D3E63FB}" type="presOf" srcId="{E327E367-F669-4CF9-99EB-F97E6AFFC87C}" destId="{692A1F30-59A7-410C-B3B9-7F72B0FDE381}" srcOrd="1" destOrd="0" presId="urn:microsoft.com/office/officeart/2005/8/layout/orgChart1"/>
    <dgm:cxn modelId="{E142D23B-AFAD-43D7-B879-2BB84A7336FA}" type="presOf" srcId="{A4E607FA-1E63-4ED1-8B4C-354E1732B6AF}" destId="{AD8F8AB4-60EB-41D2-BECD-1980913678BD}" srcOrd="1" destOrd="0" presId="urn:microsoft.com/office/officeart/2005/8/layout/orgChart1"/>
    <dgm:cxn modelId="{39843E5C-62B2-4808-A866-781BA9807735}" type="presOf" srcId="{142FD6B6-3AFD-4E66-959A-08B93DF3A018}" destId="{413102A2-2FC4-43AE-819E-839D6C1C4B31}" srcOrd="0" destOrd="0" presId="urn:microsoft.com/office/officeart/2005/8/layout/orgChart1"/>
    <dgm:cxn modelId="{F8DFDA5C-9F57-4423-BF17-21EA5F6332D9}" type="presOf" srcId="{66508058-EBD1-45E8-B482-10692BE99706}" destId="{54870E27-57AA-4389-A41E-D19EF916069C}" srcOrd="1" destOrd="0" presId="urn:microsoft.com/office/officeart/2005/8/layout/orgChart1"/>
    <dgm:cxn modelId="{45200142-057C-4D54-BCAD-0CC9341D66AF}" srcId="{558285FB-9161-4C90-ABA3-131D6518D629}" destId="{7717E924-CE6A-408A-B05D-BC4170A37350}" srcOrd="0" destOrd="0" parTransId="{EAC8D3AD-FD23-4385-B853-161ABF5B0404}" sibTransId="{DF3FBCCF-D942-4186-A0DA-55687FA743F7}"/>
    <dgm:cxn modelId="{9037DF43-BF84-44C6-9C39-EEC6BCD40F94}" type="presOf" srcId="{A81E20F0-0F7B-40A8-8F3F-FBB82F0876B5}" destId="{86AE07F1-CC0C-498D-B25D-7B853A11A7FF}" srcOrd="0" destOrd="0" presId="urn:microsoft.com/office/officeart/2005/8/layout/orgChart1"/>
    <dgm:cxn modelId="{1F614746-66CB-4B80-A2AD-23A62621704F}" type="presOf" srcId="{7717E924-CE6A-408A-B05D-BC4170A37350}" destId="{2C4ED1D5-6AAD-4570-B9C9-007CFDF19E73}" srcOrd="0" destOrd="0" presId="urn:microsoft.com/office/officeart/2005/8/layout/orgChart1"/>
    <dgm:cxn modelId="{4E7FB146-48BC-48E6-88C9-DD1E2BAB4C3D}" type="presOf" srcId="{5C81D92E-746F-4E66-9BA1-D074C523E8F1}" destId="{91810808-6815-465E-9D15-72C9CBD918D2}" srcOrd="1" destOrd="0" presId="urn:microsoft.com/office/officeart/2005/8/layout/orgChart1"/>
    <dgm:cxn modelId="{F7ADC149-3473-4E72-A99B-78C4DB54144D}" srcId="{4BB2CFDA-F2DB-4AAC-876A-4B139A2A5CAE}" destId="{F572D5F3-C36F-4448-B065-0AC283B09171}" srcOrd="1" destOrd="0" parTransId="{B10A5499-FE6E-414A-8A24-EE5FEB445466}" sibTransId="{831F2417-4304-4E7B-B282-C515130749F2}"/>
    <dgm:cxn modelId="{966FF669-1EA1-402D-A0D2-11CFAF089848}" srcId="{7717E924-CE6A-408A-B05D-BC4170A37350}" destId="{E327E367-F669-4CF9-99EB-F97E6AFFC87C}" srcOrd="0" destOrd="0" parTransId="{C0C442B8-F0BF-42EF-A423-7ADA31C9B8B5}" sibTransId="{38DECCE8-7D0A-44F8-A9FD-FC94F376F142}"/>
    <dgm:cxn modelId="{6F7DE56D-6C5E-4BF8-95C7-E2AD54481AA8}" type="presOf" srcId="{E327E367-F669-4CF9-99EB-F97E6AFFC87C}" destId="{C05A5648-08FD-4E92-B3C0-9AAA85D706D8}" srcOrd="0" destOrd="0" presId="urn:microsoft.com/office/officeart/2005/8/layout/orgChart1"/>
    <dgm:cxn modelId="{39E9FD50-D83B-4BFD-A587-898E0DC94C86}" type="presOf" srcId="{558285FB-9161-4C90-ABA3-131D6518D629}" destId="{CB523FD3-2EA0-4A2C-8F94-9F980D1DE504}" srcOrd="0" destOrd="0" presId="urn:microsoft.com/office/officeart/2005/8/layout/orgChart1"/>
    <dgm:cxn modelId="{72BED672-37E4-48F8-98C8-D7A15260A9E3}" type="presOf" srcId="{B10A5499-FE6E-414A-8A24-EE5FEB445466}" destId="{38765AA9-6727-45F7-B0BC-C779D3BD51D6}" srcOrd="0" destOrd="0" presId="urn:microsoft.com/office/officeart/2005/8/layout/orgChart1"/>
    <dgm:cxn modelId="{6B85B173-E8E1-4152-8924-C3929D475F05}" type="presOf" srcId="{DCA54D17-995E-4FBC-AA09-CF6650DCBAFB}" destId="{B912D664-A76B-471A-820C-9826C8518145}" srcOrd="0" destOrd="0" presId="urn:microsoft.com/office/officeart/2005/8/layout/orgChart1"/>
    <dgm:cxn modelId="{F0DC0D75-8243-471B-B06C-0536A41F5E3C}" type="presOf" srcId="{7717E924-CE6A-408A-B05D-BC4170A37350}" destId="{1547755B-CE39-405B-A115-A632A75361B5}" srcOrd="1" destOrd="0" presId="urn:microsoft.com/office/officeart/2005/8/layout/orgChart1"/>
    <dgm:cxn modelId="{7D1F9575-101D-4A7A-9638-1AB8BC172504}" type="presOf" srcId="{5C81D92E-746F-4E66-9BA1-D074C523E8F1}" destId="{F60D8E66-3DC6-4113-84B9-AC60D0F319FD}" srcOrd="0" destOrd="0" presId="urn:microsoft.com/office/officeart/2005/8/layout/orgChart1"/>
    <dgm:cxn modelId="{CD587D77-F864-4582-BD9E-47B77A27EDD0}" type="presOf" srcId="{D680A5E1-7A6E-4599-9429-479B49720ADE}" destId="{1F62E23F-A79A-4C9B-8E4C-CD77FC5395BF}" srcOrd="0" destOrd="0" presId="urn:microsoft.com/office/officeart/2005/8/layout/orgChart1"/>
    <dgm:cxn modelId="{C73E4B7F-95F3-4789-8D0B-76733609BA73}" type="presOf" srcId="{A6F6767C-6B69-48E5-B2EF-FC8297FCC62F}" destId="{EC90B0B0-5BA7-47F4-BA5F-349D35939CBA}" srcOrd="0" destOrd="0" presId="urn:microsoft.com/office/officeart/2005/8/layout/orgChart1"/>
    <dgm:cxn modelId="{E24DB782-3DAC-44C2-833D-31E25AE43481}" srcId="{4BB2CFDA-F2DB-4AAC-876A-4B139A2A5CAE}" destId="{5C81D92E-746F-4E66-9BA1-D074C523E8F1}" srcOrd="0" destOrd="0" parTransId="{142FD6B6-3AFD-4E66-959A-08B93DF3A018}" sibTransId="{793E261C-7531-4125-AAF1-42F4214C6E39}"/>
    <dgm:cxn modelId="{CEBE6685-26CF-44F9-8900-59693F950CCB}" type="presOf" srcId="{D680A5E1-7A6E-4599-9429-479B49720ADE}" destId="{50A0BB76-3C57-479D-9B28-9ECE6C70504E}" srcOrd="1" destOrd="0" presId="urn:microsoft.com/office/officeart/2005/8/layout/orgChart1"/>
    <dgm:cxn modelId="{A703DA8F-1924-464D-B815-8FD932F1F4F4}" type="presOf" srcId="{4BB2CFDA-F2DB-4AAC-876A-4B139A2A5CAE}" destId="{8C6609EC-AD35-4BEF-BB35-5B71016F2F74}" srcOrd="1" destOrd="0" presId="urn:microsoft.com/office/officeart/2005/8/layout/orgChart1"/>
    <dgm:cxn modelId="{9B48EA9D-B575-4677-BC37-02A629DA5336}" type="presOf" srcId="{3AD3EBBE-E829-4968-B574-CF54B03F7863}" destId="{B642E2E4-841B-473B-96E2-CBCCBB42C324}" srcOrd="0" destOrd="0" presId="urn:microsoft.com/office/officeart/2005/8/layout/orgChart1"/>
    <dgm:cxn modelId="{F96997A8-A2A6-46B8-B9A9-FE0FB834589E}" type="presOf" srcId="{7580F18B-A3F8-434D-8527-87B0ED167F3D}" destId="{93E7000B-8CAA-4E9B-881C-6AC718C5E168}" srcOrd="0" destOrd="0" presId="urn:microsoft.com/office/officeart/2005/8/layout/orgChart1"/>
    <dgm:cxn modelId="{607E07AE-A18C-4DDB-8F11-48E671D100D7}" type="presOf" srcId="{4A86808A-822E-4B63-B7D4-2C80BD2B2DBC}" destId="{04B31B75-5660-42CC-8B75-EE1A8DAADC5C}" srcOrd="1" destOrd="0" presId="urn:microsoft.com/office/officeart/2005/8/layout/orgChart1"/>
    <dgm:cxn modelId="{434B53C8-C769-41FE-A8F2-C78F75D4F8AD}" type="presOf" srcId="{3BCFFCFE-0303-4510-B64F-D69A7ACF7C17}" destId="{84E77383-90C1-4448-8EF5-8F29229C899B}" srcOrd="1" destOrd="0" presId="urn:microsoft.com/office/officeart/2005/8/layout/orgChart1"/>
    <dgm:cxn modelId="{C217F0C8-BE0A-4027-BA63-0D40C45EA2D2}" type="presOf" srcId="{A4E607FA-1E63-4ED1-8B4C-354E1732B6AF}" destId="{541D5103-5F53-42FB-8723-4A28B94FD3F8}" srcOrd="0" destOrd="0" presId="urn:microsoft.com/office/officeart/2005/8/layout/orgChart1"/>
    <dgm:cxn modelId="{8F0146C9-25D3-4BF7-AE56-700CAB79E799}" srcId="{E327E367-F669-4CF9-99EB-F97E6AFFC87C}" destId="{4A86808A-822E-4B63-B7D4-2C80BD2B2DBC}" srcOrd="0" destOrd="0" parTransId="{27A1AF90-2A39-4D4E-9A47-60B15FD679A6}" sibTransId="{08401DD9-578F-4C10-B035-E35A39D127CF}"/>
    <dgm:cxn modelId="{AD3F2DCA-67CC-439E-9AEC-AF5025A24CB5}" type="presOf" srcId="{C9D8964F-91EC-4C20-B125-0CD6576E058F}" destId="{3E0BC4E0-AB04-4EB3-9741-AAF8761B93F3}" srcOrd="0" destOrd="0" presId="urn:microsoft.com/office/officeart/2005/8/layout/orgChart1"/>
    <dgm:cxn modelId="{ED722ECD-115C-40BC-B760-F3E4B98C9542}" srcId="{66508058-EBD1-45E8-B482-10692BE99706}" destId="{3AD3EBBE-E829-4968-B574-CF54B03F7863}" srcOrd="2" destOrd="0" parTransId="{DCA54D17-995E-4FBC-AA09-CF6650DCBAFB}" sibTransId="{4BE3925C-A7DC-4F90-B80B-086456EE0B55}"/>
    <dgm:cxn modelId="{D2A228CE-3B42-49BE-A2FE-E623D3497965}" type="presOf" srcId="{F572D5F3-C36F-4448-B065-0AC283B09171}" destId="{DB1C6D01-0CCC-4658-AF12-3589CA3B5961}" srcOrd="1" destOrd="0" presId="urn:microsoft.com/office/officeart/2005/8/layout/orgChart1"/>
    <dgm:cxn modelId="{56AA23D1-D3FE-4D59-A1C7-9BF19E0D110C}" type="presOf" srcId="{D8C57135-84D5-453C-8C7F-6CF15D40F513}" destId="{BA059D04-68E4-490B-B4C0-AFDAF1CDC943}" srcOrd="0" destOrd="0" presId="urn:microsoft.com/office/officeart/2005/8/layout/orgChart1"/>
    <dgm:cxn modelId="{F62A2DD6-7C1F-4FDC-B94F-8833DE059BAA}" type="presOf" srcId="{F572D5F3-C36F-4448-B065-0AC283B09171}" destId="{AAB75475-2BBE-4E7A-8C18-C61BCD05B5C7}" srcOrd="0" destOrd="0" presId="urn:microsoft.com/office/officeart/2005/8/layout/orgChart1"/>
    <dgm:cxn modelId="{8A83B7DB-B0CA-41C0-A2F4-58403A8F817F}" srcId="{E327E367-F669-4CF9-99EB-F97E6AFFC87C}" destId="{3BCFFCFE-0303-4510-B64F-D69A7ACF7C17}" srcOrd="2" destOrd="0" parTransId="{7580F18B-A3F8-434D-8527-87B0ED167F3D}" sibTransId="{8F378664-AD5D-4FFC-A328-562F6C44AA00}"/>
    <dgm:cxn modelId="{AC64FEDF-1ED7-4A36-A024-57248AF84972}" type="presOf" srcId="{C0C68FE0-11EB-498F-939E-EB504E22447C}" destId="{561AF39C-FDA8-42BC-93B1-D0BC84C90424}" srcOrd="0" destOrd="0" presId="urn:microsoft.com/office/officeart/2005/8/layout/orgChart1"/>
    <dgm:cxn modelId="{997E14EF-8B56-479A-A106-6C8157E9AF0B}" srcId="{66508058-EBD1-45E8-B482-10692BE99706}" destId="{C9D8964F-91EC-4C20-B125-0CD6576E058F}" srcOrd="1" destOrd="0" parTransId="{D8C57135-84D5-453C-8C7F-6CF15D40F513}" sibTransId="{728DC80A-62FA-4753-90E3-12CD1859ECB5}"/>
    <dgm:cxn modelId="{2FF6D6F1-43F7-47E6-9842-904FE577E237}" srcId="{E327E367-F669-4CF9-99EB-F97E6AFFC87C}" destId="{A4E607FA-1E63-4ED1-8B4C-354E1732B6AF}" srcOrd="1" destOrd="0" parTransId="{A81E20F0-0F7B-40A8-8F3F-FBB82F0876B5}" sibTransId="{4678DC6C-0825-42C9-B9ED-90E912D38EDA}"/>
    <dgm:cxn modelId="{51E381F2-E3A5-4A37-82D4-A256F4856544}" type="presOf" srcId="{4A86808A-822E-4B63-B7D4-2C80BD2B2DBC}" destId="{2D211E77-D964-459E-8BF0-8881AD1A002C}" srcOrd="0" destOrd="0" presId="urn:microsoft.com/office/officeart/2005/8/layout/orgChart1"/>
    <dgm:cxn modelId="{AFD2C1F3-FC42-4C9A-A128-0CB80D22B2B8}" type="presOf" srcId="{C0C68FE0-11EB-498F-939E-EB504E22447C}" destId="{9A5CD68C-31DF-42F1-A6AB-778814C48DC1}" srcOrd="1" destOrd="0" presId="urn:microsoft.com/office/officeart/2005/8/layout/orgChart1"/>
    <dgm:cxn modelId="{98821CF6-5D87-42E4-9D77-54EFBF237779}" srcId="{4BB2CFDA-F2DB-4AAC-876A-4B139A2A5CAE}" destId="{C0C68FE0-11EB-498F-939E-EB504E22447C}" srcOrd="2" destOrd="0" parTransId="{DB9C3686-53F5-4419-B089-F9ED97C5FCCE}" sibTransId="{D84DC460-9DDD-42D4-B9F5-DBBC038B8575}"/>
    <dgm:cxn modelId="{02091878-A685-4104-9CFB-A48678AAF2D4}" type="presParOf" srcId="{CB523FD3-2EA0-4A2C-8F94-9F980D1DE504}" destId="{36419B1D-86DF-4BD6-AA22-EB40B171C8D2}" srcOrd="0" destOrd="0" presId="urn:microsoft.com/office/officeart/2005/8/layout/orgChart1"/>
    <dgm:cxn modelId="{A7C884D7-BE25-46F4-8345-AE9E6A2A7A55}" type="presParOf" srcId="{36419B1D-86DF-4BD6-AA22-EB40B171C8D2}" destId="{E29EB1EB-4F9F-4B3A-ADCD-98F130216C3B}" srcOrd="0" destOrd="0" presId="urn:microsoft.com/office/officeart/2005/8/layout/orgChart1"/>
    <dgm:cxn modelId="{C4CBACD1-B667-471F-AEC5-4E782E7E88A5}" type="presParOf" srcId="{E29EB1EB-4F9F-4B3A-ADCD-98F130216C3B}" destId="{2C4ED1D5-6AAD-4570-B9C9-007CFDF19E73}" srcOrd="0" destOrd="0" presId="urn:microsoft.com/office/officeart/2005/8/layout/orgChart1"/>
    <dgm:cxn modelId="{B8C99F90-185F-494B-873C-0E9BE80825CC}" type="presParOf" srcId="{E29EB1EB-4F9F-4B3A-ADCD-98F130216C3B}" destId="{1547755B-CE39-405B-A115-A632A75361B5}" srcOrd="1" destOrd="0" presId="urn:microsoft.com/office/officeart/2005/8/layout/orgChart1"/>
    <dgm:cxn modelId="{10D4A4DA-6466-4416-857B-724FFDA6D4D1}" type="presParOf" srcId="{36419B1D-86DF-4BD6-AA22-EB40B171C8D2}" destId="{F579569C-919C-4BDB-99E9-5D7B90927983}" srcOrd="1" destOrd="0" presId="urn:microsoft.com/office/officeart/2005/8/layout/orgChart1"/>
    <dgm:cxn modelId="{DD789A7B-CC27-4DD1-BC49-A31589D4FEE7}" type="presParOf" srcId="{F579569C-919C-4BDB-99E9-5D7B90927983}" destId="{8925F867-2262-4B45-8F90-0B29AA10D8C3}" srcOrd="0" destOrd="0" presId="urn:microsoft.com/office/officeart/2005/8/layout/orgChart1"/>
    <dgm:cxn modelId="{81A5D4F0-F65F-4132-AC41-A5FC8996282A}" type="presParOf" srcId="{F579569C-919C-4BDB-99E9-5D7B90927983}" destId="{FF654BC4-7542-4FDC-8B3F-D61B19B1DA81}" srcOrd="1" destOrd="0" presId="urn:microsoft.com/office/officeart/2005/8/layout/orgChart1"/>
    <dgm:cxn modelId="{3548BAF7-E273-4816-AD02-3851F21FCC33}" type="presParOf" srcId="{FF654BC4-7542-4FDC-8B3F-D61B19B1DA81}" destId="{11AFD705-B408-4B5E-92D8-204F910E4D9E}" srcOrd="0" destOrd="0" presId="urn:microsoft.com/office/officeart/2005/8/layout/orgChart1"/>
    <dgm:cxn modelId="{77A35B66-F576-42A5-8D2A-75B14B191A20}" type="presParOf" srcId="{11AFD705-B408-4B5E-92D8-204F910E4D9E}" destId="{C05A5648-08FD-4E92-B3C0-9AAA85D706D8}" srcOrd="0" destOrd="0" presId="urn:microsoft.com/office/officeart/2005/8/layout/orgChart1"/>
    <dgm:cxn modelId="{03F4615A-7B6E-44F6-8FAC-5A01B98E40E9}" type="presParOf" srcId="{11AFD705-B408-4B5E-92D8-204F910E4D9E}" destId="{692A1F30-59A7-410C-B3B9-7F72B0FDE381}" srcOrd="1" destOrd="0" presId="urn:microsoft.com/office/officeart/2005/8/layout/orgChart1"/>
    <dgm:cxn modelId="{7843D5A0-4685-4CA7-9F4B-D74CD6DDEAA6}" type="presParOf" srcId="{FF654BC4-7542-4FDC-8B3F-D61B19B1DA81}" destId="{EED7B992-7AB8-4681-86D1-C920F25E9F64}" srcOrd="1" destOrd="0" presId="urn:microsoft.com/office/officeart/2005/8/layout/orgChart1"/>
    <dgm:cxn modelId="{B003EA20-1509-4503-B3DA-EA56A5649EBE}" type="presParOf" srcId="{EED7B992-7AB8-4681-86D1-C920F25E9F64}" destId="{7B0AE381-5969-496D-8878-16E206585A86}" srcOrd="0" destOrd="0" presId="urn:microsoft.com/office/officeart/2005/8/layout/orgChart1"/>
    <dgm:cxn modelId="{E73D8001-2BD3-4AAF-908F-2748F6A07D2D}" type="presParOf" srcId="{EED7B992-7AB8-4681-86D1-C920F25E9F64}" destId="{F819DBC2-349D-4D26-924C-1735A359C55E}" srcOrd="1" destOrd="0" presId="urn:microsoft.com/office/officeart/2005/8/layout/orgChart1"/>
    <dgm:cxn modelId="{41085A04-F551-4165-A6FB-E549A3BDE151}" type="presParOf" srcId="{F819DBC2-349D-4D26-924C-1735A359C55E}" destId="{04EE8AA6-A81F-4446-90DD-13BB29B22D45}" srcOrd="0" destOrd="0" presId="urn:microsoft.com/office/officeart/2005/8/layout/orgChart1"/>
    <dgm:cxn modelId="{9E39818F-7563-4557-8BA7-0CE9DE2FDEB4}" type="presParOf" srcId="{04EE8AA6-A81F-4446-90DD-13BB29B22D45}" destId="{2D211E77-D964-459E-8BF0-8881AD1A002C}" srcOrd="0" destOrd="0" presId="urn:microsoft.com/office/officeart/2005/8/layout/orgChart1"/>
    <dgm:cxn modelId="{D48EE528-D7E8-42C1-B42A-50F6EE1CC500}" type="presParOf" srcId="{04EE8AA6-A81F-4446-90DD-13BB29B22D45}" destId="{04B31B75-5660-42CC-8B75-EE1A8DAADC5C}" srcOrd="1" destOrd="0" presId="urn:microsoft.com/office/officeart/2005/8/layout/orgChart1"/>
    <dgm:cxn modelId="{44B995C1-AD8F-438E-91BE-A37D8A62C712}" type="presParOf" srcId="{F819DBC2-349D-4D26-924C-1735A359C55E}" destId="{F409D9E9-89A9-4E1E-BC86-C8905A4EA411}" srcOrd="1" destOrd="0" presId="urn:microsoft.com/office/officeart/2005/8/layout/orgChart1"/>
    <dgm:cxn modelId="{2735BB2D-B335-43D9-B90E-756C0AE1B09C}" type="presParOf" srcId="{F819DBC2-349D-4D26-924C-1735A359C55E}" destId="{014056C5-8033-4442-89E8-A97C1F1435CD}" srcOrd="2" destOrd="0" presId="urn:microsoft.com/office/officeart/2005/8/layout/orgChart1"/>
    <dgm:cxn modelId="{123CC3F6-ADF2-48D2-8080-CC54212F33C0}" type="presParOf" srcId="{EED7B992-7AB8-4681-86D1-C920F25E9F64}" destId="{86AE07F1-CC0C-498D-B25D-7B853A11A7FF}" srcOrd="2" destOrd="0" presId="urn:microsoft.com/office/officeart/2005/8/layout/orgChart1"/>
    <dgm:cxn modelId="{96824C4A-ADE7-462B-8DAA-BF3E498C89FB}" type="presParOf" srcId="{EED7B992-7AB8-4681-86D1-C920F25E9F64}" destId="{546D037D-D5FD-4D52-A03F-065E0A2DA525}" srcOrd="3" destOrd="0" presId="urn:microsoft.com/office/officeart/2005/8/layout/orgChart1"/>
    <dgm:cxn modelId="{E945E900-EDC7-4289-8846-1A2E4618D198}" type="presParOf" srcId="{546D037D-D5FD-4D52-A03F-065E0A2DA525}" destId="{55F97F1B-8C76-45E1-B4D8-69488509F1E4}" srcOrd="0" destOrd="0" presId="urn:microsoft.com/office/officeart/2005/8/layout/orgChart1"/>
    <dgm:cxn modelId="{4DBDDE62-E311-45EA-B99D-1F592EE59A03}" type="presParOf" srcId="{55F97F1B-8C76-45E1-B4D8-69488509F1E4}" destId="{541D5103-5F53-42FB-8723-4A28B94FD3F8}" srcOrd="0" destOrd="0" presId="urn:microsoft.com/office/officeart/2005/8/layout/orgChart1"/>
    <dgm:cxn modelId="{1C3665CD-F041-4DD7-908C-E521F26EBD64}" type="presParOf" srcId="{55F97F1B-8C76-45E1-B4D8-69488509F1E4}" destId="{AD8F8AB4-60EB-41D2-BECD-1980913678BD}" srcOrd="1" destOrd="0" presId="urn:microsoft.com/office/officeart/2005/8/layout/orgChart1"/>
    <dgm:cxn modelId="{8C629D9C-D073-4B8F-8313-485C7C1A6680}" type="presParOf" srcId="{546D037D-D5FD-4D52-A03F-065E0A2DA525}" destId="{865B3924-A9E3-4F7C-8B70-59487E920961}" srcOrd="1" destOrd="0" presId="urn:microsoft.com/office/officeart/2005/8/layout/orgChart1"/>
    <dgm:cxn modelId="{F9FCBC08-8776-4190-9FDF-88CAD61B0EDB}" type="presParOf" srcId="{546D037D-D5FD-4D52-A03F-065E0A2DA525}" destId="{E5F51D0C-94F9-4B83-9C78-4B045756E03C}" srcOrd="2" destOrd="0" presId="urn:microsoft.com/office/officeart/2005/8/layout/orgChart1"/>
    <dgm:cxn modelId="{9FC0B78F-15F6-430F-B02B-D06519E5E527}" type="presParOf" srcId="{EED7B992-7AB8-4681-86D1-C920F25E9F64}" destId="{93E7000B-8CAA-4E9B-881C-6AC718C5E168}" srcOrd="4" destOrd="0" presId="urn:microsoft.com/office/officeart/2005/8/layout/orgChart1"/>
    <dgm:cxn modelId="{18DE8CFA-E15D-40E1-BD4F-273323B5F9A8}" type="presParOf" srcId="{EED7B992-7AB8-4681-86D1-C920F25E9F64}" destId="{BDCE1CF0-CFC2-4873-915E-531BA4D6E0FB}" srcOrd="5" destOrd="0" presId="urn:microsoft.com/office/officeart/2005/8/layout/orgChart1"/>
    <dgm:cxn modelId="{8E3C6985-3B0C-43F4-824B-D84B68A63A26}" type="presParOf" srcId="{BDCE1CF0-CFC2-4873-915E-531BA4D6E0FB}" destId="{020A5152-EE21-4682-B32F-58412F9D6D87}" srcOrd="0" destOrd="0" presId="urn:microsoft.com/office/officeart/2005/8/layout/orgChart1"/>
    <dgm:cxn modelId="{770E6466-82C4-4EC4-A33A-116ECB6F3176}" type="presParOf" srcId="{020A5152-EE21-4682-B32F-58412F9D6D87}" destId="{6E1E13B5-D2C0-4128-89FC-D2478FA99523}" srcOrd="0" destOrd="0" presId="urn:microsoft.com/office/officeart/2005/8/layout/orgChart1"/>
    <dgm:cxn modelId="{C549F898-FE71-45C5-9CAF-CFAA9AB4A349}" type="presParOf" srcId="{020A5152-EE21-4682-B32F-58412F9D6D87}" destId="{84E77383-90C1-4448-8EF5-8F29229C899B}" srcOrd="1" destOrd="0" presId="urn:microsoft.com/office/officeart/2005/8/layout/orgChart1"/>
    <dgm:cxn modelId="{D0FAE09F-5566-4A84-B222-FC14D1B46055}" type="presParOf" srcId="{BDCE1CF0-CFC2-4873-915E-531BA4D6E0FB}" destId="{8A46535E-FEA4-4CE5-8986-2817B29DCA76}" srcOrd="1" destOrd="0" presId="urn:microsoft.com/office/officeart/2005/8/layout/orgChart1"/>
    <dgm:cxn modelId="{FFF55408-5D12-4E36-A525-9E5FCBFF89A5}" type="presParOf" srcId="{BDCE1CF0-CFC2-4873-915E-531BA4D6E0FB}" destId="{7E42E412-8C5B-42FA-A91B-0092D73427BE}" srcOrd="2" destOrd="0" presId="urn:microsoft.com/office/officeart/2005/8/layout/orgChart1"/>
    <dgm:cxn modelId="{D1816C3C-F33A-4858-93A5-69FC572E8080}" type="presParOf" srcId="{FF654BC4-7542-4FDC-8B3F-D61B19B1DA81}" destId="{004CEF7B-F410-480F-BD2A-B35B27114BAD}" srcOrd="2" destOrd="0" presId="urn:microsoft.com/office/officeart/2005/8/layout/orgChart1"/>
    <dgm:cxn modelId="{8D861B02-B1CD-4CDA-BB89-B209B618F08C}" type="presParOf" srcId="{F579569C-919C-4BDB-99E9-5D7B90927983}" destId="{5CF3F44B-0847-47EB-9609-7DBDF712F876}" srcOrd="2" destOrd="0" presId="urn:microsoft.com/office/officeart/2005/8/layout/orgChart1"/>
    <dgm:cxn modelId="{6879DDB3-27D0-4079-8224-579BD4C6E081}" type="presParOf" srcId="{F579569C-919C-4BDB-99E9-5D7B90927983}" destId="{B1EE250A-77C2-4106-9789-8A856ABA88F3}" srcOrd="3" destOrd="0" presId="urn:microsoft.com/office/officeart/2005/8/layout/orgChart1"/>
    <dgm:cxn modelId="{D7414DEE-7DCC-423E-BEC4-AD9BAE803152}" type="presParOf" srcId="{B1EE250A-77C2-4106-9789-8A856ABA88F3}" destId="{3B752E0C-7B58-4C80-B37A-357C13754F33}" srcOrd="0" destOrd="0" presId="urn:microsoft.com/office/officeart/2005/8/layout/orgChart1"/>
    <dgm:cxn modelId="{59B7C0E1-FCC9-49B4-9C9C-D96CA53061FD}" type="presParOf" srcId="{3B752E0C-7B58-4C80-B37A-357C13754F33}" destId="{941E1B51-CD07-4306-A99B-2CB681A18F13}" srcOrd="0" destOrd="0" presId="urn:microsoft.com/office/officeart/2005/8/layout/orgChart1"/>
    <dgm:cxn modelId="{5C7C4154-9F48-49D5-896E-170AAC130BBD}" type="presParOf" srcId="{3B752E0C-7B58-4C80-B37A-357C13754F33}" destId="{8C6609EC-AD35-4BEF-BB35-5B71016F2F74}" srcOrd="1" destOrd="0" presId="urn:microsoft.com/office/officeart/2005/8/layout/orgChart1"/>
    <dgm:cxn modelId="{BCBC38DA-3313-4991-910B-3024EE9D6053}" type="presParOf" srcId="{B1EE250A-77C2-4106-9789-8A856ABA88F3}" destId="{CDFAAF7C-171A-4DB2-BA5C-F387C1FAB6CC}" srcOrd="1" destOrd="0" presId="urn:microsoft.com/office/officeart/2005/8/layout/orgChart1"/>
    <dgm:cxn modelId="{66C7F0AB-188B-4572-AE2F-4BA92A444253}" type="presParOf" srcId="{CDFAAF7C-171A-4DB2-BA5C-F387C1FAB6CC}" destId="{413102A2-2FC4-43AE-819E-839D6C1C4B31}" srcOrd="0" destOrd="0" presId="urn:microsoft.com/office/officeart/2005/8/layout/orgChart1"/>
    <dgm:cxn modelId="{25788C8B-AF0B-4DF2-B1C8-076CE45A4572}" type="presParOf" srcId="{CDFAAF7C-171A-4DB2-BA5C-F387C1FAB6CC}" destId="{2D8E2C18-8070-4915-87B5-31BE357135E0}" srcOrd="1" destOrd="0" presId="urn:microsoft.com/office/officeart/2005/8/layout/orgChart1"/>
    <dgm:cxn modelId="{73B8E437-C150-4827-9F62-F9EEA0A61012}" type="presParOf" srcId="{2D8E2C18-8070-4915-87B5-31BE357135E0}" destId="{E7EC6C84-0FDF-4A8A-A5B2-11ED5883EB27}" srcOrd="0" destOrd="0" presId="urn:microsoft.com/office/officeart/2005/8/layout/orgChart1"/>
    <dgm:cxn modelId="{E3A5105C-AF02-455B-90DB-0548E145B1CD}" type="presParOf" srcId="{E7EC6C84-0FDF-4A8A-A5B2-11ED5883EB27}" destId="{F60D8E66-3DC6-4113-84B9-AC60D0F319FD}" srcOrd="0" destOrd="0" presId="urn:microsoft.com/office/officeart/2005/8/layout/orgChart1"/>
    <dgm:cxn modelId="{C9790C31-8B2E-427A-8765-C9047B31B547}" type="presParOf" srcId="{E7EC6C84-0FDF-4A8A-A5B2-11ED5883EB27}" destId="{91810808-6815-465E-9D15-72C9CBD918D2}" srcOrd="1" destOrd="0" presId="urn:microsoft.com/office/officeart/2005/8/layout/orgChart1"/>
    <dgm:cxn modelId="{8C3FF7C3-79D5-4081-B4D8-3CAAE7E59868}" type="presParOf" srcId="{2D8E2C18-8070-4915-87B5-31BE357135E0}" destId="{81142086-A917-4359-AA21-74F7F8ED1ED0}" srcOrd="1" destOrd="0" presId="urn:microsoft.com/office/officeart/2005/8/layout/orgChart1"/>
    <dgm:cxn modelId="{1F275A05-1593-44DC-9DE8-9CD1FDA9F0BC}" type="presParOf" srcId="{2D8E2C18-8070-4915-87B5-31BE357135E0}" destId="{C3BFAC07-F57E-4E55-830F-E9CCDFAFF506}" srcOrd="2" destOrd="0" presId="urn:microsoft.com/office/officeart/2005/8/layout/orgChart1"/>
    <dgm:cxn modelId="{F12A0BC0-B5DC-4D13-B3CC-BE6750262038}" type="presParOf" srcId="{CDFAAF7C-171A-4DB2-BA5C-F387C1FAB6CC}" destId="{38765AA9-6727-45F7-B0BC-C779D3BD51D6}" srcOrd="2" destOrd="0" presId="urn:microsoft.com/office/officeart/2005/8/layout/orgChart1"/>
    <dgm:cxn modelId="{D22A9185-6F77-49DD-8CAF-C42E5E8182B3}" type="presParOf" srcId="{CDFAAF7C-171A-4DB2-BA5C-F387C1FAB6CC}" destId="{18EC2325-B868-46A2-BB83-D012E4E5A29B}" srcOrd="3" destOrd="0" presId="urn:microsoft.com/office/officeart/2005/8/layout/orgChart1"/>
    <dgm:cxn modelId="{C1F94CC9-DDDA-493C-81BF-4A09B22FE9C1}" type="presParOf" srcId="{18EC2325-B868-46A2-BB83-D012E4E5A29B}" destId="{96A6E27A-FA01-469D-98AB-F151DEDA1BF0}" srcOrd="0" destOrd="0" presId="urn:microsoft.com/office/officeart/2005/8/layout/orgChart1"/>
    <dgm:cxn modelId="{2195D3FC-D40B-4349-805F-06BFA8EDBA1C}" type="presParOf" srcId="{96A6E27A-FA01-469D-98AB-F151DEDA1BF0}" destId="{AAB75475-2BBE-4E7A-8C18-C61BCD05B5C7}" srcOrd="0" destOrd="0" presId="urn:microsoft.com/office/officeart/2005/8/layout/orgChart1"/>
    <dgm:cxn modelId="{865FD017-D090-43BA-AFE5-55CA63CBF21F}" type="presParOf" srcId="{96A6E27A-FA01-469D-98AB-F151DEDA1BF0}" destId="{DB1C6D01-0CCC-4658-AF12-3589CA3B5961}" srcOrd="1" destOrd="0" presId="urn:microsoft.com/office/officeart/2005/8/layout/orgChart1"/>
    <dgm:cxn modelId="{6C789730-ED66-4032-AEE2-45E1AF1866DF}" type="presParOf" srcId="{18EC2325-B868-46A2-BB83-D012E4E5A29B}" destId="{F7741332-C654-4ACD-932F-0E5FDFBC8FDF}" srcOrd="1" destOrd="0" presId="urn:microsoft.com/office/officeart/2005/8/layout/orgChart1"/>
    <dgm:cxn modelId="{A3BB0D2F-E71A-46A7-9823-A2ACCDAC0286}" type="presParOf" srcId="{18EC2325-B868-46A2-BB83-D012E4E5A29B}" destId="{BC71053B-CDE4-445F-9F97-4D4014BC5DA6}" srcOrd="2" destOrd="0" presId="urn:microsoft.com/office/officeart/2005/8/layout/orgChart1"/>
    <dgm:cxn modelId="{B801C911-4E40-4A71-83BE-1C78709A157E}" type="presParOf" srcId="{CDFAAF7C-171A-4DB2-BA5C-F387C1FAB6CC}" destId="{632F576C-6867-4E2C-BBDA-AC6CA1372DAF}" srcOrd="4" destOrd="0" presId="urn:microsoft.com/office/officeart/2005/8/layout/orgChart1"/>
    <dgm:cxn modelId="{07F3BAD3-7F81-4670-AB1D-DD940625E3E1}" type="presParOf" srcId="{CDFAAF7C-171A-4DB2-BA5C-F387C1FAB6CC}" destId="{9E805FC2-D926-41FF-8F42-8E7F3A0E74DF}" srcOrd="5" destOrd="0" presId="urn:microsoft.com/office/officeart/2005/8/layout/orgChart1"/>
    <dgm:cxn modelId="{8D331591-D5B3-4AE5-8D02-EECAA9551BC1}" type="presParOf" srcId="{9E805FC2-D926-41FF-8F42-8E7F3A0E74DF}" destId="{7C725628-611E-4454-A04E-1FC4725AC751}" srcOrd="0" destOrd="0" presId="urn:microsoft.com/office/officeart/2005/8/layout/orgChart1"/>
    <dgm:cxn modelId="{B369DAD2-982B-43CD-83A2-7DD5DD47C266}" type="presParOf" srcId="{7C725628-611E-4454-A04E-1FC4725AC751}" destId="{561AF39C-FDA8-42BC-93B1-D0BC84C90424}" srcOrd="0" destOrd="0" presId="urn:microsoft.com/office/officeart/2005/8/layout/orgChart1"/>
    <dgm:cxn modelId="{86261A8D-865E-4DED-8C9A-E25264B145A0}" type="presParOf" srcId="{7C725628-611E-4454-A04E-1FC4725AC751}" destId="{9A5CD68C-31DF-42F1-A6AB-778814C48DC1}" srcOrd="1" destOrd="0" presId="urn:microsoft.com/office/officeart/2005/8/layout/orgChart1"/>
    <dgm:cxn modelId="{42CD179A-A707-4008-A367-D56CBE26FFD9}" type="presParOf" srcId="{9E805FC2-D926-41FF-8F42-8E7F3A0E74DF}" destId="{7247B11F-2917-4A60-840B-E1DDB0B263FC}" srcOrd="1" destOrd="0" presId="urn:microsoft.com/office/officeart/2005/8/layout/orgChart1"/>
    <dgm:cxn modelId="{0E836EA3-B9EF-409B-A35E-4338E741BDD3}" type="presParOf" srcId="{9E805FC2-D926-41FF-8F42-8E7F3A0E74DF}" destId="{ED0C1BF5-4AB9-4579-B7F4-990AEE223848}" srcOrd="2" destOrd="0" presId="urn:microsoft.com/office/officeart/2005/8/layout/orgChart1"/>
    <dgm:cxn modelId="{A5B9854A-0D00-48DD-AF82-B63A43BDE5A6}" type="presParOf" srcId="{B1EE250A-77C2-4106-9789-8A856ABA88F3}" destId="{51EA441A-F933-4690-A201-569D2E604AF6}" srcOrd="2" destOrd="0" presId="urn:microsoft.com/office/officeart/2005/8/layout/orgChart1"/>
    <dgm:cxn modelId="{7749CB89-D1B5-4054-891A-9CFC55B52C86}" type="presParOf" srcId="{F579569C-919C-4BDB-99E9-5D7B90927983}" destId="{2CF85309-ED0D-4EE0-9FAE-7EBCDEDBBC57}" srcOrd="4" destOrd="0" presId="urn:microsoft.com/office/officeart/2005/8/layout/orgChart1"/>
    <dgm:cxn modelId="{0DB8B2A1-787D-4405-9CB6-EA8A61621C7F}" type="presParOf" srcId="{F579569C-919C-4BDB-99E9-5D7B90927983}" destId="{4E19CB81-79DB-439A-8CB0-56673992D09F}" srcOrd="5" destOrd="0" presId="urn:microsoft.com/office/officeart/2005/8/layout/orgChart1"/>
    <dgm:cxn modelId="{43E6AE6A-6476-4B0B-A14C-E78166B6C043}" type="presParOf" srcId="{4E19CB81-79DB-439A-8CB0-56673992D09F}" destId="{67CF70C9-876F-4133-BB9A-4B81530E2AD3}" srcOrd="0" destOrd="0" presId="urn:microsoft.com/office/officeart/2005/8/layout/orgChart1"/>
    <dgm:cxn modelId="{885123A1-4FE5-4E5F-8526-946324C2B14D}" type="presParOf" srcId="{67CF70C9-876F-4133-BB9A-4B81530E2AD3}" destId="{C7DAA861-7B94-412C-A41F-DC6A22134295}" srcOrd="0" destOrd="0" presId="urn:microsoft.com/office/officeart/2005/8/layout/orgChart1"/>
    <dgm:cxn modelId="{57D888B3-51C3-4808-A7F3-030C7C7E3799}" type="presParOf" srcId="{67CF70C9-876F-4133-BB9A-4B81530E2AD3}" destId="{54870E27-57AA-4389-A41E-D19EF916069C}" srcOrd="1" destOrd="0" presId="urn:microsoft.com/office/officeart/2005/8/layout/orgChart1"/>
    <dgm:cxn modelId="{FB455DCA-EE0C-41D2-8A79-D5A635BCF503}" type="presParOf" srcId="{4E19CB81-79DB-439A-8CB0-56673992D09F}" destId="{E7CB7097-FDE9-4BDA-B9C2-2646A7BD67A6}" srcOrd="1" destOrd="0" presId="urn:microsoft.com/office/officeart/2005/8/layout/orgChart1"/>
    <dgm:cxn modelId="{D4D33586-BB88-46CA-9550-24263616B025}" type="presParOf" srcId="{E7CB7097-FDE9-4BDA-B9C2-2646A7BD67A6}" destId="{EC90B0B0-5BA7-47F4-BA5F-349D35939CBA}" srcOrd="0" destOrd="0" presId="urn:microsoft.com/office/officeart/2005/8/layout/orgChart1"/>
    <dgm:cxn modelId="{CD163ABF-C29D-4A85-A81D-4F585466FA7A}" type="presParOf" srcId="{E7CB7097-FDE9-4BDA-B9C2-2646A7BD67A6}" destId="{142E5978-5E6F-417D-BE64-D67D1271A296}" srcOrd="1" destOrd="0" presId="urn:microsoft.com/office/officeart/2005/8/layout/orgChart1"/>
    <dgm:cxn modelId="{150E7C7E-D954-4A0F-855E-22BD86F0DDD3}" type="presParOf" srcId="{142E5978-5E6F-417D-BE64-D67D1271A296}" destId="{F126EB0F-C355-4C47-8B9D-F64D84A7048D}" srcOrd="0" destOrd="0" presId="urn:microsoft.com/office/officeart/2005/8/layout/orgChart1"/>
    <dgm:cxn modelId="{5A269895-6075-4E9B-8757-6E2C71B8FA85}" type="presParOf" srcId="{F126EB0F-C355-4C47-8B9D-F64D84A7048D}" destId="{1F62E23F-A79A-4C9B-8E4C-CD77FC5395BF}" srcOrd="0" destOrd="0" presId="urn:microsoft.com/office/officeart/2005/8/layout/orgChart1"/>
    <dgm:cxn modelId="{0CF71657-5589-452D-AFAB-E1DC81A3073B}" type="presParOf" srcId="{F126EB0F-C355-4C47-8B9D-F64D84A7048D}" destId="{50A0BB76-3C57-479D-9B28-9ECE6C70504E}" srcOrd="1" destOrd="0" presId="urn:microsoft.com/office/officeart/2005/8/layout/orgChart1"/>
    <dgm:cxn modelId="{83B574A6-A5B0-44CF-9A23-B504A413D228}" type="presParOf" srcId="{142E5978-5E6F-417D-BE64-D67D1271A296}" destId="{91ECBBE4-E94E-47BD-AFF3-816103338706}" srcOrd="1" destOrd="0" presId="urn:microsoft.com/office/officeart/2005/8/layout/orgChart1"/>
    <dgm:cxn modelId="{12DF47EF-E87E-41F4-94A6-CD3A6FD7873D}" type="presParOf" srcId="{142E5978-5E6F-417D-BE64-D67D1271A296}" destId="{A3EB6E95-ED2E-461B-80CD-3E92CEB6C808}" srcOrd="2" destOrd="0" presId="urn:microsoft.com/office/officeart/2005/8/layout/orgChart1"/>
    <dgm:cxn modelId="{A6F167BD-B5DA-48F4-9B8A-C0B55D15B732}" type="presParOf" srcId="{E7CB7097-FDE9-4BDA-B9C2-2646A7BD67A6}" destId="{BA059D04-68E4-490B-B4C0-AFDAF1CDC943}" srcOrd="2" destOrd="0" presId="urn:microsoft.com/office/officeart/2005/8/layout/orgChart1"/>
    <dgm:cxn modelId="{7CFC9B66-6D70-41B6-BF87-5AFA1E9CE2B0}" type="presParOf" srcId="{E7CB7097-FDE9-4BDA-B9C2-2646A7BD67A6}" destId="{0AE536E4-31B8-4C2D-85FB-D8C7C4C8A608}" srcOrd="3" destOrd="0" presId="urn:microsoft.com/office/officeart/2005/8/layout/orgChart1"/>
    <dgm:cxn modelId="{B27357F8-4F49-4150-9D7C-146EE0AE910F}" type="presParOf" srcId="{0AE536E4-31B8-4C2D-85FB-D8C7C4C8A608}" destId="{BB71B600-AAE5-4E14-AC37-B0AF177C4DE5}" srcOrd="0" destOrd="0" presId="urn:microsoft.com/office/officeart/2005/8/layout/orgChart1"/>
    <dgm:cxn modelId="{7442669D-4F99-4AEF-9118-E862F858CE75}" type="presParOf" srcId="{BB71B600-AAE5-4E14-AC37-B0AF177C4DE5}" destId="{3E0BC4E0-AB04-4EB3-9741-AAF8761B93F3}" srcOrd="0" destOrd="0" presId="urn:microsoft.com/office/officeart/2005/8/layout/orgChart1"/>
    <dgm:cxn modelId="{8F15FD61-A74C-4368-BCA2-AFD1517A02A0}" type="presParOf" srcId="{BB71B600-AAE5-4E14-AC37-B0AF177C4DE5}" destId="{84FCCBFD-7D89-4F6C-AB3A-5B74CF2A0CB7}" srcOrd="1" destOrd="0" presId="urn:microsoft.com/office/officeart/2005/8/layout/orgChart1"/>
    <dgm:cxn modelId="{3E844ABA-9F95-4A4B-AEE9-0BC3EE3A60B9}" type="presParOf" srcId="{0AE536E4-31B8-4C2D-85FB-D8C7C4C8A608}" destId="{BAA8A689-7031-47FB-B738-D7CBC749A067}" srcOrd="1" destOrd="0" presId="urn:microsoft.com/office/officeart/2005/8/layout/orgChart1"/>
    <dgm:cxn modelId="{A831B5AF-54A0-4720-9AFC-370B1660E165}" type="presParOf" srcId="{0AE536E4-31B8-4C2D-85FB-D8C7C4C8A608}" destId="{93440D67-3A28-4257-9219-9B083BD03AA5}" srcOrd="2" destOrd="0" presId="urn:microsoft.com/office/officeart/2005/8/layout/orgChart1"/>
    <dgm:cxn modelId="{8DD0C128-6FA0-45AB-9966-513CA49F770E}" type="presParOf" srcId="{E7CB7097-FDE9-4BDA-B9C2-2646A7BD67A6}" destId="{B912D664-A76B-471A-820C-9826C8518145}" srcOrd="4" destOrd="0" presId="urn:microsoft.com/office/officeart/2005/8/layout/orgChart1"/>
    <dgm:cxn modelId="{5F3CF00B-68CC-4412-9FEA-4D6E40F4113F}" type="presParOf" srcId="{E7CB7097-FDE9-4BDA-B9C2-2646A7BD67A6}" destId="{DC22E0F1-08DC-45A7-AE73-8BA494DB6572}" srcOrd="5" destOrd="0" presId="urn:microsoft.com/office/officeart/2005/8/layout/orgChart1"/>
    <dgm:cxn modelId="{16301B99-4454-41F3-9BE7-83051B194BBE}" type="presParOf" srcId="{DC22E0F1-08DC-45A7-AE73-8BA494DB6572}" destId="{495CE9E5-2278-4A7D-8A06-1E5AFD1F3F06}" srcOrd="0" destOrd="0" presId="urn:microsoft.com/office/officeart/2005/8/layout/orgChart1"/>
    <dgm:cxn modelId="{57C7712B-DC3B-4793-9F80-BFA52B7B95E9}" type="presParOf" srcId="{495CE9E5-2278-4A7D-8A06-1E5AFD1F3F06}" destId="{B642E2E4-841B-473B-96E2-CBCCBB42C324}" srcOrd="0" destOrd="0" presId="urn:microsoft.com/office/officeart/2005/8/layout/orgChart1"/>
    <dgm:cxn modelId="{4B938B62-588B-48AB-9ADB-758393834622}" type="presParOf" srcId="{495CE9E5-2278-4A7D-8A06-1E5AFD1F3F06}" destId="{4E215398-59D7-4858-B0DD-52784EA9C093}" srcOrd="1" destOrd="0" presId="urn:microsoft.com/office/officeart/2005/8/layout/orgChart1"/>
    <dgm:cxn modelId="{DCA5B642-2FB1-4B73-B716-359FFE171C7C}" type="presParOf" srcId="{DC22E0F1-08DC-45A7-AE73-8BA494DB6572}" destId="{198BE8AD-17EB-4E76-BB3A-C4B8FE06FCDA}" srcOrd="1" destOrd="0" presId="urn:microsoft.com/office/officeart/2005/8/layout/orgChart1"/>
    <dgm:cxn modelId="{1245561F-8F3A-465C-B118-16D17930E182}" type="presParOf" srcId="{DC22E0F1-08DC-45A7-AE73-8BA494DB6572}" destId="{B00FB53E-6BA9-413C-A4D8-4108095FEB47}" srcOrd="2" destOrd="0" presId="urn:microsoft.com/office/officeart/2005/8/layout/orgChart1"/>
    <dgm:cxn modelId="{73DA8AC1-FB42-4F9C-BD7D-92CB6DF2217A}" type="presParOf" srcId="{4E19CB81-79DB-439A-8CB0-56673992D09F}" destId="{F5842EB8-1229-4D69-8F04-80D668C06254}" srcOrd="2" destOrd="0" presId="urn:microsoft.com/office/officeart/2005/8/layout/orgChart1"/>
    <dgm:cxn modelId="{1FEF4CE9-9B2C-4D63-AD6D-37649F32BE14}" type="presParOf" srcId="{36419B1D-86DF-4BD6-AA22-EB40B171C8D2}" destId="{3E1E3240-DADE-461C-B47C-6748DD081894}" srcOrd="2" destOrd="0" presId="urn:microsoft.com/office/officeart/2005/8/layout/orgChart1"/>
  </dgm:cxnLst>
  <dgm:bg/>
  <dgm:whole>
    <a:ln>
      <a:noFill/>
      <a:prstDash val="dash"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58285FB-9161-4C90-ABA3-131D6518D629}" type="doc">
      <dgm:prSet loTypeId="urn:microsoft.com/office/officeart/2005/8/layout/orgChart1" loCatId="hierarchy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zh-CN" altLang="en-US"/>
        </a:p>
      </dgm:t>
    </dgm:pt>
    <dgm:pt modelId="{7717E924-CE6A-408A-B05D-BC4170A37350}">
      <dgm:prSet phldrT="[文本]"/>
      <dgm:spPr/>
      <dgm:t>
        <a:bodyPr/>
        <a:lstStyle/>
        <a:p>
          <a:r>
            <a:rPr lang="zh-CN" altLang="en-US" dirty="0"/>
            <a:t>总经理</a:t>
          </a:r>
        </a:p>
      </dgm:t>
    </dgm:pt>
    <dgm:pt modelId="{EAC8D3AD-FD23-4385-B853-161ABF5B0404}" type="parTrans" cxnId="{45200142-057C-4D54-BCAD-0CC9341D66AF}">
      <dgm:prSet/>
      <dgm:spPr/>
      <dgm:t>
        <a:bodyPr/>
        <a:lstStyle/>
        <a:p>
          <a:endParaRPr lang="zh-CN" altLang="en-US"/>
        </a:p>
      </dgm:t>
    </dgm:pt>
    <dgm:pt modelId="{DF3FBCCF-D942-4186-A0DA-55687FA743F7}" type="sibTrans" cxnId="{45200142-057C-4D54-BCAD-0CC9341D66AF}">
      <dgm:prSet/>
      <dgm:spPr/>
      <dgm:t>
        <a:bodyPr/>
        <a:lstStyle/>
        <a:p>
          <a:endParaRPr lang="zh-CN" altLang="en-US"/>
        </a:p>
      </dgm:t>
    </dgm:pt>
    <dgm:pt modelId="{E327E367-F669-4CF9-99EB-F97E6AFFC87C}">
      <dgm:prSet phldrT="[文本]"/>
      <dgm:spPr/>
      <dgm:t>
        <a:bodyPr/>
        <a:lstStyle/>
        <a:p>
          <a:r>
            <a:rPr lang="zh-CN" altLang="en-US" dirty="0"/>
            <a:t>项目经理</a:t>
          </a:r>
        </a:p>
      </dgm:t>
    </dgm:pt>
    <dgm:pt modelId="{C0C442B8-F0BF-42EF-A423-7ADA31C9B8B5}" type="parTrans" cxnId="{966FF669-1EA1-402D-A0D2-11CFAF089848}">
      <dgm:prSet/>
      <dgm:spPr/>
      <dgm:t>
        <a:bodyPr/>
        <a:lstStyle/>
        <a:p>
          <a:endParaRPr lang="zh-CN" altLang="en-US"/>
        </a:p>
      </dgm:t>
    </dgm:pt>
    <dgm:pt modelId="{38DECCE8-7D0A-44F8-A9FD-FC94F376F142}" type="sibTrans" cxnId="{966FF669-1EA1-402D-A0D2-11CFAF089848}">
      <dgm:prSet/>
      <dgm:spPr/>
      <dgm:t>
        <a:bodyPr/>
        <a:lstStyle/>
        <a:p>
          <a:endParaRPr lang="zh-CN" altLang="en-US"/>
        </a:p>
      </dgm:t>
    </dgm:pt>
    <dgm:pt modelId="{4BB2CFDA-F2DB-4AAC-876A-4B139A2A5CAE}">
      <dgm:prSet phldrT="[文本]"/>
      <dgm:spPr/>
      <dgm:t>
        <a:bodyPr/>
        <a:lstStyle/>
        <a:p>
          <a:r>
            <a:rPr lang="zh-CN" altLang="en-US" dirty="0"/>
            <a:t>项目经理</a:t>
          </a:r>
        </a:p>
      </dgm:t>
    </dgm:pt>
    <dgm:pt modelId="{1896B462-0F1A-4829-8DC5-6591D13EE07A}" type="parTrans" cxnId="{714D1519-F33D-4140-BF98-555555EFA2E3}">
      <dgm:prSet/>
      <dgm:spPr/>
      <dgm:t>
        <a:bodyPr/>
        <a:lstStyle/>
        <a:p>
          <a:endParaRPr lang="zh-CN" altLang="en-US"/>
        </a:p>
      </dgm:t>
    </dgm:pt>
    <dgm:pt modelId="{05510CAE-D32C-42AE-AB2E-229944D1C042}" type="sibTrans" cxnId="{714D1519-F33D-4140-BF98-555555EFA2E3}">
      <dgm:prSet/>
      <dgm:spPr/>
      <dgm:t>
        <a:bodyPr/>
        <a:lstStyle/>
        <a:p>
          <a:endParaRPr lang="zh-CN" altLang="en-US"/>
        </a:p>
      </dgm:t>
    </dgm:pt>
    <dgm:pt modelId="{66508058-EBD1-45E8-B482-10692BE99706}">
      <dgm:prSet phldrT="[文本]"/>
      <dgm:spPr/>
      <dgm:t>
        <a:bodyPr/>
        <a:lstStyle/>
        <a:p>
          <a:r>
            <a:rPr lang="zh-CN" altLang="en-US" dirty="0"/>
            <a:t>项目经理</a:t>
          </a:r>
        </a:p>
      </dgm:t>
    </dgm:pt>
    <dgm:pt modelId="{67C04BDF-4BB6-48AC-A843-0E55BDB01F75}" type="parTrans" cxnId="{36E0F609-0FD2-4ECB-91B7-A88247CB5929}">
      <dgm:prSet/>
      <dgm:spPr/>
      <dgm:t>
        <a:bodyPr/>
        <a:lstStyle/>
        <a:p>
          <a:endParaRPr lang="zh-CN" altLang="en-US"/>
        </a:p>
      </dgm:t>
    </dgm:pt>
    <dgm:pt modelId="{03FDC818-DAD4-4A61-B7FE-4137295EE861}" type="sibTrans" cxnId="{36E0F609-0FD2-4ECB-91B7-A88247CB5929}">
      <dgm:prSet/>
      <dgm:spPr/>
      <dgm:t>
        <a:bodyPr/>
        <a:lstStyle/>
        <a:p>
          <a:endParaRPr lang="zh-CN" altLang="en-US"/>
        </a:p>
      </dgm:t>
    </dgm:pt>
    <dgm:pt modelId="{4A86808A-822E-4B63-B7D4-2C80BD2B2DBC}">
      <dgm:prSet phldrT="[文本]"/>
      <dgm:spPr/>
      <dgm:t>
        <a:bodyPr/>
        <a:lstStyle/>
        <a:p>
          <a:r>
            <a:rPr lang="zh-CN" altLang="en-US" dirty="0"/>
            <a:t>职员</a:t>
          </a:r>
        </a:p>
      </dgm:t>
    </dgm:pt>
    <dgm:pt modelId="{27A1AF90-2A39-4D4E-9A47-60B15FD679A6}" type="parTrans" cxnId="{8F0146C9-25D3-4BF7-AE56-700CAB79E799}">
      <dgm:prSet/>
      <dgm:spPr/>
      <dgm:t>
        <a:bodyPr/>
        <a:lstStyle/>
        <a:p>
          <a:endParaRPr lang="zh-CN" altLang="en-US"/>
        </a:p>
      </dgm:t>
    </dgm:pt>
    <dgm:pt modelId="{08401DD9-578F-4C10-B035-E35A39D127CF}" type="sibTrans" cxnId="{8F0146C9-25D3-4BF7-AE56-700CAB79E799}">
      <dgm:prSet/>
      <dgm:spPr/>
      <dgm:t>
        <a:bodyPr/>
        <a:lstStyle/>
        <a:p>
          <a:endParaRPr lang="zh-CN" altLang="en-US"/>
        </a:p>
      </dgm:t>
    </dgm:pt>
    <dgm:pt modelId="{A4E607FA-1E63-4ED1-8B4C-354E1732B6AF}">
      <dgm:prSet phldrT="[文本]"/>
      <dgm:spPr>
        <a:solidFill>
          <a:schemeClr val="accent3">
            <a:lumMod val="20000"/>
            <a:lumOff val="80000"/>
          </a:schemeClr>
        </a:solidFill>
      </dgm:spPr>
      <dgm:t>
        <a:bodyPr/>
        <a:lstStyle/>
        <a:p>
          <a:r>
            <a:rPr lang="zh-CN" altLang="en-US" dirty="0"/>
            <a:t>职员</a:t>
          </a:r>
        </a:p>
      </dgm:t>
    </dgm:pt>
    <dgm:pt modelId="{A81E20F0-0F7B-40A8-8F3F-FBB82F0876B5}" type="parTrans" cxnId="{2FF6D6F1-43F7-47E6-9842-904FE577E237}">
      <dgm:prSet/>
      <dgm:spPr/>
      <dgm:t>
        <a:bodyPr/>
        <a:lstStyle/>
        <a:p>
          <a:endParaRPr lang="zh-CN" altLang="en-US"/>
        </a:p>
      </dgm:t>
    </dgm:pt>
    <dgm:pt modelId="{4678DC6C-0825-42C9-B9ED-90E912D38EDA}" type="sibTrans" cxnId="{2FF6D6F1-43F7-47E6-9842-904FE577E237}">
      <dgm:prSet/>
      <dgm:spPr/>
      <dgm:t>
        <a:bodyPr/>
        <a:lstStyle/>
        <a:p>
          <a:endParaRPr lang="zh-CN" altLang="en-US"/>
        </a:p>
      </dgm:t>
    </dgm:pt>
    <dgm:pt modelId="{3BCFFCFE-0303-4510-B64F-D69A7ACF7C17}">
      <dgm:prSet phldrT="[文本]"/>
      <dgm:spPr>
        <a:solidFill>
          <a:schemeClr val="accent3">
            <a:lumMod val="20000"/>
            <a:lumOff val="80000"/>
          </a:schemeClr>
        </a:solidFill>
      </dgm:spPr>
      <dgm:t>
        <a:bodyPr/>
        <a:lstStyle/>
        <a:p>
          <a:r>
            <a:rPr lang="zh-CN" altLang="en-US" dirty="0"/>
            <a:t>职员</a:t>
          </a:r>
        </a:p>
      </dgm:t>
    </dgm:pt>
    <dgm:pt modelId="{7580F18B-A3F8-434D-8527-87B0ED167F3D}" type="parTrans" cxnId="{8A83B7DB-B0CA-41C0-A2F4-58403A8F817F}">
      <dgm:prSet/>
      <dgm:spPr/>
      <dgm:t>
        <a:bodyPr/>
        <a:lstStyle/>
        <a:p>
          <a:endParaRPr lang="zh-CN" altLang="en-US"/>
        </a:p>
      </dgm:t>
    </dgm:pt>
    <dgm:pt modelId="{8F378664-AD5D-4FFC-A328-562F6C44AA00}" type="sibTrans" cxnId="{8A83B7DB-B0CA-41C0-A2F4-58403A8F817F}">
      <dgm:prSet/>
      <dgm:spPr/>
      <dgm:t>
        <a:bodyPr/>
        <a:lstStyle/>
        <a:p>
          <a:endParaRPr lang="zh-CN" altLang="en-US"/>
        </a:p>
      </dgm:t>
    </dgm:pt>
    <dgm:pt modelId="{5C81D92E-746F-4E66-9BA1-D074C523E8F1}">
      <dgm:prSet phldrT="[文本]"/>
      <dgm:spPr/>
      <dgm:t>
        <a:bodyPr/>
        <a:lstStyle/>
        <a:p>
          <a:r>
            <a:rPr lang="zh-CN" altLang="en-US"/>
            <a:t>职员</a:t>
          </a:r>
          <a:endParaRPr lang="zh-CN" altLang="en-US" dirty="0"/>
        </a:p>
      </dgm:t>
    </dgm:pt>
    <dgm:pt modelId="{142FD6B6-3AFD-4E66-959A-08B93DF3A018}" type="parTrans" cxnId="{E24DB782-3DAC-44C2-833D-31E25AE43481}">
      <dgm:prSet/>
      <dgm:spPr/>
      <dgm:t>
        <a:bodyPr/>
        <a:lstStyle/>
        <a:p>
          <a:endParaRPr lang="zh-CN" altLang="en-US"/>
        </a:p>
      </dgm:t>
    </dgm:pt>
    <dgm:pt modelId="{793E261C-7531-4125-AAF1-42F4214C6E39}" type="sibTrans" cxnId="{E24DB782-3DAC-44C2-833D-31E25AE43481}">
      <dgm:prSet/>
      <dgm:spPr/>
      <dgm:t>
        <a:bodyPr/>
        <a:lstStyle/>
        <a:p>
          <a:endParaRPr lang="zh-CN" altLang="en-US"/>
        </a:p>
      </dgm:t>
    </dgm:pt>
    <dgm:pt modelId="{F572D5F3-C36F-4448-B065-0AC283B09171}">
      <dgm:prSet phldrT="[文本]"/>
      <dgm:spPr>
        <a:solidFill>
          <a:schemeClr val="accent3">
            <a:lumMod val="20000"/>
            <a:lumOff val="80000"/>
          </a:schemeClr>
        </a:solidFill>
      </dgm:spPr>
      <dgm:t>
        <a:bodyPr/>
        <a:lstStyle/>
        <a:p>
          <a:r>
            <a:rPr lang="zh-CN" altLang="en-US" dirty="0"/>
            <a:t>职员</a:t>
          </a:r>
        </a:p>
      </dgm:t>
    </dgm:pt>
    <dgm:pt modelId="{B10A5499-FE6E-414A-8A24-EE5FEB445466}" type="parTrans" cxnId="{F7ADC149-3473-4E72-A99B-78C4DB54144D}">
      <dgm:prSet/>
      <dgm:spPr/>
      <dgm:t>
        <a:bodyPr/>
        <a:lstStyle/>
        <a:p>
          <a:endParaRPr lang="zh-CN" altLang="en-US"/>
        </a:p>
      </dgm:t>
    </dgm:pt>
    <dgm:pt modelId="{831F2417-4304-4E7B-B282-C515130749F2}" type="sibTrans" cxnId="{F7ADC149-3473-4E72-A99B-78C4DB54144D}">
      <dgm:prSet/>
      <dgm:spPr/>
      <dgm:t>
        <a:bodyPr/>
        <a:lstStyle/>
        <a:p>
          <a:endParaRPr lang="zh-CN" altLang="en-US"/>
        </a:p>
      </dgm:t>
    </dgm:pt>
    <dgm:pt modelId="{C0C68FE0-11EB-498F-939E-EB504E22447C}">
      <dgm:prSet phldrT="[文本]"/>
      <dgm:spPr>
        <a:solidFill>
          <a:schemeClr val="accent3">
            <a:lumMod val="20000"/>
            <a:lumOff val="80000"/>
          </a:schemeClr>
        </a:solidFill>
      </dgm:spPr>
      <dgm:t>
        <a:bodyPr/>
        <a:lstStyle/>
        <a:p>
          <a:r>
            <a:rPr lang="zh-CN" altLang="en-US" dirty="0"/>
            <a:t>职员</a:t>
          </a:r>
        </a:p>
      </dgm:t>
    </dgm:pt>
    <dgm:pt modelId="{DB9C3686-53F5-4419-B089-F9ED97C5FCCE}" type="parTrans" cxnId="{98821CF6-5D87-42E4-9D77-54EFBF237779}">
      <dgm:prSet/>
      <dgm:spPr/>
      <dgm:t>
        <a:bodyPr/>
        <a:lstStyle/>
        <a:p>
          <a:endParaRPr lang="zh-CN" altLang="en-US"/>
        </a:p>
      </dgm:t>
    </dgm:pt>
    <dgm:pt modelId="{D84DC460-9DDD-42D4-B9F5-DBBC038B8575}" type="sibTrans" cxnId="{98821CF6-5D87-42E4-9D77-54EFBF237779}">
      <dgm:prSet/>
      <dgm:spPr/>
      <dgm:t>
        <a:bodyPr/>
        <a:lstStyle/>
        <a:p>
          <a:endParaRPr lang="zh-CN" altLang="en-US"/>
        </a:p>
      </dgm:t>
    </dgm:pt>
    <dgm:pt modelId="{D680A5E1-7A6E-4599-9429-479B49720ADE}">
      <dgm:prSet phldrT="[文本]"/>
      <dgm:spPr/>
      <dgm:t>
        <a:bodyPr/>
        <a:lstStyle/>
        <a:p>
          <a:r>
            <a:rPr lang="zh-CN" altLang="en-US" dirty="0"/>
            <a:t>职员</a:t>
          </a:r>
        </a:p>
      </dgm:t>
    </dgm:pt>
    <dgm:pt modelId="{A6F6767C-6B69-48E5-B2EF-FC8297FCC62F}" type="parTrans" cxnId="{10684A22-439C-484E-9F26-56EAEB3D0CD9}">
      <dgm:prSet/>
      <dgm:spPr/>
      <dgm:t>
        <a:bodyPr/>
        <a:lstStyle/>
        <a:p>
          <a:endParaRPr lang="zh-CN" altLang="en-US"/>
        </a:p>
      </dgm:t>
    </dgm:pt>
    <dgm:pt modelId="{87761023-8D95-49D6-8855-30B4F0A011F4}" type="sibTrans" cxnId="{10684A22-439C-484E-9F26-56EAEB3D0CD9}">
      <dgm:prSet/>
      <dgm:spPr/>
      <dgm:t>
        <a:bodyPr/>
        <a:lstStyle/>
        <a:p>
          <a:endParaRPr lang="zh-CN" altLang="en-US"/>
        </a:p>
      </dgm:t>
    </dgm:pt>
    <dgm:pt modelId="{C9D8964F-91EC-4C20-B125-0CD6576E058F}">
      <dgm:prSet phldrT="[文本]"/>
      <dgm:spPr>
        <a:solidFill>
          <a:schemeClr val="accent3">
            <a:lumMod val="20000"/>
            <a:lumOff val="80000"/>
          </a:schemeClr>
        </a:solidFill>
      </dgm:spPr>
      <dgm:t>
        <a:bodyPr/>
        <a:lstStyle/>
        <a:p>
          <a:r>
            <a:rPr lang="zh-CN" altLang="en-US" dirty="0"/>
            <a:t>职员</a:t>
          </a:r>
        </a:p>
      </dgm:t>
    </dgm:pt>
    <dgm:pt modelId="{D8C57135-84D5-453C-8C7F-6CF15D40F513}" type="parTrans" cxnId="{997E14EF-8B56-479A-A106-6C8157E9AF0B}">
      <dgm:prSet/>
      <dgm:spPr/>
      <dgm:t>
        <a:bodyPr/>
        <a:lstStyle/>
        <a:p>
          <a:endParaRPr lang="zh-CN" altLang="en-US"/>
        </a:p>
      </dgm:t>
    </dgm:pt>
    <dgm:pt modelId="{728DC80A-62FA-4753-90E3-12CD1859ECB5}" type="sibTrans" cxnId="{997E14EF-8B56-479A-A106-6C8157E9AF0B}">
      <dgm:prSet/>
      <dgm:spPr/>
      <dgm:t>
        <a:bodyPr/>
        <a:lstStyle/>
        <a:p>
          <a:endParaRPr lang="zh-CN" altLang="en-US"/>
        </a:p>
      </dgm:t>
    </dgm:pt>
    <dgm:pt modelId="{3AD3EBBE-E829-4968-B574-CF54B03F7863}">
      <dgm:prSet phldrT="[文本]"/>
      <dgm:spPr>
        <a:solidFill>
          <a:schemeClr val="accent3">
            <a:lumMod val="20000"/>
            <a:lumOff val="80000"/>
          </a:schemeClr>
        </a:solidFill>
      </dgm:spPr>
      <dgm:t>
        <a:bodyPr/>
        <a:lstStyle/>
        <a:p>
          <a:r>
            <a:rPr lang="zh-CN" altLang="en-US" dirty="0"/>
            <a:t>职员</a:t>
          </a:r>
        </a:p>
      </dgm:t>
    </dgm:pt>
    <dgm:pt modelId="{DCA54D17-995E-4FBC-AA09-CF6650DCBAFB}" type="parTrans" cxnId="{ED722ECD-115C-40BC-B760-F3E4B98C9542}">
      <dgm:prSet/>
      <dgm:spPr/>
      <dgm:t>
        <a:bodyPr/>
        <a:lstStyle/>
        <a:p>
          <a:endParaRPr lang="zh-CN" altLang="en-US"/>
        </a:p>
      </dgm:t>
    </dgm:pt>
    <dgm:pt modelId="{4BE3925C-A7DC-4F90-B80B-086456EE0B55}" type="sibTrans" cxnId="{ED722ECD-115C-40BC-B760-F3E4B98C9542}">
      <dgm:prSet/>
      <dgm:spPr/>
      <dgm:t>
        <a:bodyPr/>
        <a:lstStyle/>
        <a:p>
          <a:endParaRPr lang="zh-CN" altLang="en-US"/>
        </a:p>
      </dgm:t>
    </dgm:pt>
    <dgm:pt modelId="{CB523FD3-2EA0-4A2C-8F94-9F980D1DE504}" type="pres">
      <dgm:prSet presAssocID="{558285FB-9161-4C90-ABA3-131D6518D62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36419B1D-86DF-4BD6-AA22-EB40B171C8D2}" type="pres">
      <dgm:prSet presAssocID="{7717E924-CE6A-408A-B05D-BC4170A37350}" presName="hierRoot1" presStyleCnt="0">
        <dgm:presLayoutVars>
          <dgm:hierBranch val="init"/>
        </dgm:presLayoutVars>
      </dgm:prSet>
      <dgm:spPr/>
    </dgm:pt>
    <dgm:pt modelId="{E29EB1EB-4F9F-4B3A-ADCD-98F130216C3B}" type="pres">
      <dgm:prSet presAssocID="{7717E924-CE6A-408A-B05D-BC4170A37350}" presName="rootComposite1" presStyleCnt="0"/>
      <dgm:spPr/>
    </dgm:pt>
    <dgm:pt modelId="{2C4ED1D5-6AAD-4570-B9C9-007CFDF19E73}" type="pres">
      <dgm:prSet presAssocID="{7717E924-CE6A-408A-B05D-BC4170A37350}" presName="rootText1" presStyleLbl="node0" presStyleIdx="0" presStyleCnt="1">
        <dgm:presLayoutVars>
          <dgm:chPref val="3"/>
        </dgm:presLayoutVars>
      </dgm:prSet>
      <dgm:spPr/>
    </dgm:pt>
    <dgm:pt modelId="{1547755B-CE39-405B-A115-A632A75361B5}" type="pres">
      <dgm:prSet presAssocID="{7717E924-CE6A-408A-B05D-BC4170A37350}" presName="rootConnector1" presStyleLbl="node1" presStyleIdx="0" presStyleCnt="0"/>
      <dgm:spPr/>
    </dgm:pt>
    <dgm:pt modelId="{F579569C-919C-4BDB-99E9-5D7B90927983}" type="pres">
      <dgm:prSet presAssocID="{7717E924-CE6A-408A-B05D-BC4170A37350}" presName="hierChild2" presStyleCnt="0"/>
      <dgm:spPr/>
    </dgm:pt>
    <dgm:pt modelId="{8925F867-2262-4B45-8F90-0B29AA10D8C3}" type="pres">
      <dgm:prSet presAssocID="{C0C442B8-F0BF-42EF-A423-7ADA31C9B8B5}" presName="Name37" presStyleLbl="parChTrans1D2" presStyleIdx="0" presStyleCnt="3"/>
      <dgm:spPr/>
    </dgm:pt>
    <dgm:pt modelId="{FF654BC4-7542-4FDC-8B3F-D61B19B1DA81}" type="pres">
      <dgm:prSet presAssocID="{E327E367-F669-4CF9-99EB-F97E6AFFC87C}" presName="hierRoot2" presStyleCnt="0">
        <dgm:presLayoutVars>
          <dgm:hierBranch val="init"/>
        </dgm:presLayoutVars>
      </dgm:prSet>
      <dgm:spPr/>
    </dgm:pt>
    <dgm:pt modelId="{11AFD705-B408-4B5E-92D8-204F910E4D9E}" type="pres">
      <dgm:prSet presAssocID="{E327E367-F669-4CF9-99EB-F97E6AFFC87C}" presName="rootComposite" presStyleCnt="0"/>
      <dgm:spPr/>
    </dgm:pt>
    <dgm:pt modelId="{C05A5648-08FD-4E92-B3C0-9AAA85D706D8}" type="pres">
      <dgm:prSet presAssocID="{E327E367-F669-4CF9-99EB-F97E6AFFC87C}" presName="rootText" presStyleLbl="node2" presStyleIdx="0" presStyleCnt="3" custLinFactNeighborX="-40047" custLinFactNeighborY="4843">
        <dgm:presLayoutVars>
          <dgm:chPref val="3"/>
        </dgm:presLayoutVars>
      </dgm:prSet>
      <dgm:spPr/>
    </dgm:pt>
    <dgm:pt modelId="{692A1F30-59A7-410C-B3B9-7F72B0FDE381}" type="pres">
      <dgm:prSet presAssocID="{E327E367-F669-4CF9-99EB-F97E6AFFC87C}" presName="rootConnector" presStyleLbl="node2" presStyleIdx="0" presStyleCnt="3"/>
      <dgm:spPr/>
    </dgm:pt>
    <dgm:pt modelId="{EED7B992-7AB8-4681-86D1-C920F25E9F64}" type="pres">
      <dgm:prSet presAssocID="{E327E367-F669-4CF9-99EB-F97E6AFFC87C}" presName="hierChild4" presStyleCnt="0"/>
      <dgm:spPr/>
    </dgm:pt>
    <dgm:pt modelId="{7B0AE381-5969-496D-8878-16E206585A86}" type="pres">
      <dgm:prSet presAssocID="{27A1AF90-2A39-4D4E-9A47-60B15FD679A6}" presName="Name37" presStyleLbl="parChTrans1D3" presStyleIdx="0" presStyleCnt="9"/>
      <dgm:spPr/>
    </dgm:pt>
    <dgm:pt modelId="{F819DBC2-349D-4D26-924C-1735A359C55E}" type="pres">
      <dgm:prSet presAssocID="{4A86808A-822E-4B63-B7D4-2C80BD2B2DBC}" presName="hierRoot2" presStyleCnt="0">
        <dgm:presLayoutVars>
          <dgm:hierBranch val="init"/>
        </dgm:presLayoutVars>
      </dgm:prSet>
      <dgm:spPr/>
    </dgm:pt>
    <dgm:pt modelId="{04EE8AA6-A81F-4446-90DD-13BB29B22D45}" type="pres">
      <dgm:prSet presAssocID="{4A86808A-822E-4B63-B7D4-2C80BD2B2DBC}" presName="rootComposite" presStyleCnt="0"/>
      <dgm:spPr/>
    </dgm:pt>
    <dgm:pt modelId="{2D211E77-D964-459E-8BF0-8881AD1A002C}" type="pres">
      <dgm:prSet presAssocID="{4A86808A-822E-4B63-B7D4-2C80BD2B2DBC}" presName="rootText" presStyleLbl="node3" presStyleIdx="0" presStyleCnt="9" custLinFactNeighborX="-40047" custLinFactNeighborY="4843">
        <dgm:presLayoutVars>
          <dgm:chPref val="3"/>
        </dgm:presLayoutVars>
      </dgm:prSet>
      <dgm:spPr/>
    </dgm:pt>
    <dgm:pt modelId="{04B31B75-5660-42CC-8B75-EE1A8DAADC5C}" type="pres">
      <dgm:prSet presAssocID="{4A86808A-822E-4B63-B7D4-2C80BD2B2DBC}" presName="rootConnector" presStyleLbl="node3" presStyleIdx="0" presStyleCnt="9"/>
      <dgm:spPr/>
    </dgm:pt>
    <dgm:pt modelId="{F409D9E9-89A9-4E1E-BC86-C8905A4EA411}" type="pres">
      <dgm:prSet presAssocID="{4A86808A-822E-4B63-B7D4-2C80BD2B2DBC}" presName="hierChild4" presStyleCnt="0"/>
      <dgm:spPr/>
    </dgm:pt>
    <dgm:pt modelId="{014056C5-8033-4442-89E8-A97C1F1435CD}" type="pres">
      <dgm:prSet presAssocID="{4A86808A-822E-4B63-B7D4-2C80BD2B2DBC}" presName="hierChild5" presStyleCnt="0"/>
      <dgm:spPr/>
    </dgm:pt>
    <dgm:pt modelId="{86AE07F1-CC0C-498D-B25D-7B853A11A7FF}" type="pres">
      <dgm:prSet presAssocID="{A81E20F0-0F7B-40A8-8F3F-FBB82F0876B5}" presName="Name37" presStyleLbl="parChTrans1D3" presStyleIdx="1" presStyleCnt="9"/>
      <dgm:spPr/>
    </dgm:pt>
    <dgm:pt modelId="{546D037D-D5FD-4D52-A03F-065E0A2DA525}" type="pres">
      <dgm:prSet presAssocID="{A4E607FA-1E63-4ED1-8B4C-354E1732B6AF}" presName="hierRoot2" presStyleCnt="0">
        <dgm:presLayoutVars>
          <dgm:hierBranch val="init"/>
        </dgm:presLayoutVars>
      </dgm:prSet>
      <dgm:spPr/>
    </dgm:pt>
    <dgm:pt modelId="{55F97F1B-8C76-45E1-B4D8-69488509F1E4}" type="pres">
      <dgm:prSet presAssocID="{A4E607FA-1E63-4ED1-8B4C-354E1732B6AF}" presName="rootComposite" presStyleCnt="0"/>
      <dgm:spPr/>
    </dgm:pt>
    <dgm:pt modelId="{541D5103-5F53-42FB-8723-4A28B94FD3F8}" type="pres">
      <dgm:prSet presAssocID="{A4E607FA-1E63-4ED1-8B4C-354E1732B6AF}" presName="rootText" presStyleLbl="node3" presStyleIdx="1" presStyleCnt="9" custLinFactNeighborX="-40047" custLinFactNeighborY="4843">
        <dgm:presLayoutVars>
          <dgm:chPref val="3"/>
        </dgm:presLayoutVars>
      </dgm:prSet>
      <dgm:spPr/>
    </dgm:pt>
    <dgm:pt modelId="{AD8F8AB4-60EB-41D2-BECD-1980913678BD}" type="pres">
      <dgm:prSet presAssocID="{A4E607FA-1E63-4ED1-8B4C-354E1732B6AF}" presName="rootConnector" presStyleLbl="node3" presStyleIdx="1" presStyleCnt="9"/>
      <dgm:spPr/>
    </dgm:pt>
    <dgm:pt modelId="{865B3924-A9E3-4F7C-8B70-59487E920961}" type="pres">
      <dgm:prSet presAssocID="{A4E607FA-1E63-4ED1-8B4C-354E1732B6AF}" presName="hierChild4" presStyleCnt="0"/>
      <dgm:spPr/>
    </dgm:pt>
    <dgm:pt modelId="{E5F51D0C-94F9-4B83-9C78-4B045756E03C}" type="pres">
      <dgm:prSet presAssocID="{A4E607FA-1E63-4ED1-8B4C-354E1732B6AF}" presName="hierChild5" presStyleCnt="0"/>
      <dgm:spPr/>
    </dgm:pt>
    <dgm:pt modelId="{93E7000B-8CAA-4E9B-881C-6AC718C5E168}" type="pres">
      <dgm:prSet presAssocID="{7580F18B-A3F8-434D-8527-87B0ED167F3D}" presName="Name37" presStyleLbl="parChTrans1D3" presStyleIdx="2" presStyleCnt="9"/>
      <dgm:spPr/>
    </dgm:pt>
    <dgm:pt modelId="{BDCE1CF0-CFC2-4873-915E-531BA4D6E0FB}" type="pres">
      <dgm:prSet presAssocID="{3BCFFCFE-0303-4510-B64F-D69A7ACF7C17}" presName="hierRoot2" presStyleCnt="0">
        <dgm:presLayoutVars>
          <dgm:hierBranch val="init"/>
        </dgm:presLayoutVars>
      </dgm:prSet>
      <dgm:spPr/>
    </dgm:pt>
    <dgm:pt modelId="{020A5152-EE21-4682-B32F-58412F9D6D87}" type="pres">
      <dgm:prSet presAssocID="{3BCFFCFE-0303-4510-B64F-D69A7ACF7C17}" presName="rootComposite" presStyleCnt="0"/>
      <dgm:spPr/>
    </dgm:pt>
    <dgm:pt modelId="{6E1E13B5-D2C0-4128-89FC-D2478FA99523}" type="pres">
      <dgm:prSet presAssocID="{3BCFFCFE-0303-4510-B64F-D69A7ACF7C17}" presName="rootText" presStyleLbl="node3" presStyleIdx="2" presStyleCnt="9" custLinFactNeighborX="-40047" custLinFactNeighborY="422">
        <dgm:presLayoutVars>
          <dgm:chPref val="3"/>
        </dgm:presLayoutVars>
      </dgm:prSet>
      <dgm:spPr/>
    </dgm:pt>
    <dgm:pt modelId="{84E77383-90C1-4448-8EF5-8F29229C899B}" type="pres">
      <dgm:prSet presAssocID="{3BCFFCFE-0303-4510-B64F-D69A7ACF7C17}" presName="rootConnector" presStyleLbl="node3" presStyleIdx="2" presStyleCnt="9"/>
      <dgm:spPr/>
    </dgm:pt>
    <dgm:pt modelId="{8A46535E-FEA4-4CE5-8986-2817B29DCA76}" type="pres">
      <dgm:prSet presAssocID="{3BCFFCFE-0303-4510-B64F-D69A7ACF7C17}" presName="hierChild4" presStyleCnt="0"/>
      <dgm:spPr/>
    </dgm:pt>
    <dgm:pt modelId="{7E42E412-8C5B-42FA-A91B-0092D73427BE}" type="pres">
      <dgm:prSet presAssocID="{3BCFFCFE-0303-4510-B64F-D69A7ACF7C17}" presName="hierChild5" presStyleCnt="0"/>
      <dgm:spPr/>
    </dgm:pt>
    <dgm:pt modelId="{004CEF7B-F410-480F-BD2A-B35B27114BAD}" type="pres">
      <dgm:prSet presAssocID="{E327E367-F669-4CF9-99EB-F97E6AFFC87C}" presName="hierChild5" presStyleCnt="0"/>
      <dgm:spPr/>
    </dgm:pt>
    <dgm:pt modelId="{5CF3F44B-0847-47EB-9609-7DBDF712F876}" type="pres">
      <dgm:prSet presAssocID="{1896B462-0F1A-4829-8DC5-6591D13EE07A}" presName="Name37" presStyleLbl="parChTrans1D2" presStyleIdx="1" presStyleCnt="3"/>
      <dgm:spPr/>
    </dgm:pt>
    <dgm:pt modelId="{B1EE250A-77C2-4106-9789-8A856ABA88F3}" type="pres">
      <dgm:prSet presAssocID="{4BB2CFDA-F2DB-4AAC-876A-4B139A2A5CAE}" presName="hierRoot2" presStyleCnt="0">
        <dgm:presLayoutVars>
          <dgm:hierBranch val="init"/>
        </dgm:presLayoutVars>
      </dgm:prSet>
      <dgm:spPr/>
    </dgm:pt>
    <dgm:pt modelId="{3B752E0C-7B58-4C80-B37A-357C13754F33}" type="pres">
      <dgm:prSet presAssocID="{4BB2CFDA-F2DB-4AAC-876A-4B139A2A5CAE}" presName="rootComposite" presStyleCnt="0"/>
      <dgm:spPr/>
    </dgm:pt>
    <dgm:pt modelId="{941E1B51-CD07-4306-A99B-2CB681A18F13}" type="pres">
      <dgm:prSet presAssocID="{4BB2CFDA-F2DB-4AAC-876A-4B139A2A5CAE}" presName="rootText" presStyleLbl="node2" presStyleIdx="1" presStyleCnt="3">
        <dgm:presLayoutVars>
          <dgm:chPref val="3"/>
        </dgm:presLayoutVars>
      </dgm:prSet>
      <dgm:spPr/>
    </dgm:pt>
    <dgm:pt modelId="{8C6609EC-AD35-4BEF-BB35-5B71016F2F74}" type="pres">
      <dgm:prSet presAssocID="{4BB2CFDA-F2DB-4AAC-876A-4B139A2A5CAE}" presName="rootConnector" presStyleLbl="node2" presStyleIdx="1" presStyleCnt="3"/>
      <dgm:spPr/>
    </dgm:pt>
    <dgm:pt modelId="{CDFAAF7C-171A-4DB2-BA5C-F387C1FAB6CC}" type="pres">
      <dgm:prSet presAssocID="{4BB2CFDA-F2DB-4AAC-876A-4B139A2A5CAE}" presName="hierChild4" presStyleCnt="0"/>
      <dgm:spPr/>
    </dgm:pt>
    <dgm:pt modelId="{413102A2-2FC4-43AE-819E-839D6C1C4B31}" type="pres">
      <dgm:prSet presAssocID="{142FD6B6-3AFD-4E66-959A-08B93DF3A018}" presName="Name37" presStyleLbl="parChTrans1D3" presStyleIdx="3" presStyleCnt="9"/>
      <dgm:spPr/>
    </dgm:pt>
    <dgm:pt modelId="{2D8E2C18-8070-4915-87B5-31BE357135E0}" type="pres">
      <dgm:prSet presAssocID="{5C81D92E-746F-4E66-9BA1-D074C523E8F1}" presName="hierRoot2" presStyleCnt="0">
        <dgm:presLayoutVars>
          <dgm:hierBranch val="init"/>
        </dgm:presLayoutVars>
      </dgm:prSet>
      <dgm:spPr/>
    </dgm:pt>
    <dgm:pt modelId="{E7EC6C84-0FDF-4A8A-A5B2-11ED5883EB27}" type="pres">
      <dgm:prSet presAssocID="{5C81D92E-746F-4E66-9BA1-D074C523E8F1}" presName="rootComposite" presStyleCnt="0"/>
      <dgm:spPr/>
    </dgm:pt>
    <dgm:pt modelId="{F60D8E66-3DC6-4113-84B9-AC60D0F319FD}" type="pres">
      <dgm:prSet presAssocID="{5C81D92E-746F-4E66-9BA1-D074C523E8F1}" presName="rootText" presStyleLbl="node3" presStyleIdx="3" presStyleCnt="9">
        <dgm:presLayoutVars>
          <dgm:chPref val="3"/>
        </dgm:presLayoutVars>
      </dgm:prSet>
      <dgm:spPr/>
    </dgm:pt>
    <dgm:pt modelId="{91810808-6815-465E-9D15-72C9CBD918D2}" type="pres">
      <dgm:prSet presAssocID="{5C81D92E-746F-4E66-9BA1-D074C523E8F1}" presName="rootConnector" presStyleLbl="node3" presStyleIdx="3" presStyleCnt="9"/>
      <dgm:spPr/>
    </dgm:pt>
    <dgm:pt modelId="{81142086-A917-4359-AA21-74F7F8ED1ED0}" type="pres">
      <dgm:prSet presAssocID="{5C81D92E-746F-4E66-9BA1-D074C523E8F1}" presName="hierChild4" presStyleCnt="0"/>
      <dgm:spPr/>
    </dgm:pt>
    <dgm:pt modelId="{C3BFAC07-F57E-4E55-830F-E9CCDFAFF506}" type="pres">
      <dgm:prSet presAssocID="{5C81D92E-746F-4E66-9BA1-D074C523E8F1}" presName="hierChild5" presStyleCnt="0"/>
      <dgm:spPr/>
    </dgm:pt>
    <dgm:pt modelId="{38765AA9-6727-45F7-B0BC-C779D3BD51D6}" type="pres">
      <dgm:prSet presAssocID="{B10A5499-FE6E-414A-8A24-EE5FEB445466}" presName="Name37" presStyleLbl="parChTrans1D3" presStyleIdx="4" presStyleCnt="9"/>
      <dgm:spPr/>
    </dgm:pt>
    <dgm:pt modelId="{18EC2325-B868-46A2-BB83-D012E4E5A29B}" type="pres">
      <dgm:prSet presAssocID="{F572D5F3-C36F-4448-B065-0AC283B09171}" presName="hierRoot2" presStyleCnt="0">
        <dgm:presLayoutVars>
          <dgm:hierBranch val="init"/>
        </dgm:presLayoutVars>
      </dgm:prSet>
      <dgm:spPr/>
    </dgm:pt>
    <dgm:pt modelId="{96A6E27A-FA01-469D-98AB-F151DEDA1BF0}" type="pres">
      <dgm:prSet presAssocID="{F572D5F3-C36F-4448-B065-0AC283B09171}" presName="rootComposite" presStyleCnt="0"/>
      <dgm:spPr/>
    </dgm:pt>
    <dgm:pt modelId="{AAB75475-2BBE-4E7A-8C18-C61BCD05B5C7}" type="pres">
      <dgm:prSet presAssocID="{F572D5F3-C36F-4448-B065-0AC283B09171}" presName="rootText" presStyleLbl="node3" presStyleIdx="4" presStyleCnt="9">
        <dgm:presLayoutVars>
          <dgm:chPref val="3"/>
        </dgm:presLayoutVars>
      </dgm:prSet>
      <dgm:spPr/>
    </dgm:pt>
    <dgm:pt modelId="{DB1C6D01-0CCC-4658-AF12-3589CA3B5961}" type="pres">
      <dgm:prSet presAssocID="{F572D5F3-C36F-4448-B065-0AC283B09171}" presName="rootConnector" presStyleLbl="node3" presStyleIdx="4" presStyleCnt="9"/>
      <dgm:spPr/>
    </dgm:pt>
    <dgm:pt modelId="{F7741332-C654-4ACD-932F-0E5FDFBC8FDF}" type="pres">
      <dgm:prSet presAssocID="{F572D5F3-C36F-4448-B065-0AC283B09171}" presName="hierChild4" presStyleCnt="0"/>
      <dgm:spPr/>
    </dgm:pt>
    <dgm:pt modelId="{BC71053B-CDE4-445F-9F97-4D4014BC5DA6}" type="pres">
      <dgm:prSet presAssocID="{F572D5F3-C36F-4448-B065-0AC283B09171}" presName="hierChild5" presStyleCnt="0"/>
      <dgm:spPr/>
    </dgm:pt>
    <dgm:pt modelId="{632F576C-6867-4E2C-BBDA-AC6CA1372DAF}" type="pres">
      <dgm:prSet presAssocID="{DB9C3686-53F5-4419-B089-F9ED97C5FCCE}" presName="Name37" presStyleLbl="parChTrans1D3" presStyleIdx="5" presStyleCnt="9"/>
      <dgm:spPr/>
    </dgm:pt>
    <dgm:pt modelId="{9E805FC2-D926-41FF-8F42-8E7F3A0E74DF}" type="pres">
      <dgm:prSet presAssocID="{C0C68FE0-11EB-498F-939E-EB504E22447C}" presName="hierRoot2" presStyleCnt="0">
        <dgm:presLayoutVars>
          <dgm:hierBranch val="init"/>
        </dgm:presLayoutVars>
      </dgm:prSet>
      <dgm:spPr/>
    </dgm:pt>
    <dgm:pt modelId="{7C725628-611E-4454-A04E-1FC4725AC751}" type="pres">
      <dgm:prSet presAssocID="{C0C68FE0-11EB-498F-939E-EB504E22447C}" presName="rootComposite" presStyleCnt="0"/>
      <dgm:spPr/>
    </dgm:pt>
    <dgm:pt modelId="{561AF39C-FDA8-42BC-93B1-D0BC84C90424}" type="pres">
      <dgm:prSet presAssocID="{C0C68FE0-11EB-498F-939E-EB504E22447C}" presName="rootText" presStyleLbl="node3" presStyleIdx="5" presStyleCnt="9">
        <dgm:presLayoutVars>
          <dgm:chPref val="3"/>
        </dgm:presLayoutVars>
      </dgm:prSet>
      <dgm:spPr/>
    </dgm:pt>
    <dgm:pt modelId="{9A5CD68C-31DF-42F1-A6AB-778814C48DC1}" type="pres">
      <dgm:prSet presAssocID="{C0C68FE0-11EB-498F-939E-EB504E22447C}" presName="rootConnector" presStyleLbl="node3" presStyleIdx="5" presStyleCnt="9"/>
      <dgm:spPr/>
    </dgm:pt>
    <dgm:pt modelId="{7247B11F-2917-4A60-840B-E1DDB0B263FC}" type="pres">
      <dgm:prSet presAssocID="{C0C68FE0-11EB-498F-939E-EB504E22447C}" presName="hierChild4" presStyleCnt="0"/>
      <dgm:spPr/>
    </dgm:pt>
    <dgm:pt modelId="{ED0C1BF5-4AB9-4579-B7F4-990AEE223848}" type="pres">
      <dgm:prSet presAssocID="{C0C68FE0-11EB-498F-939E-EB504E22447C}" presName="hierChild5" presStyleCnt="0"/>
      <dgm:spPr/>
    </dgm:pt>
    <dgm:pt modelId="{51EA441A-F933-4690-A201-569D2E604AF6}" type="pres">
      <dgm:prSet presAssocID="{4BB2CFDA-F2DB-4AAC-876A-4B139A2A5CAE}" presName="hierChild5" presStyleCnt="0"/>
      <dgm:spPr/>
    </dgm:pt>
    <dgm:pt modelId="{2CF85309-ED0D-4EE0-9FAE-7EBCDEDBBC57}" type="pres">
      <dgm:prSet presAssocID="{67C04BDF-4BB6-48AC-A843-0E55BDB01F75}" presName="Name37" presStyleLbl="parChTrans1D2" presStyleIdx="2" presStyleCnt="3"/>
      <dgm:spPr/>
    </dgm:pt>
    <dgm:pt modelId="{4E19CB81-79DB-439A-8CB0-56673992D09F}" type="pres">
      <dgm:prSet presAssocID="{66508058-EBD1-45E8-B482-10692BE99706}" presName="hierRoot2" presStyleCnt="0">
        <dgm:presLayoutVars>
          <dgm:hierBranch val="init"/>
        </dgm:presLayoutVars>
      </dgm:prSet>
      <dgm:spPr/>
    </dgm:pt>
    <dgm:pt modelId="{67CF70C9-876F-4133-BB9A-4B81530E2AD3}" type="pres">
      <dgm:prSet presAssocID="{66508058-EBD1-45E8-B482-10692BE99706}" presName="rootComposite" presStyleCnt="0"/>
      <dgm:spPr/>
    </dgm:pt>
    <dgm:pt modelId="{C7DAA861-7B94-412C-A41F-DC6A22134295}" type="pres">
      <dgm:prSet presAssocID="{66508058-EBD1-45E8-B482-10692BE99706}" presName="rootText" presStyleLbl="node2" presStyleIdx="2" presStyleCnt="3" custLinFactNeighborX="53108" custLinFactNeighborY="4843">
        <dgm:presLayoutVars>
          <dgm:chPref val="3"/>
        </dgm:presLayoutVars>
      </dgm:prSet>
      <dgm:spPr/>
    </dgm:pt>
    <dgm:pt modelId="{54870E27-57AA-4389-A41E-D19EF916069C}" type="pres">
      <dgm:prSet presAssocID="{66508058-EBD1-45E8-B482-10692BE99706}" presName="rootConnector" presStyleLbl="node2" presStyleIdx="2" presStyleCnt="3"/>
      <dgm:spPr/>
    </dgm:pt>
    <dgm:pt modelId="{E7CB7097-FDE9-4BDA-B9C2-2646A7BD67A6}" type="pres">
      <dgm:prSet presAssocID="{66508058-EBD1-45E8-B482-10692BE99706}" presName="hierChild4" presStyleCnt="0"/>
      <dgm:spPr/>
    </dgm:pt>
    <dgm:pt modelId="{EC90B0B0-5BA7-47F4-BA5F-349D35939CBA}" type="pres">
      <dgm:prSet presAssocID="{A6F6767C-6B69-48E5-B2EF-FC8297FCC62F}" presName="Name37" presStyleLbl="parChTrans1D3" presStyleIdx="6" presStyleCnt="9"/>
      <dgm:spPr/>
    </dgm:pt>
    <dgm:pt modelId="{142E5978-5E6F-417D-BE64-D67D1271A296}" type="pres">
      <dgm:prSet presAssocID="{D680A5E1-7A6E-4599-9429-479B49720ADE}" presName="hierRoot2" presStyleCnt="0">
        <dgm:presLayoutVars>
          <dgm:hierBranch val="init"/>
        </dgm:presLayoutVars>
      </dgm:prSet>
      <dgm:spPr/>
    </dgm:pt>
    <dgm:pt modelId="{F126EB0F-C355-4C47-8B9D-F64D84A7048D}" type="pres">
      <dgm:prSet presAssocID="{D680A5E1-7A6E-4599-9429-479B49720ADE}" presName="rootComposite" presStyleCnt="0"/>
      <dgm:spPr/>
    </dgm:pt>
    <dgm:pt modelId="{1F62E23F-A79A-4C9B-8E4C-CD77FC5395BF}" type="pres">
      <dgm:prSet presAssocID="{D680A5E1-7A6E-4599-9429-479B49720ADE}" presName="rootText" presStyleLbl="node3" presStyleIdx="6" presStyleCnt="9" custLinFactNeighborX="53108" custLinFactNeighborY="4843">
        <dgm:presLayoutVars>
          <dgm:chPref val="3"/>
        </dgm:presLayoutVars>
      </dgm:prSet>
      <dgm:spPr/>
    </dgm:pt>
    <dgm:pt modelId="{50A0BB76-3C57-479D-9B28-9ECE6C70504E}" type="pres">
      <dgm:prSet presAssocID="{D680A5E1-7A6E-4599-9429-479B49720ADE}" presName="rootConnector" presStyleLbl="node3" presStyleIdx="6" presStyleCnt="9"/>
      <dgm:spPr/>
    </dgm:pt>
    <dgm:pt modelId="{91ECBBE4-E94E-47BD-AFF3-816103338706}" type="pres">
      <dgm:prSet presAssocID="{D680A5E1-7A6E-4599-9429-479B49720ADE}" presName="hierChild4" presStyleCnt="0"/>
      <dgm:spPr/>
    </dgm:pt>
    <dgm:pt modelId="{A3EB6E95-ED2E-461B-80CD-3E92CEB6C808}" type="pres">
      <dgm:prSet presAssocID="{D680A5E1-7A6E-4599-9429-479B49720ADE}" presName="hierChild5" presStyleCnt="0"/>
      <dgm:spPr/>
    </dgm:pt>
    <dgm:pt modelId="{BA059D04-68E4-490B-B4C0-AFDAF1CDC943}" type="pres">
      <dgm:prSet presAssocID="{D8C57135-84D5-453C-8C7F-6CF15D40F513}" presName="Name37" presStyleLbl="parChTrans1D3" presStyleIdx="7" presStyleCnt="9"/>
      <dgm:spPr/>
    </dgm:pt>
    <dgm:pt modelId="{0AE536E4-31B8-4C2D-85FB-D8C7C4C8A608}" type="pres">
      <dgm:prSet presAssocID="{C9D8964F-91EC-4C20-B125-0CD6576E058F}" presName="hierRoot2" presStyleCnt="0">
        <dgm:presLayoutVars>
          <dgm:hierBranch val="init"/>
        </dgm:presLayoutVars>
      </dgm:prSet>
      <dgm:spPr/>
    </dgm:pt>
    <dgm:pt modelId="{BB71B600-AAE5-4E14-AC37-B0AF177C4DE5}" type="pres">
      <dgm:prSet presAssocID="{C9D8964F-91EC-4C20-B125-0CD6576E058F}" presName="rootComposite" presStyleCnt="0"/>
      <dgm:spPr/>
    </dgm:pt>
    <dgm:pt modelId="{3E0BC4E0-AB04-4EB3-9741-AAF8761B93F3}" type="pres">
      <dgm:prSet presAssocID="{C9D8964F-91EC-4C20-B125-0CD6576E058F}" presName="rootText" presStyleLbl="node3" presStyleIdx="7" presStyleCnt="9" custLinFactNeighborX="53108" custLinFactNeighborY="4843">
        <dgm:presLayoutVars>
          <dgm:chPref val="3"/>
        </dgm:presLayoutVars>
      </dgm:prSet>
      <dgm:spPr/>
    </dgm:pt>
    <dgm:pt modelId="{84FCCBFD-7D89-4F6C-AB3A-5B74CF2A0CB7}" type="pres">
      <dgm:prSet presAssocID="{C9D8964F-91EC-4C20-B125-0CD6576E058F}" presName="rootConnector" presStyleLbl="node3" presStyleIdx="7" presStyleCnt="9"/>
      <dgm:spPr/>
    </dgm:pt>
    <dgm:pt modelId="{BAA8A689-7031-47FB-B738-D7CBC749A067}" type="pres">
      <dgm:prSet presAssocID="{C9D8964F-91EC-4C20-B125-0CD6576E058F}" presName="hierChild4" presStyleCnt="0"/>
      <dgm:spPr/>
    </dgm:pt>
    <dgm:pt modelId="{93440D67-3A28-4257-9219-9B083BD03AA5}" type="pres">
      <dgm:prSet presAssocID="{C9D8964F-91EC-4C20-B125-0CD6576E058F}" presName="hierChild5" presStyleCnt="0"/>
      <dgm:spPr/>
    </dgm:pt>
    <dgm:pt modelId="{B912D664-A76B-471A-820C-9826C8518145}" type="pres">
      <dgm:prSet presAssocID="{DCA54D17-995E-4FBC-AA09-CF6650DCBAFB}" presName="Name37" presStyleLbl="parChTrans1D3" presStyleIdx="8" presStyleCnt="9"/>
      <dgm:spPr/>
    </dgm:pt>
    <dgm:pt modelId="{DC22E0F1-08DC-45A7-AE73-8BA494DB6572}" type="pres">
      <dgm:prSet presAssocID="{3AD3EBBE-E829-4968-B574-CF54B03F7863}" presName="hierRoot2" presStyleCnt="0">
        <dgm:presLayoutVars>
          <dgm:hierBranch val="init"/>
        </dgm:presLayoutVars>
      </dgm:prSet>
      <dgm:spPr/>
    </dgm:pt>
    <dgm:pt modelId="{495CE9E5-2278-4A7D-8A06-1E5AFD1F3F06}" type="pres">
      <dgm:prSet presAssocID="{3AD3EBBE-E829-4968-B574-CF54B03F7863}" presName="rootComposite" presStyleCnt="0"/>
      <dgm:spPr/>
    </dgm:pt>
    <dgm:pt modelId="{B642E2E4-841B-473B-96E2-CBCCBB42C324}" type="pres">
      <dgm:prSet presAssocID="{3AD3EBBE-E829-4968-B574-CF54B03F7863}" presName="rootText" presStyleLbl="node3" presStyleIdx="8" presStyleCnt="9" custLinFactNeighborX="53108" custLinFactNeighborY="4843">
        <dgm:presLayoutVars>
          <dgm:chPref val="3"/>
        </dgm:presLayoutVars>
      </dgm:prSet>
      <dgm:spPr/>
    </dgm:pt>
    <dgm:pt modelId="{4E215398-59D7-4858-B0DD-52784EA9C093}" type="pres">
      <dgm:prSet presAssocID="{3AD3EBBE-E829-4968-B574-CF54B03F7863}" presName="rootConnector" presStyleLbl="node3" presStyleIdx="8" presStyleCnt="9"/>
      <dgm:spPr/>
    </dgm:pt>
    <dgm:pt modelId="{198BE8AD-17EB-4E76-BB3A-C4B8FE06FCDA}" type="pres">
      <dgm:prSet presAssocID="{3AD3EBBE-E829-4968-B574-CF54B03F7863}" presName="hierChild4" presStyleCnt="0"/>
      <dgm:spPr/>
    </dgm:pt>
    <dgm:pt modelId="{B00FB53E-6BA9-413C-A4D8-4108095FEB47}" type="pres">
      <dgm:prSet presAssocID="{3AD3EBBE-E829-4968-B574-CF54B03F7863}" presName="hierChild5" presStyleCnt="0"/>
      <dgm:spPr/>
    </dgm:pt>
    <dgm:pt modelId="{F5842EB8-1229-4D69-8F04-80D668C06254}" type="pres">
      <dgm:prSet presAssocID="{66508058-EBD1-45E8-B482-10692BE99706}" presName="hierChild5" presStyleCnt="0"/>
      <dgm:spPr/>
    </dgm:pt>
    <dgm:pt modelId="{3E1E3240-DADE-461C-B47C-6748DD081894}" type="pres">
      <dgm:prSet presAssocID="{7717E924-CE6A-408A-B05D-BC4170A37350}" presName="hierChild3" presStyleCnt="0"/>
      <dgm:spPr/>
    </dgm:pt>
  </dgm:ptLst>
  <dgm:cxnLst>
    <dgm:cxn modelId="{0C6F8D07-7682-4EE6-8C8D-9CE8BDF66B84}" type="presOf" srcId="{C9D8964F-91EC-4C20-B125-0CD6576E058F}" destId="{84FCCBFD-7D89-4F6C-AB3A-5B74CF2A0CB7}" srcOrd="1" destOrd="0" presId="urn:microsoft.com/office/officeart/2005/8/layout/orgChart1"/>
    <dgm:cxn modelId="{1F249E09-BC29-4ED7-9444-E0FFF6B5E52D}" type="presOf" srcId="{66508058-EBD1-45E8-B482-10692BE99706}" destId="{C7DAA861-7B94-412C-A41F-DC6A22134295}" srcOrd="0" destOrd="0" presId="urn:microsoft.com/office/officeart/2005/8/layout/orgChart1"/>
    <dgm:cxn modelId="{36E0F609-0FD2-4ECB-91B7-A88247CB5929}" srcId="{7717E924-CE6A-408A-B05D-BC4170A37350}" destId="{66508058-EBD1-45E8-B482-10692BE99706}" srcOrd="2" destOrd="0" parTransId="{67C04BDF-4BB6-48AC-A843-0E55BDB01F75}" sibTransId="{03FDC818-DAD4-4A61-B7FE-4137295EE861}"/>
    <dgm:cxn modelId="{488F970B-E9B9-48A1-8357-A686BB9131AD}" type="presOf" srcId="{DB9C3686-53F5-4419-B089-F9ED97C5FCCE}" destId="{632F576C-6867-4E2C-BBDA-AC6CA1372DAF}" srcOrd="0" destOrd="0" presId="urn:microsoft.com/office/officeart/2005/8/layout/orgChart1"/>
    <dgm:cxn modelId="{AA278E0D-30B0-41D3-851C-6AF0A2ADD16E}" type="presOf" srcId="{1896B462-0F1A-4829-8DC5-6591D13EE07A}" destId="{5CF3F44B-0847-47EB-9609-7DBDF712F876}" srcOrd="0" destOrd="0" presId="urn:microsoft.com/office/officeart/2005/8/layout/orgChart1"/>
    <dgm:cxn modelId="{05BD7511-6716-4CEA-B477-4C33DB0890E0}" type="presOf" srcId="{3AD3EBBE-E829-4968-B574-CF54B03F7863}" destId="{4E215398-59D7-4858-B0DD-52784EA9C093}" srcOrd="1" destOrd="0" presId="urn:microsoft.com/office/officeart/2005/8/layout/orgChart1"/>
    <dgm:cxn modelId="{5B70EA16-4AF9-41DB-A4B5-F9215EF29267}" type="presOf" srcId="{3BCFFCFE-0303-4510-B64F-D69A7ACF7C17}" destId="{6E1E13B5-D2C0-4128-89FC-D2478FA99523}" srcOrd="0" destOrd="0" presId="urn:microsoft.com/office/officeart/2005/8/layout/orgChart1"/>
    <dgm:cxn modelId="{714D1519-F33D-4140-BF98-555555EFA2E3}" srcId="{7717E924-CE6A-408A-B05D-BC4170A37350}" destId="{4BB2CFDA-F2DB-4AAC-876A-4B139A2A5CAE}" srcOrd="1" destOrd="0" parTransId="{1896B462-0F1A-4829-8DC5-6591D13EE07A}" sibTransId="{05510CAE-D32C-42AE-AB2E-229944D1C042}"/>
    <dgm:cxn modelId="{B687B31A-CE9C-41AA-9742-292A7A0DC325}" type="presOf" srcId="{27A1AF90-2A39-4D4E-9A47-60B15FD679A6}" destId="{7B0AE381-5969-496D-8878-16E206585A86}" srcOrd="0" destOrd="0" presId="urn:microsoft.com/office/officeart/2005/8/layout/orgChart1"/>
    <dgm:cxn modelId="{B05CE41A-C32F-49AC-A420-3A522DDF4D78}" type="presOf" srcId="{C0C442B8-F0BF-42EF-A423-7ADA31C9B8B5}" destId="{8925F867-2262-4B45-8F90-0B29AA10D8C3}" srcOrd="0" destOrd="0" presId="urn:microsoft.com/office/officeart/2005/8/layout/orgChart1"/>
    <dgm:cxn modelId="{7271E91A-100F-44D0-9911-B797DC002D47}" type="presOf" srcId="{4BB2CFDA-F2DB-4AAC-876A-4B139A2A5CAE}" destId="{941E1B51-CD07-4306-A99B-2CB681A18F13}" srcOrd="0" destOrd="0" presId="urn:microsoft.com/office/officeart/2005/8/layout/orgChart1"/>
    <dgm:cxn modelId="{10684A22-439C-484E-9F26-56EAEB3D0CD9}" srcId="{66508058-EBD1-45E8-B482-10692BE99706}" destId="{D680A5E1-7A6E-4599-9429-479B49720ADE}" srcOrd="0" destOrd="0" parTransId="{A6F6767C-6B69-48E5-B2EF-FC8297FCC62F}" sibTransId="{87761023-8D95-49D6-8855-30B4F0A011F4}"/>
    <dgm:cxn modelId="{B76E5133-1115-49D2-8D39-AB47387E4D4D}" type="presOf" srcId="{67C04BDF-4BB6-48AC-A843-0E55BDB01F75}" destId="{2CF85309-ED0D-4EE0-9FAE-7EBCDEDBBC57}" srcOrd="0" destOrd="0" presId="urn:microsoft.com/office/officeart/2005/8/layout/orgChart1"/>
    <dgm:cxn modelId="{5E224E3A-3C0D-40EA-9084-C14A4D3E63FB}" type="presOf" srcId="{E327E367-F669-4CF9-99EB-F97E6AFFC87C}" destId="{692A1F30-59A7-410C-B3B9-7F72B0FDE381}" srcOrd="1" destOrd="0" presId="urn:microsoft.com/office/officeart/2005/8/layout/orgChart1"/>
    <dgm:cxn modelId="{E142D23B-AFAD-43D7-B879-2BB84A7336FA}" type="presOf" srcId="{A4E607FA-1E63-4ED1-8B4C-354E1732B6AF}" destId="{AD8F8AB4-60EB-41D2-BECD-1980913678BD}" srcOrd="1" destOrd="0" presId="urn:microsoft.com/office/officeart/2005/8/layout/orgChart1"/>
    <dgm:cxn modelId="{39843E5C-62B2-4808-A866-781BA9807735}" type="presOf" srcId="{142FD6B6-3AFD-4E66-959A-08B93DF3A018}" destId="{413102A2-2FC4-43AE-819E-839D6C1C4B31}" srcOrd="0" destOrd="0" presId="urn:microsoft.com/office/officeart/2005/8/layout/orgChart1"/>
    <dgm:cxn modelId="{F8DFDA5C-9F57-4423-BF17-21EA5F6332D9}" type="presOf" srcId="{66508058-EBD1-45E8-B482-10692BE99706}" destId="{54870E27-57AA-4389-A41E-D19EF916069C}" srcOrd="1" destOrd="0" presId="urn:microsoft.com/office/officeart/2005/8/layout/orgChart1"/>
    <dgm:cxn modelId="{45200142-057C-4D54-BCAD-0CC9341D66AF}" srcId="{558285FB-9161-4C90-ABA3-131D6518D629}" destId="{7717E924-CE6A-408A-B05D-BC4170A37350}" srcOrd="0" destOrd="0" parTransId="{EAC8D3AD-FD23-4385-B853-161ABF5B0404}" sibTransId="{DF3FBCCF-D942-4186-A0DA-55687FA743F7}"/>
    <dgm:cxn modelId="{9037DF43-BF84-44C6-9C39-EEC6BCD40F94}" type="presOf" srcId="{A81E20F0-0F7B-40A8-8F3F-FBB82F0876B5}" destId="{86AE07F1-CC0C-498D-B25D-7B853A11A7FF}" srcOrd="0" destOrd="0" presId="urn:microsoft.com/office/officeart/2005/8/layout/orgChart1"/>
    <dgm:cxn modelId="{1F614746-66CB-4B80-A2AD-23A62621704F}" type="presOf" srcId="{7717E924-CE6A-408A-B05D-BC4170A37350}" destId="{2C4ED1D5-6AAD-4570-B9C9-007CFDF19E73}" srcOrd="0" destOrd="0" presId="urn:microsoft.com/office/officeart/2005/8/layout/orgChart1"/>
    <dgm:cxn modelId="{4E7FB146-48BC-48E6-88C9-DD1E2BAB4C3D}" type="presOf" srcId="{5C81D92E-746F-4E66-9BA1-D074C523E8F1}" destId="{91810808-6815-465E-9D15-72C9CBD918D2}" srcOrd="1" destOrd="0" presId="urn:microsoft.com/office/officeart/2005/8/layout/orgChart1"/>
    <dgm:cxn modelId="{F7ADC149-3473-4E72-A99B-78C4DB54144D}" srcId="{4BB2CFDA-F2DB-4AAC-876A-4B139A2A5CAE}" destId="{F572D5F3-C36F-4448-B065-0AC283B09171}" srcOrd="1" destOrd="0" parTransId="{B10A5499-FE6E-414A-8A24-EE5FEB445466}" sibTransId="{831F2417-4304-4E7B-B282-C515130749F2}"/>
    <dgm:cxn modelId="{966FF669-1EA1-402D-A0D2-11CFAF089848}" srcId="{7717E924-CE6A-408A-B05D-BC4170A37350}" destId="{E327E367-F669-4CF9-99EB-F97E6AFFC87C}" srcOrd="0" destOrd="0" parTransId="{C0C442B8-F0BF-42EF-A423-7ADA31C9B8B5}" sibTransId="{38DECCE8-7D0A-44F8-A9FD-FC94F376F142}"/>
    <dgm:cxn modelId="{6F7DE56D-6C5E-4BF8-95C7-E2AD54481AA8}" type="presOf" srcId="{E327E367-F669-4CF9-99EB-F97E6AFFC87C}" destId="{C05A5648-08FD-4E92-B3C0-9AAA85D706D8}" srcOrd="0" destOrd="0" presId="urn:microsoft.com/office/officeart/2005/8/layout/orgChart1"/>
    <dgm:cxn modelId="{39E9FD50-D83B-4BFD-A587-898E0DC94C86}" type="presOf" srcId="{558285FB-9161-4C90-ABA3-131D6518D629}" destId="{CB523FD3-2EA0-4A2C-8F94-9F980D1DE504}" srcOrd="0" destOrd="0" presId="urn:microsoft.com/office/officeart/2005/8/layout/orgChart1"/>
    <dgm:cxn modelId="{72BED672-37E4-48F8-98C8-D7A15260A9E3}" type="presOf" srcId="{B10A5499-FE6E-414A-8A24-EE5FEB445466}" destId="{38765AA9-6727-45F7-B0BC-C779D3BD51D6}" srcOrd="0" destOrd="0" presId="urn:microsoft.com/office/officeart/2005/8/layout/orgChart1"/>
    <dgm:cxn modelId="{6B85B173-E8E1-4152-8924-C3929D475F05}" type="presOf" srcId="{DCA54D17-995E-4FBC-AA09-CF6650DCBAFB}" destId="{B912D664-A76B-471A-820C-9826C8518145}" srcOrd="0" destOrd="0" presId="urn:microsoft.com/office/officeart/2005/8/layout/orgChart1"/>
    <dgm:cxn modelId="{F0DC0D75-8243-471B-B06C-0536A41F5E3C}" type="presOf" srcId="{7717E924-CE6A-408A-B05D-BC4170A37350}" destId="{1547755B-CE39-405B-A115-A632A75361B5}" srcOrd="1" destOrd="0" presId="urn:microsoft.com/office/officeart/2005/8/layout/orgChart1"/>
    <dgm:cxn modelId="{7D1F9575-101D-4A7A-9638-1AB8BC172504}" type="presOf" srcId="{5C81D92E-746F-4E66-9BA1-D074C523E8F1}" destId="{F60D8E66-3DC6-4113-84B9-AC60D0F319FD}" srcOrd="0" destOrd="0" presId="urn:microsoft.com/office/officeart/2005/8/layout/orgChart1"/>
    <dgm:cxn modelId="{CD587D77-F864-4582-BD9E-47B77A27EDD0}" type="presOf" srcId="{D680A5E1-7A6E-4599-9429-479B49720ADE}" destId="{1F62E23F-A79A-4C9B-8E4C-CD77FC5395BF}" srcOrd="0" destOrd="0" presId="urn:microsoft.com/office/officeart/2005/8/layout/orgChart1"/>
    <dgm:cxn modelId="{C73E4B7F-95F3-4789-8D0B-76733609BA73}" type="presOf" srcId="{A6F6767C-6B69-48E5-B2EF-FC8297FCC62F}" destId="{EC90B0B0-5BA7-47F4-BA5F-349D35939CBA}" srcOrd="0" destOrd="0" presId="urn:microsoft.com/office/officeart/2005/8/layout/orgChart1"/>
    <dgm:cxn modelId="{E24DB782-3DAC-44C2-833D-31E25AE43481}" srcId="{4BB2CFDA-F2DB-4AAC-876A-4B139A2A5CAE}" destId="{5C81D92E-746F-4E66-9BA1-D074C523E8F1}" srcOrd="0" destOrd="0" parTransId="{142FD6B6-3AFD-4E66-959A-08B93DF3A018}" sibTransId="{793E261C-7531-4125-AAF1-42F4214C6E39}"/>
    <dgm:cxn modelId="{CEBE6685-26CF-44F9-8900-59693F950CCB}" type="presOf" srcId="{D680A5E1-7A6E-4599-9429-479B49720ADE}" destId="{50A0BB76-3C57-479D-9B28-9ECE6C70504E}" srcOrd="1" destOrd="0" presId="urn:microsoft.com/office/officeart/2005/8/layout/orgChart1"/>
    <dgm:cxn modelId="{A703DA8F-1924-464D-B815-8FD932F1F4F4}" type="presOf" srcId="{4BB2CFDA-F2DB-4AAC-876A-4B139A2A5CAE}" destId="{8C6609EC-AD35-4BEF-BB35-5B71016F2F74}" srcOrd="1" destOrd="0" presId="urn:microsoft.com/office/officeart/2005/8/layout/orgChart1"/>
    <dgm:cxn modelId="{9B48EA9D-B575-4677-BC37-02A629DA5336}" type="presOf" srcId="{3AD3EBBE-E829-4968-B574-CF54B03F7863}" destId="{B642E2E4-841B-473B-96E2-CBCCBB42C324}" srcOrd="0" destOrd="0" presId="urn:microsoft.com/office/officeart/2005/8/layout/orgChart1"/>
    <dgm:cxn modelId="{F96997A8-A2A6-46B8-B9A9-FE0FB834589E}" type="presOf" srcId="{7580F18B-A3F8-434D-8527-87B0ED167F3D}" destId="{93E7000B-8CAA-4E9B-881C-6AC718C5E168}" srcOrd="0" destOrd="0" presId="urn:microsoft.com/office/officeart/2005/8/layout/orgChart1"/>
    <dgm:cxn modelId="{607E07AE-A18C-4DDB-8F11-48E671D100D7}" type="presOf" srcId="{4A86808A-822E-4B63-B7D4-2C80BD2B2DBC}" destId="{04B31B75-5660-42CC-8B75-EE1A8DAADC5C}" srcOrd="1" destOrd="0" presId="urn:microsoft.com/office/officeart/2005/8/layout/orgChart1"/>
    <dgm:cxn modelId="{434B53C8-C769-41FE-A8F2-C78F75D4F8AD}" type="presOf" srcId="{3BCFFCFE-0303-4510-B64F-D69A7ACF7C17}" destId="{84E77383-90C1-4448-8EF5-8F29229C899B}" srcOrd="1" destOrd="0" presId="urn:microsoft.com/office/officeart/2005/8/layout/orgChart1"/>
    <dgm:cxn modelId="{C217F0C8-BE0A-4027-BA63-0D40C45EA2D2}" type="presOf" srcId="{A4E607FA-1E63-4ED1-8B4C-354E1732B6AF}" destId="{541D5103-5F53-42FB-8723-4A28B94FD3F8}" srcOrd="0" destOrd="0" presId="urn:microsoft.com/office/officeart/2005/8/layout/orgChart1"/>
    <dgm:cxn modelId="{8F0146C9-25D3-4BF7-AE56-700CAB79E799}" srcId="{E327E367-F669-4CF9-99EB-F97E6AFFC87C}" destId="{4A86808A-822E-4B63-B7D4-2C80BD2B2DBC}" srcOrd="0" destOrd="0" parTransId="{27A1AF90-2A39-4D4E-9A47-60B15FD679A6}" sibTransId="{08401DD9-578F-4C10-B035-E35A39D127CF}"/>
    <dgm:cxn modelId="{AD3F2DCA-67CC-439E-9AEC-AF5025A24CB5}" type="presOf" srcId="{C9D8964F-91EC-4C20-B125-0CD6576E058F}" destId="{3E0BC4E0-AB04-4EB3-9741-AAF8761B93F3}" srcOrd="0" destOrd="0" presId="urn:microsoft.com/office/officeart/2005/8/layout/orgChart1"/>
    <dgm:cxn modelId="{ED722ECD-115C-40BC-B760-F3E4B98C9542}" srcId="{66508058-EBD1-45E8-B482-10692BE99706}" destId="{3AD3EBBE-E829-4968-B574-CF54B03F7863}" srcOrd="2" destOrd="0" parTransId="{DCA54D17-995E-4FBC-AA09-CF6650DCBAFB}" sibTransId="{4BE3925C-A7DC-4F90-B80B-086456EE0B55}"/>
    <dgm:cxn modelId="{D2A228CE-3B42-49BE-A2FE-E623D3497965}" type="presOf" srcId="{F572D5F3-C36F-4448-B065-0AC283B09171}" destId="{DB1C6D01-0CCC-4658-AF12-3589CA3B5961}" srcOrd="1" destOrd="0" presId="urn:microsoft.com/office/officeart/2005/8/layout/orgChart1"/>
    <dgm:cxn modelId="{56AA23D1-D3FE-4D59-A1C7-9BF19E0D110C}" type="presOf" srcId="{D8C57135-84D5-453C-8C7F-6CF15D40F513}" destId="{BA059D04-68E4-490B-B4C0-AFDAF1CDC943}" srcOrd="0" destOrd="0" presId="urn:microsoft.com/office/officeart/2005/8/layout/orgChart1"/>
    <dgm:cxn modelId="{F62A2DD6-7C1F-4FDC-B94F-8833DE059BAA}" type="presOf" srcId="{F572D5F3-C36F-4448-B065-0AC283B09171}" destId="{AAB75475-2BBE-4E7A-8C18-C61BCD05B5C7}" srcOrd="0" destOrd="0" presId="urn:microsoft.com/office/officeart/2005/8/layout/orgChart1"/>
    <dgm:cxn modelId="{8A83B7DB-B0CA-41C0-A2F4-58403A8F817F}" srcId="{E327E367-F669-4CF9-99EB-F97E6AFFC87C}" destId="{3BCFFCFE-0303-4510-B64F-D69A7ACF7C17}" srcOrd="2" destOrd="0" parTransId="{7580F18B-A3F8-434D-8527-87B0ED167F3D}" sibTransId="{8F378664-AD5D-4FFC-A328-562F6C44AA00}"/>
    <dgm:cxn modelId="{AC64FEDF-1ED7-4A36-A024-57248AF84972}" type="presOf" srcId="{C0C68FE0-11EB-498F-939E-EB504E22447C}" destId="{561AF39C-FDA8-42BC-93B1-D0BC84C90424}" srcOrd="0" destOrd="0" presId="urn:microsoft.com/office/officeart/2005/8/layout/orgChart1"/>
    <dgm:cxn modelId="{997E14EF-8B56-479A-A106-6C8157E9AF0B}" srcId="{66508058-EBD1-45E8-B482-10692BE99706}" destId="{C9D8964F-91EC-4C20-B125-0CD6576E058F}" srcOrd="1" destOrd="0" parTransId="{D8C57135-84D5-453C-8C7F-6CF15D40F513}" sibTransId="{728DC80A-62FA-4753-90E3-12CD1859ECB5}"/>
    <dgm:cxn modelId="{2FF6D6F1-43F7-47E6-9842-904FE577E237}" srcId="{E327E367-F669-4CF9-99EB-F97E6AFFC87C}" destId="{A4E607FA-1E63-4ED1-8B4C-354E1732B6AF}" srcOrd="1" destOrd="0" parTransId="{A81E20F0-0F7B-40A8-8F3F-FBB82F0876B5}" sibTransId="{4678DC6C-0825-42C9-B9ED-90E912D38EDA}"/>
    <dgm:cxn modelId="{51E381F2-E3A5-4A37-82D4-A256F4856544}" type="presOf" srcId="{4A86808A-822E-4B63-B7D4-2C80BD2B2DBC}" destId="{2D211E77-D964-459E-8BF0-8881AD1A002C}" srcOrd="0" destOrd="0" presId="urn:microsoft.com/office/officeart/2005/8/layout/orgChart1"/>
    <dgm:cxn modelId="{AFD2C1F3-FC42-4C9A-A128-0CB80D22B2B8}" type="presOf" srcId="{C0C68FE0-11EB-498F-939E-EB504E22447C}" destId="{9A5CD68C-31DF-42F1-A6AB-778814C48DC1}" srcOrd="1" destOrd="0" presId="urn:microsoft.com/office/officeart/2005/8/layout/orgChart1"/>
    <dgm:cxn modelId="{98821CF6-5D87-42E4-9D77-54EFBF237779}" srcId="{4BB2CFDA-F2DB-4AAC-876A-4B139A2A5CAE}" destId="{C0C68FE0-11EB-498F-939E-EB504E22447C}" srcOrd="2" destOrd="0" parTransId="{DB9C3686-53F5-4419-B089-F9ED97C5FCCE}" sibTransId="{D84DC460-9DDD-42D4-B9F5-DBBC038B8575}"/>
    <dgm:cxn modelId="{02091878-A685-4104-9CFB-A48678AAF2D4}" type="presParOf" srcId="{CB523FD3-2EA0-4A2C-8F94-9F980D1DE504}" destId="{36419B1D-86DF-4BD6-AA22-EB40B171C8D2}" srcOrd="0" destOrd="0" presId="urn:microsoft.com/office/officeart/2005/8/layout/orgChart1"/>
    <dgm:cxn modelId="{A7C884D7-BE25-46F4-8345-AE9E6A2A7A55}" type="presParOf" srcId="{36419B1D-86DF-4BD6-AA22-EB40B171C8D2}" destId="{E29EB1EB-4F9F-4B3A-ADCD-98F130216C3B}" srcOrd="0" destOrd="0" presId="urn:microsoft.com/office/officeart/2005/8/layout/orgChart1"/>
    <dgm:cxn modelId="{C4CBACD1-B667-471F-AEC5-4E782E7E88A5}" type="presParOf" srcId="{E29EB1EB-4F9F-4B3A-ADCD-98F130216C3B}" destId="{2C4ED1D5-6AAD-4570-B9C9-007CFDF19E73}" srcOrd="0" destOrd="0" presId="urn:microsoft.com/office/officeart/2005/8/layout/orgChart1"/>
    <dgm:cxn modelId="{B8C99F90-185F-494B-873C-0E9BE80825CC}" type="presParOf" srcId="{E29EB1EB-4F9F-4B3A-ADCD-98F130216C3B}" destId="{1547755B-CE39-405B-A115-A632A75361B5}" srcOrd="1" destOrd="0" presId="urn:microsoft.com/office/officeart/2005/8/layout/orgChart1"/>
    <dgm:cxn modelId="{10D4A4DA-6466-4416-857B-724FFDA6D4D1}" type="presParOf" srcId="{36419B1D-86DF-4BD6-AA22-EB40B171C8D2}" destId="{F579569C-919C-4BDB-99E9-5D7B90927983}" srcOrd="1" destOrd="0" presId="urn:microsoft.com/office/officeart/2005/8/layout/orgChart1"/>
    <dgm:cxn modelId="{DD789A7B-CC27-4DD1-BC49-A31589D4FEE7}" type="presParOf" srcId="{F579569C-919C-4BDB-99E9-5D7B90927983}" destId="{8925F867-2262-4B45-8F90-0B29AA10D8C3}" srcOrd="0" destOrd="0" presId="urn:microsoft.com/office/officeart/2005/8/layout/orgChart1"/>
    <dgm:cxn modelId="{81A5D4F0-F65F-4132-AC41-A5FC8996282A}" type="presParOf" srcId="{F579569C-919C-4BDB-99E9-5D7B90927983}" destId="{FF654BC4-7542-4FDC-8B3F-D61B19B1DA81}" srcOrd="1" destOrd="0" presId="urn:microsoft.com/office/officeart/2005/8/layout/orgChart1"/>
    <dgm:cxn modelId="{3548BAF7-E273-4816-AD02-3851F21FCC33}" type="presParOf" srcId="{FF654BC4-7542-4FDC-8B3F-D61B19B1DA81}" destId="{11AFD705-B408-4B5E-92D8-204F910E4D9E}" srcOrd="0" destOrd="0" presId="urn:microsoft.com/office/officeart/2005/8/layout/orgChart1"/>
    <dgm:cxn modelId="{77A35B66-F576-42A5-8D2A-75B14B191A20}" type="presParOf" srcId="{11AFD705-B408-4B5E-92D8-204F910E4D9E}" destId="{C05A5648-08FD-4E92-B3C0-9AAA85D706D8}" srcOrd="0" destOrd="0" presId="urn:microsoft.com/office/officeart/2005/8/layout/orgChart1"/>
    <dgm:cxn modelId="{03F4615A-7B6E-44F6-8FAC-5A01B98E40E9}" type="presParOf" srcId="{11AFD705-B408-4B5E-92D8-204F910E4D9E}" destId="{692A1F30-59A7-410C-B3B9-7F72B0FDE381}" srcOrd="1" destOrd="0" presId="urn:microsoft.com/office/officeart/2005/8/layout/orgChart1"/>
    <dgm:cxn modelId="{7843D5A0-4685-4CA7-9F4B-D74CD6DDEAA6}" type="presParOf" srcId="{FF654BC4-7542-4FDC-8B3F-D61B19B1DA81}" destId="{EED7B992-7AB8-4681-86D1-C920F25E9F64}" srcOrd="1" destOrd="0" presId="urn:microsoft.com/office/officeart/2005/8/layout/orgChart1"/>
    <dgm:cxn modelId="{B003EA20-1509-4503-B3DA-EA56A5649EBE}" type="presParOf" srcId="{EED7B992-7AB8-4681-86D1-C920F25E9F64}" destId="{7B0AE381-5969-496D-8878-16E206585A86}" srcOrd="0" destOrd="0" presId="urn:microsoft.com/office/officeart/2005/8/layout/orgChart1"/>
    <dgm:cxn modelId="{E73D8001-2BD3-4AAF-908F-2748F6A07D2D}" type="presParOf" srcId="{EED7B992-7AB8-4681-86D1-C920F25E9F64}" destId="{F819DBC2-349D-4D26-924C-1735A359C55E}" srcOrd="1" destOrd="0" presId="urn:microsoft.com/office/officeart/2005/8/layout/orgChart1"/>
    <dgm:cxn modelId="{41085A04-F551-4165-A6FB-E549A3BDE151}" type="presParOf" srcId="{F819DBC2-349D-4D26-924C-1735A359C55E}" destId="{04EE8AA6-A81F-4446-90DD-13BB29B22D45}" srcOrd="0" destOrd="0" presId="urn:microsoft.com/office/officeart/2005/8/layout/orgChart1"/>
    <dgm:cxn modelId="{9E39818F-7563-4557-8BA7-0CE9DE2FDEB4}" type="presParOf" srcId="{04EE8AA6-A81F-4446-90DD-13BB29B22D45}" destId="{2D211E77-D964-459E-8BF0-8881AD1A002C}" srcOrd="0" destOrd="0" presId="urn:microsoft.com/office/officeart/2005/8/layout/orgChart1"/>
    <dgm:cxn modelId="{D48EE528-D7E8-42C1-B42A-50F6EE1CC500}" type="presParOf" srcId="{04EE8AA6-A81F-4446-90DD-13BB29B22D45}" destId="{04B31B75-5660-42CC-8B75-EE1A8DAADC5C}" srcOrd="1" destOrd="0" presId="urn:microsoft.com/office/officeart/2005/8/layout/orgChart1"/>
    <dgm:cxn modelId="{44B995C1-AD8F-438E-91BE-A37D8A62C712}" type="presParOf" srcId="{F819DBC2-349D-4D26-924C-1735A359C55E}" destId="{F409D9E9-89A9-4E1E-BC86-C8905A4EA411}" srcOrd="1" destOrd="0" presId="urn:microsoft.com/office/officeart/2005/8/layout/orgChart1"/>
    <dgm:cxn modelId="{2735BB2D-B335-43D9-B90E-756C0AE1B09C}" type="presParOf" srcId="{F819DBC2-349D-4D26-924C-1735A359C55E}" destId="{014056C5-8033-4442-89E8-A97C1F1435CD}" srcOrd="2" destOrd="0" presId="urn:microsoft.com/office/officeart/2005/8/layout/orgChart1"/>
    <dgm:cxn modelId="{123CC3F6-ADF2-48D2-8080-CC54212F33C0}" type="presParOf" srcId="{EED7B992-7AB8-4681-86D1-C920F25E9F64}" destId="{86AE07F1-CC0C-498D-B25D-7B853A11A7FF}" srcOrd="2" destOrd="0" presId="urn:microsoft.com/office/officeart/2005/8/layout/orgChart1"/>
    <dgm:cxn modelId="{96824C4A-ADE7-462B-8DAA-BF3E498C89FB}" type="presParOf" srcId="{EED7B992-7AB8-4681-86D1-C920F25E9F64}" destId="{546D037D-D5FD-4D52-A03F-065E0A2DA525}" srcOrd="3" destOrd="0" presId="urn:microsoft.com/office/officeart/2005/8/layout/orgChart1"/>
    <dgm:cxn modelId="{E945E900-EDC7-4289-8846-1A2E4618D198}" type="presParOf" srcId="{546D037D-D5FD-4D52-A03F-065E0A2DA525}" destId="{55F97F1B-8C76-45E1-B4D8-69488509F1E4}" srcOrd="0" destOrd="0" presId="urn:microsoft.com/office/officeart/2005/8/layout/orgChart1"/>
    <dgm:cxn modelId="{4DBDDE62-E311-45EA-B99D-1F592EE59A03}" type="presParOf" srcId="{55F97F1B-8C76-45E1-B4D8-69488509F1E4}" destId="{541D5103-5F53-42FB-8723-4A28B94FD3F8}" srcOrd="0" destOrd="0" presId="urn:microsoft.com/office/officeart/2005/8/layout/orgChart1"/>
    <dgm:cxn modelId="{1C3665CD-F041-4DD7-908C-E521F26EBD64}" type="presParOf" srcId="{55F97F1B-8C76-45E1-B4D8-69488509F1E4}" destId="{AD8F8AB4-60EB-41D2-BECD-1980913678BD}" srcOrd="1" destOrd="0" presId="urn:microsoft.com/office/officeart/2005/8/layout/orgChart1"/>
    <dgm:cxn modelId="{8C629D9C-D073-4B8F-8313-485C7C1A6680}" type="presParOf" srcId="{546D037D-D5FD-4D52-A03F-065E0A2DA525}" destId="{865B3924-A9E3-4F7C-8B70-59487E920961}" srcOrd="1" destOrd="0" presId="urn:microsoft.com/office/officeart/2005/8/layout/orgChart1"/>
    <dgm:cxn modelId="{F9FCBC08-8776-4190-9FDF-88CAD61B0EDB}" type="presParOf" srcId="{546D037D-D5FD-4D52-A03F-065E0A2DA525}" destId="{E5F51D0C-94F9-4B83-9C78-4B045756E03C}" srcOrd="2" destOrd="0" presId="urn:microsoft.com/office/officeart/2005/8/layout/orgChart1"/>
    <dgm:cxn modelId="{9FC0B78F-15F6-430F-B02B-D06519E5E527}" type="presParOf" srcId="{EED7B992-7AB8-4681-86D1-C920F25E9F64}" destId="{93E7000B-8CAA-4E9B-881C-6AC718C5E168}" srcOrd="4" destOrd="0" presId="urn:microsoft.com/office/officeart/2005/8/layout/orgChart1"/>
    <dgm:cxn modelId="{18DE8CFA-E15D-40E1-BD4F-273323B5F9A8}" type="presParOf" srcId="{EED7B992-7AB8-4681-86D1-C920F25E9F64}" destId="{BDCE1CF0-CFC2-4873-915E-531BA4D6E0FB}" srcOrd="5" destOrd="0" presId="urn:microsoft.com/office/officeart/2005/8/layout/orgChart1"/>
    <dgm:cxn modelId="{8E3C6985-3B0C-43F4-824B-D84B68A63A26}" type="presParOf" srcId="{BDCE1CF0-CFC2-4873-915E-531BA4D6E0FB}" destId="{020A5152-EE21-4682-B32F-58412F9D6D87}" srcOrd="0" destOrd="0" presId="urn:microsoft.com/office/officeart/2005/8/layout/orgChart1"/>
    <dgm:cxn modelId="{770E6466-82C4-4EC4-A33A-116ECB6F3176}" type="presParOf" srcId="{020A5152-EE21-4682-B32F-58412F9D6D87}" destId="{6E1E13B5-D2C0-4128-89FC-D2478FA99523}" srcOrd="0" destOrd="0" presId="urn:microsoft.com/office/officeart/2005/8/layout/orgChart1"/>
    <dgm:cxn modelId="{C549F898-FE71-45C5-9CAF-CFAA9AB4A349}" type="presParOf" srcId="{020A5152-EE21-4682-B32F-58412F9D6D87}" destId="{84E77383-90C1-4448-8EF5-8F29229C899B}" srcOrd="1" destOrd="0" presId="urn:microsoft.com/office/officeart/2005/8/layout/orgChart1"/>
    <dgm:cxn modelId="{D0FAE09F-5566-4A84-B222-FC14D1B46055}" type="presParOf" srcId="{BDCE1CF0-CFC2-4873-915E-531BA4D6E0FB}" destId="{8A46535E-FEA4-4CE5-8986-2817B29DCA76}" srcOrd="1" destOrd="0" presId="urn:microsoft.com/office/officeart/2005/8/layout/orgChart1"/>
    <dgm:cxn modelId="{FFF55408-5D12-4E36-A525-9E5FCBFF89A5}" type="presParOf" srcId="{BDCE1CF0-CFC2-4873-915E-531BA4D6E0FB}" destId="{7E42E412-8C5B-42FA-A91B-0092D73427BE}" srcOrd="2" destOrd="0" presId="urn:microsoft.com/office/officeart/2005/8/layout/orgChart1"/>
    <dgm:cxn modelId="{D1816C3C-F33A-4858-93A5-69FC572E8080}" type="presParOf" srcId="{FF654BC4-7542-4FDC-8B3F-D61B19B1DA81}" destId="{004CEF7B-F410-480F-BD2A-B35B27114BAD}" srcOrd="2" destOrd="0" presId="urn:microsoft.com/office/officeart/2005/8/layout/orgChart1"/>
    <dgm:cxn modelId="{8D861B02-B1CD-4CDA-BB89-B209B618F08C}" type="presParOf" srcId="{F579569C-919C-4BDB-99E9-5D7B90927983}" destId="{5CF3F44B-0847-47EB-9609-7DBDF712F876}" srcOrd="2" destOrd="0" presId="urn:microsoft.com/office/officeart/2005/8/layout/orgChart1"/>
    <dgm:cxn modelId="{6879DDB3-27D0-4079-8224-579BD4C6E081}" type="presParOf" srcId="{F579569C-919C-4BDB-99E9-5D7B90927983}" destId="{B1EE250A-77C2-4106-9789-8A856ABA88F3}" srcOrd="3" destOrd="0" presId="urn:microsoft.com/office/officeart/2005/8/layout/orgChart1"/>
    <dgm:cxn modelId="{D7414DEE-7DCC-423E-BEC4-AD9BAE803152}" type="presParOf" srcId="{B1EE250A-77C2-4106-9789-8A856ABA88F3}" destId="{3B752E0C-7B58-4C80-B37A-357C13754F33}" srcOrd="0" destOrd="0" presId="urn:microsoft.com/office/officeart/2005/8/layout/orgChart1"/>
    <dgm:cxn modelId="{59B7C0E1-FCC9-49B4-9C9C-D96CA53061FD}" type="presParOf" srcId="{3B752E0C-7B58-4C80-B37A-357C13754F33}" destId="{941E1B51-CD07-4306-A99B-2CB681A18F13}" srcOrd="0" destOrd="0" presId="urn:microsoft.com/office/officeart/2005/8/layout/orgChart1"/>
    <dgm:cxn modelId="{5C7C4154-9F48-49D5-896E-170AAC130BBD}" type="presParOf" srcId="{3B752E0C-7B58-4C80-B37A-357C13754F33}" destId="{8C6609EC-AD35-4BEF-BB35-5B71016F2F74}" srcOrd="1" destOrd="0" presId="urn:microsoft.com/office/officeart/2005/8/layout/orgChart1"/>
    <dgm:cxn modelId="{BCBC38DA-3313-4991-910B-3024EE9D6053}" type="presParOf" srcId="{B1EE250A-77C2-4106-9789-8A856ABA88F3}" destId="{CDFAAF7C-171A-4DB2-BA5C-F387C1FAB6CC}" srcOrd="1" destOrd="0" presId="urn:microsoft.com/office/officeart/2005/8/layout/orgChart1"/>
    <dgm:cxn modelId="{66C7F0AB-188B-4572-AE2F-4BA92A444253}" type="presParOf" srcId="{CDFAAF7C-171A-4DB2-BA5C-F387C1FAB6CC}" destId="{413102A2-2FC4-43AE-819E-839D6C1C4B31}" srcOrd="0" destOrd="0" presId="urn:microsoft.com/office/officeart/2005/8/layout/orgChart1"/>
    <dgm:cxn modelId="{25788C8B-AF0B-4DF2-B1C8-076CE45A4572}" type="presParOf" srcId="{CDFAAF7C-171A-4DB2-BA5C-F387C1FAB6CC}" destId="{2D8E2C18-8070-4915-87B5-31BE357135E0}" srcOrd="1" destOrd="0" presId="urn:microsoft.com/office/officeart/2005/8/layout/orgChart1"/>
    <dgm:cxn modelId="{73B8E437-C150-4827-9F62-F9EEA0A61012}" type="presParOf" srcId="{2D8E2C18-8070-4915-87B5-31BE357135E0}" destId="{E7EC6C84-0FDF-4A8A-A5B2-11ED5883EB27}" srcOrd="0" destOrd="0" presId="urn:microsoft.com/office/officeart/2005/8/layout/orgChart1"/>
    <dgm:cxn modelId="{E3A5105C-AF02-455B-90DB-0548E145B1CD}" type="presParOf" srcId="{E7EC6C84-0FDF-4A8A-A5B2-11ED5883EB27}" destId="{F60D8E66-3DC6-4113-84B9-AC60D0F319FD}" srcOrd="0" destOrd="0" presId="urn:microsoft.com/office/officeart/2005/8/layout/orgChart1"/>
    <dgm:cxn modelId="{C9790C31-8B2E-427A-8765-C9047B31B547}" type="presParOf" srcId="{E7EC6C84-0FDF-4A8A-A5B2-11ED5883EB27}" destId="{91810808-6815-465E-9D15-72C9CBD918D2}" srcOrd="1" destOrd="0" presId="urn:microsoft.com/office/officeart/2005/8/layout/orgChart1"/>
    <dgm:cxn modelId="{8C3FF7C3-79D5-4081-B4D8-3CAAE7E59868}" type="presParOf" srcId="{2D8E2C18-8070-4915-87B5-31BE357135E0}" destId="{81142086-A917-4359-AA21-74F7F8ED1ED0}" srcOrd="1" destOrd="0" presId="urn:microsoft.com/office/officeart/2005/8/layout/orgChart1"/>
    <dgm:cxn modelId="{1F275A05-1593-44DC-9DE8-9CD1FDA9F0BC}" type="presParOf" srcId="{2D8E2C18-8070-4915-87B5-31BE357135E0}" destId="{C3BFAC07-F57E-4E55-830F-E9CCDFAFF506}" srcOrd="2" destOrd="0" presId="urn:microsoft.com/office/officeart/2005/8/layout/orgChart1"/>
    <dgm:cxn modelId="{F12A0BC0-B5DC-4D13-B3CC-BE6750262038}" type="presParOf" srcId="{CDFAAF7C-171A-4DB2-BA5C-F387C1FAB6CC}" destId="{38765AA9-6727-45F7-B0BC-C779D3BD51D6}" srcOrd="2" destOrd="0" presId="urn:microsoft.com/office/officeart/2005/8/layout/orgChart1"/>
    <dgm:cxn modelId="{D22A9185-6F77-49DD-8CAF-C42E5E8182B3}" type="presParOf" srcId="{CDFAAF7C-171A-4DB2-BA5C-F387C1FAB6CC}" destId="{18EC2325-B868-46A2-BB83-D012E4E5A29B}" srcOrd="3" destOrd="0" presId="urn:microsoft.com/office/officeart/2005/8/layout/orgChart1"/>
    <dgm:cxn modelId="{C1F94CC9-DDDA-493C-81BF-4A09B22FE9C1}" type="presParOf" srcId="{18EC2325-B868-46A2-BB83-D012E4E5A29B}" destId="{96A6E27A-FA01-469D-98AB-F151DEDA1BF0}" srcOrd="0" destOrd="0" presId="urn:microsoft.com/office/officeart/2005/8/layout/orgChart1"/>
    <dgm:cxn modelId="{2195D3FC-D40B-4349-805F-06BFA8EDBA1C}" type="presParOf" srcId="{96A6E27A-FA01-469D-98AB-F151DEDA1BF0}" destId="{AAB75475-2BBE-4E7A-8C18-C61BCD05B5C7}" srcOrd="0" destOrd="0" presId="urn:microsoft.com/office/officeart/2005/8/layout/orgChart1"/>
    <dgm:cxn modelId="{865FD017-D090-43BA-AFE5-55CA63CBF21F}" type="presParOf" srcId="{96A6E27A-FA01-469D-98AB-F151DEDA1BF0}" destId="{DB1C6D01-0CCC-4658-AF12-3589CA3B5961}" srcOrd="1" destOrd="0" presId="urn:microsoft.com/office/officeart/2005/8/layout/orgChart1"/>
    <dgm:cxn modelId="{6C789730-ED66-4032-AEE2-45E1AF1866DF}" type="presParOf" srcId="{18EC2325-B868-46A2-BB83-D012E4E5A29B}" destId="{F7741332-C654-4ACD-932F-0E5FDFBC8FDF}" srcOrd="1" destOrd="0" presId="urn:microsoft.com/office/officeart/2005/8/layout/orgChart1"/>
    <dgm:cxn modelId="{A3BB0D2F-E71A-46A7-9823-A2ACCDAC0286}" type="presParOf" srcId="{18EC2325-B868-46A2-BB83-D012E4E5A29B}" destId="{BC71053B-CDE4-445F-9F97-4D4014BC5DA6}" srcOrd="2" destOrd="0" presId="urn:microsoft.com/office/officeart/2005/8/layout/orgChart1"/>
    <dgm:cxn modelId="{B801C911-4E40-4A71-83BE-1C78709A157E}" type="presParOf" srcId="{CDFAAF7C-171A-4DB2-BA5C-F387C1FAB6CC}" destId="{632F576C-6867-4E2C-BBDA-AC6CA1372DAF}" srcOrd="4" destOrd="0" presId="urn:microsoft.com/office/officeart/2005/8/layout/orgChart1"/>
    <dgm:cxn modelId="{07F3BAD3-7F81-4670-AB1D-DD940625E3E1}" type="presParOf" srcId="{CDFAAF7C-171A-4DB2-BA5C-F387C1FAB6CC}" destId="{9E805FC2-D926-41FF-8F42-8E7F3A0E74DF}" srcOrd="5" destOrd="0" presId="urn:microsoft.com/office/officeart/2005/8/layout/orgChart1"/>
    <dgm:cxn modelId="{8D331591-D5B3-4AE5-8D02-EECAA9551BC1}" type="presParOf" srcId="{9E805FC2-D926-41FF-8F42-8E7F3A0E74DF}" destId="{7C725628-611E-4454-A04E-1FC4725AC751}" srcOrd="0" destOrd="0" presId="urn:microsoft.com/office/officeart/2005/8/layout/orgChart1"/>
    <dgm:cxn modelId="{B369DAD2-982B-43CD-83A2-7DD5DD47C266}" type="presParOf" srcId="{7C725628-611E-4454-A04E-1FC4725AC751}" destId="{561AF39C-FDA8-42BC-93B1-D0BC84C90424}" srcOrd="0" destOrd="0" presId="urn:microsoft.com/office/officeart/2005/8/layout/orgChart1"/>
    <dgm:cxn modelId="{86261A8D-865E-4DED-8C9A-E25264B145A0}" type="presParOf" srcId="{7C725628-611E-4454-A04E-1FC4725AC751}" destId="{9A5CD68C-31DF-42F1-A6AB-778814C48DC1}" srcOrd="1" destOrd="0" presId="urn:microsoft.com/office/officeart/2005/8/layout/orgChart1"/>
    <dgm:cxn modelId="{42CD179A-A707-4008-A367-D56CBE26FFD9}" type="presParOf" srcId="{9E805FC2-D926-41FF-8F42-8E7F3A0E74DF}" destId="{7247B11F-2917-4A60-840B-E1DDB0B263FC}" srcOrd="1" destOrd="0" presId="urn:microsoft.com/office/officeart/2005/8/layout/orgChart1"/>
    <dgm:cxn modelId="{0E836EA3-B9EF-409B-A35E-4338E741BDD3}" type="presParOf" srcId="{9E805FC2-D926-41FF-8F42-8E7F3A0E74DF}" destId="{ED0C1BF5-4AB9-4579-B7F4-990AEE223848}" srcOrd="2" destOrd="0" presId="urn:microsoft.com/office/officeart/2005/8/layout/orgChart1"/>
    <dgm:cxn modelId="{A5B9854A-0D00-48DD-AF82-B63A43BDE5A6}" type="presParOf" srcId="{B1EE250A-77C2-4106-9789-8A856ABA88F3}" destId="{51EA441A-F933-4690-A201-569D2E604AF6}" srcOrd="2" destOrd="0" presId="urn:microsoft.com/office/officeart/2005/8/layout/orgChart1"/>
    <dgm:cxn modelId="{7749CB89-D1B5-4054-891A-9CFC55B52C86}" type="presParOf" srcId="{F579569C-919C-4BDB-99E9-5D7B90927983}" destId="{2CF85309-ED0D-4EE0-9FAE-7EBCDEDBBC57}" srcOrd="4" destOrd="0" presId="urn:microsoft.com/office/officeart/2005/8/layout/orgChart1"/>
    <dgm:cxn modelId="{0DB8B2A1-787D-4405-9CB6-EA8A61621C7F}" type="presParOf" srcId="{F579569C-919C-4BDB-99E9-5D7B90927983}" destId="{4E19CB81-79DB-439A-8CB0-56673992D09F}" srcOrd="5" destOrd="0" presId="urn:microsoft.com/office/officeart/2005/8/layout/orgChart1"/>
    <dgm:cxn modelId="{43E6AE6A-6476-4B0B-A14C-E78166B6C043}" type="presParOf" srcId="{4E19CB81-79DB-439A-8CB0-56673992D09F}" destId="{67CF70C9-876F-4133-BB9A-4B81530E2AD3}" srcOrd="0" destOrd="0" presId="urn:microsoft.com/office/officeart/2005/8/layout/orgChart1"/>
    <dgm:cxn modelId="{885123A1-4FE5-4E5F-8526-946324C2B14D}" type="presParOf" srcId="{67CF70C9-876F-4133-BB9A-4B81530E2AD3}" destId="{C7DAA861-7B94-412C-A41F-DC6A22134295}" srcOrd="0" destOrd="0" presId="urn:microsoft.com/office/officeart/2005/8/layout/orgChart1"/>
    <dgm:cxn modelId="{57D888B3-51C3-4808-A7F3-030C7C7E3799}" type="presParOf" srcId="{67CF70C9-876F-4133-BB9A-4B81530E2AD3}" destId="{54870E27-57AA-4389-A41E-D19EF916069C}" srcOrd="1" destOrd="0" presId="urn:microsoft.com/office/officeart/2005/8/layout/orgChart1"/>
    <dgm:cxn modelId="{FB455DCA-EE0C-41D2-8A79-D5A635BCF503}" type="presParOf" srcId="{4E19CB81-79DB-439A-8CB0-56673992D09F}" destId="{E7CB7097-FDE9-4BDA-B9C2-2646A7BD67A6}" srcOrd="1" destOrd="0" presId="urn:microsoft.com/office/officeart/2005/8/layout/orgChart1"/>
    <dgm:cxn modelId="{D4D33586-BB88-46CA-9550-24263616B025}" type="presParOf" srcId="{E7CB7097-FDE9-4BDA-B9C2-2646A7BD67A6}" destId="{EC90B0B0-5BA7-47F4-BA5F-349D35939CBA}" srcOrd="0" destOrd="0" presId="urn:microsoft.com/office/officeart/2005/8/layout/orgChart1"/>
    <dgm:cxn modelId="{CD163ABF-C29D-4A85-A81D-4F585466FA7A}" type="presParOf" srcId="{E7CB7097-FDE9-4BDA-B9C2-2646A7BD67A6}" destId="{142E5978-5E6F-417D-BE64-D67D1271A296}" srcOrd="1" destOrd="0" presId="urn:microsoft.com/office/officeart/2005/8/layout/orgChart1"/>
    <dgm:cxn modelId="{150E7C7E-D954-4A0F-855E-22BD86F0DDD3}" type="presParOf" srcId="{142E5978-5E6F-417D-BE64-D67D1271A296}" destId="{F126EB0F-C355-4C47-8B9D-F64D84A7048D}" srcOrd="0" destOrd="0" presId="urn:microsoft.com/office/officeart/2005/8/layout/orgChart1"/>
    <dgm:cxn modelId="{5A269895-6075-4E9B-8757-6E2C71B8FA85}" type="presParOf" srcId="{F126EB0F-C355-4C47-8B9D-F64D84A7048D}" destId="{1F62E23F-A79A-4C9B-8E4C-CD77FC5395BF}" srcOrd="0" destOrd="0" presId="urn:microsoft.com/office/officeart/2005/8/layout/orgChart1"/>
    <dgm:cxn modelId="{0CF71657-5589-452D-AFAB-E1DC81A3073B}" type="presParOf" srcId="{F126EB0F-C355-4C47-8B9D-F64D84A7048D}" destId="{50A0BB76-3C57-479D-9B28-9ECE6C70504E}" srcOrd="1" destOrd="0" presId="urn:microsoft.com/office/officeart/2005/8/layout/orgChart1"/>
    <dgm:cxn modelId="{83B574A6-A5B0-44CF-9A23-B504A413D228}" type="presParOf" srcId="{142E5978-5E6F-417D-BE64-D67D1271A296}" destId="{91ECBBE4-E94E-47BD-AFF3-816103338706}" srcOrd="1" destOrd="0" presId="urn:microsoft.com/office/officeart/2005/8/layout/orgChart1"/>
    <dgm:cxn modelId="{12DF47EF-E87E-41F4-94A6-CD3A6FD7873D}" type="presParOf" srcId="{142E5978-5E6F-417D-BE64-D67D1271A296}" destId="{A3EB6E95-ED2E-461B-80CD-3E92CEB6C808}" srcOrd="2" destOrd="0" presId="urn:microsoft.com/office/officeart/2005/8/layout/orgChart1"/>
    <dgm:cxn modelId="{A6F167BD-B5DA-48F4-9B8A-C0B55D15B732}" type="presParOf" srcId="{E7CB7097-FDE9-4BDA-B9C2-2646A7BD67A6}" destId="{BA059D04-68E4-490B-B4C0-AFDAF1CDC943}" srcOrd="2" destOrd="0" presId="urn:microsoft.com/office/officeart/2005/8/layout/orgChart1"/>
    <dgm:cxn modelId="{7CFC9B66-6D70-41B6-BF87-5AFA1E9CE2B0}" type="presParOf" srcId="{E7CB7097-FDE9-4BDA-B9C2-2646A7BD67A6}" destId="{0AE536E4-31B8-4C2D-85FB-D8C7C4C8A608}" srcOrd="3" destOrd="0" presId="urn:microsoft.com/office/officeart/2005/8/layout/orgChart1"/>
    <dgm:cxn modelId="{B27357F8-4F49-4150-9D7C-146EE0AE910F}" type="presParOf" srcId="{0AE536E4-31B8-4C2D-85FB-D8C7C4C8A608}" destId="{BB71B600-AAE5-4E14-AC37-B0AF177C4DE5}" srcOrd="0" destOrd="0" presId="urn:microsoft.com/office/officeart/2005/8/layout/orgChart1"/>
    <dgm:cxn modelId="{7442669D-4F99-4AEF-9118-E862F858CE75}" type="presParOf" srcId="{BB71B600-AAE5-4E14-AC37-B0AF177C4DE5}" destId="{3E0BC4E0-AB04-4EB3-9741-AAF8761B93F3}" srcOrd="0" destOrd="0" presId="urn:microsoft.com/office/officeart/2005/8/layout/orgChart1"/>
    <dgm:cxn modelId="{8F15FD61-A74C-4368-BCA2-AFD1517A02A0}" type="presParOf" srcId="{BB71B600-AAE5-4E14-AC37-B0AF177C4DE5}" destId="{84FCCBFD-7D89-4F6C-AB3A-5B74CF2A0CB7}" srcOrd="1" destOrd="0" presId="urn:microsoft.com/office/officeart/2005/8/layout/orgChart1"/>
    <dgm:cxn modelId="{3E844ABA-9F95-4A4B-AEE9-0BC3EE3A60B9}" type="presParOf" srcId="{0AE536E4-31B8-4C2D-85FB-D8C7C4C8A608}" destId="{BAA8A689-7031-47FB-B738-D7CBC749A067}" srcOrd="1" destOrd="0" presId="urn:microsoft.com/office/officeart/2005/8/layout/orgChart1"/>
    <dgm:cxn modelId="{A831B5AF-54A0-4720-9AFC-370B1660E165}" type="presParOf" srcId="{0AE536E4-31B8-4C2D-85FB-D8C7C4C8A608}" destId="{93440D67-3A28-4257-9219-9B083BD03AA5}" srcOrd="2" destOrd="0" presId="urn:microsoft.com/office/officeart/2005/8/layout/orgChart1"/>
    <dgm:cxn modelId="{8DD0C128-6FA0-45AB-9966-513CA49F770E}" type="presParOf" srcId="{E7CB7097-FDE9-4BDA-B9C2-2646A7BD67A6}" destId="{B912D664-A76B-471A-820C-9826C8518145}" srcOrd="4" destOrd="0" presId="urn:microsoft.com/office/officeart/2005/8/layout/orgChart1"/>
    <dgm:cxn modelId="{5F3CF00B-68CC-4412-9FEA-4D6E40F4113F}" type="presParOf" srcId="{E7CB7097-FDE9-4BDA-B9C2-2646A7BD67A6}" destId="{DC22E0F1-08DC-45A7-AE73-8BA494DB6572}" srcOrd="5" destOrd="0" presId="urn:microsoft.com/office/officeart/2005/8/layout/orgChart1"/>
    <dgm:cxn modelId="{16301B99-4454-41F3-9BE7-83051B194BBE}" type="presParOf" srcId="{DC22E0F1-08DC-45A7-AE73-8BA494DB6572}" destId="{495CE9E5-2278-4A7D-8A06-1E5AFD1F3F06}" srcOrd="0" destOrd="0" presId="urn:microsoft.com/office/officeart/2005/8/layout/orgChart1"/>
    <dgm:cxn modelId="{57C7712B-DC3B-4793-9F80-BFA52B7B95E9}" type="presParOf" srcId="{495CE9E5-2278-4A7D-8A06-1E5AFD1F3F06}" destId="{B642E2E4-841B-473B-96E2-CBCCBB42C324}" srcOrd="0" destOrd="0" presId="urn:microsoft.com/office/officeart/2005/8/layout/orgChart1"/>
    <dgm:cxn modelId="{4B938B62-588B-48AB-9ADB-758393834622}" type="presParOf" srcId="{495CE9E5-2278-4A7D-8A06-1E5AFD1F3F06}" destId="{4E215398-59D7-4858-B0DD-52784EA9C093}" srcOrd="1" destOrd="0" presId="urn:microsoft.com/office/officeart/2005/8/layout/orgChart1"/>
    <dgm:cxn modelId="{DCA5B642-2FB1-4B73-B716-359FFE171C7C}" type="presParOf" srcId="{DC22E0F1-08DC-45A7-AE73-8BA494DB6572}" destId="{198BE8AD-17EB-4E76-BB3A-C4B8FE06FCDA}" srcOrd="1" destOrd="0" presId="urn:microsoft.com/office/officeart/2005/8/layout/orgChart1"/>
    <dgm:cxn modelId="{1245561F-8F3A-465C-B118-16D17930E182}" type="presParOf" srcId="{DC22E0F1-08DC-45A7-AE73-8BA494DB6572}" destId="{B00FB53E-6BA9-413C-A4D8-4108095FEB47}" srcOrd="2" destOrd="0" presId="urn:microsoft.com/office/officeart/2005/8/layout/orgChart1"/>
    <dgm:cxn modelId="{73DA8AC1-FB42-4F9C-BD7D-92CB6DF2217A}" type="presParOf" srcId="{4E19CB81-79DB-439A-8CB0-56673992D09F}" destId="{F5842EB8-1229-4D69-8F04-80D668C06254}" srcOrd="2" destOrd="0" presId="urn:microsoft.com/office/officeart/2005/8/layout/orgChart1"/>
    <dgm:cxn modelId="{1FEF4CE9-9B2C-4D63-AD6D-37649F32BE14}" type="presParOf" srcId="{36419B1D-86DF-4BD6-AA22-EB40B171C8D2}" destId="{3E1E3240-DADE-461C-B47C-6748DD081894}" srcOrd="2" destOrd="0" presId="urn:microsoft.com/office/officeart/2005/8/layout/orgChart1"/>
  </dgm:cxnLst>
  <dgm:bg/>
  <dgm:whole>
    <a:ln>
      <a:noFill/>
      <a:prstDash val="dash"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558285FB-9161-4C90-ABA3-131D6518D629}" type="doc">
      <dgm:prSet loTypeId="urn:microsoft.com/office/officeart/2005/8/layout/orgChart1" loCatId="hierarchy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zh-CN" altLang="en-US"/>
        </a:p>
      </dgm:t>
    </dgm:pt>
    <dgm:pt modelId="{7717E924-CE6A-408A-B05D-BC4170A37350}">
      <dgm:prSet phldrT="[文本]"/>
      <dgm:spPr/>
      <dgm:t>
        <a:bodyPr/>
        <a:lstStyle/>
        <a:p>
          <a:r>
            <a:rPr lang="zh-CN" altLang="en-US" dirty="0"/>
            <a:t>总经理</a:t>
          </a:r>
        </a:p>
      </dgm:t>
    </dgm:pt>
    <dgm:pt modelId="{EAC8D3AD-FD23-4385-B853-161ABF5B0404}" type="parTrans" cxnId="{45200142-057C-4D54-BCAD-0CC9341D66AF}">
      <dgm:prSet/>
      <dgm:spPr/>
      <dgm:t>
        <a:bodyPr/>
        <a:lstStyle/>
        <a:p>
          <a:endParaRPr lang="zh-CN" altLang="en-US"/>
        </a:p>
      </dgm:t>
    </dgm:pt>
    <dgm:pt modelId="{DF3FBCCF-D942-4186-A0DA-55687FA743F7}" type="sibTrans" cxnId="{45200142-057C-4D54-BCAD-0CC9341D66AF}">
      <dgm:prSet/>
      <dgm:spPr/>
      <dgm:t>
        <a:bodyPr/>
        <a:lstStyle/>
        <a:p>
          <a:endParaRPr lang="zh-CN" altLang="en-US"/>
        </a:p>
      </dgm:t>
    </dgm:pt>
    <dgm:pt modelId="{E327E367-F669-4CF9-99EB-F97E6AFFC87C}">
      <dgm:prSet phldrT="[文本]"/>
      <dgm:spPr/>
      <dgm:t>
        <a:bodyPr/>
        <a:lstStyle/>
        <a:p>
          <a:r>
            <a:rPr lang="zh-CN" altLang="en-US" dirty="0"/>
            <a:t>职能经理</a:t>
          </a:r>
        </a:p>
      </dgm:t>
    </dgm:pt>
    <dgm:pt modelId="{C0C442B8-F0BF-42EF-A423-7ADA31C9B8B5}" type="parTrans" cxnId="{966FF669-1EA1-402D-A0D2-11CFAF089848}">
      <dgm:prSet/>
      <dgm:spPr/>
      <dgm:t>
        <a:bodyPr/>
        <a:lstStyle/>
        <a:p>
          <a:endParaRPr lang="zh-CN" altLang="en-US"/>
        </a:p>
      </dgm:t>
    </dgm:pt>
    <dgm:pt modelId="{38DECCE8-7D0A-44F8-A9FD-FC94F376F142}" type="sibTrans" cxnId="{966FF669-1EA1-402D-A0D2-11CFAF089848}">
      <dgm:prSet/>
      <dgm:spPr/>
      <dgm:t>
        <a:bodyPr/>
        <a:lstStyle/>
        <a:p>
          <a:endParaRPr lang="zh-CN" altLang="en-US"/>
        </a:p>
      </dgm:t>
    </dgm:pt>
    <dgm:pt modelId="{4BB2CFDA-F2DB-4AAC-876A-4B139A2A5CAE}">
      <dgm:prSet phldrT="[文本]"/>
      <dgm:spPr/>
      <dgm:t>
        <a:bodyPr/>
        <a:lstStyle/>
        <a:p>
          <a:r>
            <a:rPr lang="zh-CN" altLang="en-US" dirty="0"/>
            <a:t>职能经理</a:t>
          </a:r>
        </a:p>
      </dgm:t>
    </dgm:pt>
    <dgm:pt modelId="{1896B462-0F1A-4829-8DC5-6591D13EE07A}" type="parTrans" cxnId="{714D1519-F33D-4140-BF98-555555EFA2E3}">
      <dgm:prSet/>
      <dgm:spPr/>
      <dgm:t>
        <a:bodyPr/>
        <a:lstStyle/>
        <a:p>
          <a:endParaRPr lang="zh-CN" altLang="en-US"/>
        </a:p>
      </dgm:t>
    </dgm:pt>
    <dgm:pt modelId="{05510CAE-D32C-42AE-AB2E-229944D1C042}" type="sibTrans" cxnId="{714D1519-F33D-4140-BF98-555555EFA2E3}">
      <dgm:prSet/>
      <dgm:spPr/>
      <dgm:t>
        <a:bodyPr/>
        <a:lstStyle/>
        <a:p>
          <a:endParaRPr lang="zh-CN" altLang="en-US"/>
        </a:p>
      </dgm:t>
    </dgm:pt>
    <dgm:pt modelId="{66508058-EBD1-45E8-B482-10692BE99706}">
      <dgm:prSet phldrT="[文本]"/>
      <dgm:spPr/>
      <dgm:t>
        <a:bodyPr/>
        <a:lstStyle/>
        <a:p>
          <a:r>
            <a:rPr lang="zh-CN" altLang="en-US" dirty="0"/>
            <a:t>职能经理</a:t>
          </a:r>
        </a:p>
      </dgm:t>
    </dgm:pt>
    <dgm:pt modelId="{67C04BDF-4BB6-48AC-A843-0E55BDB01F75}" type="parTrans" cxnId="{36E0F609-0FD2-4ECB-91B7-A88247CB5929}">
      <dgm:prSet/>
      <dgm:spPr/>
      <dgm:t>
        <a:bodyPr/>
        <a:lstStyle/>
        <a:p>
          <a:endParaRPr lang="zh-CN" altLang="en-US"/>
        </a:p>
      </dgm:t>
    </dgm:pt>
    <dgm:pt modelId="{03FDC818-DAD4-4A61-B7FE-4137295EE861}" type="sibTrans" cxnId="{36E0F609-0FD2-4ECB-91B7-A88247CB5929}">
      <dgm:prSet/>
      <dgm:spPr/>
      <dgm:t>
        <a:bodyPr/>
        <a:lstStyle/>
        <a:p>
          <a:endParaRPr lang="zh-CN" altLang="en-US"/>
        </a:p>
      </dgm:t>
    </dgm:pt>
    <dgm:pt modelId="{4A86808A-822E-4B63-B7D4-2C80BD2B2DBC}">
      <dgm:prSet phldrT="[文本]"/>
      <dgm:spPr/>
      <dgm:t>
        <a:bodyPr/>
        <a:lstStyle/>
        <a:p>
          <a:r>
            <a:rPr lang="zh-CN" altLang="en-US" dirty="0"/>
            <a:t>职员</a:t>
          </a:r>
        </a:p>
      </dgm:t>
    </dgm:pt>
    <dgm:pt modelId="{27A1AF90-2A39-4D4E-9A47-60B15FD679A6}" type="parTrans" cxnId="{8F0146C9-25D3-4BF7-AE56-700CAB79E799}">
      <dgm:prSet/>
      <dgm:spPr/>
      <dgm:t>
        <a:bodyPr/>
        <a:lstStyle/>
        <a:p>
          <a:endParaRPr lang="zh-CN" altLang="en-US"/>
        </a:p>
      </dgm:t>
    </dgm:pt>
    <dgm:pt modelId="{08401DD9-578F-4C10-B035-E35A39D127CF}" type="sibTrans" cxnId="{8F0146C9-25D3-4BF7-AE56-700CAB79E799}">
      <dgm:prSet/>
      <dgm:spPr/>
      <dgm:t>
        <a:bodyPr/>
        <a:lstStyle/>
        <a:p>
          <a:endParaRPr lang="zh-CN" altLang="en-US"/>
        </a:p>
      </dgm:t>
    </dgm:pt>
    <dgm:pt modelId="{A4E607FA-1E63-4ED1-8B4C-354E1732B6AF}">
      <dgm:prSet phldrT="[文本]"/>
      <dgm:spPr>
        <a:solidFill>
          <a:schemeClr val="bg1"/>
        </a:solidFill>
      </dgm:spPr>
      <dgm:t>
        <a:bodyPr/>
        <a:lstStyle/>
        <a:p>
          <a:r>
            <a:rPr lang="zh-CN" altLang="en-US" dirty="0"/>
            <a:t>职员</a:t>
          </a:r>
        </a:p>
      </dgm:t>
    </dgm:pt>
    <dgm:pt modelId="{A81E20F0-0F7B-40A8-8F3F-FBB82F0876B5}" type="parTrans" cxnId="{2FF6D6F1-43F7-47E6-9842-904FE577E237}">
      <dgm:prSet/>
      <dgm:spPr/>
      <dgm:t>
        <a:bodyPr/>
        <a:lstStyle/>
        <a:p>
          <a:endParaRPr lang="zh-CN" altLang="en-US"/>
        </a:p>
      </dgm:t>
    </dgm:pt>
    <dgm:pt modelId="{4678DC6C-0825-42C9-B9ED-90E912D38EDA}" type="sibTrans" cxnId="{2FF6D6F1-43F7-47E6-9842-904FE577E237}">
      <dgm:prSet/>
      <dgm:spPr/>
      <dgm:t>
        <a:bodyPr/>
        <a:lstStyle/>
        <a:p>
          <a:endParaRPr lang="zh-CN" altLang="en-US"/>
        </a:p>
      </dgm:t>
    </dgm:pt>
    <dgm:pt modelId="{3BCFFCFE-0303-4510-B64F-D69A7ACF7C17}">
      <dgm:prSet phldrT="[文本]"/>
      <dgm:spPr>
        <a:solidFill>
          <a:srgbClr val="92D050"/>
        </a:solidFill>
      </dgm:spPr>
      <dgm:t>
        <a:bodyPr/>
        <a:lstStyle/>
        <a:p>
          <a:r>
            <a:rPr lang="zh-CN" altLang="en-US" dirty="0"/>
            <a:t>项目经理</a:t>
          </a:r>
        </a:p>
      </dgm:t>
    </dgm:pt>
    <dgm:pt modelId="{7580F18B-A3F8-434D-8527-87B0ED167F3D}" type="parTrans" cxnId="{8A83B7DB-B0CA-41C0-A2F4-58403A8F817F}">
      <dgm:prSet/>
      <dgm:spPr/>
      <dgm:t>
        <a:bodyPr/>
        <a:lstStyle/>
        <a:p>
          <a:endParaRPr lang="zh-CN" altLang="en-US"/>
        </a:p>
      </dgm:t>
    </dgm:pt>
    <dgm:pt modelId="{8F378664-AD5D-4FFC-A328-562F6C44AA00}" type="sibTrans" cxnId="{8A83B7DB-B0CA-41C0-A2F4-58403A8F817F}">
      <dgm:prSet/>
      <dgm:spPr/>
      <dgm:t>
        <a:bodyPr/>
        <a:lstStyle/>
        <a:p>
          <a:endParaRPr lang="zh-CN" altLang="en-US"/>
        </a:p>
      </dgm:t>
    </dgm:pt>
    <dgm:pt modelId="{5C81D92E-746F-4E66-9BA1-D074C523E8F1}">
      <dgm:prSet phldrT="[文本]"/>
      <dgm:spPr/>
      <dgm:t>
        <a:bodyPr/>
        <a:lstStyle/>
        <a:p>
          <a:r>
            <a:rPr lang="zh-CN" altLang="en-US"/>
            <a:t>职员</a:t>
          </a:r>
          <a:endParaRPr lang="zh-CN" altLang="en-US" dirty="0"/>
        </a:p>
      </dgm:t>
    </dgm:pt>
    <dgm:pt modelId="{142FD6B6-3AFD-4E66-959A-08B93DF3A018}" type="parTrans" cxnId="{E24DB782-3DAC-44C2-833D-31E25AE43481}">
      <dgm:prSet/>
      <dgm:spPr/>
      <dgm:t>
        <a:bodyPr/>
        <a:lstStyle/>
        <a:p>
          <a:endParaRPr lang="zh-CN" altLang="en-US"/>
        </a:p>
      </dgm:t>
    </dgm:pt>
    <dgm:pt modelId="{793E261C-7531-4125-AAF1-42F4214C6E39}" type="sibTrans" cxnId="{E24DB782-3DAC-44C2-833D-31E25AE43481}">
      <dgm:prSet/>
      <dgm:spPr/>
      <dgm:t>
        <a:bodyPr/>
        <a:lstStyle/>
        <a:p>
          <a:endParaRPr lang="zh-CN" altLang="en-US"/>
        </a:p>
      </dgm:t>
    </dgm:pt>
    <dgm:pt modelId="{F572D5F3-C36F-4448-B065-0AC283B09171}">
      <dgm:prSet phldrT="[文本]"/>
      <dgm:spPr>
        <a:solidFill>
          <a:schemeClr val="bg1"/>
        </a:solidFill>
      </dgm:spPr>
      <dgm:t>
        <a:bodyPr/>
        <a:lstStyle/>
        <a:p>
          <a:r>
            <a:rPr lang="zh-CN" altLang="en-US" dirty="0"/>
            <a:t>职员</a:t>
          </a:r>
        </a:p>
      </dgm:t>
    </dgm:pt>
    <dgm:pt modelId="{B10A5499-FE6E-414A-8A24-EE5FEB445466}" type="parTrans" cxnId="{F7ADC149-3473-4E72-A99B-78C4DB54144D}">
      <dgm:prSet/>
      <dgm:spPr/>
      <dgm:t>
        <a:bodyPr/>
        <a:lstStyle/>
        <a:p>
          <a:endParaRPr lang="zh-CN" altLang="en-US"/>
        </a:p>
      </dgm:t>
    </dgm:pt>
    <dgm:pt modelId="{831F2417-4304-4E7B-B282-C515130749F2}" type="sibTrans" cxnId="{F7ADC149-3473-4E72-A99B-78C4DB54144D}">
      <dgm:prSet/>
      <dgm:spPr/>
      <dgm:t>
        <a:bodyPr/>
        <a:lstStyle/>
        <a:p>
          <a:endParaRPr lang="zh-CN" altLang="en-US"/>
        </a:p>
      </dgm:t>
    </dgm:pt>
    <dgm:pt modelId="{C0C68FE0-11EB-498F-939E-EB504E22447C}">
      <dgm:prSet phldrT="[文本]"/>
      <dgm:spPr>
        <a:solidFill>
          <a:schemeClr val="accent3">
            <a:lumMod val="20000"/>
            <a:lumOff val="80000"/>
          </a:schemeClr>
        </a:solidFill>
      </dgm:spPr>
      <dgm:t>
        <a:bodyPr/>
        <a:lstStyle/>
        <a:p>
          <a:r>
            <a:rPr lang="zh-CN" altLang="en-US" dirty="0"/>
            <a:t>职员</a:t>
          </a:r>
        </a:p>
      </dgm:t>
    </dgm:pt>
    <dgm:pt modelId="{DB9C3686-53F5-4419-B089-F9ED97C5FCCE}" type="parTrans" cxnId="{98821CF6-5D87-42E4-9D77-54EFBF237779}">
      <dgm:prSet/>
      <dgm:spPr/>
      <dgm:t>
        <a:bodyPr/>
        <a:lstStyle/>
        <a:p>
          <a:endParaRPr lang="zh-CN" altLang="en-US"/>
        </a:p>
      </dgm:t>
    </dgm:pt>
    <dgm:pt modelId="{D84DC460-9DDD-42D4-B9F5-DBBC038B8575}" type="sibTrans" cxnId="{98821CF6-5D87-42E4-9D77-54EFBF237779}">
      <dgm:prSet/>
      <dgm:spPr/>
      <dgm:t>
        <a:bodyPr/>
        <a:lstStyle/>
        <a:p>
          <a:endParaRPr lang="zh-CN" altLang="en-US"/>
        </a:p>
      </dgm:t>
    </dgm:pt>
    <dgm:pt modelId="{D680A5E1-7A6E-4599-9429-479B49720ADE}">
      <dgm:prSet phldrT="[文本]"/>
      <dgm:spPr/>
      <dgm:t>
        <a:bodyPr/>
        <a:lstStyle/>
        <a:p>
          <a:r>
            <a:rPr lang="zh-CN" altLang="en-US" dirty="0"/>
            <a:t>职员</a:t>
          </a:r>
        </a:p>
      </dgm:t>
    </dgm:pt>
    <dgm:pt modelId="{A6F6767C-6B69-48E5-B2EF-FC8297FCC62F}" type="parTrans" cxnId="{10684A22-439C-484E-9F26-56EAEB3D0CD9}">
      <dgm:prSet/>
      <dgm:spPr/>
      <dgm:t>
        <a:bodyPr/>
        <a:lstStyle/>
        <a:p>
          <a:endParaRPr lang="zh-CN" altLang="en-US"/>
        </a:p>
      </dgm:t>
    </dgm:pt>
    <dgm:pt modelId="{87761023-8D95-49D6-8855-30B4F0A011F4}" type="sibTrans" cxnId="{10684A22-439C-484E-9F26-56EAEB3D0CD9}">
      <dgm:prSet/>
      <dgm:spPr/>
      <dgm:t>
        <a:bodyPr/>
        <a:lstStyle/>
        <a:p>
          <a:endParaRPr lang="zh-CN" altLang="en-US"/>
        </a:p>
      </dgm:t>
    </dgm:pt>
    <dgm:pt modelId="{C9D8964F-91EC-4C20-B125-0CD6576E058F}">
      <dgm:prSet phldrT="[文本]"/>
      <dgm:spPr>
        <a:solidFill>
          <a:schemeClr val="bg1"/>
        </a:solidFill>
      </dgm:spPr>
      <dgm:t>
        <a:bodyPr/>
        <a:lstStyle/>
        <a:p>
          <a:r>
            <a:rPr lang="zh-CN" altLang="en-US" dirty="0"/>
            <a:t>职员</a:t>
          </a:r>
        </a:p>
      </dgm:t>
    </dgm:pt>
    <dgm:pt modelId="{D8C57135-84D5-453C-8C7F-6CF15D40F513}" type="parTrans" cxnId="{997E14EF-8B56-479A-A106-6C8157E9AF0B}">
      <dgm:prSet/>
      <dgm:spPr/>
      <dgm:t>
        <a:bodyPr/>
        <a:lstStyle/>
        <a:p>
          <a:endParaRPr lang="zh-CN" altLang="en-US"/>
        </a:p>
      </dgm:t>
    </dgm:pt>
    <dgm:pt modelId="{728DC80A-62FA-4753-90E3-12CD1859ECB5}" type="sibTrans" cxnId="{997E14EF-8B56-479A-A106-6C8157E9AF0B}">
      <dgm:prSet/>
      <dgm:spPr/>
      <dgm:t>
        <a:bodyPr/>
        <a:lstStyle/>
        <a:p>
          <a:endParaRPr lang="zh-CN" altLang="en-US"/>
        </a:p>
      </dgm:t>
    </dgm:pt>
    <dgm:pt modelId="{3AD3EBBE-E829-4968-B574-CF54B03F7863}">
      <dgm:prSet phldrT="[文本]"/>
      <dgm:spPr>
        <a:solidFill>
          <a:schemeClr val="accent3">
            <a:lumMod val="20000"/>
            <a:lumOff val="80000"/>
          </a:schemeClr>
        </a:solidFill>
      </dgm:spPr>
      <dgm:t>
        <a:bodyPr/>
        <a:lstStyle/>
        <a:p>
          <a:r>
            <a:rPr lang="zh-CN" altLang="en-US" dirty="0"/>
            <a:t>职员</a:t>
          </a:r>
        </a:p>
      </dgm:t>
    </dgm:pt>
    <dgm:pt modelId="{DCA54D17-995E-4FBC-AA09-CF6650DCBAFB}" type="parTrans" cxnId="{ED722ECD-115C-40BC-B760-F3E4B98C9542}">
      <dgm:prSet/>
      <dgm:spPr/>
      <dgm:t>
        <a:bodyPr/>
        <a:lstStyle/>
        <a:p>
          <a:endParaRPr lang="zh-CN" altLang="en-US"/>
        </a:p>
      </dgm:t>
    </dgm:pt>
    <dgm:pt modelId="{4BE3925C-A7DC-4F90-B80B-086456EE0B55}" type="sibTrans" cxnId="{ED722ECD-115C-40BC-B760-F3E4B98C9542}">
      <dgm:prSet/>
      <dgm:spPr/>
      <dgm:t>
        <a:bodyPr/>
        <a:lstStyle/>
        <a:p>
          <a:endParaRPr lang="zh-CN" altLang="en-US"/>
        </a:p>
      </dgm:t>
    </dgm:pt>
    <dgm:pt modelId="{CB523FD3-2EA0-4A2C-8F94-9F980D1DE504}" type="pres">
      <dgm:prSet presAssocID="{558285FB-9161-4C90-ABA3-131D6518D62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36419B1D-86DF-4BD6-AA22-EB40B171C8D2}" type="pres">
      <dgm:prSet presAssocID="{7717E924-CE6A-408A-B05D-BC4170A37350}" presName="hierRoot1" presStyleCnt="0">
        <dgm:presLayoutVars>
          <dgm:hierBranch val="init"/>
        </dgm:presLayoutVars>
      </dgm:prSet>
      <dgm:spPr/>
    </dgm:pt>
    <dgm:pt modelId="{E29EB1EB-4F9F-4B3A-ADCD-98F130216C3B}" type="pres">
      <dgm:prSet presAssocID="{7717E924-CE6A-408A-B05D-BC4170A37350}" presName="rootComposite1" presStyleCnt="0"/>
      <dgm:spPr/>
    </dgm:pt>
    <dgm:pt modelId="{2C4ED1D5-6AAD-4570-B9C9-007CFDF19E73}" type="pres">
      <dgm:prSet presAssocID="{7717E924-CE6A-408A-B05D-BC4170A37350}" presName="rootText1" presStyleLbl="node0" presStyleIdx="0" presStyleCnt="1">
        <dgm:presLayoutVars>
          <dgm:chPref val="3"/>
        </dgm:presLayoutVars>
      </dgm:prSet>
      <dgm:spPr/>
    </dgm:pt>
    <dgm:pt modelId="{1547755B-CE39-405B-A115-A632A75361B5}" type="pres">
      <dgm:prSet presAssocID="{7717E924-CE6A-408A-B05D-BC4170A37350}" presName="rootConnector1" presStyleLbl="node1" presStyleIdx="0" presStyleCnt="0"/>
      <dgm:spPr/>
    </dgm:pt>
    <dgm:pt modelId="{F579569C-919C-4BDB-99E9-5D7B90927983}" type="pres">
      <dgm:prSet presAssocID="{7717E924-CE6A-408A-B05D-BC4170A37350}" presName="hierChild2" presStyleCnt="0"/>
      <dgm:spPr/>
    </dgm:pt>
    <dgm:pt modelId="{8925F867-2262-4B45-8F90-0B29AA10D8C3}" type="pres">
      <dgm:prSet presAssocID="{C0C442B8-F0BF-42EF-A423-7ADA31C9B8B5}" presName="Name37" presStyleLbl="parChTrans1D2" presStyleIdx="0" presStyleCnt="3"/>
      <dgm:spPr/>
    </dgm:pt>
    <dgm:pt modelId="{FF654BC4-7542-4FDC-8B3F-D61B19B1DA81}" type="pres">
      <dgm:prSet presAssocID="{E327E367-F669-4CF9-99EB-F97E6AFFC87C}" presName="hierRoot2" presStyleCnt="0">
        <dgm:presLayoutVars>
          <dgm:hierBranch val="init"/>
        </dgm:presLayoutVars>
      </dgm:prSet>
      <dgm:spPr/>
    </dgm:pt>
    <dgm:pt modelId="{11AFD705-B408-4B5E-92D8-204F910E4D9E}" type="pres">
      <dgm:prSet presAssocID="{E327E367-F669-4CF9-99EB-F97E6AFFC87C}" presName="rootComposite" presStyleCnt="0"/>
      <dgm:spPr/>
    </dgm:pt>
    <dgm:pt modelId="{C05A5648-08FD-4E92-B3C0-9AAA85D706D8}" type="pres">
      <dgm:prSet presAssocID="{E327E367-F669-4CF9-99EB-F97E6AFFC87C}" presName="rootText" presStyleLbl="node2" presStyleIdx="0" presStyleCnt="3" custLinFactNeighborX="-40047" custLinFactNeighborY="4843">
        <dgm:presLayoutVars>
          <dgm:chPref val="3"/>
        </dgm:presLayoutVars>
      </dgm:prSet>
      <dgm:spPr/>
    </dgm:pt>
    <dgm:pt modelId="{692A1F30-59A7-410C-B3B9-7F72B0FDE381}" type="pres">
      <dgm:prSet presAssocID="{E327E367-F669-4CF9-99EB-F97E6AFFC87C}" presName="rootConnector" presStyleLbl="node2" presStyleIdx="0" presStyleCnt="3"/>
      <dgm:spPr/>
    </dgm:pt>
    <dgm:pt modelId="{EED7B992-7AB8-4681-86D1-C920F25E9F64}" type="pres">
      <dgm:prSet presAssocID="{E327E367-F669-4CF9-99EB-F97E6AFFC87C}" presName="hierChild4" presStyleCnt="0"/>
      <dgm:spPr/>
    </dgm:pt>
    <dgm:pt modelId="{7B0AE381-5969-496D-8878-16E206585A86}" type="pres">
      <dgm:prSet presAssocID="{27A1AF90-2A39-4D4E-9A47-60B15FD679A6}" presName="Name37" presStyleLbl="parChTrans1D3" presStyleIdx="0" presStyleCnt="9"/>
      <dgm:spPr/>
    </dgm:pt>
    <dgm:pt modelId="{F819DBC2-349D-4D26-924C-1735A359C55E}" type="pres">
      <dgm:prSet presAssocID="{4A86808A-822E-4B63-B7D4-2C80BD2B2DBC}" presName="hierRoot2" presStyleCnt="0">
        <dgm:presLayoutVars>
          <dgm:hierBranch val="init"/>
        </dgm:presLayoutVars>
      </dgm:prSet>
      <dgm:spPr/>
    </dgm:pt>
    <dgm:pt modelId="{04EE8AA6-A81F-4446-90DD-13BB29B22D45}" type="pres">
      <dgm:prSet presAssocID="{4A86808A-822E-4B63-B7D4-2C80BD2B2DBC}" presName="rootComposite" presStyleCnt="0"/>
      <dgm:spPr/>
    </dgm:pt>
    <dgm:pt modelId="{2D211E77-D964-459E-8BF0-8881AD1A002C}" type="pres">
      <dgm:prSet presAssocID="{4A86808A-822E-4B63-B7D4-2C80BD2B2DBC}" presName="rootText" presStyleLbl="node3" presStyleIdx="0" presStyleCnt="9" custLinFactNeighborX="-40047" custLinFactNeighborY="4843">
        <dgm:presLayoutVars>
          <dgm:chPref val="3"/>
        </dgm:presLayoutVars>
      </dgm:prSet>
      <dgm:spPr/>
    </dgm:pt>
    <dgm:pt modelId="{04B31B75-5660-42CC-8B75-EE1A8DAADC5C}" type="pres">
      <dgm:prSet presAssocID="{4A86808A-822E-4B63-B7D4-2C80BD2B2DBC}" presName="rootConnector" presStyleLbl="node3" presStyleIdx="0" presStyleCnt="9"/>
      <dgm:spPr/>
    </dgm:pt>
    <dgm:pt modelId="{F409D9E9-89A9-4E1E-BC86-C8905A4EA411}" type="pres">
      <dgm:prSet presAssocID="{4A86808A-822E-4B63-B7D4-2C80BD2B2DBC}" presName="hierChild4" presStyleCnt="0"/>
      <dgm:spPr/>
    </dgm:pt>
    <dgm:pt modelId="{014056C5-8033-4442-89E8-A97C1F1435CD}" type="pres">
      <dgm:prSet presAssocID="{4A86808A-822E-4B63-B7D4-2C80BD2B2DBC}" presName="hierChild5" presStyleCnt="0"/>
      <dgm:spPr/>
    </dgm:pt>
    <dgm:pt modelId="{86AE07F1-CC0C-498D-B25D-7B853A11A7FF}" type="pres">
      <dgm:prSet presAssocID="{A81E20F0-0F7B-40A8-8F3F-FBB82F0876B5}" presName="Name37" presStyleLbl="parChTrans1D3" presStyleIdx="1" presStyleCnt="9"/>
      <dgm:spPr/>
    </dgm:pt>
    <dgm:pt modelId="{546D037D-D5FD-4D52-A03F-065E0A2DA525}" type="pres">
      <dgm:prSet presAssocID="{A4E607FA-1E63-4ED1-8B4C-354E1732B6AF}" presName="hierRoot2" presStyleCnt="0">
        <dgm:presLayoutVars>
          <dgm:hierBranch val="init"/>
        </dgm:presLayoutVars>
      </dgm:prSet>
      <dgm:spPr/>
    </dgm:pt>
    <dgm:pt modelId="{55F97F1B-8C76-45E1-B4D8-69488509F1E4}" type="pres">
      <dgm:prSet presAssocID="{A4E607FA-1E63-4ED1-8B4C-354E1732B6AF}" presName="rootComposite" presStyleCnt="0"/>
      <dgm:spPr/>
    </dgm:pt>
    <dgm:pt modelId="{541D5103-5F53-42FB-8723-4A28B94FD3F8}" type="pres">
      <dgm:prSet presAssocID="{A4E607FA-1E63-4ED1-8B4C-354E1732B6AF}" presName="rootText" presStyleLbl="node3" presStyleIdx="1" presStyleCnt="9" custLinFactNeighborX="-40047" custLinFactNeighborY="4843">
        <dgm:presLayoutVars>
          <dgm:chPref val="3"/>
        </dgm:presLayoutVars>
      </dgm:prSet>
      <dgm:spPr/>
    </dgm:pt>
    <dgm:pt modelId="{AD8F8AB4-60EB-41D2-BECD-1980913678BD}" type="pres">
      <dgm:prSet presAssocID="{A4E607FA-1E63-4ED1-8B4C-354E1732B6AF}" presName="rootConnector" presStyleLbl="node3" presStyleIdx="1" presStyleCnt="9"/>
      <dgm:spPr/>
    </dgm:pt>
    <dgm:pt modelId="{865B3924-A9E3-4F7C-8B70-59487E920961}" type="pres">
      <dgm:prSet presAssocID="{A4E607FA-1E63-4ED1-8B4C-354E1732B6AF}" presName="hierChild4" presStyleCnt="0"/>
      <dgm:spPr/>
    </dgm:pt>
    <dgm:pt modelId="{E5F51D0C-94F9-4B83-9C78-4B045756E03C}" type="pres">
      <dgm:prSet presAssocID="{A4E607FA-1E63-4ED1-8B4C-354E1732B6AF}" presName="hierChild5" presStyleCnt="0"/>
      <dgm:spPr/>
    </dgm:pt>
    <dgm:pt modelId="{93E7000B-8CAA-4E9B-881C-6AC718C5E168}" type="pres">
      <dgm:prSet presAssocID="{7580F18B-A3F8-434D-8527-87B0ED167F3D}" presName="Name37" presStyleLbl="parChTrans1D3" presStyleIdx="2" presStyleCnt="9"/>
      <dgm:spPr/>
    </dgm:pt>
    <dgm:pt modelId="{BDCE1CF0-CFC2-4873-915E-531BA4D6E0FB}" type="pres">
      <dgm:prSet presAssocID="{3BCFFCFE-0303-4510-B64F-D69A7ACF7C17}" presName="hierRoot2" presStyleCnt="0">
        <dgm:presLayoutVars>
          <dgm:hierBranch val="init"/>
        </dgm:presLayoutVars>
      </dgm:prSet>
      <dgm:spPr/>
    </dgm:pt>
    <dgm:pt modelId="{020A5152-EE21-4682-B32F-58412F9D6D87}" type="pres">
      <dgm:prSet presAssocID="{3BCFFCFE-0303-4510-B64F-D69A7ACF7C17}" presName="rootComposite" presStyleCnt="0"/>
      <dgm:spPr/>
    </dgm:pt>
    <dgm:pt modelId="{6E1E13B5-D2C0-4128-89FC-D2478FA99523}" type="pres">
      <dgm:prSet presAssocID="{3BCFFCFE-0303-4510-B64F-D69A7ACF7C17}" presName="rootText" presStyleLbl="node3" presStyleIdx="2" presStyleCnt="9" custLinFactNeighborX="-40047" custLinFactNeighborY="422">
        <dgm:presLayoutVars>
          <dgm:chPref val="3"/>
        </dgm:presLayoutVars>
      </dgm:prSet>
      <dgm:spPr/>
    </dgm:pt>
    <dgm:pt modelId="{84E77383-90C1-4448-8EF5-8F29229C899B}" type="pres">
      <dgm:prSet presAssocID="{3BCFFCFE-0303-4510-B64F-D69A7ACF7C17}" presName="rootConnector" presStyleLbl="node3" presStyleIdx="2" presStyleCnt="9"/>
      <dgm:spPr/>
    </dgm:pt>
    <dgm:pt modelId="{8A46535E-FEA4-4CE5-8986-2817B29DCA76}" type="pres">
      <dgm:prSet presAssocID="{3BCFFCFE-0303-4510-B64F-D69A7ACF7C17}" presName="hierChild4" presStyleCnt="0"/>
      <dgm:spPr/>
    </dgm:pt>
    <dgm:pt modelId="{7E42E412-8C5B-42FA-A91B-0092D73427BE}" type="pres">
      <dgm:prSet presAssocID="{3BCFFCFE-0303-4510-B64F-D69A7ACF7C17}" presName="hierChild5" presStyleCnt="0"/>
      <dgm:spPr/>
    </dgm:pt>
    <dgm:pt modelId="{004CEF7B-F410-480F-BD2A-B35B27114BAD}" type="pres">
      <dgm:prSet presAssocID="{E327E367-F669-4CF9-99EB-F97E6AFFC87C}" presName="hierChild5" presStyleCnt="0"/>
      <dgm:spPr/>
    </dgm:pt>
    <dgm:pt modelId="{5CF3F44B-0847-47EB-9609-7DBDF712F876}" type="pres">
      <dgm:prSet presAssocID="{1896B462-0F1A-4829-8DC5-6591D13EE07A}" presName="Name37" presStyleLbl="parChTrans1D2" presStyleIdx="1" presStyleCnt="3"/>
      <dgm:spPr/>
    </dgm:pt>
    <dgm:pt modelId="{B1EE250A-77C2-4106-9789-8A856ABA88F3}" type="pres">
      <dgm:prSet presAssocID="{4BB2CFDA-F2DB-4AAC-876A-4B139A2A5CAE}" presName="hierRoot2" presStyleCnt="0">
        <dgm:presLayoutVars>
          <dgm:hierBranch val="init"/>
        </dgm:presLayoutVars>
      </dgm:prSet>
      <dgm:spPr/>
    </dgm:pt>
    <dgm:pt modelId="{3B752E0C-7B58-4C80-B37A-357C13754F33}" type="pres">
      <dgm:prSet presAssocID="{4BB2CFDA-F2DB-4AAC-876A-4B139A2A5CAE}" presName="rootComposite" presStyleCnt="0"/>
      <dgm:spPr/>
    </dgm:pt>
    <dgm:pt modelId="{941E1B51-CD07-4306-A99B-2CB681A18F13}" type="pres">
      <dgm:prSet presAssocID="{4BB2CFDA-F2DB-4AAC-876A-4B139A2A5CAE}" presName="rootText" presStyleLbl="node2" presStyleIdx="1" presStyleCnt="3">
        <dgm:presLayoutVars>
          <dgm:chPref val="3"/>
        </dgm:presLayoutVars>
      </dgm:prSet>
      <dgm:spPr/>
    </dgm:pt>
    <dgm:pt modelId="{8C6609EC-AD35-4BEF-BB35-5B71016F2F74}" type="pres">
      <dgm:prSet presAssocID="{4BB2CFDA-F2DB-4AAC-876A-4B139A2A5CAE}" presName="rootConnector" presStyleLbl="node2" presStyleIdx="1" presStyleCnt="3"/>
      <dgm:spPr/>
    </dgm:pt>
    <dgm:pt modelId="{CDFAAF7C-171A-4DB2-BA5C-F387C1FAB6CC}" type="pres">
      <dgm:prSet presAssocID="{4BB2CFDA-F2DB-4AAC-876A-4B139A2A5CAE}" presName="hierChild4" presStyleCnt="0"/>
      <dgm:spPr/>
    </dgm:pt>
    <dgm:pt modelId="{413102A2-2FC4-43AE-819E-839D6C1C4B31}" type="pres">
      <dgm:prSet presAssocID="{142FD6B6-3AFD-4E66-959A-08B93DF3A018}" presName="Name37" presStyleLbl="parChTrans1D3" presStyleIdx="3" presStyleCnt="9"/>
      <dgm:spPr/>
    </dgm:pt>
    <dgm:pt modelId="{2D8E2C18-8070-4915-87B5-31BE357135E0}" type="pres">
      <dgm:prSet presAssocID="{5C81D92E-746F-4E66-9BA1-D074C523E8F1}" presName="hierRoot2" presStyleCnt="0">
        <dgm:presLayoutVars>
          <dgm:hierBranch val="init"/>
        </dgm:presLayoutVars>
      </dgm:prSet>
      <dgm:spPr/>
    </dgm:pt>
    <dgm:pt modelId="{E7EC6C84-0FDF-4A8A-A5B2-11ED5883EB27}" type="pres">
      <dgm:prSet presAssocID="{5C81D92E-746F-4E66-9BA1-D074C523E8F1}" presName="rootComposite" presStyleCnt="0"/>
      <dgm:spPr/>
    </dgm:pt>
    <dgm:pt modelId="{F60D8E66-3DC6-4113-84B9-AC60D0F319FD}" type="pres">
      <dgm:prSet presAssocID="{5C81D92E-746F-4E66-9BA1-D074C523E8F1}" presName="rootText" presStyleLbl="node3" presStyleIdx="3" presStyleCnt="9">
        <dgm:presLayoutVars>
          <dgm:chPref val="3"/>
        </dgm:presLayoutVars>
      </dgm:prSet>
      <dgm:spPr/>
    </dgm:pt>
    <dgm:pt modelId="{91810808-6815-465E-9D15-72C9CBD918D2}" type="pres">
      <dgm:prSet presAssocID="{5C81D92E-746F-4E66-9BA1-D074C523E8F1}" presName="rootConnector" presStyleLbl="node3" presStyleIdx="3" presStyleCnt="9"/>
      <dgm:spPr/>
    </dgm:pt>
    <dgm:pt modelId="{81142086-A917-4359-AA21-74F7F8ED1ED0}" type="pres">
      <dgm:prSet presAssocID="{5C81D92E-746F-4E66-9BA1-D074C523E8F1}" presName="hierChild4" presStyleCnt="0"/>
      <dgm:spPr/>
    </dgm:pt>
    <dgm:pt modelId="{C3BFAC07-F57E-4E55-830F-E9CCDFAFF506}" type="pres">
      <dgm:prSet presAssocID="{5C81D92E-746F-4E66-9BA1-D074C523E8F1}" presName="hierChild5" presStyleCnt="0"/>
      <dgm:spPr/>
    </dgm:pt>
    <dgm:pt modelId="{38765AA9-6727-45F7-B0BC-C779D3BD51D6}" type="pres">
      <dgm:prSet presAssocID="{B10A5499-FE6E-414A-8A24-EE5FEB445466}" presName="Name37" presStyleLbl="parChTrans1D3" presStyleIdx="4" presStyleCnt="9"/>
      <dgm:spPr/>
    </dgm:pt>
    <dgm:pt modelId="{18EC2325-B868-46A2-BB83-D012E4E5A29B}" type="pres">
      <dgm:prSet presAssocID="{F572D5F3-C36F-4448-B065-0AC283B09171}" presName="hierRoot2" presStyleCnt="0">
        <dgm:presLayoutVars>
          <dgm:hierBranch val="init"/>
        </dgm:presLayoutVars>
      </dgm:prSet>
      <dgm:spPr/>
    </dgm:pt>
    <dgm:pt modelId="{96A6E27A-FA01-469D-98AB-F151DEDA1BF0}" type="pres">
      <dgm:prSet presAssocID="{F572D5F3-C36F-4448-B065-0AC283B09171}" presName="rootComposite" presStyleCnt="0"/>
      <dgm:spPr/>
    </dgm:pt>
    <dgm:pt modelId="{AAB75475-2BBE-4E7A-8C18-C61BCD05B5C7}" type="pres">
      <dgm:prSet presAssocID="{F572D5F3-C36F-4448-B065-0AC283B09171}" presName="rootText" presStyleLbl="node3" presStyleIdx="4" presStyleCnt="9">
        <dgm:presLayoutVars>
          <dgm:chPref val="3"/>
        </dgm:presLayoutVars>
      </dgm:prSet>
      <dgm:spPr/>
    </dgm:pt>
    <dgm:pt modelId="{DB1C6D01-0CCC-4658-AF12-3589CA3B5961}" type="pres">
      <dgm:prSet presAssocID="{F572D5F3-C36F-4448-B065-0AC283B09171}" presName="rootConnector" presStyleLbl="node3" presStyleIdx="4" presStyleCnt="9"/>
      <dgm:spPr/>
    </dgm:pt>
    <dgm:pt modelId="{F7741332-C654-4ACD-932F-0E5FDFBC8FDF}" type="pres">
      <dgm:prSet presAssocID="{F572D5F3-C36F-4448-B065-0AC283B09171}" presName="hierChild4" presStyleCnt="0"/>
      <dgm:spPr/>
    </dgm:pt>
    <dgm:pt modelId="{BC71053B-CDE4-445F-9F97-4D4014BC5DA6}" type="pres">
      <dgm:prSet presAssocID="{F572D5F3-C36F-4448-B065-0AC283B09171}" presName="hierChild5" presStyleCnt="0"/>
      <dgm:spPr/>
    </dgm:pt>
    <dgm:pt modelId="{632F576C-6867-4E2C-BBDA-AC6CA1372DAF}" type="pres">
      <dgm:prSet presAssocID="{DB9C3686-53F5-4419-B089-F9ED97C5FCCE}" presName="Name37" presStyleLbl="parChTrans1D3" presStyleIdx="5" presStyleCnt="9"/>
      <dgm:spPr/>
    </dgm:pt>
    <dgm:pt modelId="{9E805FC2-D926-41FF-8F42-8E7F3A0E74DF}" type="pres">
      <dgm:prSet presAssocID="{C0C68FE0-11EB-498F-939E-EB504E22447C}" presName="hierRoot2" presStyleCnt="0">
        <dgm:presLayoutVars>
          <dgm:hierBranch val="init"/>
        </dgm:presLayoutVars>
      </dgm:prSet>
      <dgm:spPr/>
    </dgm:pt>
    <dgm:pt modelId="{7C725628-611E-4454-A04E-1FC4725AC751}" type="pres">
      <dgm:prSet presAssocID="{C0C68FE0-11EB-498F-939E-EB504E22447C}" presName="rootComposite" presStyleCnt="0"/>
      <dgm:spPr/>
    </dgm:pt>
    <dgm:pt modelId="{561AF39C-FDA8-42BC-93B1-D0BC84C90424}" type="pres">
      <dgm:prSet presAssocID="{C0C68FE0-11EB-498F-939E-EB504E22447C}" presName="rootText" presStyleLbl="node3" presStyleIdx="5" presStyleCnt="9">
        <dgm:presLayoutVars>
          <dgm:chPref val="3"/>
        </dgm:presLayoutVars>
      </dgm:prSet>
      <dgm:spPr/>
    </dgm:pt>
    <dgm:pt modelId="{9A5CD68C-31DF-42F1-A6AB-778814C48DC1}" type="pres">
      <dgm:prSet presAssocID="{C0C68FE0-11EB-498F-939E-EB504E22447C}" presName="rootConnector" presStyleLbl="node3" presStyleIdx="5" presStyleCnt="9"/>
      <dgm:spPr/>
    </dgm:pt>
    <dgm:pt modelId="{7247B11F-2917-4A60-840B-E1DDB0B263FC}" type="pres">
      <dgm:prSet presAssocID="{C0C68FE0-11EB-498F-939E-EB504E22447C}" presName="hierChild4" presStyleCnt="0"/>
      <dgm:spPr/>
    </dgm:pt>
    <dgm:pt modelId="{ED0C1BF5-4AB9-4579-B7F4-990AEE223848}" type="pres">
      <dgm:prSet presAssocID="{C0C68FE0-11EB-498F-939E-EB504E22447C}" presName="hierChild5" presStyleCnt="0"/>
      <dgm:spPr/>
    </dgm:pt>
    <dgm:pt modelId="{51EA441A-F933-4690-A201-569D2E604AF6}" type="pres">
      <dgm:prSet presAssocID="{4BB2CFDA-F2DB-4AAC-876A-4B139A2A5CAE}" presName="hierChild5" presStyleCnt="0"/>
      <dgm:spPr/>
    </dgm:pt>
    <dgm:pt modelId="{2CF85309-ED0D-4EE0-9FAE-7EBCDEDBBC57}" type="pres">
      <dgm:prSet presAssocID="{67C04BDF-4BB6-48AC-A843-0E55BDB01F75}" presName="Name37" presStyleLbl="parChTrans1D2" presStyleIdx="2" presStyleCnt="3"/>
      <dgm:spPr/>
    </dgm:pt>
    <dgm:pt modelId="{4E19CB81-79DB-439A-8CB0-56673992D09F}" type="pres">
      <dgm:prSet presAssocID="{66508058-EBD1-45E8-B482-10692BE99706}" presName="hierRoot2" presStyleCnt="0">
        <dgm:presLayoutVars>
          <dgm:hierBranch val="init"/>
        </dgm:presLayoutVars>
      </dgm:prSet>
      <dgm:spPr/>
    </dgm:pt>
    <dgm:pt modelId="{67CF70C9-876F-4133-BB9A-4B81530E2AD3}" type="pres">
      <dgm:prSet presAssocID="{66508058-EBD1-45E8-B482-10692BE99706}" presName="rootComposite" presStyleCnt="0"/>
      <dgm:spPr/>
    </dgm:pt>
    <dgm:pt modelId="{C7DAA861-7B94-412C-A41F-DC6A22134295}" type="pres">
      <dgm:prSet presAssocID="{66508058-EBD1-45E8-B482-10692BE99706}" presName="rootText" presStyleLbl="node2" presStyleIdx="2" presStyleCnt="3" custLinFactNeighborX="53108" custLinFactNeighborY="4843">
        <dgm:presLayoutVars>
          <dgm:chPref val="3"/>
        </dgm:presLayoutVars>
      </dgm:prSet>
      <dgm:spPr/>
    </dgm:pt>
    <dgm:pt modelId="{54870E27-57AA-4389-A41E-D19EF916069C}" type="pres">
      <dgm:prSet presAssocID="{66508058-EBD1-45E8-B482-10692BE99706}" presName="rootConnector" presStyleLbl="node2" presStyleIdx="2" presStyleCnt="3"/>
      <dgm:spPr/>
    </dgm:pt>
    <dgm:pt modelId="{E7CB7097-FDE9-4BDA-B9C2-2646A7BD67A6}" type="pres">
      <dgm:prSet presAssocID="{66508058-EBD1-45E8-B482-10692BE99706}" presName="hierChild4" presStyleCnt="0"/>
      <dgm:spPr/>
    </dgm:pt>
    <dgm:pt modelId="{EC90B0B0-5BA7-47F4-BA5F-349D35939CBA}" type="pres">
      <dgm:prSet presAssocID="{A6F6767C-6B69-48E5-B2EF-FC8297FCC62F}" presName="Name37" presStyleLbl="parChTrans1D3" presStyleIdx="6" presStyleCnt="9"/>
      <dgm:spPr/>
    </dgm:pt>
    <dgm:pt modelId="{142E5978-5E6F-417D-BE64-D67D1271A296}" type="pres">
      <dgm:prSet presAssocID="{D680A5E1-7A6E-4599-9429-479B49720ADE}" presName="hierRoot2" presStyleCnt="0">
        <dgm:presLayoutVars>
          <dgm:hierBranch val="init"/>
        </dgm:presLayoutVars>
      </dgm:prSet>
      <dgm:spPr/>
    </dgm:pt>
    <dgm:pt modelId="{F126EB0F-C355-4C47-8B9D-F64D84A7048D}" type="pres">
      <dgm:prSet presAssocID="{D680A5E1-7A6E-4599-9429-479B49720ADE}" presName="rootComposite" presStyleCnt="0"/>
      <dgm:spPr/>
    </dgm:pt>
    <dgm:pt modelId="{1F62E23F-A79A-4C9B-8E4C-CD77FC5395BF}" type="pres">
      <dgm:prSet presAssocID="{D680A5E1-7A6E-4599-9429-479B49720ADE}" presName="rootText" presStyleLbl="node3" presStyleIdx="6" presStyleCnt="9" custLinFactNeighborX="53108" custLinFactNeighborY="4843">
        <dgm:presLayoutVars>
          <dgm:chPref val="3"/>
        </dgm:presLayoutVars>
      </dgm:prSet>
      <dgm:spPr/>
    </dgm:pt>
    <dgm:pt modelId="{50A0BB76-3C57-479D-9B28-9ECE6C70504E}" type="pres">
      <dgm:prSet presAssocID="{D680A5E1-7A6E-4599-9429-479B49720ADE}" presName="rootConnector" presStyleLbl="node3" presStyleIdx="6" presStyleCnt="9"/>
      <dgm:spPr/>
    </dgm:pt>
    <dgm:pt modelId="{91ECBBE4-E94E-47BD-AFF3-816103338706}" type="pres">
      <dgm:prSet presAssocID="{D680A5E1-7A6E-4599-9429-479B49720ADE}" presName="hierChild4" presStyleCnt="0"/>
      <dgm:spPr/>
    </dgm:pt>
    <dgm:pt modelId="{A3EB6E95-ED2E-461B-80CD-3E92CEB6C808}" type="pres">
      <dgm:prSet presAssocID="{D680A5E1-7A6E-4599-9429-479B49720ADE}" presName="hierChild5" presStyleCnt="0"/>
      <dgm:spPr/>
    </dgm:pt>
    <dgm:pt modelId="{BA059D04-68E4-490B-B4C0-AFDAF1CDC943}" type="pres">
      <dgm:prSet presAssocID="{D8C57135-84D5-453C-8C7F-6CF15D40F513}" presName="Name37" presStyleLbl="parChTrans1D3" presStyleIdx="7" presStyleCnt="9"/>
      <dgm:spPr/>
    </dgm:pt>
    <dgm:pt modelId="{0AE536E4-31B8-4C2D-85FB-D8C7C4C8A608}" type="pres">
      <dgm:prSet presAssocID="{C9D8964F-91EC-4C20-B125-0CD6576E058F}" presName="hierRoot2" presStyleCnt="0">
        <dgm:presLayoutVars>
          <dgm:hierBranch val="init"/>
        </dgm:presLayoutVars>
      </dgm:prSet>
      <dgm:spPr/>
    </dgm:pt>
    <dgm:pt modelId="{BB71B600-AAE5-4E14-AC37-B0AF177C4DE5}" type="pres">
      <dgm:prSet presAssocID="{C9D8964F-91EC-4C20-B125-0CD6576E058F}" presName="rootComposite" presStyleCnt="0"/>
      <dgm:spPr/>
    </dgm:pt>
    <dgm:pt modelId="{3E0BC4E0-AB04-4EB3-9741-AAF8761B93F3}" type="pres">
      <dgm:prSet presAssocID="{C9D8964F-91EC-4C20-B125-0CD6576E058F}" presName="rootText" presStyleLbl="node3" presStyleIdx="7" presStyleCnt="9" custLinFactNeighborX="53108" custLinFactNeighborY="4843">
        <dgm:presLayoutVars>
          <dgm:chPref val="3"/>
        </dgm:presLayoutVars>
      </dgm:prSet>
      <dgm:spPr/>
    </dgm:pt>
    <dgm:pt modelId="{84FCCBFD-7D89-4F6C-AB3A-5B74CF2A0CB7}" type="pres">
      <dgm:prSet presAssocID="{C9D8964F-91EC-4C20-B125-0CD6576E058F}" presName="rootConnector" presStyleLbl="node3" presStyleIdx="7" presStyleCnt="9"/>
      <dgm:spPr/>
    </dgm:pt>
    <dgm:pt modelId="{BAA8A689-7031-47FB-B738-D7CBC749A067}" type="pres">
      <dgm:prSet presAssocID="{C9D8964F-91EC-4C20-B125-0CD6576E058F}" presName="hierChild4" presStyleCnt="0"/>
      <dgm:spPr/>
    </dgm:pt>
    <dgm:pt modelId="{93440D67-3A28-4257-9219-9B083BD03AA5}" type="pres">
      <dgm:prSet presAssocID="{C9D8964F-91EC-4C20-B125-0CD6576E058F}" presName="hierChild5" presStyleCnt="0"/>
      <dgm:spPr/>
    </dgm:pt>
    <dgm:pt modelId="{B912D664-A76B-471A-820C-9826C8518145}" type="pres">
      <dgm:prSet presAssocID="{DCA54D17-995E-4FBC-AA09-CF6650DCBAFB}" presName="Name37" presStyleLbl="parChTrans1D3" presStyleIdx="8" presStyleCnt="9"/>
      <dgm:spPr/>
    </dgm:pt>
    <dgm:pt modelId="{DC22E0F1-08DC-45A7-AE73-8BA494DB6572}" type="pres">
      <dgm:prSet presAssocID="{3AD3EBBE-E829-4968-B574-CF54B03F7863}" presName="hierRoot2" presStyleCnt="0">
        <dgm:presLayoutVars>
          <dgm:hierBranch val="init"/>
        </dgm:presLayoutVars>
      </dgm:prSet>
      <dgm:spPr/>
    </dgm:pt>
    <dgm:pt modelId="{495CE9E5-2278-4A7D-8A06-1E5AFD1F3F06}" type="pres">
      <dgm:prSet presAssocID="{3AD3EBBE-E829-4968-B574-CF54B03F7863}" presName="rootComposite" presStyleCnt="0"/>
      <dgm:spPr/>
    </dgm:pt>
    <dgm:pt modelId="{B642E2E4-841B-473B-96E2-CBCCBB42C324}" type="pres">
      <dgm:prSet presAssocID="{3AD3EBBE-E829-4968-B574-CF54B03F7863}" presName="rootText" presStyleLbl="node3" presStyleIdx="8" presStyleCnt="9" custLinFactNeighborX="53108" custLinFactNeighborY="4843">
        <dgm:presLayoutVars>
          <dgm:chPref val="3"/>
        </dgm:presLayoutVars>
      </dgm:prSet>
      <dgm:spPr/>
    </dgm:pt>
    <dgm:pt modelId="{4E215398-59D7-4858-B0DD-52784EA9C093}" type="pres">
      <dgm:prSet presAssocID="{3AD3EBBE-E829-4968-B574-CF54B03F7863}" presName="rootConnector" presStyleLbl="node3" presStyleIdx="8" presStyleCnt="9"/>
      <dgm:spPr/>
    </dgm:pt>
    <dgm:pt modelId="{198BE8AD-17EB-4E76-BB3A-C4B8FE06FCDA}" type="pres">
      <dgm:prSet presAssocID="{3AD3EBBE-E829-4968-B574-CF54B03F7863}" presName="hierChild4" presStyleCnt="0"/>
      <dgm:spPr/>
    </dgm:pt>
    <dgm:pt modelId="{B00FB53E-6BA9-413C-A4D8-4108095FEB47}" type="pres">
      <dgm:prSet presAssocID="{3AD3EBBE-E829-4968-B574-CF54B03F7863}" presName="hierChild5" presStyleCnt="0"/>
      <dgm:spPr/>
    </dgm:pt>
    <dgm:pt modelId="{F5842EB8-1229-4D69-8F04-80D668C06254}" type="pres">
      <dgm:prSet presAssocID="{66508058-EBD1-45E8-B482-10692BE99706}" presName="hierChild5" presStyleCnt="0"/>
      <dgm:spPr/>
    </dgm:pt>
    <dgm:pt modelId="{3E1E3240-DADE-461C-B47C-6748DD081894}" type="pres">
      <dgm:prSet presAssocID="{7717E924-CE6A-408A-B05D-BC4170A37350}" presName="hierChild3" presStyleCnt="0"/>
      <dgm:spPr/>
    </dgm:pt>
  </dgm:ptLst>
  <dgm:cxnLst>
    <dgm:cxn modelId="{0C6F8D07-7682-4EE6-8C8D-9CE8BDF66B84}" type="presOf" srcId="{C9D8964F-91EC-4C20-B125-0CD6576E058F}" destId="{84FCCBFD-7D89-4F6C-AB3A-5B74CF2A0CB7}" srcOrd="1" destOrd="0" presId="urn:microsoft.com/office/officeart/2005/8/layout/orgChart1"/>
    <dgm:cxn modelId="{1F249E09-BC29-4ED7-9444-E0FFF6B5E52D}" type="presOf" srcId="{66508058-EBD1-45E8-B482-10692BE99706}" destId="{C7DAA861-7B94-412C-A41F-DC6A22134295}" srcOrd="0" destOrd="0" presId="urn:microsoft.com/office/officeart/2005/8/layout/orgChart1"/>
    <dgm:cxn modelId="{36E0F609-0FD2-4ECB-91B7-A88247CB5929}" srcId="{7717E924-CE6A-408A-B05D-BC4170A37350}" destId="{66508058-EBD1-45E8-B482-10692BE99706}" srcOrd="2" destOrd="0" parTransId="{67C04BDF-4BB6-48AC-A843-0E55BDB01F75}" sibTransId="{03FDC818-DAD4-4A61-B7FE-4137295EE861}"/>
    <dgm:cxn modelId="{488F970B-E9B9-48A1-8357-A686BB9131AD}" type="presOf" srcId="{DB9C3686-53F5-4419-B089-F9ED97C5FCCE}" destId="{632F576C-6867-4E2C-BBDA-AC6CA1372DAF}" srcOrd="0" destOrd="0" presId="urn:microsoft.com/office/officeart/2005/8/layout/orgChart1"/>
    <dgm:cxn modelId="{AA278E0D-30B0-41D3-851C-6AF0A2ADD16E}" type="presOf" srcId="{1896B462-0F1A-4829-8DC5-6591D13EE07A}" destId="{5CF3F44B-0847-47EB-9609-7DBDF712F876}" srcOrd="0" destOrd="0" presId="urn:microsoft.com/office/officeart/2005/8/layout/orgChart1"/>
    <dgm:cxn modelId="{05BD7511-6716-4CEA-B477-4C33DB0890E0}" type="presOf" srcId="{3AD3EBBE-E829-4968-B574-CF54B03F7863}" destId="{4E215398-59D7-4858-B0DD-52784EA9C093}" srcOrd="1" destOrd="0" presId="urn:microsoft.com/office/officeart/2005/8/layout/orgChart1"/>
    <dgm:cxn modelId="{5B70EA16-4AF9-41DB-A4B5-F9215EF29267}" type="presOf" srcId="{3BCFFCFE-0303-4510-B64F-D69A7ACF7C17}" destId="{6E1E13B5-D2C0-4128-89FC-D2478FA99523}" srcOrd="0" destOrd="0" presId="urn:microsoft.com/office/officeart/2005/8/layout/orgChart1"/>
    <dgm:cxn modelId="{714D1519-F33D-4140-BF98-555555EFA2E3}" srcId="{7717E924-CE6A-408A-B05D-BC4170A37350}" destId="{4BB2CFDA-F2DB-4AAC-876A-4B139A2A5CAE}" srcOrd="1" destOrd="0" parTransId="{1896B462-0F1A-4829-8DC5-6591D13EE07A}" sibTransId="{05510CAE-D32C-42AE-AB2E-229944D1C042}"/>
    <dgm:cxn modelId="{B687B31A-CE9C-41AA-9742-292A7A0DC325}" type="presOf" srcId="{27A1AF90-2A39-4D4E-9A47-60B15FD679A6}" destId="{7B0AE381-5969-496D-8878-16E206585A86}" srcOrd="0" destOrd="0" presId="urn:microsoft.com/office/officeart/2005/8/layout/orgChart1"/>
    <dgm:cxn modelId="{B05CE41A-C32F-49AC-A420-3A522DDF4D78}" type="presOf" srcId="{C0C442B8-F0BF-42EF-A423-7ADA31C9B8B5}" destId="{8925F867-2262-4B45-8F90-0B29AA10D8C3}" srcOrd="0" destOrd="0" presId="urn:microsoft.com/office/officeart/2005/8/layout/orgChart1"/>
    <dgm:cxn modelId="{7271E91A-100F-44D0-9911-B797DC002D47}" type="presOf" srcId="{4BB2CFDA-F2DB-4AAC-876A-4B139A2A5CAE}" destId="{941E1B51-CD07-4306-A99B-2CB681A18F13}" srcOrd="0" destOrd="0" presId="urn:microsoft.com/office/officeart/2005/8/layout/orgChart1"/>
    <dgm:cxn modelId="{10684A22-439C-484E-9F26-56EAEB3D0CD9}" srcId="{66508058-EBD1-45E8-B482-10692BE99706}" destId="{D680A5E1-7A6E-4599-9429-479B49720ADE}" srcOrd="0" destOrd="0" parTransId="{A6F6767C-6B69-48E5-B2EF-FC8297FCC62F}" sibTransId="{87761023-8D95-49D6-8855-30B4F0A011F4}"/>
    <dgm:cxn modelId="{B76E5133-1115-49D2-8D39-AB47387E4D4D}" type="presOf" srcId="{67C04BDF-4BB6-48AC-A843-0E55BDB01F75}" destId="{2CF85309-ED0D-4EE0-9FAE-7EBCDEDBBC57}" srcOrd="0" destOrd="0" presId="urn:microsoft.com/office/officeart/2005/8/layout/orgChart1"/>
    <dgm:cxn modelId="{5E224E3A-3C0D-40EA-9084-C14A4D3E63FB}" type="presOf" srcId="{E327E367-F669-4CF9-99EB-F97E6AFFC87C}" destId="{692A1F30-59A7-410C-B3B9-7F72B0FDE381}" srcOrd="1" destOrd="0" presId="urn:microsoft.com/office/officeart/2005/8/layout/orgChart1"/>
    <dgm:cxn modelId="{E142D23B-AFAD-43D7-B879-2BB84A7336FA}" type="presOf" srcId="{A4E607FA-1E63-4ED1-8B4C-354E1732B6AF}" destId="{AD8F8AB4-60EB-41D2-BECD-1980913678BD}" srcOrd="1" destOrd="0" presId="urn:microsoft.com/office/officeart/2005/8/layout/orgChart1"/>
    <dgm:cxn modelId="{39843E5C-62B2-4808-A866-781BA9807735}" type="presOf" srcId="{142FD6B6-3AFD-4E66-959A-08B93DF3A018}" destId="{413102A2-2FC4-43AE-819E-839D6C1C4B31}" srcOrd="0" destOrd="0" presId="urn:microsoft.com/office/officeart/2005/8/layout/orgChart1"/>
    <dgm:cxn modelId="{F8DFDA5C-9F57-4423-BF17-21EA5F6332D9}" type="presOf" srcId="{66508058-EBD1-45E8-B482-10692BE99706}" destId="{54870E27-57AA-4389-A41E-D19EF916069C}" srcOrd="1" destOrd="0" presId="urn:microsoft.com/office/officeart/2005/8/layout/orgChart1"/>
    <dgm:cxn modelId="{45200142-057C-4D54-BCAD-0CC9341D66AF}" srcId="{558285FB-9161-4C90-ABA3-131D6518D629}" destId="{7717E924-CE6A-408A-B05D-BC4170A37350}" srcOrd="0" destOrd="0" parTransId="{EAC8D3AD-FD23-4385-B853-161ABF5B0404}" sibTransId="{DF3FBCCF-D942-4186-A0DA-55687FA743F7}"/>
    <dgm:cxn modelId="{9037DF43-BF84-44C6-9C39-EEC6BCD40F94}" type="presOf" srcId="{A81E20F0-0F7B-40A8-8F3F-FBB82F0876B5}" destId="{86AE07F1-CC0C-498D-B25D-7B853A11A7FF}" srcOrd="0" destOrd="0" presId="urn:microsoft.com/office/officeart/2005/8/layout/orgChart1"/>
    <dgm:cxn modelId="{1F614746-66CB-4B80-A2AD-23A62621704F}" type="presOf" srcId="{7717E924-CE6A-408A-B05D-BC4170A37350}" destId="{2C4ED1D5-6AAD-4570-B9C9-007CFDF19E73}" srcOrd="0" destOrd="0" presId="urn:microsoft.com/office/officeart/2005/8/layout/orgChart1"/>
    <dgm:cxn modelId="{4E7FB146-48BC-48E6-88C9-DD1E2BAB4C3D}" type="presOf" srcId="{5C81D92E-746F-4E66-9BA1-D074C523E8F1}" destId="{91810808-6815-465E-9D15-72C9CBD918D2}" srcOrd="1" destOrd="0" presId="urn:microsoft.com/office/officeart/2005/8/layout/orgChart1"/>
    <dgm:cxn modelId="{F7ADC149-3473-4E72-A99B-78C4DB54144D}" srcId="{4BB2CFDA-F2DB-4AAC-876A-4B139A2A5CAE}" destId="{F572D5F3-C36F-4448-B065-0AC283B09171}" srcOrd="1" destOrd="0" parTransId="{B10A5499-FE6E-414A-8A24-EE5FEB445466}" sibTransId="{831F2417-4304-4E7B-B282-C515130749F2}"/>
    <dgm:cxn modelId="{966FF669-1EA1-402D-A0D2-11CFAF089848}" srcId="{7717E924-CE6A-408A-B05D-BC4170A37350}" destId="{E327E367-F669-4CF9-99EB-F97E6AFFC87C}" srcOrd="0" destOrd="0" parTransId="{C0C442B8-F0BF-42EF-A423-7ADA31C9B8B5}" sibTransId="{38DECCE8-7D0A-44F8-A9FD-FC94F376F142}"/>
    <dgm:cxn modelId="{6F7DE56D-6C5E-4BF8-95C7-E2AD54481AA8}" type="presOf" srcId="{E327E367-F669-4CF9-99EB-F97E6AFFC87C}" destId="{C05A5648-08FD-4E92-B3C0-9AAA85D706D8}" srcOrd="0" destOrd="0" presId="urn:microsoft.com/office/officeart/2005/8/layout/orgChart1"/>
    <dgm:cxn modelId="{39E9FD50-D83B-4BFD-A587-898E0DC94C86}" type="presOf" srcId="{558285FB-9161-4C90-ABA3-131D6518D629}" destId="{CB523FD3-2EA0-4A2C-8F94-9F980D1DE504}" srcOrd="0" destOrd="0" presId="urn:microsoft.com/office/officeart/2005/8/layout/orgChart1"/>
    <dgm:cxn modelId="{72BED672-37E4-48F8-98C8-D7A15260A9E3}" type="presOf" srcId="{B10A5499-FE6E-414A-8A24-EE5FEB445466}" destId="{38765AA9-6727-45F7-B0BC-C779D3BD51D6}" srcOrd="0" destOrd="0" presId="urn:microsoft.com/office/officeart/2005/8/layout/orgChart1"/>
    <dgm:cxn modelId="{6B85B173-E8E1-4152-8924-C3929D475F05}" type="presOf" srcId="{DCA54D17-995E-4FBC-AA09-CF6650DCBAFB}" destId="{B912D664-A76B-471A-820C-9826C8518145}" srcOrd="0" destOrd="0" presId="urn:microsoft.com/office/officeart/2005/8/layout/orgChart1"/>
    <dgm:cxn modelId="{F0DC0D75-8243-471B-B06C-0536A41F5E3C}" type="presOf" srcId="{7717E924-CE6A-408A-B05D-BC4170A37350}" destId="{1547755B-CE39-405B-A115-A632A75361B5}" srcOrd="1" destOrd="0" presId="urn:microsoft.com/office/officeart/2005/8/layout/orgChart1"/>
    <dgm:cxn modelId="{7D1F9575-101D-4A7A-9638-1AB8BC172504}" type="presOf" srcId="{5C81D92E-746F-4E66-9BA1-D074C523E8F1}" destId="{F60D8E66-3DC6-4113-84B9-AC60D0F319FD}" srcOrd="0" destOrd="0" presId="urn:microsoft.com/office/officeart/2005/8/layout/orgChart1"/>
    <dgm:cxn modelId="{CD587D77-F864-4582-BD9E-47B77A27EDD0}" type="presOf" srcId="{D680A5E1-7A6E-4599-9429-479B49720ADE}" destId="{1F62E23F-A79A-4C9B-8E4C-CD77FC5395BF}" srcOrd="0" destOrd="0" presId="urn:microsoft.com/office/officeart/2005/8/layout/orgChart1"/>
    <dgm:cxn modelId="{C73E4B7F-95F3-4789-8D0B-76733609BA73}" type="presOf" srcId="{A6F6767C-6B69-48E5-B2EF-FC8297FCC62F}" destId="{EC90B0B0-5BA7-47F4-BA5F-349D35939CBA}" srcOrd="0" destOrd="0" presId="urn:microsoft.com/office/officeart/2005/8/layout/orgChart1"/>
    <dgm:cxn modelId="{E24DB782-3DAC-44C2-833D-31E25AE43481}" srcId="{4BB2CFDA-F2DB-4AAC-876A-4B139A2A5CAE}" destId="{5C81D92E-746F-4E66-9BA1-D074C523E8F1}" srcOrd="0" destOrd="0" parTransId="{142FD6B6-3AFD-4E66-959A-08B93DF3A018}" sibTransId="{793E261C-7531-4125-AAF1-42F4214C6E39}"/>
    <dgm:cxn modelId="{CEBE6685-26CF-44F9-8900-59693F950CCB}" type="presOf" srcId="{D680A5E1-7A6E-4599-9429-479B49720ADE}" destId="{50A0BB76-3C57-479D-9B28-9ECE6C70504E}" srcOrd="1" destOrd="0" presId="urn:microsoft.com/office/officeart/2005/8/layout/orgChart1"/>
    <dgm:cxn modelId="{A703DA8F-1924-464D-B815-8FD932F1F4F4}" type="presOf" srcId="{4BB2CFDA-F2DB-4AAC-876A-4B139A2A5CAE}" destId="{8C6609EC-AD35-4BEF-BB35-5B71016F2F74}" srcOrd="1" destOrd="0" presId="urn:microsoft.com/office/officeart/2005/8/layout/orgChart1"/>
    <dgm:cxn modelId="{9B48EA9D-B575-4677-BC37-02A629DA5336}" type="presOf" srcId="{3AD3EBBE-E829-4968-B574-CF54B03F7863}" destId="{B642E2E4-841B-473B-96E2-CBCCBB42C324}" srcOrd="0" destOrd="0" presId="urn:microsoft.com/office/officeart/2005/8/layout/orgChart1"/>
    <dgm:cxn modelId="{F96997A8-A2A6-46B8-B9A9-FE0FB834589E}" type="presOf" srcId="{7580F18B-A3F8-434D-8527-87B0ED167F3D}" destId="{93E7000B-8CAA-4E9B-881C-6AC718C5E168}" srcOrd="0" destOrd="0" presId="urn:microsoft.com/office/officeart/2005/8/layout/orgChart1"/>
    <dgm:cxn modelId="{607E07AE-A18C-4DDB-8F11-48E671D100D7}" type="presOf" srcId="{4A86808A-822E-4B63-B7D4-2C80BD2B2DBC}" destId="{04B31B75-5660-42CC-8B75-EE1A8DAADC5C}" srcOrd="1" destOrd="0" presId="urn:microsoft.com/office/officeart/2005/8/layout/orgChart1"/>
    <dgm:cxn modelId="{434B53C8-C769-41FE-A8F2-C78F75D4F8AD}" type="presOf" srcId="{3BCFFCFE-0303-4510-B64F-D69A7ACF7C17}" destId="{84E77383-90C1-4448-8EF5-8F29229C899B}" srcOrd="1" destOrd="0" presId="urn:microsoft.com/office/officeart/2005/8/layout/orgChart1"/>
    <dgm:cxn modelId="{C217F0C8-BE0A-4027-BA63-0D40C45EA2D2}" type="presOf" srcId="{A4E607FA-1E63-4ED1-8B4C-354E1732B6AF}" destId="{541D5103-5F53-42FB-8723-4A28B94FD3F8}" srcOrd="0" destOrd="0" presId="urn:microsoft.com/office/officeart/2005/8/layout/orgChart1"/>
    <dgm:cxn modelId="{8F0146C9-25D3-4BF7-AE56-700CAB79E799}" srcId="{E327E367-F669-4CF9-99EB-F97E6AFFC87C}" destId="{4A86808A-822E-4B63-B7D4-2C80BD2B2DBC}" srcOrd="0" destOrd="0" parTransId="{27A1AF90-2A39-4D4E-9A47-60B15FD679A6}" sibTransId="{08401DD9-578F-4C10-B035-E35A39D127CF}"/>
    <dgm:cxn modelId="{AD3F2DCA-67CC-439E-9AEC-AF5025A24CB5}" type="presOf" srcId="{C9D8964F-91EC-4C20-B125-0CD6576E058F}" destId="{3E0BC4E0-AB04-4EB3-9741-AAF8761B93F3}" srcOrd="0" destOrd="0" presId="urn:microsoft.com/office/officeart/2005/8/layout/orgChart1"/>
    <dgm:cxn modelId="{ED722ECD-115C-40BC-B760-F3E4B98C9542}" srcId="{66508058-EBD1-45E8-B482-10692BE99706}" destId="{3AD3EBBE-E829-4968-B574-CF54B03F7863}" srcOrd="2" destOrd="0" parTransId="{DCA54D17-995E-4FBC-AA09-CF6650DCBAFB}" sibTransId="{4BE3925C-A7DC-4F90-B80B-086456EE0B55}"/>
    <dgm:cxn modelId="{D2A228CE-3B42-49BE-A2FE-E623D3497965}" type="presOf" srcId="{F572D5F3-C36F-4448-B065-0AC283B09171}" destId="{DB1C6D01-0CCC-4658-AF12-3589CA3B5961}" srcOrd="1" destOrd="0" presId="urn:microsoft.com/office/officeart/2005/8/layout/orgChart1"/>
    <dgm:cxn modelId="{56AA23D1-D3FE-4D59-A1C7-9BF19E0D110C}" type="presOf" srcId="{D8C57135-84D5-453C-8C7F-6CF15D40F513}" destId="{BA059D04-68E4-490B-B4C0-AFDAF1CDC943}" srcOrd="0" destOrd="0" presId="urn:microsoft.com/office/officeart/2005/8/layout/orgChart1"/>
    <dgm:cxn modelId="{F62A2DD6-7C1F-4FDC-B94F-8833DE059BAA}" type="presOf" srcId="{F572D5F3-C36F-4448-B065-0AC283B09171}" destId="{AAB75475-2BBE-4E7A-8C18-C61BCD05B5C7}" srcOrd="0" destOrd="0" presId="urn:microsoft.com/office/officeart/2005/8/layout/orgChart1"/>
    <dgm:cxn modelId="{8A83B7DB-B0CA-41C0-A2F4-58403A8F817F}" srcId="{E327E367-F669-4CF9-99EB-F97E6AFFC87C}" destId="{3BCFFCFE-0303-4510-B64F-D69A7ACF7C17}" srcOrd="2" destOrd="0" parTransId="{7580F18B-A3F8-434D-8527-87B0ED167F3D}" sibTransId="{8F378664-AD5D-4FFC-A328-562F6C44AA00}"/>
    <dgm:cxn modelId="{AC64FEDF-1ED7-4A36-A024-57248AF84972}" type="presOf" srcId="{C0C68FE0-11EB-498F-939E-EB504E22447C}" destId="{561AF39C-FDA8-42BC-93B1-D0BC84C90424}" srcOrd="0" destOrd="0" presId="urn:microsoft.com/office/officeart/2005/8/layout/orgChart1"/>
    <dgm:cxn modelId="{997E14EF-8B56-479A-A106-6C8157E9AF0B}" srcId="{66508058-EBD1-45E8-B482-10692BE99706}" destId="{C9D8964F-91EC-4C20-B125-0CD6576E058F}" srcOrd="1" destOrd="0" parTransId="{D8C57135-84D5-453C-8C7F-6CF15D40F513}" sibTransId="{728DC80A-62FA-4753-90E3-12CD1859ECB5}"/>
    <dgm:cxn modelId="{2FF6D6F1-43F7-47E6-9842-904FE577E237}" srcId="{E327E367-F669-4CF9-99EB-F97E6AFFC87C}" destId="{A4E607FA-1E63-4ED1-8B4C-354E1732B6AF}" srcOrd="1" destOrd="0" parTransId="{A81E20F0-0F7B-40A8-8F3F-FBB82F0876B5}" sibTransId="{4678DC6C-0825-42C9-B9ED-90E912D38EDA}"/>
    <dgm:cxn modelId="{51E381F2-E3A5-4A37-82D4-A256F4856544}" type="presOf" srcId="{4A86808A-822E-4B63-B7D4-2C80BD2B2DBC}" destId="{2D211E77-D964-459E-8BF0-8881AD1A002C}" srcOrd="0" destOrd="0" presId="urn:microsoft.com/office/officeart/2005/8/layout/orgChart1"/>
    <dgm:cxn modelId="{AFD2C1F3-FC42-4C9A-A128-0CB80D22B2B8}" type="presOf" srcId="{C0C68FE0-11EB-498F-939E-EB504E22447C}" destId="{9A5CD68C-31DF-42F1-A6AB-778814C48DC1}" srcOrd="1" destOrd="0" presId="urn:microsoft.com/office/officeart/2005/8/layout/orgChart1"/>
    <dgm:cxn modelId="{98821CF6-5D87-42E4-9D77-54EFBF237779}" srcId="{4BB2CFDA-F2DB-4AAC-876A-4B139A2A5CAE}" destId="{C0C68FE0-11EB-498F-939E-EB504E22447C}" srcOrd="2" destOrd="0" parTransId="{DB9C3686-53F5-4419-B089-F9ED97C5FCCE}" sibTransId="{D84DC460-9DDD-42D4-B9F5-DBBC038B8575}"/>
    <dgm:cxn modelId="{02091878-A685-4104-9CFB-A48678AAF2D4}" type="presParOf" srcId="{CB523FD3-2EA0-4A2C-8F94-9F980D1DE504}" destId="{36419B1D-86DF-4BD6-AA22-EB40B171C8D2}" srcOrd="0" destOrd="0" presId="urn:microsoft.com/office/officeart/2005/8/layout/orgChart1"/>
    <dgm:cxn modelId="{A7C884D7-BE25-46F4-8345-AE9E6A2A7A55}" type="presParOf" srcId="{36419B1D-86DF-4BD6-AA22-EB40B171C8D2}" destId="{E29EB1EB-4F9F-4B3A-ADCD-98F130216C3B}" srcOrd="0" destOrd="0" presId="urn:microsoft.com/office/officeart/2005/8/layout/orgChart1"/>
    <dgm:cxn modelId="{C4CBACD1-B667-471F-AEC5-4E782E7E88A5}" type="presParOf" srcId="{E29EB1EB-4F9F-4B3A-ADCD-98F130216C3B}" destId="{2C4ED1D5-6AAD-4570-B9C9-007CFDF19E73}" srcOrd="0" destOrd="0" presId="urn:microsoft.com/office/officeart/2005/8/layout/orgChart1"/>
    <dgm:cxn modelId="{B8C99F90-185F-494B-873C-0E9BE80825CC}" type="presParOf" srcId="{E29EB1EB-4F9F-4B3A-ADCD-98F130216C3B}" destId="{1547755B-CE39-405B-A115-A632A75361B5}" srcOrd="1" destOrd="0" presId="urn:microsoft.com/office/officeart/2005/8/layout/orgChart1"/>
    <dgm:cxn modelId="{10D4A4DA-6466-4416-857B-724FFDA6D4D1}" type="presParOf" srcId="{36419B1D-86DF-4BD6-AA22-EB40B171C8D2}" destId="{F579569C-919C-4BDB-99E9-5D7B90927983}" srcOrd="1" destOrd="0" presId="urn:microsoft.com/office/officeart/2005/8/layout/orgChart1"/>
    <dgm:cxn modelId="{DD789A7B-CC27-4DD1-BC49-A31589D4FEE7}" type="presParOf" srcId="{F579569C-919C-4BDB-99E9-5D7B90927983}" destId="{8925F867-2262-4B45-8F90-0B29AA10D8C3}" srcOrd="0" destOrd="0" presId="urn:microsoft.com/office/officeart/2005/8/layout/orgChart1"/>
    <dgm:cxn modelId="{81A5D4F0-F65F-4132-AC41-A5FC8996282A}" type="presParOf" srcId="{F579569C-919C-4BDB-99E9-5D7B90927983}" destId="{FF654BC4-7542-4FDC-8B3F-D61B19B1DA81}" srcOrd="1" destOrd="0" presId="urn:microsoft.com/office/officeart/2005/8/layout/orgChart1"/>
    <dgm:cxn modelId="{3548BAF7-E273-4816-AD02-3851F21FCC33}" type="presParOf" srcId="{FF654BC4-7542-4FDC-8B3F-D61B19B1DA81}" destId="{11AFD705-B408-4B5E-92D8-204F910E4D9E}" srcOrd="0" destOrd="0" presId="urn:microsoft.com/office/officeart/2005/8/layout/orgChart1"/>
    <dgm:cxn modelId="{77A35B66-F576-42A5-8D2A-75B14B191A20}" type="presParOf" srcId="{11AFD705-B408-4B5E-92D8-204F910E4D9E}" destId="{C05A5648-08FD-4E92-B3C0-9AAA85D706D8}" srcOrd="0" destOrd="0" presId="urn:microsoft.com/office/officeart/2005/8/layout/orgChart1"/>
    <dgm:cxn modelId="{03F4615A-7B6E-44F6-8FAC-5A01B98E40E9}" type="presParOf" srcId="{11AFD705-B408-4B5E-92D8-204F910E4D9E}" destId="{692A1F30-59A7-410C-B3B9-7F72B0FDE381}" srcOrd="1" destOrd="0" presId="urn:microsoft.com/office/officeart/2005/8/layout/orgChart1"/>
    <dgm:cxn modelId="{7843D5A0-4685-4CA7-9F4B-D74CD6DDEAA6}" type="presParOf" srcId="{FF654BC4-7542-4FDC-8B3F-D61B19B1DA81}" destId="{EED7B992-7AB8-4681-86D1-C920F25E9F64}" srcOrd="1" destOrd="0" presId="urn:microsoft.com/office/officeart/2005/8/layout/orgChart1"/>
    <dgm:cxn modelId="{B003EA20-1509-4503-B3DA-EA56A5649EBE}" type="presParOf" srcId="{EED7B992-7AB8-4681-86D1-C920F25E9F64}" destId="{7B0AE381-5969-496D-8878-16E206585A86}" srcOrd="0" destOrd="0" presId="urn:microsoft.com/office/officeart/2005/8/layout/orgChart1"/>
    <dgm:cxn modelId="{E73D8001-2BD3-4AAF-908F-2748F6A07D2D}" type="presParOf" srcId="{EED7B992-7AB8-4681-86D1-C920F25E9F64}" destId="{F819DBC2-349D-4D26-924C-1735A359C55E}" srcOrd="1" destOrd="0" presId="urn:microsoft.com/office/officeart/2005/8/layout/orgChart1"/>
    <dgm:cxn modelId="{41085A04-F551-4165-A6FB-E549A3BDE151}" type="presParOf" srcId="{F819DBC2-349D-4D26-924C-1735A359C55E}" destId="{04EE8AA6-A81F-4446-90DD-13BB29B22D45}" srcOrd="0" destOrd="0" presId="urn:microsoft.com/office/officeart/2005/8/layout/orgChart1"/>
    <dgm:cxn modelId="{9E39818F-7563-4557-8BA7-0CE9DE2FDEB4}" type="presParOf" srcId="{04EE8AA6-A81F-4446-90DD-13BB29B22D45}" destId="{2D211E77-D964-459E-8BF0-8881AD1A002C}" srcOrd="0" destOrd="0" presId="urn:microsoft.com/office/officeart/2005/8/layout/orgChart1"/>
    <dgm:cxn modelId="{D48EE528-D7E8-42C1-B42A-50F6EE1CC500}" type="presParOf" srcId="{04EE8AA6-A81F-4446-90DD-13BB29B22D45}" destId="{04B31B75-5660-42CC-8B75-EE1A8DAADC5C}" srcOrd="1" destOrd="0" presId="urn:microsoft.com/office/officeart/2005/8/layout/orgChart1"/>
    <dgm:cxn modelId="{44B995C1-AD8F-438E-91BE-A37D8A62C712}" type="presParOf" srcId="{F819DBC2-349D-4D26-924C-1735A359C55E}" destId="{F409D9E9-89A9-4E1E-BC86-C8905A4EA411}" srcOrd="1" destOrd="0" presId="urn:microsoft.com/office/officeart/2005/8/layout/orgChart1"/>
    <dgm:cxn modelId="{2735BB2D-B335-43D9-B90E-756C0AE1B09C}" type="presParOf" srcId="{F819DBC2-349D-4D26-924C-1735A359C55E}" destId="{014056C5-8033-4442-89E8-A97C1F1435CD}" srcOrd="2" destOrd="0" presId="urn:microsoft.com/office/officeart/2005/8/layout/orgChart1"/>
    <dgm:cxn modelId="{123CC3F6-ADF2-48D2-8080-CC54212F33C0}" type="presParOf" srcId="{EED7B992-7AB8-4681-86D1-C920F25E9F64}" destId="{86AE07F1-CC0C-498D-B25D-7B853A11A7FF}" srcOrd="2" destOrd="0" presId="urn:microsoft.com/office/officeart/2005/8/layout/orgChart1"/>
    <dgm:cxn modelId="{96824C4A-ADE7-462B-8DAA-BF3E498C89FB}" type="presParOf" srcId="{EED7B992-7AB8-4681-86D1-C920F25E9F64}" destId="{546D037D-D5FD-4D52-A03F-065E0A2DA525}" srcOrd="3" destOrd="0" presId="urn:microsoft.com/office/officeart/2005/8/layout/orgChart1"/>
    <dgm:cxn modelId="{E945E900-EDC7-4289-8846-1A2E4618D198}" type="presParOf" srcId="{546D037D-D5FD-4D52-A03F-065E0A2DA525}" destId="{55F97F1B-8C76-45E1-B4D8-69488509F1E4}" srcOrd="0" destOrd="0" presId="urn:microsoft.com/office/officeart/2005/8/layout/orgChart1"/>
    <dgm:cxn modelId="{4DBDDE62-E311-45EA-B99D-1F592EE59A03}" type="presParOf" srcId="{55F97F1B-8C76-45E1-B4D8-69488509F1E4}" destId="{541D5103-5F53-42FB-8723-4A28B94FD3F8}" srcOrd="0" destOrd="0" presId="urn:microsoft.com/office/officeart/2005/8/layout/orgChart1"/>
    <dgm:cxn modelId="{1C3665CD-F041-4DD7-908C-E521F26EBD64}" type="presParOf" srcId="{55F97F1B-8C76-45E1-B4D8-69488509F1E4}" destId="{AD8F8AB4-60EB-41D2-BECD-1980913678BD}" srcOrd="1" destOrd="0" presId="urn:microsoft.com/office/officeart/2005/8/layout/orgChart1"/>
    <dgm:cxn modelId="{8C629D9C-D073-4B8F-8313-485C7C1A6680}" type="presParOf" srcId="{546D037D-D5FD-4D52-A03F-065E0A2DA525}" destId="{865B3924-A9E3-4F7C-8B70-59487E920961}" srcOrd="1" destOrd="0" presId="urn:microsoft.com/office/officeart/2005/8/layout/orgChart1"/>
    <dgm:cxn modelId="{F9FCBC08-8776-4190-9FDF-88CAD61B0EDB}" type="presParOf" srcId="{546D037D-D5FD-4D52-A03F-065E0A2DA525}" destId="{E5F51D0C-94F9-4B83-9C78-4B045756E03C}" srcOrd="2" destOrd="0" presId="urn:microsoft.com/office/officeart/2005/8/layout/orgChart1"/>
    <dgm:cxn modelId="{9FC0B78F-15F6-430F-B02B-D06519E5E527}" type="presParOf" srcId="{EED7B992-7AB8-4681-86D1-C920F25E9F64}" destId="{93E7000B-8CAA-4E9B-881C-6AC718C5E168}" srcOrd="4" destOrd="0" presId="urn:microsoft.com/office/officeart/2005/8/layout/orgChart1"/>
    <dgm:cxn modelId="{18DE8CFA-E15D-40E1-BD4F-273323B5F9A8}" type="presParOf" srcId="{EED7B992-7AB8-4681-86D1-C920F25E9F64}" destId="{BDCE1CF0-CFC2-4873-915E-531BA4D6E0FB}" srcOrd="5" destOrd="0" presId="urn:microsoft.com/office/officeart/2005/8/layout/orgChart1"/>
    <dgm:cxn modelId="{8E3C6985-3B0C-43F4-824B-D84B68A63A26}" type="presParOf" srcId="{BDCE1CF0-CFC2-4873-915E-531BA4D6E0FB}" destId="{020A5152-EE21-4682-B32F-58412F9D6D87}" srcOrd="0" destOrd="0" presId="urn:microsoft.com/office/officeart/2005/8/layout/orgChart1"/>
    <dgm:cxn modelId="{770E6466-82C4-4EC4-A33A-116ECB6F3176}" type="presParOf" srcId="{020A5152-EE21-4682-B32F-58412F9D6D87}" destId="{6E1E13B5-D2C0-4128-89FC-D2478FA99523}" srcOrd="0" destOrd="0" presId="urn:microsoft.com/office/officeart/2005/8/layout/orgChart1"/>
    <dgm:cxn modelId="{C549F898-FE71-45C5-9CAF-CFAA9AB4A349}" type="presParOf" srcId="{020A5152-EE21-4682-B32F-58412F9D6D87}" destId="{84E77383-90C1-4448-8EF5-8F29229C899B}" srcOrd="1" destOrd="0" presId="urn:microsoft.com/office/officeart/2005/8/layout/orgChart1"/>
    <dgm:cxn modelId="{D0FAE09F-5566-4A84-B222-FC14D1B46055}" type="presParOf" srcId="{BDCE1CF0-CFC2-4873-915E-531BA4D6E0FB}" destId="{8A46535E-FEA4-4CE5-8986-2817B29DCA76}" srcOrd="1" destOrd="0" presId="urn:microsoft.com/office/officeart/2005/8/layout/orgChart1"/>
    <dgm:cxn modelId="{FFF55408-5D12-4E36-A525-9E5FCBFF89A5}" type="presParOf" srcId="{BDCE1CF0-CFC2-4873-915E-531BA4D6E0FB}" destId="{7E42E412-8C5B-42FA-A91B-0092D73427BE}" srcOrd="2" destOrd="0" presId="urn:microsoft.com/office/officeart/2005/8/layout/orgChart1"/>
    <dgm:cxn modelId="{D1816C3C-F33A-4858-93A5-69FC572E8080}" type="presParOf" srcId="{FF654BC4-7542-4FDC-8B3F-D61B19B1DA81}" destId="{004CEF7B-F410-480F-BD2A-B35B27114BAD}" srcOrd="2" destOrd="0" presId="urn:microsoft.com/office/officeart/2005/8/layout/orgChart1"/>
    <dgm:cxn modelId="{8D861B02-B1CD-4CDA-BB89-B209B618F08C}" type="presParOf" srcId="{F579569C-919C-4BDB-99E9-5D7B90927983}" destId="{5CF3F44B-0847-47EB-9609-7DBDF712F876}" srcOrd="2" destOrd="0" presId="urn:microsoft.com/office/officeart/2005/8/layout/orgChart1"/>
    <dgm:cxn modelId="{6879DDB3-27D0-4079-8224-579BD4C6E081}" type="presParOf" srcId="{F579569C-919C-4BDB-99E9-5D7B90927983}" destId="{B1EE250A-77C2-4106-9789-8A856ABA88F3}" srcOrd="3" destOrd="0" presId="urn:microsoft.com/office/officeart/2005/8/layout/orgChart1"/>
    <dgm:cxn modelId="{D7414DEE-7DCC-423E-BEC4-AD9BAE803152}" type="presParOf" srcId="{B1EE250A-77C2-4106-9789-8A856ABA88F3}" destId="{3B752E0C-7B58-4C80-B37A-357C13754F33}" srcOrd="0" destOrd="0" presId="urn:microsoft.com/office/officeart/2005/8/layout/orgChart1"/>
    <dgm:cxn modelId="{59B7C0E1-FCC9-49B4-9C9C-D96CA53061FD}" type="presParOf" srcId="{3B752E0C-7B58-4C80-B37A-357C13754F33}" destId="{941E1B51-CD07-4306-A99B-2CB681A18F13}" srcOrd="0" destOrd="0" presId="urn:microsoft.com/office/officeart/2005/8/layout/orgChart1"/>
    <dgm:cxn modelId="{5C7C4154-9F48-49D5-896E-170AAC130BBD}" type="presParOf" srcId="{3B752E0C-7B58-4C80-B37A-357C13754F33}" destId="{8C6609EC-AD35-4BEF-BB35-5B71016F2F74}" srcOrd="1" destOrd="0" presId="urn:microsoft.com/office/officeart/2005/8/layout/orgChart1"/>
    <dgm:cxn modelId="{BCBC38DA-3313-4991-910B-3024EE9D6053}" type="presParOf" srcId="{B1EE250A-77C2-4106-9789-8A856ABA88F3}" destId="{CDFAAF7C-171A-4DB2-BA5C-F387C1FAB6CC}" srcOrd="1" destOrd="0" presId="urn:microsoft.com/office/officeart/2005/8/layout/orgChart1"/>
    <dgm:cxn modelId="{66C7F0AB-188B-4572-AE2F-4BA92A444253}" type="presParOf" srcId="{CDFAAF7C-171A-4DB2-BA5C-F387C1FAB6CC}" destId="{413102A2-2FC4-43AE-819E-839D6C1C4B31}" srcOrd="0" destOrd="0" presId="urn:microsoft.com/office/officeart/2005/8/layout/orgChart1"/>
    <dgm:cxn modelId="{25788C8B-AF0B-4DF2-B1C8-076CE45A4572}" type="presParOf" srcId="{CDFAAF7C-171A-4DB2-BA5C-F387C1FAB6CC}" destId="{2D8E2C18-8070-4915-87B5-31BE357135E0}" srcOrd="1" destOrd="0" presId="urn:microsoft.com/office/officeart/2005/8/layout/orgChart1"/>
    <dgm:cxn modelId="{73B8E437-C150-4827-9F62-F9EEA0A61012}" type="presParOf" srcId="{2D8E2C18-8070-4915-87B5-31BE357135E0}" destId="{E7EC6C84-0FDF-4A8A-A5B2-11ED5883EB27}" srcOrd="0" destOrd="0" presId="urn:microsoft.com/office/officeart/2005/8/layout/orgChart1"/>
    <dgm:cxn modelId="{E3A5105C-AF02-455B-90DB-0548E145B1CD}" type="presParOf" srcId="{E7EC6C84-0FDF-4A8A-A5B2-11ED5883EB27}" destId="{F60D8E66-3DC6-4113-84B9-AC60D0F319FD}" srcOrd="0" destOrd="0" presId="urn:microsoft.com/office/officeart/2005/8/layout/orgChart1"/>
    <dgm:cxn modelId="{C9790C31-8B2E-427A-8765-C9047B31B547}" type="presParOf" srcId="{E7EC6C84-0FDF-4A8A-A5B2-11ED5883EB27}" destId="{91810808-6815-465E-9D15-72C9CBD918D2}" srcOrd="1" destOrd="0" presId="urn:microsoft.com/office/officeart/2005/8/layout/orgChart1"/>
    <dgm:cxn modelId="{8C3FF7C3-79D5-4081-B4D8-3CAAE7E59868}" type="presParOf" srcId="{2D8E2C18-8070-4915-87B5-31BE357135E0}" destId="{81142086-A917-4359-AA21-74F7F8ED1ED0}" srcOrd="1" destOrd="0" presId="urn:microsoft.com/office/officeart/2005/8/layout/orgChart1"/>
    <dgm:cxn modelId="{1F275A05-1593-44DC-9DE8-9CD1FDA9F0BC}" type="presParOf" srcId="{2D8E2C18-8070-4915-87B5-31BE357135E0}" destId="{C3BFAC07-F57E-4E55-830F-E9CCDFAFF506}" srcOrd="2" destOrd="0" presId="urn:microsoft.com/office/officeart/2005/8/layout/orgChart1"/>
    <dgm:cxn modelId="{F12A0BC0-B5DC-4D13-B3CC-BE6750262038}" type="presParOf" srcId="{CDFAAF7C-171A-4DB2-BA5C-F387C1FAB6CC}" destId="{38765AA9-6727-45F7-B0BC-C779D3BD51D6}" srcOrd="2" destOrd="0" presId="urn:microsoft.com/office/officeart/2005/8/layout/orgChart1"/>
    <dgm:cxn modelId="{D22A9185-6F77-49DD-8CAF-C42E5E8182B3}" type="presParOf" srcId="{CDFAAF7C-171A-4DB2-BA5C-F387C1FAB6CC}" destId="{18EC2325-B868-46A2-BB83-D012E4E5A29B}" srcOrd="3" destOrd="0" presId="urn:microsoft.com/office/officeart/2005/8/layout/orgChart1"/>
    <dgm:cxn modelId="{C1F94CC9-DDDA-493C-81BF-4A09B22FE9C1}" type="presParOf" srcId="{18EC2325-B868-46A2-BB83-D012E4E5A29B}" destId="{96A6E27A-FA01-469D-98AB-F151DEDA1BF0}" srcOrd="0" destOrd="0" presId="urn:microsoft.com/office/officeart/2005/8/layout/orgChart1"/>
    <dgm:cxn modelId="{2195D3FC-D40B-4349-805F-06BFA8EDBA1C}" type="presParOf" srcId="{96A6E27A-FA01-469D-98AB-F151DEDA1BF0}" destId="{AAB75475-2BBE-4E7A-8C18-C61BCD05B5C7}" srcOrd="0" destOrd="0" presId="urn:microsoft.com/office/officeart/2005/8/layout/orgChart1"/>
    <dgm:cxn modelId="{865FD017-D090-43BA-AFE5-55CA63CBF21F}" type="presParOf" srcId="{96A6E27A-FA01-469D-98AB-F151DEDA1BF0}" destId="{DB1C6D01-0CCC-4658-AF12-3589CA3B5961}" srcOrd="1" destOrd="0" presId="urn:microsoft.com/office/officeart/2005/8/layout/orgChart1"/>
    <dgm:cxn modelId="{6C789730-ED66-4032-AEE2-45E1AF1866DF}" type="presParOf" srcId="{18EC2325-B868-46A2-BB83-D012E4E5A29B}" destId="{F7741332-C654-4ACD-932F-0E5FDFBC8FDF}" srcOrd="1" destOrd="0" presId="urn:microsoft.com/office/officeart/2005/8/layout/orgChart1"/>
    <dgm:cxn modelId="{A3BB0D2F-E71A-46A7-9823-A2ACCDAC0286}" type="presParOf" srcId="{18EC2325-B868-46A2-BB83-D012E4E5A29B}" destId="{BC71053B-CDE4-445F-9F97-4D4014BC5DA6}" srcOrd="2" destOrd="0" presId="urn:microsoft.com/office/officeart/2005/8/layout/orgChart1"/>
    <dgm:cxn modelId="{B801C911-4E40-4A71-83BE-1C78709A157E}" type="presParOf" srcId="{CDFAAF7C-171A-4DB2-BA5C-F387C1FAB6CC}" destId="{632F576C-6867-4E2C-BBDA-AC6CA1372DAF}" srcOrd="4" destOrd="0" presId="urn:microsoft.com/office/officeart/2005/8/layout/orgChart1"/>
    <dgm:cxn modelId="{07F3BAD3-7F81-4670-AB1D-DD940625E3E1}" type="presParOf" srcId="{CDFAAF7C-171A-4DB2-BA5C-F387C1FAB6CC}" destId="{9E805FC2-D926-41FF-8F42-8E7F3A0E74DF}" srcOrd="5" destOrd="0" presId="urn:microsoft.com/office/officeart/2005/8/layout/orgChart1"/>
    <dgm:cxn modelId="{8D331591-D5B3-4AE5-8D02-EECAA9551BC1}" type="presParOf" srcId="{9E805FC2-D926-41FF-8F42-8E7F3A0E74DF}" destId="{7C725628-611E-4454-A04E-1FC4725AC751}" srcOrd="0" destOrd="0" presId="urn:microsoft.com/office/officeart/2005/8/layout/orgChart1"/>
    <dgm:cxn modelId="{B369DAD2-982B-43CD-83A2-7DD5DD47C266}" type="presParOf" srcId="{7C725628-611E-4454-A04E-1FC4725AC751}" destId="{561AF39C-FDA8-42BC-93B1-D0BC84C90424}" srcOrd="0" destOrd="0" presId="urn:microsoft.com/office/officeart/2005/8/layout/orgChart1"/>
    <dgm:cxn modelId="{86261A8D-865E-4DED-8C9A-E25264B145A0}" type="presParOf" srcId="{7C725628-611E-4454-A04E-1FC4725AC751}" destId="{9A5CD68C-31DF-42F1-A6AB-778814C48DC1}" srcOrd="1" destOrd="0" presId="urn:microsoft.com/office/officeart/2005/8/layout/orgChart1"/>
    <dgm:cxn modelId="{42CD179A-A707-4008-A367-D56CBE26FFD9}" type="presParOf" srcId="{9E805FC2-D926-41FF-8F42-8E7F3A0E74DF}" destId="{7247B11F-2917-4A60-840B-E1DDB0B263FC}" srcOrd="1" destOrd="0" presId="urn:microsoft.com/office/officeart/2005/8/layout/orgChart1"/>
    <dgm:cxn modelId="{0E836EA3-B9EF-409B-A35E-4338E741BDD3}" type="presParOf" srcId="{9E805FC2-D926-41FF-8F42-8E7F3A0E74DF}" destId="{ED0C1BF5-4AB9-4579-B7F4-990AEE223848}" srcOrd="2" destOrd="0" presId="urn:microsoft.com/office/officeart/2005/8/layout/orgChart1"/>
    <dgm:cxn modelId="{A5B9854A-0D00-48DD-AF82-B63A43BDE5A6}" type="presParOf" srcId="{B1EE250A-77C2-4106-9789-8A856ABA88F3}" destId="{51EA441A-F933-4690-A201-569D2E604AF6}" srcOrd="2" destOrd="0" presId="urn:microsoft.com/office/officeart/2005/8/layout/orgChart1"/>
    <dgm:cxn modelId="{7749CB89-D1B5-4054-891A-9CFC55B52C86}" type="presParOf" srcId="{F579569C-919C-4BDB-99E9-5D7B90927983}" destId="{2CF85309-ED0D-4EE0-9FAE-7EBCDEDBBC57}" srcOrd="4" destOrd="0" presId="urn:microsoft.com/office/officeart/2005/8/layout/orgChart1"/>
    <dgm:cxn modelId="{0DB8B2A1-787D-4405-9CB6-EA8A61621C7F}" type="presParOf" srcId="{F579569C-919C-4BDB-99E9-5D7B90927983}" destId="{4E19CB81-79DB-439A-8CB0-56673992D09F}" srcOrd="5" destOrd="0" presId="urn:microsoft.com/office/officeart/2005/8/layout/orgChart1"/>
    <dgm:cxn modelId="{43E6AE6A-6476-4B0B-A14C-E78166B6C043}" type="presParOf" srcId="{4E19CB81-79DB-439A-8CB0-56673992D09F}" destId="{67CF70C9-876F-4133-BB9A-4B81530E2AD3}" srcOrd="0" destOrd="0" presId="urn:microsoft.com/office/officeart/2005/8/layout/orgChart1"/>
    <dgm:cxn modelId="{885123A1-4FE5-4E5F-8526-946324C2B14D}" type="presParOf" srcId="{67CF70C9-876F-4133-BB9A-4B81530E2AD3}" destId="{C7DAA861-7B94-412C-A41F-DC6A22134295}" srcOrd="0" destOrd="0" presId="urn:microsoft.com/office/officeart/2005/8/layout/orgChart1"/>
    <dgm:cxn modelId="{57D888B3-51C3-4808-A7F3-030C7C7E3799}" type="presParOf" srcId="{67CF70C9-876F-4133-BB9A-4B81530E2AD3}" destId="{54870E27-57AA-4389-A41E-D19EF916069C}" srcOrd="1" destOrd="0" presId="urn:microsoft.com/office/officeart/2005/8/layout/orgChart1"/>
    <dgm:cxn modelId="{FB455DCA-EE0C-41D2-8A79-D5A635BCF503}" type="presParOf" srcId="{4E19CB81-79DB-439A-8CB0-56673992D09F}" destId="{E7CB7097-FDE9-4BDA-B9C2-2646A7BD67A6}" srcOrd="1" destOrd="0" presId="urn:microsoft.com/office/officeart/2005/8/layout/orgChart1"/>
    <dgm:cxn modelId="{D4D33586-BB88-46CA-9550-24263616B025}" type="presParOf" srcId="{E7CB7097-FDE9-4BDA-B9C2-2646A7BD67A6}" destId="{EC90B0B0-5BA7-47F4-BA5F-349D35939CBA}" srcOrd="0" destOrd="0" presId="urn:microsoft.com/office/officeart/2005/8/layout/orgChart1"/>
    <dgm:cxn modelId="{CD163ABF-C29D-4A85-A81D-4F585466FA7A}" type="presParOf" srcId="{E7CB7097-FDE9-4BDA-B9C2-2646A7BD67A6}" destId="{142E5978-5E6F-417D-BE64-D67D1271A296}" srcOrd="1" destOrd="0" presId="urn:microsoft.com/office/officeart/2005/8/layout/orgChart1"/>
    <dgm:cxn modelId="{150E7C7E-D954-4A0F-855E-22BD86F0DDD3}" type="presParOf" srcId="{142E5978-5E6F-417D-BE64-D67D1271A296}" destId="{F126EB0F-C355-4C47-8B9D-F64D84A7048D}" srcOrd="0" destOrd="0" presId="urn:microsoft.com/office/officeart/2005/8/layout/orgChart1"/>
    <dgm:cxn modelId="{5A269895-6075-4E9B-8757-6E2C71B8FA85}" type="presParOf" srcId="{F126EB0F-C355-4C47-8B9D-F64D84A7048D}" destId="{1F62E23F-A79A-4C9B-8E4C-CD77FC5395BF}" srcOrd="0" destOrd="0" presId="urn:microsoft.com/office/officeart/2005/8/layout/orgChart1"/>
    <dgm:cxn modelId="{0CF71657-5589-452D-AFAB-E1DC81A3073B}" type="presParOf" srcId="{F126EB0F-C355-4C47-8B9D-F64D84A7048D}" destId="{50A0BB76-3C57-479D-9B28-9ECE6C70504E}" srcOrd="1" destOrd="0" presId="urn:microsoft.com/office/officeart/2005/8/layout/orgChart1"/>
    <dgm:cxn modelId="{83B574A6-A5B0-44CF-9A23-B504A413D228}" type="presParOf" srcId="{142E5978-5E6F-417D-BE64-D67D1271A296}" destId="{91ECBBE4-E94E-47BD-AFF3-816103338706}" srcOrd="1" destOrd="0" presId="urn:microsoft.com/office/officeart/2005/8/layout/orgChart1"/>
    <dgm:cxn modelId="{12DF47EF-E87E-41F4-94A6-CD3A6FD7873D}" type="presParOf" srcId="{142E5978-5E6F-417D-BE64-D67D1271A296}" destId="{A3EB6E95-ED2E-461B-80CD-3E92CEB6C808}" srcOrd="2" destOrd="0" presId="urn:microsoft.com/office/officeart/2005/8/layout/orgChart1"/>
    <dgm:cxn modelId="{A6F167BD-B5DA-48F4-9B8A-C0B55D15B732}" type="presParOf" srcId="{E7CB7097-FDE9-4BDA-B9C2-2646A7BD67A6}" destId="{BA059D04-68E4-490B-B4C0-AFDAF1CDC943}" srcOrd="2" destOrd="0" presId="urn:microsoft.com/office/officeart/2005/8/layout/orgChart1"/>
    <dgm:cxn modelId="{7CFC9B66-6D70-41B6-BF87-5AFA1E9CE2B0}" type="presParOf" srcId="{E7CB7097-FDE9-4BDA-B9C2-2646A7BD67A6}" destId="{0AE536E4-31B8-4C2D-85FB-D8C7C4C8A608}" srcOrd="3" destOrd="0" presId="urn:microsoft.com/office/officeart/2005/8/layout/orgChart1"/>
    <dgm:cxn modelId="{B27357F8-4F49-4150-9D7C-146EE0AE910F}" type="presParOf" srcId="{0AE536E4-31B8-4C2D-85FB-D8C7C4C8A608}" destId="{BB71B600-AAE5-4E14-AC37-B0AF177C4DE5}" srcOrd="0" destOrd="0" presId="urn:microsoft.com/office/officeart/2005/8/layout/orgChart1"/>
    <dgm:cxn modelId="{7442669D-4F99-4AEF-9118-E862F858CE75}" type="presParOf" srcId="{BB71B600-AAE5-4E14-AC37-B0AF177C4DE5}" destId="{3E0BC4E0-AB04-4EB3-9741-AAF8761B93F3}" srcOrd="0" destOrd="0" presId="urn:microsoft.com/office/officeart/2005/8/layout/orgChart1"/>
    <dgm:cxn modelId="{8F15FD61-A74C-4368-BCA2-AFD1517A02A0}" type="presParOf" srcId="{BB71B600-AAE5-4E14-AC37-B0AF177C4DE5}" destId="{84FCCBFD-7D89-4F6C-AB3A-5B74CF2A0CB7}" srcOrd="1" destOrd="0" presId="urn:microsoft.com/office/officeart/2005/8/layout/orgChart1"/>
    <dgm:cxn modelId="{3E844ABA-9F95-4A4B-AEE9-0BC3EE3A60B9}" type="presParOf" srcId="{0AE536E4-31B8-4C2D-85FB-D8C7C4C8A608}" destId="{BAA8A689-7031-47FB-B738-D7CBC749A067}" srcOrd="1" destOrd="0" presId="urn:microsoft.com/office/officeart/2005/8/layout/orgChart1"/>
    <dgm:cxn modelId="{A831B5AF-54A0-4720-9AFC-370B1660E165}" type="presParOf" srcId="{0AE536E4-31B8-4C2D-85FB-D8C7C4C8A608}" destId="{93440D67-3A28-4257-9219-9B083BD03AA5}" srcOrd="2" destOrd="0" presId="urn:microsoft.com/office/officeart/2005/8/layout/orgChart1"/>
    <dgm:cxn modelId="{8DD0C128-6FA0-45AB-9966-513CA49F770E}" type="presParOf" srcId="{E7CB7097-FDE9-4BDA-B9C2-2646A7BD67A6}" destId="{B912D664-A76B-471A-820C-9826C8518145}" srcOrd="4" destOrd="0" presId="urn:microsoft.com/office/officeart/2005/8/layout/orgChart1"/>
    <dgm:cxn modelId="{5F3CF00B-68CC-4412-9FEA-4D6E40F4113F}" type="presParOf" srcId="{E7CB7097-FDE9-4BDA-B9C2-2646A7BD67A6}" destId="{DC22E0F1-08DC-45A7-AE73-8BA494DB6572}" srcOrd="5" destOrd="0" presId="urn:microsoft.com/office/officeart/2005/8/layout/orgChart1"/>
    <dgm:cxn modelId="{16301B99-4454-41F3-9BE7-83051B194BBE}" type="presParOf" srcId="{DC22E0F1-08DC-45A7-AE73-8BA494DB6572}" destId="{495CE9E5-2278-4A7D-8A06-1E5AFD1F3F06}" srcOrd="0" destOrd="0" presId="urn:microsoft.com/office/officeart/2005/8/layout/orgChart1"/>
    <dgm:cxn modelId="{57C7712B-DC3B-4793-9F80-BFA52B7B95E9}" type="presParOf" srcId="{495CE9E5-2278-4A7D-8A06-1E5AFD1F3F06}" destId="{B642E2E4-841B-473B-96E2-CBCCBB42C324}" srcOrd="0" destOrd="0" presId="urn:microsoft.com/office/officeart/2005/8/layout/orgChart1"/>
    <dgm:cxn modelId="{4B938B62-588B-48AB-9ADB-758393834622}" type="presParOf" srcId="{495CE9E5-2278-4A7D-8A06-1E5AFD1F3F06}" destId="{4E215398-59D7-4858-B0DD-52784EA9C093}" srcOrd="1" destOrd="0" presId="urn:microsoft.com/office/officeart/2005/8/layout/orgChart1"/>
    <dgm:cxn modelId="{DCA5B642-2FB1-4B73-B716-359FFE171C7C}" type="presParOf" srcId="{DC22E0F1-08DC-45A7-AE73-8BA494DB6572}" destId="{198BE8AD-17EB-4E76-BB3A-C4B8FE06FCDA}" srcOrd="1" destOrd="0" presId="urn:microsoft.com/office/officeart/2005/8/layout/orgChart1"/>
    <dgm:cxn modelId="{1245561F-8F3A-465C-B118-16D17930E182}" type="presParOf" srcId="{DC22E0F1-08DC-45A7-AE73-8BA494DB6572}" destId="{B00FB53E-6BA9-413C-A4D8-4108095FEB47}" srcOrd="2" destOrd="0" presId="urn:microsoft.com/office/officeart/2005/8/layout/orgChart1"/>
    <dgm:cxn modelId="{73DA8AC1-FB42-4F9C-BD7D-92CB6DF2217A}" type="presParOf" srcId="{4E19CB81-79DB-439A-8CB0-56673992D09F}" destId="{F5842EB8-1229-4D69-8F04-80D668C06254}" srcOrd="2" destOrd="0" presId="urn:microsoft.com/office/officeart/2005/8/layout/orgChart1"/>
    <dgm:cxn modelId="{1FEF4CE9-9B2C-4D63-AD6D-37649F32BE14}" type="presParOf" srcId="{36419B1D-86DF-4BD6-AA22-EB40B171C8D2}" destId="{3E1E3240-DADE-461C-B47C-6748DD081894}" srcOrd="2" destOrd="0" presId="urn:microsoft.com/office/officeart/2005/8/layout/orgChart1"/>
  </dgm:cxnLst>
  <dgm:bg/>
  <dgm:whole>
    <a:ln>
      <a:noFill/>
      <a:prstDash val="dash"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EACCA21E-586A-4EA5-AA93-58F5EE452455}" type="doc">
      <dgm:prSet loTypeId="urn:microsoft.com/office/officeart/2005/8/layout/orgChart1" loCatId="hierarchy" qsTypeId="urn:microsoft.com/office/officeart/2005/8/quickstyle/simple2" qsCatId="simple" csTypeId="urn:microsoft.com/office/officeart/2005/8/colors/colorful4" csCatId="colorful" phldr="1"/>
      <dgm:spPr/>
      <dgm:t>
        <a:bodyPr/>
        <a:lstStyle/>
        <a:p>
          <a:endParaRPr lang="zh-CN" altLang="en-US"/>
        </a:p>
      </dgm:t>
    </dgm:pt>
    <dgm:pt modelId="{71C43DDB-8D13-4F7E-885B-3DC4D683F976}">
      <dgm:prSet phldrT="[文本]" custT="1"/>
      <dgm:spPr/>
      <dgm:t>
        <a:bodyPr/>
        <a:lstStyle/>
        <a:p>
          <a:pPr>
            <a:lnSpc>
              <a:spcPct val="100000"/>
            </a:lnSpc>
            <a:spcAft>
              <a:spcPts val="0"/>
            </a:spcAft>
          </a:pPr>
          <a:r>
            <a:rPr lang="zh-CN" altLang="en-US" sz="1800" dirty="0"/>
            <a:t>互联网公司</a:t>
          </a:r>
          <a:endParaRPr lang="en-US" altLang="zh-CN" sz="1800" dirty="0"/>
        </a:p>
        <a:p>
          <a:pPr>
            <a:lnSpc>
              <a:spcPct val="100000"/>
            </a:lnSpc>
            <a:spcAft>
              <a:spcPts val="0"/>
            </a:spcAft>
          </a:pPr>
          <a:r>
            <a:rPr lang="zh-CN" altLang="en-US" sz="1800" dirty="0"/>
            <a:t>典型组织结构</a:t>
          </a:r>
        </a:p>
      </dgm:t>
    </dgm:pt>
    <dgm:pt modelId="{9CB893A0-7661-4ED3-9FFB-733410EF5ABE}" type="parTrans" cxnId="{B3E05A4C-6A8D-4B65-9E5C-C991BE0DB31A}">
      <dgm:prSet/>
      <dgm:spPr/>
      <dgm:t>
        <a:bodyPr/>
        <a:lstStyle/>
        <a:p>
          <a:endParaRPr lang="zh-CN" altLang="en-US" sz="2800"/>
        </a:p>
      </dgm:t>
    </dgm:pt>
    <dgm:pt modelId="{B4B21FF3-AE07-4976-97E0-0CCCE7BCC6C0}" type="sibTrans" cxnId="{B3E05A4C-6A8D-4B65-9E5C-C991BE0DB31A}">
      <dgm:prSet/>
      <dgm:spPr/>
      <dgm:t>
        <a:bodyPr/>
        <a:lstStyle/>
        <a:p>
          <a:endParaRPr lang="zh-CN" altLang="en-US" sz="2800"/>
        </a:p>
      </dgm:t>
    </dgm:pt>
    <dgm:pt modelId="{18FAD5F2-40D7-47E0-BE59-E345BA3F047A}">
      <dgm:prSet phldrT="[文本]" custT="1"/>
      <dgm:spPr/>
      <dgm:t>
        <a:bodyPr/>
        <a:lstStyle/>
        <a:p>
          <a:r>
            <a:rPr lang="zh-CN" altLang="en-US" sz="1800" dirty="0"/>
            <a:t>研发部</a:t>
          </a:r>
        </a:p>
      </dgm:t>
    </dgm:pt>
    <dgm:pt modelId="{66CBE81B-CE97-412C-B7A7-8D7B65F5B9FC}" type="parTrans" cxnId="{45DE9869-21C9-4712-888B-25DB92E4ECDE}">
      <dgm:prSet/>
      <dgm:spPr/>
      <dgm:t>
        <a:bodyPr/>
        <a:lstStyle/>
        <a:p>
          <a:endParaRPr lang="zh-CN" altLang="en-US" sz="2800"/>
        </a:p>
      </dgm:t>
    </dgm:pt>
    <dgm:pt modelId="{20FA17F5-0F50-44A7-AD3D-F0ED41F4C984}" type="sibTrans" cxnId="{45DE9869-21C9-4712-888B-25DB92E4ECDE}">
      <dgm:prSet/>
      <dgm:spPr/>
      <dgm:t>
        <a:bodyPr/>
        <a:lstStyle/>
        <a:p>
          <a:endParaRPr lang="zh-CN" altLang="en-US" sz="2800"/>
        </a:p>
      </dgm:t>
    </dgm:pt>
    <dgm:pt modelId="{A077FC28-9215-4E2C-A160-4286F925D186}">
      <dgm:prSet phldrT="[文本]" custT="1"/>
      <dgm:spPr/>
      <dgm:t>
        <a:bodyPr/>
        <a:lstStyle/>
        <a:p>
          <a:r>
            <a:rPr lang="zh-CN" altLang="en-US" sz="1800" dirty="0"/>
            <a:t>运营部</a:t>
          </a:r>
        </a:p>
      </dgm:t>
    </dgm:pt>
    <dgm:pt modelId="{1915EDB2-2F02-488E-B410-A371C11ECDB3}" type="parTrans" cxnId="{EA70409E-CD8C-46D4-83BE-685316569171}">
      <dgm:prSet/>
      <dgm:spPr/>
      <dgm:t>
        <a:bodyPr/>
        <a:lstStyle/>
        <a:p>
          <a:endParaRPr lang="zh-CN" altLang="en-US" sz="2800"/>
        </a:p>
      </dgm:t>
    </dgm:pt>
    <dgm:pt modelId="{E3409344-B607-43AF-892E-210E2B86B99A}" type="sibTrans" cxnId="{EA70409E-CD8C-46D4-83BE-685316569171}">
      <dgm:prSet/>
      <dgm:spPr/>
      <dgm:t>
        <a:bodyPr/>
        <a:lstStyle/>
        <a:p>
          <a:endParaRPr lang="zh-CN" altLang="en-US" sz="2800"/>
        </a:p>
      </dgm:t>
    </dgm:pt>
    <dgm:pt modelId="{006D310E-C502-4EBD-845F-18147808D077}">
      <dgm:prSet phldrT="[文本]" custT="1"/>
      <dgm:spPr/>
      <dgm:t>
        <a:bodyPr/>
        <a:lstStyle/>
        <a:p>
          <a:r>
            <a:rPr lang="zh-CN" altLang="en-US" sz="1800" dirty="0"/>
            <a:t>市场部</a:t>
          </a:r>
        </a:p>
      </dgm:t>
    </dgm:pt>
    <dgm:pt modelId="{381BFFE8-18C9-455E-8401-DCC84A912C85}" type="parTrans" cxnId="{22FA0650-8980-4C62-93CA-AAB8D8595A24}">
      <dgm:prSet/>
      <dgm:spPr/>
      <dgm:t>
        <a:bodyPr/>
        <a:lstStyle/>
        <a:p>
          <a:endParaRPr lang="zh-CN" altLang="en-US" sz="2800"/>
        </a:p>
      </dgm:t>
    </dgm:pt>
    <dgm:pt modelId="{BF0163E1-2893-493A-83CB-F0884C90BD1B}" type="sibTrans" cxnId="{22FA0650-8980-4C62-93CA-AAB8D8595A24}">
      <dgm:prSet/>
      <dgm:spPr/>
      <dgm:t>
        <a:bodyPr/>
        <a:lstStyle/>
        <a:p>
          <a:endParaRPr lang="zh-CN" altLang="en-US" sz="2800"/>
        </a:p>
      </dgm:t>
    </dgm:pt>
    <dgm:pt modelId="{A1871D17-0D75-48A4-87AF-92C077D5D78B}">
      <dgm:prSet phldrT="[文本]" custT="1"/>
      <dgm:spPr/>
      <dgm:t>
        <a:bodyPr/>
        <a:lstStyle/>
        <a:p>
          <a:r>
            <a:rPr lang="zh-CN" altLang="en-US" sz="1800" dirty="0"/>
            <a:t>综合部</a:t>
          </a:r>
        </a:p>
      </dgm:t>
    </dgm:pt>
    <dgm:pt modelId="{32BD7408-BB58-435F-92D3-923526ADCF4C}" type="parTrans" cxnId="{7DAAC3D3-B273-45EE-9FAC-6B05F80070EA}">
      <dgm:prSet/>
      <dgm:spPr/>
      <dgm:t>
        <a:bodyPr/>
        <a:lstStyle/>
        <a:p>
          <a:endParaRPr lang="zh-CN" altLang="en-US" sz="2800"/>
        </a:p>
      </dgm:t>
    </dgm:pt>
    <dgm:pt modelId="{0AAE313A-816F-42D8-9861-B07312874A54}" type="sibTrans" cxnId="{7DAAC3D3-B273-45EE-9FAC-6B05F80070EA}">
      <dgm:prSet/>
      <dgm:spPr/>
      <dgm:t>
        <a:bodyPr/>
        <a:lstStyle/>
        <a:p>
          <a:endParaRPr lang="zh-CN" altLang="en-US" sz="2800"/>
        </a:p>
      </dgm:t>
    </dgm:pt>
    <dgm:pt modelId="{A3A188FD-CB0F-4CB6-A12C-3CC3727C716A}">
      <dgm:prSet phldrT="[文本]" custT="1"/>
      <dgm:spPr/>
      <dgm:t>
        <a:bodyPr/>
        <a:lstStyle/>
        <a:p>
          <a:r>
            <a:rPr lang="zh-CN" altLang="en-US" sz="1800" dirty="0"/>
            <a:t>后端工程师</a:t>
          </a:r>
        </a:p>
      </dgm:t>
    </dgm:pt>
    <dgm:pt modelId="{3DB1C395-FB64-4CB4-B47D-69140C07DA9E}" type="parTrans" cxnId="{B5D75F95-CC5A-44A1-8DA9-2BE32FDBAD5E}">
      <dgm:prSet/>
      <dgm:spPr/>
      <dgm:t>
        <a:bodyPr/>
        <a:lstStyle/>
        <a:p>
          <a:endParaRPr lang="zh-CN" altLang="en-US" sz="2800"/>
        </a:p>
      </dgm:t>
    </dgm:pt>
    <dgm:pt modelId="{B0E71AEE-8478-445A-AC43-1B08B1215E6B}" type="sibTrans" cxnId="{B5D75F95-CC5A-44A1-8DA9-2BE32FDBAD5E}">
      <dgm:prSet/>
      <dgm:spPr/>
      <dgm:t>
        <a:bodyPr/>
        <a:lstStyle/>
        <a:p>
          <a:endParaRPr lang="zh-CN" altLang="en-US" sz="2800"/>
        </a:p>
      </dgm:t>
    </dgm:pt>
    <dgm:pt modelId="{5F267D88-02FB-445A-BAB1-47E75F4A9E3A}">
      <dgm:prSet phldrT="[文本]" custT="1"/>
      <dgm:spPr/>
      <dgm:t>
        <a:bodyPr/>
        <a:lstStyle/>
        <a:p>
          <a:r>
            <a:rPr lang="zh-CN" altLang="en-US" sz="1800" dirty="0"/>
            <a:t>前端工程师</a:t>
          </a:r>
        </a:p>
      </dgm:t>
    </dgm:pt>
    <dgm:pt modelId="{E7D50853-0C3C-4F64-BE14-24CD1E614735}" type="parTrans" cxnId="{6E140A58-F8A2-438F-BBBA-11CF3F9DB0C3}">
      <dgm:prSet/>
      <dgm:spPr/>
      <dgm:t>
        <a:bodyPr/>
        <a:lstStyle/>
        <a:p>
          <a:endParaRPr lang="zh-CN" altLang="en-US" sz="2800"/>
        </a:p>
      </dgm:t>
    </dgm:pt>
    <dgm:pt modelId="{6F4CB32C-BBDB-49BD-B0EC-AA2A26F3372A}" type="sibTrans" cxnId="{6E140A58-F8A2-438F-BBBA-11CF3F9DB0C3}">
      <dgm:prSet/>
      <dgm:spPr/>
      <dgm:t>
        <a:bodyPr/>
        <a:lstStyle/>
        <a:p>
          <a:endParaRPr lang="zh-CN" altLang="en-US" sz="2800"/>
        </a:p>
      </dgm:t>
    </dgm:pt>
    <dgm:pt modelId="{D28FD952-C5E9-4472-BB04-CF5E7520D6B7}">
      <dgm:prSet phldrT="[文本]" custT="1"/>
      <dgm:spPr/>
      <dgm:t>
        <a:bodyPr/>
        <a:lstStyle/>
        <a:p>
          <a:r>
            <a:rPr lang="zh-CN" altLang="en-US" sz="1800" dirty="0"/>
            <a:t>测试工程师</a:t>
          </a:r>
        </a:p>
      </dgm:t>
    </dgm:pt>
    <dgm:pt modelId="{11321DA9-EAF4-4E1E-B597-C28F66F6B43B}" type="parTrans" cxnId="{A45507A2-0277-4810-95CA-22DF835CA8CF}">
      <dgm:prSet/>
      <dgm:spPr/>
      <dgm:t>
        <a:bodyPr/>
        <a:lstStyle/>
        <a:p>
          <a:endParaRPr lang="zh-CN" altLang="en-US" sz="2800"/>
        </a:p>
      </dgm:t>
    </dgm:pt>
    <dgm:pt modelId="{1D7E84DC-8C18-4A82-9FC6-A8EA3D466099}" type="sibTrans" cxnId="{A45507A2-0277-4810-95CA-22DF835CA8CF}">
      <dgm:prSet/>
      <dgm:spPr/>
      <dgm:t>
        <a:bodyPr/>
        <a:lstStyle/>
        <a:p>
          <a:endParaRPr lang="zh-CN" altLang="en-US" sz="2800"/>
        </a:p>
      </dgm:t>
    </dgm:pt>
    <dgm:pt modelId="{8B4146C9-C397-42DF-80A4-FA07A7EBA2B7}">
      <dgm:prSet phldrT="[文本]" custT="1"/>
      <dgm:spPr/>
      <dgm:t>
        <a:bodyPr/>
        <a:lstStyle/>
        <a:p>
          <a:r>
            <a:rPr lang="zh-CN" altLang="en-US" sz="1800" dirty="0"/>
            <a:t>运维工程师等</a:t>
          </a:r>
        </a:p>
      </dgm:t>
    </dgm:pt>
    <dgm:pt modelId="{C20F52B1-243A-4D21-A752-D352B1E767AB}" type="parTrans" cxnId="{00884E98-C593-4315-A433-C973863EA6E9}">
      <dgm:prSet/>
      <dgm:spPr/>
      <dgm:t>
        <a:bodyPr/>
        <a:lstStyle/>
        <a:p>
          <a:endParaRPr lang="zh-CN" altLang="en-US" sz="2800"/>
        </a:p>
      </dgm:t>
    </dgm:pt>
    <dgm:pt modelId="{57FA9ECD-0677-4536-9CE2-0C1085E2C99C}" type="sibTrans" cxnId="{00884E98-C593-4315-A433-C973863EA6E9}">
      <dgm:prSet/>
      <dgm:spPr/>
      <dgm:t>
        <a:bodyPr/>
        <a:lstStyle/>
        <a:p>
          <a:endParaRPr lang="zh-CN" altLang="en-US" sz="2800"/>
        </a:p>
      </dgm:t>
    </dgm:pt>
    <dgm:pt modelId="{940183E1-8A23-4D03-8652-BE301BC68489}">
      <dgm:prSet phldrT="[文本]" custT="1"/>
      <dgm:spPr/>
      <dgm:t>
        <a:bodyPr/>
        <a:lstStyle/>
        <a:p>
          <a:r>
            <a:rPr lang="zh-CN" altLang="en-US" sz="1800" dirty="0"/>
            <a:t>产品运营</a:t>
          </a:r>
        </a:p>
      </dgm:t>
    </dgm:pt>
    <dgm:pt modelId="{18583975-A296-4089-B042-C932CD7B7863}" type="parTrans" cxnId="{F34321BE-4C8C-4581-ABA9-84E5FCAC7EED}">
      <dgm:prSet/>
      <dgm:spPr/>
      <dgm:t>
        <a:bodyPr/>
        <a:lstStyle/>
        <a:p>
          <a:endParaRPr lang="zh-CN" altLang="en-US" sz="2800"/>
        </a:p>
      </dgm:t>
    </dgm:pt>
    <dgm:pt modelId="{D127DCB9-E3C4-442A-AF4C-58152A5460A2}" type="sibTrans" cxnId="{F34321BE-4C8C-4581-ABA9-84E5FCAC7EED}">
      <dgm:prSet/>
      <dgm:spPr/>
      <dgm:t>
        <a:bodyPr/>
        <a:lstStyle/>
        <a:p>
          <a:endParaRPr lang="zh-CN" altLang="en-US" sz="2800"/>
        </a:p>
      </dgm:t>
    </dgm:pt>
    <dgm:pt modelId="{C5D84C19-6238-470F-9FEE-310899BC9FDB}">
      <dgm:prSet phldrT="[文本]" custT="1"/>
      <dgm:spPr/>
      <dgm:t>
        <a:bodyPr/>
        <a:lstStyle/>
        <a:p>
          <a:r>
            <a:rPr lang="zh-CN" altLang="en-US" sz="1800" dirty="0"/>
            <a:t>内容运营</a:t>
          </a:r>
        </a:p>
      </dgm:t>
    </dgm:pt>
    <dgm:pt modelId="{916326B4-07B3-4E22-A2C4-04846CCEB2C8}" type="parTrans" cxnId="{71B238E1-6A79-4D54-8E74-40C012952432}">
      <dgm:prSet/>
      <dgm:spPr/>
      <dgm:t>
        <a:bodyPr/>
        <a:lstStyle/>
        <a:p>
          <a:endParaRPr lang="zh-CN" altLang="en-US" sz="2800"/>
        </a:p>
      </dgm:t>
    </dgm:pt>
    <dgm:pt modelId="{C9E0DF34-DFC1-4432-8754-77A8D6B37433}" type="sibTrans" cxnId="{71B238E1-6A79-4D54-8E74-40C012952432}">
      <dgm:prSet/>
      <dgm:spPr/>
      <dgm:t>
        <a:bodyPr/>
        <a:lstStyle/>
        <a:p>
          <a:endParaRPr lang="zh-CN" altLang="en-US" sz="2800"/>
        </a:p>
      </dgm:t>
    </dgm:pt>
    <dgm:pt modelId="{B3868F9F-D165-49AC-BF45-86B842BCEF91}">
      <dgm:prSet phldrT="[文本]" custT="1"/>
      <dgm:spPr/>
      <dgm:t>
        <a:bodyPr/>
        <a:lstStyle/>
        <a:p>
          <a:r>
            <a:rPr lang="zh-CN" altLang="en-US" sz="1800" dirty="0"/>
            <a:t>新媒体等</a:t>
          </a:r>
        </a:p>
      </dgm:t>
    </dgm:pt>
    <dgm:pt modelId="{E0949377-20CD-4978-8E20-74DF630C3461}" type="parTrans" cxnId="{BE562BC1-40A7-465C-807E-7DCD0F958F23}">
      <dgm:prSet/>
      <dgm:spPr/>
      <dgm:t>
        <a:bodyPr/>
        <a:lstStyle/>
        <a:p>
          <a:endParaRPr lang="zh-CN" altLang="en-US" sz="2800"/>
        </a:p>
      </dgm:t>
    </dgm:pt>
    <dgm:pt modelId="{B447BE62-39C7-4E71-861D-5C71C229B8CE}" type="sibTrans" cxnId="{BE562BC1-40A7-465C-807E-7DCD0F958F23}">
      <dgm:prSet/>
      <dgm:spPr/>
      <dgm:t>
        <a:bodyPr/>
        <a:lstStyle/>
        <a:p>
          <a:endParaRPr lang="zh-CN" altLang="en-US" sz="2800"/>
        </a:p>
      </dgm:t>
    </dgm:pt>
    <dgm:pt modelId="{2C94BAC8-9B41-4BB0-BC15-790863E84A7A}">
      <dgm:prSet phldrT="[文本]" custT="1"/>
      <dgm:spPr/>
      <dgm:t>
        <a:bodyPr/>
        <a:lstStyle/>
        <a:p>
          <a:r>
            <a:rPr lang="zh-CN" altLang="en-US" sz="1800" dirty="0"/>
            <a:t>产品部</a:t>
          </a:r>
        </a:p>
      </dgm:t>
    </dgm:pt>
    <dgm:pt modelId="{EB7B5B7C-3A53-4C92-8AC8-4E5B91B5E90D}" type="parTrans" cxnId="{154D412C-867C-4D3F-8AA2-3BC4327D935F}">
      <dgm:prSet/>
      <dgm:spPr/>
      <dgm:t>
        <a:bodyPr/>
        <a:lstStyle/>
        <a:p>
          <a:endParaRPr lang="zh-CN" altLang="en-US" sz="2800"/>
        </a:p>
      </dgm:t>
    </dgm:pt>
    <dgm:pt modelId="{EF483E49-7C65-4F6E-B598-F6D0568D50EF}" type="sibTrans" cxnId="{154D412C-867C-4D3F-8AA2-3BC4327D935F}">
      <dgm:prSet/>
      <dgm:spPr/>
      <dgm:t>
        <a:bodyPr/>
        <a:lstStyle/>
        <a:p>
          <a:endParaRPr lang="zh-CN" altLang="en-US" sz="2800"/>
        </a:p>
      </dgm:t>
    </dgm:pt>
    <dgm:pt modelId="{571B52D9-96DB-4279-80BB-DA65CBF6F96C}">
      <dgm:prSet phldrT="[文本]" custT="1"/>
      <dgm:spPr/>
      <dgm:t>
        <a:bodyPr/>
        <a:lstStyle/>
        <a:p>
          <a:r>
            <a:rPr lang="zh-CN" altLang="en-US" sz="1800" dirty="0"/>
            <a:t>产品经理</a:t>
          </a:r>
        </a:p>
      </dgm:t>
    </dgm:pt>
    <dgm:pt modelId="{8BC24F5C-46AE-41EA-9D17-B83DAFE2F987}" type="parTrans" cxnId="{D7C58D37-BCAB-4503-95D2-24279AC7ADCD}">
      <dgm:prSet/>
      <dgm:spPr/>
      <dgm:t>
        <a:bodyPr/>
        <a:lstStyle/>
        <a:p>
          <a:endParaRPr lang="zh-CN" altLang="en-US" sz="2800"/>
        </a:p>
      </dgm:t>
    </dgm:pt>
    <dgm:pt modelId="{8648AA8D-D914-45CD-B357-BCCB5BE33341}" type="sibTrans" cxnId="{D7C58D37-BCAB-4503-95D2-24279AC7ADCD}">
      <dgm:prSet/>
      <dgm:spPr/>
      <dgm:t>
        <a:bodyPr/>
        <a:lstStyle/>
        <a:p>
          <a:endParaRPr lang="zh-CN" altLang="en-US" sz="2800"/>
        </a:p>
      </dgm:t>
    </dgm:pt>
    <dgm:pt modelId="{672569E0-98BB-44CD-AA22-AFD514D047C1}">
      <dgm:prSet phldrT="[文本]" custT="1"/>
      <dgm:spPr/>
      <dgm:t>
        <a:bodyPr/>
        <a:lstStyle/>
        <a:p>
          <a:r>
            <a:rPr lang="en-US" altLang="zh-CN" sz="1800" dirty="0"/>
            <a:t>UI</a:t>
          </a:r>
          <a:r>
            <a:rPr lang="zh-CN" altLang="en-US" sz="1800" dirty="0"/>
            <a:t>设计师</a:t>
          </a:r>
        </a:p>
      </dgm:t>
    </dgm:pt>
    <dgm:pt modelId="{A831226A-E23E-4865-B431-AA0CCA5D069B}" type="parTrans" cxnId="{28F8929B-AFBF-4055-B3AC-2CE636C5412D}">
      <dgm:prSet/>
      <dgm:spPr/>
      <dgm:t>
        <a:bodyPr/>
        <a:lstStyle/>
        <a:p>
          <a:endParaRPr lang="zh-CN" altLang="en-US" sz="2800"/>
        </a:p>
      </dgm:t>
    </dgm:pt>
    <dgm:pt modelId="{348466D8-B9A1-4D22-9DC8-7D97A6306911}" type="sibTrans" cxnId="{28F8929B-AFBF-4055-B3AC-2CE636C5412D}">
      <dgm:prSet/>
      <dgm:spPr/>
      <dgm:t>
        <a:bodyPr/>
        <a:lstStyle/>
        <a:p>
          <a:endParaRPr lang="zh-CN" altLang="en-US" sz="2800"/>
        </a:p>
      </dgm:t>
    </dgm:pt>
    <dgm:pt modelId="{22196A54-6028-41BB-8F46-BC2A368820BE}">
      <dgm:prSet phldrT="[文本]" custT="1"/>
      <dgm:spPr/>
      <dgm:t>
        <a:bodyPr/>
        <a:lstStyle/>
        <a:p>
          <a:r>
            <a:rPr lang="zh-CN" altLang="en-US" sz="1800" dirty="0"/>
            <a:t>视觉设计师等</a:t>
          </a:r>
        </a:p>
      </dgm:t>
    </dgm:pt>
    <dgm:pt modelId="{6288EC59-BDD6-42E7-8BD2-73DDEEBFEA95}" type="parTrans" cxnId="{E14ED7E2-4CC0-422A-BFB7-2A20D73BCE28}">
      <dgm:prSet/>
      <dgm:spPr/>
      <dgm:t>
        <a:bodyPr/>
        <a:lstStyle/>
        <a:p>
          <a:endParaRPr lang="zh-CN" altLang="en-US" sz="2800"/>
        </a:p>
      </dgm:t>
    </dgm:pt>
    <dgm:pt modelId="{84F56770-FE69-42E9-9BC7-733195C67402}" type="sibTrans" cxnId="{E14ED7E2-4CC0-422A-BFB7-2A20D73BCE28}">
      <dgm:prSet/>
      <dgm:spPr/>
      <dgm:t>
        <a:bodyPr/>
        <a:lstStyle/>
        <a:p>
          <a:endParaRPr lang="zh-CN" altLang="en-US" sz="2800"/>
        </a:p>
      </dgm:t>
    </dgm:pt>
    <dgm:pt modelId="{45408016-07F2-4D2A-A9B1-35CB1EE99CFF}">
      <dgm:prSet phldrT="[文本]" custT="1"/>
      <dgm:spPr/>
      <dgm:t>
        <a:bodyPr/>
        <a:lstStyle/>
        <a:p>
          <a:r>
            <a:rPr lang="zh-CN" altLang="en-US" sz="1800" dirty="0"/>
            <a:t>渠道</a:t>
          </a:r>
        </a:p>
      </dgm:t>
    </dgm:pt>
    <dgm:pt modelId="{AD5E4F60-8DBF-4688-AACF-47D5C14403FB}" type="parTrans" cxnId="{F737C7CD-C4DB-4F7C-817D-6668140B15BE}">
      <dgm:prSet/>
      <dgm:spPr/>
      <dgm:t>
        <a:bodyPr/>
        <a:lstStyle/>
        <a:p>
          <a:endParaRPr lang="zh-CN" altLang="en-US" sz="2800"/>
        </a:p>
      </dgm:t>
    </dgm:pt>
    <dgm:pt modelId="{61A9B414-5DD4-4F1A-B642-4CBDEE7E8BEA}" type="sibTrans" cxnId="{F737C7CD-C4DB-4F7C-817D-6668140B15BE}">
      <dgm:prSet/>
      <dgm:spPr/>
      <dgm:t>
        <a:bodyPr/>
        <a:lstStyle/>
        <a:p>
          <a:endParaRPr lang="zh-CN" altLang="en-US" sz="2800"/>
        </a:p>
      </dgm:t>
    </dgm:pt>
    <dgm:pt modelId="{ADACB641-5389-46F3-BBF2-D736C87E4AFC}">
      <dgm:prSet phldrT="[文本]" custT="1"/>
      <dgm:spPr/>
      <dgm:t>
        <a:bodyPr/>
        <a:lstStyle/>
        <a:p>
          <a:r>
            <a:rPr lang="zh-CN" altLang="en-US" sz="1800" dirty="0"/>
            <a:t>商务</a:t>
          </a:r>
        </a:p>
      </dgm:t>
    </dgm:pt>
    <dgm:pt modelId="{A5C7B8C2-7C8A-4433-8BCB-A60CCC52F07C}" type="parTrans" cxnId="{C8B3AAC9-2070-4FF1-9B5D-C4C3F88BD5AE}">
      <dgm:prSet/>
      <dgm:spPr/>
      <dgm:t>
        <a:bodyPr/>
        <a:lstStyle/>
        <a:p>
          <a:endParaRPr lang="zh-CN" altLang="en-US" sz="2800"/>
        </a:p>
      </dgm:t>
    </dgm:pt>
    <dgm:pt modelId="{11FFA19D-DF7D-4BD1-8E0C-B6E945641828}" type="sibTrans" cxnId="{C8B3AAC9-2070-4FF1-9B5D-C4C3F88BD5AE}">
      <dgm:prSet/>
      <dgm:spPr/>
      <dgm:t>
        <a:bodyPr/>
        <a:lstStyle/>
        <a:p>
          <a:endParaRPr lang="zh-CN" altLang="en-US" sz="2800"/>
        </a:p>
      </dgm:t>
    </dgm:pt>
    <dgm:pt modelId="{F7D78396-5CE0-4415-A11E-70B1FAE6B07C}">
      <dgm:prSet phldrT="[文本]" custT="1"/>
      <dgm:spPr/>
      <dgm:t>
        <a:bodyPr/>
        <a:lstStyle/>
        <a:p>
          <a:r>
            <a:rPr lang="zh-CN" altLang="en-US" sz="1800" dirty="0"/>
            <a:t>推广等</a:t>
          </a:r>
        </a:p>
      </dgm:t>
    </dgm:pt>
    <dgm:pt modelId="{95E267A1-A9A0-4075-82D6-5FF9F99DF796}" type="parTrans" cxnId="{1FBE7FC3-7B76-45F2-B60C-98FCB7487486}">
      <dgm:prSet/>
      <dgm:spPr/>
      <dgm:t>
        <a:bodyPr/>
        <a:lstStyle/>
        <a:p>
          <a:endParaRPr lang="zh-CN" altLang="en-US" sz="2800"/>
        </a:p>
      </dgm:t>
    </dgm:pt>
    <dgm:pt modelId="{6013C76B-BADB-40A0-ADDF-4C8801E0D592}" type="sibTrans" cxnId="{1FBE7FC3-7B76-45F2-B60C-98FCB7487486}">
      <dgm:prSet/>
      <dgm:spPr/>
      <dgm:t>
        <a:bodyPr/>
        <a:lstStyle/>
        <a:p>
          <a:endParaRPr lang="zh-CN" altLang="en-US" sz="2800"/>
        </a:p>
      </dgm:t>
    </dgm:pt>
    <dgm:pt modelId="{2B7B3923-451C-4C5C-ABE9-3D844DD7332F}">
      <dgm:prSet phldrT="[文本]" custT="1"/>
      <dgm:spPr/>
      <dgm:t>
        <a:bodyPr/>
        <a:lstStyle/>
        <a:p>
          <a:r>
            <a:rPr lang="zh-CN" altLang="en-US" sz="1800" dirty="0"/>
            <a:t>行政部</a:t>
          </a:r>
        </a:p>
      </dgm:t>
    </dgm:pt>
    <dgm:pt modelId="{A19F96BB-D030-4CFD-A9FE-F4E11EE2B0B9}" type="parTrans" cxnId="{0893402E-9C27-4FC1-83E9-479FB2E2E1FD}">
      <dgm:prSet/>
      <dgm:spPr/>
      <dgm:t>
        <a:bodyPr/>
        <a:lstStyle/>
        <a:p>
          <a:endParaRPr lang="zh-CN" altLang="en-US" sz="2800"/>
        </a:p>
      </dgm:t>
    </dgm:pt>
    <dgm:pt modelId="{3FECF588-F3A3-4F70-BDAA-FC2823E922C9}" type="sibTrans" cxnId="{0893402E-9C27-4FC1-83E9-479FB2E2E1FD}">
      <dgm:prSet/>
      <dgm:spPr/>
      <dgm:t>
        <a:bodyPr/>
        <a:lstStyle/>
        <a:p>
          <a:endParaRPr lang="zh-CN" altLang="en-US" sz="2800"/>
        </a:p>
      </dgm:t>
    </dgm:pt>
    <dgm:pt modelId="{B1A74C6A-A4AA-4203-B893-6CCE6D6DC879}">
      <dgm:prSet phldrT="[文本]" custT="1"/>
      <dgm:spPr/>
      <dgm:t>
        <a:bodyPr/>
        <a:lstStyle/>
        <a:p>
          <a:r>
            <a:rPr lang="zh-CN" altLang="en-US" sz="1800" dirty="0"/>
            <a:t>财务部</a:t>
          </a:r>
        </a:p>
      </dgm:t>
    </dgm:pt>
    <dgm:pt modelId="{F4289B1D-0310-4AB2-B3B4-009C706C3970}" type="parTrans" cxnId="{CC109C15-1D31-41AA-A31C-AED47C2834CD}">
      <dgm:prSet/>
      <dgm:spPr/>
      <dgm:t>
        <a:bodyPr/>
        <a:lstStyle/>
        <a:p>
          <a:endParaRPr lang="zh-CN" altLang="en-US" sz="2800"/>
        </a:p>
      </dgm:t>
    </dgm:pt>
    <dgm:pt modelId="{AC529738-8148-4269-85B2-4525A6E713D3}" type="sibTrans" cxnId="{CC109C15-1D31-41AA-A31C-AED47C2834CD}">
      <dgm:prSet/>
      <dgm:spPr/>
      <dgm:t>
        <a:bodyPr/>
        <a:lstStyle/>
        <a:p>
          <a:endParaRPr lang="zh-CN" altLang="en-US" sz="2800"/>
        </a:p>
      </dgm:t>
    </dgm:pt>
    <dgm:pt modelId="{E6A89650-ABFC-41E7-9F71-CAE7307658E7}">
      <dgm:prSet phldrT="[文本]" custT="1"/>
      <dgm:spPr/>
      <dgm:t>
        <a:bodyPr/>
        <a:lstStyle/>
        <a:p>
          <a:r>
            <a:rPr lang="zh-CN" altLang="en-US" sz="1800" dirty="0"/>
            <a:t>人事部等</a:t>
          </a:r>
        </a:p>
      </dgm:t>
    </dgm:pt>
    <dgm:pt modelId="{CD012DD5-79DA-4B3C-AEE4-75746EABEF28}" type="parTrans" cxnId="{9A3CA2CD-5655-465C-8527-222C39F7961E}">
      <dgm:prSet/>
      <dgm:spPr/>
      <dgm:t>
        <a:bodyPr/>
        <a:lstStyle/>
        <a:p>
          <a:endParaRPr lang="zh-CN" altLang="en-US" sz="2800"/>
        </a:p>
      </dgm:t>
    </dgm:pt>
    <dgm:pt modelId="{17A00DAB-1C82-4BB6-B907-042CE15860E7}" type="sibTrans" cxnId="{9A3CA2CD-5655-465C-8527-222C39F7961E}">
      <dgm:prSet/>
      <dgm:spPr/>
      <dgm:t>
        <a:bodyPr/>
        <a:lstStyle/>
        <a:p>
          <a:endParaRPr lang="zh-CN" altLang="en-US" sz="2800"/>
        </a:p>
      </dgm:t>
    </dgm:pt>
    <dgm:pt modelId="{33150242-5DC7-42E7-B861-6A558F389BCC}" type="pres">
      <dgm:prSet presAssocID="{EACCA21E-586A-4EA5-AA93-58F5EE45245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36A71B99-D315-4CD1-8D70-E1A0A871053C}" type="pres">
      <dgm:prSet presAssocID="{71C43DDB-8D13-4F7E-885B-3DC4D683F976}" presName="hierRoot1" presStyleCnt="0">
        <dgm:presLayoutVars>
          <dgm:hierBranch val="init"/>
        </dgm:presLayoutVars>
      </dgm:prSet>
      <dgm:spPr/>
    </dgm:pt>
    <dgm:pt modelId="{FFC88B0B-201F-4D1F-BC6F-9A3D8A34D808}" type="pres">
      <dgm:prSet presAssocID="{71C43DDB-8D13-4F7E-885B-3DC4D683F976}" presName="rootComposite1" presStyleCnt="0"/>
      <dgm:spPr/>
    </dgm:pt>
    <dgm:pt modelId="{ABF25E42-56A0-477E-AC0A-122FA8F93DF8}" type="pres">
      <dgm:prSet presAssocID="{71C43DDB-8D13-4F7E-885B-3DC4D683F976}" presName="rootText1" presStyleLbl="node0" presStyleIdx="0" presStyleCnt="1" custScaleX="151542" custScaleY="131414">
        <dgm:presLayoutVars>
          <dgm:chPref val="3"/>
        </dgm:presLayoutVars>
      </dgm:prSet>
      <dgm:spPr/>
    </dgm:pt>
    <dgm:pt modelId="{41F2128B-0ED2-4B4F-98D9-0AAB82DE707B}" type="pres">
      <dgm:prSet presAssocID="{71C43DDB-8D13-4F7E-885B-3DC4D683F976}" presName="rootConnector1" presStyleLbl="node1" presStyleIdx="0" presStyleCnt="0"/>
      <dgm:spPr/>
    </dgm:pt>
    <dgm:pt modelId="{5C295A1C-FCBD-4410-8893-8762FA201DA1}" type="pres">
      <dgm:prSet presAssocID="{71C43DDB-8D13-4F7E-885B-3DC4D683F976}" presName="hierChild2" presStyleCnt="0"/>
      <dgm:spPr/>
    </dgm:pt>
    <dgm:pt modelId="{ADAB5547-8512-4742-A0FE-13DD26C4D872}" type="pres">
      <dgm:prSet presAssocID="{66CBE81B-CE97-412C-B7A7-8D7B65F5B9FC}" presName="Name37" presStyleLbl="parChTrans1D2" presStyleIdx="0" presStyleCnt="5"/>
      <dgm:spPr/>
    </dgm:pt>
    <dgm:pt modelId="{98A4EEFA-F875-4EB2-90C2-3BEFD5D646DA}" type="pres">
      <dgm:prSet presAssocID="{18FAD5F2-40D7-47E0-BE59-E345BA3F047A}" presName="hierRoot2" presStyleCnt="0">
        <dgm:presLayoutVars>
          <dgm:hierBranch val="init"/>
        </dgm:presLayoutVars>
      </dgm:prSet>
      <dgm:spPr/>
    </dgm:pt>
    <dgm:pt modelId="{9C37A0EB-EC61-48A4-B70F-E005AA446DF7}" type="pres">
      <dgm:prSet presAssocID="{18FAD5F2-40D7-47E0-BE59-E345BA3F047A}" presName="rootComposite" presStyleCnt="0"/>
      <dgm:spPr/>
    </dgm:pt>
    <dgm:pt modelId="{D297117F-02AD-4BD5-BE41-33DA3BB98398}" type="pres">
      <dgm:prSet presAssocID="{18FAD5F2-40D7-47E0-BE59-E345BA3F047A}" presName="rootText" presStyleLbl="node2" presStyleIdx="0" presStyleCnt="5">
        <dgm:presLayoutVars>
          <dgm:chPref val="3"/>
        </dgm:presLayoutVars>
      </dgm:prSet>
      <dgm:spPr>
        <a:prstGeom prst="ellipse">
          <a:avLst/>
        </a:prstGeom>
      </dgm:spPr>
    </dgm:pt>
    <dgm:pt modelId="{A33448A9-E911-4312-B0B6-BE7B591389A9}" type="pres">
      <dgm:prSet presAssocID="{18FAD5F2-40D7-47E0-BE59-E345BA3F047A}" presName="rootConnector" presStyleLbl="node2" presStyleIdx="0" presStyleCnt="5"/>
      <dgm:spPr/>
    </dgm:pt>
    <dgm:pt modelId="{8203477B-D6A3-4DB6-952E-1F68B062802F}" type="pres">
      <dgm:prSet presAssocID="{18FAD5F2-40D7-47E0-BE59-E345BA3F047A}" presName="hierChild4" presStyleCnt="0"/>
      <dgm:spPr/>
    </dgm:pt>
    <dgm:pt modelId="{059F4602-784F-43D4-B6DD-0867B6EEF7A1}" type="pres">
      <dgm:prSet presAssocID="{3DB1C395-FB64-4CB4-B47D-69140C07DA9E}" presName="Name37" presStyleLbl="parChTrans1D3" presStyleIdx="0" presStyleCnt="16"/>
      <dgm:spPr/>
    </dgm:pt>
    <dgm:pt modelId="{B9B55E2E-16F8-488B-BBC0-EB4AD1CE0B75}" type="pres">
      <dgm:prSet presAssocID="{A3A188FD-CB0F-4CB6-A12C-3CC3727C716A}" presName="hierRoot2" presStyleCnt="0">
        <dgm:presLayoutVars>
          <dgm:hierBranch val="init"/>
        </dgm:presLayoutVars>
      </dgm:prSet>
      <dgm:spPr/>
    </dgm:pt>
    <dgm:pt modelId="{60199D3F-F3E5-48BE-8D38-5B7BBA1BF63C}" type="pres">
      <dgm:prSet presAssocID="{A3A188FD-CB0F-4CB6-A12C-3CC3727C716A}" presName="rootComposite" presStyleCnt="0"/>
      <dgm:spPr/>
    </dgm:pt>
    <dgm:pt modelId="{D4FF49E2-CC01-42B7-90EE-54B141A0884E}" type="pres">
      <dgm:prSet presAssocID="{A3A188FD-CB0F-4CB6-A12C-3CC3727C716A}" presName="rootText" presStyleLbl="node3" presStyleIdx="0" presStyleCnt="16" custScaleX="124323">
        <dgm:presLayoutVars>
          <dgm:chPref val="3"/>
        </dgm:presLayoutVars>
      </dgm:prSet>
      <dgm:spPr/>
    </dgm:pt>
    <dgm:pt modelId="{4D08D1A6-D68D-46AE-8F73-D23824216C9C}" type="pres">
      <dgm:prSet presAssocID="{A3A188FD-CB0F-4CB6-A12C-3CC3727C716A}" presName="rootConnector" presStyleLbl="node3" presStyleIdx="0" presStyleCnt="16"/>
      <dgm:spPr/>
    </dgm:pt>
    <dgm:pt modelId="{9AD98268-356A-4C5C-86ED-27E32119F0E0}" type="pres">
      <dgm:prSet presAssocID="{A3A188FD-CB0F-4CB6-A12C-3CC3727C716A}" presName="hierChild4" presStyleCnt="0"/>
      <dgm:spPr/>
    </dgm:pt>
    <dgm:pt modelId="{DA4E852B-D357-4B59-881C-6DB4B71203E6}" type="pres">
      <dgm:prSet presAssocID="{A3A188FD-CB0F-4CB6-A12C-3CC3727C716A}" presName="hierChild5" presStyleCnt="0"/>
      <dgm:spPr/>
    </dgm:pt>
    <dgm:pt modelId="{DFC727B1-EEEB-405D-AD55-C99F596D5B53}" type="pres">
      <dgm:prSet presAssocID="{E7D50853-0C3C-4F64-BE14-24CD1E614735}" presName="Name37" presStyleLbl="parChTrans1D3" presStyleIdx="1" presStyleCnt="16"/>
      <dgm:spPr/>
    </dgm:pt>
    <dgm:pt modelId="{53D03B20-5DC4-4473-9275-00525FED92DB}" type="pres">
      <dgm:prSet presAssocID="{5F267D88-02FB-445A-BAB1-47E75F4A9E3A}" presName="hierRoot2" presStyleCnt="0">
        <dgm:presLayoutVars>
          <dgm:hierBranch val="init"/>
        </dgm:presLayoutVars>
      </dgm:prSet>
      <dgm:spPr/>
    </dgm:pt>
    <dgm:pt modelId="{D54E74EF-16BB-4D00-AAC0-995CF32263C3}" type="pres">
      <dgm:prSet presAssocID="{5F267D88-02FB-445A-BAB1-47E75F4A9E3A}" presName="rootComposite" presStyleCnt="0"/>
      <dgm:spPr/>
    </dgm:pt>
    <dgm:pt modelId="{D52D7527-29D8-42BB-A4F9-8AB66C87C290}" type="pres">
      <dgm:prSet presAssocID="{5F267D88-02FB-445A-BAB1-47E75F4A9E3A}" presName="rootText" presStyleLbl="node3" presStyleIdx="1" presStyleCnt="16" custScaleX="124323">
        <dgm:presLayoutVars>
          <dgm:chPref val="3"/>
        </dgm:presLayoutVars>
      </dgm:prSet>
      <dgm:spPr/>
    </dgm:pt>
    <dgm:pt modelId="{2777CC72-A7F0-43DB-8255-4FD2962E8B3E}" type="pres">
      <dgm:prSet presAssocID="{5F267D88-02FB-445A-BAB1-47E75F4A9E3A}" presName="rootConnector" presStyleLbl="node3" presStyleIdx="1" presStyleCnt="16"/>
      <dgm:spPr/>
    </dgm:pt>
    <dgm:pt modelId="{F0E0AF2B-3119-4263-AE2E-F6DDA72867E5}" type="pres">
      <dgm:prSet presAssocID="{5F267D88-02FB-445A-BAB1-47E75F4A9E3A}" presName="hierChild4" presStyleCnt="0"/>
      <dgm:spPr/>
    </dgm:pt>
    <dgm:pt modelId="{C469AADE-272C-413D-BFBF-E1E2701212A4}" type="pres">
      <dgm:prSet presAssocID="{5F267D88-02FB-445A-BAB1-47E75F4A9E3A}" presName="hierChild5" presStyleCnt="0"/>
      <dgm:spPr/>
    </dgm:pt>
    <dgm:pt modelId="{8A0ADF3A-C731-4FE3-BC54-CC7C2F5DAA43}" type="pres">
      <dgm:prSet presAssocID="{11321DA9-EAF4-4E1E-B597-C28F66F6B43B}" presName="Name37" presStyleLbl="parChTrans1D3" presStyleIdx="2" presStyleCnt="16"/>
      <dgm:spPr/>
    </dgm:pt>
    <dgm:pt modelId="{AE8CB317-66BC-424F-8D32-BE9E9BF24E4B}" type="pres">
      <dgm:prSet presAssocID="{D28FD952-C5E9-4472-BB04-CF5E7520D6B7}" presName="hierRoot2" presStyleCnt="0">
        <dgm:presLayoutVars>
          <dgm:hierBranch val="init"/>
        </dgm:presLayoutVars>
      </dgm:prSet>
      <dgm:spPr/>
    </dgm:pt>
    <dgm:pt modelId="{CC72D464-A7BD-4108-9002-3E8FD66A661F}" type="pres">
      <dgm:prSet presAssocID="{D28FD952-C5E9-4472-BB04-CF5E7520D6B7}" presName="rootComposite" presStyleCnt="0"/>
      <dgm:spPr/>
    </dgm:pt>
    <dgm:pt modelId="{028824A3-2992-4ABA-95FA-77405C224F79}" type="pres">
      <dgm:prSet presAssocID="{D28FD952-C5E9-4472-BB04-CF5E7520D6B7}" presName="rootText" presStyleLbl="node3" presStyleIdx="2" presStyleCnt="16" custScaleX="124323">
        <dgm:presLayoutVars>
          <dgm:chPref val="3"/>
        </dgm:presLayoutVars>
      </dgm:prSet>
      <dgm:spPr/>
    </dgm:pt>
    <dgm:pt modelId="{A8842511-6D4A-4289-94BB-B691AC12E7C6}" type="pres">
      <dgm:prSet presAssocID="{D28FD952-C5E9-4472-BB04-CF5E7520D6B7}" presName="rootConnector" presStyleLbl="node3" presStyleIdx="2" presStyleCnt="16"/>
      <dgm:spPr/>
    </dgm:pt>
    <dgm:pt modelId="{67678967-6904-4A37-BEE4-C57B4AC16E2B}" type="pres">
      <dgm:prSet presAssocID="{D28FD952-C5E9-4472-BB04-CF5E7520D6B7}" presName="hierChild4" presStyleCnt="0"/>
      <dgm:spPr/>
    </dgm:pt>
    <dgm:pt modelId="{2916094B-5162-43FD-B87E-0EB1F1A82A47}" type="pres">
      <dgm:prSet presAssocID="{D28FD952-C5E9-4472-BB04-CF5E7520D6B7}" presName="hierChild5" presStyleCnt="0"/>
      <dgm:spPr/>
    </dgm:pt>
    <dgm:pt modelId="{C57C3050-9B2D-4D34-A9CB-3652DE3D4ED8}" type="pres">
      <dgm:prSet presAssocID="{C20F52B1-243A-4D21-A752-D352B1E767AB}" presName="Name37" presStyleLbl="parChTrans1D3" presStyleIdx="3" presStyleCnt="16"/>
      <dgm:spPr/>
    </dgm:pt>
    <dgm:pt modelId="{1B336775-A374-409E-931D-2354424F7442}" type="pres">
      <dgm:prSet presAssocID="{8B4146C9-C397-42DF-80A4-FA07A7EBA2B7}" presName="hierRoot2" presStyleCnt="0">
        <dgm:presLayoutVars>
          <dgm:hierBranch val="init"/>
        </dgm:presLayoutVars>
      </dgm:prSet>
      <dgm:spPr/>
    </dgm:pt>
    <dgm:pt modelId="{1697059C-CCBA-40DD-8605-135C29809640}" type="pres">
      <dgm:prSet presAssocID="{8B4146C9-C397-42DF-80A4-FA07A7EBA2B7}" presName="rootComposite" presStyleCnt="0"/>
      <dgm:spPr/>
    </dgm:pt>
    <dgm:pt modelId="{7A535935-1808-4F99-8B80-4D0B8DBB31E5}" type="pres">
      <dgm:prSet presAssocID="{8B4146C9-C397-42DF-80A4-FA07A7EBA2B7}" presName="rootText" presStyleLbl="node3" presStyleIdx="3" presStyleCnt="16" custScaleX="124323">
        <dgm:presLayoutVars>
          <dgm:chPref val="3"/>
        </dgm:presLayoutVars>
      </dgm:prSet>
      <dgm:spPr/>
    </dgm:pt>
    <dgm:pt modelId="{595C0E4A-F343-4C3D-856E-B135C3471537}" type="pres">
      <dgm:prSet presAssocID="{8B4146C9-C397-42DF-80A4-FA07A7EBA2B7}" presName="rootConnector" presStyleLbl="node3" presStyleIdx="3" presStyleCnt="16"/>
      <dgm:spPr/>
    </dgm:pt>
    <dgm:pt modelId="{FA5C6D48-90D5-4A2D-A357-CBC4A5775C90}" type="pres">
      <dgm:prSet presAssocID="{8B4146C9-C397-42DF-80A4-FA07A7EBA2B7}" presName="hierChild4" presStyleCnt="0"/>
      <dgm:spPr/>
    </dgm:pt>
    <dgm:pt modelId="{8283766F-C65E-4538-AD1D-BD0D57B16762}" type="pres">
      <dgm:prSet presAssocID="{8B4146C9-C397-42DF-80A4-FA07A7EBA2B7}" presName="hierChild5" presStyleCnt="0"/>
      <dgm:spPr/>
    </dgm:pt>
    <dgm:pt modelId="{B7F1A1A9-545D-4E4B-BEF9-ABB43B780031}" type="pres">
      <dgm:prSet presAssocID="{18FAD5F2-40D7-47E0-BE59-E345BA3F047A}" presName="hierChild5" presStyleCnt="0"/>
      <dgm:spPr/>
    </dgm:pt>
    <dgm:pt modelId="{C5352ECC-D1FB-40C8-87E8-E25A5120D8CB}" type="pres">
      <dgm:prSet presAssocID="{1915EDB2-2F02-488E-B410-A371C11ECDB3}" presName="Name37" presStyleLbl="parChTrans1D2" presStyleIdx="1" presStyleCnt="5"/>
      <dgm:spPr/>
    </dgm:pt>
    <dgm:pt modelId="{A1E8B25F-00E3-4D7E-B578-6CB7F826E88F}" type="pres">
      <dgm:prSet presAssocID="{A077FC28-9215-4E2C-A160-4286F925D186}" presName="hierRoot2" presStyleCnt="0">
        <dgm:presLayoutVars>
          <dgm:hierBranch val="init"/>
        </dgm:presLayoutVars>
      </dgm:prSet>
      <dgm:spPr/>
    </dgm:pt>
    <dgm:pt modelId="{183783EF-0DE2-4537-8AD0-7B6CD4D316EA}" type="pres">
      <dgm:prSet presAssocID="{A077FC28-9215-4E2C-A160-4286F925D186}" presName="rootComposite" presStyleCnt="0"/>
      <dgm:spPr/>
    </dgm:pt>
    <dgm:pt modelId="{85875488-7DF5-44F9-97C5-52B8246F7B63}" type="pres">
      <dgm:prSet presAssocID="{A077FC28-9215-4E2C-A160-4286F925D186}" presName="rootText" presStyleLbl="node2" presStyleIdx="1" presStyleCnt="5">
        <dgm:presLayoutVars>
          <dgm:chPref val="3"/>
        </dgm:presLayoutVars>
      </dgm:prSet>
      <dgm:spPr>
        <a:prstGeom prst="ellipse">
          <a:avLst/>
        </a:prstGeom>
      </dgm:spPr>
    </dgm:pt>
    <dgm:pt modelId="{BABF60F0-CC9D-4D02-922F-2D54A89BE083}" type="pres">
      <dgm:prSet presAssocID="{A077FC28-9215-4E2C-A160-4286F925D186}" presName="rootConnector" presStyleLbl="node2" presStyleIdx="1" presStyleCnt="5"/>
      <dgm:spPr/>
    </dgm:pt>
    <dgm:pt modelId="{70A762FA-888E-45AA-B0C9-B5EB2D56F3A2}" type="pres">
      <dgm:prSet presAssocID="{A077FC28-9215-4E2C-A160-4286F925D186}" presName="hierChild4" presStyleCnt="0"/>
      <dgm:spPr/>
    </dgm:pt>
    <dgm:pt modelId="{CBFE61E1-035E-4D5E-8FAC-011BAF4ECA08}" type="pres">
      <dgm:prSet presAssocID="{18583975-A296-4089-B042-C932CD7B7863}" presName="Name37" presStyleLbl="parChTrans1D3" presStyleIdx="4" presStyleCnt="16"/>
      <dgm:spPr/>
    </dgm:pt>
    <dgm:pt modelId="{73A95978-6687-4722-B726-42E6A461994E}" type="pres">
      <dgm:prSet presAssocID="{940183E1-8A23-4D03-8652-BE301BC68489}" presName="hierRoot2" presStyleCnt="0">
        <dgm:presLayoutVars>
          <dgm:hierBranch val="init"/>
        </dgm:presLayoutVars>
      </dgm:prSet>
      <dgm:spPr/>
    </dgm:pt>
    <dgm:pt modelId="{26F6D426-4A9C-4DD0-8462-32A065F9086F}" type="pres">
      <dgm:prSet presAssocID="{940183E1-8A23-4D03-8652-BE301BC68489}" presName="rootComposite" presStyleCnt="0"/>
      <dgm:spPr/>
    </dgm:pt>
    <dgm:pt modelId="{84F1ECD0-5446-4E68-8549-E9E88E1AEC43}" type="pres">
      <dgm:prSet presAssocID="{940183E1-8A23-4D03-8652-BE301BC68489}" presName="rootText" presStyleLbl="node3" presStyleIdx="4" presStyleCnt="16">
        <dgm:presLayoutVars>
          <dgm:chPref val="3"/>
        </dgm:presLayoutVars>
      </dgm:prSet>
      <dgm:spPr/>
    </dgm:pt>
    <dgm:pt modelId="{A0EE27D0-E93C-490C-AED1-FAC829D83886}" type="pres">
      <dgm:prSet presAssocID="{940183E1-8A23-4D03-8652-BE301BC68489}" presName="rootConnector" presStyleLbl="node3" presStyleIdx="4" presStyleCnt="16"/>
      <dgm:spPr/>
    </dgm:pt>
    <dgm:pt modelId="{F7811A95-9468-41F0-9740-D502ACEF8F8D}" type="pres">
      <dgm:prSet presAssocID="{940183E1-8A23-4D03-8652-BE301BC68489}" presName="hierChild4" presStyleCnt="0"/>
      <dgm:spPr/>
    </dgm:pt>
    <dgm:pt modelId="{2B238D39-F438-4F94-B245-3EE18B1C6E72}" type="pres">
      <dgm:prSet presAssocID="{940183E1-8A23-4D03-8652-BE301BC68489}" presName="hierChild5" presStyleCnt="0"/>
      <dgm:spPr/>
    </dgm:pt>
    <dgm:pt modelId="{AC1031D4-3C84-48C2-98ED-1CFAFA56128F}" type="pres">
      <dgm:prSet presAssocID="{916326B4-07B3-4E22-A2C4-04846CCEB2C8}" presName="Name37" presStyleLbl="parChTrans1D3" presStyleIdx="5" presStyleCnt="16"/>
      <dgm:spPr/>
    </dgm:pt>
    <dgm:pt modelId="{252D3810-49FC-463C-9B96-2ADCF3A9CF05}" type="pres">
      <dgm:prSet presAssocID="{C5D84C19-6238-470F-9FEE-310899BC9FDB}" presName="hierRoot2" presStyleCnt="0">
        <dgm:presLayoutVars>
          <dgm:hierBranch val="init"/>
        </dgm:presLayoutVars>
      </dgm:prSet>
      <dgm:spPr/>
    </dgm:pt>
    <dgm:pt modelId="{1A53F618-1B19-4D67-AF24-7F78D995AEED}" type="pres">
      <dgm:prSet presAssocID="{C5D84C19-6238-470F-9FEE-310899BC9FDB}" presName="rootComposite" presStyleCnt="0"/>
      <dgm:spPr/>
    </dgm:pt>
    <dgm:pt modelId="{B7FA35A3-3970-4045-AD60-24EE71509C92}" type="pres">
      <dgm:prSet presAssocID="{C5D84C19-6238-470F-9FEE-310899BC9FDB}" presName="rootText" presStyleLbl="node3" presStyleIdx="5" presStyleCnt="16">
        <dgm:presLayoutVars>
          <dgm:chPref val="3"/>
        </dgm:presLayoutVars>
      </dgm:prSet>
      <dgm:spPr/>
    </dgm:pt>
    <dgm:pt modelId="{E7E8D898-0D74-41DC-AF26-7FCC80BB1AF6}" type="pres">
      <dgm:prSet presAssocID="{C5D84C19-6238-470F-9FEE-310899BC9FDB}" presName="rootConnector" presStyleLbl="node3" presStyleIdx="5" presStyleCnt="16"/>
      <dgm:spPr/>
    </dgm:pt>
    <dgm:pt modelId="{5B1719F2-8964-4F95-A3F8-CAC1D4D72735}" type="pres">
      <dgm:prSet presAssocID="{C5D84C19-6238-470F-9FEE-310899BC9FDB}" presName="hierChild4" presStyleCnt="0"/>
      <dgm:spPr/>
    </dgm:pt>
    <dgm:pt modelId="{3261CD95-A307-4374-8484-5EDC77C82CE9}" type="pres">
      <dgm:prSet presAssocID="{C5D84C19-6238-470F-9FEE-310899BC9FDB}" presName="hierChild5" presStyleCnt="0"/>
      <dgm:spPr/>
    </dgm:pt>
    <dgm:pt modelId="{C0AC1967-54B4-4AFD-A387-1689D66300EE}" type="pres">
      <dgm:prSet presAssocID="{E0949377-20CD-4978-8E20-74DF630C3461}" presName="Name37" presStyleLbl="parChTrans1D3" presStyleIdx="6" presStyleCnt="16"/>
      <dgm:spPr/>
    </dgm:pt>
    <dgm:pt modelId="{EE7257CC-1BF6-4A0E-B8D4-1FE795CC98B8}" type="pres">
      <dgm:prSet presAssocID="{B3868F9F-D165-49AC-BF45-86B842BCEF91}" presName="hierRoot2" presStyleCnt="0">
        <dgm:presLayoutVars>
          <dgm:hierBranch val="init"/>
        </dgm:presLayoutVars>
      </dgm:prSet>
      <dgm:spPr/>
    </dgm:pt>
    <dgm:pt modelId="{FF52A01B-870F-40AA-B0A5-BBD6E1185D8A}" type="pres">
      <dgm:prSet presAssocID="{B3868F9F-D165-49AC-BF45-86B842BCEF91}" presName="rootComposite" presStyleCnt="0"/>
      <dgm:spPr/>
    </dgm:pt>
    <dgm:pt modelId="{9FD58032-E3A4-47AC-AA7A-4FB44A68EDA2}" type="pres">
      <dgm:prSet presAssocID="{B3868F9F-D165-49AC-BF45-86B842BCEF91}" presName="rootText" presStyleLbl="node3" presStyleIdx="6" presStyleCnt="16">
        <dgm:presLayoutVars>
          <dgm:chPref val="3"/>
        </dgm:presLayoutVars>
      </dgm:prSet>
      <dgm:spPr/>
    </dgm:pt>
    <dgm:pt modelId="{F4CDC231-A650-4C24-9D09-C9751A05C902}" type="pres">
      <dgm:prSet presAssocID="{B3868F9F-D165-49AC-BF45-86B842BCEF91}" presName="rootConnector" presStyleLbl="node3" presStyleIdx="6" presStyleCnt="16"/>
      <dgm:spPr/>
    </dgm:pt>
    <dgm:pt modelId="{C0163026-B546-4BAB-83E4-2BFB838DC463}" type="pres">
      <dgm:prSet presAssocID="{B3868F9F-D165-49AC-BF45-86B842BCEF91}" presName="hierChild4" presStyleCnt="0"/>
      <dgm:spPr/>
    </dgm:pt>
    <dgm:pt modelId="{BF29FBDE-946F-452D-97EB-9B210B7F8FA6}" type="pres">
      <dgm:prSet presAssocID="{B3868F9F-D165-49AC-BF45-86B842BCEF91}" presName="hierChild5" presStyleCnt="0"/>
      <dgm:spPr/>
    </dgm:pt>
    <dgm:pt modelId="{285EBCA2-A771-4D54-B2E9-96FBD12E76B3}" type="pres">
      <dgm:prSet presAssocID="{A077FC28-9215-4E2C-A160-4286F925D186}" presName="hierChild5" presStyleCnt="0"/>
      <dgm:spPr/>
    </dgm:pt>
    <dgm:pt modelId="{41B75876-D50D-4D03-AE2F-7CFF9978D664}" type="pres">
      <dgm:prSet presAssocID="{EB7B5B7C-3A53-4C92-8AC8-4E5B91B5E90D}" presName="Name37" presStyleLbl="parChTrans1D2" presStyleIdx="2" presStyleCnt="5"/>
      <dgm:spPr/>
    </dgm:pt>
    <dgm:pt modelId="{98F8F72C-ED89-402F-97C0-42B4E57E9369}" type="pres">
      <dgm:prSet presAssocID="{2C94BAC8-9B41-4BB0-BC15-790863E84A7A}" presName="hierRoot2" presStyleCnt="0">
        <dgm:presLayoutVars>
          <dgm:hierBranch val="init"/>
        </dgm:presLayoutVars>
      </dgm:prSet>
      <dgm:spPr/>
    </dgm:pt>
    <dgm:pt modelId="{EE71D595-B0B8-420F-A6FF-D77E9C42DD9F}" type="pres">
      <dgm:prSet presAssocID="{2C94BAC8-9B41-4BB0-BC15-790863E84A7A}" presName="rootComposite" presStyleCnt="0"/>
      <dgm:spPr/>
    </dgm:pt>
    <dgm:pt modelId="{20AA17FE-5490-45ED-8C51-074DF72D090C}" type="pres">
      <dgm:prSet presAssocID="{2C94BAC8-9B41-4BB0-BC15-790863E84A7A}" presName="rootText" presStyleLbl="node2" presStyleIdx="2" presStyleCnt="5">
        <dgm:presLayoutVars>
          <dgm:chPref val="3"/>
        </dgm:presLayoutVars>
      </dgm:prSet>
      <dgm:spPr>
        <a:prstGeom prst="ellipse">
          <a:avLst/>
        </a:prstGeom>
      </dgm:spPr>
    </dgm:pt>
    <dgm:pt modelId="{4C3B5794-40BB-4A1B-821E-007B28F2061B}" type="pres">
      <dgm:prSet presAssocID="{2C94BAC8-9B41-4BB0-BC15-790863E84A7A}" presName="rootConnector" presStyleLbl="node2" presStyleIdx="2" presStyleCnt="5"/>
      <dgm:spPr/>
    </dgm:pt>
    <dgm:pt modelId="{686985D7-3752-44C1-AF34-5CBA49267364}" type="pres">
      <dgm:prSet presAssocID="{2C94BAC8-9B41-4BB0-BC15-790863E84A7A}" presName="hierChild4" presStyleCnt="0"/>
      <dgm:spPr/>
    </dgm:pt>
    <dgm:pt modelId="{F7003874-E80E-4353-903A-51C726160C08}" type="pres">
      <dgm:prSet presAssocID="{8BC24F5C-46AE-41EA-9D17-B83DAFE2F987}" presName="Name37" presStyleLbl="parChTrans1D3" presStyleIdx="7" presStyleCnt="16"/>
      <dgm:spPr/>
    </dgm:pt>
    <dgm:pt modelId="{C4BFFDF4-A268-45B6-92CC-65AE9757C530}" type="pres">
      <dgm:prSet presAssocID="{571B52D9-96DB-4279-80BB-DA65CBF6F96C}" presName="hierRoot2" presStyleCnt="0">
        <dgm:presLayoutVars>
          <dgm:hierBranch val="init"/>
        </dgm:presLayoutVars>
      </dgm:prSet>
      <dgm:spPr/>
    </dgm:pt>
    <dgm:pt modelId="{1388A8FA-6958-47BF-B03B-1CCE1A5C403C}" type="pres">
      <dgm:prSet presAssocID="{571B52D9-96DB-4279-80BB-DA65CBF6F96C}" presName="rootComposite" presStyleCnt="0"/>
      <dgm:spPr/>
    </dgm:pt>
    <dgm:pt modelId="{D6B87DDC-03AD-4CBC-AE7C-B365D18CC7F8}" type="pres">
      <dgm:prSet presAssocID="{571B52D9-96DB-4279-80BB-DA65CBF6F96C}" presName="rootText" presStyleLbl="node3" presStyleIdx="7" presStyleCnt="16" custScaleX="132599">
        <dgm:presLayoutVars>
          <dgm:chPref val="3"/>
        </dgm:presLayoutVars>
      </dgm:prSet>
      <dgm:spPr/>
    </dgm:pt>
    <dgm:pt modelId="{B9150E0E-3184-4971-B2AE-91FB1A40D55F}" type="pres">
      <dgm:prSet presAssocID="{571B52D9-96DB-4279-80BB-DA65CBF6F96C}" presName="rootConnector" presStyleLbl="node3" presStyleIdx="7" presStyleCnt="16"/>
      <dgm:spPr/>
    </dgm:pt>
    <dgm:pt modelId="{2A2ECC4B-96D0-4628-A30A-74CE06D59B1F}" type="pres">
      <dgm:prSet presAssocID="{571B52D9-96DB-4279-80BB-DA65CBF6F96C}" presName="hierChild4" presStyleCnt="0"/>
      <dgm:spPr/>
    </dgm:pt>
    <dgm:pt modelId="{4BCBE833-561A-4447-BACC-A3645E8F820A}" type="pres">
      <dgm:prSet presAssocID="{571B52D9-96DB-4279-80BB-DA65CBF6F96C}" presName="hierChild5" presStyleCnt="0"/>
      <dgm:spPr/>
    </dgm:pt>
    <dgm:pt modelId="{2F51AF1A-55D8-4558-8B6B-ADED527B7BE5}" type="pres">
      <dgm:prSet presAssocID="{A831226A-E23E-4865-B431-AA0CCA5D069B}" presName="Name37" presStyleLbl="parChTrans1D3" presStyleIdx="8" presStyleCnt="16"/>
      <dgm:spPr/>
    </dgm:pt>
    <dgm:pt modelId="{EB6C950B-2FA1-48D8-903E-0B5DD2100643}" type="pres">
      <dgm:prSet presAssocID="{672569E0-98BB-44CD-AA22-AFD514D047C1}" presName="hierRoot2" presStyleCnt="0">
        <dgm:presLayoutVars>
          <dgm:hierBranch val="init"/>
        </dgm:presLayoutVars>
      </dgm:prSet>
      <dgm:spPr/>
    </dgm:pt>
    <dgm:pt modelId="{4A45C4DB-3912-4EBB-B30E-E6EA7C4C1F13}" type="pres">
      <dgm:prSet presAssocID="{672569E0-98BB-44CD-AA22-AFD514D047C1}" presName="rootComposite" presStyleCnt="0"/>
      <dgm:spPr/>
    </dgm:pt>
    <dgm:pt modelId="{EAC648DC-F97B-43DF-A363-4CEE12DB137F}" type="pres">
      <dgm:prSet presAssocID="{672569E0-98BB-44CD-AA22-AFD514D047C1}" presName="rootText" presStyleLbl="node3" presStyleIdx="8" presStyleCnt="16" custScaleX="132599">
        <dgm:presLayoutVars>
          <dgm:chPref val="3"/>
        </dgm:presLayoutVars>
      </dgm:prSet>
      <dgm:spPr/>
    </dgm:pt>
    <dgm:pt modelId="{7E5E21DD-2D81-470D-BD8F-55CCFFFE27C2}" type="pres">
      <dgm:prSet presAssocID="{672569E0-98BB-44CD-AA22-AFD514D047C1}" presName="rootConnector" presStyleLbl="node3" presStyleIdx="8" presStyleCnt="16"/>
      <dgm:spPr/>
    </dgm:pt>
    <dgm:pt modelId="{F9C3DFC1-E222-400C-9D13-477D5D97357F}" type="pres">
      <dgm:prSet presAssocID="{672569E0-98BB-44CD-AA22-AFD514D047C1}" presName="hierChild4" presStyleCnt="0"/>
      <dgm:spPr/>
    </dgm:pt>
    <dgm:pt modelId="{5A06CD4E-9FCD-44D5-B4C5-75ACDE3B36A9}" type="pres">
      <dgm:prSet presAssocID="{672569E0-98BB-44CD-AA22-AFD514D047C1}" presName="hierChild5" presStyleCnt="0"/>
      <dgm:spPr/>
    </dgm:pt>
    <dgm:pt modelId="{1052540A-D79E-4312-9A3D-8BC9251A1EBF}" type="pres">
      <dgm:prSet presAssocID="{6288EC59-BDD6-42E7-8BD2-73DDEEBFEA95}" presName="Name37" presStyleLbl="parChTrans1D3" presStyleIdx="9" presStyleCnt="16"/>
      <dgm:spPr/>
    </dgm:pt>
    <dgm:pt modelId="{B667C5A0-616F-43E4-8C08-835F5F69A753}" type="pres">
      <dgm:prSet presAssocID="{22196A54-6028-41BB-8F46-BC2A368820BE}" presName="hierRoot2" presStyleCnt="0">
        <dgm:presLayoutVars>
          <dgm:hierBranch val="init"/>
        </dgm:presLayoutVars>
      </dgm:prSet>
      <dgm:spPr/>
    </dgm:pt>
    <dgm:pt modelId="{F0DE9D86-D5A1-420C-B70E-5ABD81D67480}" type="pres">
      <dgm:prSet presAssocID="{22196A54-6028-41BB-8F46-BC2A368820BE}" presName="rootComposite" presStyleCnt="0"/>
      <dgm:spPr/>
    </dgm:pt>
    <dgm:pt modelId="{F1B5EEF8-8771-424D-A129-27952AA018E6}" type="pres">
      <dgm:prSet presAssocID="{22196A54-6028-41BB-8F46-BC2A368820BE}" presName="rootText" presStyleLbl="node3" presStyleIdx="9" presStyleCnt="16" custScaleX="132599">
        <dgm:presLayoutVars>
          <dgm:chPref val="3"/>
        </dgm:presLayoutVars>
      </dgm:prSet>
      <dgm:spPr/>
    </dgm:pt>
    <dgm:pt modelId="{606E2EB6-8541-4233-B1AB-4408A0526958}" type="pres">
      <dgm:prSet presAssocID="{22196A54-6028-41BB-8F46-BC2A368820BE}" presName="rootConnector" presStyleLbl="node3" presStyleIdx="9" presStyleCnt="16"/>
      <dgm:spPr/>
    </dgm:pt>
    <dgm:pt modelId="{F623224C-5654-47DC-AE5F-E5A1CFB8366D}" type="pres">
      <dgm:prSet presAssocID="{22196A54-6028-41BB-8F46-BC2A368820BE}" presName="hierChild4" presStyleCnt="0"/>
      <dgm:spPr/>
    </dgm:pt>
    <dgm:pt modelId="{145DB709-B937-4491-BE6B-386EC8BD8C66}" type="pres">
      <dgm:prSet presAssocID="{22196A54-6028-41BB-8F46-BC2A368820BE}" presName="hierChild5" presStyleCnt="0"/>
      <dgm:spPr/>
    </dgm:pt>
    <dgm:pt modelId="{A3C66261-251E-4AF3-9A59-A88A4A9F3492}" type="pres">
      <dgm:prSet presAssocID="{2C94BAC8-9B41-4BB0-BC15-790863E84A7A}" presName="hierChild5" presStyleCnt="0"/>
      <dgm:spPr/>
    </dgm:pt>
    <dgm:pt modelId="{E08A2065-4FE3-4952-AAA9-209F7B3D0D25}" type="pres">
      <dgm:prSet presAssocID="{381BFFE8-18C9-455E-8401-DCC84A912C85}" presName="Name37" presStyleLbl="parChTrans1D2" presStyleIdx="3" presStyleCnt="5"/>
      <dgm:spPr/>
    </dgm:pt>
    <dgm:pt modelId="{6B9146F2-6BF2-4193-A05B-8901B957ACA4}" type="pres">
      <dgm:prSet presAssocID="{006D310E-C502-4EBD-845F-18147808D077}" presName="hierRoot2" presStyleCnt="0">
        <dgm:presLayoutVars>
          <dgm:hierBranch val="init"/>
        </dgm:presLayoutVars>
      </dgm:prSet>
      <dgm:spPr/>
    </dgm:pt>
    <dgm:pt modelId="{6E04B5FD-440D-4134-B394-EA2C2FFC5797}" type="pres">
      <dgm:prSet presAssocID="{006D310E-C502-4EBD-845F-18147808D077}" presName="rootComposite" presStyleCnt="0"/>
      <dgm:spPr/>
    </dgm:pt>
    <dgm:pt modelId="{3EBA67FE-1FA2-4027-A9A5-5DAD95064229}" type="pres">
      <dgm:prSet presAssocID="{006D310E-C502-4EBD-845F-18147808D077}" presName="rootText" presStyleLbl="node2" presStyleIdx="3" presStyleCnt="5">
        <dgm:presLayoutVars>
          <dgm:chPref val="3"/>
        </dgm:presLayoutVars>
      </dgm:prSet>
      <dgm:spPr>
        <a:prstGeom prst="ellipse">
          <a:avLst/>
        </a:prstGeom>
      </dgm:spPr>
    </dgm:pt>
    <dgm:pt modelId="{33DA2263-22FA-4E3C-88AB-251AD2B4151D}" type="pres">
      <dgm:prSet presAssocID="{006D310E-C502-4EBD-845F-18147808D077}" presName="rootConnector" presStyleLbl="node2" presStyleIdx="3" presStyleCnt="5"/>
      <dgm:spPr/>
    </dgm:pt>
    <dgm:pt modelId="{7AB42209-5424-43E3-B7B6-27015C54674F}" type="pres">
      <dgm:prSet presAssocID="{006D310E-C502-4EBD-845F-18147808D077}" presName="hierChild4" presStyleCnt="0"/>
      <dgm:spPr/>
    </dgm:pt>
    <dgm:pt modelId="{98BAFE99-A71F-48D6-9E94-B17C3F99E88D}" type="pres">
      <dgm:prSet presAssocID="{AD5E4F60-8DBF-4688-AACF-47D5C14403FB}" presName="Name37" presStyleLbl="parChTrans1D3" presStyleIdx="10" presStyleCnt="16"/>
      <dgm:spPr/>
    </dgm:pt>
    <dgm:pt modelId="{B7DBD65D-E702-429A-9B8D-BA908353C63A}" type="pres">
      <dgm:prSet presAssocID="{45408016-07F2-4D2A-A9B1-35CB1EE99CFF}" presName="hierRoot2" presStyleCnt="0">
        <dgm:presLayoutVars>
          <dgm:hierBranch val="init"/>
        </dgm:presLayoutVars>
      </dgm:prSet>
      <dgm:spPr/>
    </dgm:pt>
    <dgm:pt modelId="{EF0B79E3-B801-4E5F-9E45-F8DD8B961FD4}" type="pres">
      <dgm:prSet presAssocID="{45408016-07F2-4D2A-A9B1-35CB1EE99CFF}" presName="rootComposite" presStyleCnt="0"/>
      <dgm:spPr/>
    </dgm:pt>
    <dgm:pt modelId="{18DE70B1-1EDD-44A6-8D8B-86C6F628BCD2}" type="pres">
      <dgm:prSet presAssocID="{45408016-07F2-4D2A-A9B1-35CB1EE99CFF}" presName="rootText" presStyleLbl="node3" presStyleIdx="10" presStyleCnt="16" custScaleX="91557">
        <dgm:presLayoutVars>
          <dgm:chPref val="3"/>
        </dgm:presLayoutVars>
      </dgm:prSet>
      <dgm:spPr/>
    </dgm:pt>
    <dgm:pt modelId="{03A5E6E4-D0D4-4E24-8388-401D56B2C194}" type="pres">
      <dgm:prSet presAssocID="{45408016-07F2-4D2A-A9B1-35CB1EE99CFF}" presName="rootConnector" presStyleLbl="node3" presStyleIdx="10" presStyleCnt="16"/>
      <dgm:spPr/>
    </dgm:pt>
    <dgm:pt modelId="{8DB26A0A-E4A5-4CFB-A4BE-CE410D3DDD3B}" type="pres">
      <dgm:prSet presAssocID="{45408016-07F2-4D2A-A9B1-35CB1EE99CFF}" presName="hierChild4" presStyleCnt="0"/>
      <dgm:spPr/>
    </dgm:pt>
    <dgm:pt modelId="{02828BA5-CBE3-45FC-BC58-73A104E7AA69}" type="pres">
      <dgm:prSet presAssocID="{45408016-07F2-4D2A-A9B1-35CB1EE99CFF}" presName="hierChild5" presStyleCnt="0"/>
      <dgm:spPr/>
    </dgm:pt>
    <dgm:pt modelId="{667D469E-2610-4842-9DF2-2719B5637F55}" type="pres">
      <dgm:prSet presAssocID="{A5C7B8C2-7C8A-4433-8BCB-A60CCC52F07C}" presName="Name37" presStyleLbl="parChTrans1D3" presStyleIdx="11" presStyleCnt="16"/>
      <dgm:spPr/>
    </dgm:pt>
    <dgm:pt modelId="{D9990726-5360-4920-9118-3259DA9705E9}" type="pres">
      <dgm:prSet presAssocID="{ADACB641-5389-46F3-BBF2-D736C87E4AFC}" presName="hierRoot2" presStyleCnt="0">
        <dgm:presLayoutVars>
          <dgm:hierBranch val="init"/>
        </dgm:presLayoutVars>
      </dgm:prSet>
      <dgm:spPr/>
    </dgm:pt>
    <dgm:pt modelId="{9D431EFD-7F7F-43D0-9C77-938A7AEE6B5C}" type="pres">
      <dgm:prSet presAssocID="{ADACB641-5389-46F3-BBF2-D736C87E4AFC}" presName="rootComposite" presStyleCnt="0"/>
      <dgm:spPr/>
    </dgm:pt>
    <dgm:pt modelId="{0BA0F02A-0E9A-4318-A327-D6748ABD9451}" type="pres">
      <dgm:prSet presAssocID="{ADACB641-5389-46F3-BBF2-D736C87E4AFC}" presName="rootText" presStyleLbl="node3" presStyleIdx="11" presStyleCnt="16" custScaleX="91557">
        <dgm:presLayoutVars>
          <dgm:chPref val="3"/>
        </dgm:presLayoutVars>
      </dgm:prSet>
      <dgm:spPr/>
    </dgm:pt>
    <dgm:pt modelId="{C3309B71-5F7E-4C75-B931-16F2BE73074C}" type="pres">
      <dgm:prSet presAssocID="{ADACB641-5389-46F3-BBF2-D736C87E4AFC}" presName="rootConnector" presStyleLbl="node3" presStyleIdx="11" presStyleCnt="16"/>
      <dgm:spPr/>
    </dgm:pt>
    <dgm:pt modelId="{2C2CB7E3-613E-478B-BD92-6B0C6862ABDC}" type="pres">
      <dgm:prSet presAssocID="{ADACB641-5389-46F3-BBF2-D736C87E4AFC}" presName="hierChild4" presStyleCnt="0"/>
      <dgm:spPr/>
    </dgm:pt>
    <dgm:pt modelId="{E317E83E-4F0C-457F-B529-48FE584919AD}" type="pres">
      <dgm:prSet presAssocID="{ADACB641-5389-46F3-BBF2-D736C87E4AFC}" presName="hierChild5" presStyleCnt="0"/>
      <dgm:spPr/>
    </dgm:pt>
    <dgm:pt modelId="{A34B96E2-B554-4C3E-B633-DC9DF44E3FF6}" type="pres">
      <dgm:prSet presAssocID="{95E267A1-A9A0-4075-82D6-5FF9F99DF796}" presName="Name37" presStyleLbl="parChTrans1D3" presStyleIdx="12" presStyleCnt="16"/>
      <dgm:spPr/>
    </dgm:pt>
    <dgm:pt modelId="{1BAEC923-8B2A-49D6-B0AF-9D4E06D82EDE}" type="pres">
      <dgm:prSet presAssocID="{F7D78396-5CE0-4415-A11E-70B1FAE6B07C}" presName="hierRoot2" presStyleCnt="0">
        <dgm:presLayoutVars>
          <dgm:hierBranch val="init"/>
        </dgm:presLayoutVars>
      </dgm:prSet>
      <dgm:spPr/>
    </dgm:pt>
    <dgm:pt modelId="{3E58F715-CE40-4893-87B2-C3C3200CCD66}" type="pres">
      <dgm:prSet presAssocID="{F7D78396-5CE0-4415-A11E-70B1FAE6B07C}" presName="rootComposite" presStyleCnt="0"/>
      <dgm:spPr/>
    </dgm:pt>
    <dgm:pt modelId="{CABCFD6B-E4DF-4089-A9D5-6EDA4E17DA44}" type="pres">
      <dgm:prSet presAssocID="{F7D78396-5CE0-4415-A11E-70B1FAE6B07C}" presName="rootText" presStyleLbl="node3" presStyleIdx="12" presStyleCnt="16" custScaleX="91557">
        <dgm:presLayoutVars>
          <dgm:chPref val="3"/>
        </dgm:presLayoutVars>
      </dgm:prSet>
      <dgm:spPr/>
    </dgm:pt>
    <dgm:pt modelId="{EE3847E3-3718-4EC0-99A3-D90928FFA500}" type="pres">
      <dgm:prSet presAssocID="{F7D78396-5CE0-4415-A11E-70B1FAE6B07C}" presName="rootConnector" presStyleLbl="node3" presStyleIdx="12" presStyleCnt="16"/>
      <dgm:spPr/>
    </dgm:pt>
    <dgm:pt modelId="{C024F552-3A4F-48F4-A1AA-1C3BFAAFBAA4}" type="pres">
      <dgm:prSet presAssocID="{F7D78396-5CE0-4415-A11E-70B1FAE6B07C}" presName="hierChild4" presStyleCnt="0"/>
      <dgm:spPr/>
    </dgm:pt>
    <dgm:pt modelId="{FDFCB628-98F8-4B86-8060-E3844E0DFD71}" type="pres">
      <dgm:prSet presAssocID="{F7D78396-5CE0-4415-A11E-70B1FAE6B07C}" presName="hierChild5" presStyleCnt="0"/>
      <dgm:spPr/>
    </dgm:pt>
    <dgm:pt modelId="{5B6A9F7C-E438-461A-B92B-05C23B4F47F8}" type="pres">
      <dgm:prSet presAssocID="{006D310E-C502-4EBD-845F-18147808D077}" presName="hierChild5" presStyleCnt="0"/>
      <dgm:spPr/>
    </dgm:pt>
    <dgm:pt modelId="{2E427099-98C4-4237-B298-EB1D42F7E18D}" type="pres">
      <dgm:prSet presAssocID="{32BD7408-BB58-435F-92D3-923526ADCF4C}" presName="Name37" presStyleLbl="parChTrans1D2" presStyleIdx="4" presStyleCnt="5"/>
      <dgm:spPr/>
    </dgm:pt>
    <dgm:pt modelId="{499E817E-49E7-4E8D-B768-8C393FC25E7C}" type="pres">
      <dgm:prSet presAssocID="{A1871D17-0D75-48A4-87AF-92C077D5D78B}" presName="hierRoot2" presStyleCnt="0">
        <dgm:presLayoutVars>
          <dgm:hierBranch val="init"/>
        </dgm:presLayoutVars>
      </dgm:prSet>
      <dgm:spPr/>
    </dgm:pt>
    <dgm:pt modelId="{E5C89A91-F833-47EA-8F27-967868D809E3}" type="pres">
      <dgm:prSet presAssocID="{A1871D17-0D75-48A4-87AF-92C077D5D78B}" presName="rootComposite" presStyleCnt="0"/>
      <dgm:spPr/>
    </dgm:pt>
    <dgm:pt modelId="{DFCCC874-B864-44CE-9DF1-FC291ACB3DC5}" type="pres">
      <dgm:prSet presAssocID="{A1871D17-0D75-48A4-87AF-92C077D5D78B}" presName="rootText" presStyleLbl="node2" presStyleIdx="4" presStyleCnt="5">
        <dgm:presLayoutVars>
          <dgm:chPref val="3"/>
        </dgm:presLayoutVars>
      </dgm:prSet>
      <dgm:spPr>
        <a:prstGeom prst="ellipse">
          <a:avLst/>
        </a:prstGeom>
      </dgm:spPr>
    </dgm:pt>
    <dgm:pt modelId="{D88C981B-4C55-4183-8A76-7145917207FE}" type="pres">
      <dgm:prSet presAssocID="{A1871D17-0D75-48A4-87AF-92C077D5D78B}" presName="rootConnector" presStyleLbl="node2" presStyleIdx="4" presStyleCnt="5"/>
      <dgm:spPr/>
    </dgm:pt>
    <dgm:pt modelId="{15A22B3D-D20D-489E-953D-2F3934E2668B}" type="pres">
      <dgm:prSet presAssocID="{A1871D17-0D75-48A4-87AF-92C077D5D78B}" presName="hierChild4" presStyleCnt="0"/>
      <dgm:spPr/>
    </dgm:pt>
    <dgm:pt modelId="{9FECD575-5257-416E-80A6-7920B57E211C}" type="pres">
      <dgm:prSet presAssocID="{A19F96BB-D030-4CFD-A9FE-F4E11EE2B0B9}" presName="Name37" presStyleLbl="parChTrans1D3" presStyleIdx="13" presStyleCnt="16"/>
      <dgm:spPr/>
    </dgm:pt>
    <dgm:pt modelId="{CE0BDE40-AE7D-45C1-9403-E817C159A8F0}" type="pres">
      <dgm:prSet presAssocID="{2B7B3923-451C-4C5C-ABE9-3D844DD7332F}" presName="hierRoot2" presStyleCnt="0">
        <dgm:presLayoutVars>
          <dgm:hierBranch val="init"/>
        </dgm:presLayoutVars>
      </dgm:prSet>
      <dgm:spPr/>
    </dgm:pt>
    <dgm:pt modelId="{6E32DFF3-5B52-485E-BD23-86B1192E8FD8}" type="pres">
      <dgm:prSet presAssocID="{2B7B3923-451C-4C5C-ABE9-3D844DD7332F}" presName="rootComposite" presStyleCnt="0"/>
      <dgm:spPr/>
    </dgm:pt>
    <dgm:pt modelId="{4C944352-35BD-4784-AF3A-9CA76ACC9A71}" type="pres">
      <dgm:prSet presAssocID="{2B7B3923-451C-4C5C-ABE9-3D844DD7332F}" presName="rootText" presStyleLbl="node3" presStyleIdx="13" presStyleCnt="16">
        <dgm:presLayoutVars>
          <dgm:chPref val="3"/>
        </dgm:presLayoutVars>
      </dgm:prSet>
      <dgm:spPr/>
    </dgm:pt>
    <dgm:pt modelId="{041B7DFC-6803-4F98-B5B1-2247E824E361}" type="pres">
      <dgm:prSet presAssocID="{2B7B3923-451C-4C5C-ABE9-3D844DD7332F}" presName="rootConnector" presStyleLbl="node3" presStyleIdx="13" presStyleCnt="16"/>
      <dgm:spPr/>
    </dgm:pt>
    <dgm:pt modelId="{50C3D755-816A-44B4-91DB-66073E0FE8AB}" type="pres">
      <dgm:prSet presAssocID="{2B7B3923-451C-4C5C-ABE9-3D844DD7332F}" presName="hierChild4" presStyleCnt="0"/>
      <dgm:spPr/>
    </dgm:pt>
    <dgm:pt modelId="{5CDC83AB-1A26-4E40-BF89-99A4B1E4236F}" type="pres">
      <dgm:prSet presAssocID="{2B7B3923-451C-4C5C-ABE9-3D844DD7332F}" presName="hierChild5" presStyleCnt="0"/>
      <dgm:spPr/>
    </dgm:pt>
    <dgm:pt modelId="{2C392201-DC73-4C3D-AA6E-58A4398409A7}" type="pres">
      <dgm:prSet presAssocID="{F4289B1D-0310-4AB2-B3B4-009C706C3970}" presName="Name37" presStyleLbl="parChTrans1D3" presStyleIdx="14" presStyleCnt="16"/>
      <dgm:spPr/>
    </dgm:pt>
    <dgm:pt modelId="{7F4EC376-A216-4054-AA9D-E2F559EFD771}" type="pres">
      <dgm:prSet presAssocID="{B1A74C6A-A4AA-4203-B893-6CCE6D6DC879}" presName="hierRoot2" presStyleCnt="0">
        <dgm:presLayoutVars>
          <dgm:hierBranch val="init"/>
        </dgm:presLayoutVars>
      </dgm:prSet>
      <dgm:spPr/>
    </dgm:pt>
    <dgm:pt modelId="{11B4FF67-C093-4B4A-89B5-F07A239EBD5A}" type="pres">
      <dgm:prSet presAssocID="{B1A74C6A-A4AA-4203-B893-6CCE6D6DC879}" presName="rootComposite" presStyleCnt="0"/>
      <dgm:spPr/>
    </dgm:pt>
    <dgm:pt modelId="{3ADF45E8-CADF-4476-960C-816C0DF09070}" type="pres">
      <dgm:prSet presAssocID="{B1A74C6A-A4AA-4203-B893-6CCE6D6DC879}" presName="rootText" presStyleLbl="node3" presStyleIdx="14" presStyleCnt="16">
        <dgm:presLayoutVars>
          <dgm:chPref val="3"/>
        </dgm:presLayoutVars>
      </dgm:prSet>
      <dgm:spPr/>
    </dgm:pt>
    <dgm:pt modelId="{E360AF04-6AB1-4DA1-A0D2-C32E98B55C6D}" type="pres">
      <dgm:prSet presAssocID="{B1A74C6A-A4AA-4203-B893-6CCE6D6DC879}" presName="rootConnector" presStyleLbl="node3" presStyleIdx="14" presStyleCnt="16"/>
      <dgm:spPr/>
    </dgm:pt>
    <dgm:pt modelId="{4A8720BB-EE36-4B8A-9E8C-8B1E7C76656A}" type="pres">
      <dgm:prSet presAssocID="{B1A74C6A-A4AA-4203-B893-6CCE6D6DC879}" presName="hierChild4" presStyleCnt="0"/>
      <dgm:spPr/>
    </dgm:pt>
    <dgm:pt modelId="{F38AB3B1-7695-4049-ADBF-527CD39C24B1}" type="pres">
      <dgm:prSet presAssocID="{B1A74C6A-A4AA-4203-B893-6CCE6D6DC879}" presName="hierChild5" presStyleCnt="0"/>
      <dgm:spPr/>
    </dgm:pt>
    <dgm:pt modelId="{4E9267B9-7477-4581-9277-7233D885EEA9}" type="pres">
      <dgm:prSet presAssocID="{CD012DD5-79DA-4B3C-AEE4-75746EABEF28}" presName="Name37" presStyleLbl="parChTrans1D3" presStyleIdx="15" presStyleCnt="16"/>
      <dgm:spPr/>
    </dgm:pt>
    <dgm:pt modelId="{D9B6FFCA-86E6-4E90-B1D9-4DCBA09B070E}" type="pres">
      <dgm:prSet presAssocID="{E6A89650-ABFC-41E7-9F71-CAE7307658E7}" presName="hierRoot2" presStyleCnt="0">
        <dgm:presLayoutVars>
          <dgm:hierBranch val="init"/>
        </dgm:presLayoutVars>
      </dgm:prSet>
      <dgm:spPr/>
    </dgm:pt>
    <dgm:pt modelId="{0A5D90E6-FA6D-4DAA-B6E1-7627EC1A07E9}" type="pres">
      <dgm:prSet presAssocID="{E6A89650-ABFC-41E7-9F71-CAE7307658E7}" presName="rootComposite" presStyleCnt="0"/>
      <dgm:spPr/>
    </dgm:pt>
    <dgm:pt modelId="{C8E5E38D-7B31-426B-90C2-B4D4273733D0}" type="pres">
      <dgm:prSet presAssocID="{E6A89650-ABFC-41E7-9F71-CAE7307658E7}" presName="rootText" presStyleLbl="node3" presStyleIdx="15" presStyleCnt="16">
        <dgm:presLayoutVars>
          <dgm:chPref val="3"/>
        </dgm:presLayoutVars>
      </dgm:prSet>
      <dgm:spPr/>
    </dgm:pt>
    <dgm:pt modelId="{45890654-EFB3-450F-B700-0B21BEA78604}" type="pres">
      <dgm:prSet presAssocID="{E6A89650-ABFC-41E7-9F71-CAE7307658E7}" presName="rootConnector" presStyleLbl="node3" presStyleIdx="15" presStyleCnt="16"/>
      <dgm:spPr/>
    </dgm:pt>
    <dgm:pt modelId="{D12F96D1-B31D-4C82-8098-32CDCB20DBB7}" type="pres">
      <dgm:prSet presAssocID="{E6A89650-ABFC-41E7-9F71-CAE7307658E7}" presName="hierChild4" presStyleCnt="0"/>
      <dgm:spPr/>
    </dgm:pt>
    <dgm:pt modelId="{543B4F93-709B-4F5F-BC19-2C716257ED5C}" type="pres">
      <dgm:prSet presAssocID="{E6A89650-ABFC-41E7-9F71-CAE7307658E7}" presName="hierChild5" presStyleCnt="0"/>
      <dgm:spPr/>
    </dgm:pt>
    <dgm:pt modelId="{E7120E77-DD0D-4A5D-95CF-0C8F678D9516}" type="pres">
      <dgm:prSet presAssocID="{A1871D17-0D75-48A4-87AF-92C077D5D78B}" presName="hierChild5" presStyleCnt="0"/>
      <dgm:spPr/>
    </dgm:pt>
    <dgm:pt modelId="{57D402E8-D346-4F66-9B63-FBCB53B8F0B3}" type="pres">
      <dgm:prSet presAssocID="{71C43DDB-8D13-4F7E-885B-3DC4D683F976}" presName="hierChild3" presStyleCnt="0"/>
      <dgm:spPr/>
    </dgm:pt>
  </dgm:ptLst>
  <dgm:cxnLst>
    <dgm:cxn modelId="{DBD04E04-A612-4F11-B6C1-643128797136}" type="presOf" srcId="{E0949377-20CD-4978-8E20-74DF630C3461}" destId="{C0AC1967-54B4-4AFD-A387-1689D66300EE}" srcOrd="0" destOrd="0" presId="urn:microsoft.com/office/officeart/2005/8/layout/orgChart1"/>
    <dgm:cxn modelId="{9FF65505-6FC3-44D5-8EBB-13B40D216C53}" type="presOf" srcId="{A077FC28-9215-4E2C-A160-4286F925D186}" destId="{BABF60F0-CC9D-4D02-922F-2D54A89BE083}" srcOrd="1" destOrd="0" presId="urn:microsoft.com/office/officeart/2005/8/layout/orgChart1"/>
    <dgm:cxn modelId="{BA3F950A-F4D5-4EDF-A1B2-0D66F651A7C0}" type="presOf" srcId="{8BC24F5C-46AE-41EA-9D17-B83DAFE2F987}" destId="{F7003874-E80E-4353-903A-51C726160C08}" srcOrd="0" destOrd="0" presId="urn:microsoft.com/office/officeart/2005/8/layout/orgChart1"/>
    <dgm:cxn modelId="{81D7C00F-8A74-4F5E-88DD-02435FC170AA}" type="presOf" srcId="{22196A54-6028-41BB-8F46-BC2A368820BE}" destId="{F1B5EEF8-8771-424D-A129-27952AA018E6}" srcOrd="0" destOrd="0" presId="urn:microsoft.com/office/officeart/2005/8/layout/orgChart1"/>
    <dgm:cxn modelId="{C4BC4210-336B-4B38-BAD5-83335B095AEC}" type="presOf" srcId="{EB7B5B7C-3A53-4C92-8AC8-4E5B91B5E90D}" destId="{41B75876-D50D-4D03-AE2F-7CFF9978D664}" srcOrd="0" destOrd="0" presId="urn:microsoft.com/office/officeart/2005/8/layout/orgChart1"/>
    <dgm:cxn modelId="{32EF9715-ECE3-4103-AD9B-982A63A962F1}" type="presOf" srcId="{672569E0-98BB-44CD-AA22-AFD514D047C1}" destId="{EAC648DC-F97B-43DF-A363-4CEE12DB137F}" srcOrd="0" destOrd="0" presId="urn:microsoft.com/office/officeart/2005/8/layout/orgChart1"/>
    <dgm:cxn modelId="{CC109C15-1D31-41AA-A31C-AED47C2834CD}" srcId="{A1871D17-0D75-48A4-87AF-92C077D5D78B}" destId="{B1A74C6A-A4AA-4203-B893-6CCE6D6DC879}" srcOrd="1" destOrd="0" parTransId="{F4289B1D-0310-4AB2-B3B4-009C706C3970}" sibTransId="{AC529738-8148-4269-85B2-4525A6E713D3}"/>
    <dgm:cxn modelId="{56A15716-679D-401C-AC1C-9CC084991B90}" type="presOf" srcId="{71C43DDB-8D13-4F7E-885B-3DC4D683F976}" destId="{41F2128B-0ED2-4B4F-98D9-0AAB82DE707B}" srcOrd="1" destOrd="0" presId="urn:microsoft.com/office/officeart/2005/8/layout/orgChart1"/>
    <dgm:cxn modelId="{4BCC5B1B-F5F9-4760-8587-0CF230F126C1}" type="presOf" srcId="{571B52D9-96DB-4279-80BB-DA65CBF6F96C}" destId="{B9150E0E-3184-4971-B2AE-91FB1A40D55F}" srcOrd="1" destOrd="0" presId="urn:microsoft.com/office/officeart/2005/8/layout/orgChart1"/>
    <dgm:cxn modelId="{B2DC831D-02BB-4319-82C8-B20B0190AD84}" type="presOf" srcId="{C5D84C19-6238-470F-9FEE-310899BC9FDB}" destId="{E7E8D898-0D74-41DC-AF26-7FCC80BB1AF6}" srcOrd="1" destOrd="0" presId="urn:microsoft.com/office/officeart/2005/8/layout/orgChart1"/>
    <dgm:cxn modelId="{E3BA051E-9147-45AC-AC25-977C6BD86E89}" type="presOf" srcId="{F7D78396-5CE0-4415-A11E-70B1FAE6B07C}" destId="{CABCFD6B-E4DF-4089-A9D5-6EDA4E17DA44}" srcOrd="0" destOrd="0" presId="urn:microsoft.com/office/officeart/2005/8/layout/orgChart1"/>
    <dgm:cxn modelId="{827C5C20-1804-4096-9FC5-2D583B1BD715}" type="presOf" srcId="{A1871D17-0D75-48A4-87AF-92C077D5D78B}" destId="{D88C981B-4C55-4183-8A76-7145917207FE}" srcOrd="1" destOrd="0" presId="urn:microsoft.com/office/officeart/2005/8/layout/orgChart1"/>
    <dgm:cxn modelId="{A429C424-2CA7-496E-A306-26E356CE1768}" type="presOf" srcId="{916326B4-07B3-4E22-A2C4-04846CCEB2C8}" destId="{AC1031D4-3C84-48C2-98ED-1CFAFA56128F}" srcOrd="0" destOrd="0" presId="urn:microsoft.com/office/officeart/2005/8/layout/orgChart1"/>
    <dgm:cxn modelId="{B7198729-CB7E-4823-AD7B-B73AE40AD987}" type="presOf" srcId="{2B7B3923-451C-4C5C-ABE9-3D844DD7332F}" destId="{4C944352-35BD-4784-AF3A-9CA76ACC9A71}" srcOrd="0" destOrd="0" presId="urn:microsoft.com/office/officeart/2005/8/layout/orgChart1"/>
    <dgm:cxn modelId="{154D412C-867C-4D3F-8AA2-3BC4327D935F}" srcId="{71C43DDB-8D13-4F7E-885B-3DC4D683F976}" destId="{2C94BAC8-9B41-4BB0-BC15-790863E84A7A}" srcOrd="2" destOrd="0" parTransId="{EB7B5B7C-3A53-4C92-8AC8-4E5B91B5E90D}" sibTransId="{EF483E49-7C65-4F6E-B598-F6D0568D50EF}"/>
    <dgm:cxn modelId="{87D9342D-BFA2-4D1C-B144-3AF39A3D1FE9}" type="presOf" srcId="{006D310E-C502-4EBD-845F-18147808D077}" destId="{33DA2263-22FA-4E3C-88AB-251AD2B4151D}" srcOrd="1" destOrd="0" presId="urn:microsoft.com/office/officeart/2005/8/layout/orgChart1"/>
    <dgm:cxn modelId="{C7A9992D-F4B7-4BB8-9A93-9282EA926EAB}" type="presOf" srcId="{A077FC28-9215-4E2C-A160-4286F925D186}" destId="{85875488-7DF5-44F9-97C5-52B8246F7B63}" srcOrd="0" destOrd="0" presId="urn:microsoft.com/office/officeart/2005/8/layout/orgChart1"/>
    <dgm:cxn modelId="{0893402E-9C27-4FC1-83E9-479FB2E2E1FD}" srcId="{A1871D17-0D75-48A4-87AF-92C077D5D78B}" destId="{2B7B3923-451C-4C5C-ABE9-3D844DD7332F}" srcOrd="0" destOrd="0" parTransId="{A19F96BB-D030-4CFD-A9FE-F4E11EE2B0B9}" sibTransId="{3FECF588-F3A3-4F70-BDAA-FC2823E922C9}"/>
    <dgm:cxn modelId="{FA60E12F-2803-4AE5-A5EC-34F53837932F}" type="presOf" srcId="{6288EC59-BDD6-42E7-8BD2-73DDEEBFEA95}" destId="{1052540A-D79E-4312-9A3D-8BC9251A1EBF}" srcOrd="0" destOrd="0" presId="urn:microsoft.com/office/officeart/2005/8/layout/orgChart1"/>
    <dgm:cxn modelId="{CE21E42F-63DA-4292-A3B2-8A60E163506D}" type="presOf" srcId="{571B52D9-96DB-4279-80BB-DA65CBF6F96C}" destId="{D6B87DDC-03AD-4CBC-AE7C-B365D18CC7F8}" srcOrd="0" destOrd="0" presId="urn:microsoft.com/office/officeart/2005/8/layout/orgChart1"/>
    <dgm:cxn modelId="{1A777731-C57C-46D1-A532-1A8E34909FD0}" type="presOf" srcId="{F7D78396-5CE0-4415-A11E-70B1FAE6B07C}" destId="{EE3847E3-3718-4EC0-99A3-D90928FFA500}" srcOrd="1" destOrd="0" presId="urn:microsoft.com/office/officeart/2005/8/layout/orgChart1"/>
    <dgm:cxn modelId="{C69F1C33-B238-454B-B3D4-FA5ADEDB9F28}" type="presOf" srcId="{C20F52B1-243A-4D21-A752-D352B1E767AB}" destId="{C57C3050-9B2D-4D34-A9CB-3652DE3D4ED8}" srcOrd="0" destOrd="0" presId="urn:microsoft.com/office/officeart/2005/8/layout/orgChart1"/>
    <dgm:cxn modelId="{28645D37-BDF8-49F1-8C3E-6A008CA555DE}" type="presOf" srcId="{A1871D17-0D75-48A4-87AF-92C077D5D78B}" destId="{DFCCC874-B864-44CE-9DF1-FC291ACB3DC5}" srcOrd="0" destOrd="0" presId="urn:microsoft.com/office/officeart/2005/8/layout/orgChart1"/>
    <dgm:cxn modelId="{D7C58D37-BCAB-4503-95D2-24279AC7ADCD}" srcId="{2C94BAC8-9B41-4BB0-BC15-790863E84A7A}" destId="{571B52D9-96DB-4279-80BB-DA65CBF6F96C}" srcOrd="0" destOrd="0" parTransId="{8BC24F5C-46AE-41EA-9D17-B83DAFE2F987}" sibTransId="{8648AA8D-D914-45CD-B357-BCCB5BE33341}"/>
    <dgm:cxn modelId="{792C4238-B444-4130-A9A2-D57D54E5BC42}" type="presOf" srcId="{18583975-A296-4089-B042-C932CD7B7863}" destId="{CBFE61E1-035E-4D5E-8FAC-011BAF4ECA08}" srcOrd="0" destOrd="0" presId="urn:microsoft.com/office/officeart/2005/8/layout/orgChart1"/>
    <dgm:cxn modelId="{180A6B39-7F9C-4330-9AAF-EEB046822275}" type="presOf" srcId="{B3868F9F-D165-49AC-BF45-86B842BCEF91}" destId="{9FD58032-E3A4-47AC-AA7A-4FB44A68EDA2}" srcOrd="0" destOrd="0" presId="urn:microsoft.com/office/officeart/2005/8/layout/orgChart1"/>
    <dgm:cxn modelId="{D6CC193A-E023-42FC-A2C3-6AAC1C4E2687}" type="presOf" srcId="{381BFFE8-18C9-455E-8401-DCC84A912C85}" destId="{E08A2065-4FE3-4952-AAA9-209F7B3D0D25}" srcOrd="0" destOrd="0" presId="urn:microsoft.com/office/officeart/2005/8/layout/orgChart1"/>
    <dgm:cxn modelId="{E80C8B3D-486A-4182-8BD0-2DE8119EE9C9}" type="presOf" srcId="{95E267A1-A9A0-4075-82D6-5FF9F99DF796}" destId="{A34B96E2-B554-4C3E-B633-DC9DF44E3FF6}" srcOrd="0" destOrd="0" presId="urn:microsoft.com/office/officeart/2005/8/layout/orgChart1"/>
    <dgm:cxn modelId="{33C6095F-FA78-4AAF-A396-C8A46B3DF8A4}" type="presOf" srcId="{A3A188FD-CB0F-4CB6-A12C-3CC3727C716A}" destId="{4D08D1A6-D68D-46AE-8F73-D23824216C9C}" srcOrd="1" destOrd="0" presId="urn:microsoft.com/office/officeart/2005/8/layout/orgChart1"/>
    <dgm:cxn modelId="{F34F4449-CAB3-4E5A-954E-809F1A1E0AA1}" type="presOf" srcId="{2C94BAC8-9B41-4BB0-BC15-790863E84A7A}" destId="{20AA17FE-5490-45ED-8C51-074DF72D090C}" srcOrd="0" destOrd="0" presId="urn:microsoft.com/office/officeart/2005/8/layout/orgChart1"/>
    <dgm:cxn modelId="{45DE9869-21C9-4712-888B-25DB92E4ECDE}" srcId="{71C43DDB-8D13-4F7E-885B-3DC4D683F976}" destId="{18FAD5F2-40D7-47E0-BE59-E345BA3F047A}" srcOrd="0" destOrd="0" parTransId="{66CBE81B-CE97-412C-B7A7-8D7B65F5B9FC}" sibTransId="{20FA17F5-0F50-44A7-AD3D-F0ED41F4C984}"/>
    <dgm:cxn modelId="{B3E05A4C-6A8D-4B65-9E5C-C991BE0DB31A}" srcId="{EACCA21E-586A-4EA5-AA93-58F5EE452455}" destId="{71C43DDB-8D13-4F7E-885B-3DC4D683F976}" srcOrd="0" destOrd="0" parTransId="{9CB893A0-7661-4ED3-9FFB-733410EF5ABE}" sibTransId="{B4B21FF3-AE07-4976-97E0-0CCCE7BCC6C0}"/>
    <dgm:cxn modelId="{3BD09F6D-BEEC-4D09-9B5C-B1EDDBCFA6BF}" type="presOf" srcId="{F4289B1D-0310-4AB2-B3B4-009C706C3970}" destId="{2C392201-DC73-4C3D-AA6E-58A4398409A7}" srcOrd="0" destOrd="0" presId="urn:microsoft.com/office/officeart/2005/8/layout/orgChart1"/>
    <dgm:cxn modelId="{6EADBB6E-E96D-4CA2-AEC5-678407F803EA}" type="presOf" srcId="{A831226A-E23E-4865-B431-AA0CCA5D069B}" destId="{2F51AF1A-55D8-4558-8B6B-ADED527B7BE5}" srcOrd="0" destOrd="0" presId="urn:microsoft.com/office/officeart/2005/8/layout/orgChart1"/>
    <dgm:cxn modelId="{22FA0650-8980-4C62-93CA-AAB8D8595A24}" srcId="{71C43DDB-8D13-4F7E-885B-3DC4D683F976}" destId="{006D310E-C502-4EBD-845F-18147808D077}" srcOrd="3" destOrd="0" parTransId="{381BFFE8-18C9-455E-8401-DCC84A912C85}" sibTransId="{BF0163E1-2893-493A-83CB-F0884C90BD1B}"/>
    <dgm:cxn modelId="{41377054-FCA5-42DE-B6DA-BD48A4AC6214}" type="presOf" srcId="{B1A74C6A-A4AA-4203-B893-6CCE6D6DC879}" destId="{3ADF45E8-CADF-4476-960C-816C0DF09070}" srcOrd="0" destOrd="0" presId="urn:microsoft.com/office/officeart/2005/8/layout/orgChart1"/>
    <dgm:cxn modelId="{6E140A58-F8A2-438F-BBBA-11CF3F9DB0C3}" srcId="{18FAD5F2-40D7-47E0-BE59-E345BA3F047A}" destId="{5F267D88-02FB-445A-BAB1-47E75F4A9E3A}" srcOrd="1" destOrd="0" parTransId="{E7D50853-0C3C-4F64-BE14-24CD1E614735}" sibTransId="{6F4CB32C-BBDB-49BD-B0EC-AA2A26F3372A}"/>
    <dgm:cxn modelId="{FA505B58-0EF3-42B5-B0C2-5A309A53469A}" type="presOf" srcId="{ADACB641-5389-46F3-BBF2-D736C87E4AFC}" destId="{C3309B71-5F7E-4C75-B931-16F2BE73074C}" srcOrd="1" destOrd="0" presId="urn:microsoft.com/office/officeart/2005/8/layout/orgChart1"/>
    <dgm:cxn modelId="{C3121859-E149-4FF5-A546-05147505EE42}" type="presOf" srcId="{940183E1-8A23-4D03-8652-BE301BC68489}" destId="{A0EE27D0-E93C-490C-AED1-FAC829D83886}" srcOrd="1" destOrd="0" presId="urn:microsoft.com/office/officeart/2005/8/layout/orgChart1"/>
    <dgm:cxn modelId="{82CC9559-6328-48C2-89E6-9C4A76604A55}" type="presOf" srcId="{E7D50853-0C3C-4F64-BE14-24CD1E614735}" destId="{DFC727B1-EEEB-405D-AD55-C99F596D5B53}" srcOrd="0" destOrd="0" presId="urn:microsoft.com/office/officeart/2005/8/layout/orgChart1"/>
    <dgm:cxn modelId="{1AE83C7C-B991-4769-B967-5AB4E22ABCB6}" type="presOf" srcId="{940183E1-8A23-4D03-8652-BE301BC68489}" destId="{84F1ECD0-5446-4E68-8549-E9E88E1AEC43}" srcOrd="0" destOrd="0" presId="urn:microsoft.com/office/officeart/2005/8/layout/orgChart1"/>
    <dgm:cxn modelId="{7085AF7C-F26E-460B-B3E6-5E3F60AE4E28}" type="presOf" srcId="{006D310E-C502-4EBD-845F-18147808D077}" destId="{3EBA67FE-1FA2-4027-A9A5-5DAD95064229}" srcOrd="0" destOrd="0" presId="urn:microsoft.com/office/officeart/2005/8/layout/orgChart1"/>
    <dgm:cxn modelId="{D9E4297D-0246-46FF-9ED8-1B75508284EC}" type="presOf" srcId="{5F267D88-02FB-445A-BAB1-47E75F4A9E3A}" destId="{2777CC72-A7F0-43DB-8255-4FD2962E8B3E}" srcOrd="1" destOrd="0" presId="urn:microsoft.com/office/officeart/2005/8/layout/orgChart1"/>
    <dgm:cxn modelId="{304BA186-F4B8-46B2-B946-6C5A59AE14A9}" type="presOf" srcId="{2B7B3923-451C-4C5C-ABE9-3D844DD7332F}" destId="{041B7DFC-6803-4F98-B5B1-2247E824E361}" srcOrd="1" destOrd="0" presId="urn:microsoft.com/office/officeart/2005/8/layout/orgChart1"/>
    <dgm:cxn modelId="{6CC43A88-EEF8-4141-863F-DA12EE650CAF}" type="presOf" srcId="{8B4146C9-C397-42DF-80A4-FA07A7EBA2B7}" destId="{595C0E4A-F343-4C3D-856E-B135C3471537}" srcOrd="1" destOrd="0" presId="urn:microsoft.com/office/officeart/2005/8/layout/orgChart1"/>
    <dgm:cxn modelId="{5BB8748C-DF21-4120-8E2B-D09B1B1ED186}" type="presOf" srcId="{CD012DD5-79DA-4B3C-AEE4-75746EABEF28}" destId="{4E9267B9-7477-4581-9277-7233D885EEA9}" srcOrd="0" destOrd="0" presId="urn:microsoft.com/office/officeart/2005/8/layout/orgChart1"/>
    <dgm:cxn modelId="{F976998C-4329-4158-A6CF-262E7B7CB605}" type="presOf" srcId="{32BD7408-BB58-435F-92D3-923526ADCF4C}" destId="{2E427099-98C4-4237-B298-EB1D42F7E18D}" srcOrd="0" destOrd="0" presId="urn:microsoft.com/office/officeart/2005/8/layout/orgChart1"/>
    <dgm:cxn modelId="{6089AB8E-C86A-4229-A620-0A7FBE8F70FD}" type="presOf" srcId="{3DB1C395-FB64-4CB4-B47D-69140C07DA9E}" destId="{059F4602-784F-43D4-B6DD-0867B6EEF7A1}" srcOrd="0" destOrd="0" presId="urn:microsoft.com/office/officeart/2005/8/layout/orgChart1"/>
    <dgm:cxn modelId="{B5D75F95-CC5A-44A1-8DA9-2BE32FDBAD5E}" srcId="{18FAD5F2-40D7-47E0-BE59-E345BA3F047A}" destId="{A3A188FD-CB0F-4CB6-A12C-3CC3727C716A}" srcOrd="0" destOrd="0" parTransId="{3DB1C395-FB64-4CB4-B47D-69140C07DA9E}" sibTransId="{B0E71AEE-8478-445A-AC43-1B08B1215E6B}"/>
    <dgm:cxn modelId="{00884E98-C593-4315-A433-C973863EA6E9}" srcId="{18FAD5F2-40D7-47E0-BE59-E345BA3F047A}" destId="{8B4146C9-C397-42DF-80A4-FA07A7EBA2B7}" srcOrd="3" destOrd="0" parTransId="{C20F52B1-243A-4D21-A752-D352B1E767AB}" sibTransId="{57FA9ECD-0677-4536-9CE2-0C1085E2C99C}"/>
    <dgm:cxn modelId="{28F8929B-AFBF-4055-B3AC-2CE636C5412D}" srcId="{2C94BAC8-9B41-4BB0-BC15-790863E84A7A}" destId="{672569E0-98BB-44CD-AA22-AFD514D047C1}" srcOrd="1" destOrd="0" parTransId="{A831226A-E23E-4865-B431-AA0CCA5D069B}" sibTransId="{348466D8-B9A1-4D22-9DC8-7D97A6306911}"/>
    <dgm:cxn modelId="{FBDE799D-CA52-489F-A8C1-42315363D84A}" type="presOf" srcId="{EACCA21E-586A-4EA5-AA93-58F5EE452455}" destId="{33150242-5DC7-42E7-B861-6A558F389BCC}" srcOrd="0" destOrd="0" presId="urn:microsoft.com/office/officeart/2005/8/layout/orgChart1"/>
    <dgm:cxn modelId="{EA70409E-CD8C-46D4-83BE-685316569171}" srcId="{71C43DDB-8D13-4F7E-885B-3DC4D683F976}" destId="{A077FC28-9215-4E2C-A160-4286F925D186}" srcOrd="1" destOrd="0" parTransId="{1915EDB2-2F02-488E-B410-A371C11ECDB3}" sibTransId="{E3409344-B607-43AF-892E-210E2B86B99A}"/>
    <dgm:cxn modelId="{035AA49E-AADB-471B-94C3-0523D8122282}" type="presOf" srcId="{D28FD952-C5E9-4472-BB04-CF5E7520D6B7}" destId="{028824A3-2992-4ABA-95FA-77405C224F79}" srcOrd="0" destOrd="0" presId="urn:microsoft.com/office/officeart/2005/8/layout/orgChart1"/>
    <dgm:cxn modelId="{3FA638A1-1E3F-49DD-8F77-CFB1430F5651}" type="presOf" srcId="{E6A89650-ABFC-41E7-9F71-CAE7307658E7}" destId="{C8E5E38D-7B31-426B-90C2-B4D4273733D0}" srcOrd="0" destOrd="0" presId="urn:microsoft.com/office/officeart/2005/8/layout/orgChart1"/>
    <dgm:cxn modelId="{A45507A2-0277-4810-95CA-22DF835CA8CF}" srcId="{18FAD5F2-40D7-47E0-BE59-E345BA3F047A}" destId="{D28FD952-C5E9-4472-BB04-CF5E7520D6B7}" srcOrd="2" destOrd="0" parTransId="{11321DA9-EAF4-4E1E-B597-C28F66F6B43B}" sibTransId="{1D7E84DC-8C18-4A82-9FC6-A8EA3D466099}"/>
    <dgm:cxn modelId="{F3BC41A3-96FA-4806-9CBA-776F120EBF40}" type="presOf" srcId="{11321DA9-EAF4-4E1E-B597-C28F66F6B43B}" destId="{8A0ADF3A-C731-4FE3-BC54-CC7C2F5DAA43}" srcOrd="0" destOrd="0" presId="urn:microsoft.com/office/officeart/2005/8/layout/orgChart1"/>
    <dgm:cxn modelId="{40985AA3-A52C-4D0F-A80E-AF73313E8FFD}" type="presOf" srcId="{45408016-07F2-4D2A-A9B1-35CB1EE99CFF}" destId="{03A5E6E4-D0D4-4E24-8388-401D56B2C194}" srcOrd="1" destOrd="0" presId="urn:microsoft.com/office/officeart/2005/8/layout/orgChart1"/>
    <dgm:cxn modelId="{B27567A5-AA1F-41FC-A268-D838BA8606CB}" type="presOf" srcId="{C5D84C19-6238-470F-9FEE-310899BC9FDB}" destId="{B7FA35A3-3970-4045-AD60-24EE71509C92}" srcOrd="0" destOrd="0" presId="urn:microsoft.com/office/officeart/2005/8/layout/orgChart1"/>
    <dgm:cxn modelId="{41ACA7AD-EB5A-44D8-B889-78D6272C9934}" type="presOf" srcId="{E6A89650-ABFC-41E7-9F71-CAE7307658E7}" destId="{45890654-EFB3-450F-B700-0B21BEA78604}" srcOrd="1" destOrd="0" presId="urn:microsoft.com/office/officeart/2005/8/layout/orgChart1"/>
    <dgm:cxn modelId="{E9238DB3-C53A-4144-BDCE-3306FE08ED9A}" type="presOf" srcId="{672569E0-98BB-44CD-AA22-AFD514D047C1}" destId="{7E5E21DD-2D81-470D-BD8F-55CCFFFE27C2}" srcOrd="1" destOrd="0" presId="urn:microsoft.com/office/officeart/2005/8/layout/orgChart1"/>
    <dgm:cxn modelId="{DD41CDB6-0D1F-434D-A763-25B66D6C20D1}" type="presOf" srcId="{5F267D88-02FB-445A-BAB1-47E75F4A9E3A}" destId="{D52D7527-29D8-42BB-A4F9-8AB66C87C290}" srcOrd="0" destOrd="0" presId="urn:microsoft.com/office/officeart/2005/8/layout/orgChart1"/>
    <dgm:cxn modelId="{990EC2B9-9B2C-43F3-A588-8D2F7303826A}" type="presOf" srcId="{18FAD5F2-40D7-47E0-BE59-E345BA3F047A}" destId="{A33448A9-E911-4312-B0B6-BE7B591389A9}" srcOrd="1" destOrd="0" presId="urn:microsoft.com/office/officeart/2005/8/layout/orgChart1"/>
    <dgm:cxn modelId="{D18E13BA-2A44-4CBF-A99D-F040EFB995C5}" type="presOf" srcId="{45408016-07F2-4D2A-A9B1-35CB1EE99CFF}" destId="{18DE70B1-1EDD-44A6-8D8B-86C6F628BCD2}" srcOrd="0" destOrd="0" presId="urn:microsoft.com/office/officeart/2005/8/layout/orgChart1"/>
    <dgm:cxn modelId="{3CC80CBB-43E0-444D-A38F-3584EB78F608}" type="presOf" srcId="{ADACB641-5389-46F3-BBF2-D736C87E4AFC}" destId="{0BA0F02A-0E9A-4318-A327-D6748ABD9451}" srcOrd="0" destOrd="0" presId="urn:microsoft.com/office/officeart/2005/8/layout/orgChart1"/>
    <dgm:cxn modelId="{DE1DA5BC-BE60-4F7A-91ED-3B035EEBA92A}" type="presOf" srcId="{A3A188FD-CB0F-4CB6-A12C-3CC3727C716A}" destId="{D4FF49E2-CC01-42B7-90EE-54B141A0884E}" srcOrd="0" destOrd="0" presId="urn:microsoft.com/office/officeart/2005/8/layout/orgChart1"/>
    <dgm:cxn modelId="{F34321BE-4C8C-4581-ABA9-84E5FCAC7EED}" srcId="{A077FC28-9215-4E2C-A160-4286F925D186}" destId="{940183E1-8A23-4D03-8652-BE301BC68489}" srcOrd="0" destOrd="0" parTransId="{18583975-A296-4089-B042-C932CD7B7863}" sibTransId="{D127DCB9-E3C4-442A-AF4C-58152A5460A2}"/>
    <dgm:cxn modelId="{BE562BC1-40A7-465C-807E-7DCD0F958F23}" srcId="{A077FC28-9215-4E2C-A160-4286F925D186}" destId="{B3868F9F-D165-49AC-BF45-86B842BCEF91}" srcOrd="2" destOrd="0" parTransId="{E0949377-20CD-4978-8E20-74DF630C3461}" sibTransId="{B447BE62-39C7-4E71-861D-5C71C229B8CE}"/>
    <dgm:cxn modelId="{5ABD47C1-10F0-4641-9D23-6D368D6714DB}" type="presOf" srcId="{B3868F9F-D165-49AC-BF45-86B842BCEF91}" destId="{F4CDC231-A650-4C24-9D09-C9751A05C902}" srcOrd="1" destOrd="0" presId="urn:microsoft.com/office/officeart/2005/8/layout/orgChart1"/>
    <dgm:cxn modelId="{F3AF6BC2-8D77-4E51-AF9D-338E7D5F4293}" type="presOf" srcId="{2C94BAC8-9B41-4BB0-BC15-790863E84A7A}" destId="{4C3B5794-40BB-4A1B-821E-007B28F2061B}" srcOrd="1" destOrd="0" presId="urn:microsoft.com/office/officeart/2005/8/layout/orgChart1"/>
    <dgm:cxn modelId="{1FBE7FC3-7B76-45F2-B60C-98FCB7487486}" srcId="{006D310E-C502-4EBD-845F-18147808D077}" destId="{F7D78396-5CE0-4415-A11E-70B1FAE6B07C}" srcOrd="2" destOrd="0" parTransId="{95E267A1-A9A0-4075-82D6-5FF9F99DF796}" sibTransId="{6013C76B-BADB-40A0-ADDF-4C8801E0D592}"/>
    <dgm:cxn modelId="{FB3F97C9-63E5-4196-811B-ED1628E65C68}" type="presOf" srcId="{18FAD5F2-40D7-47E0-BE59-E345BA3F047A}" destId="{D297117F-02AD-4BD5-BE41-33DA3BB98398}" srcOrd="0" destOrd="0" presId="urn:microsoft.com/office/officeart/2005/8/layout/orgChart1"/>
    <dgm:cxn modelId="{C8B3AAC9-2070-4FF1-9B5D-C4C3F88BD5AE}" srcId="{006D310E-C502-4EBD-845F-18147808D077}" destId="{ADACB641-5389-46F3-BBF2-D736C87E4AFC}" srcOrd="1" destOrd="0" parTransId="{A5C7B8C2-7C8A-4433-8BCB-A60CCC52F07C}" sibTransId="{11FFA19D-DF7D-4BD1-8E0C-B6E945641828}"/>
    <dgm:cxn modelId="{17B08ECA-6CD5-4D68-89B6-C029A7EF8553}" type="presOf" srcId="{1915EDB2-2F02-488E-B410-A371C11ECDB3}" destId="{C5352ECC-D1FB-40C8-87E8-E25A5120D8CB}" srcOrd="0" destOrd="0" presId="urn:microsoft.com/office/officeart/2005/8/layout/orgChart1"/>
    <dgm:cxn modelId="{C0F8D2CA-5360-45D5-8812-172FBCAB7AD8}" type="presOf" srcId="{8B4146C9-C397-42DF-80A4-FA07A7EBA2B7}" destId="{7A535935-1808-4F99-8B80-4D0B8DBB31E5}" srcOrd="0" destOrd="0" presId="urn:microsoft.com/office/officeart/2005/8/layout/orgChart1"/>
    <dgm:cxn modelId="{7AA03BCB-36FD-41DC-87AC-83232718D73A}" type="presOf" srcId="{B1A74C6A-A4AA-4203-B893-6CCE6D6DC879}" destId="{E360AF04-6AB1-4DA1-A0D2-C32E98B55C6D}" srcOrd="1" destOrd="0" presId="urn:microsoft.com/office/officeart/2005/8/layout/orgChart1"/>
    <dgm:cxn modelId="{9A3CA2CD-5655-465C-8527-222C39F7961E}" srcId="{A1871D17-0D75-48A4-87AF-92C077D5D78B}" destId="{E6A89650-ABFC-41E7-9F71-CAE7307658E7}" srcOrd="2" destOrd="0" parTransId="{CD012DD5-79DA-4B3C-AEE4-75746EABEF28}" sibTransId="{17A00DAB-1C82-4BB6-B907-042CE15860E7}"/>
    <dgm:cxn modelId="{F737C7CD-C4DB-4F7C-817D-6668140B15BE}" srcId="{006D310E-C502-4EBD-845F-18147808D077}" destId="{45408016-07F2-4D2A-A9B1-35CB1EE99CFF}" srcOrd="0" destOrd="0" parTransId="{AD5E4F60-8DBF-4688-AACF-47D5C14403FB}" sibTransId="{61A9B414-5DD4-4F1A-B642-4CBDEE7E8BEA}"/>
    <dgm:cxn modelId="{EBA423CE-D620-4996-9915-DA6E6CAF89D6}" type="presOf" srcId="{D28FD952-C5E9-4472-BB04-CF5E7520D6B7}" destId="{A8842511-6D4A-4289-94BB-B691AC12E7C6}" srcOrd="1" destOrd="0" presId="urn:microsoft.com/office/officeart/2005/8/layout/orgChart1"/>
    <dgm:cxn modelId="{6DDC53CE-0299-4233-AEE5-A8644AFE010B}" type="presOf" srcId="{22196A54-6028-41BB-8F46-BC2A368820BE}" destId="{606E2EB6-8541-4233-B1AB-4408A0526958}" srcOrd="1" destOrd="0" presId="urn:microsoft.com/office/officeart/2005/8/layout/orgChart1"/>
    <dgm:cxn modelId="{EE9EB7CE-FE34-408F-B5BF-5F43FD631F48}" type="presOf" srcId="{66CBE81B-CE97-412C-B7A7-8D7B65F5B9FC}" destId="{ADAB5547-8512-4742-A0FE-13DD26C4D872}" srcOrd="0" destOrd="0" presId="urn:microsoft.com/office/officeart/2005/8/layout/orgChart1"/>
    <dgm:cxn modelId="{F08371D1-D2BC-4B36-826E-C96FF0A9820A}" type="presOf" srcId="{71C43DDB-8D13-4F7E-885B-3DC4D683F976}" destId="{ABF25E42-56A0-477E-AC0A-122FA8F93DF8}" srcOrd="0" destOrd="0" presId="urn:microsoft.com/office/officeart/2005/8/layout/orgChart1"/>
    <dgm:cxn modelId="{7DAAC3D3-B273-45EE-9FAC-6B05F80070EA}" srcId="{71C43DDB-8D13-4F7E-885B-3DC4D683F976}" destId="{A1871D17-0D75-48A4-87AF-92C077D5D78B}" srcOrd="4" destOrd="0" parTransId="{32BD7408-BB58-435F-92D3-923526ADCF4C}" sibTransId="{0AAE313A-816F-42D8-9861-B07312874A54}"/>
    <dgm:cxn modelId="{A590F8DF-54FF-4F7D-8FB5-17769BD92552}" type="presOf" srcId="{AD5E4F60-8DBF-4688-AACF-47D5C14403FB}" destId="{98BAFE99-A71F-48D6-9E94-B17C3F99E88D}" srcOrd="0" destOrd="0" presId="urn:microsoft.com/office/officeart/2005/8/layout/orgChart1"/>
    <dgm:cxn modelId="{413332E1-A78B-4AF3-85F4-F72B2CAEF944}" type="presOf" srcId="{A5C7B8C2-7C8A-4433-8BCB-A60CCC52F07C}" destId="{667D469E-2610-4842-9DF2-2719B5637F55}" srcOrd="0" destOrd="0" presId="urn:microsoft.com/office/officeart/2005/8/layout/orgChart1"/>
    <dgm:cxn modelId="{71B238E1-6A79-4D54-8E74-40C012952432}" srcId="{A077FC28-9215-4E2C-A160-4286F925D186}" destId="{C5D84C19-6238-470F-9FEE-310899BC9FDB}" srcOrd="1" destOrd="0" parTransId="{916326B4-07B3-4E22-A2C4-04846CCEB2C8}" sibTransId="{C9E0DF34-DFC1-4432-8754-77A8D6B37433}"/>
    <dgm:cxn modelId="{979CB3E2-61CF-4AB6-A7CA-CF75A5DBDF4C}" type="presOf" srcId="{A19F96BB-D030-4CFD-A9FE-F4E11EE2B0B9}" destId="{9FECD575-5257-416E-80A6-7920B57E211C}" srcOrd="0" destOrd="0" presId="urn:microsoft.com/office/officeart/2005/8/layout/orgChart1"/>
    <dgm:cxn modelId="{E14ED7E2-4CC0-422A-BFB7-2A20D73BCE28}" srcId="{2C94BAC8-9B41-4BB0-BC15-790863E84A7A}" destId="{22196A54-6028-41BB-8F46-BC2A368820BE}" srcOrd="2" destOrd="0" parTransId="{6288EC59-BDD6-42E7-8BD2-73DDEEBFEA95}" sibTransId="{84F56770-FE69-42E9-9BC7-733195C67402}"/>
    <dgm:cxn modelId="{79C6D22F-A399-46C0-BC8E-1E48DF77EAD6}" type="presParOf" srcId="{33150242-5DC7-42E7-B861-6A558F389BCC}" destId="{36A71B99-D315-4CD1-8D70-E1A0A871053C}" srcOrd="0" destOrd="0" presId="urn:microsoft.com/office/officeart/2005/8/layout/orgChart1"/>
    <dgm:cxn modelId="{DFB643A6-9289-4EA1-A10A-DA6872418CC9}" type="presParOf" srcId="{36A71B99-D315-4CD1-8D70-E1A0A871053C}" destId="{FFC88B0B-201F-4D1F-BC6F-9A3D8A34D808}" srcOrd="0" destOrd="0" presId="urn:microsoft.com/office/officeart/2005/8/layout/orgChart1"/>
    <dgm:cxn modelId="{54F4910C-DEEB-4132-AD61-5A9147579A5C}" type="presParOf" srcId="{FFC88B0B-201F-4D1F-BC6F-9A3D8A34D808}" destId="{ABF25E42-56A0-477E-AC0A-122FA8F93DF8}" srcOrd="0" destOrd="0" presId="urn:microsoft.com/office/officeart/2005/8/layout/orgChart1"/>
    <dgm:cxn modelId="{40FE3296-51D6-4CC3-823B-13A2EC1CF90E}" type="presParOf" srcId="{FFC88B0B-201F-4D1F-BC6F-9A3D8A34D808}" destId="{41F2128B-0ED2-4B4F-98D9-0AAB82DE707B}" srcOrd="1" destOrd="0" presId="urn:microsoft.com/office/officeart/2005/8/layout/orgChart1"/>
    <dgm:cxn modelId="{FA5FB9FD-2271-42C4-A0E0-C745EF16C00F}" type="presParOf" srcId="{36A71B99-D315-4CD1-8D70-E1A0A871053C}" destId="{5C295A1C-FCBD-4410-8893-8762FA201DA1}" srcOrd="1" destOrd="0" presId="urn:microsoft.com/office/officeart/2005/8/layout/orgChart1"/>
    <dgm:cxn modelId="{1E6042A9-AEA5-49D5-8DD0-E94CE6D2D289}" type="presParOf" srcId="{5C295A1C-FCBD-4410-8893-8762FA201DA1}" destId="{ADAB5547-8512-4742-A0FE-13DD26C4D872}" srcOrd="0" destOrd="0" presId="urn:microsoft.com/office/officeart/2005/8/layout/orgChart1"/>
    <dgm:cxn modelId="{453C2940-6022-490A-B9DB-EEE32DD493ED}" type="presParOf" srcId="{5C295A1C-FCBD-4410-8893-8762FA201DA1}" destId="{98A4EEFA-F875-4EB2-90C2-3BEFD5D646DA}" srcOrd="1" destOrd="0" presId="urn:microsoft.com/office/officeart/2005/8/layout/orgChart1"/>
    <dgm:cxn modelId="{CB541DBB-521B-4A48-9210-D4A1A947A1CB}" type="presParOf" srcId="{98A4EEFA-F875-4EB2-90C2-3BEFD5D646DA}" destId="{9C37A0EB-EC61-48A4-B70F-E005AA446DF7}" srcOrd="0" destOrd="0" presId="urn:microsoft.com/office/officeart/2005/8/layout/orgChart1"/>
    <dgm:cxn modelId="{7093D91A-72E1-4FE1-9157-F491F0EE6D19}" type="presParOf" srcId="{9C37A0EB-EC61-48A4-B70F-E005AA446DF7}" destId="{D297117F-02AD-4BD5-BE41-33DA3BB98398}" srcOrd="0" destOrd="0" presId="urn:microsoft.com/office/officeart/2005/8/layout/orgChart1"/>
    <dgm:cxn modelId="{AA034AA9-664D-4037-993E-B42EE9E47080}" type="presParOf" srcId="{9C37A0EB-EC61-48A4-B70F-E005AA446DF7}" destId="{A33448A9-E911-4312-B0B6-BE7B591389A9}" srcOrd="1" destOrd="0" presId="urn:microsoft.com/office/officeart/2005/8/layout/orgChart1"/>
    <dgm:cxn modelId="{00B978FA-AF97-4D8A-BB4E-419C42CC21C2}" type="presParOf" srcId="{98A4EEFA-F875-4EB2-90C2-3BEFD5D646DA}" destId="{8203477B-D6A3-4DB6-952E-1F68B062802F}" srcOrd="1" destOrd="0" presId="urn:microsoft.com/office/officeart/2005/8/layout/orgChart1"/>
    <dgm:cxn modelId="{F146B9C4-B9E4-4630-B68F-6517F1A196B6}" type="presParOf" srcId="{8203477B-D6A3-4DB6-952E-1F68B062802F}" destId="{059F4602-784F-43D4-B6DD-0867B6EEF7A1}" srcOrd="0" destOrd="0" presId="urn:microsoft.com/office/officeart/2005/8/layout/orgChart1"/>
    <dgm:cxn modelId="{89284C79-943E-4158-B9D1-00743C699F3C}" type="presParOf" srcId="{8203477B-D6A3-4DB6-952E-1F68B062802F}" destId="{B9B55E2E-16F8-488B-BBC0-EB4AD1CE0B75}" srcOrd="1" destOrd="0" presId="urn:microsoft.com/office/officeart/2005/8/layout/orgChart1"/>
    <dgm:cxn modelId="{77F1CC1C-4BCE-40DB-A54A-C16B1A820C01}" type="presParOf" srcId="{B9B55E2E-16F8-488B-BBC0-EB4AD1CE0B75}" destId="{60199D3F-F3E5-48BE-8D38-5B7BBA1BF63C}" srcOrd="0" destOrd="0" presId="urn:microsoft.com/office/officeart/2005/8/layout/orgChart1"/>
    <dgm:cxn modelId="{0266E3AD-23D9-4581-B5A2-413AB82B7E2E}" type="presParOf" srcId="{60199D3F-F3E5-48BE-8D38-5B7BBA1BF63C}" destId="{D4FF49E2-CC01-42B7-90EE-54B141A0884E}" srcOrd="0" destOrd="0" presId="urn:microsoft.com/office/officeart/2005/8/layout/orgChart1"/>
    <dgm:cxn modelId="{448FEA76-4CC5-4474-8674-1A8ED15DF142}" type="presParOf" srcId="{60199D3F-F3E5-48BE-8D38-5B7BBA1BF63C}" destId="{4D08D1A6-D68D-46AE-8F73-D23824216C9C}" srcOrd="1" destOrd="0" presId="urn:microsoft.com/office/officeart/2005/8/layout/orgChart1"/>
    <dgm:cxn modelId="{117FD29E-3CA7-4756-B4D4-BCEAD190C118}" type="presParOf" srcId="{B9B55E2E-16F8-488B-BBC0-EB4AD1CE0B75}" destId="{9AD98268-356A-4C5C-86ED-27E32119F0E0}" srcOrd="1" destOrd="0" presId="urn:microsoft.com/office/officeart/2005/8/layout/orgChart1"/>
    <dgm:cxn modelId="{B0B3D004-FCF1-43CB-A20C-B66503E5934F}" type="presParOf" srcId="{B9B55E2E-16F8-488B-BBC0-EB4AD1CE0B75}" destId="{DA4E852B-D357-4B59-881C-6DB4B71203E6}" srcOrd="2" destOrd="0" presId="urn:microsoft.com/office/officeart/2005/8/layout/orgChart1"/>
    <dgm:cxn modelId="{CD38A46E-02CE-49A0-8234-3AFD40403FD2}" type="presParOf" srcId="{8203477B-D6A3-4DB6-952E-1F68B062802F}" destId="{DFC727B1-EEEB-405D-AD55-C99F596D5B53}" srcOrd="2" destOrd="0" presId="urn:microsoft.com/office/officeart/2005/8/layout/orgChart1"/>
    <dgm:cxn modelId="{B8E45660-F4A4-4B01-BDF0-3D8F1374BEE4}" type="presParOf" srcId="{8203477B-D6A3-4DB6-952E-1F68B062802F}" destId="{53D03B20-5DC4-4473-9275-00525FED92DB}" srcOrd="3" destOrd="0" presId="urn:microsoft.com/office/officeart/2005/8/layout/orgChart1"/>
    <dgm:cxn modelId="{99F53840-A4E8-4F10-A5EC-B954326ECEF9}" type="presParOf" srcId="{53D03B20-5DC4-4473-9275-00525FED92DB}" destId="{D54E74EF-16BB-4D00-AAC0-995CF32263C3}" srcOrd="0" destOrd="0" presId="urn:microsoft.com/office/officeart/2005/8/layout/orgChart1"/>
    <dgm:cxn modelId="{01CF2E28-1FB7-4C97-9B27-1458C624DC56}" type="presParOf" srcId="{D54E74EF-16BB-4D00-AAC0-995CF32263C3}" destId="{D52D7527-29D8-42BB-A4F9-8AB66C87C290}" srcOrd="0" destOrd="0" presId="urn:microsoft.com/office/officeart/2005/8/layout/orgChart1"/>
    <dgm:cxn modelId="{4E49DAB2-4657-483D-BEA9-147E5E13A5EF}" type="presParOf" srcId="{D54E74EF-16BB-4D00-AAC0-995CF32263C3}" destId="{2777CC72-A7F0-43DB-8255-4FD2962E8B3E}" srcOrd="1" destOrd="0" presId="urn:microsoft.com/office/officeart/2005/8/layout/orgChart1"/>
    <dgm:cxn modelId="{7C0F05F6-BD46-477F-B849-004A900C99BF}" type="presParOf" srcId="{53D03B20-5DC4-4473-9275-00525FED92DB}" destId="{F0E0AF2B-3119-4263-AE2E-F6DDA72867E5}" srcOrd="1" destOrd="0" presId="urn:microsoft.com/office/officeart/2005/8/layout/orgChart1"/>
    <dgm:cxn modelId="{7E524CE8-AA53-4BAE-90C3-0BA2A57387D6}" type="presParOf" srcId="{53D03B20-5DC4-4473-9275-00525FED92DB}" destId="{C469AADE-272C-413D-BFBF-E1E2701212A4}" srcOrd="2" destOrd="0" presId="urn:microsoft.com/office/officeart/2005/8/layout/orgChart1"/>
    <dgm:cxn modelId="{66105A77-5C0F-4572-8B49-8C5E4BF9CFD2}" type="presParOf" srcId="{8203477B-D6A3-4DB6-952E-1F68B062802F}" destId="{8A0ADF3A-C731-4FE3-BC54-CC7C2F5DAA43}" srcOrd="4" destOrd="0" presId="urn:microsoft.com/office/officeart/2005/8/layout/orgChart1"/>
    <dgm:cxn modelId="{A5698121-4BD4-4DA5-A413-FC6AAE028285}" type="presParOf" srcId="{8203477B-D6A3-4DB6-952E-1F68B062802F}" destId="{AE8CB317-66BC-424F-8D32-BE9E9BF24E4B}" srcOrd="5" destOrd="0" presId="urn:microsoft.com/office/officeart/2005/8/layout/orgChart1"/>
    <dgm:cxn modelId="{6B64A742-2C12-49E3-8268-90D7C20BA64D}" type="presParOf" srcId="{AE8CB317-66BC-424F-8D32-BE9E9BF24E4B}" destId="{CC72D464-A7BD-4108-9002-3E8FD66A661F}" srcOrd="0" destOrd="0" presId="urn:microsoft.com/office/officeart/2005/8/layout/orgChart1"/>
    <dgm:cxn modelId="{F36C48AE-3B2F-4F79-B265-33490F748711}" type="presParOf" srcId="{CC72D464-A7BD-4108-9002-3E8FD66A661F}" destId="{028824A3-2992-4ABA-95FA-77405C224F79}" srcOrd="0" destOrd="0" presId="urn:microsoft.com/office/officeart/2005/8/layout/orgChart1"/>
    <dgm:cxn modelId="{D8FF0440-DDDC-4047-8317-AA53AD3FF030}" type="presParOf" srcId="{CC72D464-A7BD-4108-9002-3E8FD66A661F}" destId="{A8842511-6D4A-4289-94BB-B691AC12E7C6}" srcOrd="1" destOrd="0" presId="urn:microsoft.com/office/officeart/2005/8/layout/orgChart1"/>
    <dgm:cxn modelId="{7F7C234E-88B6-460A-A727-3A825C030C76}" type="presParOf" srcId="{AE8CB317-66BC-424F-8D32-BE9E9BF24E4B}" destId="{67678967-6904-4A37-BEE4-C57B4AC16E2B}" srcOrd="1" destOrd="0" presId="urn:microsoft.com/office/officeart/2005/8/layout/orgChart1"/>
    <dgm:cxn modelId="{197E997D-8F56-4685-A617-7FB4C280B9F6}" type="presParOf" srcId="{AE8CB317-66BC-424F-8D32-BE9E9BF24E4B}" destId="{2916094B-5162-43FD-B87E-0EB1F1A82A47}" srcOrd="2" destOrd="0" presId="urn:microsoft.com/office/officeart/2005/8/layout/orgChart1"/>
    <dgm:cxn modelId="{D26FAD08-A4AF-47DB-94E0-09E23A0CF64E}" type="presParOf" srcId="{8203477B-D6A3-4DB6-952E-1F68B062802F}" destId="{C57C3050-9B2D-4D34-A9CB-3652DE3D4ED8}" srcOrd="6" destOrd="0" presId="urn:microsoft.com/office/officeart/2005/8/layout/orgChart1"/>
    <dgm:cxn modelId="{35A39E95-3381-40A5-9550-804E2C2638EC}" type="presParOf" srcId="{8203477B-D6A3-4DB6-952E-1F68B062802F}" destId="{1B336775-A374-409E-931D-2354424F7442}" srcOrd="7" destOrd="0" presId="urn:microsoft.com/office/officeart/2005/8/layout/orgChart1"/>
    <dgm:cxn modelId="{82947A33-7705-4803-8A3B-E8D7DDF63BA1}" type="presParOf" srcId="{1B336775-A374-409E-931D-2354424F7442}" destId="{1697059C-CCBA-40DD-8605-135C29809640}" srcOrd="0" destOrd="0" presId="urn:microsoft.com/office/officeart/2005/8/layout/orgChart1"/>
    <dgm:cxn modelId="{72810CE3-11A8-4116-9B3E-01B474AADB53}" type="presParOf" srcId="{1697059C-CCBA-40DD-8605-135C29809640}" destId="{7A535935-1808-4F99-8B80-4D0B8DBB31E5}" srcOrd="0" destOrd="0" presId="urn:microsoft.com/office/officeart/2005/8/layout/orgChart1"/>
    <dgm:cxn modelId="{85118B9C-378E-431F-9EC6-13171DD759A3}" type="presParOf" srcId="{1697059C-CCBA-40DD-8605-135C29809640}" destId="{595C0E4A-F343-4C3D-856E-B135C3471537}" srcOrd="1" destOrd="0" presId="urn:microsoft.com/office/officeart/2005/8/layout/orgChart1"/>
    <dgm:cxn modelId="{DC969075-E749-4614-AF5D-7B62802D2597}" type="presParOf" srcId="{1B336775-A374-409E-931D-2354424F7442}" destId="{FA5C6D48-90D5-4A2D-A357-CBC4A5775C90}" srcOrd="1" destOrd="0" presId="urn:microsoft.com/office/officeart/2005/8/layout/orgChart1"/>
    <dgm:cxn modelId="{BD1535BF-5357-4641-9625-63C5C557E33B}" type="presParOf" srcId="{1B336775-A374-409E-931D-2354424F7442}" destId="{8283766F-C65E-4538-AD1D-BD0D57B16762}" srcOrd="2" destOrd="0" presId="urn:microsoft.com/office/officeart/2005/8/layout/orgChart1"/>
    <dgm:cxn modelId="{B8C053D1-0C9E-4579-B1D2-C9947422C4C6}" type="presParOf" srcId="{98A4EEFA-F875-4EB2-90C2-3BEFD5D646DA}" destId="{B7F1A1A9-545D-4E4B-BEF9-ABB43B780031}" srcOrd="2" destOrd="0" presId="urn:microsoft.com/office/officeart/2005/8/layout/orgChart1"/>
    <dgm:cxn modelId="{358AC8EE-09D8-41D4-8A70-96230B44F596}" type="presParOf" srcId="{5C295A1C-FCBD-4410-8893-8762FA201DA1}" destId="{C5352ECC-D1FB-40C8-87E8-E25A5120D8CB}" srcOrd="2" destOrd="0" presId="urn:microsoft.com/office/officeart/2005/8/layout/orgChart1"/>
    <dgm:cxn modelId="{C2B71513-2ACA-42A8-9C45-4F6D371973F9}" type="presParOf" srcId="{5C295A1C-FCBD-4410-8893-8762FA201DA1}" destId="{A1E8B25F-00E3-4D7E-B578-6CB7F826E88F}" srcOrd="3" destOrd="0" presId="urn:microsoft.com/office/officeart/2005/8/layout/orgChart1"/>
    <dgm:cxn modelId="{BA6DE952-EFBB-4072-BD91-2E7DF7252FBE}" type="presParOf" srcId="{A1E8B25F-00E3-4D7E-B578-6CB7F826E88F}" destId="{183783EF-0DE2-4537-8AD0-7B6CD4D316EA}" srcOrd="0" destOrd="0" presId="urn:microsoft.com/office/officeart/2005/8/layout/orgChart1"/>
    <dgm:cxn modelId="{0DEE86E3-A8CB-462D-9B1C-C9AF106A7EE1}" type="presParOf" srcId="{183783EF-0DE2-4537-8AD0-7B6CD4D316EA}" destId="{85875488-7DF5-44F9-97C5-52B8246F7B63}" srcOrd="0" destOrd="0" presId="urn:microsoft.com/office/officeart/2005/8/layout/orgChart1"/>
    <dgm:cxn modelId="{4FB0FC53-A7E6-444E-B8C3-EA1DDE774C39}" type="presParOf" srcId="{183783EF-0DE2-4537-8AD0-7B6CD4D316EA}" destId="{BABF60F0-CC9D-4D02-922F-2D54A89BE083}" srcOrd="1" destOrd="0" presId="urn:microsoft.com/office/officeart/2005/8/layout/orgChart1"/>
    <dgm:cxn modelId="{E59A142D-8065-4DC0-932A-71CE4C467B7A}" type="presParOf" srcId="{A1E8B25F-00E3-4D7E-B578-6CB7F826E88F}" destId="{70A762FA-888E-45AA-B0C9-B5EB2D56F3A2}" srcOrd="1" destOrd="0" presId="urn:microsoft.com/office/officeart/2005/8/layout/orgChart1"/>
    <dgm:cxn modelId="{4A259B30-B8E1-4E9B-ABF3-2CA47D283F23}" type="presParOf" srcId="{70A762FA-888E-45AA-B0C9-B5EB2D56F3A2}" destId="{CBFE61E1-035E-4D5E-8FAC-011BAF4ECA08}" srcOrd="0" destOrd="0" presId="urn:microsoft.com/office/officeart/2005/8/layout/orgChart1"/>
    <dgm:cxn modelId="{0DDC8A85-A4A5-4A1B-8E0A-C369B9E104E7}" type="presParOf" srcId="{70A762FA-888E-45AA-B0C9-B5EB2D56F3A2}" destId="{73A95978-6687-4722-B726-42E6A461994E}" srcOrd="1" destOrd="0" presId="urn:microsoft.com/office/officeart/2005/8/layout/orgChart1"/>
    <dgm:cxn modelId="{3F8D3857-86C7-4EC7-B31F-22BADEB8F6F4}" type="presParOf" srcId="{73A95978-6687-4722-B726-42E6A461994E}" destId="{26F6D426-4A9C-4DD0-8462-32A065F9086F}" srcOrd="0" destOrd="0" presId="urn:microsoft.com/office/officeart/2005/8/layout/orgChart1"/>
    <dgm:cxn modelId="{4F41D3F0-B35B-4DA2-977F-7BD08F1641BA}" type="presParOf" srcId="{26F6D426-4A9C-4DD0-8462-32A065F9086F}" destId="{84F1ECD0-5446-4E68-8549-E9E88E1AEC43}" srcOrd="0" destOrd="0" presId="urn:microsoft.com/office/officeart/2005/8/layout/orgChart1"/>
    <dgm:cxn modelId="{F57504BA-478A-4921-8974-A3EA49B67C0B}" type="presParOf" srcId="{26F6D426-4A9C-4DD0-8462-32A065F9086F}" destId="{A0EE27D0-E93C-490C-AED1-FAC829D83886}" srcOrd="1" destOrd="0" presId="urn:microsoft.com/office/officeart/2005/8/layout/orgChart1"/>
    <dgm:cxn modelId="{C41DDC4A-370E-420F-A52C-A4FC0130F41D}" type="presParOf" srcId="{73A95978-6687-4722-B726-42E6A461994E}" destId="{F7811A95-9468-41F0-9740-D502ACEF8F8D}" srcOrd="1" destOrd="0" presId="urn:microsoft.com/office/officeart/2005/8/layout/orgChart1"/>
    <dgm:cxn modelId="{222B199D-5F36-4BDD-9616-B8C216447920}" type="presParOf" srcId="{73A95978-6687-4722-B726-42E6A461994E}" destId="{2B238D39-F438-4F94-B245-3EE18B1C6E72}" srcOrd="2" destOrd="0" presId="urn:microsoft.com/office/officeart/2005/8/layout/orgChart1"/>
    <dgm:cxn modelId="{DCD673E8-D0A3-4298-9A9D-3AA68FCECC88}" type="presParOf" srcId="{70A762FA-888E-45AA-B0C9-B5EB2D56F3A2}" destId="{AC1031D4-3C84-48C2-98ED-1CFAFA56128F}" srcOrd="2" destOrd="0" presId="urn:microsoft.com/office/officeart/2005/8/layout/orgChart1"/>
    <dgm:cxn modelId="{994152AA-DD84-454E-B497-D9FF8538BB5A}" type="presParOf" srcId="{70A762FA-888E-45AA-B0C9-B5EB2D56F3A2}" destId="{252D3810-49FC-463C-9B96-2ADCF3A9CF05}" srcOrd="3" destOrd="0" presId="urn:microsoft.com/office/officeart/2005/8/layout/orgChart1"/>
    <dgm:cxn modelId="{809FC8D7-F99F-4FD9-A1F5-0F236AD883F6}" type="presParOf" srcId="{252D3810-49FC-463C-9B96-2ADCF3A9CF05}" destId="{1A53F618-1B19-4D67-AF24-7F78D995AEED}" srcOrd="0" destOrd="0" presId="urn:microsoft.com/office/officeart/2005/8/layout/orgChart1"/>
    <dgm:cxn modelId="{520A1CBB-6CAC-461F-B4EC-D07F9E60BE31}" type="presParOf" srcId="{1A53F618-1B19-4D67-AF24-7F78D995AEED}" destId="{B7FA35A3-3970-4045-AD60-24EE71509C92}" srcOrd="0" destOrd="0" presId="urn:microsoft.com/office/officeart/2005/8/layout/orgChart1"/>
    <dgm:cxn modelId="{75BF7A4F-6667-4A9F-AEA9-D31F6760A363}" type="presParOf" srcId="{1A53F618-1B19-4D67-AF24-7F78D995AEED}" destId="{E7E8D898-0D74-41DC-AF26-7FCC80BB1AF6}" srcOrd="1" destOrd="0" presId="urn:microsoft.com/office/officeart/2005/8/layout/orgChart1"/>
    <dgm:cxn modelId="{37A6AA2A-4FC6-4430-AB16-DE8CD55875E2}" type="presParOf" srcId="{252D3810-49FC-463C-9B96-2ADCF3A9CF05}" destId="{5B1719F2-8964-4F95-A3F8-CAC1D4D72735}" srcOrd="1" destOrd="0" presId="urn:microsoft.com/office/officeart/2005/8/layout/orgChart1"/>
    <dgm:cxn modelId="{991E1AB5-49CF-4B0D-9637-9B43A462B71F}" type="presParOf" srcId="{252D3810-49FC-463C-9B96-2ADCF3A9CF05}" destId="{3261CD95-A307-4374-8484-5EDC77C82CE9}" srcOrd="2" destOrd="0" presId="urn:microsoft.com/office/officeart/2005/8/layout/orgChart1"/>
    <dgm:cxn modelId="{6262C03F-2A03-4485-9DDC-243D1EE085A4}" type="presParOf" srcId="{70A762FA-888E-45AA-B0C9-B5EB2D56F3A2}" destId="{C0AC1967-54B4-4AFD-A387-1689D66300EE}" srcOrd="4" destOrd="0" presId="urn:microsoft.com/office/officeart/2005/8/layout/orgChart1"/>
    <dgm:cxn modelId="{F8A7A8F7-97C4-4F51-A337-A2718D77C39B}" type="presParOf" srcId="{70A762FA-888E-45AA-B0C9-B5EB2D56F3A2}" destId="{EE7257CC-1BF6-4A0E-B8D4-1FE795CC98B8}" srcOrd="5" destOrd="0" presId="urn:microsoft.com/office/officeart/2005/8/layout/orgChart1"/>
    <dgm:cxn modelId="{ED36E39E-EE97-4AAD-A2AF-91B73064973B}" type="presParOf" srcId="{EE7257CC-1BF6-4A0E-B8D4-1FE795CC98B8}" destId="{FF52A01B-870F-40AA-B0A5-BBD6E1185D8A}" srcOrd="0" destOrd="0" presId="urn:microsoft.com/office/officeart/2005/8/layout/orgChart1"/>
    <dgm:cxn modelId="{4A7BE0B4-4FA7-4247-8DA1-22193F711C07}" type="presParOf" srcId="{FF52A01B-870F-40AA-B0A5-BBD6E1185D8A}" destId="{9FD58032-E3A4-47AC-AA7A-4FB44A68EDA2}" srcOrd="0" destOrd="0" presId="urn:microsoft.com/office/officeart/2005/8/layout/orgChart1"/>
    <dgm:cxn modelId="{3D3A6D22-386C-47FC-9454-8C3E46EC2DFD}" type="presParOf" srcId="{FF52A01B-870F-40AA-B0A5-BBD6E1185D8A}" destId="{F4CDC231-A650-4C24-9D09-C9751A05C902}" srcOrd="1" destOrd="0" presId="urn:microsoft.com/office/officeart/2005/8/layout/orgChart1"/>
    <dgm:cxn modelId="{82741870-46AF-439D-ACE0-AE0320A02407}" type="presParOf" srcId="{EE7257CC-1BF6-4A0E-B8D4-1FE795CC98B8}" destId="{C0163026-B546-4BAB-83E4-2BFB838DC463}" srcOrd="1" destOrd="0" presId="urn:microsoft.com/office/officeart/2005/8/layout/orgChart1"/>
    <dgm:cxn modelId="{360914E2-1867-4B5D-901D-D064863F9E85}" type="presParOf" srcId="{EE7257CC-1BF6-4A0E-B8D4-1FE795CC98B8}" destId="{BF29FBDE-946F-452D-97EB-9B210B7F8FA6}" srcOrd="2" destOrd="0" presId="urn:microsoft.com/office/officeart/2005/8/layout/orgChart1"/>
    <dgm:cxn modelId="{0B3C1621-479B-4A30-852D-17A419B9A840}" type="presParOf" srcId="{A1E8B25F-00E3-4D7E-B578-6CB7F826E88F}" destId="{285EBCA2-A771-4D54-B2E9-96FBD12E76B3}" srcOrd="2" destOrd="0" presId="urn:microsoft.com/office/officeart/2005/8/layout/orgChart1"/>
    <dgm:cxn modelId="{24E657DB-7B88-4753-8D10-303A0E914A38}" type="presParOf" srcId="{5C295A1C-FCBD-4410-8893-8762FA201DA1}" destId="{41B75876-D50D-4D03-AE2F-7CFF9978D664}" srcOrd="4" destOrd="0" presId="urn:microsoft.com/office/officeart/2005/8/layout/orgChart1"/>
    <dgm:cxn modelId="{2FBD7F31-56E8-44C8-8B48-082CDE472419}" type="presParOf" srcId="{5C295A1C-FCBD-4410-8893-8762FA201DA1}" destId="{98F8F72C-ED89-402F-97C0-42B4E57E9369}" srcOrd="5" destOrd="0" presId="urn:microsoft.com/office/officeart/2005/8/layout/orgChart1"/>
    <dgm:cxn modelId="{CC116566-B5C8-42A4-B87A-B5322BFFAE85}" type="presParOf" srcId="{98F8F72C-ED89-402F-97C0-42B4E57E9369}" destId="{EE71D595-B0B8-420F-A6FF-D77E9C42DD9F}" srcOrd="0" destOrd="0" presId="urn:microsoft.com/office/officeart/2005/8/layout/orgChart1"/>
    <dgm:cxn modelId="{4CFBCB33-9B96-47B7-957F-D4AB2CF8F2BC}" type="presParOf" srcId="{EE71D595-B0B8-420F-A6FF-D77E9C42DD9F}" destId="{20AA17FE-5490-45ED-8C51-074DF72D090C}" srcOrd="0" destOrd="0" presId="urn:microsoft.com/office/officeart/2005/8/layout/orgChart1"/>
    <dgm:cxn modelId="{65D0D002-308B-46B8-9BBE-ADEE975925D4}" type="presParOf" srcId="{EE71D595-B0B8-420F-A6FF-D77E9C42DD9F}" destId="{4C3B5794-40BB-4A1B-821E-007B28F2061B}" srcOrd="1" destOrd="0" presId="urn:microsoft.com/office/officeart/2005/8/layout/orgChart1"/>
    <dgm:cxn modelId="{837F681B-47B2-4CF1-8DA9-A805A629C013}" type="presParOf" srcId="{98F8F72C-ED89-402F-97C0-42B4E57E9369}" destId="{686985D7-3752-44C1-AF34-5CBA49267364}" srcOrd="1" destOrd="0" presId="urn:microsoft.com/office/officeart/2005/8/layout/orgChart1"/>
    <dgm:cxn modelId="{126DBE13-C6E8-4D7C-8579-0F1D35ACEBED}" type="presParOf" srcId="{686985D7-3752-44C1-AF34-5CBA49267364}" destId="{F7003874-E80E-4353-903A-51C726160C08}" srcOrd="0" destOrd="0" presId="urn:microsoft.com/office/officeart/2005/8/layout/orgChart1"/>
    <dgm:cxn modelId="{161CAEAC-6207-4088-9641-7580E37317A1}" type="presParOf" srcId="{686985D7-3752-44C1-AF34-5CBA49267364}" destId="{C4BFFDF4-A268-45B6-92CC-65AE9757C530}" srcOrd="1" destOrd="0" presId="urn:microsoft.com/office/officeart/2005/8/layout/orgChart1"/>
    <dgm:cxn modelId="{654B4E99-FE96-48B8-8DD1-4FDBB3A978E2}" type="presParOf" srcId="{C4BFFDF4-A268-45B6-92CC-65AE9757C530}" destId="{1388A8FA-6958-47BF-B03B-1CCE1A5C403C}" srcOrd="0" destOrd="0" presId="urn:microsoft.com/office/officeart/2005/8/layout/orgChart1"/>
    <dgm:cxn modelId="{D4EE49DC-0883-49F6-A3A1-A121B48ED935}" type="presParOf" srcId="{1388A8FA-6958-47BF-B03B-1CCE1A5C403C}" destId="{D6B87DDC-03AD-4CBC-AE7C-B365D18CC7F8}" srcOrd="0" destOrd="0" presId="urn:microsoft.com/office/officeart/2005/8/layout/orgChart1"/>
    <dgm:cxn modelId="{AE05953B-A1F9-4C75-9B3F-7D1789D801C9}" type="presParOf" srcId="{1388A8FA-6958-47BF-B03B-1CCE1A5C403C}" destId="{B9150E0E-3184-4971-B2AE-91FB1A40D55F}" srcOrd="1" destOrd="0" presId="urn:microsoft.com/office/officeart/2005/8/layout/orgChart1"/>
    <dgm:cxn modelId="{A3B730C2-D829-4856-B4BA-FE6D7A121EF5}" type="presParOf" srcId="{C4BFFDF4-A268-45B6-92CC-65AE9757C530}" destId="{2A2ECC4B-96D0-4628-A30A-74CE06D59B1F}" srcOrd="1" destOrd="0" presId="urn:microsoft.com/office/officeart/2005/8/layout/orgChart1"/>
    <dgm:cxn modelId="{CE486828-B4A2-478F-ADC2-35EDB06C85BF}" type="presParOf" srcId="{C4BFFDF4-A268-45B6-92CC-65AE9757C530}" destId="{4BCBE833-561A-4447-BACC-A3645E8F820A}" srcOrd="2" destOrd="0" presId="urn:microsoft.com/office/officeart/2005/8/layout/orgChart1"/>
    <dgm:cxn modelId="{09E45BF4-17FD-4636-809E-ED478CA43D1A}" type="presParOf" srcId="{686985D7-3752-44C1-AF34-5CBA49267364}" destId="{2F51AF1A-55D8-4558-8B6B-ADED527B7BE5}" srcOrd="2" destOrd="0" presId="urn:microsoft.com/office/officeart/2005/8/layout/orgChart1"/>
    <dgm:cxn modelId="{F48FAA53-2344-4C5F-BDAE-51002F15045E}" type="presParOf" srcId="{686985D7-3752-44C1-AF34-5CBA49267364}" destId="{EB6C950B-2FA1-48D8-903E-0B5DD2100643}" srcOrd="3" destOrd="0" presId="urn:microsoft.com/office/officeart/2005/8/layout/orgChart1"/>
    <dgm:cxn modelId="{3160F142-1DFA-4F06-B841-B0E4A15F59FF}" type="presParOf" srcId="{EB6C950B-2FA1-48D8-903E-0B5DD2100643}" destId="{4A45C4DB-3912-4EBB-B30E-E6EA7C4C1F13}" srcOrd="0" destOrd="0" presId="urn:microsoft.com/office/officeart/2005/8/layout/orgChart1"/>
    <dgm:cxn modelId="{F8F48401-AF1F-40F1-9A56-CF5B25781FC1}" type="presParOf" srcId="{4A45C4DB-3912-4EBB-B30E-E6EA7C4C1F13}" destId="{EAC648DC-F97B-43DF-A363-4CEE12DB137F}" srcOrd="0" destOrd="0" presId="urn:microsoft.com/office/officeart/2005/8/layout/orgChart1"/>
    <dgm:cxn modelId="{49A8B4E4-5481-4C27-B569-72C5BFDCB605}" type="presParOf" srcId="{4A45C4DB-3912-4EBB-B30E-E6EA7C4C1F13}" destId="{7E5E21DD-2D81-470D-BD8F-55CCFFFE27C2}" srcOrd="1" destOrd="0" presId="urn:microsoft.com/office/officeart/2005/8/layout/orgChart1"/>
    <dgm:cxn modelId="{EAA866EF-343C-456F-AC27-631A3832FFBF}" type="presParOf" srcId="{EB6C950B-2FA1-48D8-903E-0B5DD2100643}" destId="{F9C3DFC1-E222-400C-9D13-477D5D97357F}" srcOrd="1" destOrd="0" presId="urn:microsoft.com/office/officeart/2005/8/layout/orgChart1"/>
    <dgm:cxn modelId="{ECB183A2-1696-40CA-A2D3-245E16197E84}" type="presParOf" srcId="{EB6C950B-2FA1-48D8-903E-0B5DD2100643}" destId="{5A06CD4E-9FCD-44D5-B4C5-75ACDE3B36A9}" srcOrd="2" destOrd="0" presId="urn:microsoft.com/office/officeart/2005/8/layout/orgChart1"/>
    <dgm:cxn modelId="{7C933245-8EAB-471D-A379-484D31E3B767}" type="presParOf" srcId="{686985D7-3752-44C1-AF34-5CBA49267364}" destId="{1052540A-D79E-4312-9A3D-8BC9251A1EBF}" srcOrd="4" destOrd="0" presId="urn:microsoft.com/office/officeart/2005/8/layout/orgChart1"/>
    <dgm:cxn modelId="{75D5D95C-AAA0-40E2-9B98-25D1E164639B}" type="presParOf" srcId="{686985D7-3752-44C1-AF34-5CBA49267364}" destId="{B667C5A0-616F-43E4-8C08-835F5F69A753}" srcOrd="5" destOrd="0" presId="urn:microsoft.com/office/officeart/2005/8/layout/orgChart1"/>
    <dgm:cxn modelId="{63838B08-B5A2-4F0A-8AEC-AF825E4D3390}" type="presParOf" srcId="{B667C5A0-616F-43E4-8C08-835F5F69A753}" destId="{F0DE9D86-D5A1-420C-B70E-5ABD81D67480}" srcOrd="0" destOrd="0" presId="urn:microsoft.com/office/officeart/2005/8/layout/orgChart1"/>
    <dgm:cxn modelId="{AF2C9E26-946C-462F-A7F2-99B480B2E255}" type="presParOf" srcId="{F0DE9D86-D5A1-420C-B70E-5ABD81D67480}" destId="{F1B5EEF8-8771-424D-A129-27952AA018E6}" srcOrd="0" destOrd="0" presId="urn:microsoft.com/office/officeart/2005/8/layout/orgChart1"/>
    <dgm:cxn modelId="{24DD1872-AFEA-4C13-8B23-A9F5E595032C}" type="presParOf" srcId="{F0DE9D86-D5A1-420C-B70E-5ABD81D67480}" destId="{606E2EB6-8541-4233-B1AB-4408A0526958}" srcOrd="1" destOrd="0" presId="urn:microsoft.com/office/officeart/2005/8/layout/orgChart1"/>
    <dgm:cxn modelId="{F7DFE3F7-4797-4FA4-BFE2-358A72765EE8}" type="presParOf" srcId="{B667C5A0-616F-43E4-8C08-835F5F69A753}" destId="{F623224C-5654-47DC-AE5F-E5A1CFB8366D}" srcOrd="1" destOrd="0" presId="urn:microsoft.com/office/officeart/2005/8/layout/orgChart1"/>
    <dgm:cxn modelId="{42E59813-7EEE-4BF3-A4BE-A6D4F90505D1}" type="presParOf" srcId="{B667C5A0-616F-43E4-8C08-835F5F69A753}" destId="{145DB709-B937-4491-BE6B-386EC8BD8C66}" srcOrd="2" destOrd="0" presId="urn:microsoft.com/office/officeart/2005/8/layout/orgChart1"/>
    <dgm:cxn modelId="{EA65D365-2C9B-4C1C-A62C-8D60DF4715F7}" type="presParOf" srcId="{98F8F72C-ED89-402F-97C0-42B4E57E9369}" destId="{A3C66261-251E-4AF3-9A59-A88A4A9F3492}" srcOrd="2" destOrd="0" presId="urn:microsoft.com/office/officeart/2005/8/layout/orgChart1"/>
    <dgm:cxn modelId="{2E43BDD0-35A2-4794-B674-B5CD1A0F7603}" type="presParOf" srcId="{5C295A1C-FCBD-4410-8893-8762FA201DA1}" destId="{E08A2065-4FE3-4952-AAA9-209F7B3D0D25}" srcOrd="6" destOrd="0" presId="urn:microsoft.com/office/officeart/2005/8/layout/orgChart1"/>
    <dgm:cxn modelId="{4FCD661E-6DA4-49B8-8B42-44D066A3474B}" type="presParOf" srcId="{5C295A1C-FCBD-4410-8893-8762FA201DA1}" destId="{6B9146F2-6BF2-4193-A05B-8901B957ACA4}" srcOrd="7" destOrd="0" presId="urn:microsoft.com/office/officeart/2005/8/layout/orgChart1"/>
    <dgm:cxn modelId="{3EE46FF6-F5B9-4CC6-B0CF-036F8203C4A3}" type="presParOf" srcId="{6B9146F2-6BF2-4193-A05B-8901B957ACA4}" destId="{6E04B5FD-440D-4134-B394-EA2C2FFC5797}" srcOrd="0" destOrd="0" presId="urn:microsoft.com/office/officeart/2005/8/layout/orgChart1"/>
    <dgm:cxn modelId="{C5A260AF-8221-4534-A39C-A36E263DE826}" type="presParOf" srcId="{6E04B5FD-440D-4134-B394-EA2C2FFC5797}" destId="{3EBA67FE-1FA2-4027-A9A5-5DAD95064229}" srcOrd="0" destOrd="0" presId="urn:microsoft.com/office/officeart/2005/8/layout/orgChart1"/>
    <dgm:cxn modelId="{BF749908-67CC-426A-A423-077F26F91574}" type="presParOf" srcId="{6E04B5FD-440D-4134-B394-EA2C2FFC5797}" destId="{33DA2263-22FA-4E3C-88AB-251AD2B4151D}" srcOrd="1" destOrd="0" presId="urn:microsoft.com/office/officeart/2005/8/layout/orgChart1"/>
    <dgm:cxn modelId="{1C984FF2-6BC3-407A-BCF3-8EA9782DA40E}" type="presParOf" srcId="{6B9146F2-6BF2-4193-A05B-8901B957ACA4}" destId="{7AB42209-5424-43E3-B7B6-27015C54674F}" srcOrd="1" destOrd="0" presId="urn:microsoft.com/office/officeart/2005/8/layout/orgChart1"/>
    <dgm:cxn modelId="{E5A4B3EC-AA04-454F-A567-952DFB817B4F}" type="presParOf" srcId="{7AB42209-5424-43E3-B7B6-27015C54674F}" destId="{98BAFE99-A71F-48D6-9E94-B17C3F99E88D}" srcOrd="0" destOrd="0" presId="urn:microsoft.com/office/officeart/2005/8/layout/orgChart1"/>
    <dgm:cxn modelId="{8E80BA9C-DA64-4DB9-9278-0C6984A57CA0}" type="presParOf" srcId="{7AB42209-5424-43E3-B7B6-27015C54674F}" destId="{B7DBD65D-E702-429A-9B8D-BA908353C63A}" srcOrd="1" destOrd="0" presId="urn:microsoft.com/office/officeart/2005/8/layout/orgChart1"/>
    <dgm:cxn modelId="{67E7F358-D274-4E7B-8FE4-D7382FB748C6}" type="presParOf" srcId="{B7DBD65D-E702-429A-9B8D-BA908353C63A}" destId="{EF0B79E3-B801-4E5F-9E45-F8DD8B961FD4}" srcOrd="0" destOrd="0" presId="urn:microsoft.com/office/officeart/2005/8/layout/orgChart1"/>
    <dgm:cxn modelId="{C638DC3F-4E50-410D-973A-A1BB6CA61C00}" type="presParOf" srcId="{EF0B79E3-B801-4E5F-9E45-F8DD8B961FD4}" destId="{18DE70B1-1EDD-44A6-8D8B-86C6F628BCD2}" srcOrd="0" destOrd="0" presId="urn:microsoft.com/office/officeart/2005/8/layout/orgChart1"/>
    <dgm:cxn modelId="{45B03652-077A-4DF4-8B91-15202BB677B8}" type="presParOf" srcId="{EF0B79E3-B801-4E5F-9E45-F8DD8B961FD4}" destId="{03A5E6E4-D0D4-4E24-8388-401D56B2C194}" srcOrd="1" destOrd="0" presId="urn:microsoft.com/office/officeart/2005/8/layout/orgChart1"/>
    <dgm:cxn modelId="{F724D1B9-E1D2-4BEB-B456-BDECD48731BE}" type="presParOf" srcId="{B7DBD65D-E702-429A-9B8D-BA908353C63A}" destId="{8DB26A0A-E4A5-4CFB-A4BE-CE410D3DDD3B}" srcOrd="1" destOrd="0" presId="urn:microsoft.com/office/officeart/2005/8/layout/orgChart1"/>
    <dgm:cxn modelId="{77C7001A-9D4E-4B7B-A4DF-093C1192DD76}" type="presParOf" srcId="{B7DBD65D-E702-429A-9B8D-BA908353C63A}" destId="{02828BA5-CBE3-45FC-BC58-73A104E7AA69}" srcOrd="2" destOrd="0" presId="urn:microsoft.com/office/officeart/2005/8/layout/orgChart1"/>
    <dgm:cxn modelId="{B533EFF7-267B-48AC-B2C9-4AD78514C54F}" type="presParOf" srcId="{7AB42209-5424-43E3-B7B6-27015C54674F}" destId="{667D469E-2610-4842-9DF2-2719B5637F55}" srcOrd="2" destOrd="0" presId="urn:microsoft.com/office/officeart/2005/8/layout/orgChart1"/>
    <dgm:cxn modelId="{FB59CFE2-1765-4924-95BD-A4C4D94500EC}" type="presParOf" srcId="{7AB42209-5424-43E3-B7B6-27015C54674F}" destId="{D9990726-5360-4920-9118-3259DA9705E9}" srcOrd="3" destOrd="0" presId="urn:microsoft.com/office/officeart/2005/8/layout/orgChart1"/>
    <dgm:cxn modelId="{B380B24A-2C00-4851-86FE-F544B129F74A}" type="presParOf" srcId="{D9990726-5360-4920-9118-3259DA9705E9}" destId="{9D431EFD-7F7F-43D0-9C77-938A7AEE6B5C}" srcOrd="0" destOrd="0" presId="urn:microsoft.com/office/officeart/2005/8/layout/orgChart1"/>
    <dgm:cxn modelId="{B2E40FFF-2379-4A10-AF9E-0B442CB92E73}" type="presParOf" srcId="{9D431EFD-7F7F-43D0-9C77-938A7AEE6B5C}" destId="{0BA0F02A-0E9A-4318-A327-D6748ABD9451}" srcOrd="0" destOrd="0" presId="urn:microsoft.com/office/officeart/2005/8/layout/orgChart1"/>
    <dgm:cxn modelId="{B2F0E98C-567C-4D8D-8996-F72BF8AFF322}" type="presParOf" srcId="{9D431EFD-7F7F-43D0-9C77-938A7AEE6B5C}" destId="{C3309B71-5F7E-4C75-B931-16F2BE73074C}" srcOrd="1" destOrd="0" presId="urn:microsoft.com/office/officeart/2005/8/layout/orgChart1"/>
    <dgm:cxn modelId="{78C7C698-90E4-4007-AE2F-CCDB21FB32D3}" type="presParOf" srcId="{D9990726-5360-4920-9118-3259DA9705E9}" destId="{2C2CB7E3-613E-478B-BD92-6B0C6862ABDC}" srcOrd="1" destOrd="0" presId="urn:microsoft.com/office/officeart/2005/8/layout/orgChart1"/>
    <dgm:cxn modelId="{BE871F8B-4E74-4B8F-92CD-26BAC8C59355}" type="presParOf" srcId="{D9990726-5360-4920-9118-3259DA9705E9}" destId="{E317E83E-4F0C-457F-B529-48FE584919AD}" srcOrd="2" destOrd="0" presId="urn:microsoft.com/office/officeart/2005/8/layout/orgChart1"/>
    <dgm:cxn modelId="{F2260593-99F8-4391-BA3B-D057B31DC3FD}" type="presParOf" srcId="{7AB42209-5424-43E3-B7B6-27015C54674F}" destId="{A34B96E2-B554-4C3E-B633-DC9DF44E3FF6}" srcOrd="4" destOrd="0" presId="urn:microsoft.com/office/officeart/2005/8/layout/orgChart1"/>
    <dgm:cxn modelId="{C7A68E7B-6088-4F5C-973A-31D21EC108F3}" type="presParOf" srcId="{7AB42209-5424-43E3-B7B6-27015C54674F}" destId="{1BAEC923-8B2A-49D6-B0AF-9D4E06D82EDE}" srcOrd="5" destOrd="0" presId="urn:microsoft.com/office/officeart/2005/8/layout/orgChart1"/>
    <dgm:cxn modelId="{CC33A327-2953-4BD3-9B24-C2E88AFE57CB}" type="presParOf" srcId="{1BAEC923-8B2A-49D6-B0AF-9D4E06D82EDE}" destId="{3E58F715-CE40-4893-87B2-C3C3200CCD66}" srcOrd="0" destOrd="0" presId="urn:microsoft.com/office/officeart/2005/8/layout/orgChart1"/>
    <dgm:cxn modelId="{6FA989B5-5A95-4E88-BB76-6ECB5FE225C0}" type="presParOf" srcId="{3E58F715-CE40-4893-87B2-C3C3200CCD66}" destId="{CABCFD6B-E4DF-4089-A9D5-6EDA4E17DA44}" srcOrd="0" destOrd="0" presId="urn:microsoft.com/office/officeart/2005/8/layout/orgChart1"/>
    <dgm:cxn modelId="{105E2A49-6ED3-48BA-934B-3C4CEAA54567}" type="presParOf" srcId="{3E58F715-CE40-4893-87B2-C3C3200CCD66}" destId="{EE3847E3-3718-4EC0-99A3-D90928FFA500}" srcOrd="1" destOrd="0" presId="urn:microsoft.com/office/officeart/2005/8/layout/orgChart1"/>
    <dgm:cxn modelId="{9226CB4F-B991-4409-9EE9-89A279812490}" type="presParOf" srcId="{1BAEC923-8B2A-49D6-B0AF-9D4E06D82EDE}" destId="{C024F552-3A4F-48F4-A1AA-1C3BFAAFBAA4}" srcOrd="1" destOrd="0" presId="urn:microsoft.com/office/officeart/2005/8/layout/orgChart1"/>
    <dgm:cxn modelId="{EB7D9A48-1320-4FDA-9B73-F8BE048F3374}" type="presParOf" srcId="{1BAEC923-8B2A-49D6-B0AF-9D4E06D82EDE}" destId="{FDFCB628-98F8-4B86-8060-E3844E0DFD71}" srcOrd="2" destOrd="0" presId="urn:microsoft.com/office/officeart/2005/8/layout/orgChart1"/>
    <dgm:cxn modelId="{F4FF0BD9-7BB1-4090-A624-B38CED55A940}" type="presParOf" srcId="{6B9146F2-6BF2-4193-A05B-8901B957ACA4}" destId="{5B6A9F7C-E438-461A-B92B-05C23B4F47F8}" srcOrd="2" destOrd="0" presId="urn:microsoft.com/office/officeart/2005/8/layout/orgChart1"/>
    <dgm:cxn modelId="{0C360CED-B2BE-46CF-AFA3-6D636DEA1CC1}" type="presParOf" srcId="{5C295A1C-FCBD-4410-8893-8762FA201DA1}" destId="{2E427099-98C4-4237-B298-EB1D42F7E18D}" srcOrd="8" destOrd="0" presId="urn:microsoft.com/office/officeart/2005/8/layout/orgChart1"/>
    <dgm:cxn modelId="{9914E72C-2AC0-4875-B484-20B2BE3DEC44}" type="presParOf" srcId="{5C295A1C-FCBD-4410-8893-8762FA201DA1}" destId="{499E817E-49E7-4E8D-B768-8C393FC25E7C}" srcOrd="9" destOrd="0" presId="urn:microsoft.com/office/officeart/2005/8/layout/orgChart1"/>
    <dgm:cxn modelId="{2B0D8371-228B-4307-8590-48DCFB64B55D}" type="presParOf" srcId="{499E817E-49E7-4E8D-B768-8C393FC25E7C}" destId="{E5C89A91-F833-47EA-8F27-967868D809E3}" srcOrd="0" destOrd="0" presId="urn:microsoft.com/office/officeart/2005/8/layout/orgChart1"/>
    <dgm:cxn modelId="{F3974103-9254-485F-9EF3-B48738DE5D1A}" type="presParOf" srcId="{E5C89A91-F833-47EA-8F27-967868D809E3}" destId="{DFCCC874-B864-44CE-9DF1-FC291ACB3DC5}" srcOrd="0" destOrd="0" presId="urn:microsoft.com/office/officeart/2005/8/layout/orgChart1"/>
    <dgm:cxn modelId="{19235B18-3B0E-419D-AE0C-75D4F70AC6C4}" type="presParOf" srcId="{E5C89A91-F833-47EA-8F27-967868D809E3}" destId="{D88C981B-4C55-4183-8A76-7145917207FE}" srcOrd="1" destOrd="0" presId="urn:microsoft.com/office/officeart/2005/8/layout/orgChart1"/>
    <dgm:cxn modelId="{49E526A4-7D6E-4F4E-A7FD-03D03E9B864B}" type="presParOf" srcId="{499E817E-49E7-4E8D-B768-8C393FC25E7C}" destId="{15A22B3D-D20D-489E-953D-2F3934E2668B}" srcOrd="1" destOrd="0" presId="urn:microsoft.com/office/officeart/2005/8/layout/orgChart1"/>
    <dgm:cxn modelId="{F159E07E-AA23-42B6-A6D6-AF75F3AF4DF5}" type="presParOf" srcId="{15A22B3D-D20D-489E-953D-2F3934E2668B}" destId="{9FECD575-5257-416E-80A6-7920B57E211C}" srcOrd="0" destOrd="0" presId="urn:microsoft.com/office/officeart/2005/8/layout/orgChart1"/>
    <dgm:cxn modelId="{C37DFF1D-62EC-48D0-AD8C-7C7039C932AE}" type="presParOf" srcId="{15A22B3D-D20D-489E-953D-2F3934E2668B}" destId="{CE0BDE40-AE7D-45C1-9403-E817C159A8F0}" srcOrd="1" destOrd="0" presId="urn:microsoft.com/office/officeart/2005/8/layout/orgChart1"/>
    <dgm:cxn modelId="{2D494BA6-5A88-46EB-ADE4-D2773B149A0D}" type="presParOf" srcId="{CE0BDE40-AE7D-45C1-9403-E817C159A8F0}" destId="{6E32DFF3-5B52-485E-BD23-86B1192E8FD8}" srcOrd="0" destOrd="0" presId="urn:microsoft.com/office/officeart/2005/8/layout/orgChart1"/>
    <dgm:cxn modelId="{96306438-35F3-4E81-90F8-018B30CA6A03}" type="presParOf" srcId="{6E32DFF3-5B52-485E-BD23-86B1192E8FD8}" destId="{4C944352-35BD-4784-AF3A-9CA76ACC9A71}" srcOrd="0" destOrd="0" presId="urn:microsoft.com/office/officeart/2005/8/layout/orgChart1"/>
    <dgm:cxn modelId="{45936EC4-DDE3-44BB-B3CC-AB23F8559810}" type="presParOf" srcId="{6E32DFF3-5B52-485E-BD23-86B1192E8FD8}" destId="{041B7DFC-6803-4F98-B5B1-2247E824E361}" srcOrd="1" destOrd="0" presId="urn:microsoft.com/office/officeart/2005/8/layout/orgChart1"/>
    <dgm:cxn modelId="{D4E3BD48-9D3B-4BF6-877D-BBF8B9EC44CC}" type="presParOf" srcId="{CE0BDE40-AE7D-45C1-9403-E817C159A8F0}" destId="{50C3D755-816A-44B4-91DB-66073E0FE8AB}" srcOrd="1" destOrd="0" presId="urn:microsoft.com/office/officeart/2005/8/layout/orgChart1"/>
    <dgm:cxn modelId="{56B0BE8F-C7A8-4448-9D99-59B209E118AC}" type="presParOf" srcId="{CE0BDE40-AE7D-45C1-9403-E817C159A8F0}" destId="{5CDC83AB-1A26-4E40-BF89-99A4B1E4236F}" srcOrd="2" destOrd="0" presId="urn:microsoft.com/office/officeart/2005/8/layout/orgChart1"/>
    <dgm:cxn modelId="{617E9378-B28C-4896-9760-CB47235EC89C}" type="presParOf" srcId="{15A22B3D-D20D-489E-953D-2F3934E2668B}" destId="{2C392201-DC73-4C3D-AA6E-58A4398409A7}" srcOrd="2" destOrd="0" presId="urn:microsoft.com/office/officeart/2005/8/layout/orgChart1"/>
    <dgm:cxn modelId="{21420A28-EF17-4084-9BB4-524B18913120}" type="presParOf" srcId="{15A22B3D-D20D-489E-953D-2F3934E2668B}" destId="{7F4EC376-A216-4054-AA9D-E2F559EFD771}" srcOrd="3" destOrd="0" presId="urn:microsoft.com/office/officeart/2005/8/layout/orgChart1"/>
    <dgm:cxn modelId="{9EE9626B-3DD8-4B9D-9AB6-DD9CD83CD891}" type="presParOf" srcId="{7F4EC376-A216-4054-AA9D-E2F559EFD771}" destId="{11B4FF67-C093-4B4A-89B5-F07A239EBD5A}" srcOrd="0" destOrd="0" presId="urn:microsoft.com/office/officeart/2005/8/layout/orgChart1"/>
    <dgm:cxn modelId="{6BDC3A33-D26B-4A8A-95DA-7948482AC110}" type="presParOf" srcId="{11B4FF67-C093-4B4A-89B5-F07A239EBD5A}" destId="{3ADF45E8-CADF-4476-960C-816C0DF09070}" srcOrd="0" destOrd="0" presId="urn:microsoft.com/office/officeart/2005/8/layout/orgChart1"/>
    <dgm:cxn modelId="{A8C7DFA1-681E-4FA5-B280-398185856886}" type="presParOf" srcId="{11B4FF67-C093-4B4A-89B5-F07A239EBD5A}" destId="{E360AF04-6AB1-4DA1-A0D2-C32E98B55C6D}" srcOrd="1" destOrd="0" presId="urn:microsoft.com/office/officeart/2005/8/layout/orgChart1"/>
    <dgm:cxn modelId="{C4F52061-A9F3-4583-A7E4-D358AE4B65A7}" type="presParOf" srcId="{7F4EC376-A216-4054-AA9D-E2F559EFD771}" destId="{4A8720BB-EE36-4B8A-9E8C-8B1E7C76656A}" srcOrd="1" destOrd="0" presId="urn:microsoft.com/office/officeart/2005/8/layout/orgChart1"/>
    <dgm:cxn modelId="{A925F0D3-A999-405B-8075-7B4B1C2F5ADB}" type="presParOf" srcId="{7F4EC376-A216-4054-AA9D-E2F559EFD771}" destId="{F38AB3B1-7695-4049-ADBF-527CD39C24B1}" srcOrd="2" destOrd="0" presId="urn:microsoft.com/office/officeart/2005/8/layout/orgChart1"/>
    <dgm:cxn modelId="{F7517151-1082-40D4-9030-445E8163E3D4}" type="presParOf" srcId="{15A22B3D-D20D-489E-953D-2F3934E2668B}" destId="{4E9267B9-7477-4581-9277-7233D885EEA9}" srcOrd="4" destOrd="0" presId="urn:microsoft.com/office/officeart/2005/8/layout/orgChart1"/>
    <dgm:cxn modelId="{E7760C30-E2B4-496E-A496-2B0EC3B48412}" type="presParOf" srcId="{15A22B3D-D20D-489E-953D-2F3934E2668B}" destId="{D9B6FFCA-86E6-4E90-B1D9-4DCBA09B070E}" srcOrd="5" destOrd="0" presId="urn:microsoft.com/office/officeart/2005/8/layout/orgChart1"/>
    <dgm:cxn modelId="{3936A74B-4033-400F-8C1C-2CF676CAE78D}" type="presParOf" srcId="{D9B6FFCA-86E6-4E90-B1D9-4DCBA09B070E}" destId="{0A5D90E6-FA6D-4DAA-B6E1-7627EC1A07E9}" srcOrd="0" destOrd="0" presId="urn:microsoft.com/office/officeart/2005/8/layout/orgChart1"/>
    <dgm:cxn modelId="{08906439-BD2F-4B05-AFE7-334DAF7C0ECF}" type="presParOf" srcId="{0A5D90E6-FA6D-4DAA-B6E1-7627EC1A07E9}" destId="{C8E5E38D-7B31-426B-90C2-B4D4273733D0}" srcOrd="0" destOrd="0" presId="urn:microsoft.com/office/officeart/2005/8/layout/orgChart1"/>
    <dgm:cxn modelId="{A7A8F628-F9F3-4E2B-9BA7-662290DF01BE}" type="presParOf" srcId="{0A5D90E6-FA6D-4DAA-B6E1-7627EC1A07E9}" destId="{45890654-EFB3-450F-B700-0B21BEA78604}" srcOrd="1" destOrd="0" presId="urn:microsoft.com/office/officeart/2005/8/layout/orgChart1"/>
    <dgm:cxn modelId="{E10DEF9E-DFFD-47AE-9B0A-42FB0F05884B}" type="presParOf" srcId="{D9B6FFCA-86E6-4E90-B1D9-4DCBA09B070E}" destId="{D12F96D1-B31D-4C82-8098-32CDCB20DBB7}" srcOrd="1" destOrd="0" presId="urn:microsoft.com/office/officeart/2005/8/layout/orgChart1"/>
    <dgm:cxn modelId="{990B8C64-DA5B-4CF2-84DF-3AA3C29FBAAA}" type="presParOf" srcId="{D9B6FFCA-86E6-4E90-B1D9-4DCBA09B070E}" destId="{543B4F93-709B-4F5F-BC19-2C716257ED5C}" srcOrd="2" destOrd="0" presId="urn:microsoft.com/office/officeart/2005/8/layout/orgChart1"/>
    <dgm:cxn modelId="{312EBBF8-E57A-419D-8AA9-2460C6C6EF03}" type="presParOf" srcId="{499E817E-49E7-4E8D-B768-8C393FC25E7C}" destId="{E7120E77-DD0D-4A5D-95CF-0C8F678D9516}" srcOrd="2" destOrd="0" presId="urn:microsoft.com/office/officeart/2005/8/layout/orgChart1"/>
    <dgm:cxn modelId="{25639E13-05A7-4DC1-B8F3-DD7437D3BD7E}" type="presParOf" srcId="{36A71B99-D315-4CD1-8D70-E1A0A871053C}" destId="{57D402E8-D346-4F66-9B63-FBCB53B8F0B3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35DFEAC1-D218-4F46-8288-D993B11B3623}" type="doc">
      <dgm:prSet loTypeId="urn:microsoft.com/office/officeart/2005/8/layout/radial3" loCatId="relationship" qsTypeId="urn:microsoft.com/office/officeart/2005/8/quickstyle/simple3" qsCatId="simple" csTypeId="urn:microsoft.com/office/officeart/2005/8/colors/colorful3" csCatId="colorful" phldr="1"/>
      <dgm:spPr/>
      <dgm:t>
        <a:bodyPr/>
        <a:lstStyle/>
        <a:p>
          <a:endParaRPr lang="zh-CN" altLang="en-US"/>
        </a:p>
      </dgm:t>
    </dgm:pt>
    <dgm:pt modelId="{9DB25F57-337F-4AEA-8231-742642640623}">
      <dgm:prSet phldrT="[文本]" custT="1"/>
      <dgm:spPr/>
      <dgm:t>
        <a:bodyPr/>
        <a:lstStyle/>
        <a:p>
          <a:pPr>
            <a:buFont typeface="Wingdings" panose="05000000000000000000" pitchFamily="2" charset="2"/>
            <a:buChar char="n"/>
          </a:pPr>
          <a:r>
            <a:rPr lang="en-US" altLang="zh-CN" sz="3200" b="1" dirty="0">
              <a:latin typeface="Times New Roman" panose="02020603050405020304" pitchFamily="18" charset="0"/>
              <a:cs typeface="Times New Roman" panose="02020603050405020304" pitchFamily="18" charset="0"/>
            </a:rPr>
            <a:t>RACI</a:t>
          </a:r>
          <a:endParaRPr lang="zh-CN" altLang="en-US" sz="3200" dirty="0"/>
        </a:p>
      </dgm:t>
    </dgm:pt>
    <dgm:pt modelId="{37351D5C-5F37-4B8A-A057-593ECC740304}" type="parTrans" cxnId="{51287BEC-EACC-46DA-AD17-5204C92BA754}">
      <dgm:prSet/>
      <dgm:spPr/>
      <dgm:t>
        <a:bodyPr/>
        <a:lstStyle/>
        <a:p>
          <a:endParaRPr lang="zh-CN" altLang="en-US"/>
        </a:p>
      </dgm:t>
    </dgm:pt>
    <dgm:pt modelId="{24CF4645-3D5B-4C15-BEBC-4F618DB13788}" type="sibTrans" cxnId="{51287BEC-EACC-46DA-AD17-5204C92BA754}">
      <dgm:prSet/>
      <dgm:spPr/>
      <dgm:t>
        <a:bodyPr/>
        <a:lstStyle/>
        <a:p>
          <a:endParaRPr lang="zh-CN" altLang="en-US"/>
        </a:p>
      </dgm:t>
    </dgm:pt>
    <dgm:pt modelId="{D5E67F5C-58FC-48FF-B6EF-4981A54805C1}">
      <dgm:prSet phldrT="[文本]"/>
      <dgm:spPr/>
      <dgm:t>
        <a:bodyPr/>
        <a:lstStyle/>
        <a:p>
          <a:r>
            <a:rPr lang="en-US" altLang="zh-CN" dirty="0"/>
            <a:t>R</a:t>
          </a:r>
          <a:endParaRPr lang="zh-CN" altLang="en-US" dirty="0"/>
        </a:p>
      </dgm:t>
    </dgm:pt>
    <dgm:pt modelId="{24587CD0-662D-40C0-BBB3-9FE4CCFD4704}" type="parTrans" cxnId="{19501A0E-228E-44A6-84AB-1DCDBCC77451}">
      <dgm:prSet/>
      <dgm:spPr/>
      <dgm:t>
        <a:bodyPr/>
        <a:lstStyle/>
        <a:p>
          <a:endParaRPr lang="zh-CN" altLang="en-US"/>
        </a:p>
      </dgm:t>
    </dgm:pt>
    <dgm:pt modelId="{C04FA0C5-A0D8-4E4A-B7E3-93E6C90EC54B}" type="sibTrans" cxnId="{19501A0E-228E-44A6-84AB-1DCDBCC77451}">
      <dgm:prSet/>
      <dgm:spPr/>
      <dgm:t>
        <a:bodyPr/>
        <a:lstStyle/>
        <a:p>
          <a:endParaRPr lang="zh-CN" altLang="en-US"/>
        </a:p>
      </dgm:t>
    </dgm:pt>
    <dgm:pt modelId="{8172F76A-4481-48BC-A017-95C70BA07502}">
      <dgm:prSet phldrT="[文本]"/>
      <dgm:spPr/>
      <dgm:t>
        <a:bodyPr/>
        <a:lstStyle/>
        <a:p>
          <a:r>
            <a:rPr lang="en-US" altLang="zh-CN" dirty="0"/>
            <a:t>A </a:t>
          </a:r>
          <a:endParaRPr lang="zh-CN" altLang="en-US" dirty="0"/>
        </a:p>
      </dgm:t>
    </dgm:pt>
    <dgm:pt modelId="{207F1BE7-8F95-492F-B495-938E8A0E52D7}" type="parTrans" cxnId="{91A2173A-46E7-4972-9944-49C5F84A432B}">
      <dgm:prSet/>
      <dgm:spPr/>
      <dgm:t>
        <a:bodyPr/>
        <a:lstStyle/>
        <a:p>
          <a:endParaRPr lang="zh-CN" altLang="en-US"/>
        </a:p>
      </dgm:t>
    </dgm:pt>
    <dgm:pt modelId="{96EF889E-6520-43B3-9F12-AECC0C37151B}" type="sibTrans" cxnId="{91A2173A-46E7-4972-9944-49C5F84A432B}">
      <dgm:prSet/>
      <dgm:spPr/>
      <dgm:t>
        <a:bodyPr/>
        <a:lstStyle/>
        <a:p>
          <a:endParaRPr lang="zh-CN" altLang="en-US"/>
        </a:p>
      </dgm:t>
    </dgm:pt>
    <dgm:pt modelId="{7502F693-1402-49C0-A521-DC5F6FAFD960}">
      <dgm:prSet phldrT="[文本]"/>
      <dgm:spPr/>
      <dgm:t>
        <a:bodyPr/>
        <a:lstStyle/>
        <a:p>
          <a:r>
            <a:rPr lang="en-US" altLang="zh-CN" dirty="0"/>
            <a:t>C</a:t>
          </a:r>
          <a:endParaRPr lang="zh-CN" altLang="en-US" dirty="0"/>
        </a:p>
      </dgm:t>
    </dgm:pt>
    <dgm:pt modelId="{CC01A500-603A-4D03-B053-2466950DEBBD}" type="parTrans" cxnId="{48B362D5-5709-47A2-930C-52B315484CC0}">
      <dgm:prSet/>
      <dgm:spPr/>
      <dgm:t>
        <a:bodyPr/>
        <a:lstStyle/>
        <a:p>
          <a:endParaRPr lang="zh-CN" altLang="en-US"/>
        </a:p>
      </dgm:t>
    </dgm:pt>
    <dgm:pt modelId="{A41791D4-CD1A-4CBC-B478-4A44E8CD056A}" type="sibTrans" cxnId="{48B362D5-5709-47A2-930C-52B315484CC0}">
      <dgm:prSet/>
      <dgm:spPr/>
      <dgm:t>
        <a:bodyPr/>
        <a:lstStyle/>
        <a:p>
          <a:endParaRPr lang="zh-CN" altLang="en-US"/>
        </a:p>
      </dgm:t>
    </dgm:pt>
    <dgm:pt modelId="{47CB8666-FDC8-404E-9509-75EA2614684A}">
      <dgm:prSet phldrT="[文本]"/>
      <dgm:spPr/>
      <dgm:t>
        <a:bodyPr/>
        <a:lstStyle/>
        <a:p>
          <a:r>
            <a:rPr lang="en-US" altLang="zh-CN" dirty="0"/>
            <a:t>I</a:t>
          </a:r>
          <a:endParaRPr lang="zh-CN" altLang="en-US" dirty="0"/>
        </a:p>
      </dgm:t>
    </dgm:pt>
    <dgm:pt modelId="{0392FE53-4D05-4D4A-A550-2B6BBB54C4C6}" type="parTrans" cxnId="{8E29F5A2-3DD6-41B5-AD38-AD535171EBF7}">
      <dgm:prSet/>
      <dgm:spPr/>
      <dgm:t>
        <a:bodyPr/>
        <a:lstStyle/>
        <a:p>
          <a:endParaRPr lang="zh-CN" altLang="en-US"/>
        </a:p>
      </dgm:t>
    </dgm:pt>
    <dgm:pt modelId="{33AB6197-E126-4150-88A2-4F8A89358580}" type="sibTrans" cxnId="{8E29F5A2-3DD6-41B5-AD38-AD535171EBF7}">
      <dgm:prSet/>
      <dgm:spPr/>
      <dgm:t>
        <a:bodyPr/>
        <a:lstStyle/>
        <a:p>
          <a:endParaRPr lang="zh-CN" altLang="en-US"/>
        </a:p>
      </dgm:t>
    </dgm:pt>
    <dgm:pt modelId="{0D2D7CF0-7953-4B7C-9ED9-C6ACB13C5744}" type="pres">
      <dgm:prSet presAssocID="{35DFEAC1-D218-4F46-8288-D993B11B3623}" presName="composite" presStyleCnt="0">
        <dgm:presLayoutVars>
          <dgm:chMax val="1"/>
          <dgm:dir/>
          <dgm:resizeHandles val="exact"/>
        </dgm:presLayoutVars>
      </dgm:prSet>
      <dgm:spPr/>
    </dgm:pt>
    <dgm:pt modelId="{0C6989CE-C6BE-4260-BB2B-A6A5508D450A}" type="pres">
      <dgm:prSet presAssocID="{35DFEAC1-D218-4F46-8288-D993B11B3623}" presName="radial" presStyleCnt="0">
        <dgm:presLayoutVars>
          <dgm:animLvl val="ctr"/>
        </dgm:presLayoutVars>
      </dgm:prSet>
      <dgm:spPr/>
    </dgm:pt>
    <dgm:pt modelId="{18E4B6B0-B237-4DF3-960E-29621A04AB1E}" type="pres">
      <dgm:prSet presAssocID="{9DB25F57-337F-4AEA-8231-742642640623}" presName="centerShape" presStyleLbl="vennNode1" presStyleIdx="0" presStyleCnt="5"/>
      <dgm:spPr/>
    </dgm:pt>
    <dgm:pt modelId="{40971183-80B6-4930-8156-A69560F26C1D}" type="pres">
      <dgm:prSet presAssocID="{D5E67F5C-58FC-48FF-B6EF-4981A54805C1}" presName="node" presStyleLbl="vennNode1" presStyleIdx="1" presStyleCnt="5">
        <dgm:presLayoutVars>
          <dgm:bulletEnabled val="1"/>
        </dgm:presLayoutVars>
      </dgm:prSet>
      <dgm:spPr/>
    </dgm:pt>
    <dgm:pt modelId="{0D1C926C-1323-4FA7-A902-4845C2DB943D}" type="pres">
      <dgm:prSet presAssocID="{8172F76A-4481-48BC-A017-95C70BA07502}" presName="node" presStyleLbl="vennNode1" presStyleIdx="2" presStyleCnt="5">
        <dgm:presLayoutVars>
          <dgm:bulletEnabled val="1"/>
        </dgm:presLayoutVars>
      </dgm:prSet>
      <dgm:spPr/>
    </dgm:pt>
    <dgm:pt modelId="{9D653F5C-9CEF-4297-8CC5-139388A53B47}" type="pres">
      <dgm:prSet presAssocID="{7502F693-1402-49C0-A521-DC5F6FAFD960}" presName="node" presStyleLbl="vennNode1" presStyleIdx="3" presStyleCnt="5">
        <dgm:presLayoutVars>
          <dgm:bulletEnabled val="1"/>
        </dgm:presLayoutVars>
      </dgm:prSet>
      <dgm:spPr/>
    </dgm:pt>
    <dgm:pt modelId="{B963A1A9-237A-42AD-A133-DE5D64601CD0}" type="pres">
      <dgm:prSet presAssocID="{47CB8666-FDC8-404E-9509-75EA2614684A}" presName="node" presStyleLbl="vennNode1" presStyleIdx="4" presStyleCnt="5">
        <dgm:presLayoutVars>
          <dgm:bulletEnabled val="1"/>
        </dgm:presLayoutVars>
      </dgm:prSet>
      <dgm:spPr/>
    </dgm:pt>
  </dgm:ptLst>
  <dgm:cxnLst>
    <dgm:cxn modelId="{19501A0E-228E-44A6-84AB-1DCDBCC77451}" srcId="{9DB25F57-337F-4AEA-8231-742642640623}" destId="{D5E67F5C-58FC-48FF-B6EF-4981A54805C1}" srcOrd="0" destOrd="0" parTransId="{24587CD0-662D-40C0-BBB3-9FE4CCFD4704}" sibTransId="{C04FA0C5-A0D8-4E4A-B7E3-93E6C90EC54B}"/>
    <dgm:cxn modelId="{AB6F6210-FB14-4C68-A8B7-C488532BE261}" type="presOf" srcId="{35DFEAC1-D218-4F46-8288-D993B11B3623}" destId="{0D2D7CF0-7953-4B7C-9ED9-C6ACB13C5744}" srcOrd="0" destOrd="0" presId="urn:microsoft.com/office/officeart/2005/8/layout/radial3"/>
    <dgm:cxn modelId="{AD328820-EA45-4311-A46C-C6F36B74DF27}" type="presOf" srcId="{47CB8666-FDC8-404E-9509-75EA2614684A}" destId="{B963A1A9-237A-42AD-A133-DE5D64601CD0}" srcOrd="0" destOrd="0" presId="urn:microsoft.com/office/officeart/2005/8/layout/radial3"/>
    <dgm:cxn modelId="{9A88332D-EF5D-4DD1-819E-E91C8215160B}" type="presOf" srcId="{7502F693-1402-49C0-A521-DC5F6FAFD960}" destId="{9D653F5C-9CEF-4297-8CC5-139388A53B47}" srcOrd="0" destOrd="0" presId="urn:microsoft.com/office/officeart/2005/8/layout/radial3"/>
    <dgm:cxn modelId="{91A2173A-46E7-4972-9944-49C5F84A432B}" srcId="{9DB25F57-337F-4AEA-8231-742642640623}" destId="{8172F76A-4481-48BC-A017-95C70BA07502}" srcOrd="1" destOrd="0" parTransId="{207F1BE7-8F95-492F-B495-938E8A0E52D7}" sibTransId="{96EF889E-6520-43B3-9F12-AECC0C37151B}"/>
    <dgm:cxn modelId="{0516FC73-8244-474B-91FA-F28685B9EF7C}" type="presOf" srcId="{9DB25F57-337F-4AEA-8231-742642640623}" destId="{18E4B6B0-B237-4DF3-960E-29621A04AB1E}" srcOrd="0" destOrd="0" presId="urn:microsoft.com/office/officeart/2005/8/layout/radial3"/>
    <dgm:cxn modelId="{F3586C7E-9EE2-4E82-BAC3-2DC212341103}" type="presOf" srcId="{8172F76A-4481-48BC-A017-95C70BA07502}" destId="{0D1C926C-1323-4FA7-A902-4845C2DB943D}" srcOrd="0" destOrd="0" presId="urn:microsoft.com/office/officeart/2005/8/layout/radial3"/>
    <dgm:cxn modelId="{8E29F5A2-3DD6-41B5-AD38-AD535171EBF7}" srcId="{9DB25F57-337F-4AEA-8231-742642640623}" destId="{47CB8666-FDC8-404E-9509-75EA2614684A}" srcOrd="3" destOrd="0" parTransId="{0392FE53-4D05-4D4A-A550-2B6BBB54C4C6}" sibTransId="{33AB6197-E126-4150-88A2-4F8A89358580}"/>
    <dgm:cxn modelId="{33AF97B1-BD03-410C-9D62-008835F6FB03}" type="presOf" srcId="{D5E67F5C-58FC-48FF-B6EF-4981A54805C1}" destId="{40971183-80B6-4930-8156-A69560F26C1D}" srcOrd="0" destOrd="0" presId="urn:microsoft.com/office/officeart/2005/8/layout/radial3"/>
    <dgm:cxn modelId="{48B362D5-5709-47A2-930C-52B315484CC0}" srcId="{9DB25F57-337F-4AEA-8231-742642640623}" destId="{7502F693-1402-49C0-A521-DC5F6FAFD960}" srcOrd="2" destOrd="0" parTransId="{CC01A500-603A-4D03-B053-2466950DEBBD}" sibTransId="{A41791D4-CD1A-4CBC-B478-4A44E8CD056A}"/>
    <dgm:cxn modelId="{51287BEC-EACC-46DA-AD17-5204C92BA754}" srcId="{35DFEAC1-D218-4F46-8288-D993B11B3623}" destId="{9DB25F57-337F-4AEA-8231-742642640623}" srcOrd="0" destOrd="0" parTransId="{37351D5C-5F37-4B8A-A057-593ECC740304}" sibTransId="{24CF4645-3D5B-4C15-BEBC-4F618DB13788}"/>
    <dgm:cxn modelId="{77BC3F73-E131-416D-A630-953A99FB5992}" type="presParOf" srcId="{0D2D7CF0-7953-4B7C-9ED9-C6ACB13C5744}" destId="{0C6989CE-C6BE-4260-BB2B-A6A5508D450A}" srcOrd="0" destOrd="0" presId="urn:microsoft.com/office/officeart/2005/8/layout/radial3"/>
    <dgm:cxn modelId="{789DFC44-1B8E-42C8-9DB9-62965A6EC98E}" type="presParOf" srcId="{0C6989CE-C6BE-4260-BB2B-A6A5508D450A}" destId="{18E4B6B0-B237-4DF3-960E-29621A04AB1E}" srcOrd="0" destOrd="0" presId="urn:microsoft.com/office/officeart/2005/8/layout/radial3"/>
    <dgm:cxn modelId="{2F7B7C94-3202-49F5-A0B2-FA82677E1D0C}" type="presParOf" srcId="{0C6989CE-C6BE-4260-BB2B-A6A5508D450A}" destId="{40971183-80B6-4930-8156-A69560F26C1D}" srcOrd="1" destOrd="0" presId="urn:microsoft.com/office/officeart/2005/8/layout/radial3"/>
    <dgm:cxn modelId="{41179BC0-043D-4B75-8A72-D2463882442D}" type="presParOf" srcId="{0C6989CE-C6BE-4260-BB2B-A6A5508D450A}" destId="{0D1C926C-1323-4FA7-A902-4845C2DB943D}" srcOrd="2" destOrd="0" presId="urn:microsoft.com/office/officeart/2005/8/layout/radial3"/>
    <dgm:cxn modelId="{DE2AE085-5E12-418F-8C12-DAC9711E737A}" type="presParOf" srcId="{0C6989CE-C6BE-4260-BB2B-A6A5508D450A}" destId="{9D653F5C-9CEF-4297-8CC5-139388A53B47}" srcOrd="3" destOrd="0" presId="urn:microsoft.com/office/officeart/2005/8/layout/radial3"/>
    <dgm:cxn modelId="{78D7EE81-5ED8-487C-9117-CCD04FDFC12C}" type="presParOf" srcId="{0C6989CE-C6BE-4260-BB2B-A6A5508D450A}" destId="{B963A1A9-237A-42AD-A133-DE5D64601CD0}" srcOrd="4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768358-CDA2-4426-9035-5755C9369813}">
      <dsp:nvSpPr>
        <dsp:cNvPr id="0" name=""/>
        <dsp:cNvSpPr/>
      </dsp:nvSpPr>
      <dsp:spPr>
        <a:xfrm>
          <a:off x="165741" y="1154272"/>
          <a:ext cx="2399482" cy="100276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kern="12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软件项目经理</a:t>
          </a:r>
          <a:endParaRPr lang="en-US" altLang="zh-CN" sz="2000" b="1" kern="1200" dirty="0">
            <a:solidFill>
              <a:srgbClr val="7030A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人力资源管理要求</a:t>
          </a:r>
          <a:endParaRPr lang="zh-CN" altLang="en-US" sz="2000" b="1" kern="1200" dirty="0"/>
        </a:p>
      </dsp:txBody>
      <dsp:txXfrm>
        <a:off x="195111" y="1183642"/>
        <a:ext cx="2340742" cy="944027"/>
      </dsp:txXfrm>
    </dsp:sp>
    <dsp:sp modelId="{FCA929D3-6A50-41BB-95A2-B3A40C550870}">
      <dsp:nvSpPr>
        <dsp:cNvPr id="0" name=""/>
        <dsp:cNvSpPr/>
      </dsp:nvSpPr>
      <dsp:spPr>
        <a:xfrm rot="18289469">
          <a:off x="2263946" y="1058850"/>
          <a:ext cx="1404769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1404769" y="20214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b="1" kern="1200"/>
        </a:p>
      </dsp:txBody>
      <dsp:txXfrm>
        <a:off x="2931212" y="1043945"/>
        <a:ext cx="70238" cy="70238"/>
      </dsp:txXfrm>
    </dsp:sp>
    <dsp:sp modelId="{B3677925-E1D6-4F62-AFAE-A96C8C3A7B05}">
      <dsp:nvSpPr>
        <dsp:cNvPr id="0" name=""/>
        <dsp:cNvSpPr/>
      </dsp:nvSpPr>
      <dsp:spPr>
        <a:xfrm>
          <a:off x="3367438" y="1089"/>
          <a:ext cx="2411997" cy="100276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b="1" kern="1200" dirty="0"/>
            <a:t>1. </a:t>
          </a:r>
          <a:r>
            <a:rPr lang="zh-CN" altLang="en-US" sz="2000" b="1" kern="1200" dirty="0"/>
            <a:t>有效利用成员的知识和技能</a:t>
          </a:r>
        </a:p>
      </dsp:txBody>
      <dsp:txXfrm>
        <a:off x="3396808" y="30459"/>
        <a:ext cx="2353257" cy="944027"/>
      </dsp:txXfrm>
    </dsp:sp>
    <dsp:sp modelId="{E4D6D787-3FF5-4F10-83F9-AB321E30BE47}">
      <dsp:nvSpPr>
        <dsp:cNvPr id="0" name=""/>
        <dsp:cNvSpPr/>
      </dsp:nvSpPr>
      <dsp:spPr>
        <a:xfrm>
          <a:off x="2565224" y="1635441"/>
          <a:ext cx="802214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802214" y="20214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2946276" y="1635601"/>
        <a:ext cx="40110" cy="40110"/>
      </dsp:txXfrm>
    </dsp:sp>
    <dsp:sp modelId="{DDE9A9FF-601D-4D4C-97F7-67E356E3BB0F}">
      <dsp:nvSpPr>
        <dsp:cNvPr id="0" name=""/>
        <dsp:cNvSpPr/>
      </dsp:nvSpPr>
      <dsp:spPr>
        <a:xfrm>
          <a:off x="3367438" y="1154272"/>
          <a:ext cx="2411997" cy="100276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b="1" kern="1200" dirty="0"/>
            <a:t>2. </a:t>
          </a:r>
          <a:r>
            <a:rPr lang="zh-CN" altLang="en-US" sz="2000" b="1" kern="1200" dirty="0"/>
            <a:t>规划跨职能团队</a:t>
          </a:r>
        </a:p>
      </dsp:txBody>
      <dsp:txXfrm>
        <a:off x="3396808" y="1183642"/>
        <a:ext cx="2353257" cy="944027"/>
      </dsp:txXfrm>
    </dsp:sp>
    <dsp:sp modelId="{7152A487-DAC7-44AE-A827-2589D7AD0726}">
      <dsp:nvSpPr>
        <dsp:cNvPr id="0" name=""/>
        <dsp:cNvSpPr/>
      </dsp:nvSpPr>
      <dsp:spPr>
        <a:xfrm rot="3310531">
          <a:off x="2263946" y="2212033"/>
          <a:ext cx="1404769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1404769" y="20214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b="1" kern="1200"/>
        </a:p>
      </dsp:txBody>
      <dsp:txXfrm>
        <a:off x="2931212" y="2197128"/>
        <a:ext cx="70238" cy="70238"/>
      </dsp:txXfrm>
    </dsp:sp>
    <dsp:sp modelId="{9B86F757-0650-465D-82CD-B6CED9211DC5}">
      <dsp:nvSpPr>
        <dsp:cNvPr id="0" name=""/>
        <dsp:cNvSpPr/>
      </dsp:nvSpPr>
      <dsp:spPr>
        <a:xfrm>
          <a:off x="3367438" y="2307455"/>
          <a:ext cx="2411997" cy="100276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altLang="zh-CN" sz="2000" b="1" kern="1200" dirty="0"/>
            <a:t>3. </a:t>
          </a:r>
          <a:r>
            <a:rPr lang="zh-CN" altLang="en-US" sz="2000" b="1" kern="1200" dirty="0"/>
            <a:t>服务型领导</a:t>
          </a:r>
          <a:endParaRPr lang="en-US" altLang="zh-CN" sz="2000" b="1" kern="1200" dirty="0"/>
        </a:p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zh-CN" altLang="en-US" sz="2000" b="1" kern="1200" dirty="0"/>
            <a:t>（特别是敏捷项目中）</a:t>
          </a:r>
        </a:p>
      </dsp:txBody>
      <dsp:txXfrm>
        <a:off x="3396808" y="2336825"/>
        <a:ext cx="2353257" cy="944027"/>
      </dsp:txXfrm>
    </dsp:sp>
    <dsp:sp modelId="{916FB20B-2F77-4ED8-A558-0FAE1144DADF}">
      <dsp:nvSpPr>
        <dsp:cNvPr id="0" name=""/>
        <dsp:cNvSpPr/>
      </dsp:nvSpPr>
      <dsp:spPr>
        <a:xfrm rot="18289469">
          <a:off x="5478157" y="2212033"/>
          <a:ext cx="1404769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1404769" y="20214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b="1" kern="1200"/>
        </a:p>
      </dsp:txBody>
      <dsp:txXfrm>
        <a:off x="6145423" y="2197128"/>
        <a:ext cx="70238" cy="70238"/>
      </dsp:txXfrm>
    </dsp:sp>
    <dsp:sp modelId="{3B42C23E-BAE8-456A-B9C3-382091E46634}">
      <dsp:nvSpPr>
        <dsp:cNvPr id="0" name=""/>
        <dsp:cNvSpPr/>
      </dsp:nvSpPr>
      <dsp:spPr>
        <a:xfrm>
          <a:off x="6581649" y="1154272"/>
          <a:ext cx="2005535" cy="100276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b="1" kern="1200" dirty="0"/>
            <a:t>使团队获得授权</a:t>
          </a:r>
        </a:p>
      </dsp:txBody>
      <dsp:txXfrm>
        <a:off x="6611019" y="1183642"/>
        <a:ext cx="1946795" cy="944027"/>
      </dsp:txXfrm>
    </dsp:sp>
    <dsp:sp modelId="{5B1CAF96-477B-46CD-ACDF-DC87E8BA0111}">
      <dsp:nvSpPr>
        <dsp:cNvPr id="0" name=""/>
        <dsp:cNvSpPr/>
      </dsp:nvSpPr>
      <dsp:spPr>
        <a:xfrm>
          <a:off x="5779435" y="2788624"/>
          <a:ext cx="802214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802214" y="20214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b="1" kern="1200"/>
        </a:p>
      </dsp:txBody>
      <dsp:txXfrm>
        <a:off x="6160487" y="2788784"/>
        <a:ext cx="40110" cy="40110"/>
      </dsp:txXfrm>
    </dsp:sp>
    <dsp:sp modelId="{264E3338-F2BB-4142-B0B2-D4337F5223D8}">
      <dsp:nvSpPr>
        <dsp:cNvPr id="0" name=""/>
        <dsp:cNvSpPr/>
      </dsp:nvSpPr>
      <dsp:spPr>
        <a:xfrm>
          <a:off x="6581649" y="2307455"/>
          <a:ext cx="2005535" cy="100276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较少指挥团队工作</a:t>
          </a:r>
          <a:endParaRPr lang="zh-CN" altLang="en-US" sz="1800" b="1" kern="1200" dirty="0"/>
        </a:p>
      </dsp:txBody>
      <dsp:txXfrm>
        <a:off x="6611019" y="2336825"/>
        <a:ext cx="1946795" cy="944027"/>
      </dsp:txXfrm>
    </dsp:sp>
    <dsp:sp modelId="{6168C1CC-0CFD-4F3D-94D7-9B55BE323ADB}">
      <dsp:nvSpPr>
        <dsp:cNvPr id="0" name=""/>
        <dsp:cNvSpPr/>
      </dsp:nvSpPr>
      <dsp:spPr>
        <a:xfrm rot="3310531">
          <a:off x="5478157" y="3365215"/>
          <a:ext cx="1404769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1404769" y="20214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6145423" y="3350311"/>
        <a:ext cx="70238" cy="70238"/>
      </dsp:txXfrm>
    </dsp:sp>
    <dsp:sp modelId="{CE9EAF97-3D8C-4794-B675-593C2CB96699}">
      <dsp:nvSpPr>
        <dsp:cNvPr id="0" name=""/>
        <dsp:cNvSpPr/>
      </dsp:nvSpPr>
      <dsp:spPr>
        <a:xfrm>
          <a:off x="6581649" y="3460638"/>
          <a:ext cx="2005535" cy="100276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促进项目团队的工作效率和有效性</a:t>
          </a:r>
          <a:endParaRPr lang="zh-CN" altLang="en-US" sz="1800" b="1" kern="1200" dirty="0"/>
        </a:p>
      </dsp:txBody>
      <dsp:txXfrm>
        <a:off x="6611019" y="3490008"/>
        <a:ext cx="1946795" cy="944027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457EA7-CB6D-4C42-8647-0B2810702F3E}">
      <dsp:nvSpPr>
        <dsp:cNvPr id="0" name=""/>
        <dsp:cNvSpPr/>
      </dsp:nvSpPr>
      <dsp:spPr>
        <a:xfrm>
          <a:off x="10437" y="346216"/>
          <a:ext cx="2032940" cy="2480939"/>
        </a:xfrm>
        <a:prstGeom prst="roundRect">
          <a:avLst>
            <a:gd name="adj" fmla="val 10000"/>
          </a:avLst>
        </a:prstGeom>
        <a:solidFill>
          <a:schemeClr val="accent3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b="1" kern="1200" dirty="0">
              <a:solidFill>
                <a:srgbClr val="FFFF00"/>
              </a:solidFill>
            </a:rPr>
            <a:t>输入</a:t>
          </a:r>
          <a:endParaRPr lang="en-US" altLang="zh-CN" sz="1800" b="1" kern="1200" dirty="0">
            <a:solidFill>
              <a:srgbClr val="FFFF00"/>
            </a:solidFill>
          </a:endParaRP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>
              <a:solidFill>
                <a:schemeClr val="bg1"/>
              </a:solidFill>
            </a:rPr>
            <a:t>1</a:t>
          </a:r>
          <a:r>
            <a:rPr lang="zh-CN" altLang="en-US" sz="1800" kern="1200" dirty="0">
              <a:solidFill>
                <a:schemeClr val="bg1"/>
              </a:solidFill>
            </a:rPr>
            <a:t>、项目管理计划</a:t>
          </a:r>
          <a:endParaRPr lang="en-US" altLang="zh-CN" sz="1800" kern="1200" dirty="0">
            <a:solidFill>
              <a:schemeClr val="bg1"/>
            </a:solidFill>
          </a:endParaRP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>
              <a:solidFill>
                <a:schemeClr val="bg1"/>
              </a:solidFill>
            </a:rPr>
            <a:t>2</a:t>
          </a:r>
          <a:r>
            <a:rPr lang="zh-CN" altLang="en-US" sz="1800" kern="1200" dirty="0">
              <a:solidFill>
                <a:schemeClr val="bg1"/>
              </a:solidFill>
            </a:rPr>
            <a:t>、活动资源需求</a:t>
          </a:r>
          <a:endParaRPr lang="en-US" altLang="zh-CN" sz="1800" kern="1200" dirty="0">
            <a:solidFill>
              <a:schemeClr val="bg1"/>
            </a:solidFill>
          </a:endParaRPr>
        </a:p>
      </dsp:txBody>
      <dsp:txXfrm>
        <a:off x="69980" y="405759"/>
        <a:ext cx="1913854" cy="2361853"/>
      </dsp:txXfrm>
    </dsp:sp>
    <dsp:sp modelId="{14652B25-4626-446B-9772-CF707F7DD993}">
      <dsp:nvSpPr>
        <dsp:cNvPr id="0" name=""/>
        <dsp:cNvSpPr/>
      </dsp:nvSpPr>
      <dsp:spPr>
        <a:xfrm>
          <a:off x="2197007" y="1396186"/>
          <a:ext cx="325693" cy="380999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600" kern="1200" dirty="0"/>
        </a:p>
      </dsp:txBody>
      <dsp:txXfrm>
        <a:off x="2197007" y="1472386"/>
        <a:ext cx="227985" cy="228599"/>
      </dsp:txXfrm>
    </dsp:sp>
    <dsp:sp modelId="{C8D7C99F-054B-458A-BA78-5C1A22ACEBC6}">
      <dsp:nvSpPr>
        <dsp:cNvPr id="0" name=""/>
        <dsp:cNvSpPr/>
      </dsp:nvSpPr>
      <dsp:spPr>
        <a:xfrm>
          <a:off x="2657894" y="346216"/>
          <a:ext cx="3025537" cy="2480939"/>
        </a:xfrm>
        <a:prstGeom prst="roundRect">
          <a:avLst>
            <a:gd name="adj" fmla="val 10000"/>
          </a:avLst>
        </a:prstGeom>
        <a:solidFill>
          <a:schemeClr val="accent3">
            <a:shade val="80000"/>
            <a:hueOff val="-208630"/>
            <a:satOff val="-20103"/>
            <a:lumOff val="1922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zh-CN" altLang="en-US" sz="2000" b="1" kern="1200" dirty="0">
              <a:solidFill>
                <a:srgbClr val="FFFF00"/>
              </a:solidFill>
            </a:rPr>
            <a:t>工具与技术</a:t>
          </a:r>
          <a:endParaRPr lang="en-US" altLang="zh-CN" sz="2000" b="1" kern="1200" dirty="0">
            <a:solidFill>
              <a:srgbClr val="FFFF00"/>
            </a:solidFill>
          </a:endParaRPr>
        </a:p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altLang="zh-CN" sz="2000" b="0" kern="1200" dirty="0">
              <a:solidFill>
                <a:schemeClr val="bg1"/>
              </a:solidFill>
            </a:rPr>
            <a:t>1</a:t>
          </a:r>
          <a:r>
            <a:rPr lang="zh-CN" altLang="en-US" sz="2000" b="0" kern="1200" dirty="0">
              <a:solidFill>
                <a:schemeClr val="bg1"/>
              </a:solidFill>
            </a:rPr>
            <a:t>、</a:t>
          </a:r>
          <a:r>
            <a:rPr lang="zh-CN" altLang="zh-CN" sz="2000" b="0" kern="1200" dirty="0">
              <a:solidFill>
                <a:schemeClr val="bg1"/>
              </a:solidFill>
            </a:rPr>
            <a:t>专家判断</a:t>
          </a:r>
        </a:p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altLang="zh-CN" sz="2000" b="0" kern="1200" dirty="0">
              <a:solidFill>
                <a:schemeClr val="bg1"/>
              </a:solidFill>
            </a:rPr>
            <a:t>2</a:t>
          </a:r>
          <a:r>
            <a:rPr lang="zh-CN" altLang="en-US" sz="2000" b="0" kern="1200" dirty="0">
              <a:solidFill>
                <a:schemeClr val="bg1"/>
              </a:solidFill>
            </a:rPr>
            <a:t>、规划</a:t>
          </a:r>
          <a:r>
            <a:rPr lang="zh-CN" altLang="zh-CN" sz="2000" b="0" kern="1200" dirty="0">
              <a:solidFill>
                <a:schemeClr val="bg1"/>
              </a:solidFill>
            </a:rPr>
            <a:t>会议</a:t>
          </a:r>
          <a:endParaRPr lang="en-US" altLang="zh-CN" sz="2000" b="0" kern="1200" dirty="0">
            <a:solidFill>
              <a:schemeClr val="bg1"/>
            </a:solidFill>
          </a:endParaRPr>
        </a:p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altLang="zh-CN" sz="2000" b="0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3</a:t>
          </a:r>
          <a:r>
            <a:rPr lang="zh-CN" altLang="en-US" sz="2000" b="0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、组织理论</a:t>
          </a:r>
          <a:endParaRPr lang="en-US" altLang="zh-CN" sz="2000" b="0" kern="1200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altLang="zh-CN" sz="2000" b="0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4</a:t>
          </a:r>
          <a:r>
            <a:rPr lang="zh-CN" altLang="en-US" sz="2000" b="0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、数据表现</a:t>
          </a:r>
          <a:endParaRPr lang="en-US" altLang="zh-CN" sz="2000" kern="1200" dirty="0">
            <a:solidFill>
              <a:schemeClr val="bg1"/>
            </a:solidFill>
          </a:endParaRPr>
        </a:p>
      </dsp:txBody>
      <dsp:txXfrm>
        <a:off x="2730558" y="418880"/>
        <a:ext cx="2880209" cy="2335611"/>
      </dsp:txXfrm>
    </dsp:sp>
    <dsp:sp modelId="{464DA894-C465-4F92-9ED2-46AEB669D8E1}">
      <dsp:nvSpPr>
        <dsp:cNvPr id="0" name=""/>
        <dsp:cNvSpPr/>
      </dsp:nvSpPr>
      <dsp:spPr>
        <a:xfrm>
          <a:off x="5837060" y="1396186"/>
          <a:ext cx="325693" cy="380999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shade val="90000"/>
            <a:hueOff val="-416633"/>
            <a:satOff val="-39672"/>
            <a:lumOff val="3695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600" kern="1200"/>
        </a:p>
      </dsp:txBody>
      <dsp:txXfrm>
        <a:off x="5837060" y="1472386"/>
        <a:ext cx="227985" cy="228599"/>
      </dsp:txXfrm>
    </dsp:sp>
    <dsp:sp modelId="{642BD169-43AF-4664-BFC7-EF3BDBC7605C}">
      <dsp:nvSpPr>
        <dsp:cNvPr id="0" name=""/>
        <dsp:cNvSpPr/>
      </dsp:nvSpPr>
      <dsp:spPr>
        <a:xfrm>
          <a:off x="6297947" y="346216"/>
          <a:ext cx="2728618" cy="2480939"/>
        </a:xfrm>
        <a:prstGeom prst="roundRect">
          <a:avLst>
            <a:gd name="adj" fmla="val 10000"/>
          </a:avLst>
        </a:prstGeom>
        <a:solidFill>
          <a:schemeClr val="accent3">
            <a:shade val="80000"/>
            <a:hueOff val="-417260"/>
            <a:satOff val="-40206"/>
            <a:lumOff val="3845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kern="1200" dirty="0">
              <a:solidFill>
                <a:srgbClr val="FFFF00"/>
              </a:solidFill>
            </a:rPr>
            <a:t>输出</a:t>
          </a:r>
          <a:endParaRPr lang="en-US" altLang="zh-CN" sz="2000" b="1" kern="1200" dirty="0">
            <a:solidFill>
              <a:srgbClr val="FFFF00"/>
            </a:solidFill>
          </a:endParaRP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b="0" kern="1200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1</a:t>
          </a:r>
          <a:r>
            <a:rPr lang="zh-CN" altLang="en-US" sz="2000" b="0" kern="1200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、资源管理计划</a:t>
          </a:r>
          <a:endParaRPr lang="en-US" altLang="zh-CN" sz="2000" b="0" kern="1200" dirty="0">
            <a:solidFill>
              <a:srgbClr val="FFC00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b="0" kern="1200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2</a:t>
          </a:r>
          <a:r>
            <a:rPr lang="zh-CN" altLang="en-US" sz="2000" b="0" kern="1200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、团队章程</a:t>
          </a:r>
          <a:endParaRPr lang="zh-CN" altLang="en-US" sz="2000" b="0" kern="1200" dirty="0">
            <a:solidFill>
              <a:srgbClr val="FFC000"/>
            </a:solidFill>
          </a:endParaRPr>
        </a:p>
      </dsp:txBody>
      <dsp:txXfrm>
        <a:off x="6370611" y="418880"/>
        <a:ext cx="2583290" cy="2335611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160C9E-0D85-4A52-952C-D1655846BE63}">
      <dsp:nvSpPr>
        <dsp:cNvPr id="0" name=""/>
        <dsp:cNvSpPr/>
      </dsp:nvSpPr>
      <dsp:spPr>
        <a:xfrm>
          <a:off x="539569" y="1118"/>
          <a:ext cx="1765400" cy="1059240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4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200" b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A)</a:t>
          </a:r>
          <a:r>
            <a:rPr lang="zh-CN" altLang="en-US" sz="2200" b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识别</a:t>
          </a:r>
          <a:r>
            <a:rPr lang="en-US" altLang="zh-CN" sz="2200" b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/</a:t>
          </a:r>
          <a:r>
            <a:rPr lang="zh-CN" altLang="en-US" sz="2200" b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获取资源</a:t>
          </a:r>
          <a:endParaRPr lang="zh-CN" altLang="en-US" sz="2200" b="0" kern="1200" dirty="0"/>
        </a:p>
      </dsp:txBody>
      <dsp:txXfrm>
        <a:off x="539569" y="1118"/>
        <a:ext cx="1765400" cy="1059240"/>
      </dsp:txXfrm>
    </dsp:sp>
    <dsp:sp modelId="{410178D1-F24E-4787-A9A5-D9366F93EE2F}">
      <dsp:nvSpPr>
        <dsp:cNvPr id="0" name=""/>
        <dsp:cNvSpPr/>
      </dsp:nvSpPr>
      <dsp:spPr>
        <a:xfrm>
          <a:off x="2481510" y="1118"/>
          <a:ext cx="1765400" cy="1059240"/>
        </a:xfrm>
        <a:prstGeom prst="rect">
          <a:avLst/>
        </a:prstGeom>
        <a:gradFill rotWithShape="0">
          <a:gsLst>
            <a:gs pos="0">
              <a:schemeClr val="accent4">
                <a:hueOff val="-123396"/>
                <a:satOff val="-95"/>
                <a:lumOff val="1625"/>
                <a:alphaOff val="0"/>
                <a:tint val="50000"/>
                <a:satMod val="300000"/>
              </a:schemeClr>
            </a:gs>
            <a:gs pos="35000">
              <a:schemeClr val="accent4">
                <a:hueOff val="-123396"/>
                <a:satOff val="-95"/>
                <a:lumOff val="1625"/>
                <a:alphaOff val="0"/>
                <a:tint val="37000"/>
                <a:satMod val="300000"/>
              </a:schemeClr>
            </a:gs>
            <a:gs pos="100000">
              <a:schemeClr val="accent4">
                <a:hueOff val="-123396"/>
                <a:satOff val="-95"/>
                <a:lumOff val="1625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200" b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B)</a:t>
          </a:r>
          <a:r>
            <a:rPr lang="zh-CN" altLang="en-US" sz="2200" b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角色、职责与能力</a:t>
          </a:r>
          <a:endParaRPr lang="zh-CN" altLang="en-US" sz="2200" b="0" kern="1200" dirty="0"/>
        </a:p>
      </dsp:txBody>
      <dsp:txXfrm>
        <a:off x="2481510" y="1118"/>
        <a:ext cx="1765400" cy="1059240"/>
      </dsp:txXfrm>
    </dsp:sp>
    <dsp:sp modelId="{9CABB358-242A-4DEF-BEC3-8FD7631C94CE}">
      <dsp:nvSpPr>
        <dsp:cNvPr id="0" name=""/>
        <dsp:cNvSpPr/>
      </dsp:nvSpPr>
      <dsp:spPr>
        <a:xfrm>
          <a:off x="4423451" y="1118"/>
          <a:ext cx="1765400" cy="1059240"/>
        </a:xfrm>
        <a:prstGeom prst="rect">
          <a:avLst/>
        </a:prstGeom>
        <a:gradFill rotWithShape="0">
          <a:gsLst>
            <a:gs pos="0">
              <a:schemeClr val="accent4">
                <a:hueOff val="-246791"/>
                <a:satOff val="-189"/>
                <a:lumOff val="3249"/>
                <a:alphaOff val="0"/>
                <a:tint val="50000"/>
                <a:satMod val="300000"/>
              </a:schemeClr>
            </a:gs>
            <a:gs pos="35000">
              <a:schemeClr val="accent4">
                <a:hueOff val="-246791"/>
                <a:satOff val="-189"/>
                <a:lumOff val="3249"/>
                <a:alphaOff val="0"/>
                <a:tint val="37000"/>
                <a:satMod val="300000"/>
              </a:schemeClr>
            </a:gs>
            <a:gs pos="100000">
              <a:schemeClr val="accent4">
                <a:hueOff val="-246791"/>
                <a:satOff val="-189"/>
                <a:lumOff val="3249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200" b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C)</a:t>
          </a:r>
          <a:r>
            <a:rPr lang="zh-CN" altLang="en-US" sz="2200" b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项目组织图</a:t>
          </a:r>
          <a:endParaRPr lang="zh-CN" altLang="en-US" sz="2200" b="0" kern="1200" dirty="0"/>
        </a:p>
      </dsp:txBody>
      <dsp:txXfrm>
        <a:off x="4423451" y="1118"/>
        <a:ext cx="1765400" cy="1059240"/>
      </dsp:txXfrm>
    </dsp:sp>
    <dsp:sp modelId="{4D2E47F1-62A4-4FF2-B066-E43B85E18053}">
      <dsp:nvSpPr>
        <dsp:cNvPr id="0" name=""/>
        <dsp:cNvSpPr/>
      </dsp:nvSpPr>
      <dsp:spPr>
        <a:xfrm>
          <a:off x="6365391" y="1118"/>
          <a:ext cx="1765400" cy="1059240"/>
        </a:xfrm>
        <a:prstGeom prst="rect">
          <a:avLst/>
        </a:prstGeom>
        <a:gradFill rotWithShape="0">
          <a:gsLst>
            <a:gs pos="0">
              <a:schemeClr val="accent4">
                <a:hueOff val="-370187"/>
                <a:satOff val="-284"/>
                <a:lumOff val="4874"/>
                <a:alphaOff val="0"/>
                <a:tint val="50000"/>
                <a:satMod val="300000"/>
              </a:schemeClr>
            </a:gs>
            <a:gs pos="35000">
              <a:schemeClr val="accent4">
                <a:hueOff val="-370187"/>
                <a:satOff val="-284"/>
                <a:lumOff val="4874"/>
                <a:alphaOff val="0"/>
                <a:tint val="37000"/>
                <a:satMod val="300000"/>
              </a:schemeClr>
            </a:gs>
            <a:gs pos="100000">
              <a:schemeClr val="accent4">
                <a:hueOff val="-370187"/>
                <a:satOff val="-284"/>
                <a:lumOff val="4874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200" b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D)</a:t>
          </a:r>
          <a:r>
            <a:rPr lang="zh-CN" altLang="en-US" sz="2200" b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团队资源管理</a:t>
          </a:r>
        </a:p>
      </dsp:txBody>
      <dsp:txXfrm>
        <a:off x="6365391" y="1118"/>
        <a:ext cx="1765400" cy="1059240"/>
      </dsp:txXfrm>
    </dsp:sp>
    <dsp:sp modelId="{19A9F433-96B1-43DF-9465-B3ADE8B76EA8}">
      <dsp:nvSpPr>
        <dsp:cNvPr id="0" name=""/>
        <dsp:cNvSpPr/>
      </dsp:nvSpPr>
      <dsp:spPr>
        <a:xfrm>
          <a:off x="539569" y="1236899"/>
          <a:ext cx="1765400" cy="1059240"/>
        </a:xfrm>
        <a:prstGeom prst="rect">
          <a:avLst/>
        </a:prstGeom>
        <a:gradFill rotWithShape="0">
          <a:gsLst>
            <a:gs pos="0">
              <a:schemeClr val="accent4">
                <a:hueOff val="-493583"/>
                <a:satOff val="-378"/>
                <a:lumOff val="6499"/>
                <a:alphaOff val="0"/>
                <a:tint val="50000"/>
                <a:satMod val="300000"/>
              </a:schemeClr>
            </a:gs>
            <a:gs pos="35000">
              <a:schemeClr val="accent4">
                <a:hueOff val="-493583"/>
                <a:satOff val="-378"/>
                <a:lumOff val="6499"/>
                <a:alphaOff val="0"/>
                <a:tint val="37000"/>
                <a:satMod val="300000"/>
              </a:schemeClr>
            </a:gs>
            <a:gs pos="100000">
              <a:schemeClr val="accent4">
                <a:hueOff val="-493583"/>
                <a:satOff val="-378"/>
                <a:lumOff val="6499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200" b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E)</a:t>
          </a:r>
          <a:r>
            <a:rPr lang="zh-CN" altLang="en-US" sz="2200" b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培训</a:t>
          </a:r>
        </a:p>
      </dsp:txBody>
      <dsp:txXfrm>
        <a:off x="539569" y="1236899"/>
        <a:ext cx="1765400" cy="1059240"/>
      </dsp:txXfrm>
    </dsp:sp>
    <dsp:sp modelId="{2199448E-F07E-40D1-839E-9D504F61DB89}">
      <dsp:nvSpPr>
        <dsp:cNvPr id="0" name=""/>
        <dsp:cNvSpPr/>
      </dsp:nvSpPr>
      <dsp:spPr>
        <a:xfrm>
          <a:off x="2481510" y="1236899"/>
          <a:ext cx="1765400" cy="1059240"/>
        </a:xfrm>
        <a:prstGeom prst="rect">
          <a:avLst/>
        </a:prstGeom>
        <a:gradFill rotWithShape="0">
          <a:gsLst>
            <a:gs pos="0">
              <a:schemeClr val="accent4">
                <a:hueOff val="-616978"/>
                <a:satOff val="-473"/>
                <a:lumOff val="8124"/>
                <a:alphaOff val="0"/>
                <a:tint val="50000"/>
                <a:satMod val="300000"/>
              </a:schemeClr>
            </a:gs>
            <a:gs pos="35000">
              <a:schemeClr val="accent4">
                <a:hueOff val="-616978"/>
                <a:satOff val="-473"/>
                <a:lumOff val="8124"/>
                <a:alphaOff val="0"/>
                <a:tint val="37000"/>
                <a:satMod val="300000"/>
              </a:schemeClr>
            </a:gs>
            <a:gs pos="100000">
              <a:schemeClr val="accent4">
                <a:hueOff val="-616978"/>
                <a:satOff val="-473"/>
                <a:lumOff val="8124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200" b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F)</a:t>
          </a:r>
          <a:r>
            <a:rPr lang="zh-CN" altLang="en-US" sz="2200" b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团队建设</a:t>
          </a:r>
          <a:endParaRPr lang="en-US" altLang="zh-CN" sz="2200" b="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481510" y="1236899"/>
        <a:ext cx="1765400" cy="1059240"/>
      </dsp:txXfrm>
    </dsp:sp>
    <dsp:sp modelId="{2D315A1D-D501-449A-B251-B59B172BA742}">
      <dsp:nvSpPr>
        <dsp:cNvPr id="0" name=""/>
        <dsp:cNvSpPr/>
      </dsp:nvSpPr>
      <dsp:spPr>
        <a:xfrm>
          <a:off x="4423451" y="1236899"/>
          <a:ext cx="1765400" cy="1059240"/>
        </a:xfrm>
        <a:prstGeom prst="rect">
          <a:avLst/>
        </a:prstGeom>
        <a:gradFill rotWithShape="0">
          <a:gsLst>
            <a:gs pos="0">
              <a:schemeClr val="accent4">
                <a:hueOff val="-740374"/>
                <a:satOff val="-567"/>
                <a:lumOff val="9748"/>
                <a:alphaOff val="0"/>
                <a:tint val="50000"/>
                <a:satMod val="300000"/>
              </a:schemeClr>
            </a:gs>
            <a:gs pos="35000">
              <a:schemeClr val="accent4">
                <a:hueOff val="-740374"/>
                <a:satOff val="-567"/>
                <a:lumOff val="9748"/>
                <a:alphaOff val="0"/>
                <a:tint val="37000"/>
                <a:satMod val="300000"/>
              </a:schemeClr>
            </a:gs>
            <a:gs pos="100000">
              <a:schemeClr val="accent4">
                <a:hueOff val="-740374"/>
                <a:satOff val="-567"/>
                <a:lumOff val="9748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200" b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G)</a:t>
          </a:r>
          <a:r>
            <a:rPr lang="zh-CN" altLang="en-US" sz="2200" b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资源控制</a:t>
          </a:r>
        </a:p>
      </dsp:txBody>
      <dsp:txXfrm>
        <a:off x="4423451" y="1236899"/>
        <a:ext cx="1765400" cy="1059240"/>
      </dsp:txXfrm>
    </dsp:sp>
    <dsp:sp modelId="{34D338DA-4942-4F76-B8CB-4BE5E3233C2B}">
      <dsp:nvSpPr>
        <dsp:cNvPr id="0" name=""/>
        <dsp:cNvSpPr/>
      </dsp:nvSpPr>
      <dsp:spPr>
        <a:xfrm>
          <a:off x="6365391" y="1236899"/>
          <a:ext cx="1765400" cy="1059240"/>
        </a:xfrm>
        <a:prstGeom prst="rect">
          <a:avLst/>
        </a:prstGeom>
        <a:gradFill rotWithShape="0">
          <a:gsLst>
            <a:gs pos="0">
              <a:schemeClr val="accent4">
                <a:hueOff val="-863770"/>
                <a:satOff val="-662"/>
                <a:lumOff val="11373"/>
                <a:alphaOff val="0"/>
                <a:tint val="50000"/>
                <a:satMod val="300000"/>
              </a:schemeClr>
            </a:gs>
            <a:gs pos="35000">
              <a:schemeClr val="accent4">
                <a:hueOff val="-863770"/>
                <a:satOff val="-662"/>
                <a:lumOff val="11373"/>
                <a:alphaOff val="0"/>
                <a:tint val="37000"/>
                <a:satMod val="300000"/>
              </a:schemeClr>
            </a:gs>
            <a:gs pos="100000">
              <a:schemeClr val="accent4">
                <a:hueOff val="-863770"/>
                <a:satOff val="-662"/>
                <a:lumOff val="11373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b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认可计划</a:t>
          </a:r>
        </a:p>
      </dsp:txBody>
      <dsp:txXfrm>
        <a:off x="6365391" y="1236899"/>
        <a:ext cx="1765400" cy="1059240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160C9E-0D85-4A52-952C-D1655846BE63}">
      <dsp:nvSpPr>
        <dsp:cNvPr id="0" name=""/>
        <dsp:cNvSpPr/>
      </dsp:nvSpPr>
      <dsp:spPr>
        <a:xfrm>
          <a:off x="539569" y="1118"/>
          <a:ext cx="1765400" cy="1059240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4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200" b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A)</a:t>
          </a:r>
          <a:r>
            <a:rPr lang="zh-CN" altLang="en-US" sz="2200" b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人员招募</a:t>
          </a:r>
          <a:endParaRPr lang="zh-CN" altLang="en-US" sz="2200" b="0" kern="1200" dirty="0"/>
        </a:p>
      </dsp:txBody>
      <dsp:txXfrm>
        <a:off x="539569" y="1118"/>
        <a:ext cx="1765400" cy="1059240"/>
      </dsp:txXfrm>
    </dsp:sp>
    <dsp:sp modelId="{410178D1-F24E-4787-A9A5-D9366F93EE2F}">
      <dsp:nvSpPr>
        <dsp:cNvPr id="0" name=""/>
        <dsp:cNvSpPr/>
      </dsp:nvSpPr>
      <dsp:spPr>
        <a:xfrm>
          <a:off x="2481510" y="1118"/>
          <a:ext cx="1765400" cy="1059240"/>
        </a:xfrm>
        <a:prstGeom prst="rect">
          <a:avLst/>
        </a:prstGeom>
        <a:gradFill rotWithShape="0">
          <a:gsLst>
            <a:gs pos="0">
              <a:schemeClr val="accent4">
                <a:hueOff val="-143962"/>
                <a:satOff val="-110"/>
                <a:lumOff val="1896"/>
                <a:alphaOff val="0"/>
                <a:tint val="50000"/>
                <a:satMod val="300000"/>
              </a:schemeClr>
            </a:gs>
            <a:gs pos="35000">
              <a:schemeClr val="accent4">
                <a:hueOff val="-143962"/>
                <a:satOff val="-110"/>
                <a:lumOff val="1896"/>
                <a:alphaOff val="0"/>
                <a:tint val="37000"/>
                <a:satMod val="300000"/>
              </a:schemeClr>
            </a:gs>
            <a:gs pos="100000">
              <a:schemeClr val="accent4">
                <a:hueOff val="-143962"/>
                <a:satOff val="-110"/>
                <a:lumOff val="1896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200" b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B)</a:t>
          </a:r>
          <a:r>
            <a:rPr lang="zh-CN" altLang="en-US" sz="2200" b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人员遣散计划</a:t>
          </a:r>
          <a:endParaRPr lang="zh-CN" altLang="en-US" sz="2200" b="0" kern="1200" dirty="0"/>
        </a:p>
      </dsp:txBody>
      <dsp:txXfrm>
        <a:off x="2481510" y="1118"/>
        <a:ext cx="1765400" cy="1059240"/>
      </dsp:txXfrm>
    </dsp:sp>
    <dsp:sp modelId="{9CABB358-242A-4DEF-BEC3-8FD7631C94CE}">
      <dsp:nvSpPr>
        <dsp:cNvPr id="0" name=""/>
        <dsp:cNvSpPr/>
      </dsp:nvSpPr>
      <dsp:spPr>
        <a:xfrm>
          <a:off x="4423451" y="1118"/>
          <a:ext cx="1765400" cy="1059240"/>
        </a:xfrm>
        <a:prstGeom prst="rect">
          <a:avLst/>
        </a:prstGeom>
        <a:gradFill rotWithShape="0">
          <a:gsLst>
            <a:gs pos="0">
              <a:schemeClr val="accent4">
                <a:hueOff val="-287923"/>
                <a:satOff val="-221"/>
                <a:lumOff val="3791"/>
                <a:alphaOff val="0"/>
                <a:tint val="50000"/>
                <a:satMod val="300000"/>
              </a:schemeClr>
            </a:gs>
            <a:gs pos="35000">
              <a:schemeClr val="accent4">
                <a:hueOff val="-287923"/>
                <a:satOff val="-221"/>
                <a:lumOff val="3791"/>
                <a:alphaOff val="0"/>
                <a:tint val="37000"/>
                <a:satMod val="300000"/>
              </a:schemeClr>
            </a:gs>
            <a:gs pos="100000">
              <a:schemeClr val="accent4">
                <a:hueOff val="-287923"/>
                <a:satOff val="-221"/>
                <a:lumOff val="3791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200" b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C)</a:t>
          </a:r>
          <a:r>
            <a:rPr lang="zh-CN" altLang="en-US" sz="2200" b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培训需要</a:t>
          </a:r>
          <a:endParaRPr lang="zh-CN" altLang="en-US" sz="2200" b="0" kern="1200" dirty="0"/>
        </a:p>
      </dsp:txBody>
      <dsp:txXfrm>
        <a:off x="4423451" y="1118"/>
        <a:ext cx="1765400" cy="1059240"/>
      </dsp:txXfrm>
    </dsp:sp>
    <dsp:sp modelId="{4D2E47F1-62A4-4FF2-B066-E43B85E18053}">
      <dsp:nvSpPr>
        <dsp:cNvPr id="0" name=""/>
        <dsp:cNvSpPr/>
      </dsp:nvSpPr>
      <dsp:spPr>
        <a:xfrm>
          <a:off x="6365391" y="1118"/>
          <a:ext cx="1765400" cy="1059240"/>
        </a:xfrm>
        <a:prstGeom prst="rect">
          <a:avLst/>
        </a:prstGeom>
        <a:gradFill rotWithShape="0">
          <a:gsLst>
            <a:gs pos="0">
              <a:schemeClr val="accent4">
                <a:hueOff val="-431885"/>
                <a:satOff val="-331"/>
                <a:lumOff val="5687"/>
                <a:alphaOff val="0"/>
                <a:tint val="50000"/>
                <a:satMod val="300000"/>
              </a:schemeClr>
            </a:gs>
            <a:gs pos="35000">
              <a:schemeClr val="accent4">
                <a:hueOff val="-431885"/>
                <a:satOff val="-331"/>
                <a:lumOff val="5687"/>
                <a:alphaOff val="0"/>
                <a:tint val="37000"/>
                <a:satMod val="300000"/>
              </a:schemeClr>
            </a:gs>
            <a:gs pos="100000">
              <a:schemeClr val="accent4">
                <a:hueOff val="-431885"/>
                <a:satOff val="-331"/>
                <a:lumOff val="5687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200" b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D)</a:t>
          </a:r>
          <a:r>
            <a:rPr lang="zh-CN" altLang="en-US" sz="2200" b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认可与奖励</a:t>
          </a:r>
        </a:p>
      </dsp:txBody>
      <dsp:txXfrm>
        <a:off x="6365391" y="1118"/>
        <a:ext cx="1765400" cy="1059240"/>
      </dsp:txXfrm>
    </dsp:sp>
    <dsp:sp modelId="{19A9F433-96B1-43DF-9465-B3ADE8B76EA8}">
      <dsp:nvSpPr>
        <dsp:cNvPr id="0" name=""/>
        <dsp:cNvSpPr/>
      </dsp:nvSpPr>
      <dsp:spPr>
        <a:xfrm>
          <a:off x="1510539" y="1236899"/>
          <a:ext cx="1765400" cy="1059240"/>
        </a:xfrm>
        <a:prstGeom prst="rect">
          <a:avLst/>
        </a:prstGeom>
        <a:gradFill rotWithShape="0">
          <a:gsLst>
            <a:gs pos="0">
              <a:schemeClr val="accent4">
                <a:hueOff val="-575847"/>
                <a:satOff val="-441"/>
                <a:lumOff val="7582"/>
                <a:alphaOff val="0"/>
                <a:tint val="50000"/>
                <a:satMod val="300000"/>
              </a:schemeClr>
            </a:gs>
            <a:gs pos="35000">
              <a:schemeClr val="accent4">
                <a:hueOff val="-575847"/>
                <a:satOff val="-441"/>
                <a:lumOff val="7582"/>
                <a:alphaOff val="0"/>
                <a:tint val="37000"/>
                <a:satMod val="300000"/>
              </a:schemeClr>
            </a:gs>
            <a:gs pos="100000">
              <a:schemeClr val="accent4">
                <a:hueOff val="-575847"/>
                <a:satOff val="-441"/>
                <a:lumOff val="7582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200" b="0" kern="1200">
              <a:latin typeface="Times New Roman" panose="02020603050405020304" pitchFamily="18" charset="0"/>
              <a:cs typeface="Times New Roman" panose="02020603050405020304" pitchFamily="18" charset="0"/>
            </a:rPr>
            <a:t>E)</a:t>
          </a:r>
          <a:r>
            <a:rPr lang="zh-CN" altLang="en-US" sz="2200" b="0" kern="1200">
              <a:latin typeface="Times New Roman" panose="02020603050405020304" pitchFamily="18" charset="0"/>
              <a:cs typeface="Times New Roman" panose="02020603050405020304" pitchFamily="18" charset="0"/>
            </a:rPr>
            <a:t>合规性</a:t>
          </a:r>
          <a:endParaRPr lang="zh-CN" altLang="en-US" sz="2200" b="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510539" y="1236899"/>
        <a:ext cx="1765400" cy="1059240"/>
      </dsp:txXfrm>
    </dsp:sp>
    <dsp:sp modelId="{2199448E-F07E-40D1-839E-9D504F61DB89}">
      <dsp:nvSpPr>
        <dsp:cNvPr id="0" name=""/>
        <dsp:cNvSpPr/>
      </dsp:nvSpPr>
      <dsp:spPr>
        <a:xfrm>
          <a:off x="3452480" y="1236899"/>
          <a:ext cx="1765400" cy="1059240"/>
        </a:xfrm>
        <a:prstGeom prst="rect">
          <a:avLst/>
        </a:prstGeom>
        <a:gradFill rotWithShape="0">
          <a:gsLst>
            <a:gs pos="0">
              <a:schemeClr val="accent4">
                <a:hueOff val="-719808"/>
                <a:satOff val="-552"/>
                <a:lumOff val="9478"/>
                <a:alphaOff val="0"/>
                <a:tint val="50000"/>
                <a:satMod val="300000"/>
              </a:schemeClr>
            </a:gs>
            <a:gs pos="35000">
              <a:schemeClr val="accent4">
                <a:hueOff val="-719808"/>
                <a:satOff val="-552"/>
                <a:lumOff val="9478"/>
                <a:alphaOff val="0"/>
                <a:tint val="37000"/>
                <a:satMod val="300000"/>
              </a:schemeClr>
            </a:gs>
            <a:gs pos="100000">
              <a:schemeClr val="accent4">
                <a:hueOff val="-719808"/>
                <a:satOff val="-552"/>
                <a:lumOff val="9478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200" b="0" kern="1200">
              <a:latin typeface="Times New Roman" panose="02020603050405020304" pitchFamily="18" charset="0"/>
              <a:cs typeface="Times New Roman" panose="02020603050405020304" pitchFamily="18" charset="0"/>
            </a:rPr>
            <a:t>F)</a:t>
          </a:r>
          <a:r>
            <a:rPr lang="zh-CN" altLang="en-US" sz="2200" b="0" kern="1200">
              <a:latin typeface="Times New Roman" panose="02020603050405020304" pitchFamily="18" charset="0"/>
              <a:cs typeface="Times New Roman" panose="02020603050405020304" pitchFamily="18" charset="0"/>
            </a:rPr>
            <a:t>安全</a:t>
          </a:r>
          <a:endParaRPr lang="en-US" altLang="zh-CN" sz="2200" b="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452480" y="1236899"/>
        <a:ext cx="1765400" cy="1059240"/>
      </dsp:txXfrm>
    </dsp:sp>
    <dsp:sp modelId="{2D315A1D-D501-449A-B251-B59B172BA742}">
      <dsp:nvSpPr>
        <dsp:cNvPr id="0" name=""/>
        <dsp:cNvSpPr/>
      </dsp:nvSpPr>
      <dsp:spPr>
        <a:xfrm>
          <a:off x="5394421" y="1236899"/>
          <a:ext cx="1765400" cy="1059240"/>
        </a:xfrm>
        <a:prstGeom prst="rect">
          <a:avLst/>
        </a:prstGeom>
        <a:gradFill rotWithShape="0">
          <a:gsLst>
            <a:gs pos="0">
              <a:schemeClr val="accent4">
                <a:hueOff val="-863770"/>
                <a:satOff val="-662"/>
                <a:lumOff val="11373"/>
                <a:alphaOff val="0"/>
                <a:tint val="50000"/>
                <a:satMod val="300000"/>
              </a:schemeClr>
            </a:gs>
            <a:gs pos="35000">
              <a:schemeClr val="accent4">
                <a:hueOff val="-863770"/>
                <a:satOff val="-662"/>
                <a:lumOff val="11373"/>
                <a:alphaOff val="0"/>
                <a:tint val="37000"/>
                <a:satMod val="300000"/>
              </a:schemeClr>
            </a:gs>
            <a:gs pos="100000">
              <a:schemeClr val="accent4">
                <a:hueOff val="-863770"/>
                <a:satOff val="-662"/>
                <a:lumOff val="11373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200" b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G)</a:t>
          </a:r>
          <a:r>
            <a:rPr lang="zh-CN" altLang="en-US" sz="2200" b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资源日历</a:t>
          </a:r>
        </a:p>
      </dsp:txBody>
      <dsp:txXfrm>
        <a:off x="5394421" y="1236899"/>
        <a:ext cx="1765400" cy="1059240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160C9E-0D85-4A52-952C-D1655846BE63}">
      <dsp:nvSpPr>
        <dsp:cNvPr id="0" name=""/>
        <dsp:cNvSpPr/>
      </dsp:nvSpPr>
      <dsp:spPr>
        <a:xfrm>
          <a:off x="222493" y="281"/>
          <a:ext cx="1772071" cy="1063243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4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b="0" i="0" kern="1200" dirty="0"/>
            <a:t>团队价值观</a:t>
          </a:r>
          <a:endParaRPr lang="zh-CN" altLang="en-US" sz="2200" kern="1200" dirty="0"/>
        </a:p>
      </dsp:txBody>
      <dsp:txXfrm>
        <a:off x="222493" y="281"/>
        <a:ext cx="1772071" cy="1063243"/>
      </dsp:txXfrm>
    </dsp:sp>
    <dsp:sp modelId="{ACFDA976-FB01-4DFF-AEBC-71FC40E8D08F}">
      <dsp:nvSpPr>
        <dsp:cNvPr id="0" name=""/>
        <dsp:cNvSpPr/>
      </dsp:nvSpPr>
      <dsp:spPr>
        <a:xfrm>
          <a:off x="2171772" y="281"/>
          <a:ext cx="1772071" cy="1063243"/>
        </a:xfrm>
        <a:prstGeom prst="rect">
          <a:avLst/>
        </a:prstGeom>
        <a:gradFill rotWithShape="0">
          <a:gsLst>
            <a:gs pos="0">
              <a:schemeClr val="accent4">
                <a:hueOff val="-143962"/>
                <a:satOff val="-110"/>
                <a:lumOff val="1896"/>
                <a:alphaOff val="0"/>
                <a:tint val="50000"/>
                <a:satMod val="300000"/>
              </a:schemeClr>
            </a:gs>
            <a:gs pos="35000">
              <a:schemeClr val="accent4">
                <a:hueOff val="-143962"/>
                <a:satOff val="-110"/>
                <a:lumOff val="1896"/>
                <a:alphaOff val="0"/>
                <a:tint val="37000"/>
                <a:satMod val="300000"/>
              </a:schemeClr>
            </a:gs>
            <a:gs pos="100000">
              <a:schemeClr val="accent4">
                <a:hueOff val="-143962"/>
                <a:satOff val="-110"/>
                <a:lumOff val="1896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/>
            <a:t>基本规则</a:t>
          </a:r>
        </a:p>
      </dsp:txBody>
      <dsp:txXfrm>
        <a:off x="2171772" y="281"/>
        <a:ext cx="1772071" cy="1063243"/>
      </dsp:txXfrm>
    </dsp:sp>
    <dsp:sp modelId="{1BE74085-0741-4A8D-BA07-D070A28891CE}">
      <dsp:nvSpPr>
        <dsp:cNvPr id="0" name=""/>
        <dsp:cNvSpPr/>
      </dsp:nvSpPr>
      <dsp:spPr>
        <a:xfrm>
          <a:off x="4121051" y="281"/>
          <a:ext cx="1772071" cy="1063243"/>
        </a:xfrm>
        <a:prstGeom prst="rect">
          <a:avLst/>
        </a:prstGeom>
        <a:gradFill rotWithShape="0">
          <a:gsLst>
            <a:gs pos="0">
              <a:schemeClr val="accent4">
                <a:hueOff val="-287923"/>
                <a:satOff val="-221"/>
                <a:lumOff val="3791"/>
                <a:alphaOff val="0"/>
                <a:tint val="50000"/>
                <a:satMod val="300000"/>
              </a:schemeClr>
            </a:gs>
            <a:gs pos="35000">
              <a:schemeClr val="accent4">
                <a:hueOff val="-287923"/>
                <a:satOff val="-221"/>
                <a:lumOff val="3791"/>
                <a:alphaOff val="0"/>
                <a:tint val="37000"/>
                <a:satMod val="300000"/>
              </a:schemeClr>
            </a:gs>
            <a:gs pos="100000">
              <a:schemeClr val="accent4">
                <a:hueOff val="-287923"/>
                <a:satOff val="-221"/>
                <a:lumOff val="3791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b="0" i="0" kern="1200" dirty="0"/>
            <a:t>沟通指南</a:t>
          </a:r>
          <a:endParaRPr lang="zh-CN" altLang="en-US" sz="2200" kern="1200" dirty="0"/>
        </a:p>
      </dsp:txBody>
      <dsp:txXfrm>
        <a:off x="4121051" y="281"/>
        <a:ext cx="1772071" cy="1063243"/>
      </dsp:txXfrm>
    </dsp:sp>
    <dsp:sp modelId="{8B8C14B4-5301-49AD-A6EB-8854F723EA27}">
      <dsp:nvSpPr>
        <dsp:cNvPr id="0" name=""/>
        <dsp:cNvSpPr/>
      </dsp:nvSpPr>
      <dsp:spPr>
        <a:xfrm>
          <a:off x="6070330" y="281"/>
          <a:ext cx="1772071" cy="1063243"/>
        </a:xfrm>
        <a:prstGeom prst="rect">
          <a:avLst/>
        </a:prstGeom>
        <a:gradFill rotWithShape="0">
          <a:gsLst>
            <a:gs pos="0">
              <a:schemeClr val="accent4">
                <a:hueOff val="-431885"/>
                <a:satOff val="-331"/>
                <a:lumOff val="5687"/>
                <a:alphaOff val="0"/>
                <a:tint val="50000"/>
                <a:satMod val="300000"/>
              </a:schemeClr>
            </a:gs>
            <a:gs pos="35000">
              <a:schemeClr val="accent4">
                <a:hueOff val="-431885"/>
                <a:satOff val="-331"/>
                <a:lumOff val="5687"/>
                <a:alphaOff val="0"/>
                <a:tint val="37000"/>
                <a:satMod val="300000"/>
              </a:schemeClr>
            </a:gs>
            <a:gs pos="100000">
              <a:schemeClr val="accent4">
                <a:hueOff val="-431885"/>
                <a:satOff val="-331"/>
                <a:lumOff val="5687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b="0" i="0" kern="1200" dirty="0"/>
            <a:t>决策标准和过程</a:t>
          </a:r>
          <a:endParaRPr lang="zh-CN" altLang="en-US" sz="2200" kern="1200" dirty="0"/>
        </a:p>
      </dsp:txBody>
      <dsp:txXfrm>
        <a:off x="6070330" y="281"/>
        <a:ext cx="1772071" cy="1063243"/>
      </dsp:txXfrm>
    </dsp:sp>
    <dsp:sp modelId="{C54BA5C9-9C19-4973-BDD4-5A6E77AFAD2E}">
      <dsp:nvSpPr>
        <dsp:cNvPr id="0" name=""/>
        <dsp:cNvSpPr/>
      </dsp:nvSpPr>
      <dsp:spPr>
        <a:xfrm>
          <a:off x="1197133" y="1240731"/>
          <a:ext cx="1772071" cy="1063243"/>
        </a:xfrm>
        <a:prstGeom prst="rect">
          <a:avLst/>
        </a:prstGeom>
        <a:gradFill rotWithShape="0">
          <a:gsLst>
            <a:gs pos="0">
              <a:schemeClr val="accent4">
                <a:hueOff val="-575847"/>
                <a:satOff val="-441"/>
                <a:lumOff val="7582"/>
                <a:alphaOff val="0"/>
                <a:tint val="50000"/>
                <a:satMod val="300000"/>
              </a:schemeClr>
            </a:gs>
            <a:gs pos="35000">
              <a:schemeClr val="accent4">
                <a:hueOff val="-575847"/>
                <a:satOff val="-441"/>
                <a:lumOff val="7582"/>
                <a:alphaOff val="0"/>
                <a:tint val="37000"/>
                <a:satMod val="300000"/>
              </a:schemeClr>
            </a:gs>
            <a:gs pos="100000">
              <a:schemeClr val="accent4">
                <a:hueOff val="-575847"/>
                <a:satOff val="-441"/>
                <a:lumOff val="7582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b="0" i="0" kern="1200" dirty="0"/>
            <a:t>冲突处理过程</a:t>
          </a:r>
          <a:endParaRPr lang="zh-CN" altLang="en-US" sz="2200" kern="1200" dirty="0"/>
        </a:p>
      </dsp:txBody>
      <dsp:txXfrm>
        <a:off x="1197133" y="1240731"/>
        <a:ext cx="1772071" cy="1063243"/>
      </dsp:txXfrm>
    </dsp:sp>
    <dsp:sp modelId="{61428A0C-455E-4909-97D8-09E13E16EB93}">
      <dsp:nvSpPr>
        <dsp:cNvPr id="0" name=""/>
        <dsp:cNvSpPr/>
      </dsp:nvSpPr>
      <dsp:spPr>
        <a:xfrm>
          <a:off x="3146412" y="1240731"/>
          <a:ext cx="1772071" cy="1063243"/>
        </a:xfrm>
        <a:prstGeom prst="rect">
          <a:avLst/>
        </a:prstGeom>
        <a:gradFill rotWithShape="0">
          <a:gsLst>
            <a:gs pos="0">
              <a:schemeClr val="accent4">
                <a:hueOff val="-719808"/>
                <a:satOff val="-552"/>
                <a:lumOff val="9478"/>
                <a:alphaOff val="0"/>
                <a:tint val="50000"/>
                <a:satMod val="300000"/>
              </a:schemeClr>
            </a:gs>
            <a:gs pos="35000">
              <a:schemeClr val="accent4">
                <a:hueOff val="-719808"/>
                <a:satOff val="-552"/>
                <a:lumOff val="9478"/>
                <a:alphaOff val="0"/>
                <a:tint val="37000"/>
                <a:satMod val="300000"/>
              </a:schemeClr>
            </a:gs>
            <a:gs pos="100000">
              <a:schemeClr val="accent4">
                <a:hueOff val="-719808"/>
                <a:satOff val="-552"/>
                <a:lumOff val="9478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b="0" i="0" kern="1200" dirty="0"/>
            <a:t>会议指南</a:t>
          </a:r>
          <a:endParaRPr lang="zh-CN" altLang="en-US" sz="2200" kern="1200" dirty="0"/>
        </a:p>
      </dsp:txBody>
      <dsp:txXfrm>
        <a:off x="3146412" y="1240731"/>
        <a:ext cx="1772071" cy="1063243"/>
      </dsp:txXfrm>
    </dsp:sp>
    <dsp:sp modelId="{53F036CA-71F8-40E1-B6AE-FE344C458D8A}">
      <dsp:nvSpPr>
        <dsp:cNvPr id="0" name=""/>
        <dsp:cNvSpPr/>
      </dsp:nvSpPr>
      <dsp:spPr>
        <a:xfrm>
          <a:off x="5095691" y="1240731"/>
          <a:ext cx="1772071" cy="1063243"/>
        </a:xfrm>
        <a:prstGeom prst="rect">
          <a:avLst/>
        </a:prstGeom>
        <a:gradFill rotWithShape="0">
          <a:gsLst>
            <a:gs pos="0">
              <a:schemeClr val="accent4">
                <a:hueOff val="-863770"/>
                <a:satOff val="-662"/>
                <a:lumOff val="11373"/>
                <a:alphaOff val="0"/>
                <a:tint val="50000"/>
                <a:satMod val="300000"/>
              </a:schemeClr>
            </a:gs>
            <a:gs pos="35000">
              <a:schemeClr val="accent4">
                <a:hueOff val="-863770"/>
                <a:satOff val="-662"/>
                <a:lumOff val="11373"/>
                <a:alphaOff val="0"/>
                <a:tint val="37000"/>
                <a:satMod val="300000"/>
              </a:schemeClr>
            </a:gs>
            <a:gs pos="100000">
              <a:schemeClr val="accent4">
                <a:hueOff val="-863770"/>
                <a:satOff val="-662"/>
                <a:lumOff val="11373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b="0" i="0" kern="1200" dirty="0"/>
            <a:t>团队共识</a:t>
          </a:r>
          <a:endParaRPr lang="zh-CN" altLang="en-US" sz="2200" kern="1200" dirty="0"/>
        </a:p>
      </dsp:txBody>
      <dsp:txXfrm>
        <a:off x="5095691" y="1240731"/>
        <a:ext cx="1772071" cy="1063243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457EA7-CB6D-4C42-8647-0B2810702F3E}">
      <dsp:nvSpPr>
        <dsp:cNvPr id="0" name=""/>
        <dsp:cNvSpPr/>
      </dsp:nvSpPr>
      <dsp:spPr>
        <a:xfrm>
          <a:off x="9531" y="0"/>
          <a:ext cx="2508363" cy="3384376"/>
        </a:xfrm>
        <a:prstGeom prst="roundRect">
          <a:avLst>
            <a:gd name="adj" fmla="val 10000"/>
          </a:avLst>
        </a:prstGeom>
        <a:solidFill>
          <a:schemeClr val="accent3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b="1" kern="1200" dirty="0">
              <a:solidFill>
                <a:srgbClr val="FFFF00"/>
              </a:solidFill>
            </a:rPr>
            <a:t>输入</a:t>
          </a:r>
          <a:endParaRPr lang="en-US" altLang="zh-CN" sz="1800" b="1" kern="1200" dirty="0">
            <a:solidFill>
              <a:srgbClr val="FFFF00"/>
            </a:solidFill>
          </a:endParaRP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>
              <a:solidFill>
                <a:schemeClr val="bg1"/>
              </a:solidFill>
            </a:rPr>
            <a:t>1</a:t>
          </a:r>
          <a:r>
            <a:rPr lang="zh-CN" altLang="zh-CN" sz="1800" kern="1200" dirty="0">
              <a:solidFill>
                <a:schemeClr val="bg1"/>
              </a:solidFill>
            </a:rPr>
            <a:t>、人力资源管理计划 </a:t>
          </a:r>
          <a:endParaRPr lang="en-US" altLang="zh-CN" sz="1800" kern="1200" dirty="0">
            <a:solidFill>
              <a:schemeClr val="bg1"/>
            </a:solidFill>
          </a:endParaRP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>
              <a:solidFill>
                <a:schemeClr val="bg1"/>
              </a:solidFill>
            </a:rPr>
            <a:t>2</a:t>
          </a:r>
          <a:r>
            <a:rPr lang="zh-CN" altLang="zh-CN" sz="1800" kern="1200" dirty="0">
              <a:solidFill>
                <a:schemeClr val="bg1"/>
              </a:solidFill>
            </a:rPr>
            <a:t>、项目管理计划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altLang="zh-CN" sz="1800" kern="1200" dirty="0">
            <a:solidFill>
              <a:schemeClr val="bg1"/>
            </a:solidFill>
          </a:endParaRPr>
        </a:p>
      </dsp:txBody>
      <dsp:txXfrm>
        <a:off x="82998" y="73467"/>
        <a:ext cx="2361429" cy="3237442"/>
      </dsp:txXfrm>
    </dsp:sp>
    <dsp:sp modelId="{14652B25-4626-446B-9772-CF707F7DD993}">
      <dsp:nvSpPr>
        <dsp:cNvPr id="0" name=""/>
        <dsp:cNvSpPr/>
      </dsp:nvSpPr>
      <dsp:spPr>
        <a:xfrm>
          <a:off x="2707450" y="1457137"/>
          <a:ext cx="401859" cy="4701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600" kern="1200" dirty="0"/>
        </a:p>
      </dsp:txBody>
      <dsp:txXfrm>
        <a:off x="2707450" y="1551157"/>
        <a:ext cx="281301" cy="282060"/>
      </dsp:txXfrm>
    </dsp:sp>
    <dsp:sp modelId="{C8D7C99F-054B-458A-BA78-5C1A22ACEBC6}">
      <dsp:nvSpPr>
        <dsp:cNvPr id="0" name=""/>
        <dsp:cNvSpPr/>
      </dsp:nvSpPr>
      <dsp:spPr>
        <a:xfrm>
          <a:off x="3276120" y="0"/>
          <a:ext cx="2788868" cy="3384376"/>
        </a:xfrm>
        <a:prstGeom prst="roundRect">
          <a:avLst>
            <a:gd name="adj" fmla="val 10000"/>
          </a:avLst>
        </a:prstGeom>
        <a:solidFill>
          <a:schemeClr val="accent3">
            <a:shade val="80000"/>
            <a:hueOff val="-208630"/>
            <a:satOff val="-20103"/>
            <a:lumOff val="1922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zh-CN" altLang="en-US" sz="2000" b="1" kern="1200" dirty="0">
              <a:solidFill>
                <a:srgbClr val="FFFF00"/>
              </a:solidFill>
            </a:rPr>
            <a:t>工具与技术</a:t>
          </a:r>
          <a:endParaRPr lang="en-US" altLang="zh-CN" sz="2000" b="1" kern="1200" dirty="0">
            <a:solidFill>
              <a:srgbClr val="FFFF00"/>
            </a:solidFill>
          </a:endParaRPr>
        </a:p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altLang="zh-CN" sz="2000" b="0" kern="1200" dirty="0">
              <a:solidFill>
                <a:schemeClr val="bg1"/>
              </a:solidFill>
            </a:rPr>
            <a:t>1</a:t>
          </a:r>
          <a:r>
            <a:rPr lang="zh-CN" altLang="en-US" sz="2000" b="0" kern="1200" dirty="0">
              <a:solidFill>
                <a:schemeClr val="bg1"/>
              </a:solidFill>
            </a:rPr>
            <a:t>、</a:t>
          </a:r>
          <a:r>
            <a:rPr lang="zh-CN" altLang="zh-CN" sz="2000" b="0" kern="1200" dirty="0">
              <a:solidFill>
                <a:schemeClr val="bg1"/>
              </a:solidFill>
            </a:rPr>
            <a:t>预分派</a:t>
          </a:r>
        </a:p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altLang="zh-CN" sz="2000" b="0" kern="1200" dirty="0">
              <a:solidFill>
                <a:schemeClr val="bg1"/>
              </a:solidFill>
            </a:rPr>
            <a:t>2</a:t>
          </a:r>
          <a:r>
            <a:rPr lang="zh-CN" altLang="en-US" sz="2000" b="0" kern="1200" dirty="0">
              <a:solidFill>
                <a:schemeClr val="bg1"/>
              </a:solidFill>
            </a:rPr>
            <a:t>、谈判</a:t>
          </a:r>
          <a:endParaRPr lang="en-US" altLang="zh-CN" sz="2000" b="0" kern="1200" dirty="0">
            <a:solidFill>
              <a:schemeClr val="bg1"/>
            </a:solidFill>
          </a:endParaRPr>
        </a:p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altLang="zh-CN" sz="2000" b="0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3</a:t>
          </a:r>
          <a:r>
            <a:rPr lang="zh-CN" altLang="en-US" sz="2000" b="0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、招募</a:t>
          </a:r>
          <a:endParaRPr lang="en-US" altLang="zh-CN" sz="2000" b="0" kern="1200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altLang="zh-CN" sz="2000" b="0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4</a:t>
          </a:r>
          <a:r>
            <a:rPr lang="zh-CN" altLang="en-US" sz="2000" b="0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、虚拟团队</a:t>
          </a:r>
          <a:endParaRPr lang="en-US" altLang="zh-CN" sz="2000" b="0" kern="1200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altLang="zh-CN" sz="2000" b="0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5</a:t>
          </a:r>
          <a:r>
            <a:rPr lang="zh-CN" altLang="en-US" sz="2000" b="0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、多标准决策分析</a:t>
          </a:r>
          <a:endParaRPr lang="en-US" altLang="zh-CN" sz="2000" kern="1200" dirty="0">
            <a:solidFill>
              <a:schemeClr val="bg1"/>
            </a:solidFill>
          </a:endParaRPr>
        </a:p>
      </dsp:txBody>
      <dsp:txXfrm>
        <a:off x="3357803" y="81683"/>
        <a:ext cx="2625502" cy="3221010"/>
      </dsp:txXfrm>
    </dsp:sp>
    <dsp:sp modelId="{464DA894-C465-4F92-9ED2-46AEB669D8E1}">
      <dsp:nvSpPr>
        <dsp:cNvPr id="0" name=""/>
        <dsp:cNvSpPr/>
      </dsp:nvSpPr>
      <dsp:spPr>
        <a:xfrm>
          <a:off x="6254545" y="1457137"/>
          <a:ext cx="401859" cy="4701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shade val="90000"/>
            <a:hueOff val="-416633"/>
            <a:satOff val="-39672"/>
            <a:lumOff val="3695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600" kern="1200"/>
        </a:p>
      </dsp:txBody>
      <dsp:txXfrm>
        <a:off x="6254545" y="1551157"/>
        <a:ext cx="281301" cy="282060"/>
      </dsp:txXfrm>
    </dsp:sp>
    <dsp:sp modelId="{642BD169-43AF-4664-BFC7-EF3BDBC7605C}">
      <dsp:nvSpPr>
        <dsp:cNvPr id="0" name=""/>
        <dsp:cNvSpPr/>
      </dsp:nvSpPr>
      <dsp:spPr>
        <a:xfrm>
          <a:off x="6823215" y="0"/>
          <a:ext cx="2204257" cy="3384376"/>
        </a:xfrm>
        <a:prstGeom prst="roundRect">
          <a:avLst>
            <a:gd name="adj" fmla="val 10000"/>
          </a:avLst>
        </a:prstGeom>
        <a:solidFill>
          <a:schemeClr val="accent3">
            <a:shade val="80000"/>
            <a:hueOff val="-417260"/>
            <a:satOff val="-40206"/>
            <a:lumOff val="3845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kern="1200" dirty="0">
              <a:solidFill>
                <a:srgbClr val="FFFF00"/>
              </a:solidFill>
            </a:rPr>
            <a:t>输出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b="0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1</a:t>
          </a:r>
          <a:r>
            <a:rPr lang="zh-CN" altLang="en-US" sz="2000" b="0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、项目人员分派</a:t>
          </a:r>
          <a:endParaRPr lang="en-US" altLang="zh-CN" sz="2000" b="0" kern="1200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b="0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2</a:t>
          </a:r>
          <a:r>
            <a:rPr lang="zh-CN" altLang="zh-CN" sz="2000" b="0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、资源需求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b="0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3</a:t>
          </a:r>
          <a:r>
            <a:rPr lang="zh-CN" altLang="zh-CN" sz="2000" b="0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、资源分解结构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b="0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4</a:t>
          </a:r>
          <a:r>
            <a:rPr lang="zh-CN" altLang="zh-CN" sz="2000" b="0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、资源日历</a:t>
          </a:r>
          <a:endParaRPr lang="en-US" altLang="zh-CN" sz="2000" b="0" kern="1200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b="0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5</a:t>
          </a:r>
          <a:r>
            <a:rPr lang="zh-CN" altLang="en-US" sz="2000" b="0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、项目进度计划</a:t>
          </a:r>
          <a:r>
            <a:rPr lang="en-US" altLang="zh-CN" sz="2000" b="0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	</a:t>
          </a:r>
          <a:r>
            <a:rPr lang="zh-CN" altLang="en-US" sz="1800" b="0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（更新）</a:t>
          </a:r>
          <a:endParaRPr lang="zh-CN" altLang="en-US" sz="2000" b="0" kern="1200" dirty="0">
            <a:solidFill>
              <a:schemeClr val="bg1"/>
            </a:solidFill>
          </a:endParaRPr>
        </a:p>
      </dsp:txBody>
      <dsp:txXfrm>
        <a:off x="6887775" y="64560"/>
        <a:ext cx="2075137" cy="3255256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457EA7-CB6D-4C42-8647-0B2810702F3E}">
      <dsp:nvSpPr>
        <dsp:cNvPr id="0" name=""/>
        <dsp:cNvSpPr/>
      </dsp:nvSpPr>
      <dsp:spPr>
        <a:xfrm>
          <a:off x="9531" y="0"/>
          <a:ext cx="2508363" cy="3408809"/>
        </a:xfrm>
        <a:prstGeom prst="roundRect">
          <a:avLst>
            <a:gd name="adj" fmla="val 10000"/>
          </a:avLst>
        </a:prstGeom>
        <a:solidFill>
          <a:schemeClr val="accent3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b="1" kern="1200" dirty="0">
              <a:solidFill>
                <a:srgbClr val="FFFF00"/>
              </a:solidFill>
            </a:rPr>
            <a:t>输入</a:t>
          </a:r>
          <a:endParaRPr lang="en-US" altLang="zh-CN" sz="1800" b="1" kern="1200" dirty="0">
            <a:solidFill>
              <a:srgbClr val="FFFF00"/>
            </a:solidFill>
          </a:endParaRP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>
              <a:solidFill>
                <a:schemeClr val="bg1"/>
              </a:solidFill>
            </a:rPr>
            <a:t>1</a:t>
          </a:r>
          <a:r>
            <a:rPr lang="zh-CN" altLang="zh-CN" sz="1800" kern="1200" dirty="0">
              <a:solidFill>
                <a:schemeClr val="bg1"/>
              </a:solidFill>
            </a:rPr>
            <a:t>、人力资源管理计划 </a:t>
          </a:r>
          <a:endParaRPr lang="en-US" altLang="zh-CN" sz="1800" kern="1200" dirty="0">
            <a:solidFill>
              <a:schemeClr val="bg1"/>
            </a:solidFill>
          </a:endParaRP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>
              <a:solidFill>
                <a:schemeClr val="bg1"/>
              </a:solidFill>
            </a:rPr>
            <a:t>2</a:t>
          </a:r>
          <a:r>
            <a:rPr lang="zh-CN" altLang="zh-CN" sz="1800" kern="1200" dirty="0">
              <a:solidFill>
                <a:schemeClr val="bg1"/>
              </a:solidFill>
            </a:rPr>
            <a:t>、项目管理计划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altLang="zh-CN" sz="1800" kern="1200" dirty="0">
            <a:solidFill>
              <a:schemeClr val="bg1"/>
            </a:solidFill>
          </a:endParaRPr>
        </a:p>
      </dsp:txBody>
      <dsp:txXfrm>
        <a:off x="82998" y="73467"/>
        <a:ext cx="2361429" cy="3261875"/>
      </dsp:txXfrm>
    </dsp:sp>
    <dsp:sp modelId="{14652B25-4626-446B-9772-CF707F7DD993}">
      <dsp:nvSpPr>
        <dsp:cNvPr id="0" name=""/>
        <dsp:cNvSpPr/>
      </dsp:nvSpPr>
      <dsp:spPr>
        <a:xfrm>
          <a:off x="2707450" y="1469354"/>
          <a:ext cx="401859" cy="4701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600" kern="1200" dirty="0"/>
        </a:p>
      </dsp:txBody>
      <dsp:txXfrm>
        <a:off x="2707450" y="1563374"/>
        <a:ext cx="281301" cy="282060"/>
      </dsp:txXfrm>
    </dsp:sp>
    <dsp:sp modelId="{C8D7C99F-054B-458A-BA78-5C1A22ACEBC6}">
      <dsp:nvSpPr>
        <dsp:cNvPr id="0" name=""/>
        <dsp:cNvSpPr/>
      </dsp:nvSpPr>
      <dsp:spPr>
        <a:xfrm>
          <a:off x="3276120" y="0"/>
          <a:ext cx="2788868" cy="3408809"/>
        </a:xfrm>
        <a:prstGeom prst="roundRect">
          <a:avLst>
            <a:gd name="adj" fmla="val 10000"/>
          </a:avLst>
        </a:prstGeom>
        <a:solidFill>
          <a:schemeClr val="accent3">
            <a:shade val="80000"/>
            <a:hueOff val="-208630"/>
            <a:satOff val="-20103"/>
            <a:lumOff val="1922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zh-CN" altLang="en-US" sz="2000" b="1" kern="1200" dirty="0">
              <a:solidFill>
                <a:srgbClr val="FFFF00"/>
              </a:solidFill>
            </a:rPr>
            <a:t>工具与技术</a:t>
          </a:r>
          <a:endParaRPr lang="en-US" altLang="zh-CN" sz="2000" b="1" kern="1200" dirty="0">
            <a:solidFill>
              <a:srgbClr val="FFFF00"/>
            </a:solidFill>
          </a:endParaRPr>
        </a:p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altLang="zh-CN" sz="2000" b="0" kern="1200" dirty="0">
              <a:solidFill>
                <a:srgbClr val="FFC000"/>
              </a:solidFill>
            </a:rPr>
            <a:t>1</a:t>
          </a:r>
          <a:r>
            <a:rPr lang="zh-CN" altLang="en-US" sz="2000" b="0" kern="1200" dirty="0">
              <a:solidFill>
                <a:srgbClr val="FFC000"/>
              </a:solidFill>
            </a:rPr>
            <a:t>、</a:t>
          </a:r>
          <a:r>
            <a:rPr lang="zh-CN" altLang="zh-CN" sz="2000" b="0" kern="1200" dirty="0">
              <a:solidFill>
                <a:srgbClr val="FFC000"/>
              </a:solidFill>
            </a:rPr>
            <a:t>预分派</a:t>
          </a:r>
        </a:p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altLang="zh-CN" sz="2000" b="0" kern="1200" dirty="0">
              <a:solidFill>
                <a:schemeClr val="bg1"/>
              </a:solidFill>
            </a:rPr>
            <a:t>2</a:t>
          </a:r>
          <a:r>
            <a:rPr lang="zh-CN" altLang="en-US" sz="2000" b="0" kern="1200" dirty="0">
              <a:solidFill>
                <a:schemeClr val="bg1"/>
              </a:solidFill>
            </a:rPr>
            <a:t>、谈判</a:t>
          </a:r>
          <a:endParaRPr lang="en-US" altLang="zh-CN" sz="2000" b="0" kern="1200" dirty="0">
            <a:solidFill>
              <a:schemeClr val="bg1"/>
            </a:solidFill>
          </a:endParaRPr>
        </a:p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altLang="zh-CN" sz="2000" b="0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3</a:t>
          </a:r>
          <a:r>
            <a:rPr lang="zh-CN" altLang="en-US" sz="2000" b="0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、招募</a:t>
          </a:r>
          <a:endParaRPr lang="en-US" altLang="zh-CN" sz="2000" b="0" kern="1200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altLang="zh-CN" sz="2000" b="0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4</a:t>
          </a:r>
          <a:r>
            <a:rPr lang="zh-CN" altLang="en-US" sz="2000" b="0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、虚拟团队</a:t>
          </a:r>
          <a:endParaRPr lang="en-US" altLang="zh-CN" sz="2000" b="0" kern="1200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altLang="zh-CN" sz="2000" b="0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5</a:t>
          </a:r>
          <a:r>
            <a:rPr lang="zh-CN" altLang="en-US" sz="2000" b="0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、多标准决策分析</a:t>
          </a:r>
          <a:endParaRPr lang="en-US" altLang="zh-CN" sz="2000" kern="1200" dirty="0">
            <a:solidFill>
              <a:schemeClr val="bg1"/>
            </a:solidFill>
          </a:endParaRPr>
        </a:p>
      </dsp:txBody>
      <dsp:txXfrm>
        <a:off x="3357803" y="81683"/>
        <a:ext cx="2625502" cy="3245443"/>
      </dsp:txXfrm>
    </dsp:sp>
    <dsp:sp modelId="{464DA894-C465-4F92-9ED2-46AEB669D8E1}">
      <dsp:nvSpPr>
        <dsp:cNvPr id="0" name=""/>
        <dsp:cNvSpPr/>
      </dsp:nvSpPr>
      <dsp:spPr>
        <a:xfrm>
          <a:off x="6254545" y="1469354"/>
          <a:ext cx="401859" cy="4701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shade val="90000"/>
            <a:hueOff val="-416633"/>
            <a:satOff val="-39672"/>
            <a:lumOff val="3695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600" kern="1200"/>
        </a:p>
      </dsp:txBody>
      <dsp:txXfrm>
        <a:off x="6254545" y="1563374"/>
        <a:ext cx="281301" cy="282060"/>
      </dsp:txXfrm>
    </dsp:sp>
    <dsp:sp modelId="{642BD169-43AF-4664-BFC7-EF3BDBC7605C}">
      <dsp:nvSpPr>
        <dsp:cNvPr id="0" name=""/>
        <dsp:cNvSpPr/>
      </dsp:nvSpPr>
      <dsp:spPr>
        <a:xfrm>
          <a:off x="6823215" y="0"/>
          <a:ext cx="2204257" cy="3408809"/>
        </a:xfrm>
        <a:prstGeom prst="roundRect">
          <a:avLst>
            <a:gd name="adj" fmla="val 10000"/>
          </a:avLst>
        </a:prstGeom>
        <a:solidFill>
          <a:schemeClr val="accent3">
            <a:shade val="80000"/>
            <a:hueOff val="-417260"/>
            <a:satOff val="-40206"/>
            <a:lumOff val="3845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kern="1200" dirty="0">
              <a:solidFill>
                <a:srgbClr val="FFFF00"/>
              </a:solidFill>
            </a:rPr>
            <a:t>输出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b="0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1</a:t>
          </a:r>
          <a:r>
            <a:rPr lang="zh-CN" altLang="en-US" sz="2000" b="0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、项目人员分派</a:t>
          </a:r>
          <a:endParaRPr lang="en-US" altLang="zh-CN" sz="2000" b="0" kern="1200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b="0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2</a:t>
          </a:r>
          <a:r>
            <a:rPr lang="zh-CN" altLang="zh-CN" sz="2000" b="0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、资源需求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b="0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3</a:t>
          </a:r>
          <a:r>
            <a:rPr lang="zh-CN" altLang="zh-CN" sz="2000" b="0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、资源分解结构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b="0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4</a:t>
          </a:r>
          <a:r>
            <a:rPr lang="zh-CN" altLang="zh-CN" sz="2000" b="0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、资源日历</a:t>
          </a:r>
          <a:endParaRPr lang="en-US" altLang="zh-CN" sz="2000" b="0" kern="1200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b="0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5</a:t>
          </a:r>
          <a:r>
            <a:rPr lang="zh-CN" altLang="en-US" sz="2000" b="0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、项目进度计划</a:t>
          </a:r>
          <a:r>
            <a:rPr lang="en-US" altLang="zh-CN" sz="2000" b="0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	</a:t>
          </a:r>
          <a:r>
            <a:rPr lang="zh-CN" altLang="en-US" sz="1800" b="0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（更新）</a:t>
          </a:r>
          <a:endParaRPr lang="zh-CN" altLang="zh-CN" sz="2000" b="0" kern="1200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887775" y="64560"/>
        <a:ext cx="2075137" cy="3279689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457EA7-CB6D-4C42-8647-0B2810702F3E}">
      <dsp:nvSpPr>
        <dsp:cNvPr id="0" name=""/>
        <dsp:cNvSpPr/>
      </dsp:nvSpPr>
      <dsp:spPr>
        <a:xfrm>
          <a:off x="9531" y="0"/>
          <a:ext cx="2508363" cy="3408809"/>
        </a:xfrm>
        <a:prstGeom prst="roundRect">
          <a:avLst>
            <a:gd name="adj" fmla="val 10000"/>
          </a:avLst>
        </a:prstGeom>
        <a:solidFill>
          <a:schemeClr val="accent3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b="1" kern="1200" dirty="0">
              <a:solidFill>
                <a:srgbClr val="FFFF00"/>
              </a:solidFill>
            </a:rPr>
            <a:t>输入</a:t>
          </a:r>
          <a:endParaRPr lang="en-US" altLang="zh-CN" sz="1800" b="1" kern="1200" dirty="0">
            <a:solidFill>
              <a:srgbClr val="FFFF00"/>
            </a:solidFill>
          </a:endParaRP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>
              <a:solidFill>
                <a:schemeClr val="bg1"/>
              </a:solidFill>
            </a:rPr>
            <a:t>1</a:t>
          </a:r>
          <a:r>
            <a:rPr lang="zh-CN" altLang="zh-CN" sz="1800" kern="1200" dirty="0">
              <a:solidFill>
                <a:schemeClr val="bg1"/>
              </a:solidFill>
            </a:rPr>
            <a:t>、人力资源管理计划 </a:t>
          </a:r>
          <a:endParaRPr lang="en-US" altLang="zh-CN" sz="1800" kern="1200" dirty="0">
            <a:solidFill>
              <a:schemeClr val="bg1"/>
            </a:solidFill>
          </a:endParaRP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>
              <a:solidFill>
                <a:schemeClr val="bg1"/>
              </a:solidFill>
            </a:rPr>
            <a:t>2</a:t>
          </a:r>
          <a:r>
            <a:rPr lang="zh-CN" altLang="zh-CN" sz="1800" kern="1200" dirty="0">
              <a:solidFill>
                <a:schemeClr val="bg1"/>
              </a:solidFill>
            </a:rPr>
            <a:t>、项目管理计划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altLang="zh-CN" sz="1800" kern="1200" dirty="0">
            <a:solidFill>
              <a:schemeClr val="bg1"/>
            </a:solidFill>
          </a:endParaRPr>
        </a:p>
      </dsp:txBody>
      <dsp:txXfrm>
        <a:off x="82998" y="73467"/>
        <a:ext cx="2361429" cy="3261875"/>
      </dsp:txXfrm>
    </dsp:sp>
    <dsp:sp modelId="{14652B25-4626-446B-9772-CF707F7DD993}">
      <dsp:nvSpPr>
        <dsp:cNvPr id="0" name=""/>
        <dsp:cNvSpPr/>
      </dsp:nvSpPr>
      <dsp:spPr>
        <a:xfrm>
          <a:off x="2707450" y="1469354"/>
          <a:ext cx="401859" cy="4701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600" kern="1200" dirty="0"/>
        </a:p>
      </dsp:txBody>
      <dsp:txXfrm>
        <a:off x="2707450" y="1563374"/>
        <a:ext cx="281301" cy="282060"/>
      </dsp:txXfrm>
    </dsp:sp>
    <dsp:sp modelId="{C8D7C99F-054B-458A-BA78-5C1A22ACEBC6}">
      <dsp:nvSpPr>
        <dsp:cNvPr id="0" name=""/>
        <dsp:cNvSpPr/>
      </dsp:nvSpPr>
      <dsp:spPr>
        <a:xfrm>
          <a:off x="3276120" y="0"/>
          <a:ext cx="2788868" cy="3408809"/>
        </a:xfrm>
        <a:prstGeom prst="roundRect">
          <a:avLst>
            <a:gd name="adj" fmla="val 10000"/>
          </a:avLst>
        </a:prstGeom>
        <a:solidFill>
          <a:schemeClr val="accent3">
            <a:shade val="80000"/>
            <a:hueOff val="-208630"/>
            <a:satOff val="-20103"/>
            <a:lumOff val="1922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zh-CN" altLang="en-US" sz="2000" b="1" kern="1200" dirty="0">
              <a:solidFill>
                <a:srgbClr val="FFFF00"/>
              </a:solidFill>
            </a:rPr>
            <a:t>工具与技术</a:t>
          </a:r>
          <a:endParaRPr lang="en-US" altLang="zh-CN" sz="2000" b="1" kern="1200" dirty="0">
            <a:solidFill>
              <a:srgbClr val="FFFF00"/>
            </a:solidFill>
          </a:endParaRPr>
        </a:p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altLang="zh-CN" sz="2000" b="0" kern="1200" dirty="0">
              <a:solidFill>
                <a:schemeClr val="bg1"/>
              </a:solidFill>
            </a:rPr>
            <a:t>1</a:t>
          </a:r>
          <a:r>
            <a:rPr lang="zh-CN" altLang="en-US" sz="2000" b="0" kern="1200" dirty="0">
              <a:solidFill>
                <a:schemeClr val="bg1"/>
              </a:solidFill>
            </a:rPr>
            <a:t>、</a:t>
          </a:r>
          <a:r>
            <a:rPr lang="zh-CN" altLang="zh-CN" sz="2000" b="0" kern="1200" dirty="0">
              <a:solidFill>
                <a:schemeClr val="bg1"/>
              </a:solidFill>
            </a:rPr>
            <a:t>预分派</a:t>
          </a:r>
        </a:p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altLang="zh-CN" sz="2000" b="0" kern="1200" dirty="0">
              <a:solidFill>
                <a:srgbClr val="FFC000"/>
              </a:solidFill>
            </a:rPr>
            <a:t>2</a:t>
          </a:r>
          <a:r>
            <a:rPr lang="zh-CN" altLang="en-US" sz="2000" b="0" kern="1200" dirty="0">
              <a:solidFill>
                <a:srgbClr val="FFC000"/>
              </a:solidFill>
            </a:rPr>
            <a:t>、谈判</a:t>
          </a:r>
          <a:endParaRPr lang="en-US" altLang="zh-CN" sz="2000" b="0" kern="1200" dirty="0">
            <a:solidFill>
              <a:srgbClr val="FFC000"/>
            </a:solidFill>
          </a:endParaRPr>
        </a:p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altLang="zh-CN" sz="2000" b="0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3</a:t>
          </a:r>
          <a:r>
            <a:rPr lang="zh-CN" altLang="en-US" sz="2000" b="0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、招募</a:t>
          </a:r>
          <a:endParaRPr lang="en-US" altLang="zh-CN" sz="2000" b="0" kern="1200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altLang="zh-CN" sz="2000" b="0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4</a:t>
          </a:r>
          <a:r>
            <a:rPr lang="zh-CN" altLang="en-US" sz="2000" b="0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、虚拟团队</a:t>
          </a:r>
          <a:endParaRPr lang="en-US" altLang="zh-CN" sz="2000" b="0" kern="1200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altLang="zh-CN" sz="2000" b="0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5</a:t>
          </a:r>
          <a:r>
            <a:rPr lang="zh-CN" altLang="en-US" sz="2000" b="0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、多标准决策分析</a:t>
          </a:r>
          <a:endParaRPr lang="en-US" altLang="zh-CN" sz="2000" kern="1200" dirty="0">
            <a:solidFill>
              <a:schemeClr val="bg1"/>
            </a:solidFill>
          </a:endParaRPr>
        </a:p>
      </dsp:txBody>
      <dsp:txXfrm>
        <a:off x="3357803" y="81683"/>
        <a:ext cx="2625502" cy="3245443"/>
      </dsp:txXfrm>
    </dsp:sp>
    <dsp:sp modelId="{464DA894-C465-4F92-9ED2-46AEB669D8E1}">
      <dsp:nvSpPr>
        <dsp:cNvPr id="0" name=""/>
        <dsp:cNvSpPr/>
      </dsp:nvSpPr>
      <dsp:spPr>
        <a:xfrm>
          <a:off x="6254545" y="1469354"/>
          <a:ext cx="401859" cy="4701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shade val="90000"/>
            <a:hueOff val="-416633"/>
            <a:satOff val="-39672"/>
            <a:lumOff val="3695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600" kern="1200"/>
        </a:p>
      </dsp:txBody>
      <dsp:txXfrm>
        <a:off x="6254545" y="1563374"/>
        <a:ext cx="281301" cy="282060"/>
      </dsp:txXfrm>
    </dsp:sp>
    <dsp:sp modelId="{642BD169-43AF-4664-BFC7-EF3BDBC7605C}">
      <dsp:nvSpPr>
        <dsp:cNvPr id="0" name=""/>
        <dsp:cNvSpPr/>
      </dsp:nvSpPr>
      <dsp:spPr>
        <a:xfrm>
          <a:off x="6823215" y="0"/>
          <a:ext cx="2204257" cy="3408809"/>
        </a:xfrm>
        <a:prstGeom prst="roundRect">
          <a:avLst>
            <a:gd name="adj" fmla="val 10000"/>
          </a:avLst>
        </a:prstGeom>
        <a:solidFill>
          <a:schemeClr val="accent3">
            <a:shade val="80000"/>
            <a:hueOff val="-417260"/>
            <a:satOff val="-40206"/>
            <a:lumOff val="3845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kern="1200" dirty="0">
              <a:solidFill>
                <a:srgbClr val="FFFF00"/>
              </a:solidFill>
            </a:rPr>
            <a:t>输出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b="0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1</a:t>
          </a:r>
          <a:r>
            <a:rPr lang="zh-CN" altLang="en-US" sz="2000" b="0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、项目人员分派</a:t>
          </a:r>
          <a:endParaRPr lang="en-US" altLang="zh-CN" sz="2000" b="0" kern="1200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b="0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2</a:t>
          </a:r>
          <a:r>
            <a:rPr lang="zh-CN" altLang="zh-CN" sz="2000" b="0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、资源需求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b="0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3</a:t>
          </a:r>
          <a:r>
            <a:rPr lang="zh-CN" altLang="zh-CN" sz="2000" b="0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、资源分解结构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b="0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4</a:t>
          </a:r>
          <a:r>
            <a:rPr lang="zh-CN" altLang="zh-CN" sz="2000" b="0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、资源日历</a:t>
          </a:r>
          <a:endParaRPr lang="en-US" altLang="zh-CN" sz="2000" b="0" kern="1200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b="0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5</a:t>
          </a:r>
          <a:r>
            <a:rPr lang="zh-CN" altLang="en-US" sz="2000" b="0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、项目进度计划</a:t>
          </a:r>
          <a:r>
            <a:rPr lang="en-US" altLang="zh-CN" sz="2000" b="0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	</a:t>
          </a:r>
          <a:r>
            <a:rPr lang="zh-CN" altLang="en-US" sz="1800" b="0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（更新）</a:t>
          </a:r>
          <a:endParaRPr lang="zh-CN" altLang="zh-CN" sz="2000" b="0" kern="1200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887775" y="64560"/>
        <a:ext cx="2075137" cy="3279689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457EA7-CB6D-4C42-8647-0B2810702F3E}">
      <dsp:nvSpPr>
        <dsp:cNvPr id="0" name=""/>
        <dsp:cNvSpPr/>
      </dsp:nvSpPr>
      <dsp:spPr>
        <a:xfrm>
          <a:off x="9531" y="0"/>
          <a:ext cx="2508363" cy="3408809"/>
        </a:xfrm>
        <a:prstGeom prst="roundRect">
          <a:avLst>
            <a:gd name="adj" fmla="val 10000"/>
          </a:avLst>
        </a:prstGeom>
        <a:solidFill>
          <a:schemeClr val="accent3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b="1" kern="1200" dirty="0">
              <a:solidFill>
                <a:srgbClr val="FFFF00"/>
              </a:solidFill>
            </a:rPr>
            <a:t>输入</a:t>
          </a:r>
          <a:endParaRPr lang="en-US" altLang="zh-CN" sz="1800" b="1" kern="1200" dirty="0">
            <a:solidFill>
              <a:srgbClr val="FFFF00"/>
            </a:solidFill>
          </a:endParaRP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>
              <a:solidFill>
                <a:schemeClr val="bg1"/>
              </a:solidFill>
            </a:rPr>
            <a:t>1</a:t>
          </a:r>
          <a:r>
            <a:rPr lang="zh-CN" altLang="zh-CN" sz="1800" kern="1200" dirty="0">
              <a:solidFill>
                <a:schemeClr val="bg1"/>
              </a:solidFill>
            </a:rPr>
            <a:t>、人力资源管理计划 </a:t>
          </a:r>
          <a:endParaRPr lang="en-US" altLang="zh-CN" sz="1800" kern="1200" dirty="0">
            <a:solidFill>
              <a:schemeClr val="bg1"/>
            </a:solidFill>
          </a:endParaRP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>
              <a:solidFill>
                <a:schemeClr val="bg1"/>
              </a:solidFill>
            </a:rPr>
            <a:t>2</a:t>
          </a:r>
          <a:r>
            <a:rPr lang="zh-CN" altLang="zh-CN" sz="1800" kern="1200" dirty="0">
              <a:solidFill>
                <a:schemeClr val="bg1"/>
              </a:solidFill>
            </a:rPr>
            <a:t>、项目管理计划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altLang="zh-CN" sz="1800" kern="1200" dirty="0">
            <a:solidFill>
              <a:schemeClr val="bg1"/>
            </a:solidFill>
          </a:endParaRPr>
        </a:p>
      </dsp:txBody>
      <dsp:txXfrm>
        <a:off x="82998" y="73467"/>
        <a:ext cx="2361429" cy="3261875"/>
      </dsp:txXfrm>
    </dsp:sp>
    <dsp:sp modelId="{14652B25-4626-446B-9772-CF707F7DD993}">
      <dsp:nvSpPr>
        <dsp:cNvPr id="0" name=""/>
        <dsp:cNvSpPr/>
      </dsp:nvSpPr>
      <dsp:spPr>
        <a:xfrm>
          <a:off x="2707450" y="1469354"/>
          <a:ext cx="401859" cy="4701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600" kern="1200" dirty="0"/>
        </a:p>
      </dsp:txBody>
      <dsp:txXfrm>
        <a:off x="2707450" y="1563374"/>
        <a:ext cx="281301" cy="282060"/>
      </dsp:txXfrm>
    </dsp:sp>
    <dsp:sp modelId="{C8D7C99F-054B-458A-BA78-5C1A22ACEBC6}">
      <dsp:nvSpPr>
        <dsp:cNvPr id="0" name=""/>
        <dsp:cNvSpPr/>
      </dsp:nvSpPr>
      <dsp:spPr>
        <a:xfrm>
          <a:off x="3276120" y="0"/>
          <a:ext cx="2788868" cy="3408809"/>
        </a:xfrm>
        <a:prstGeom prst="roundRect">
          <a:avLst>
            <a:gd name="adj" fmla="val 10000"/>
          </a:avLst>
        </a:prstGeom>
        <a:solidFill>
          <a:schemeClr val="accent3">
            <a:shade val="80000"/>
            <a:hueOff val="-208630"/>
            <a:satOff val="-20103"/>
            <a:lumOff val="1922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zh-CN" altLang="en-US" sz="2000" b="1" kern="1200" dirty="0">
              <a:solidFill>
                <a:srgbClr val="FFFF00"/>
              </a:solidFill>
            </a:rPr>
            <a:t>工具与技术</a:t>
          </a:r>
          <a:endParaRPr lang="en-US" altLang="zh-CN" sz="2000" b="1" kern="1200" dirty="0">
            <a:solidFill>
              <a:srgbClr val="FFFF00"/>
            </a:solidFill>
          </a:endParaRPr>
        </a:p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altLang="zh-CN" sz="2000" b="0" kern="1200" dirty="0">
              <a:solidFill>
                <a:schemeClr val="bg1"/>
              </a:solidFill>
            </a:rPr>
            <a:t>1</a:t>
          </a:r>
          <a:r>
            <a:rPr lang="zh-CN" altLang="en-US" sz="2000" b="0" kern="1200" dirty="0">
              <a:solidFill>
                <a:schemeClr val="bg1"/>
              </a:solidFill>
            </a:rPr>
            <a:t>、</a:t>
          </a:r>
          <a:r>
            <a:rPr lang="zh-CN" altLang="zh-CN" sz="2000" b="0" kern="1200" dirty="0">
              <a:solidFill>
                <a:schemeClr val="bg1"/>
              </a:solidFill>
            </a:rPr>
            <a:t>预分派</a:t>
          </a:r>
        </a:p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altLang="zh-CN" sz="2000" b="0" kern="1200" dirty="0">
              <a:solidFill>
                <a:schemeClr val="bg1"/>
              </a:solidFill>
            </a:rPr>
            <a:t>2</a:t>
          </a:r>
          <a:r>
            <a:rPr lang="zh-CN" altLang="en-US" sz="2000" b="0" kern="1200" dirty="0">
              <a:solidFill>
                <a:schemeClr val="bg1"/>
              </a:solidFill>
            </a:rPr>
            <a:t>、谈判</a:t>
          </a:r>
          <a:endParaRPr lang="en-US" altLang="zh-CN" sz="2000" b="0" kern="1200" dirty="0">
            <a:solidFill>
              <a:schemeClr val="bg1"/>
            </a:solidFill>
          </a:endParaRPr>
        </a:p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altLang="zh-CN" sz="2000" b="0" kern="1200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3</a:t>
          </a:r>
          <a:r>
            <a:rPr lang="zh-CN" altLang="en-US" sz="2000" b="0" kern="1200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、招募</a:t>
          </a:r>
          <a:endParaRPr lang="en-US" altLang="zh-CN" sz="2000" b="0" kern="1200" dirty="0">
            <a:solidFill>
              <a:srgbClr val="FFC00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altLang="zh-CN" sz="2000" b="0" kern="1200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4</a:t>
          </a:r>
          <a:r>
            <a:rPr lang="zh-CN" altLang="en-US" sz="2000" b="0" kern="1200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、虚拟团队</a:t>
          </a:r>
          <a:endParaRPr lang="en-US" altLang="zh-CN" sz="2000" b="0" kern="1200" dirty="0">
            <a:solidFill>
              <a:srgbClr val="FFC00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altLang="zh-CN" sz="2000" b="0" kern="1200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5</a:t>
          </a:r>
          <a:r>
            <a:rPr lang="zh-CN" altLang="en-US" sz="2000" b="0" kern="1200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、多标准决策分析</a:t>
          </a:r>
          <a:endParaRPr lang="en-US" altLang="zh-CN" sz="2000" kern="1200" dirty="0">
            <a:solidFill>
              <a:srgbClr val="FFC000"/>
            </a:solidFill>
          </a:endParaRPr>
        </a:p>
      </dsp:txBody>
      <dsp:txXfrm>
        <a:off x="3357803" y="81683"/>
        <a:ext cx="2625502" cy="3245443"/>
      </dsp:txXfrm>
    </dsp:sp>
    <dsp:sp modelId="{464DA894-C465-4F92-9ED2-46AEB669D8E1}">
      <dsp:nvSpPr>
        <dsp:cNvPr id="0" name=""/>
        <dsp:cNvSpPr/>
      </dsp:nvSpPr>
      <dsp:spPr>
        <a:xfrm>
          <a:off x="6254545" y="1469354"/>
          <a:ext cx="401859" cy="4701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shade val="90000"/>
            <a:hueOff val="-416633"/>
            <a:satOff val="-39672"/>
            <a:lumOff val="3695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600" kern="1200"/>
        </a:p>
      </dsp:txBody>
      <dsp:txXfrm>
        <a:off x="6254545" y="1563374"/>
        <a:ext cx="281301" cy="282060"/>
      </dsp:txXfrm>
    </dsp:sp>
    <dsp:sp modelId="{642BD169-43AF-4664-BFC7-EF3BDBC7605C}">
      <dsp:nvSpPr>
        <dsp:cNvPr id="0" name=""/>
        <dsp:cNvSpPr/>
      </dsp:nvSpPr>
      <dsp:spPr>
        <a:xfrm>
          <a:off x="6823215" y="0"/>
          <a:ext cx="2204257" cy="3408809"/>
        </a:xfrm>
        <a:prstGeom prst="roundRect">
          <a:avLst>
            <a:gd name="adj" fmla="val 10000"/>
          </a:avLst>
        </a:prstGeom>
        <a:solidFill>
          <a:schemeClr val="accent3">
            <a:shade val="80000"/>
            <a:hueOff val="-417260"/>
            <a:satOff val="-40206"/>
            <a:lumOff val="3845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kern="1200" dirty="0">
              <a:solidFill>
                <a:srgbClr val="FFFF00"/>
              </a:solidFill>
            </a:rPr>
            <a:t>输出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b="0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1</a:t>
          </a:r>
          <a:r>
            <a:rPr lang="zh-CN" altLang="en-US" sz="2000" b="0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、项目人员分派</a:t>
          </a:r>
          <a:endParaRPr lang="en-US" altLang="zh-CN" sz="2000" b="0" kern="1200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b="0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2</a:t>
          </a:r>
          <a:r>
            <a:rPr lang="zh-CN" altLang="zh-CN" sz="2000" b="0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、资源需求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b="0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3</a:t>
          </a:r>
          <a:r>
            <a:rPr lang="zh-CN" altLang="zh-CN" sz="2000" b="0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、资源分解结构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b="0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4</a:t>
          </a:r>
          <a:r>
            <a:rPr lang="zh-CN" altLang="zh-CN" sz="2000" b="0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、资源日历</a:t>
          </a:r>
          <a:endParaRPr lang="en-US" altLang="zh-CN" sz="2000" b="0" kern="1200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b="0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5</a:t>
          </a:r>
          <a:r>
            <a:rPr lang="zh-CN" altLang="en-US" sz="2000" b="0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、项目进度计划</a:t>
          </a:r>
          <a:r>
            <a:rPr lang="en-US" altLang="zh-CN" sz="2000" b="0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	</a:t>
          </a:r>
          <a:r>
            <a:rPr lang="zh-CN" altLang="en-US" sz="1800" b="0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（更新）</a:t>
          </a:r>
          <a:endParaRPr lang="zh-CN" altLang="zh-CN" sz="2000" b="0" kern="1200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887775" y="64560"/>
        <a:ext cx="2075137" cy="3279689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457EA7-CB6D-4C42-8647-0B2810702F3E}">
      <dsp:nvSpPr>
        <dsp:cNvPr id="0" name=""/>
        <dsp:cNvSpPr/>
      </dsp:nvSpPr>
      <dsp:spPr>
        <a:xfrm>
          <a:off x="9531" y="0"/>
          <a:ext cx="2508363" cy="3408809"/>
        </a:xfrm>
        <a:prstGeom prst="roundRect">
          <a:avLst>
            <a:gd name="adj" fmla="val 10000"/>
          </a:avLst>
        </a:prstGeom>
        <a:solidFill>
          <a:schemeClr val="accent3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b="1" kern="1200" dirty="0">
              <a:solidFill>
                <a:srgbClr val="FFFF00"/>
              </a:solidFill>
            </a:rPr>
            <a:t>输入</a:t>
          </a:r>
          <a:endParaRPr lang="en-US" altLang="zh-CN" sz="1800" b="1" kern="1200" dirty="0">
            <a:solidFill>
              <a:srgbClr val="FFFF00"/>
            </a:solidFill>
          </a:endParaRP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>
              <a:solidFill>
                <a:schemeClr val="bg1"/>
              </a:solidFill>
            </a:rPr>
            <a:t>1</a:t>
          </a:r>
          <a:r>
            <a:rPr lang="zh-CN" altLang="zh-CN" sz="1800" kern="1200" dirty="0">
              <a:solidFill>
                <a:schemeClr val="bg1"/>
              </a:solidFill>
            </a:rPr>
            <a:t>、人力资源管理计划 </a:t>
          </a:r>
          <a:endParaRPr lang="en-US" altLang="zh-CN" sz="1800" kern="1200" dirty="0">
            <a:solidFill>
              <a:schemeClr val="bg1"/>
            </a:solidFill>
          </a:endParaRP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>
              <a:solidFill>
                <a:schemeClr val="bg1"/>
              </a:solidFill>
            </a:rPr>
            <a:t>2</a:t>
          </a:r>
          <a:r>
            <a:rPr lang="zh-CN" altLang="zh-CN" sz="1800" kern="1200" dirty="0">
              <a:solidFill>
                <a:schemeClr val="bg1"/>
              </a:solidFill>
            </a:rPr>
            <a:t>、项目管理计划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altLang="zh-CN" sz="1800" kern="1200" dirty="0">
            <a:solidFill>
              <a:schemeClr val="bg1"/>
            </a:solidFill>
          </a:endParaRPr>
        </a:p>
      </dsp:txBody>
      <dsp:txXfrm>
        <a:off x="82998" y="73467"/>
        <a:ext cx="2361429" cy="3261875"/>
      </dsp:txXfrm>
    </dsp:sp>
    <dsp:sp modelId="{14652B25-4626-446B-9772-CF707F7DD993}">
      <dsp:nvSpPr>
        <dsp:cNvPr id="0" name=""/>
        <dsp:cNvSpPr/>
      </dsp:nvSpPr>
      <dsp:spPr>
        <a:xfrm>
          <a:off x="2707450" y="1469354"/>
          <a:ext cx="401859" cy="4701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600" kern="1200" dirty="0"/>
        </a:p>
      </dsp:txBody>
      <dsp:txXfrm>
        <a:off x="2707450" y="1563374"/>
        <a:ext cx="281301" cy="282060"/>
      </dsp:txXfrm>
    </dsp:sp>
    <dsp:sp modelId="{C8D7C99F-054B-458A-BA78-5C1A22ACEBC6}">
      <dsp:nvSpPr>
        <dsp:cNvPr id="0" name=""/>
        <dsp:cNvSpPr/>
      </dsp:nvSpPr>
      <dsp:spPr>
        <a:xfrm>
          <a:off x="3276120" y="0"/>
          <a:ext cx="2788868" cy="3408809"/>
        </a:xfrm>
        <a:prstGeom prst="roundRect">
          <a:avLst>
            <a:gd name="adj" fmla="val 10000"/>
          </a:avLst>
        </a:prstGeom>
        <a:solidFill>
          <a:schemeClr val="accent3">
            <a:shade val="80000"/>
            <a:hueOff val="-208630"/>
            <a:satOff val="-20103"/>
            <a:lumOff val="1922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zh-CN" altLang="en-US" sz="2000" b="1" kern="1200" dirty="0">
              <a:solidFill>
                <a:srgbClr val="FFFF00"/>
              </a:solidFill>
            </a:rPr>
            <a:t>工具与技术</a:t>
          </a:r>
          <a:endParaRPr lang="en-US" altLang="zh-CN" sz="2000" b="1" kern="1200" dirty="0">
            <a:solidFill>
              <a:srgbClr val="FFFF00"/>
            </a:solidFill>
          </a:endParaRPr>
        </a:p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altLang="zh-CN" sz="2000" b="0" kern="1200" dirty="0">
              <a:solidFill>
                <a:schemeClr val="bg1"/>
              </a:solidFill>
            </a:rPr>
            <a:t>1</a:t>
          </a:r>
          <a:r>
            <a:rPr lang="zh-CN" altLang="en-US" sz="2000" b="0" kern="1200" dirty="0">
              <a:solidFill>
                <a:schemeClr val="bg1"/>
              </a:solidFill>
            </a:rPr>
            <a:t>、</a:t>
          </a:r>
          <a:r>
            <a:rPr lang="zh-CN" altLang="zh-CN" sz="2000" b="0" kern="1200" dirty="0">
              <a:solidFill>
                <a:schemeClr val="bg1"/>
              </a:solidFill>
            </a:rPr>
            <a:t>预分派</a:t>
          </a:r>
        </a:p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altLang="zh-CN" sz="2000" b="0" kern="1200" dirty="0">
              <a:solidFill>
                <a:schemeClr val="bg1"/>
              </a:solidFill>
            </a:rPr>
            <a:t>2</a:t>
          </a:r>
          <a:r>
            <a:rPr lang="zh-CN" altLang="en-US" sz="2000" b="0" kern="1200" dirty="0">
              <a:solidFill>
                <a:schemeClr val="bg1"/>
              </a:solidFill>
            </a:rPr>
            <a:t>、谈判</a:t>
          </a:r>
          <a:endParaRPr lang="en-US" altLang="zh-CN" sz="2000" b="0" kern="1200" dirty="0">
            <a:solidFill>
              <a:schemeClr val="bg1"/>
            </a:solidFill>
          </a:endParaRPr>
        </a:p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altLang="zh-CN" sz="2000" b="0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3</a:t>
          </a:r>
          <a:r>
            <a:rPr lang="zh-CN" altLang="en-US" sz="2000" b="0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、招募</a:t>
          </a:r>
          <a:endParaRPr lang="en-US" altLang="zh-CN" sz="2000" b="0" kern="1200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altLang="zh-CN" sz="2000" b="0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4</a:t>
          </a:r>
          <a:r>
            <a:rPr lang="zh-CN" altLang="en-US" sz="2000" b="0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、虚拟团队</a:t>
          </a:r>
          <a:endParaRPr lang="en-US" altLang="zh-CN" sz="2000" b="0" kern="1200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altLang="zh-CN" sz="2000" b="0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5</a:t>
          </a:r>
          <a:r>
            <a:rPr lang="zh-CN" altLang="en-US" sz="2000" b="0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、多标准决策分析</a:t>
          </a:r>
          <a:endParaRPr lang="en-US" altLang="zh-CN" sz="2000" kern="1200" dirty="0">
            <a:solidFill>
              <a:schemeClr val="bg1"/>
            </a:solidFill>
          </a:endParaRPr>
        </a:p>
      </dsp:txBody>
      <dsp:txXfrm>
        <a:off x="3357803" y="81683"/>
        <a:ext cx="2625502" cy="3245443"/>
      </dsp:txXfrm>
    </dsp:sp>
    <dsp:sp modelId="{464DA894-C465-4F92-9ED2-46AEB669D8E1}">
      <dsp:nvSpPr>
        <dsp:cNvPr id="0" name=""/>
        <dsp:cNvSpPr/>
      </dsp:nvSpPr>
      <dsp:spPr>
        <a:xfrm>
          <a:off x="6254545" y="1469354"/>
          <a:ext cx="401859" cy="4701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shade val="90000"/>
            <a:hueOff val="-416633"/>
            <a:satOff val="-39672"/>
            <a:lumOff val="3695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600" kern="1200"/>
        </a:p>
      </dsp:txBody>
      <dsp:txXfrm>
        <a:off x="6254545" y="1563374"/>
        <a:ext cx="281301" cy="282060"/>
      </dsp:txXfrm>
    </dsp:sp>
    <dsp:sp modelId="{642BD169-43AF-4664-BFC7-EF3BDBC7605C}">
      <dsp:nvSpPr>
        <dsp:cNvPr id="0" name=""/>
        <dsp:cNvSpPr/>
      </dsp:nvSpPr>
      <dsp:spPr>
        <a:xfrm>
          <a:off x="6823215" y="0"/>
          <a:ext cx="2204257" cy="3408809"/>
        </a:xfrm>
        <a:prstGeom prst="roundRect">
          <a:avLst>
            <a:gd name="adj" fmla="val 10000"/>
          </a:avLst>
        </a:prstGeom>
        <a:solidFill>
          <a:schemeClr val="accent3">
            <a:shade val="80000"/>
            <a:hueOff val="-417260"/>
            <a:satOff val="-40206"/>
            <a:lumOff val="3845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kern="1200" dirty="0">
              <a:solidFill>
                <a:srgbClr val="FFFF00"/>
              </a:solidFill>
            </a:rPr>
            <a:t>输出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b="0" kern="1200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1</a:t>
          </a:r>
          <a:r>
            <a:rPr lang="zh-CN" altLang="en-US" sz="2000" b="0" kern="1200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、项目人员分派</a:t>
          </a:r>
          <a:endParaRPr lang="en-US" altLang="zh-CN" sz="2000" b="0" kern="1200" dirty="0">
            <a:solidFill>
              <a:srgbClr val="FFC00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b="0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2</a:t>
          </a:r>
          <a:r>
            <a:rPr lang="zh-CN" altLang="zh-CN" sz="2000" b="0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、资源需求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b="0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3</a:t>
          </a:r>
          <a:r>
            <a:rPr lang="zh-CN" altLang="zh-CN" sz="2000" b="0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、资源分解结构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b="0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4</a:t>
          </a:r>
          <a:r>
            <a:rPr lang="zh-CN" altLang="zh-CN" sz="2000" b="0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、资源日历</a:t>
          </a:r>
          <a:endParaRPr lang="en-US" altLang="zh-CN" sz="2000" b="0" kern="1200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b="0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5</a:t>
          </a:r>
          <a:r>
            <a:rPr lang="zh-CN" altLang="en-US" sz="2000" b="0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、项目进度计划</a:t>
          </a:r>
          <a:r>
            <a:rPr lang="en-US" altLang="zh-CN" sz="2000" b="0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	</a:t>
          </a:r>
          <a:r>
            <a:rPr lang="zh-CN" altLang="en-US" sz="1800" b="0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（更新）</a:t>
          </a:r>
          <a:endParaRPr lang="zh-CN" altLang="zh-CN" sz="2000" b="0" kern="1200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887775" y="64560"/>
        <a:ext cx="2075137" cy="3279689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457EA7-CB6D-4C42-8647-0B2810702F3E}">
      <dsp:nvSpPr>
        <dsp:cNvPr id="0" name=""/>
        <dsp:cNvSpPr/>
      </dsp:nvSpPr>
      <dsp:spPr>
        <a:xfrm>
          <a:off x="9531" y="0"/>
          <a:ext cx="2508363" cy="3408809"/>
        </a:xfrm>
        <a:prstGeom prst="roundRect">
          <a:avLst>
            <a:gd name="adj" fmla="val 10000"/>
          </a:avLst>
        </a:prstGeom>
        <a:solidFill>
          <a:schemeClr val="accent3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b="1" kern="1200" dirty="0">
              <a:solidFill>
                <a:srgbClr val="FFFF00"/>
              </a:solidFill>
            </a:rPr>
            <a:t>输入</a:t>
          </a:r>
          <a:endParaRPr lang="en-US" altLang="zh-CN" sz="1800" b="1" kern="1200" dirty="0">
            <a:solidFill>
              <a:srgbClr val="FFFF00"/>
            </a:solidFill>
          </a:endParaRP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>
              <a:solidFill>
                <a:schemeClr val="bg1"/>
              </a:solidFill>
            </a:rPr>
            <a:t>1</a:t>
          </a:r>
          <a:r>
            <a:rPr lang="zh-CN" altLang="zh-CN" sz="1800" kern="1200" dirty="0">
              <a:solidFill>
                <a:schemeClr val="bg1"/>
              </a:solidFill>
            </a:rPr>
            <a:t>、人力资源管理计划 </a:t>
          </a:r>
          <a:endParaRPr lang="en-US" altLang="zh-CN" sz="1800" kern="1200" dirty="0">
            <a:solidFill>
              <a:schemeClr val="bg1"/>
            </a:solidFill>
          </a:endParaRP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>
              <a:solidFill>
                <a:schemeClr val="bg1"/>
              </a:solidFill>
            </a:rPr>
            <a:t>2</a:t>
          </a:r>
          <a:r>
            <a:rPr lang="zh-CN" altLang="zh-CN" sz="1800" kern="1200" dirty="0">
              <a:solidFill>
                <a:schemeClr val="bg1"/>
              </a:solidFill>
            </a:rPr>
            <a:t>、项目管理计划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altLang="zh-CN" sz="1800" kern="1200" dirty="0">
            <a:solidFill>
              <a:schemeClr val="bg1"/>
            </a:solidFill>
          </a:endParaRPr>
        </a:p>
      </dsp:txBody>
      <dsp:txXfrm>
        <a:off x="82998" y="73467"/>
        <a:ext cx="2361429" cy="3261875"/>
      </dsp:txXfrm>
    </dsp:sp>
    <dsp:sp modelId="{14652B25-4626-446B-9772-CF707F7DD993}">
      <dsp:nvSpPr>
        <dsp:cNvPr id="0" name=""/>
        <dsp:cNvSpPr/>
      </dsp:nvSpPr>
      <dsp:spPr>
        <a:xfrm>
          <a:off x="2707450" y="1469354"/>
          <a:ext cx="401859" cy="4701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600" kern="1200" dirty="0"/>
        </a:p>
      </dsp:txBody>
      <dsp:txXfrm>
        <a:off x="2707450" y="1563374"/>
        <a:ext cx="281301" cy="282060"/>
      </dsp:txXfrm>
    </dsp:sp>
    <dsp:sp modelId="{C8D7C99F-054B-458A-BA78-5C1A22ACEBC6}">
      <dsp:nvSpPr>
        <dsp:cNvPr id="0" name=""/>
        <dsp:cNvSpPr/>
      </dsp:nvSpPr>
      <dsp:spPr>
        <a:xfrm>
          <a:off x="3276120" y="0"/>
          <a:ext cx="2788868" cy="3408809"/>
        </a:xfrm>
        <a:prstGeom prst="roundRect">
          <a:avLst>
            <a:gd name="adj" fmla="val 10000"/>
          </a:avLst>
        </a:prstGeom>
        <a:solidFill>
          <a:schemeClr val="accent3">
            <a:shade val="80000"/>
            <a:hueOff val="-208630"/>
            <a:satOff val="-20103"/>
            <a:lumOff val="1922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zh-CN" altLang="en-US" sz="2000" b="1" kern="1200" dirty="0">
              <a:solidFill>
                <a:srgbClr val="FFFF00"/>
              </a:solidFill>
            </a:rPr>
            <a:t>工具与技术</a:t>
          </a:r>
          <a:endParaRPr lang="en-US" altLang="zh-CN" sz="2000" b="1" kern="1200" dirty="0">
            <a:solidFill>
              <a:srgbClr val="FFFF00"/>
            </a:solidFill>
          </a:endParaRPr>
        </a:p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altLang="zh-CN" sz="2000" b="0" kern="1200" dirty="0">
              <a:solidFill>
                <a:schemeClr val="bg1"/>
              </a:solidFill>
            </a:rPr>
            <a:t>1</a:t>
          </a:r>
          <a:r>
            <a:rPr lang="zh-CN" altLang="en-US" sz="2000" b="0" kern="1200" dirty="0">
              <a:solidFill>
                <a:schemeClr val="bg1"/>
              </a:solidFill>
            </a:rPr>
            <a:t>、</a:t>
          </a:r>
          <a:r>
            <a:rPr lang="zh-CN" altLang="zh-CN" sz="2000" b="0" kern="1200" dirty="0">
              <a:solidFill>
                <a:schemeClr val="bg1"/>
              </a:solidFill>
            </a:rPr>
            <a:t>预分派</a:t>
          </a:r>
        </a:p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altLang="zh-CN" sz="2000" b="0" kern="1200" dirty="0">
              <a:solidFill>
                <a:schemeClr val="bg1"/>
              </a:solidFill>
            </a:rPr>
            <a:t>2</a:t>
          </a:r>
          <a:r>
            <a:rPr lang="zh-CN" altLang="en-US" sz="2000" b="0" kern="1200" dirty="0">
              <a:solidFill>
                <a:schemeClr val="bg1"/>
              </a:solidFill>
            </a:rPr>
            <a:t>、谈判</a:t>
          </a:r>
          <a:endParaRPr lang="en-US" altLang="zh-CN" sz="2000" b="0" kern="1200" dirty="0">
            <a:solidFill>
              <a:schemeClr val="bg1"/>
            </a:solidFill>
          </a:endParaRPr>
        </a:p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altLang="zh-CN" sz="2000" b="0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3</a:t>
          </a:r>
          <a:r>
            <a:rPr lang="zh-CN" altLang="en-US" sz="2000" b="0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、招募</a:t>
          </a:r>
          <a:endParaRPr lang="en-US" altLang="zh-CN" sz="2000" b="0" kern="1200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altLang="zh-CN" sz="2000" b="0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4</a:t>
          </a:r>
          <a:r>
            <a:rPr lang="zh-CN" altLang="en-US" sz="2000" b="0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、虚拟团队</a:t>
          </a:r>
          <a:endParaRPr lang="en-US" altLang="zh-CN" sz="2000" b="0" kern="1200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altLang="zh-CN" sz="2000" b="0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5</a:t>
          </a:r>
          <a:r>
            <a:rPr lang="zh-CN" altLang="en-US" sz="2000" b="0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、多标准决策分析</a:t>
          </a:r>
          <a:endParaRPr lang="en-US" altLang="zh-CN" sz="2000" kern="1200" dirty="0">
            <a:solidFill>
              <a:schemeClr val="bg1"/>
            </a:solidFill>
          </a:endParaRPr>
        </a:p>
      </dsp:txBody>
      <dsp:txXfrm>
        <a:off x="3357803" y="81683"/>
        <a:ext cx="2625502" cy="3245443"/>
      </dsp:txXfrm>
    </dsp:sp>
    <dsp:sp modelId="{464DA894-C465-4F92-9ED2-46AEB669D8E1}">
      <dsp:nvSpPr>
        <dsp:cNvPr id="0" name=""/>
        <dsp:cNvSpPr/>
      </dsp:nvSpPr>
      <dsp:spPr>
        <a:xfrm>
          <a:off x="6254545" y="1469354"/>
          <a:ext cx="401859" cy="4701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shade val="90000"/>
            <a:hueOff val="-416633"/>
            <a:satOff val="-39672"/>
            <a:lumOff val="3695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600" kern="1200"/>
        </a:p>
      </dsp:txBody>
      <dsp:txXfrm>
        <a:off x="6254545" y="1563374"/>
        <a:ext cx="281301" cy="282060"/>
      </dsp:txXfrm>
    </dsp:sp>
    <dsp:sp modelId="{642BD169-43AF-4664-BFC7-EF3BDBC7605C}">
      <dsp:nvSpPr>
        <dsp:cNvPr id="0" name=""/>
        <dsp:cNvSpPr/>
      </dsp:nvSpPr>
      <dsp:spPr>
        <a:xfrm>
          <a:off x="6823215" y="0"/>
          <a:ext cx="2204257" cy="3408809"/>
        </a:xfrm>
        <a:prstGeom prst="roundRect">
          <a:avLst>
            <a:gd name="adj" fmla="val 10000"/>
          </a:avLst>
        </a:prstGeom>
        <a:solidFill>
          <a:schemeClr val="accent3">
            <a:shade val="80000"/>
            <a:hueOff val="-417260"/>
            <a:satOff val="-40206"/>
            <a:lumOff val="3845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kern="1200" dirty="0">
              <a:solidFill>
                <a:srgbClr val="FFFF00"/>
              </a:solidFill>
            </a:rPr>
            <a:t>输出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b="0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1</a:t>
          </a:r>
          <a:r>
            <a:rPr lang="zh-CN" altLang="en-US" sz="2000" b="0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、项目人员分派</a:t>
          </a:r>
          <a:endParaRPr lang="en-US" altLang="zh-CN" sz="2000" b="0" kern="1200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b="0" kern="1200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2</a:t>
          </a:r>
          <a:r>
            <a:rPr lang="zh-CN" altLang="zh-CN" sz="2000" b="0" kern="1200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、资源需求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b="0" kern="1200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3</a:t>
          </a:r>
          <a:r>
            <a:rPr lang="zh-CN" altLang="zh-CN" sz="2000" b="0" kern="1200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、资源分解结构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b="0" kern="1200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4</a:t>
          </a:r>
          <a:r>
            <a:rPr lang="zh-CN" altLang="zh-CN" sz="2000" b="0" kern="1200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、资源日历</a:t>
          </a:r>
          <a:endParaRPr lang="en-US" altLang="zh-CN" sz="2000" b="0" kern="1200" dirty="0">
            <a:solidFill>
              <a:srgbClr val="FFC00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b="0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5</a:t>
          </a:r>
          <a:r>
            <a:rPr lang="zh-CN" altLang="en-US" sz="2000" b="0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、项目进度计划</a:t>
          </a:r>
          <a:r>
            <a:rPr lang="en-US" altLang="zh-CN" sz="2000" b="0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	</a:t>
          </a:r>
          <a:r>
            <a:rPr lang="zh-CN" altLang="en-US" sz="1800" b="0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（更新）</a:t>
          </a:r>
          <a:endParaRPr lang="zh-CN" altLang="zh-CN" sz="2000" b="0" kern="1200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887775" y="64560"/>
        <a:ext cx="2075137" cy="327968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457EA7-CB6D-4C42-8647-0B2810702F3E}">
      <dsp:nvSpPr>
        <dsp:cNvPr id="0" name=""/>
        <dsp:cNvSpPr/>
      </dsp:nvSpPr>
      <dsp:spPr>
        <a:xfrm>
          <a:off x="10437" y="346216"/>
          <a:ext cx="2032940" cy="2480939"/>
        </a:xfrm>
        <a:prstGeom prst="roundRect">
          <a:avLst>
            <a:gd name="adj" fmla="val 10000"/>
          </a:avLst>
        </a:prstGeom>
        <a:solidFill>
          <a:schemeClr val="accent3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b="1" kern="1200" dirty="0">
              <a:solidFill>
                <a:srgbClr val="FFFF00"/>
              </a:solidFill>
            </a:rPr>
            <a:t>输入</a:t>
          </a:r>
          <a:endParaRPr lang="en-US" altLang="zh-CN" sz="1800" b="1" kern="1200" dirty="0">
            <a:solidFill>
              <a:srgbClr val="FFFF00"/>
            </a:solidFill>
          </a:endParaRP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>
              <a:solidFill>
                <a:schemeClr val="bg1"/>
              </a:solidFill>
            </a:rPr>
            <a:t>1</a:t>
          </a:r>
          <a:r>
            <a:rPr lang="zh-CN" altLang="en-US" sz="1800" kern="1200" dirty="0">
              <a:solidFill>
                <a:schemeClr val="bg1"/>
              </a:solidFill>
            </a:rPr>
            <a:t>、项目管理计划</a:t>
          </a:r>
          <a:endParaRPr lang="en-US" altLang="zh-CN" sz="1800" kern="1200" dirty="0">
            <a:solidFill>
              <a:schemeClr val="bg1"/>
            </a:solidFill>
          </a:endParaRP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>
              <a:solidFill>
                <a:schemeClr val="bg1"/>
              </a:solidFill>
            </a:rPr>
            <a:t>2</a:t>
          </a:r>
          <a:r>
            <a:rPr lang="zh-CN" altLang="en-US" sz="1800" kern="1200" dirty="0">
              <a:solidFill>
                <a:schemeClr val="bg1"/>
              </a:solidFill>
            </a:rPr>
            <a:t>、项目章程</a:t>
          </a:r>
          <a:endParaRPr lang="en-US" altLang="zh-CN" sz="1800" kern="1200" dirty="0">
            <a:solidFill>
              <a:schemeClr val="bg1"/>
            </a:solidFill>
          </a:endParaRPr>
        </a:p>
      </dsp:txBody>
      <dsp:txXfrm>
        <a:off x="69980" y="405759"/>
        <a:ext cx="1913854" cy="2361853"/>
      </dsp:txXfrm>
    </dsp:sp>
    <dsp:sp modelId="{14652B25-4626-446B-9772-CF707F7DD993}">
      <dsp:nvSpPr>
        <dsp:cNvPr id="0" name=""/>
        <dsp:cNvSpPr/>
      </dsp:nvSpPr>
      <dsp:spPr>
        <a:xfrm>
          <a:off x="2197007" y="1396186"/>
          <a:ext cx="325693" cy="380999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600" kern="1200" dirty="0"/>
        </a:p>
      </dsp:txBody>
      <dsp:txXfrm>
        <a:off x="2197007" y="1472386"/>
        <a:ext cx="227985" cy="228599"/>
      </dsp:txXfrm>
    </dsp:sp>
    <dsp:sp modelId="{C8D7C99F-054B-458A-BA78-5C1A22ACEBC6}">
      <dsp:nvSpPr>
        <dsp:cNvPr id="0" name=""/>
        <dsp:cNvSpPr/>
      </dsp:nvSpPr>
      <dsp:spPr>
        <a:xfrm>
          <a:off x="2657894" y="346216"/>
          <a:ext cx="3025537" cy="2480939"/>
        </a:xfrm>
        <a:prstGeom prst="roundRect">
          <a:avLst>
            <a:gd name="adj" fmla="val 10000"/>
          </a:avLst>
        </a:prstGeom>
        <a:solidFill>
          <a:schemeClr val="accent3">
            <a:shade val="80000"/>
            <a:hueOff val="-208630"/>
            <a:satOff val="-20103"/>
            <a:lumOff val="1922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zh-CN" altLang="en-US" sz="2000" b="1" kern="1200" dirty="0">
              <a:solidFill>
                <a:srgbClr val="FFFF00"/>
              </a:solidFill>
            </a:rPr>
            <a:t>工具与技术</a:t>
          </a:r>
          <a:endParaRPr lang="en-US" altLang="zh-CN" sz="2000" b="1" kern="1200" dirty="0">
            <a:solidFill>
              <a:srgbClr val="FFFF00"/>
            </a:solidFill>
          </a:endParaRPr>
        </a:p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altLang="zh-CN" sz="2000" b="0" kern="1200" dirty="0">
              <a:solidFill>
                <a:schemeClr val="bg1"/>
              </a:solidFill>
            </a:rPr>
            <a:t>1</a:t>
          </a:r>
          <a:r>
            <a:rPr lang="zh-CN" altLang="en-US" sz="2000" b="0" kern="1200" dirty="0">
              <a:solidFill>
                <a:schemeClr val="bg1"/>
              </a:solidFill>
            </a:rPr>
            <a:t>、</a:t>
          </a:r>
          <a:r>
            <a:rPr lang="zh-CN" altLang="zh-CN" sz="2000" b="0" kern="1200" dirty="0">
              <a:solidFill>
                <a:schemeClr val="bg1"/>
              </a:solidFill>
            </a:rPr>
            <a:t>专家判断</a:t>
          </a:r>
        </a:p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altLang="zh-CN" sz="2000" b="0" kern="1200" dirty="0">
              <a:solidFill>
                <a:schemeClr val="bg1"/>
              </a:solidFill>
            </a:rPr>
            <a:t>2</a:t>
          </a:r>
          <a:r>
            <a:rPr lang="zh-CN" altLang="en-US" sz="2000" b="0" kern="1200" dirty="0">
              <a:solidFill>
                <a:schemeClr val="bg1"/>
              </a:solidFill>
            </a:rPr>
            <a:t>、规划</a:t>
          </a:r>
          <a:r>
            <a:rPr lang="zh-CN" altLang="zh-CN" sz="2000" b="0" kern="1200" dirty="0">
              <a:solidFill>
                <a:schemeClr val="bg1"/>
              </a:solidFill>
            </a:rPr>
            <a:t>会议</a:t>
          </a:r>
          <a:endParaRPr lang="en-US" altLang="zh-CN" sz="2000" b="0" kern="1200" dirty="0">
            <a:solidFill>
              <a:schemeClr val="bg1"/>
            </a:solidFill>
          </a:endParaRPr>
        </a:p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altLang="zh-CN" sz="2000" b="0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3</a:t>
          </a:r>
          <a:r>
            <a:rPr lang="zh-CN" altLang="en-US" sz="2000" b="0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、组织理论</a:t>
          </a:r>
          <a:endParaRPr lang="en-US" altLang="zh-CN" sz="2000" b="0" kern="1200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altLang="zh-CN" sz="2000" b="0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4</a:t>
          </a:r>
          <a:r>
            <a:rPr lang="zh-CN" altLang="en-US" sz="2000" b="0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、数据表现</a:t>
          </a:r>
          <a:endParaRPr lang="en-US" altLang="zh-CN" sz="2000" kern="1200" dirty="0">
            <a:solidFill>
              <a:schemeClr val="bg1"/>
            </a:solidFill>
          </a:endParaRPr>
        </a:p>
      </dsp:txBody>
      <dsp:txXfrm>
        <a:off x="2730558" y="418880"/>
        <a:ext cx="2880209" cy="2335611"/>
      </dsp:txXfrm>
    </dsp:sp>
    <dsp:sp modelId="{464DA894-C465-4F92-9ED2-46AEB669D8E1}">
      <dsp:nvSpPr>
        <dsp:cNvPr id="0" name=""/>
        <dsp:cNvSpPr/>
      </dsp:nvSpPr>
      <dsp:spPr>
        <a:xfrm>
          <a:off x="5837060" y="1396186"/>
          <a:ext cx="325693" cy="380999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shade val="90000"/>
            <a:hueOff val="-416633"/>
            <a:satOff val="-39672"/>
            <a:lumOff val="3695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600" kern="1200"/>
        </a:p>
      </dsp:txBody>
      <dsp:txXfrm>
        <a:off x="5837060" y="1472386"/>
        <a:ext cx="227985" cy="228599"/>
      </dsp:txXfrm>
    </dsp:sp>
    <dsp:sp modelId="{642BD169-43AF-4664-BFC7-EF3BDBC7605C}">
      <dsp:nvSpPr>
        <dsp:cNvPr id="0" name=""/>
        <dsp:cNvSpPr/>
      </dsp:nvSpPr>
      <dsp:spPr>
        <a:xfrm>
          <a:off x="6297947" y="346216"/>
          <a:ext cx="2728618" cy="2480939"/>
        </a:xfrm>
        <a:prstGeom prst="roundRect">
          <a:avLst>
            <a:gd name="adj" fmla="val 10000"/>
          </a:avLst>
        </a:prstGeom>
        <a:solidFill>
          <a:schemeClr val="accent3">
            <a:shade val="80000"/>
            <a:hueOff val="-417260"/>
            <a:satOff val="-40206"/>
            <a:lumOff val="3845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kern="1200" dirty="0">
              <a:solidFill>
                <a:srgbClr val="FFFF00"/>
              </a:solidFill>
            </a:rPr>
            <a:t>输出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b="0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1</a:t>
          </a:r>
          <a:r>
            <a:rPr lang="zh-CN" altLang="en-US" sz="2000" b="0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、资源管理计划</a:t>
          </a:r>
          <a:endParaRPr lang="en-US" altLang="zh-CN" sz="2000" b="0" kern="1200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b="0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2</a:t>
          </a:r>
          <a:r>
            <a:rPr lang="zh-CN" altLang="en-US" sz="2000" b="0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、团队章程</a:t>
          </a:r>
          <a:endParaRPr lang="zh-CN" altLang="en-US" sz="2000" b="0" kern="1200" dirty="0">
            <a:solidFill>
              <a:schemeClr val="bg1"/>
            </a:solidFill>
          </a:endParaRPr>
        </a:p>
      </dsp:txBody>
      <dsp:txXfrm>
        <a:off x="6370611" y="418880"/>
        <a:ext cx="2583290" cy="2335611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457EA7-CB6D-4C42-8647-0B2810702F3E}">
      <dsp:nvSpPr>
        <dsp:cNvPr id="0" name=""/>
        <dsp:cNvSpPr/>
      </dsp:nvSpPr>
      <dsp:spPr>
        <a:xfrm>
          <a:off x="9531" y="0"/>
          <a:ext cx="2508363" cy="3408809"/>
        </a:xfrm>
        <a:prstGeom prst="roundRect">
          <a:avLst>
            <a:gd name="adj" fmla="val 10000"/>
          </a:avLst>
        </a:prstGeom>
        <a:solidFill>
          <a:schemeClr val="accent3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b="1" kern="1200" dirty="0">
              <a:solidFill>
                <a:srgbClr val="FFFF00"/>
              </a:solidFill>
            </a:rPr>
            <a:t>输入</a:t>
          </a:r>
          <a:endParaRPr lang="en-US" altLang="zh-CN" sz="1800" b="1" kern="1200" dirty="0">
            <a:solidFill>
              <a:srgbClr val="FFFF00"/>
            </a:solidFill>
          </a:endParaRP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>
              <a:solidFill>
                <a:schemeClr val="bg1"/>
              </a:solidFill>
            </a:rPr>
            <a:t>1</a:t>
          </a:r>
          <a:r>
            <a:rPr lang="zh-CN" altLang="zh-CN" sz="1800" kern="1200" dirty="0">
              <a:solidFill>
                <a:schemeClr val="bg1"/>
              </a:solidFill>
            </a:rPr>
            <a:t>、人力资源管理计划 </a:t>
          </a:r>
          <a:endParaRPr lang="en-US" altLang="zh-CN" sz="1800" kern="1200" dirty="0">
            <a:solidFill>
              <a:schemeClr val="bg1"/>
            </a:solidFill>
          </a:endParaRP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>
              <a:solidFill>
                <a:schemeClr val="bg1"/>
              </a:solidFill>
            </a:rPr>
            <a:t>2</a:t>
          </a:r>
          <a:r>
            <a:rPr lang="zh-CN" altLang="zh-CN" sz="1800" kern="1200" dirty="0">
              <a:solidFill>
                <a:schemeClr val="bg1"/>
              </a:solidFill>
            </a:rPr>
            <a:t>、项目管理计划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altLang="zh-CN" sz="1800" kern="1200" dirty="0">
            <a:solidFill>
              <a:schemeClr val="bg1"/>
            </a:solidFill>
          </a:endParaRPr>
        </a:p>
      </dsp:txBody>
      <dsp:txXfrm>
        <a:off x="82998" y="73467"/>
        <a:ext cx="2361429" cy="3261875"/>
      </dsp:txXfrm>
    </dsp:sp>
    <dsp:sp modelId="{14652B25-4626-446B-9772-CF707F7DD993}">
      <dsp:nvSpPr>
        <dsp:cNvPr id="0" name=""/>
        <dsp:cNvSpPr/>
      </dsp:nvSpPr>
      <dsp:spPr>
        <a:xfrm>
          <a:off x="2707450" y="1469354"/>
          <a:ext cx="401859" cy="4701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600" kern="1200" dirty="0"/>
        </a:p>
      </dsp:txBody>
      <dsp:txXfrm>
        <a:off x="2707450" y="1563374"/>
        <a:ext cx="281301" cy="282060"/>
      </dsp:txXfrm>
    </dsp:sp>
    <dsp:sp modelId="{C8D7C99F-054B-458A-BA78-5C1A22ACEBC6}">
      <dsp:nvSpPr>
        <dsp:cNvPr id="0" name=""/>
        <dsp:cNvSpPr/>
      </dsp:nvSpPr>
      <dsp:spPr>
        <a:xfrm>
          <a:off x="3276120" y="0"/>
          <a:ext cx="2788868" cy="3408809"/>
        </a:xfrm>
        <a:prstGeom prst="roundRect">
          <a:avLst>
            <a:gd name="adj" fmla="val 10000"/>
          </a:avLst>
        </a:prstGeom>
        <a:solidFill>
          <a:schemeClr val="accent3">
            <a:shade val="80000"/>
            <a:hueOff val="-208630"/>
            <a:satOff val="-20103"/>
            <a:lumOff val="1922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zh-CN" altLang="en-US" sz="2000" b="1" kern="1200" dirty="0">
              <a:solidFill>
                <a:srgbClr val="FFFF00"/>
              </a:solidFill>
            </a:rPr>
            <a:t>工具与技术</a:t>
          </a:r>
          <a:endParaRPr lang="en-US" altLang="zh-CN" sz="2000" b="1" kern="1200" dirty="0">
            <a:solidFill>
              <a:srgbClr val="FFFF00"/>
            </a:solidFill>
          </a:endParaRPr>
        </a:p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altLang="zh-CN" sz="2000" b="0" kern="1200" dirty="0">
              <a:solidFill>
                <a:schemeClr val="bg1"/>
              </a:solidFill>
            </a:rPr>
            <a:t>1</a:t>
          </a:r>
          <a:r>
            <a:rPr lang="zh-CN" altLang="en-US" sz="2000" b="0" kern="1200" dirty="0">
              <a:solidFill>
                <a:schemeClr val="bg1"/>
              </a:solidFill>
            </a:rPr>
            <a:t>、</a:t>
          </a:r>
          <a:r>
            <a:rPr lang="zh-CN" altLang="zh-CN" sz="2000" b="0" kern="1200" dirty="0">
              <a:solidFill>
                <a:schemeClr val="bg1"/>
              </a:solidFill>
            </a:rPr>
            <a:t>预分派</a:t>
          </a:r>
        </a:p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altLang="zh-CN" sz="2000" b="0" kern="1200" dirty="0">
              <a:solidFill>
                <a:schemeClr val="bg1"/>
              </a:solidFill>
            </a:rPr>
            <a:t>2</a:t>
          </a:r>
          <a:r>
            <a:rPr lang="zh-CN" altLang="en-US" sz="2000" b="0" kern="1200" dirty="0">
              <a:solidFill>
                <a:schemeClr val="bg1"/>
              </a:solidFill>
            </a:rPr>
            <a:t>、谈判</a:t>
          </a:r>
          <a:endParaRPr lang="en-US" altLang="zh-CN" sz="2000" b="0" kern="1200" dirty="0">
            <a:solidFill>
              <a:schemeClr val="bg1"/>
            </a:solidFill>
          </a:endParaRPr>
        </a:p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altLang="zh-CN" sz="2000" b="0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3</a:t>
          </a:r>
          <a:r>
            <a:rPr lang="zh-CN" altLang="en-US" sz="2000" b="0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、招募</a:t>
          </a:r>
          <a:endParaRPr lang="en-US" altLang="zh-CN" sz="2000" b="0" kern="1200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altLang="zh-CN" sz="2000" b="0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4</a:t>
          </a:r>
          <a:r>
            <a:rPr lang="zh-CN" altLang="en-US" sz="2000" b="0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、虚拟团队</a:t>
          </a:r>
          <a:endParaRPr lang="en-US" altLang="zh-CN" sz="2000" b="0" kern="1200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altLang="zh-CN" sz="2000" b="0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5</a:t>
          </a:r>
          <a:r>
            <a:rPr lang="zh-CN" altLang="en-US" sz="2000" b="0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、多标准决策分析</a:t>
          </a:r>
          <a:endParaRPr lang="en-US" altLang="zh-CN" sz="2000" kern="1200" dirty="0">
            <a:solidFill>
              <a:schemeClr val="bg1"/>
            </a:solidFill>
          </a:endParaRPr>
        </a:p>
      </dsp:txBody>
      <dsp:txXfrm>
        <a:off x="3357803" y="81683"/>
        <a:ext cx="2625502" cy="3245443"/>
      </dsp:txXfrm>
    </dsp:sp>
    <dsp:sp modelId="{464DA894-C465-4F92-9ED2-46AEB669D8E1}">
      <dsp:nvSpPr>
        <dsp:cNvPr id="0" name=""/>
        <dsp:cNvSpPr/>
      </dsp:nvSpPr>
      <dsp:spPr>
        <a:xfrm>
          <a:off x="6254545" y="1469354"/>
          <a:ext cx="401859" cy="4701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shade val="90000"/>
            <a:hueOff val="-416633"/>
            <a:satOff val="-39672"/>
            <a:lumOff val="3695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600" kern="1200"/>
        </a:p>
      </dsp:txBody>
      <dsp:txXfrm>
        <a:off x="6254545" y="1563374"/>
        <a:ext cx="281301" cy="282060"/>
      </dsp:txXfrm>
    </dsp:sp>
    <dsp:sp modelId="{642BD169-43AF-4664-BFC7-EF3BDBC7605C}">
      <dsp:nvSpPr>
        <dsp:cNvPr id="0" name=""/>
        <dsp:cNvSpPr/>
      </dsp:nvSpPr>
      <dsp:spPr>
        <a:xfrm>
          <a:off x="6823215" y="0"/>
          <a:ext cx="2204257" cy="3408809"/>
        </a:xfrm>
        <a:prstGeom prst="roundRect">
          <a:avLst>
            <a:gd name="adj" fmla="val 10000"/>
          </a:avLst>
        </a:prstGeom>
        <a:solidFill>
          <a:schemeClr val="accent3">
            <a:shade val="80000"/>
            <a:hueOff val="-417260"/>
            <a:satOff val="-40206"/>
            <a:lumOff val="3845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kern="1200" dirty="0">
              <a:solidFill>
                <a:srgbClr val="FFFF00"/>
              </a:solidFill>
            </a:rPr>
            <a:t>输出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b="0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1</a:t>
          </a:r>
          <a:r>
            <a:rPr lang="zh-CN" altLang="en-US" sz="2000" b="0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、项目人员分派</a:t>
          </a:r>
          <a:endParaRPr lang="en-US" altLang="zh-CN" sz="2000" b="0" kern="1200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b="0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2</a:t>
          </a:r>
          <a:r>
            <a:rPr lang="zh-CN" altLang="zh-CN" sz="2000" b="0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、资源需求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b="0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3</a:t>
          </a:r>
          <a:r>
            <a:rPr lang="zh-CN" altLang="zh-CN" sz="2000" b="0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、资源分解结构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b="0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4</a:t>
          </a:r>
          <a:r>
            <a:rPr lang="zh-CN" altLang="zh-CN" sz="2000" b="0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、资源日历</a:t>
          </a:r>
          <a:endParaRPr lang="en-US" altLang="zh-CN" sz="2000" b="0" kern="1200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b="0" kern="1200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5</a:t>
          </a:r>
          <a:r>
            <a:rPr lang="zh-CN" altLang="en-US" sz="2000" b="0" kern="1200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、项目进度计划</a:t>
          </a:r>
          <a:r>
            <a:rPr lang="en-US" altLang="zh-CN" sz="2000" b="0" kern="1200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	</a:t>
          </a:r>
          <a:r>
            <a:rPr lang="zh-CN" altLang="en-US" sz="1800" b="0" kern="1200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（更新）</a:t>
          </a:r>
          <a:endParaRPr lang="zh-CN" altLang="zh-CN" sz="2000" b="0" kern="1200" dirty="0">
            <a:solidFill>
              <a:srgbClr val="FFC00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887775" y="64560"/>
        <a:ext cx="2075137" cy="3279689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B23048-64E8-48F8-AEE4-3C93F0610AB3}">
      <dsp:nvSpPr>
        <dsp:cNvPr id="0" name=""/>
        <dsp:cNvSpPr/>
      </dsp:nvSpPr>
      <dsp:spPr>
        <a:xfrm>
          <a:off x="7880" y="1458340"/>
          <a:ext cx="1405397" cy="70269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kern="1200" dirty="0">
              <a:solidFill>
                <a:schemeClr val="tx1"/>
              </a:solidFill>
            </a:rPr>
            <a:t>两种技术</a:t>
          </a:r>
        </a:p>
      </dsp:txBody>
      <dsp:txXfrm>
        <a:off x="28461" y="1478921"/>
        <a:ext cx="1364235" cy="661536"/>
      </dsp:txXfrm>
    </dsp:sp>
    <dsp:sp modelId="{BD229E97-E188-4E07-AC7E-E54FD716A395}">
      <dsp:nvSpPr>
        <dsp:cNvPr id="0" name=""/>
        <dsp:cNvSpPr/>
      </dsp:nvSpPr>
      <dsp:spPr>
        <a:xfrm rot="17889227">
          <a:off x="1098647" y="1269052"/>
          <a:ext cx="1191418" cy="30819"/>
        </a:xfrm>
        <a:custGeom>
          <a:avLst/>
          <a:gdLst/>
          <a:ahLst/>
          <a:cxnLst/>
          <a:rect l="0" t="0" r="0" b="0"/>
          <a:pathLst>
            <a:path>
              <a:moveTo>
                <a:pt x="0" y="15409"/>
              </a:moveTo>
              <a:lnTo>
                <a:pt x="1191418" y="15409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>
            <a:solidFill>
              <a:schemeClr val="tx1"/>
            </a:solidFill>
          </a:endParaRPr>
        </a:p>
      </dsp:txBody>
      <dsp:txXfrm>
        <a:off x="1664571" y="1254676"/>
        <a:ext cx="59570" cy="59570"/>
      </dsp:txXfrm>
    </dsp:sp>
    <dsp:sp modelId="{6407BCFB-7FAB-4A92-8369-47008ECC96DF}">
      <dsp:nvSpPr>
        <dsp:cNvPr id="0" name=""/>
        <dsp:cNvSpPr/>
      </dsp:nvSpPr>
      <dsp:spPr>
        <a:xfrm>
          <a:off x="1975436" y="407885"/>
          <a:ext cx="1557236" cy="70269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b="1" kern="1200" dirty="0">
              <a:solidFill>
                <a:srgbClr val="FF69FF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(1)</a:t>
          </a:r>
          <a:r>
            <a:rPr lang="zh-CN" altLang="en-US" sz="2000" b="1" kern="1200" dirty="0">
              <a:solidFill>
                <a:srgbClr val="FF69FF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资源平滑</a:t>
          </a:r>
          <a:endParaRPr lang="zh-CN" altLang="en-US" sz="2000" kern="1200" dirty="0">
            <a:solidFill>
              <a:srgbClr val="FF69FF"/>
            </a:solidFill>
          </a:endParaRPr>
        </a:p>
      </dsp:txBody>
      <dsp:txXfrm>
        <a:off x="1996017" y="428466"/>
        <a:ext cx="1516074" cy="661536"/>
      </dsp:txXfrm>
    </dsp:sp>
    <dsp:sp modelId="{243E8401-6B28-4979-9463-CB89C64FAB87}">
      <dsp:nvSpPr>
        <dsp:cNvPr id="0" name=""/>
        <dsp:cNvSpPr/>
      </dsp:nvSpPr>
      <dsp:spPr>
        <a:xfrm rot="19457599">
          <a:off x="3467601" y="541799"/>
          <a:ext cx="692300" cy="30819"/>
        </a:xfrm>
        <a:custGeom>
          <a:avLst/>
          <a:gdLst/>
          <a:ahLst/>
          <a:cxnLst/>
          <a:rect l="0" t="0" r="0" b="0"/>
          <a:pathLst>
            <a:path>
              <a:moveTo>
                <a:pt x="0" y="15409"/>
              </a:moveTo>
              <a:lnTo>
                <a:pt x="692300" y="15409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3796444" y="539901"/>
        <a:ext cx="34615" cy="34615"/>
      </dsp:txXfrm>
    </dsp:sp>
    <dsp:sp modelId="{6C7487CC-07C1-41D4-934C-99BD08AB9D04}">
      <dsp:nvSpPr>
        <dsp:cNvPr id="0" name=""/>
        <dsp:cNvSpPr/>
      </dsp:nvSpPr>
      <dsp:spPr>
        <a:xfrm>
          <a:off x="4094831" y="3833"/>
          <a:ext cx="4937581" cy="70269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kern="1200" dirty="0">
              <a:solidFill>
                <a:srgbClr val="026DCE"/>
              </a:solidFill>
            </a:rPr>
            <a:t>使资源需求不超过预定的资源限制</a:t>
          </a:r>
        </a:p>
      </dsp:txBody>
      <dsp:txXfrm>
        <a:off x="4115412" y="24414"/>
        <a:ext cx="4896419" cy="661536"/>
      </dsp:txXfrm>
    </dsp:sp>
    <dsp:sp modelId="{73A4A56E-6858-4383-8326-8F038EFD5AAF}">
      <dsp:nvSpPr>
        <dsp:cNvPr id="0" name=""/>
        <dsp:cNvSpPr/>
      </dsp:nvSpPr>
      <dsp:spPr>
        <a:xfrm rot="2142401">
          <a:off x="3467601" y="945850"/>
          <a:ext cx="692300" cy="30819"/>
        </a:xfrm>
        <a:custGeom>
          <a:avLst/>
          <a:gdLst/>
          <a:ahLst/>
          <a:cxnLst/>
          <a:rect l="0" t="0" r="0" b="0"/>
          <a:pathLst>
            <a:path>
              <a:moveTo>
                <a:pt x="0" y="15409"/>
              </a:moveTo>
              <a:lnTo>
                <a:pt x="692300" y="15409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3796444" y="943953"/>
        <a:ext cx="34615" cy="34615"/>
      </dsp:txXfrm>
    </dsp:sp>
    <dsp:sp modelId="{640C42C8-9A64-4D38-96AB-81FF4D69713B}">
      <dsp:nvSpPr>
        <dsp:cNvPr id="0" name=""/>
        <dsp:cNvSpPr/>
      </dsp:nvSpPr>
      <dsp:spPr>
        <a:xfrm>
          <a:off x="4094831" y="811937"/>
          <a:ext cx="4937581" cy="70269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kern="1200" dirty="0">
              <a:solidFill>
                <a:schemeClr val="tx1"/>
              </a:solidFill>
            </a:rPr>
            <a:t>无法实现所有资源的优化</a:t>
          </a:r>
        </a:p>
      </dsp:txBody>
      <dsp:txXfrm>
        <a:off x="4115412" y="832518"/>
        <a:ext cx="4896419" cy="661536"/>
      </dsp:txXfrm>
    </dsp:sp>
    <dsp:sp modelId="{284DDA50-1BCC-41F3-A584-41436B07C5CF}">
      <dsp:nvSpPr>
        <dsp:cNvPr id="0" name=""/>
        <dsp:cNvSpPr/>
      </dsp:nvSpPr>
      <dsp:spPr>
        <a:xfrm rot="3710773">
          <a:off x="1098647" y="2319507"/>
          <a:ext cx="1191418" cy="30819"/>
        </a:xfrm>
        <a:custGeom>
          <a:avLst/>
          <a:gdLst/>
          <a:ahLst/>
          <a:cxnLst/>
          <a:rect l="0" t="0" r="0" b="0"/>
          <a:pathLst>
            <a:path>
              <a:moveTo>
                <a:pt x="0" y="15409"/>
              </a:moveTo>
              <a:lnTo>
                <a:pt x="1191418" y="15409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>
            <a:solidFill>
              <a:schemeClr val="tx1"/>
            </a:solidFill>
          </a:endParaRPr>
        </a:p>
      </dsp:txBody>
      <dsp:txXfrm>
        <a:off x="1664571" y="2305132"/>
        <a:ext cx="59570" cy="59570"/>
      </dsp:txXfrm>
    </dsp:sp>
    <dsp:sp modelId="{119198A0-7FCF-4ED8-92A4-32BCD0DEA630}">
      <dsp:nvSpPr>
        <dsp:cNvPr id="0" name=""/>
        <dsp:cNvSpPr/>
      </dsp:nvSpPr>
      <dsp:spPr>
        <a:xfrm>
          <a:off x="1975436" y="2508796"/>
          <a:ext cx="1557236" cy="702698"/>
        </a:xfrm>
        <a:prstGeom prst="roundRect">
          <a:avLst>
            <a:gd name="adj" fmla="val 10000"/>
          </a:avLst>
        </a:prstGeom>
        <a:solidFill>
          <a:srgbClr val="CAE3FE"/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b="1" kern="1200" dirty="0">
              <a:solidFill>
                <a:srgbClr val="FF69FF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(2)</a:t>
          </a:r>
          <a:r>
            <a:rPr lang="zh-CN" altLang="en-US" sz="2000" b="1" kern="1200" dirty="0">
              <a:solidFill>
                <a:srgbClr val="FF69FF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资源平衡</a:t>
          </a:r>
        </a:p>
      </dsp:txBody>
      <dsp:txXfrm>
        <a:off x="1996017" y="2529377"/>
        <a:ext cx="1516074" cy="661536"/>
      </dsp:txXfrm>
    </dsp:sp>
    <dsp:sp modelId="{FFAE93E4-17A1-410D-9D6B-1E5495F680A6}">
      <dsp:nvSpPr>
        <dsp:cNvPr id="0" name=""/>
        <dsp:cNvSpPr/>
      </dsp:nvSpPr>
      <dsp:spPr>
        <a:xfrm rot="18138859">
          <a:off x="3287941" y="2400357"/>
          <a:ext cx="1051622" cy="30819"/>
        </a:xfrm>
        <a:custGeom>
          <a:avLst/>
          <a:gdLst/>
          <a:ahLst/>
          <a:cxnLst/>
          <a:rect l="0" t="0" r="0" b="0"/>
          <a:pathLst>
            <a:path>
              <a:moveTo>
                <a:pt x="0" y="15409"/>
              </a:moveTo>
              <a:lnTo>
                <a:pt x="1051622" y="15409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>
            <a:solidFill>
              <a:schemeClr val="tx1"/>
            </a:solidFill>
          </a:endParaRPr>
        </a:p>
      </dsp:txBody>
      <dsp:txXfrm>
        <a:off x="3787461" y="2389477"/>
        <a:ext cx="52581" cy="52581"/>
      </dsp:txXfrm>
    </dsp:sp>
    <dsp:sp modelId="{E3B490F8-12E8-4A28-BDF7-4F86831613FD}">
      <dsp:nvSpPr>
        <dsp:cNvPr id="0" name=""/>
        <dsp:cNvSpPr/>
      </dsp:nvSpPr>
      <dsp:spPr>
        <a:xfrm>
          <a:off x="4094831" y="1620040"/>
          <a:ext cx="4937581" cy="702698"/>
        </a:xfrm>
        <a:prstGeom prst="roundRect">
          <a:avLst>
            <a:gd name="adj" fmla="val 10000"/>
          </a:avLst>
        </a:prstGeom>
        <a:solidFill>
          <a:srgbClr val="DEF8FF"/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zh-CN" altLang="en-US" sz="2000" b="1" kern="1200" dirty="0">
              <a:solidFill>
                <a:srgbClr val="026DCE"/>
              </a:solidFill>
              <a:latin typeface="Times New Roman" panose="02020603050405020304" pitchFamily="18" charset="0"/>
              <a:ea typeface="微软雅黑"/>
              <a:cs typeface="Times New Roman" panose="02020603050405020304" pitchFamily="18" charset="0"/>
            </a:rPr>
            <a:t>资源需求与供给之间取得平衡</a:t>
          </a:r>
          <a:endParaRPr lang="en-US" altLang="zh-CN" sz="2000" b="1" kern="1200" dirty="0">
            <a:solidFill>
              <a:srgbClr val="026DCE"/>
            </a:solidFill>
            <a:latin typeface="Times New Roman" panose="02020603050405020304" pitchFamily="18" charset="0"/>
            <a:ea typeface="微软雅黑"/>
            <a:cs typeface="Times New Roman" panose="02020603050405020304" pitchFamily="18" charset="0"/>
          </a:endParaRPr>
        </a:p>
      </dsp:txBody>
      <dsp:txXfrm>
        <a:off x="4115412" y="1640621"/>
        <a:ext cx="4896419" cy="661536"/>
      </dsp:txXfrm>
    </dsp:sp>
    <dsp:sp modelId="{537FDA55-3A77-42BA-97DF-50505FD3CAA1}">
      <dsp:nvSpPr>
        <dsp:cNvPr id="0" name=""/>
        <dsp:cNvSpPr/>
      </dsp:nvSpPr>
      <dsp:spPr>
        <a:xfrm>
          <a:off x="3532672" y="2844735"/>
          <a:ext cx="562158" cy="30819"/>
        </a:xfrm>
        <a:custGeom>
          <a:avLst/>
          <a:gdLst/>
          <a:ahLst/>
          <a:cxnLst/>
          <a:rect l="0" t="0" r="0" b="0"/>
          <a:pathLst>
            <a:path>
              <a:moveTo>
                <a:pt x="0" y="15409"/>
              </a:moveTo>
              <a:lnTo>
                <a:pt x="562158" y="15409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3799698" y="2846091"/>
        <a:ext cx="28107" cy="28107"/>
      </dsp:txXfrm>
    </dsp:sp>
    <dsp:sp modelId="{6E8139D3-1775-42DF-978B-CD5F0FF16D17}">
      <dsp:nvSpPr>
        <dsp:cNvPr id="0" name=""/>
        <dsp:cNvSpPr/>
      </dsp:nvSpPr>
      <dsp:spPr>
        <a:xfrm>
          <a:off x="4094831" y="2428143"/>
          <a:ext cx="4937581" cy="864003"/>
        </a:xfrm>
        <a:prstGeom prst="roundRect">
          <a:avLst>
            <a:gd name="adj" fmla="val 10000"/>
          </a:avLst>
        </a:prstGeom>
        <a:solidFill>
          <a:srgbClr val="DEF8FF"/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zh-CN" altLang="en-US" sz="2000" b="1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（</a:t>
          </a:r>
          <a:r>
            <a:rPr lang="en-US" altLang="zh-CN" sz="2000" b="1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a</a:t>
          </a:r>
          <a:r>
            <a:rPr lang="zh-CN" altLang="en-US" sz="2000" b="1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）解决共享资源或关键资源</a:t>
          </a:r>
          <a:endParaRPr lang="en-US" altLang="zh-CN" sz="2000" b="1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zh-CN" altLang="en-US" sz="2000" b="1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只在特定时间可用、数量有限，或过度分配</a:t>
          </a:r>
          <a:endParaRPr lang="en-US" altLang="zh-CN" sz="2000" b="1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120137" y="2453449"/>
        <a:ext cx="4886969" cy="813391"/>
      </dsp:txXfrm>
    </dsp:sp>
    <dsp:sp modelId="{F4903590-7C85-492C-8693-37029EE46667}">
      <dsp:nvSpPr>
        <dsp:cNvPr id="0" name=""/>
        <dsp:cNvSpPr/>
      </dsp:nvSpPr>
      <dsp:spPr>
        <a:xfrm rot="3461141">
          <a:off x="3287941" y="3289113"/>
          <a:ext cx="1051622" cy="30819"/>
        </a:xfrm>
        <a:custGeom>
          <a:avLst/>
          <a:gdLst/>
          <a:ahLst/>
          <a:cxnLst/>
          <a:rect l="0" t="0" r="0" b="0"/>
          <a:pathLst>
            <a:path>
              <a:moveTo>
                <a:pt x="0" y="15409"/>
              </a:moveTo>
              <a:lnTo>
                <a:pt x="1051622" y="15409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3787461" y="3278232"/>
        <a:ext cx="52581" cy="52581"/>
      </dsp:txXfrm>
    </dsp:sp>
    <dsp:sp modelId="{D58A0F73-ECCC-4CFF-B94D-1AFDBEFA4A7F}">
      <dsp:nvSpPr>
        <dsp:cNvPr id="0" name=""/>
        <dsp:cNvSpPr/>
      </dsp:nvSpPr>
      <dsp:spPr>
        <a:xfrm>
          <a:off x="4094831" y="3397551"/>
          <a:ext cx="4937581" cy="702698"/>
        </a:xfrm>
        <a:prstGeom prst="roundRect">
          <a:avLst>
            <a:gd name="adj" fmla="val 10000"/>
          </a:avLst>
        </a:prstGeom>
        <a:solidFill>
          <a:srgbClr val="DEF8FF"/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（</a:t>
          </a:r>
          <a:r>
            <a:rPr lang="en-US" altLang="zh-CN" sz="2000" b="1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b</a:t>
          </a:r>
          <a:r>
            <a:rPr lang="zh-CN" altLang="en-US" sz="2000" b="1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）使资源使用量处于均衡水平</a:t>
          </a:r>
          <a:endParaRPr lang="en-US" altLang="zh-CN" sz="2000" b="1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115412" y="3418132"/>
        <a:ext cx="4896419" cy="661536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471BE8-C3ED-4A45-90C3-9524A62DA236}">
      <dsp:nvSpPr>
        <dsp:cNvPr id="0" name=""/>
        <dsp:cNvSpPr/>
      </dsp:nvSpPr>
      <dsp:spPr>
        <a:xfrm>
          <a:off x="1537593" y="55186"/>
          <a:ext cx="2648941" cy="2648941"/>
        </a:xfrm>
        <a:prstGeom prst="ellipse">
          <a:avLst/>
        </a:prstGeom>
        <a:gradFill rotWithShape="0">
          <a:gsLst>
            <a:gs pos="0">
              <a:schemeClr val="accent4">
                <a:alpha val="5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4">
                <a:alpha val="5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4">
                <a:alpha val="5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提高团队成员的</a:t>
          </a:r>
          <a:r>
            <a:rPr lang="zh-CN" altLang="en-US" sz="2000" b="1" kern="12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知识和技能</a:t>
          </a:r>
          <a:endParaRPr lang="zh-CN" altLang="en-US" sz="2000" kern="1200" dirty="0">
            <a:solidFill>
              <a:srgbClr val="0070C0"/>
            </a:solidFill>
          </a:endParaRPr>
        </a:p>
      </dsp:txBody>
      <dsp:txXfrm>
        <a:off x="1890785" y="518750"/>
        <a:ext cx="1942556" cy="1192023"/>
      </dsp:txXfrm>
    </dsp:sp>
    <dsp:sp modelId="{56BFBFD2-F21E-4BE3-B73A-D8305CC7A344}">
      <dsp:nvSpPr>
        <dsp:cNvPr id="0" name=""/>
        <dsp:cNvSpPr/>
      </dsp:nvSpPr>
      <dsp:spPr>
        <a:xfrm>
          <a:off x="2493419" y="1710774"/>
          <a:ext cx="2648941" cy="2648941"/>
        </a:xfrm>
        <a:prstGeom prst="ellipse">
          <a:avLst/>
        </a:prstGeom>
        <a:gradFill rotWithShape="0">
          <a:gsLst>
            <a:gs pos="0">
              <a:schemeClr val="accent4">
                <a:alpha val="50000"/>
                <a:hueOff val="-431885"/>
                <a:satOff val="-331"/>
                <a:lumOff val="5687"/>
                <a:alphaOff val="0"/>
                <a:tint val="50000"/>
                <a:satMod val="300000"/>
              </a:schemeClr>
            </a:gs>
            <a:gs pos="35000">
              <a:schemeClr val="accent4">
                <a:alpha val="50000"/>
                <a:hueOff val="-431885"/>
                <a:satOff val="-331"/>
                <a:lumOff val="5687"/>
                <a:alphaOff val="0"/>
                <a:tint val="37000"/>
                <a:satMod val="300000"/>
              </a:schemeClr>
            </a:gs>
            <a:gs pos="100000">
              <a:schemeClr val="accent4">
                <a:alpha val="50000"/>
                <a:hueOff val="-431885"/>
                <a:satOff val="-331"/>
                <a:lumOff val="5687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创建富有生气、凝聚力和协作性的</a:t>
          </a:r>
          <a:r>
            <a:rPr lang="zh-CN" altLang="en-US" sz="2000" b="1" kern="12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团队文化</a:t>
          </a:r>
          <a:endParaRPr lang="en-US" altLang="zh-CN" sz="2000" b="1" kern="1200" dirty="0">
            <a:solidFill>
              <a:srgbClr val="C0000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303554" y="2395084"/>
        <a:ext cx="1589364" cy="1456917"/>
      </dsp:txXfrm>
    </dsp:sp>
    <dsp:sp modelId="{55CD98DC-9301-4108-B92B-339897E5D21F}">
      <dsp:nvSpPr>
        <dsp:cNvPr id="0" name=""/>
        <dsp:cNvSpPr/>
      </dsp:nvSpPr>
      <dsp:spPr>
        <a:xfrm>
          <a:off x="581767" y="1710774"/>
          <a:ext cx="2648941" cy="2648941"/>
        </a:xfrm>
        <a:prstGeom prst="ellipse">
          <a:avLst/>
        </a:prstGeom>
        <a:gradFill rotWithShape="0">
          <a:gsLst>
            <a:gs pos="0">
              <a:schemeClr val="accent4">
                <a:alpha val="50000"/>
                <a:hueOff val="-863770"/>
                <a:satOff val="-662"/>
                <a:lumOff val="11373"/>
                <a:alphaOff val="0"/>
                <a:tint val="50000"/>
                <a:satMod val="300000"/>
              </a:schemeClr>
            </a:gs>
            <a:gs pos="35000">
              <a:schemeClr val="accent4">
                <a:alpha val="50000"/>
                <a:hueOff val="-863770"/>
                <a:satOff val="-662"/>
                <a:lumOff val="11373"/>
                <a:alphaOff val="0"/>
                <a:tint val="37000"/>
                <a:satMod val="300000"/>
              </a:schemeClr>
            </a:gs>
            <a:gs pos="100000">
              <a:schemeClr val="accent4">
                <a:alpha val="50000"/>
                <a:hueOff val="-863770"/>
                <a:satOff val="-662"/>
                <a:lumOff val="11373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kern="1200">
              <a:latin typeface="Times New Roman" panose="02020603050405020304" pitchFamily="18" charset="0"/>
              <a:cs typeface="Times New Roman" panose="02020603050405020304" pitchFamily="18" charset="0"/>
            </a:rPr>
            <a:t>建立</a:t>
          </a:r>
          <a:r>
            <a:rPr lang="zh-CN" altLang="en-US" sz="20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团队成员之间的</a:t>
          </a:r>
          <a:r>
            <a:rPr lang="zh-CN" altLang="en-US" sz="2000" b="1" kern="12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信任和认同感</a:t>
          </a:r>
          <a:endParaRPr lang="en-US" altLang="zh-CN" sz="2000" b="1" kern="1200" dirty="0">
            <a:solidFill>
              <a:srgbClr val="C0000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831209" y="2395084"/>
        <a:ext cx="1589364" cy="1456917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457EA7-CB6D-4C42-8647-0B2810702F3E}">
      <dsp:nvSpPr>
        <dsp:cNvPr id="0" name=""/>
        <dsp:cNvSpPr/>
      </dsp:nvSpPr>
      <dsp:spPr>
        <a:xfrm>
          <a:off x="5461" y="336866"/>
          <a:ext cx="2021273" cy="2499640"/>
        </a:xfrm>
        <a:prstGeom prst="roundRect">
          <a:avLst>
            <a:gd name="adj" fmla="val 10000"/>
          </a:avLst>
        </a:prstGeom>
        <a:solidFill>
          <a:schemeClr val="accent3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b="1" kern="1200" dirty="0">
              <a:solidFill>
                <a:srgbClr val="FFFF00"/>
              </a:solidFill>
            </a:rPr>
            <a:t>输入</a:t>
          </a:r>
          <a:endParaRPr lang="en-US" altLang="zh-CN" sz="1800" b="1" kern="1200" dirty="0">
            <a:solidFill>
              <a:srgbClr val="FFFF00"/>
            </a:solidFill>
          </a:endParaRP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>
              <a:solidFill>
                <a:schemeClr val="bg1"/>
              </a:solidFill>
            </a:rPr>
            <a:t>1</a:t>
          </a:r>
          <a:r>
            <a:rPr lang="zh-CN" altLang="zh-CN" sz="1800" kern="1200" dirty="0">
              <a:solidFill>
                <a:schemeClr val="bg1"/>
              </a:solidFill>
            </a:rPr>
            <a:t>、</a:t>
          </a:r>
          <a:r>
            <a:rPr lang="zh-CN" altLang="en-US" sz="1800" kern="1200" dirty="0">
              <a:solidFill>
                <a:schemeClr val="bg1"/>
              </a:solidFill>
            </a:rPr>
            <a:t>人力资源</a:t>
          </a:r>
          <a:r>
            <a:rPr lang="zh-CN" altLang="zh-CN" sz="1800" kern="1200" dirty="0">
              <a:solidFill>
                <a:schemeClr val="bg1"/>
              </a:solidFill>
            </a:rPr>
            <a:t>计划</a:t>
          </a:r>
          <a:endParaRPr lang="en-US" altLang="zh-CN" sz="1800" kern="1200" dirty="0">
            <a:solidFill>
              <a:schemeClr val="bg1"/>
            </a:solidFill>
          </a:endParaRP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>
              <a:solidFill>
                <a:schemeClr val="bg1"/>
              </a:solidFill>
            </a:rPr>
            <a:t>2</a:t>
          </a:r>
          <a:r>
            <a:rPr lang="zh-CN" altLang="zh-CN" sz="1800" kern="1200" dirty="0">
              <a:solidFill>
                <a:schemeClr val="bg1"/>
              </a:solidFill>
            </a:rPr>
            <a:t>、</a:t>
          </a:r>
          <a:r>
            <a:rPr lang="zh-CN" altLang="en-US" sz="1800" kern="1200" dirty="0">
              <a:solidFill>
                <a:schemeClr val="bg1"/>
              </a:solidFill>
            </a:rPr>
            <a:t>资源日历</a:t>
          </a:r>
          <a:endParaRPr lang="en-US" altLang="zh-CN" sz="1800" kern="1200" dirty="0">
            <a:solidFill>
              <a:schemeClr val="bg1"/>
            </a:solidFill>
          </a:endParaRP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>
              <a:solidFill>
                <a:schemeClr val="bg1"/>
              </a:solidFill>
            </a:rPr>
            <a:t>3</a:t>
          </a:r>
          <a:r>
            <a:rPr lang="zh-CN" altLang="zh-CN" sz="1800" kern="1200" dirty="0">
              <a:solidFill>
                <a:schemeClr val="bg1"/>
              </a:solidFill>
            </a:rPr>
            <a:t>、</a:t>
          </a:r>
          <a:r>
            <a:rPr lang="zh-CN" altLang="en-US" sz="1800" kern="1200" dirty="0">
              <a:solidFill>
                <a:schemeClr val="bg1"/>
              </a:solidFill>
            </a:rPr>
            <a:t>项目人员分派</a:t>
          </a:r>
          <a:endParaRPr lang="en-US" altLang="zh-CN" sz="1800" kern="1200" dirty="0">
            <a:solidFill>
              <a:schemeClr val="bg1"/>
            </a:solidFill>
          </a:endParaRPr>
        </a:p>
      </dsp:txBody>
      <dsp:txXfrm>
        <a:off x="64662" y="396067"/>
        <a:ext cx="1902871" cy="2381238"/>
      </dsp:txXfrm>
    </dsp:sp>
    <dsp:sp modelId="{14652B25-4626-446B-9772-CF707F7DD993}">
      <dsp:nvSpPr>
        <dsp:cNvPr id="0" name=""/>
        <dsp:cNvSpPr/>
      </dsp:nvSpPr>
      <dsp:spPr>
        <a:xfrm>
          <a:off x="2179483" y="1397279"/>
          <a:ext cx="323824" cy="378813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600" kern="1200" dirty="0"/>
        </a:p>
      </dsp:txBody>
      <dsp:txXfrm>
        <a:off x="2179483" y="1473042"/>
        <a:ext cx="226677" cy="227287"/>
      </dsp:txXfrm>
    </dsp:sp>
    <dsp:sp modelId="{C8D7C99F-054B-458A-BA78-5C1A22ACEBC6}">
      <dsp:nvSpPr>
        <dsp:cNvPr id="0" name=""/>
        <dsp:cNvSpPr/>
      </dsp:nvSpPr>
      <dsp:spPr>
        <a:xfrm>
          <a:off x="2637724" y="336866"/>
          <a:ext cx="3898889" cy="2499640"/>
        </a:xfrm>
        <a:prstGeom prst="roundRect">
          <a:avLst>
            <a:gd name="adj" fmla="val 10000"/>
          </a:avLst>
        </a:prstGeom>
        <a:solidFill>
          <a:schemeClr val="accent3">
            <a:shade val="80000"/>
            <a:hueOff val="-208630"/>
            <a:satOff val="-20103"/>
            <a:lumOff val="1922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zh-CN" altLang="en-US" sz="2000" b="1" kern="1200" dirty="0">
              <a:solidFill>
                <a:srgbClr val="FFFF00"/>
              </a:solidFill>
            </a:rPr>
            <a:t>工具与技术</a:t>
          </a:r>
          <a:endParaRPr lang="en-US" altLang="zh-CN" sz="2000" b="1" kern="1200" dirty="0">
            <a:solidFill>
              <a:srgbClr val="FFFF00"/>
            </a:solidFill>
          </a:endParaRPr>
        </a:p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altLang="zh-CN" sz="2000" b="0" kern="1200" dirty="0">
              <a:solidFill>
                <a:schemeClr val="bg1"/>
              </a:solidFill>
            </a:rPr>
            <a:t>1.</a:t>
          </a:r>
          <a:r>
            <a:rPr lang="zh-CN" altLang="zh-CN" sz="2000" b="0" kern="1200" dirty="0">
              <a:solidFill>
                <a:schemeClr val="bg1"/>
              </a:solidFill>
            </a:rPr>
            <a:t>人际关系技能</a:t>
          </a:r>
          <a:r>
            <a:rPr lang="en-US" altLang="zh-CN" sz="2000" b="0" kern="1200" dirty="0">
              <a:solidFill>
                <a:schemeClr val="bg1"/>
              </a:solidFill>
            </a:rPr>
            <a:t> 2.</a:t>
          </a:r>
          <a:r>
            <a:rPr lang="zh-CN" altLang="zh-CN" sz="2000" b="0" kern="1200" dirty="0">
              <a:solidFill>
                <a:schemeClr val="bg1"/>
              </a:solidFill>
            </a:rPr>
            <a:t>人事测评工具  </a:t>
          </a:r>
          <a:r>
            <a:rPr lang="en-US" altLang="zh-CN" sz="2000" b="0" kern="1200" dirty="0">
              <a:solidFill>
                <a:schemeClr val="bg1"/>
              </a:solidFill>
            </a:rPr>
            <a:t>3.</a:t>
          </a:r>
          <a:r>
            <a:rPr lang="zh-CN" altLang="en-US" sz="2000" b="0" kern="1200" dirty="0">
              <a:solidFill>
                <a:schemeClr val="bg1"/>
              </a:solidFill>
            </a:rPr>
            <a:t>虚拟团队</a:t>
          </a:r>
          <a:r>
            <a:rPr lang="zh-CN" altLang="zh-CN" sz="2000" b="0" kern="1200" dirty="0">
              <a:solidFill>
                <a:schemeClr val="bg1"/>
              </a:solidFill>
            </a:rPr>
            <a:t>         </a:t>
          </a:r>
          <a:r>
            <a:rPr lang="en-US" altLang="zh-CN" sz="2000" b="0" kern="1200" dirty="0">
              <a:solidFill>
                <a:schemeClr val="bg1"/>
              </a:solidFill>
            </a:rPr>
            <a:t>4.</a:t>
          </a:r>
          <a:r>
            <a:rPr lang="zh-CN" altLang="zh-CN" sz="2000" b="0" kern="1200" dirty="0">
              <a:solidFill>
                <a:schemeClr val="bg1"/>
              </a:solidFill>
            </a:rPr>
            <a:t>集中办公</a:t>
          </a:r>
        </a:p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altLang="zh-CN" sz="2000" b="0" kern="1200" dirty="0">
              <a:solidFill>
                <a:schemeClr val="bg1"/>
              </a:solidFill>
            </a:rPr>
            <a:t>5.</a:t>
          </a:r>
          <a:r>
            <a:rPr lang="zh-CN" altLang="zh-CN" sz="2000" b="0" kern="1200" dirty="0">
              <a:solidFill>
                <a:schemeClr val="bg1"/>
              </a:solidFill>
            </a:rPr>
            <a:t>培训 </a:t>
          </a:r>
          <a:r>
            <a:rPr lang="en-US" altLang="zh-CN" sz="2000" b="0" kern="1200" dirty="0">
              <a:solidFill>
                <a:schemeClr val="bg1"/>
              </a:solidFill>
            </a:rPr>
            <a:t>		6.</a:t>
          </a:r>
          <a:r>
            <a:rPr lang="zh-CN" altLang="zh-CN" sz="2000" b="0" kern="1200" dirty="0">
              <a:solidFill>
                <a:schemeClr val="bg1"/>
              </a:solidFill>
            </a:rPr>
            <a:t>团队建设活动</a:t>
          </a:r>
          <a:endParaRPr lang="en-US" altLang="zh-CN" sz="2000" b="0" kern="1200" dirty="0">
            <a:solidFill>
              <a:schemeClr val="bg1"/>
            </a:solidFill>
          </a:endParaRPr>
        </a:p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altLang="zh-CN" sz="2000" b="0" kern="1200" dirty="0">
              <a:solidFill>
                <a:schemeClr val="bg1"/>
              </a:solidFill>
            </a:rPr>
            <a:t>7.</a:t>
          </a:r>
          <a:r>
            <a:rPr lang="zh-CN" altLang="zh-CN" sz="2000" b="0" kern="1200" dirty="0">
              <a:solidFill>
                <a:schemeClr val="bg1"/>
              </a:solidFill>
            </a:rPr>
            <a:t>认可与奖励</a:t>
          </a:r>
          <a:r>
            <a:rPr lang="en-US" altLang="zh-CN" sz="2000" b="0" kern="1200" dirty="0">
              <a:solidFill>
                <a:schemeClr val="bg1"/>
              </a:solidFill>
            </a:rPr>
            <a:t>	</a:t>
          </a:r>
          <a:endParaRPr lang="zh-CN" altLang="zh-CN" sz="2000" b="0" kern="1200" dirty="0">
            <a:solidFill>
              <a:schemeClr val="bg1"/>
            </a:solidFill>
          </a:endParaRPr>
        </a:p>
      </dsp:txBody>
      <dsp:txXfrm>
        <a:off x="2710936" y="410078"/>
        <a:ext cx="3752465" cy="2353216"/>
      </dsp:txXfrm>
    </dsp:sp>
    <dsp:sp modelId="{464DA894-C465-4F92-9ED2-46AEB669D8E1}">
      <dsp:nvSpPr>
        <dsp:cNvPr id="0" name=""/>
        <dsp:cNvSpPr/>
      </dsp:nvSpPr>
      <dsp:spPr>
        <a:xfrm>
          <a:off x="6689361" y="1397279"/>
          <a:ext cx="323824" cy="378813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shade val="90000"/>
            <a:hueOff val="-416633"/>
            <a:satOff val="-39672"/>
            <a:lumOff val="3695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600" kern="1200"/>
        </a:p>
      </dsp:txBody>
      <dsp:txXfrm>
        <a:off x="6689361" y="1473042"/>
        <a:ext cx="226677" cy="227287"/>
      </dsp:txXfrm>
    </dsp:sp>
    <dsp:sp modelId="{642BD169-43AF-4664-BFC7-EF3BDBC7605C}">
      <dsp:nvSpPr>
        <dsp:cNvPr id="0" name=""/>
        <dsp:cNvSpPr/>
      </dsp:nvSpPr>
      <dsp:spPr>
        <a:xfrm>
          <a:off x="7147603" y="336866"/>
          <a:ext cx="1883938" cy="2499640"/>
        </a:xfrm>
        <a:prstGeom prst="roundRect">
          <a:avLst>
            <a:gd name="adj" fmla="val 10000"/>
          </a:avLst>
        </a:prstGeom>
        <a:solidFill>
          <a:schemeClr val="accent3">
            <a:shade val="80000"/>
            <a:hueOff val="-417260"/>
            <a:satOff val="-40206"/>
            <a:lumOff val="3845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kern="1200" dirty="0">
              <a:solidFill>
                <a:srgbClr val="FFFF00"/>
              </a:solidFill>
            </a:rPr>
            <a:t>输出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b="0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1</a:t>
          </a:r>
          <a:r>
            <a:rPr lang="zh-CN" altLang="en-US" sz="2000" b="0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、变更请求</a:t>
          </a:r>
          <a:endParaRPr lang="en-US" altLang="zh-CN" sz="2000" b="0" kern="1200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b="0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2</a:t>
          </a:r>
          <a:r>
            <a:rPr lang="zh-CN" altLang="en-US" sz="2000" b="0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、</a:t>
          </a:r>
          <a:r>
            <a:rPr lang="zh-CN" altLang="zh-CN" sz="2000" b="0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团队绩效评价</a:t>
          </a:r>
        </a:p>
      </dsp:txBody>
      <dsp:txXfrm>
        <a:off x="7202782" y="392045"/>
        <a:ext cx="1773580" cy="2389282"/>
      </dsp:txXfrm>
    </dsp:sp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457EA7-CB6D-4C42-8647-0B2810702F3E}">
      <dsp:nvSpPr>
        <dsp:cNvPr id="0" name=""/>
        <dsp:cNvSpPr/>
      </dsp:nvSpPr>
      <dsp:spPr>
        <a:xfrm>
          <a:off x="5461" y="336866"/>
          <a:ext cx="2021273" cy="2499640"/>
        </a:xfrm>
        <a:prstGeom prst="roundRect">
          <a:avLst>
            <a:gd name="adj" fmla="val 10000"/>
          </a:avLst>
        </a:prstGeom>
        <a:solidFill>
          <a:schemeClr val="accent3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b="1" kern="1200" dirty="0">
              <a:solidFill>
                <a:srgbClr val="FFFF00"/>
              </a:solidFill>
            </a:rPr>
            <a:t>输入</a:t>
          </a:r>
          <a:endParaRPr lang="en-US" altLang="zh-CN" sz="1800" b="1" kern="1200" dirty="0">
            <a:solidFill>
              <a:srgbClr val="FFFF00"/>
            </a:solidFill>
          </a:endParaRP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>
              <a:solidFill>
                <a:schemeClr val="bg1"/>
              </a:solidFill>
            </a:rPr>
            <a:t>1</a:t>
          </a:r>
          <a:r>
            <a:rPr lang="zh-CN" altLang="zh-CN" sz="1800" kern="1200" dirty="0">
              <a:solidFill>
                <a:schemeClr val="bg1"/>
              </a:solidFill>
            </a:rPr>
            <a:t>、</a:t>
          </a:r>
          <a:r>
            <a:rPr lang="zh-CN" altLang="en-US" sz="1800" kern="1200" dirty="0">
              <a:solidFill>
                <a:schemeClr val="bg1"/>
              </a:solidFill>
            </a:rPr>
            <a:t>人力资源</a:t>
          </a:r>
          <a:r>
            <a:rPr lang="zh-CN" altLang="zh-CN" sz="1800" kern="1200" dirty="0">
              <a:solidFill>
                <a:schemeClr val="bg1"/>
              </a:solidFill>
            </a:rPr>
            <a:t>计划</a:t>
          </a:r>
          <a:endParaRPr lang="en-US" altLang="zh-CN" sz="1800" kern="1200" dirty="0">
            <a:solidFill>
              <a:schemeClr val="bg1"/>
            </a:solidFill>
          </a:endParaRP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>
              <a:solidFill>
                <a:schemeClr val="bg1"/>
              </a:solidFill>
            </a:rPr>
            <a:t>2</a:t>
          </a:r>
          <a:r>
            <a:rPr lang="zh-CN" altLang="zh-CN" sz="1800" kern="1200" dirty="0">
              <a:solidFill>
                <a:schemeClr val="bg1"/>
              </a:solidFill>
            </a:rPr>
            <a:t>、</a:t>
          </a:r>
          <a:r>
            <a:rPr lang="zh-CN" altLang="en-US" sz="1800" kern="1200" dirty="0">
              <a:solidFill>
                <a:schemeClr val="bg1"/>
              </a:solidFill>
            </a:rPr>
            <a:t>资源日历</a:t>
          </a:r>
          <a:endParaRPr lang="en-US" altLang="zh-CN" sz="1800" kern="1200" dirty="0">
            <a:solidFill>
              <a:schemeClr val="bg1"/>
            </a:solidFill>
          </a:endParaRP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>
              <a:solidFill>
                <a:schemeClr val="bg1"/>
              </a:solidFill>
            </a:rPr>
            <a:t>3</a:t>
          </a:r>
          <a:r>
            <a:rPr lang="zh-CN" altLang="zh-CN" sz="1800" kern="1200" dirty="0">
              <a:solidFill>
                <a:schemeClr val="bg1"/>
              </a:solidFill>
            </a:rPr>
            <a:t>、</a:t>
          </a:r>
          <a:r>
            <a:rPr lang="zh-CN" altLang="en-US" sz="1800" kern="1200" dirty="0">
              <a:solidFill>
                <a:schemeClr val="bg1"/>
              </a:solidFill>
            </a:rPr>
            <a:t>项目人员分派</a:t>
          </a:r>
          <a:endParaRPr lang="en-US" altLang="zh-CN" sz="1800" kern="1200" dirty="0">
            <a:solidFill>
              <a:schemeClr val="bg1"/>
            </a:solidFill>
          </a:endParaRPr>
        </a:p>
      </dsp:txBody>
      <dsp:txXfrm>
        <a:off x="64662" y="396067"/>
        <a:ext cx="1902871" cy="2381238"/>
      </dsp:txXfrm>
    </dsp:sp>
    <dsp:sp modelId="{14652B25-4626-446B-9772-CF707F7DD993}">
      <dsp:nvSpPr>
        <dsp:cNvPr id="0" name=""/>
        <dsp:cNvSpPr/>
      </dsp:nvSpPr>
      <dsp:spPr>
        <a:xfrm>
          <a:off x="2179483" y="1397279"/>
          <a:ext cx="323824" cy="378813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600" kern="1200" dirty="0"/>
        </a:p>
      </dsp:txBody>
      <dsp:txXfrm>
        <a:off x="2179483" y="1473042"/>
        <a:ext cx="226677" cy="227287"/>
      </dsp:txXfrm>
    </dsp:sp>
    <dsp:sp modelId="{C8D7C99F-054B-458A-BA78-5C1A22ACEBC6}">
      <dsp:nvSpPr>
        <dsp:cNvPr id="0" name=""/>
        <dsp:cNvSpPr/>
      </dsp:nvSpPr>
      <dsp:spPr>
        <a:xfrm>
          <a:off x="2637724" y="336866"/>
          <a:ext cx="3898889" cy="2499640"/>
        </a:xfrm>
        <a:prstGeom prst="roundRect">
          <a:avLst>
            <a:gd name="adj" fmla="val 10000"/>
          </a:avLst>
        </a:prstGeom>
        <a:solidFill>
          <a:schemeClr val="accent3">
            <a:shade val="80000"/>
            <a:hueOff val="-208630"/>
            <a:satOff val="-20103"/>
            <a:lumOff val="1922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zh-CN" altLang="en-US" sz="2000" b="1" kern="1200" dirty="0">
              <a:solidFill>
                <a:srgbClr val="FFFF00"/>
              </a:solidFill>
            </a:rPr>
            <a:t>工具与技术</a:t>
          </a:r>
          <a:endParaRPr lang="en-US" altLang="zh-CN" sz="2000" b="1" kern="1200" dirty="0">
            <a:solidFill>
              <a:srgbClr val="FFFF00"/>
            </a:solidFill>
          </a:endParaRPr>
        </a:p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altLang="zh-CN" sz="2000" b="0" kern="1200" dirty="0">
              <a:solidFill>
                <a:schemeClr val="bg1"/>
              </a:solidFill>
            </a:rPr>
            <a:t>1.</a:t>
          </a:r>
          <a:r>
            <a:rPr lang="zh-CN" altLang="zh-CN" sz="2000" b="0" kern="1200" dirty="0">
              <a:solidFill>
                <a:schemeClr val="bg1"/>
              </a:solidFill>
            </a:rPr>
            <a:t>人际关系技能</a:t>
          </a:r>
          <a:r>
            <a:rPr lang="en-US" altLang="zh-CN" sz="2000" b="0" kern="1200" dirty="0">
              <a:solidFill>
                <a:schemeClr val="bg1"/>
              </a:solidFill>
            </a:rPr>
            <a:t> 2.</a:t>
          </a:r>
          <a:r>
            <a:rPr lang="zh-CN" altLang="zh-CN" sz="2000" b="0" kern="1200" dirty="0">
              <a:solidFill>
                <a:schemeClr val="bg1"/>
              </a:solidFill>
            </a:rPr>
            <a:t>人事测评工具  </a:t>
          </a:r>
          <a:r>
            <a:rPr lang="en-US" altLang="zh-CN" sz="2000" b="0" kern="1200" dirty="0">
              <a:solidFill>
                <a:schemeClr val="bg1"/>
              </a:solidFill>
            </a:rPr>
            <a:t>3.</a:t>
          </a:r>
          <a:r>
            <a:rPr lang="zh-CN" altLang="en-US" sz="2000" b="0" kern="1200" dirty="0">
              <a:solidFill>
                <a:schemeClr val="bg1"/>
              </a:solidFill>
            </a:rPr>
            <a:t>虚拟团队</a:t>
          </a:r>
          <a:r>
            <a:rPr lang="zh-CN" altLang="zh-CN" sz="2000" b="0" kern="1200" dirty="0">
              <a:solidFill>
                <a:schemeClr val="bg1"/>
              </a:solidFill>
            </a:rPr>
            <a:t>         </a:t>
          </a:r>
          <a:r>
            <a:rPr lang="en-US" altLang="zh-CN" sz="2000" b="0" kern="1200" dirty="0">
              <a:solidFill>
                <a:schemeClr val="bg1"/>
              </a:solidFill>
            </a:rPr>
            <a:t>4.</a:t>
          </a:r>
          <a:r>
            <a:rPr lang="zh-CN" altLang="zh-CN" sz="2000" b="0" kern="1200" dirty="0">
              <a:solidFill>
                <a:schemeClr val="bg1"/>
              </a:solidFill>
            </a:rPr>
            <a:t>集中办公</a:t>
          </a:r>
        </a:p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altLang="zh-CN" sz="2000" b="0" kern="1200" dirty="0">
              <a:solidFill>
                <a:srgbClr val="FFC000"/>
              </a:solidFill>
            </a:rPr>
            <a:t>5.</a:t>
          </a:r>
          <a:r>
            <a:rPr lang="zh-CN" altLang="zh-CN" sz="2000" b="0" kern="1200" dirty="0">
              <a:solidFill>
                <a:srgbClr val="FFC000"/>
              </a:solidFill>
            </a:rPr>
            <a:t>培训 </a:t>
          </a:r>
          <a:r>
            <a:rPr lang="en-US" altLang="zh-CN" sz="2000" b="0" kern="1200" dirty="0">
              <a:solidFill>
                <a:srgbClr val="FFC000"/>
              </a:solidFill>
            </a:rPr>
            <a:t>		6.</a:t>
          </a:r>
          <a:r>
            <a:rPr lang="zh-CN" altLang="zh-CN" sz="2000" b="0" kern="1200" dirty="0">
              <a:solidFill>
                <a:srgbClr val="FFC000"/>
              </a:solidFill>
            </a:rPr>
            <a:t>团队建设活动</a:t>
          </a:r>
          <a:endParaRPr lang="en-US" altLang="zh-CN" sz="2000" b="0" kern="1200" dirty="0">
            <a:solidFill>
              <a:srgbClr val="FFC000"/>
            </a:solidFill>
          </a:endParaRPr>
        </a:p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altLang="zh-CN" sz="2000" b="0" kern="1200" dirty="0">
              <a:solidFill>
                <a:srgbClr val="FFC000"/>
              </a:solidFill>
            </a:rPr>
            <a:t>7.</a:t>
          </a:r>
          <a:r>
            <a:rPr lang="zh-CN" altLang="zh-CN" sz="2000" b="0" kern="1200" dirty="0">
              <a:solidFill>
                <a:srgbClr val="FFC000"/>
              </a:solidFill>
            </a:rPr>
            <a:t>认可与奖励</a:t>
          </a:r>
          <a:r>
            <a:rPr lang="en-US" altLang="zh-CN" sz="2000" b="0" kern="1200" dirty="0">
              <a:solidFill>
                <a:srgbClr val="FFC000"/>
              </a:solidFill>
            </a:rPr>
            <a:t>	</a:t>
          </a:r>
          <a:endParaRPr lang="zh-CN" altLang="zh-CN" sz="2000" b="0" kern="1200" dirty="0">
            <a:solidFill>
              <a:srgbClr val="FFC000"/>
            </a:solidFill>
          </a:endParaRPr>
        </a:p>
      </dsp:txBody>
      <dsp:txXfrm>
        <a:off x="2710936" y="410078"/>
        <a:ext cx="3752465" cy="2353216"/>
      </dsp:txXfrm>
    </dsp:sp>
    <dsp:sp modelId="{464DA894-C465-4F92-9ED2-46AEB669D8E1}">
      <dsp:nvSpPr>
        <dsp:cNvPr id="0" name=""/>
        <dsp:cNvSpPr/>
      </dsp:nvSpPr>
      <dsp:spPr>
        <a:xfrm>
          <a:off x="6689361" y="1397279"/>
          <a:ext cx="323824" cy="378813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shade val="90000"/>
            <a:hueOff val="-416633"/>
            <a:satOff val="-39672"/>
            <a:lumOff val="3695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600" kern="1200"/>
        </a:p>
      </dsp:txBody>
      <dsp:txXfrm>
        <a:off x="6689361" y="1473042"/>
        <a:ext cx="226677" cy="227287"/>
      </dsp:txXfrm>
    </dsp:sp>
    <dsp:sp modelId="{642BD169-43AF-4664-BFC7-EF3BDBC7605C}">
      <dsp:nvSpPr>
        <dsp:cNvPr id="0" name=""/>
        <dsp:cNvSpPr/>
      </dsp:nvSpPr>
      <dsp:spPr>
        <a:xfrm>
          <a:off x="7147603" y="336866"/>
          <a:ext cx="1883938" cy="2499640"/>
        </a:xfrm>
        <a:prstGeom prst="roundRect">
          <a:avLst>
            <a:gd name="adj" fmla="val 10000"/>
          </a:avLst>
        </a:prstGeom>
        <a:solidFill>
          <a:schemeClr val="accent3">
            <a:shade val="80000"/>
            <a:hueOff val="-417260"/>
            <a:satOff val="-40206"/>
            <a:lumOff val="3845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kern="1200" dirty="0">
              <a:solidFill>
                <a:srgbClr val="FFFF00"/>
              </a:solidFill>
            </a:rPr>
            <a:t>输出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b="0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1</a:t>
          </a:r>
          <a:r>
            <a:rPr lang="zh-CN" altLang="en-US" sz="2000" b="0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、变更请求</a:t>
          </a:r>
          <a:endParaRPr lang="en-US" altLang="zh-CN" sz="2000" b="0" kern="1200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b="0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2</a:t>
          </a:r>
          <a:r>
            <a:rPr lang="zh-CN" altLang="en-US" sz="2000" b="0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、</a:t>
          </a:r>
          <a:r>
            <a:rPr lang="zh-CN" altLang="zh-CN" sz="2000" b="0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团队绩效评价</a:t>
          </a:r>
        </a:p>
      </dsp:txBody>
      <dsp:txXfrm>
        <a:off x="7202782" y="392045"/>
        <a:ext cx="1773580" cy="2389282"/>
      </dsp:txXfrm>
    </dsp:sp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8200D7-C785-4DDA-869C-4C8FAD68B9D4}">
      <dsp:nvSpPr>
        <dsp:cNvPr id="0" name=""/>
        <dsp:cNvSpPr/>
      </dsp:nvSpPr>
      <dsp:spPr>
        <a:xfrm rot="5400000">
          <a:off x="4082100" y="-2752777"/>
          <a:ext cx="929028" cy="6671669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zh-CN" altLang="en-US" sz="2000" b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提高项目团队成员能力</a:t>
          </a:r>
          <a:endParaRPr lang="zh-CN" altLang="en-US" sz="2000" b="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zh-CN" altLang="en-US" sz="2000" b="0" kern="1200" dirty="0"/>
            <a:t>也包括改善缺乏必要管理或技术技能成员的能力</a:t>
          </a:r>
        </a:p>
      </dsp:txBody>
      <dsp:txXfrm rot="-5400000">
        <a:off x="1210780" y="163894"/>
        <a:ext cx="6626318" cy="838326"/>
      </dsp:txXfrm>
    </dsp:sp>
    <dsp:sp modelId="{9355AC1A-A179-48C5-929F-BD36D2BAA17C}">
      <dsp:nvSpPr>
        <dsp:cNvPr id="0" name=""/>
        <dsp:cNvSpPr/>
      </dsp:nvSpPr>
      <dsp:spPr>
        <a:xfrm>
          <a:off x="1918" y="2414"/>
          <a:ext cx="1208862" cy="1161285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zh-CN" altLang="en-US" sz="20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目标</a:t>
          </a:r>
          <a:endParaRPr lang="zh-CN" altLang="en-US" sz="2000" kern="1200" dirty="0"/>
        </a:p>
      </dsp:txBody>
      <dsp:txXfrm>
        <a:off x="58607" y="59103"/>
        <a:ext cx="1095484" cy="1047907"/>
      </dsp:txXfrm>
    </dsp:sp>
    <dsp:sp modelId="{CEB8D9D9-A463-4854-BB0D-C7C1270DD81E}">
      <dsp:nvSpPr>
        <dsp:cNvPr id="0" name=""/>
        <dsp:cNvSpPr/>
      </dsp:nvSpPr>
      <dsp:spPr>
        <a:xfrm rot="5400000">
          <a:off x="4082100" y="-1533427"/>
          <a:ext cx="929028" cy="6671669"/>
        </a:xfrm>
        <a:prstGeom prst="round2SameRect">
          <a:avLst/>
        </a:prstGeom>
        <a:solidFill>
          <a:schemeClr val="accent3">
            <a:tint val="40000"/>
            <a:alpha val="90000"/>
            <a:hueOff val="1599144"/>
            <a:satOff val="5447"/>
            <a:lumOff val="910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1599144"/>
              <a:satOff val="5447"/>
              <a:lumOff val="91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 b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正式或非正式培训、内部或外部培训</a:t>
          </a:r>
          <a:endParaRPr lang="en-US" altLang="zh-CN" sz="2000" b="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 b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岗前或岗上培训</a:t>
          </a:r>
          <a:endParaRPr lang="en-US" altLang="zh-CN" sz="2000" b="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1210780" y="1383244"/>
        <a:ext cx="6626318" cy="838326"/>
      </dsp:txXfrm>
    </dsp:sp>
    <dsp:sp modelId="{BC56BA97-5999-4D11-8B5E-4E1A9681D0EC}">
      <dsp:nvSpPr>
        <dsp:cNvPr id="0" name=""/>
        <dsp:cNvSpPr/>
      </dsp:nvSpPr>
      <dsp:spPr>
        <a:xfrm>
          <a:off x="1918" y="1221764"/>
          <a:ext cx="1208862" cy="1161285"/>
        </a:xfrm>
        <a:prstGeom prst="roundRect">
          <a:avLst/>
        </a:prstGeom>
        <a:gradFill rotWithShape="0">
          <a:gsLst>
            <a:gs pos="0">
              <a:schemeClr val="accent3">
                <a:hueOff val="1275901"/>
                <a:satOff val="1453"/>
                <a:lumOff val="4967"/>
                <a:alphaOff val="0"/>
                <a:tint val="50000"/>
                <a:satMod val="300000"/>
              </a:schemeClr>
            </a:gs>
            <a:gs pos="35000">
              <a:schemeClr val="accent3">
                <a:hueOff val="1275901"/>
                <a:satOff val="1453"/>
                <a:lumOff val="4967"/>
                <a:alphaOff val="0"/>
                <a:tint val="37000"/>
                <a:satMod val="300000"/>
              </a:schemeClr>
            </a:gs>
            <a:gs pos="100000">
              <a:schemeClr val="accent3">
                <a:hueOff val="1275901"/>
                <a:satOff val="1453"/>
                <a:lumOff val="4967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形式</a:t>
          </a:r>
          <a:endParaRPr lang="en-US" altLang="zh-CN" sz="20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8607" y="1278453"/>
        <a:ext cx="1095484" cy="1047907"/>
      </dsp:txXfrm>
    </dsp:sp>
    <dsp:sp modelId="{E1553400-481C-4417-ACAA-693DA2339CFA}">
      <dsp:nvSpPr>
        <dsp:cNvPr id="0" name=""/>
        <dsp:cNvSpPr/>
      </dsp:nvSpPr>
      <dsp:spPr>
        <a:xfrm rot="5400000">
          <a:off x="4082100" y="-314077"/>
          <a:ext cx="929028" cy="6671669"/>
        </a:xfrm>
        <a:prstGeom prst="round2SameRect">
          <a:avLst/>
        </a:prstGeom>
        <a:solidFill>
          <a:schemeClr val="accent3">
            <a:tint val="40000"/>
            <a:alpha val="90000"/>
            <a:hueOff val="3198287"/>
            <a:satOff val="10895"/>
            <a:lumOff val="1821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3198287"/>
              <a:satOff val="10895"/>
              <a:lumOff val="1821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000" b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(1)</a:t>
          </a:r>
          <a:r>
            <a:rPr lang="zh-CN" altLang="zh-CN" sz="2000" b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按资源管理计划中的安排来实施</a:t>
          </a:r>
          <a:endParaRPr lang="en-US" altLang="zh-CN" sz="2000" b="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000" b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(2)</a:t>
          </a:r>
          <a:r>
            <a:rPr lang="zh-CN" altLang="zh-CN" sz="2000" b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根据管理过程中观察、交谈和项目绩效评估的结果</a:t>
          </a:r>
          <a:endParaRPr lang="en-US" altLang="zh-CN" sz="2000" b="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1210780" y="2602594"/>
        <a:ext cx="6626318" cy="838326"/>
      </dsp:txXfrm>
    </dsp:sp>
    <dsp:sp modelId="{10CFA6FD-3CF7-4706-A4B7-D4761B6963C6}">
      <dsp:nvSpPr>
        <dsp:cNvPr id="0" name=""/>
        <dsp:cNvSpPr/>
      </dsp:nvSpPr>
      <dsp:spPr>
        <a:xfrm>
          <a:off x="1918" y="2441114"/>
          <a:ext cx="1208862" cy="1161285"/>
        </a:xfrm>
        <a:prstGeom prst="roundRect">
          <a:avLst/>
        </a:prstGeom>
        <a:gradFill rotWithShape="0">
          <a:gsLst>
            <a:gs pos="0">
              <a:schemeClr val="accent3">
                <a:hueOff val="2551802"/>
                <a:satOff val="2905"/>
                <a:lumOff val="9935"/>
                <a:alphaOff val="0"/>
                <a:tint val="50000"/>
                <a:satMod val="300000"/>
              </a:schemeClr>
            </a:gs>
            <a:gs pos="35000">
              <a:schemeClr val="accent3">
                <a:hueOff val="2551802"/>
                <a:satOff val="2905"/>
                <a:lumOff val="9935"/>
                <a:alphaOff val="0"/>
                <a:tint val="37000"/>
                <a:satMod val="300000"/>
              </a:schemeClr>
            </a:gs>
            <a:gs pos="100000">
              <a:schemeClr val="accent3">
                <a:hueOff val="2551802"/>
                <a:satOff val="2905"/>
                <a:lumOff val="9935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时机</a:t>
          </a:r>
          <a:endParaRPr lang="en-US" altLang="zh-CN" sz="20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8607" y="2497803"/>
        <a:ext cx="1095484" cy="1047907"/>
      </dsp:txXfrm>
    </dsp:sp>
    <dsp:sp modelId="{A62DA883-CF85-4042-A0CB-1FE0C290885C}">
      <dsp:nvSpPr>
        <dsp:cNvPr id="0" name=""/>
        <dsp:cNvSpPr/>
      </dsp:nvSpPr>
      <dsp:spPr>
        <a:xfrm rot="5400000">
          <a:off x="4082100" y="905272"/>
          <a:ext cx="929028" cy="6671669"/>
        </a:xfrm>
        <a:prstGeom prst="round2SameRect">
          <a:avLst/>
        </a:prstGeom>
        <a:solidFill>
          <a:schemeClr val="accent3">
            <a:tint val="40000"/>
            <a:alpha val="90000"/>
            <a:hueOff val="4797431"/>
            <a:satOff val="16342"/>
            <a:lumOff val="2731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4797431"/>
              <a:satOff val="16342"/>
              <a:lumOff val="2731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zh-CN" sz="2000" b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课堂培训</a:t>
          </a:r>
          <a:r>
            <a:rPr lang="zh-CN" altLang="en-US" sz="2000" b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、</a:t>
          </a:r>
          <a:r>
            <a:rPr lang="zh-CN" altLang="zh-CN" sz="2000" b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在线培训、计算机辅助培训、在岗培训（由其他项目团队成员提供）、辅导及训练</a:t>
          </a:r>
          <a:endParaRPr lang="en-US" altLang="zh-CN" sz="2000" b="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1210780" y="3821944"/>
        <a:ext cx="6626318" cy="838326"/>
      </dsp:txXfrm>
    </dsp:sp>
    <dsp:sp modelId="{8DDFFF2F-B2C7-47B6-A1CF-62F49A6F4197}">
      <dsp:nvSpPr>
        <dsp:cNvPr id="0" name=""/>
        <dsp:cNvSpPr/>
      </dsp:nvSpPr>
      <dsp:spPr>
        <a:xfrm>
          <a:off x="1918" y="3660463"/>
          <a:ext cx="1208862" cy="1161285"/>
        </a:xfrm>
        <a:prstGeom prst="roundRect">
          <a:avLst/>
        </a:prstGeom>
        <a:gradFill rotWithShape="0">
          <a:gsLst>
            <a:gs pos="0">
              <a:schemeClr val="accent3">
                <a:hueOff val="3827703"/>
                <a:satOff val="4358"/>
                <a:lumOff val="14902"/>
                <a:alphaOff val="0"/>
                <a:tint val="50000"/>
                <a:satMod val="300000"/>
              </a:schemeClr>
            </a:gs>
            <a:gs pos="35000">
              <a:schemeClr val="accent3">
                <a:hueOff val="3827703"/>
                <a:satOff val="4358"/>
                <a:lumOff val="14902"/>
                <a:alphaOff val="0"/>
                <a:tint val="37000"/>
                <a:satMod val="300000"/>
              </a:schemeClr>
            </a:gs>
            <a:gs pos="100000">
              <a:schemeClr val="accent3">
                <a:hueOff val="3827703"/>
                <a:satOff val="4358"/>
                <a:lumOff val="14902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方式</a:t>
          </a:r>
          <a:endParaRPr lang="en-US" altLang="zh-CN" sz="20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8607" y="3717152"/>
        <a:ext cx="1095484" cy="1047907"/>
      </dsp:txXfrm>
    </dsp:sp>
  </dsp:spTree>
</dsp:drawing>
</file>

<file path=ppt/diagrams/drawing2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7B6191-3AEE-4F83-A58D-23C678839BD1}">
      <dsp:nvSpPr>
        <dsp:cNvPr id="0" name=""/>
        <dsp:cNvSpPr/>
      </dsp:nvSpPr>
      <dsp:spPr>
        <a:xfrm>
          <a:off x="0" y="272964"/>
          <a:ext cx="6890118" cy="13009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4750" tIns="291592" rIns="534750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zh-CN" altLang="en-US" sz="2000" b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强化团队的社交关系，打造积极合作的工作环境</a:t>
          </a:r>
          <a:endParaRPr lang="zh-CN" altLang="en-US" sz="2000" b="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zh-CN" altLang="en-US" sz="2000" b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帮助团队成员更加</a:t>
          </a:r>
          <a:r>
            <a:rPr lang="zh-CN" altLang="en-US" sz="2000" b="0" kern="12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有效地协同工作</a:t>
          </a:r>
          <a:endParaRPr lang="zh-CN" altLang="en-US" sz="2000" b="0" kern="1200" dirty="0">
            <a:solidFill>
              <a:srgbClr val="0070C0"/>
            </a:solidFill>
          </a:endParaRPr>
        </a:p>
      </dsp:txBody>
      <dsp:txXfrm>
        <a:off x="0" y="272964"/>
        <a:ext cx="6890118" cy="1300950"/>
      </dsp:txXfrm>
    </dsp:sp>
    <dsp:sp modelId="{1E584422-FACB-4925-A3FA-B1EB57E46E8F}">
      <dsp:nvSpPr>
        <dsp:cNvPr id="0" name=""/>
        <dsp:cNvSpPr/>
      </dsp:nvSpPr>
      <dsp:spPr>
        <a:xfrm>
          <a:off x="344505" y="66324"/>
          <a:ext cx="4823082" cy="41328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4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82301" tIns="0" rIns="182301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zh-CN" altLang="en-US" sz="20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目标</a:t>
          </a:r>
          <a:endParaRPr lang="zh-CN" altLang="en-US" sz="2000" kern="1200" dirty="0"/>
        </a:p>
      </dsp:txBody>
      <dsp:txXfrm>
        <a:off x="364680" y="86499"/>
        <a:ext cx="4782732" cy="372930"/>
      </dsp:txXfrm>
    </dsp:sp>
    <dsp:sp modelId="{277EE5EF-C976-4454-9B2A-7DB54EF06589}">
      <dsp:nvSpPr>
        <dsp:cNvPr id="0" name=""/>
        <dsp:cNvSpPr/>
      </dsp:nvSpPr>
      <dsp:spPr>
        <a:xfrm>
          <a:off x="0" y="1856154"/>
          <a:ext cx="6890118" cy="8379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-431885"/>
              <a:satOff val="-331"/>
              <a:lumOff val="5687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4750" tIns="291592" rIns="534750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 b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前期必不可少，更是一个</a:t>
          </a:r>
          <a:r>
            <a:rPr lang="zh-CN" altLang="en-US" sz="2000" b="0" kern="12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持续性</a:t>
          </a:r>
          <a:r>
            <a:rPr lang="zh-CN" altLang="en-US" sz="2000" b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过程</a:t>
          </a:r>
          <a:endParaRPr lang="en-US" altLang="zh-CN" sz="2000" b="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1856154"/>
        <a:ext cx="6890118" cy="837900"/>
      </dsp:txXfrm>
    </dsp:sp>
    <dsp:sp modelId="{545296CD-06A5-49FF-9480-F934C2FDDD7B}">
      <dsp:nvSpPr>
        <dsp:cNvPr id="0" name=""/>
        <dsp:cNvSpPr/>
      </dsp:nvSpPr>
      <dsp:spPr>
        <a:xfrm>
          <a:off x="344505" y="1649514"/>
          <a:ext cx="4823082" cy="413280"/>
        </a:xfrm>
        <a:prstGeom prst="roundRect">
          <a:avLst/>
        </a:prstGeom>
        <a:gradFill rotWithShape="0">
          <a:gsLst>
            <a:gs pos="0">
              <a:schemeClr val="accent4">
                <a:hueOff val="-431885"/>
                <a:satOff val="-331"/>
                <a:lumOff val="5687"/>
                <a:alphaOff val="0"/>
                <a:tint val="50000"/>
                <a:satMod val="300000"/>
              </a:schemeClr>
            </a:gs>
            <a:gs pos="35000">
              <a:schemeClr val="accent4">
                <a:hueOff val="-431885"/>
                <a:satOff val="-331"/>
                <a:lumOff val="5687"/>
                <a:alphaOff val="0"/>
                <a:tint val="37000"/>
                <a:satMod val="300000"/>
              </a:schemeClr>
            </a:gs>
            <a:gs pos="100000">
              <a:schemeClr val="accent4">
                <a:hueOff val="-431885"/>
                <a:satOff val="-331"/>
                <a:lumOff val="5687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82301" tIns="0" rIns="182301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特点</a:t>
          </a:r>
          <a:endParaRPr lang="en-US" altLang="zh-CN" sz="20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64680" y="1669689"/>
        <a:ext cx="4782732" cy="372930"/>
      </dsp:txXfrm>
    </dsp:sp>
    <dsp:sp modelId="{54D1CF11-D125-433B-B051-E45587746472}">
      <dsp:nvSpPr>
        <dsp:cNvPr id="0" name=""/>
        <dsp:cNvSpPr/>
      </dsp:nvSpPr>
      <dsp:spPr>
        <a:xfrm>
          <a:off x="0" y="2976294"/>
          <a:ext cx="6890118" cy="176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-863770"/>
              <a:satOff val="-662"/>
              <a:lumOff val="11373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4750" tIns="291592" rIns="534750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000" b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1</a:t>
          </a:r>
          <a:r>
            <a:rPr lang="zh-CN" altLang="en-US" sz="2000" b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）状态审查会上的几分钟议程</a:t>
          </a:r>
          <a:endParaRPr lang="en-US" altLang="zh-CN" sz="2000" b="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000" b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2</a:t>
          </a:r>
          <a:r>
            <a:rPr lang="zh-CN" altLang="en-US" sz="2000" b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）在非工作场所专门举办的体验活动</a:t>
          </a:r>
          <a:endParaRPr lang="en-US" altLang="zh-CN" sz="2000" b="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000" b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3</a:t>
          </a:r>
          <a:r>
            <a:rPr lang="zh-CN" altLang="en-US" sz="2000" b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）其他</a:t>
          </a:r>
          <a:endParaRPr lang="en-US" altLang="zh-CN" sz="2000" b="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2976294"/>
        <a:ext cx="6890118" cy="1764000"/>
      </dsp:txXfrm>
    </dsp:sp>
    <dsp:sp modelId="{E558E289-914F-41F9-9B01-019FC3C2C586}">
      <dsp:nvSpPr>
        <dsp:cNvPr id="0" name=""/>
        <dsp:cNvSpPr/>
      </dsp:nvSpPr>
      <dsp:spPr>
        <a:xfrm>
          <a:off x="344505" y="2769654"/>
          <a:ext cx="4823082" cy="413280"/>
        </a:xfrm>
        <a:prstGeom prst="roundRect">
          <a:avLst/>
        </a:prstGeom>
        <a:gradFill rotWithShape="0">
          <a:gsLst>
            <a:gs pos="0">
              <a:schemeClr val="accent4">
                <a:hueOff val="-863770"/>
                <a:satOff val="-662"/>
                <a:lumOff val="11373"/>
                <a:alphaOff val="0"/>
                <a:tint val="50000"/>
                <a:satMod val="300000"/>
              </a:schemeClr>
            </a:gs>
            <a:gs pos="35000">
              <a:schemeClr val="accent4">
                <a:hueOff val="-863770"/>
                <a:satOff val="-662"/>
                <a:lumOff val="11373"/>
                <a:alphaOff val="0"/>
                <a:tint val="37000"/>
                <a:satMod val="300000"/>
              </a:schemeClr>
            </a:gs>
            <a:gs pos="100000">
              <a:schemeClr val="accent4">
                <a:hueOff val="-863770"/>
                <a:satOff val="-662"/>
                <a:lumOff val="11373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82301" tIns="0" rIns="182301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形式</a:t>
          </a:r>
          <a:endParaRPr lang="en-US" altLang="zh-CN" sz="20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64680" y="2789829"/>
        <a:ext cx="4782732" cy="372930"/>
      </dsp:txXfrm>
    </dsp:sp>
  </dsp:spTree>
</dsp:drawing>
</file>

<file path=ppt/diagrams/drawing2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7B6191-3AEE-4F83-A58D-23C678839BD1}">
      <dsp:nvSpPr>
        <dsp:cNvPr id="0" name=""/>
        <dsp:cNvSpPr/>
      </dsp:nvSpPr>
      <dsp:spPr>
        <a:xfrm>
          <a:off x="0" y="272964"/>
          <a:ext cx="6890118" cy="13009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4750" tIns="291592" rIns="534750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zh-CN" altLang="en-US" sz="2000" b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强化团队的社交关系，打造积极合作的工作环境</a:t>
          </a:r>
          <a:endParaRPr lang="zh-CN" altLang="en-US" sz="2000" b="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zh-CN" altLang="en-US" sz="2000" b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帮助团队成员更加</a:t>
          </a:r>
          <a:r>
            <a:rPr lang="zh-CN" altLang="en-US" sz="2000" b="0" kern="12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有效地协同工作</a:t>
          </a:r>
          <a:endParaRPr lang="zh-CN" altLang="en-US" sz="2000" b="0" kern="1200" dirty="0">
            <a:solidFill>
              <a:srgbClr val="0070C0"/>
            </a:solidFill>
          </a:endParaRPr>
        </a:p>
      </dsp:txBody>
      <dsp:txXfrm>
        <a:off x="0" y="272964"/>
        <a:ext cx="6890118" cy="1300950"/>
      </dsp:txXfrm>
    </dsp:sp>
    <dsp:sp modelId="{1E584422-FACB-4925-A3FA-B1EB57E46E8F}">
      <dsp:nvSpPr>
        <dsp:cNvPr id="0" name=""/>
        <dsp:cNvSpPr/>
      </dsp:nvSpPr>
      <dsp:spPr>
        <a:xfrm>
          <a:off x="344505" y="66324"/>
          <a:ext cx="4823082" cy="41328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4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82301" tIns="0" rIns="182301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zh-CN" altLang="en-US" sz="20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目标</a:t>
          </a:r>
          <a:endParaRPr lang="zh-CN" altLang="en-US" sz="2000" kern="1200" dirty="0"/>
        </a:p>
      </dsp:txBody>
      <dsp:txXfrm>
        <a:off x="364680" y="86499"/>
        <a:ext cx="4782732" cy="372930"/>
      </dsp:txXfrm>
    </dsp:sp>
    <dsp:sp modelId="{277EE5EF-C976-4454-9B2A-7DB54EF06589}">
      <dsp:nvSpPr>
        <dsp:cNvPr id="0" name=""/>
        <dsp:cNvSpPr/>
      </dsp:nvSpPr>
      <dsp:spPr>
        <a:xfrm>
          <a:off x="0" y="1856154"/>
          <a:ext cx="6890118" cy="8379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-431885"/>
              <a:satOff val="-331"/>
              <a:lumOff val="5687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4750" tIns="291592" rIns="534750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 b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前期必不可少，更是一个</a:t>
          </a:r>
          <a:r>
            <a:rPr lang="zh-CN" altLang="en-US" sz="2000" b="0" kern="12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持续性</a:t>
          </a:r>
          <a:r>
            <a:rPr lang="zh-CN" altLang="en-US" sz="2000" b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过程</a:t>
          </a:r>
          <a:endParaRPr lang="en-US" altLang="zh-CN" sz="2000" b="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1856154"/>
        <a:ext cx="6890118" cy="837900"/>
      </dsp:txXfrm>
    </dsp:sp>
    <dsp:sp modelId="{545296CD-06A5-49FF-9480-F934C2FDDD7B}">
      <dsp:nvSpPr>
        <dsp:cNvPr id="0" name=""/>
        <dsp:cNvSpPr/>
      </dsp:nvSpPr>
      <dsp:spPr>
        <a:xfrm>
          <a:off x="344505" y="1649514"/>
          <a:ext cx="4823082" cy="413280"/>
        </a:xfrm>
        <a:prstGeom prst="roundRect">
          <a:avLst/>
        </a:prstGeom>
        <a:gradFill rotWithShape="0">
          <a:gsLst>
            <a:gs pos="0">
              <a:schemeClr val="accent4">
                <a:hueOff val="-431885"/>
                <a:satOff val="-331"/>
                <a:lumOff val="5687"/>
                <a:alphaOff val="0"/>
                <a:tint val="50000"/>
                <a:satMod val="300000"/>
              </a:schemeClr>
            </a:gs>
            <a:gs pos="35000">
              <a:schemeClr val="accent4">
                <a:hueOff val="-431885"/>
                <a:satOff val="-331"/>
                <a:lumOff val="5687"/>
                <a:alphaOff val="0"/>
                <a:tint val="37000"/>
                <a:satMod val="300000"/>
              </a:schemeClr>
            </a:gs>
            <a:gs pos="100000">
              <a:schemeClr val="accent4">
                <a:hueOff val="-431885"/>
                <a:satOff val="-331"/>
                <a:lumOff val="5687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82301" tIns="0" rIns="182301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特点</a:t>
          </a:r>
          <a:endParaRPr lang="en-US" altLang="zh-CN" sz="20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64680" y="1669689"/>
        <a:ext cx="4782732" cy="372930"/>
      </dsp:txXfrm>
    </dsp:sp>
    <dsp:sp modelId="{54D1CF11-D125-433B-B051-E45587746472}">
      <dsp:nvSpPr>
        <dsp:cNvPr id="0" name=""/>
        <dsp:cNvSpPr/>
      </dsp:nvSpPr>
      <dsp:spPr>
        <a:xfrm>
          <a:off x="0" y="2976294"/>
          <a:ext cx="6890118" cy="176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-863770"/>
              <a:satOff val="-662"/>
              <a:lumOff val="11373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4750" tIns="291592" rIns="534750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000" b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1</a:t>
          </a:r>
          <a:r>
            <a:rPr lang="zh-CN" altLang="en-US" sz="2000" b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）状态审查会上的几分钟议程</a:t>
          </a:r>
          <a:endParaRPr lang="en-US" altLang="zh-CN" sz="2000" b="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000" b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2</a:t>
          </a:r>
          <a:r>
            <a:rPr lang="zh-CN" altLang="en-US" sz="2000" b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）在非工作场所专门举办的体验活动</a:t>
          </a:r>
          <a:endParaRPr lang="en-US" altLang="zh-CN" sz="2000" b="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000" b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3</a:t>
          </a:r>
          <a:r>
            <a:rPr lang="zh-CN" altLang="en-US" sz="2000" b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）其他</a:t>
          </a:r>
          <a:endParaRPr lang="en-US" altLang="zh-CN" sz="2000" b="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2976294"/>
        <a:ext cx="6890118" cy="1764000"/>
      </dsp:txXfrm>
    </dsp:sp>
    <dsp:sp modelId="{E558E289-914F-41F9-9B01-019FC3C2C586}">
      <dsp:nvSpPr>
        <dsp:cNvPr id="0" name=""/>
        <dsp:cNvSpPr/>
      </dsp:nvSpPr>
      <dsp:spPr>
        <a:xfrm>
          <a:off x="344505" y="2769654"/>
          <a:ext cx="4823082" cy="413280"/>
        </a:xfrm>
        <a:prstGeom prst="roundRect">
          <a:avLst/>
        </a:prstGeom>
        <a:gradFill rotWithShape="0">
          <a:gsLst>
            <a:gs pos="0">
              <a:schemeClr val="accent4">
                <a:hueOff val="-863770"/>
                <a:satOff val="-662"/>
                <a:lumOff val="11373"/>
                <a:alphaOff val="0"/>
                <a:tint val="50000"/>
                <a:satMod val="300000"/>
              </a:schemeClr>
            </a:gs>
            <a:gs pos="35000">
              <a:schemeClr val="accent4">
                <a:hueOff val="-863770"/>
                <a:satOff val="-662"/>
                <a:lumOff val="11373"/>
                <a:alphaOff val="0"/>
                <a:tint val="37000"/>
                <a:satMod val="300000"/>
              </a:schemeClr>
            </a:gs>
            <a:gs pos="100000">
              <a:schemeClr val="accent4">
                <a:hueOff val="-863770"/>
                <a:satOff val="-662"/>
                <a:lumOff val="11373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82301" tIns="0" rIns="182301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形式</a:t>
          </a:r>
          <a:endParaRPr lang="en-US" altLang="zh-CN" sz="20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64680" y="2789829"/>
        <a:ext cx="4782732" cy="372930"/>
      </dsp:txXfrm>
    </dsp:sp>
  </dsp:spTree>
</dsp:drawing>
</file>

<file path=ppt/diagrams/drawing2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7EDC3E-08D7-406A-A547-8B5EA8DA7E3A}">
      <dsp:nvSpPr>
        <dsp:cNvPr id="0" name=""/>
        <dsp:cNvSpPr/>
      </dsp:nvSpPr>
      <dsp:spPr>
        <a:xfrm>
          <a:off x="30131" y="0"/>
          <a:ext cx="7488236" cy="4680148"/>
        </a:xfrm>
        <a:prstGeom prst="swooshArrow">
          <a:avLst>
            <a:gd name="adj1" fmla="val 25000"/>
            <a:gd name="adj2" fmla="val 2500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98D298-9446-4750-BF57-5C03A97BE699}">
      <dsp:nvSpPr>
        <dsp:cNvPr id="0" name=""/>
        <dsp:cNvSpPr/>
      </dsp:nvSpPr>
      <dsp:spPr>
        <a:xfrm>
          <a:off x="767722" y="3480158"/>
          <a:ext cx="172229" cy="172229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3B8253-0F12-4D83-B073-E507E978B051}">
      <dsp:nvSpPr>
        <dsp:cNvPr id="0" name=""/>
        <dsp:cNvSpPr/>
      </dsp:nvSpPr>
      <dsp:spPr>
        <a:xfrm>
          <a:off x="853837" y="3566272"/>
          <a:ext cx="980959" cy="11138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261" tIns="0" rIns="0" bIns="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b="1" kern="1200">
              <a:latin typeface="Times New Roman" panose="02020603050405020304" pitchFamily="18" charset="0"/>
              <a:cs typeface="Times New Roman" panose="02020603050405020304" pitchFamily="18" charset="0"/>
            </a:rPr>
            <a:t>组建期</a:t>
          </a:r>
          <a:endParaRPr lang="zh-CN" altLang="en-US" sz="1800" kern="1200" dirty="0"/>
        </a:p>
      </dsp:txBody>
      <dsp:txXfrm>
        <a:off x="853837" y="3566272"/>
        <a:ext cx="980959" cy="1113875"/>
      </dsp:txXfrm>
    </dsp:sp>
    <dsp:sp modelId="{DA9649C2-5A75-41D7-A5B2-132969064016}">
      <dsp:nvSpPr>
        <dsp:cNvPr id="0" name=""/>
        <dsp:cNvSpPr/>
      </dsp:nvSpPr>
      <dsp:spPr>
        <a:xfrm>
          <a:off x="1700008" y="2584377"/>
          <a:ext cx="269576" cy="269576"/>
        </a:xfrm>
        <a:prstGeom prst="ellipse">
          <a:avLst/>
        </a:prstGeom>
        <a:solidFill>
          <a:schemeClr val="accent4">
            <a:hueOff val="-215942"/>
            <a:satOff val="-166"/>
            <a:lumOff val="284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F66F84-9D95-4F74-8555-EF3EDC20400D}">
      <dsp:nvSpPr>
        <dsp:cNvPr id="0" name=""/>
        <dsp:cNvSpPr/>
      </dsp:nvSpPr>
      <dsp:spPr>
        <a:xfrm>
          <a:off x="1877054" y="2719165"/>
          <a:ext cx="1158532" cy="19609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843" tIns="0" rIns="0" bIns="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b="1" kern="1200">
              <a:latin typeface="Times New Roman" panose="02020603050405020304" pitchFamily="18" charset="0"/>
              <a:cs typeface="Times New Roman" panose="02020603050405020304" pitchFamily="18" charset="0"/>
            </a:rPr>
            <a:t>激荡期</a:t>
          </a:r>
          <a:endParaRPr lang="zh-CN" altLang="en-US" sz="1800" kern="1200" dirty="0"/>
        </a:p>
      </dsp:txBody>
      <dsp:txXfrm>
        <a:off x="1877054" y="2719165"/>
        <a:ext cx="1158532" cy="1960982"/>
      </dsp:txXfrm>
    </dsp:sp>
    <dsp:sp modelId="{1B791AD4-9378-49FF-918A-371D7CD586C9}">
      <dsp:nvSpPr>
        <dsp:cNvPr id="0" name=""/>
        <dsp:cNvSpPr/>
      </dsp:nvSpPr>
      <dsp:spPr>
        <a:xfrm>
          <a:off x="2898126" y="1870187"/>
          <a:ext cx="359435" cy="359435"/>
        </a:xfrm>
        <a:prstGeom prst="ellipse">
          <a:avLst/>
        </a:prstGeom>
        <a:solidFill>
          <a:schemeClr val="accent4">
            <a:hueOff val="-431885"/>
            <a:satOff val="-331"/>
            <a:lumOff val="568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518816-5C02-4DA8-AA14-E25F3BD99D53}">
      <dsp:nvSpPr>
        <dsp:cNvPr id="0" name=""/>
        <dsp:cNvSpPr/>
      </dsp:nvSpPr>
      <dsp:spPr>
        <a:xfrm>
          <a:off x="3052610" y="2049904"/>
          <a:ext cx="1347763" cy="26302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457" tIns="0" rIns="0" bIns="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b="1" kern="1200">
              <a:latin typeface="Times New Roman" panose="02020603050405020304" pitchFamily="18" charset="0"/>
              <a:cs typeface="Times New Roman" panose="02020603050405020304" pitchFamily="18" charset="0"/>
            </a:rPr>
            <a:t>规范期</a:t>
          </a:r>
          <a:endParaRPr lang="zh-CN" altLang="en-US" sz="1800" kern="1200" dirty="0"/>
        </a:p>
      </dsp:txBody>
      <dsp:txXfrm>
        <a:off x="3052610" y="2049904"/>
        <a:ext cx="1347763" cy="2630243"/>
      </dsp:txXfrm>
    </dsp:sp>
    <dsp:sp modelId="{36029C6E-568F-47B4-9412-69BF6849804C}">
      <dsp:nvSpPr>
        <dsp:cNvPr id="0" name=""/>
        <dsp:cNvSpPr/>
      </dsp:nvSpPr>
      <dsp:spPr>
        <a:xfrm>
          <a:off x="4290938" y="1312313"/>
          <a:ext cx="464270" cy="464270"/>
        </a:xfrm>
        <a:prstGeom prst="ellipse">
          <a:avLst/>
        </a:prstGeom>
        <a:solidFill>
          <a:schemeClr val="accent4">
            <a:hueOff val="-647827"/>
            <a:satOff val="-497"/>
            <a:lumOff val="853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72D53B-5F7C-495A-83F1-08D4797978FE}">
      <dsp:nvSpPr>
        <dsp:cNvPr id="0" name=""/>
        <dsp:cNvSpPr/>
      </dsp:nvSpPr>
      <dsp:spPr>
        <a:xfrm>
          <a:off x="4561503" y="1401366"/>
          <a:ext cx="1197129" cy="31356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6007" tIns="0" rIns="0" bIns="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b="1" kern="1200">
              <a:latin typeface="Times New Roman" panose="02020603050405020304" pitchFamily="18" charset="0"/>
              <a:cs typeface="Times New Roman" panose="02020603050405020304" pitchFamily="18" charset="0"/>
            </a:rPr>
            <a:t>运行期</a:t>
          </a:r>
          <a:endParaRPr lang="en-US" altLang="zh-CN" sz="18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561503" y="1401366"/>
        <a:ext cx="1197129" cy="3135699"/>
      </dsp:txXfrm>
    </dsp:sp>
    <dsp:sp modelId="{6A33FB66-F116-4E7B-9729-ED779DB5EB60}">
      <dsp:nvSpPr>
        <dsp:cNvPr id="0" name=""/>
        <dsp:cNvSpPr/>
      </dsp:nvSpPr>
      <dsp:spPr>
        <a:xfrm>
          <a:off x="5724935" y="939773"/>
          <a:ext cx="591570" cy="591570"/>
        </a:xfrm>
        <a:prstGeom prst="ellipse">
          <a:avLst/>
        </a:prstGeom>
        <a:solidFill>
          <a:schemeClr val="accent4">
            <a:hueOff val="-863770"/>
            <a:satOff val="-662"/>
            <a:lumOff val="1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2E8997-1889-44B5-AD69-DD224329135A}">
      <dsp:nvSpPr>
        <dsp:cNvPr id="0" name=""/>
        <dsp:cNvSpPr/>
      </dsp:nvSpPr>
      <dsp:spPr>
        <a:xfrm>
          <a:off x="6097647" y="966192"/>
          <a:ext cx="1266725" cy="34445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3461" tIns="0" rIns="0" bIns="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休整期</a:t>
          </a:r>
          <a:endParaRPr lang="zh-CN" altLang="en-US" sz="1800" kern="1200" dirty="0"/>
        </a:p>
      </dsp:txBody>
      <dsp:txXfrm>
        <a:off x="6097647" y="966192"/>
        <a:ext cx="1266725" cy="3444588"/>
      </dsp:txXfrm>
    </dsp:sp>
  </dsp:spTree>
</dsp:drawing>
</file>

<file path=ppt/diagrams/drawing2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CBCB62-1A84-4C06-8D95-214889F37675}">
      <dsp:nvSpPr>
        <dsp:cNvPr id="0" name=""/>
        <dsp:cNvSpPr/>
      </dsp:nvSpPr>
      <dsp:spPr>
        <a:xfrm>
          <a:off x="-5591911" y="-856065"/>
          <a:ext cx="6657863" cy="6657863"/>
        </a:xfrm>
        <a:prstGeom prst="blockArc">
          <a:avLst>
            <a:gd name="adj1" fmla="val 18900000"/>
            <a:gd name="adj2" fmla="val 2700000"/>
            <a:gd name="adj3" fmla="val 324"/>
          </a:avLst>
        </a:pr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AD981B-4867-45C2-9F66-FF2AA045B717}">
      <dsp:nvSpPr>
        <dsp:cNvPr id="0" name=""/>
        <dsp:cNvSpPr/>
      </dsp:nvSpPr>
      <dsp:spPr>
        <a:xfrm>
          <a:off x="397269" y="260442"/>
          <a:ext cx="5942329" cy="520686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13295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kern="1200" spc="-5" dirty="0">
              <a:latin typeface="黑体"/>
              <a:cs typeface="黑体"/>
            </a:rPr>
            <a:t>马斯洛的需求层次理论</a:t>
          </a:r>
          <a:endParaRPr lang="zh-CN" altLang="en-US" sz="2000" b="1" kern="1200" dirty="0">
            <a:latin typeface="黑体"/>
            <a:cs typeface="黑体"/>
          </a:endParaRPr>
        </a:p>
      </dsp:txBody>
      <dsp:txXfrm>
        <a:off x="397269" y="260442"/>
        <a:ext cx="5942329" cy="520686"/>
      </dsp:txXfrm>
    </dsp:sp>
    <dsp:sp modelId="{48A27C98-D351-4EAD-9480-874627A9C3D2}">
      <dsp:nvSpPr>
        <dsp:cNvPr id="0" name=""/>
        <dsp:cNvSpPr/>
      </dsp:nvSpPr>
      <dsp:spPr>
        <a:xfrm>
          <a:off x="71840" y="195356"/>
          <a:ext cx="650858" cy="650858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4D7A3D1A-1903-4AE8-B302-0EEF08362292}">
      <dsp:nvSpPr>
        <dsp:cNvPr id="0" name=""/>
        <dsp:cNvSpPr/>
      </dsp:nvSpPr>
      <dsp:spPr>
        <a:xfrm>
          <a:off x="825570" y="1041373"/>
          <a:ext cx="5514029" cy="520686"/>
        </a:xfrm>
        <a:prstGeom prst="rect">
          <a:avLst/>
        </a:prstGeom>
        <a:gradFill rotWithShape="0">
          <a:gsLst>
            <a:gs pos="0">
              <a:schemeClr val="accent5">
                <a:hueOff val="177790"/>
                <a:satOff val="-2554"/>
                <a:lumOff val="2078"/>
                <a:alphaOff val="0"/>
                <a:tint val="50000"/>
                <a:satMod val="300000"/>
              </a:schemeClr>
            </a:gs>
            <a:gs pos="35000">
              <a:schemeClr val="accent5">
                <a:hueOff val="177790"/>
                <a:satOff val="-2554"/>
                <a:lumOff val="2078"/>
                <a:alphaOff val="0"/>
                <a:tint val="37000"/>
                <a:satMod val="300000"/>
              </a:schemeClr>
            </a:gs>
            <a:gs pos="100000">
              <a:schemeClr val="accent5">
                <a:hueOff val="177790"/>
                <a:satOff val="-2554"/>
                <a:lumOff val="2078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13295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kern="1200">
              <a:latin typeface="黑体"/>
              <a:cs typeface="黑体"/>
            </a:rPr>
            <a:t>海兹伯格的激励理论</a:t>
          </a:r>
          <a:endParaRPr lang="zh-CN" altLang="en-US" sz="2000" b="1" kern="1200" dirty="0">
            <a:latin typeface="Times New Roman"/>
            <a:cs typeface="Times New Roman"/>
          </a:endParaRPr>
        </a:p>
      </dsp:txBody>
      <dsp:txXfrm>
        <a:off x="825570" y="1041373"/>
        <a:ext cx="5514029" cy="520686"/>
      </dsp:txXfrm>
    </dsp:sp>
    <dsp:sp modelId="{529B6371-A77D-4B97-B178-83CEC94FB35C}">
      <dsp:nvSpPr>
        <dsp:cNvPr id="0" name=""/>
        <dsp:cNvSpPr/>
      </dsp:nvSpPr>
      <dsp:spPr>
        <a:xfrm>
          <a:off x="500141" y="976287"/>
          <a:ext cx="650858" cy="650858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hueOff val="177790"/>
              <a:satOff val="-2554"/>
              <a:lumOff val="207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37359B33-9E7C-4C9C-B99D-40B880C31D6B}">
      <dsp:nvSpPr>
        <dsp:cNvPr id="0" name=""/>
        <dsp:cNvSpPr/>
      </dsp:nvSpPr>
      <dsp:spPr>
        <a:xfrm>
          <a:off x="1021421" y="1822304"/>
          <a:ext cx="5318178" cy="520686"/>
        </a:xfrm>
        <a:prstGeom prst="rect">
          <a:avLst/>
        </a:prstGeom>
        <a:gradFill rotWithShape="0">
          <a:gsLst>
            <a:gs pos="0">
              <a:schemeClr val="accent5">
                <a:hueOff val="355580"/>
                <a:satOff val="-5108"/>
                <a:lumOff val="4157"/>
                <a:alphaOff val="0"/>
                <a:tint val="50000"/>
                <a:satMod val="300000"/>
              </a:schemeClr>
            </a:gs>
            <a:gs pos="35000">
              <a:schemeClr val="accent5">
                <a:hueOff val="355580"/>
                <a:satOff val="-5108"/>
                <a:lumOff val="4157"/>
                <a:alphaOff val="0"/>
                <a:tint val="37000"/>
                <a:satMod val="300000"/>
              </a:schemeClr>
            </a:gs>
            <a:gs pos="100000">
              <a:schemeClr val="accent5">
                <a:hueOff val="355580"/>
                <a:satOff val="-5108"/>
                <a:lumOff val="4157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13295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kern="1200" dirty="0">
              <a:latin typeface="黑体"/>
              <a:cs typeface="黑体"/>
            </a:rPr>
            <a:t>麦克勒格的</a:t>
          </a:r>
          <a:r>
            <a:rPr lang="en-US" altLang="zh-CN" sz="2000" b="1" kern="1200" dirty="0">
              <a:latin typeface="黑体"/>
              <a:cs typeface="黑体"/>
            </a:rPr>
            <a:t>X</a:t>
          </a:r>
          <a:r>
            <a:rPr lang="zh-CN" altLang="en-US" sz="2000" b="1" kern="1200" dirty="0">
              <a:latin typeface="黑体"/>
              <a:cs typeface="黑体"/>
            </a:rPr>
            <a:t>理论和</a:t>
          </a:r>
          <a:r>
            <a:rPr lang="en-US" altLang="zh-CN" sz="2000" b="1" kern="1200" dirty="0">
              <a:latin typeface="黑体"/>
              <a:cs typeface="黑体"/>
            </a:rPr>
            <a:t>Y</a:t>
          </a:r>
          <a:r>
            <a:rPr lang="zh-CN" altLang="en-US" sz="2000" b="1" kern="1200" dirty="0">
              <a:latin typeface="黑体"/>
              <a:cs typeface="黑体"/>
            </a:rPr>
            <a:t>理论</a:t>
          </a:r>
          <a:endParaRPr lang="zh-CN" altLang="en-US" sz="2000" b="1" kern="1200" dirty="0">
            <a:latin typeface="Times New Roman"/>
            <a:cs typeface="Times New Roman"/>
          </a:endParaRPr>
        </a:p>
      </dsp:txBody>
      <dsp:txXfrm>
        <a:off x="1021421" y="1822304"/>
        <a:ext cx="5318178" cy="520686"/>
      </dsp:txXfrm>
    </dsp:sp>
    <dsp:sp modelId="{48340CE0-01A2-4A34-B227-C7C2D1E9EB22}">
      <dsp:nvSpPr>
        <dsp:cNvPr id="0" name=""/>
        <dsp:cNvSpPr/>
      </dsp:nvSpPr>
      <dsp:spPr>
        <a:xfrm>
          <a:off x="695992" y="1757218"/>
          <a:ext cx="650858" cy="650858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hueOff val="355580"/>
              <a:satOff val="-5108"/>
              <a:lumOff val="4157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64A76048-F74F-490D-8834-89DE96CA9008}">
      <dsp:nvSpPr>
        <dsp:cNvPr id="0" name=""/>
        <dsp:cNvSpPr/>
      </dsp:nvSpPr>
      <dsp:spPr>
        <a:xfrm>
          <a:off x="1021421" y="2602740"/>
          <a:ext cx="5318178" cy="520686"/>
        </a:xfrm>
        <a:prstGeom prst="rect">
          <a:avLst/>
        </a:prstGeom>
        <a:gradFill rotWithShape="0">
          <a:gsLst>
            <a:gs pos="0">
              <a:schemeClr val="accent5">
                <a:hueOff val="533370"/>
                <a:satOff val="-7661"/>
                <a:lumOff val="6235"/>
                <a:alphaOff val="0"/>
                <a:tint val="50000"/>
                <a:satMod val="300000"/>
              </a:schemeClr>
            </a:gs>
            <a:gs pos="35000">
              <a:schemeClr val="accent5">
                <a:hueOff val="533370"/>
                <a:satOff val="-7661"/>
                <a:lumOff val="6235"/>
                <a:alphaOff val="0"/>
                <a:tint val="37000"/>
                <a:satMod val="300000"/>
              </a:schemeClr>
            </a:gs>
            <a:gs pos="100000">
              <a:schemeClr val="accent5">
                <a:hueOff val="533370"/>
                <a:satOff val="-7661"/>
                <a:lumOff val="6235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13295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kern="1200">
              <a:latin typeface="黑体"/>
              <a:cs typeface="黑体"/>
            </a:rPr>
            <a:t>超</a:t>
          </a:r>
          <a:r>
            <a:rPr lang="zh-CN" altLang="en-US" sz="2000" b="1" kern="1200" dirty="0">
              <a:latin typeface="黑体"/>
              <a:cs typeface="黑体"/>
            </a:rPr>
            <a:t>Ｙ理论</a:t>
          </a:r>
          <a:endParaRPr lang="zh-CN" altLang="en-US" sz="2000" b="1" kern="1200" dirty="0">
            <a:latin typeface="Times New Roman"/>
            <a:cs typeface="Times New Roman"/>
          </a:endParaRPr>
        </a:p>
      </dsp:txBody>
      <dsp:txXfrm>
        <a:off x="1021421" y="2602740"/>
        <a:ext cx="5318178" cy="520686"/>
      </dsp:txXfrm>
    </dsp:sp>
    <dsp:sp modelId="{A94FAD62-D94C-4178-A294-AE16813F2A12}">
      <dsp:nvSpPr>
        <dsp:cNvPr id="0" name=""/>
        <dsp:cNvSpPr/>
      </dsp:nvSpPr>
      <dsp:spPr>
        <a:xfrm>
          <a:off x="695992" y="2537655"/>
          <a:ext cx="650858" cy="650858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hueOff val="533370"/>
              <a:satOff val="-7661"/>
              <a:lumOff val="6235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615144CC-69A7-4880-B3D1-21165B818AD0}">
      <dsp:nvSpPr>
        <dsp:cNvPr id="0" name=""/>
        <dsp:cNvSpPr/>
      </dsp:nvSpPr>
      <dsp:spPr>
        <a:xfrm>
          <a:off x="825570" y="3383672"/>
          <a:ext cx="5514029" cy="520686"/>
        </a:xfrm>
        <a:prstGeom prst="rect">
          <a:avLst/>
        </a:prstGeom>
        <a:gradFill rotWithShape="0">
          <a:gsLst>
            <a:gs pos="0">
              <a:schemeClr val="accent5">
                <a:hueOff val="711160"/>
                <a:satOff val="-10215"/>
                <a:lumOff val="8314"/>
                <a:alphaOff val="0"/>
                <a:tint val="50000"/>
                <a:satMod val="300000"/>
              </a:schemeClr>
            </a:gs>
            <a:gs pos="35000">
              <a:schemeClr val="accent5">
                <a:hueOff val="711160"/>
                <a:satOff val="-10215"/>
                <a:lumOff val="8314"/>
                <a:alphaOff val="0"/>
                <a:tint val="37000"/>
                <a:satMod val="300000"/>
              </a:schemeClr>
            </a:gs>
            <a:gs pos="100000">
              <a:schemeClr val="accent5">
                <a:hueOff val="711160"/>
                <a:satOff val="-10215"/>
                <a:lumOff val="8314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13295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spc="-5">
              <a:latin typeface="黑体"/>
              <a:cs typeface="黑体"/>
            </a:rPr>
            <a:t>Ｚ</a:t>
          </a:r>
          <a:r>
            <a:rPr lang="zh-CN" altLang="en-US" sz="2000" b="1" kern="1200" spc="-5">
              <a:latin typeface="黑体"/>
              <a:cs typeface="黑体"/>
            </a:rPr>
            <a:t>理论</a:t>
          </a:r>
          <a:endParaRPr lang="zh-CN" altLang="en-US" sz="2000" b="1" kern="1200" dirty="0">
            <a:latin typeface="Times New Roman"/>
            <a:cs typeface="Times New Roman"/>
          </a:endParaRPr>
        </a:p>
      </dsp:txBody>
      <dsp:txXfrm>
        <a:off x="825570" y="3383672"/>
        <a:ext cx="5514029" cy="520686"/>
      </dsp:txXfrm>
    </dsp:sp>
    <dsp:sp modelId="{4B23FD50-0BBD-43A0-9F4F-8CEBDE8810CA}">
      <dsp:nvSpPr>
        <dsp:cNvPr id="0" name=""/>
        <dsp:cNvSpPr/>
      </dsp:nvSpPr>
      <dsp:spPr>
        <a:xfrm>
          <a:off x="500141" y="3318586"/>
          <a:ext cx="650858" cy="650858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hueOff val="711160"/>
              <a:satOff val="-10215"/>
              <a:lumOff val="831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4F0D70A4-B77A-49E1-9298-A5DD3779C450}">
      <dsp:nvSpPr>
        <dsp:cNvPr id="0" name=""/>
        <dsp:cNvSpPr/>
      </dsp:nvSpPr>
      <dsp:spPr>
        <a:xfrm>
          <a:off x="397269" y="4164603"/>
          <a:ext cx="5942329" cy="520686"/>
        </a:xfrm>
        <a:prstGeom prst="rect">
          <a:avLst/>
        </a:prstGeom>
        <a:gradFill rotWithShape="0">
          <a:gsLst>
            <a:gs pos="0">
              <a:schemeClr val="accent5">
                <a:hueOff val="888951"/>
                <a:satOff val="-12769"/>
                <a:lumOff val="10392"/>
                <a:alphaOff val="0"/>
                <a:tint val="50000"/>
                <a:satMod val="300000"/>
              </a:schemeClr>
            </a:gs>
            <a:gs pos="35000">
              <a:schemeClr val="accent5">
                <a:hueOff val="888951"/>
                <a:satOff val="-12769"/>
                <a:lumOff val="10392"/>
                <a:alphaOff val="0"/>
                <a:tint val="37000"/>
                <a:satMod val="300000"/>
              </a:schemeClr>
            </a:gs>
            <a:gs pos="100000">
              <a:schemeClr val="accent5">
                <a:hueOff val="888951"/>
                <a:satOff val="-12769"/>
                <a:lumOff val="10392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13295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kern="1200" dirty="0">
              <a:latin typeface="黑体"/>
              <a:cs typeface="黑体"/>
            </a:rPr>
            <a:t>期望理论</a:t>
          </a:r>
          <a:endParaRPr lang="zh-CN" altLang="en-US" sz="2000" b="1" kern="1200" dirty="0">
            <a:latin typeface="Times New Roman"/>
            <a:cs typeface="Times New Roman"/>
          </a:endParaRPr>
        </a:p>
      </dsp:txBody>
      <dsp:txXfrm>
        <a:off x="397269" y="4164603"/>
        <a:ext cx="5942329" cy="520686"/>
      </dsp:txXfrm>
    </dsp:sp>
    <dsp:sp modelId="{C54E5847-DE53-419B-B2B5-485F3A81DD60}">
      <dsp:nvSpPr>
        <dsp:cNvPr id="0" name=""/>
        <dsp:cNvSpPr/>
      </dsp:nvSpPr>
      <dsp:spPr>
        <a:xfrm>
          <a:off x="71840" y="4099517"/>
          <a:ext cx="650858" cy="650858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hueOff val="888951"/>
              <a:satOff val="-12769"/>
              <a:lumOff val="10392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457EA7-CB6D-4C42-8647-0B2810702F3E}">
      <dsp:nvSpPr>
        <dsp:cNvPr id="0" name=""/>
        <dsp:cNvSpPr/>
      </dsp:nvSpPr>
      <dsp:spPr>
        <a:xfrm>
          <a:off x="10437" y="346216"/>
          <a:ext cx="2032940" cy="2480939"/>
        </a:xfrm>
        <a:prstGeom prst="roundRect">
          <a:avLst>
            <a:gd name="adj" fmla="val 10000"/>
          </a:avLst>
        </a:prstGeom>
        <a:solidFill>
          <a:schemeClr val="accent3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b="1" kern="1200" dirty="0">
              <a:solidFill>
                <a:srgbClr val="FFFF00"/>
              </a:solidFill>
            </a:rPr>
            <a:t>输入</a:t>
          </a:r>
          <a:endParaRPr lang="en-US" altLang="zh-CN" sz="1800" b="1" kern="1200" dirty="0">
            <a:solidFill>
              <a:srgbClr val="FFFF00"/>
            </a:solidFill>
          </a:endParaRP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>
              <a:solidFill>
                <a:schemeClr val="bg1"/>
              </a:solidFill>
            </a:rPr>
            <a:t>1</a:t>
          </a:r>
          <a:r>
            <a:rPr lang="zh-CN" altLang="en-US" sz="1800" kern="1200" dirty="0">
              <a:solidFill>
                <a:schemeClr val="bg1"/>
              </a:solidFill>
            </a:rPr>
            <a:t>、项目管理计划</a:t>
          </a:r>
          <a:endParaRPr lang="en-US" altLang="zh-CN" sz="1800" kern="1200" dirty="0">
            <a:solidFill>
              <a:schemeClr val="bg1"/>
            </a:solidFill>
          </a:endParaRP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>
              <a:solidFill>
                <a:schemeClr val="bg1"/>
              </a:solidFill>
            </a:rPr>
            <a:t>2</a:t>
          </a:r>
          <a:r>
            <a:rPr lang="zh-CN" altLang="en-US" sz="1800" kern="1200" dirty="0">
              <a:solidFill>
                <a:schemeClr val="bg1"/>
              </a:solidFill>
            </a:rPr>
            <a:t>、项目章程</a:t>
          </a:r>
          <a:endParaRPr lang="en-US" altLang="zh-CN" sz="1800" kern="1200" dirty="0">
            <a:solidFill>
              <a:schemeClr val="bg1"/>
            </a:solidFill>
          </a:endParaRPr>
        </a:p>
      </dsp:txBody>
      <dsp:txXfrm>
        <a:off x="69980" y="405759"/>
        <a:ext cx="1913854" cy="2361853"/>
      </dsp:txXfrm>
    </dsp:sp>
    <dsp:sp modelId="{14652B25-4626-446B-9772-CF707F7DD993}">
      <dsp:nvSpPr>
        <dsp:cNvPr id="0" name=""/>
        <dsp:cNvSpPr/>
      </dsp:nvSpPr>
      <dsp:spPr>
        <a:xfrm>
          <a:off x="2197007" y="1396186"/>
          <a:ext cx="325693" cy="380999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600" kern="1200" dirty="0"/>
        </a:p>
      </dsp:txBody>
      <dsp:txXfrm>
        <a:off x="2197007" y="1472386"/>
        <a:ext cx="227985" cy="228599"/>
      </dsp:txXfrm>
    </dsp:sp>
    <dsp:sp modelId="{C8D7C99F-054B-458A-BA78-5C1A22ACEBC6}">
      <dsp:nvSpPr>
        <dsp:cNvPr id="0" name=""/>
        <dsp:cNvSpPr/>
      </dsp:nvSpPr>
      <dsp:spPr>
        <a:xfrm>
          <a:off x="2657894" y="346216"/>
          <a:ext cx="3025537" cy="2480939"/>
        </a:xfrm>
        <a:prstGeom prst="roundRect">
          <a:avLst>
            <a:gd name="adj" fmla="val 10000"/>
          </a:avLst>
        </a:prstGeom>
        <a:solidFill>
          <a:schemeClr val="accent3">
            <a:shade val="80000"/>
            <a:hueOff val="-208630"/>
            <a:satOff val="-20103"/>
            <a:lumOff val="1922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zh-CN" altLang="en-US" sz="2000" b="1" kern="1200" dirty="0">
              <a:solidFill>
                <a:srgbClr val="FFFF00"/>
              </a:solidFill>
            </a:rPr>
            <a:t>工具与技术</a:t>
          </a:r>
          <a:endParaRPr lang="en-US" altLang="zh-CN" sz="2000" b="1" kern="1200" dirty="0">
            <a:solidFill>
              <a:srgbClr val="FFFF00"/>
            </a:solidFill>
          </a:endParaRPr>
        </a:p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altLang="zh-CN" sz="2000" b="0" kern="1200" dirty="0">
              <a:solidFill>
                <a:schemeClr val="bg1"/>
              </a:solidFill>
            </a:rPr>
            <a:t>1</a:t>
          </a:r>
          <a:r>
            <a:rPr lang="zh-CN" altLang="en-US" sz="2000" b="0" kern="1200" dirty="0">
              <a:solidFill>
                <a:schemeClr val="bg1"/>
              </a:solidFill>
            </a:rPr>
            <a:t>、</a:t>
          </a:r>
          <a:r>
            <a:rPr lang="zh-CN" altLang="zh-CN" sz="2000" b="0" kern="1200" dirty="0">
              <a:solidFill>
                <a:schemeClr val="bg1"/>
              </a:solidFill>
            </a:rPr>
            <a:t>专家判断</a:t>
          </a:r>
        </a:p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altLang="zh-CN" sz="2000" b="0" kern="1200" dirty="0">
              <a:solidFill>
                <a:schemeClr val="bg1"/>
              </a:solidFill>
            </a:rPr>
            <a:t>2</a:t>
          </a:r>
          <a:r>
            <a:rPr lang="zh-CN" altLang="en-US" sz="2000" b="0" kern="1200" dirty="0">
              <a:solidFill>
                <a:schemeClr val="bg1"/>
              </a:solidFill>
            </a:rPr>
            <a:t>、规划</a:t>
          </a:r>
          <a:r>
            <a:rPr lang="zh-CN" altLang="zh-CN" sz="2000" b="0" kern="1200" dirty="0">
              <a:solidFill>
                <a:schemeClr val="bg1"/>
              </a:solidFill>
            </a:rPr>
            <a:t>会议</a:t>
          </a:r>
          <a:endParaRPr lang="en-US" altLang="zh-CN" sz="2000" b="0" kern="1200" dirty="0">
            <a:solidFill>
              <a:schemeClr val="bg1"/>
            </a:solidFill>
          </a:endParaRPr>
        </a:p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altLang="zh-CN" sz="2000" b="0" kern="1200" dirty="0">
              <a:solidFill>
                <a:srgbClr val="FFC000"/>
              </a:solidFill>
              <a:latin typeface="Times New Roman" panose="02020603050405020304" pitchFamily="18" charset="0"/>
              <a:ea typeface="微软雅黑"/>
              <a:cs typeface="Times New Roman" panose="02020603050405020304" pitchFamily="18" charset="0"/>
            </a:rPr>
            <a:t>3</a:t>
          </a:r>
          <a:r>
            <a:rPr lang="zh-CN" altLang="en-US" sz="2000" b="0" kern="1200" dirty="0">
              <a:solidFill>
                <a:srgbClr val="FFC000"/>
              </a:solidFill>
              <a:latin typeface="Times New Roman" panose="02020603050405020304" pitchFamily="18" charset="0"/>
              <a:ea typeface="微软雅黑"/>
              <a:cs typeface="Times New Roman" panose="02020603050405020304" pitchFamily="18" charset="0"/>
            </a:rPr>
            <a:t>、组织理论</a:t>
          </a:r>
          <a:endParaRPr lang="en-US" altLang="zh-CN" sz="2000" b="0" kern="1200" dirty="0">
            <a:solidFill>
              <a:srgbClr val="FFC000"/>
            </a:solidFill>
            <a:latin typeface="Times New Roman" panose="02020603050405020304" pitchFamily="18" charset="0"/>
            <a:ea typeface="微软雅黑"/>
            <a:cs typeface="Times New Roman" panose="02020603050405020304" pitchFamily="18" charset="0"/>
          </a:endParaRPr>
        </a:p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altLang="zh-CN" sz="2000" b="0" kern="1200" dirty="0">
              <a:solidFill>
                <a:prstClr val="white"/>
              </a:solidFill>
              <a:latin typeface="Franklin Gothic Medium"/>
              <a:ea typeface="微软雅黑"/>
              <a:cs typeface="+mn-cs"/>
            </a:rPr>
            <a:t>4</a:t>
          </a:r>
          <a:r>
            <a:rPr lang="zh-CN" altLang="en-US" sz="2000" b="0" kern="1200" dirty="0">
              <a:solidFill>
                <a:prstClr val="white"/>
              </a:solidFill>
              <a:latin typeface="Franklin Gothic Medium"/>
              <a:ea typeface="微软雅黑"/>
              <a:cs typeface="+mn-cs"/>
            </a:rPr>
            <a:t>、数据表现</a:t>
          </a:r>
          <a:endParaRPr lang="en-US" altLang="zh-CN" sz="2000" b="0" kern="1200" dirty="0">
            <a:solidFill>
              <a:prstClr val="white"/>
            </a:solidFill>
            <a:latin typeface="Franklin Gothic Medium"/>
            <a:ea typeface="微软雅黑"/>
            <a:cs typeface="+mn-cs"/>
          </a:endParaRPr>
        </a:p>
      </dsp:txBody>
      <dsp:txXfrm>
        <a:off x="2730558" y="418880"/>
        <a:ext cx="2880209" cy="2335611"/>
      </dsp:txXfrm>
    </dsp:sp>
    <dsp:sp modelId="{464DA894-C465-4F92-9ED2-46AEB669D8E1}">
      <dsp:nvSpPr>
        <dsp:cNvPr id="0" name=""/>
        <dsp:cNvSpPr/>
      </dsp:nvSpPr>
      <dsp:spPr>
        <a:xfrm>
          <a:off x="5837060" y="1396186"/>
          <a:ext cx="325693" cy="380999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shade val="90000"/>
            <a:hueOff val="-416633"/>
            <a:satOff val="-39672"/>
            <a:lumOff val="3695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600" kern="1200"/>
        </a:p>
      </dsp:txBody>
      <dsp:txXfrm>
        <a:off x="5837060" y="1472386"/>
        <a:ext cx="227985" cy="228599"/>
      </dsp:txXfrm>
    </dsp:sp>
    <dsp:sp modelId="{642BD169-43AF-4664-BFC7-EF3BDBC7605C}">
      <dsp:nvSpPr>
        <dsp:cNvPr id="0" name=""/>
        <dsp:cNvSpPr/>
      </dsp:nvSpPr>
      <dsp:spPr>
        <a:xfrm>
          <a:off x="6297947" y="346216"/>
          <a:ext cx="2728618" cy="2480939"/>
        </a:xfrm>
        <a:prstGeom prst="roundRect">
          <a:avLst>
            <a:gd name="adj" fmla="val 10000"/>
          </a:avLst>
        </a:prstGeom>
        <a:solidFill>
          <a:schemeClr val="accent3">
            <a:shade val="80000"/>
            <a:hueOff val="-417260"/>
            <a:satOff val="-40206"/>
            <a:lumOff val="3845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kern="1200" dirty="0">
              <a:solidFill>
                <a:srgbClr val="FFFF00"/>
              </a:solidFill>
            </a:rPr>
            <a:t>输出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b="0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1</a:t>
          </a:r>
          <a:r>
            <a:rPr lang="zh-CN" altLang="en-US" sz="2000" b="0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、资源管理计划</a:t>
          </a:r>
          <a:endParaRPr lang="en-US" altLang="zh-CN" sz="2000" b="0" kern="1200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b="0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2</a:t>
          </a:r>
          <a:r>
            <a:rPr lang="zh-CN" altLang="en-US" sz="2000" b="0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、团队章程</a:t>
          </a:r>
          <a:endParaRPr lang="zh-CN" altLang="en-US" sz="2000" b="0" kern="1200" dirty="0">
            <a:solidFill>
              <a:schemeClr val="bg1"/>
            </a:solidFill>
          </a:endParaRPr>
        </a:p>
      </dsp:txBody>
      <dsp:txXfrm>
        <a:off x="6370611" y="418880"/>
        <a:ext cx="2583290" cy="2335611"/>
      </dsp:txXfrm>
    </dsp:sp>
  </dsp:spTree>
</dsp:drawing>
</file>

<file path=ppt/diagrams/drawing3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763AD9-058A-4237-BA94-60FED48A5881}">
      <dsp:nvSpPr>
        <dsp:cNvPr id="0" name=""/>
        <dsp:cNvSpPr/>
      </dsp:nvSpPr>
      <dsp:spPr>
        <a:xfrm>
          <a:off x="4185" y="179629"/>
          <a:ext cx="1604428" cy="6417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生理需要</a:t>
          </a:r>
        </a:p>
      </dsp:txBody>
      <dsp:txXfrm>
        <a:off x="4185" y="179629"/>
        <a:ext cx="1604428" cy="641771"/>
      </dsp:txXfrm>
    </dsp:sp>
    <dsp:sp modelId="{7469BDC2-0A63-4D45-937B-9A2F85835879}">
      <dsp:nvSpPr>
        <dsp:cNvPr id="0" name=""/>
        <dsp:cNvSpPr/>
      </dsp:nvSpPr>
      <dsp:spPr>
        <a:xfrm>
          <a:off x="4185" y="821400"/>
          <a:ext cx="1604428" cy="339007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 kern="1200" dirty="0"/>
            <a:t>增加工资、改善劳动条件、</a:t>
          </a:r>
          <a:r>
            <a:rPr lang="zh-CN" altLang="en-US" sz="1400" kern="1200" dirty="0"/>
            <a:t>给予更多的业余时间和工间休息、提高福利待遇。</a:t>
          </a:r>
          <a:endParaRPr lang="zh-CN" altLang="en-US" sz="1800" kern="1200" dirty="0"/>
        </a:p>
      </dsp:txBody>
      <dsp:txXfrm>
        <a:off x="4185" y="821400"/>
        <a:ext cx="1604428" cy="3390074"/>
      </dsp:txXfrm>
    </dsp:sp>
    <dsp:sp modelId="{9F1C5CB4-124D-4873-A3EC-195F77056582}">
      <dsp:nvSpPr>
        <dsp:cNvPr id="0" name=""/>
        <dsp:cNvSpPr/>
      </dsp:nvSpPr>
      <dsp:spPr>
        <a:xfrm>
          <a:off x="1833233" y="179629"/>
          <a:ext cx="1604428" cy="6417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安全需要</a:t>
          </a:r>
        </a:p>
      </dsp:txBody>
      <dsp:txXfrm>
        <a:off x="1833233" y="179629"/>
        <a:ext cx="1604428" cy="641771"/>
      </dsp:txXfrm>
    </dsp:sp>
    <dsp:sp modelId="{F874AB91-C28F-4D63-9EFC-9301BA0D78D0}">
      <dsp:nvSpPr>
        <dsp:cNvPr id="0" name=""/>
        <dsp:cNvSpPr/>
      </dsp:nvSpPr>
      <dsp:spPr>
        <a:xfrm>
          <a:off x="1833233" y="821400"/>
          <a:ext cx="1604428" cy="339007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 kern="1200" dirty="0"/>
            <a:t>强调规章制度、职业保障、福利待遇，</a:t>
          </a:r>
          <a:r>
            <a:rPr lang="zh-CN" altLang="en-US" sz="1400" kern="1200" dirty="0"/>
            <a:t>并保护员工不致失业，提供医疗保险、失业保险和退休福利、避免员工受到双重的指令而混乱。</a:t>
          </a:r>
        </a:p>
      </dsp:txBody>
      <dsp:txXfrm>
        <a:off x="1833233" y="821400"/>
        <a:ext cx="1604428" cy="3390074"/>
      </dsp:txXfrm>
    </dsp:sp>
    <dsp:sp modelId="{D8962136-3877-4FBE-A220-B99EE5D4F394}">
      <dsp:nvSpPr>
        <dsp:cNvPr id="0" name=""/>
        <dsp:cNvSpPr/>
      </dsp:nvSpPr>
      <dsp:spPr>
        <a:xfrm>
          <a:off x="3662281" y="179629"/>
          <a:ext cx="1604428" cy="6417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社会需要</a:t>
          </a:r>
        </a:p>
      </dsp:txBody>
      <dsp:txXfrm>
        <a:off x="3662281" y="179629"/>
        <a:ext cx="1604428" cy="641771"/>
      </dsp:txXfrm>
    </dsp:sp>
    <dsp:sp modelId="{BBCF8964-9379-4DBE-A537-827749019712}">
      <dsp:nvSpPr>
        <dsp:cNvPr id="0" name=""/>
        <dsp:cNvSpPr/>
      </dsp:nvSpPr>
      <dsp:spPr>
        <a:xfrm>
          <a:off x="3662281" y="821400"/>
          <a:ext cx="1604428" cy="339007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 kern="1200" dirty="0"/>
            <a:t>提供同事间社交往来机会，</a:t>
          </a:r>
          <a:r>
            <a:rPr lang="zh-CN" altLang="en-US" sz="1400" kern="1200" dirty="0"/>
            <a:t>支持与赞许员工寻找及建立和谐温馨的人际关系，开展有组织的体育比赛和集体聚会。</a:t>
          </a:r>
        </a:p>
      </dsp:txBody>
      <dsp:txXfrm>
        <a:off x="3662281" y="821400"/>
        <a:ext cx="1604428" cy="3390074"/>
      </dsp:txXfrm>
    </dsp:sp>
    <dsp:sp modelId="{F9A73C45-AF28-4502-8754-C76AD30FE901}">
      <dsp:nvSpPr>
        <dsp:cNvPr id="0" name=""/>
        <dsp:cNvSpPr/>
      </dsp:nvSpPr>
      <dsp:spPr>
        <a:xfrm>
          <a:off x="5491330" y="179629"/>
          <a:ext cx="1604428" cy="6417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尊重需要</a:t>
          </a:r>
        </a:p>
      </dsp:txBody>
      <dsp:txXfrm>
        <a:off x="5491330" y="179629"/>
        <a:ext cx="1604428" cy="641771"/>
      </dsp:txXfrm>
    </dsp:sp>
    <dsp:sp modelId="{EBCF861B-5008-4D82-89D4-CCB2DF94CA09}">
      <dsp:nvSpPr>
        <dsp:cNvPr id="0" name=""/>
        <dsp:cNvSpPr/>
      </dsp:nvSpPr>
      <dsp:spPr>
        <a:xfrm>
          <a:off x="5491330" y="821400"/>
          <a:ext cx="1604428" cy="339007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 kern="1200" dirty="0"/>
            <a:t>公开奖励和表扬，</a:t>
          </a:r>
          <a:r>
            <a:rPr lang="zh-CN" altLang="en-US" sz="1400" kern="1200" dirty="0"/>
            <a:t>强调工作任务的艰巨性以及成功所需要的高超技巧，颁发荣誉奖章、在公司刊物发表文章表扬、优秀员工光荣榜。</a:t>
          </a:r>
        </a:p>
      </dsp:txBody>
      <dsp:txXfrm>
        <a:off x="5491330" y="821400"/>
        <a:ext cx="1604428" cy="3390074"/>
      </dsp:txXfrm>
    </dsp:sp>
    <dsp:sp modelId="{E3C6CAF4-20FA-4B5E-B82A-E3B879AEF027}">
      <dsp:nvSpPr>
        <dsp:cNvPr id="0" name=""/>
        <dsp:cNvSpPr/>
      </dsp:nvSpPr>
      <dsp:spPr>
        <a:xfrm>
          <a:off x="7320378" y="179629"/>
          <a:ext cx="1604428" cy="6417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自我实现需要</a:t>
          </a:r>
        </a:p>
      </dsp:txBody>
      <dsp:txXfrm>
        <a:off x="7320378" y="179629"/>
        <a:ext cx="1604428" cy="641771"/>
      </dsp:txXfrm>
    </dsp:sp>
    <dsp:sp modelId="{E4474ED2-58A7-46CB-8297-C5A8C7D5894D}">
      <dsp:nvSpPr>
        <dsp:cNvPr id="0" name=""/>
        <dsp:cNvSpPr/>
      </dsp:nvSpPr>
      <dsp:spPr>
        <a:xfrm>
          <a:off x="7320378" y="821400"/>
          <a:ext cx="1604428" cy="339007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 kern="1200" dirty="0"/>
            <a:t>设计工作时运用复杂情况的适应策略，</a:t>
          </a:r>
          <a:r>
            <a:rPr lang="zh-CN" altLang="en-US" sz="1400" kern="1200" dirty="0"/>
            <a:t>给有特长的人委派特别任务，在设计工作和执行计划时为下级留有余地。</a:t>
          </a:r>
        </a:p>
      </dsp:txBody>
      <dsp:txXfrm>
        <a:off x="7320378" y="821400"/>
        <a:ext cx="1604428" cy="3390074"/>
      </dsp:txXfrm>
    </dsp:sp>
  </dsp:spTree>
</dsp:drawing>
</file>

<file path=ppt/diagrams/drawing3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6F8C07-5785-4C0A-BA26-F50405C34131}">
      <dsp:nvSpPr>
        <dsp:cNvPr id="0" name=""/>
        <dsp:cNvSpPr/>
      </dsp:nvSpPr>
      <dsp:spPr>
        <a:xfrm>
          <a:off x="0" y="-142022"/>
          <a:ext cx="8496944" cy="3853737"/>
        </a:xfrm>
        <a:prstGeom prst="leftRightRibb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5C7D0AFB-BCF1-4035-ACFA-00F7BCE7C317}">
      <dsp:nvSpPr>
        <dsp:cNvPr id="0" name=""/>
        <dsp:cNvSpPr/>
      </dsp:nvSpPr>
      <dsp:spPr>
        <a:xfrm>
          <a:off x="613587" y="648067"/>
          <a:ext cx="3359069" cy="1665401"/>
        </a:xfrm>
        <a:prstGeom prst="rect">
          <a:avLst/>
        </a:prstGeom>
        <a:noFill/>
        <a:ln w="38100" cap="flat" cmpd="sng" algn="ctr">
          <a:noFill/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85344" rIns="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b="1" kern="1200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X</a:t>
          </a:r>
          <a:r>
            <a:rPr lang="zh-CN" altLang="en-US" sz="2400" b="1" kern="1200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理论</a:t>
          </a:r>
          <a:endParaRPr lang="en-US" altLang="zh-CN" sz="2400" b="1" kern="1200" dirty="0">
            <a:solidFill>
              <a:srgbClr val="FFC00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认为员工天生懒惰，</a:t>
          </a:r>
          <a:endParaRPr lang="en-US" altLang="zh-CN" sz="20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只要可能就会逃避工作</a:t>
          </a:r>
          <a:endParaRPr lang="zh-CN" altLang="en-US" sz="2000" kern="1200" dirty="0"/>
        </a:p>
      </dsp:txBody>
      <dsp:txXfrm>
        <a:off x="613587" y="648067"/>
        <a:ext cx="3359069" cy="1665401"/>
      </dsp:txXfrm>
    </dsp:sp>
    <dsp:sp modelId="{0D289671-C8A5-4CC4-B2C2-E90B3178FB96}">
      <dsp:nvSpPr>
        <dsp:cNvPr id="0" name=""/>
        <dsp:cNvSpPr/>
      </dsp:nvSpPr>
      <dsp:spPr>
        <a:xfrm>
          <a:off x="4213975" y="1296142"/>
          <a:ext cx="3313808" cy="1665401"/>
        </a:xfrm>
        <a:prstGeom prst="rect">
          <a:avLst/>
        </a:prstGeom>
        <a:noFill/>
        <a:ln w="38100" cap="flat" cmpd="sng" algn="ctr">
          <a:noFill/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85344" rIns="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b="1" kern="1200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Y</a:t>
          </a:r>
          <a:r>
            <a:rPr lang="zh-CN" altLang="en-US" sz="2400" b="1" kern="1200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理论</a:t>
          </a:r>
          <a:endParaRPr lang="en-US" altLang="zh-CN" sz="2400" b="1" kern="1200" dirty="0">
            <a:solidFill>
              <a:srgbClr val="FFC00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假定员工是有雄心的，</a:t>
          </a:r>
          <a:endParaRPr lang="en-US" altLang="zh-CN" sz="20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并且能够自我激励</a:t>
          </a:r>
          <a:endParaRPr lang="zh-CN" altLang="en-US" sz="2000" kern="1200" dirty="0"/>
        </a:p>
      </dsp:txBody>
      <dsp:txXfrm>
        <a:off x="4213975" y="1296142"/>
        <a:ext cx="3313808" cy="1665401"/>
      </dsp:txXfrm>
    </dsp:sp>
  </dsp:spTree>
</dsp:drawing>
</file>

<file path=ppt/diagrams/drawing3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457EA7-CB6D-4C42-8647-0B2810702F3E}">
      <dsp:nvSpPr>
        <dsp:cNvPr id="0" name=""/>
        <dsp:cNvSpPr/>
      </dsp:nvSpPr>
      <dsp:spPr>
        <a:xfrm>
          <a:off x="5461" y="336866"/>
          <a:ext cx="2021273" cy="2499640"/>
        </a:xfrm>
        <a:prstGeom prst="roundRect">
          <a:avLst>
            <a:gd name="adj" fmla="val 10000"/>
          </a:avLst>
        </a:prstGeom>
        <a:solidFill>
          <a:schemeClr val="accent3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b="1" kern="1200" dirty="0">
              <a:solidFill>
                <a:srgbClr val="FFFF00"/>
              </a:solidFill>
            </a:rPr>
            <a:t>输入</a:t>
          </a:r>
          <a:endParaRPr lang="en-US" altLang="zh-CN" sz="1800" b="1" kern="1200" dirty="0">
            <a:solidFill>
              <a:srgbClr val="FFFF00"/>
            </a:solidFill>
          </a:endParaRP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>
              <a:solidFill>
                <a:schemeClr val="bg1"/>
              </a:solidFill>
            </a:rPr>
            <a:t>1</a:t>
          </a:r>
          <a:r>
            <a:rPr lang="zh-CN" altLang="zh-CN" sz="1800" kern="1200" dirty="0">
              <a:solidFill>
                <a:schemeClr val="bg1"/>
              </a:solidFill>
            </a:rPr>
            <a:t>、</a:t>
          </a:r>
          <a:r>
            <a:rPr lang="zh-CN" altLang="en-US" sz="1800" kern="1200" dirty="0">
              <a:solidFill>
                <a:schemeClr val="bg1"/>
              </a:solidFill>
            </a:rPr>
            <a:t>人力资源</a:t>
          </a:r>
          <a:r>
            <a:rPr lang="zh-CN" altLang="zh-CN" sz="1800" kern="1200" dirty="0">
              <a:solidFill>
                <a:schemeClr val="bg1"/>
              </a:solidFill>
            </a:rPr>
            <a:t>计划</a:t>
          </a:r>
          <a:endParaRPr lang="en-US" altLang="zh-CN" sz="1800" kern="1200" dirty="0">
            <a:solidFill>
              <a:schemeClr val="bg1"/>
            </a:solidFill>
          </a:endParaRP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>
              <a:solidFill>
                <a:schemeClr val="bg1"/>
              </a:solidFill>
            </a:rPr>
            <a:t>2</a:t>
          </a:r>
          <a:r>
            <a:rPr lang="zh-CN" altLang="zh-CN" sz="1800" kern="1200" dirty="0">
              <a:solidFill>
                <a:schemeClr val="bg1"/>
              </a:solidFill>
            </a:rPr>
            <a:t>、</a:t>
          </a:r>
          <a:r>
            <a:rPr lang="zh-CN" altLang="en-US" sz="1800" kern="1200" dirty="0">
              <a:solidFill>
                <a:schemeClr val="bg1"/>
              </a:solidFill>
            </a:rPr>
            <a:t>资源日历</a:t>
          </a:r>
          <a:endParaRPr lang="en-US" altLang="zh-CN" sz="1800" kern="1200" dirty="0">
            <a:solidFill>
              <a:schemeClr val="bg1"/>
            </a:solidFill>
          </a:endParaRP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>
              <a:solidFill>
                <a:schemeClr val="bg1"/>
              </a:solidFill>
            </a:rPr>
            <a:t>3</a:t>
          </a:r>
          <a:r>
            <a:rPr lang="zh-CN" altLang="zh-CN" sz="1800" kern="1200" dirty="0">
              <a:solidFill>
                <a:schemeClr val="bg1"/>
              </a:solidFill>
            </a:rPr>
            <a:t>、</a:t>
          </a:r>
          <a:r>
            <a:rPr lang="zh-CN" altLang="en-US" sz="1800" kern="1200" dirty="0">
              <a:solidFill>
                <a:schemeClr val="bg1"/>
              </a:solidFill>
            </a:rPr>
            <a:t>项目人员分派</a:t>
          </a:r>
          <a:endParaRPr lang="en-US" altLang="zh-CN" sz="1800" kern="1200" dirty="0">
            <a:solidFill>
              <a:schemeClr val="bg1"/>
            </a:solidFill>
          </a:endParaRPr>
        </a:p>
      </dsp:txBody>
      <dsp:txXfrm>
        <a:off x="64662" y="396067"/>
        <a:ext cx="1902871" cy="2381238"/>
      </dsp:txXfrm>
    </dsp:sp>
    <dsp:sp modelId="{14652B25-4626-446B-9772-CF707F7DD993}">
      <dsp:nvSpPr>
        <dsp:cNvPr id="0" name=""/>
        <dsp:cNvSpPr/>
      </dsp:nvSpPr>
      <dsp:spPr>
        <a:xfrm>
          <a:off x="2179483" y="1397279"/>
          <a:ext cx="323824" cy="378813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600" kern="1200" dirty="0"/>
        </a:p>
      </dsp:txBody>
      <dsp:txXfrm>
        <a:off x="2179483" y="1473042"/>
        <a:ext cx="226677" cy="227287"/>
      </dsp:txXfrm>
    </dsp:sp>
    <dsp:sp modelId="{C8D7C99F-054B-458A-BA78-5C1A22ACEBC6}">
      <dsp:nvSpPr>
        <dsp:cNvPr id="0" name=""/>
        <dsp:cNvSpPr/>
      </dsp:nvSpPr>
      <dsp:spPr>
        <a:xfrm>
          <a:off x="2637724" y="336866"/>
          <a:ext cx="3898889" cy="2499640"/>
        </a:xfrm>
        <a:prstGeom prst="roundRect">
          <a:avLst>
            <a:gd name="adj" fmla="val 10000"/>
          </a:avLst>
        </a:prstGeom>
        <a:solidFill>
          <a:schemeClr val="accent3">
            <a:shade val="80000"/>
            <a:hueOff val="-208630"/>
            <a:satOff val="-20103"/>
            <a:lumOff val="1922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zh-CN" altLang="en-US" sz="2000" b="1" kern="1200" dirty="0">
              <a:solidFill>
                <a:srgbClr val="FFFF00"/>
              </a:solidFill>
            </a:rPr>
            <a:t>工具与技术</a:t>
          </a:r>
          <a:endParaRPr lang="en-US" altLang="zh-CN" sz="2000" b="1" kern="1200" dirty="0">
            <a:solidFill>
              <a:srgbClr val="FFFF00"/>
            </a:solidFill>
          </a:endParaRPr>
        </a:p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altLang="zh-CN" sz="2000" b="0" kern="1200" dirty="0">
              <a:solidFill>
                <a:schemeClr val="bg1"/>
              </a:solidFill>
            </a:rPr>
            <a:t>1.</a:t>
          </a:r>
          <a:r>
            <a:rPr lang="zh-CN" altLang="zh-CN" sz="2000" b="0" kern="1200" dirty="0">
              <a:solidFill>
                <a:schemeClr val="bg1"/>
              </a:solidFill>
            </a:rPr>
            <a:t>人际关系技能</a:t>
          </a:r>
          <a:r>
            <a:rPr lang="en-US" altLang="zh-CN" sz="2000" b="0" kern="1200" dirty="0">
              <a:solidFill>
                <a:schemeClr val="bg1"/>
              </a:solidFill>
            </a:rPr>
            <a:t> 2.</a:t>
          </a:r>
          <a:r>
            <a:rPr lang="zh-CN" altLang="zh-CN" sz="2000" b="0" kern="1200" dirty="0">
              <a:solidFill>
                <a:schemeClr val="bg1"/>
              </a:solidFill>
            </a:rPr>
            <a:t>人事测评工具  </a:t>
          </a:r>
          <a:r>
            <a:rPr lang="en-US" altLang="zh-CN" sz="2000" b="0" kern="1200" dirty="0">
              <a:solidFill>
                <a:schemeClr val="bg1"/>
              </a:solidFill>
            </a:rPr>
            <a:t>3.</a:t>
          </a:r>
          <a:r>
            <a:rPr lang="zh-CN" altLang="en-US" sz="2000" b="0" kern="1200" dirty="0">
              <a:solidFill>
                <a:schemeClr val="bg1"/>
              </a:solidFill>
            </a:rPr>
            <a:t>虚拟团队</a:t>
          </a:r>
          <a:r>
            <a:rPr lang="zh-CN" altLang="zh-CN" sz="2000" b="0" kern="1200" dirty="0">
              <a:solidFill>
                <a:schemeClr val="bg1"/>
              </a:solidFill>
            </a:rPr>
            <a:t>         </a:t>
          </a:r>
          <a:r>
            <a:rPr lang="en-US" altLang="zh-CN" sz="2000" b="0" kern="1200" dirty="0">
              <a:solidFill>
                <a:schemeClr val="bg1"/>
              </a:solidFill>
            </a:rPr>
            <a:t>4.</a:t>
          </a:r>
          <a:r>
            <a:rPr lang="zh-CN" altLang="zh-CN" sz="2000" b="0" kern="1200" dirty="0">
              <a:solidFill>
                <a:schemeClr val="bg1"/>
              </a:solidFill>
            </a:rPr>
            <a:t>集中办公</a:t>
          </a:r>
        </a:p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altLang="zh-CN" sz="2000" b="0" kern="1200" dirty="0">
              <a:solidFill>
                <a:schemeClr val="bg1"/>
              </a:solidFill>
            </a:rPr>
            <a:t>5.</a:t>
          </a:r>
          <a:r>
            <a:rPr lang="zh-CN" altLang="zh-CN" sz="2000" b="0" kern="1200" dirty="0">
              <a:solidFill>
                <a:schemeClr val="bg1"/>
              </a:solidFill>
            </a:rPr>
            <a:t>培训 </a:t>
          </a:r>
          <a:r>
            <a:rPr lang="en-US" altLang="zh-CN" sz="2000" b="0" kern="1200" dirty="0">
              <a:solidFill>
                <a:schemeClr val="bg1"/>
              </a:solidFill>
            </a:rPr>
            <a:t>		6.</a:t>
          </a:r>
          <a:r>
            <a:rPr lang="zh-CN" altLang="zh-CN" sz="2000" b="0" kern="1200" dirty="0">
              <a:solidFill>
                <a:schemeClr val="bg1"/>
              </a:solidFill>
            </a:rPr>
            <a:t>团队建设活动</a:t>
          </a:r>
          <a:endParaRPr lang="en-US" altLang="zh-CN" sz="2000" b="0" kern="1200" dirty="0">
            <a:solidFill>
              <a:schemeClr val="bg1"/>
            </a:solidFill>
          </a:endParaRPr>
        </a:p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altLang="zh-CN" sz="2000" b="0" kern="1200" dirty="0">
              <a:solidFill>
                <a:schemeClr val="bg1"/>
              </a:solidFill>
            </a:rPr>
            <a:t>7.</a:t>
          </a:r>
          <a:r>
            <a:rPr lang="zh-CN" altLang="zh-CN" sz="2000" b="0" kern="1200" dirty="0">
              <a:solidFill>
                <a:schemeClr val="bg1"/>
              </a:solidFill>
            </a:rPr>
            <a:t>认可与奖励</a:t>
          </a:r>
          <a:r>
            <a:rPr lang="en-US" altLang="zh-CN" sz="2000" b="0" kern="1200" dirty="0">
              <a:solidFill>
                <a:schemeClr val="bg1"/>
              </a:solidFill>
            </a:rPr>
            <a:t>	</a:t>
          </a:r>
          <a:endParaRPr lang="zh-CN" altLang="zh-CN" sz="2000" b="0" kern="1200" dirty="0">
            <a:solidFill>
              <a:schemeClr val="bg1"/>
            </a:solidFill>
          </a:endParaRPr>
        </a:p>
      </dsp:txBody>
      <dsp:txXfrm>
        <a:off x="2710936" y="410078"/>
        <a:ext cx="3752465" cy="2353216"/>
      </dsp:txXfrm>
    </dsp:sp>
    <dsp:sp modelId="{464DA894-C465-4F92-9ED2-46AEB669D8E1}">
      <dsp:nvSpPr>
        <dsp:cNvPr id="0" name=""/>
        <dsp:cNvSpPr/>
      </dsp:nvSpPr>
      <dsp:spPr>
        <a:xfrm>
          <a:off x="6689361" y="1397279"/>
          <a:ext cx="323824" cy="378813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shade val="90000"/>
            <a:hueOff val="-416633"/>
            <a:satOff val="-39672"/>
            <a:lumOff val="3695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600" kern="1200"/>
        </a:p>
      </dsp:txBody>
      <dsp:txXfrm>
        <a:off x="6689361" y="1473042"/>
        <a:ext cx="226677" cy="227287"/>
      </dsp:txXfrm>
    </dsp:sp>
    <dsp:sp modelId="{642BD169-43AF-4664-BFC7-EF3BDBC7605C}">
      <dsp:nvSpPr>
        <dsp:cNvPr id="0" name=""/>
        <dsp:cNvSpPr/>
      </dsp:nvSpPr>
      <dsp:spPr>
        <a:xfrm>
          <a:off x="7147603" y="336866"/>
          <a:ext cx="1883938" cy="2499640"/>
        </a:xfrm>
        <a:prstGeom prst="roundRect">
          <a:avLst>
            <a:gd name="adj" fmla="val 10000"/>
          </a:avLst>
        </a:prstGeom>
        <a:solidFill>
          <a:schemeClr val="accent3">
            <a:shade val="80000"/>
            <a:hueOff val="-417260"/>
            <a:satOff val="-40206"/>
            <a:lumOff val="3845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kern="1200" dirty="0">
              <a:solidFill>
                <a:srgbClr val="FFFF00"/>
              </a:solidFill>
            </a:rPr>
            <a:t>输出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b="0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1</a:t>
          </a:r>
          <a:r>
            <a:rPr lang="zh-CN" altLang="en-US" sz="2000" b="0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、变更请求</a:t>
          </a:r>
          <a:endParaRPr lang="en-US" altLang="zh-CN" sz="2000" b="0" kern="1200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b="0" kern="1200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2</a:t>
          </a:r>
          <a:r>
            <a:rPr lang="zh-CN" altLang="en-US" sz="2000" b="0" kern="1200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、</a:t>
          </a:r>
          <a:r>
            <a:rPr lang="zh-CN" altLang="zh-CN" sz="2000" b="0" kern="1200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团队绩效评价</a:t>
          </a:r>
        </a:p>
      </dsp:txBody>
      <dsp:txXfrm>
        <a:off x="7202782" y="392045"/>
        <a:ext cx="1773580" cy="2389282"/>
      </dsp:txXfrm>
    </dsp:sp>
  </dsp:spTree>
</dsp:drawing>
</file>

<file path=ppt/diagrams/drawing3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282417-9682-42CD-833D-DCE2D0B6F859}">
      <dsp:nvSpPr>
        <dsp:cNvPr id="0" name=""/>
        <dsp:cNvSpPr/>
      </dsp:nvSpPr>
      <dsp:spPr>
        <a:xfrm>
          <a:off x="1620686" y="1110950"/>
          <a:ext cx="2159226" cy="2158108"/>
        </a:xfrm>
        <a:prstGeom prst="ellipse">
          <a:avLst/>
        </a:prstGeom>
        <a:gradFill rotWithShape="0">
          <a:gsLst>
            <a:gs pos="0">
              <a:schemeClr val="accent2">
                <a:alpha val="5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alpha val="5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alpha val="5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zh-CN" altLang="en-US" sz="2800" b="1" kern="1200" dirty="0">
              <a:solidFill>
                <a:srgbClr val="7030A0"/>
              </a:solidFill>
            </a:rPr>
            <a:t>评价指标</a:t>
          </a:r>
        </a:p>
      </dsp:txBody>
      <dsp:txXfrm>
        <a:off x="1936897" y="1426998"/>
        <a:ext cx="1526804" cy="1526012"/>
      </dsp:txXfrm>
    </dsp:sp>
    <dsp:sp modelId="{900B5C14-36F8-4BF2-9626-B235DD06728C}">
      <dsp:nvSpPr>
        <dsp:cNvPr id="0" name=""/>
        <dsp:cNvSpPr/>
      </dsp:nvSpPr>
      <dsp:spPr>
        <a:xfrm>
          <a:off x="2092915" y="433"/>
          <a:ext cx="1214768" cy="1214768"/>
        </a:xfrm>
        <a:prstGeom prst="ellipse">
          <a:avLst/>
        </a:prstGeom>
        <a:gradFill rotWithShape="0">
          <a:gsLst>
            <a:gs pos="0">
              <a:schemeClr val="accent2">
                <a:alpha val="50000"/>
                <a:hueOff val="-979764"/>
                <a:satOff val="-12387"/>
                <a:lumOff val="2500"/>
                <a:alphaOff val="0"/>
                <a:tint val="50000"/>
                <a:satMod val="300000"/>
              </a:schemeClr>
            </a:gs>
            <a:gs pos="35000">
              <a:schemeClr val="accent2">
                <a:alpha val="50000"/>
                <a:hueOff val="-979764"/>
                <a:satOff val="-12387"/>
                <a:lumOff val="2500"/>
                <a:alphaOff val="0"/>
                <a:tint val="37000"/>
                <a:satMod val="300000"/>
              </a:schemeClr>
            </a:gs>
            <a:gs pos="100000">
              <a:schemeClr val="accent2">
                <a:alpha val="50000"/>
                <a:hueOff val="-979764"/>
                <a:satOff val="-12387"/>
                <a:lumOff val="250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zh-CN" altLang="en-US" sz="1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个人技能的改进</a:t>
          </a:r>
          <a:endParaRPr lang="zh-CN" altLang="en-US" sz="1800" kern="1200" dirty="0"/>
        </a:p>
      </dsp:txBody>
      <dsp:txXfrm>
        <a:off x="2270814" y="178332"/>
        <a:ext cx="858970" cy="858970"/>
      </dsp:txXfrm>
    </dsp:sp>
    <dsp:sp modelId="{E2894995-5DB6-41AE-96D4-ACAF0687DDA8}">
      <dsp:nvSpPr>
        <dsp:cNvPr id="0" name=""/>
        <dsp:cNvSpPr/>
      </dsp:nvSpPr>
      <dsp:spPr>
        <a:xfrm>
          <a:off x="3675102" y="1582620"/>
          <a:ext cx="1214768" cy="1214768"/>
        </a:xfrm>
        <a:prstGeom prst="ellipse">
          <a:avLst/>
        </a:prstGeom>
        <a:gradFill rotWithShape="0">
          <a:gsLst>
            <a:gs pos="0">
              <a:schemeClr val="accent2">
                <a:alpha val="50000"/>
                <a:hueOff val="-1959527"/>
                <a:satOff val="-24775"/>
                <a:lumOff val="5001"/>
                <a:alphaOff val="0"/>
                <a:tint val="50000"/>
                <a:satMod val="300000"/>
              </a:schemeClr>
            </a:gs>
            <a:gs pos="35000">
              <a:schemeClr val="accent2">
                <a:alpha val="50000"/>
                <a:hueOff val="-1959527"/>
                <a:satOff val="-24775"/>
                <a:lumOff val="5001"/>
                <a:alphaOff val="0"/>
                <a:tint val="37000"/>
                <a:satMod val="300000"/>
              </a:schemeClr>
            </a:gs>
            <a:gs pos="100000">
              <a:schemeClr val="accent2">
                <a:alpha val="50000"/>
                <a:hueOff val="-1959527"/>
                <a:satOff val="-24775"/>
                <a:lumOff val="5001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团队能力的改进</a:t>
          </a:r>
        </a:p>
      </dsp:txBody>
      <dsp:txXfrm>
        <a:off x="3853001" y="1760519"/>
        <a:ext cx="858970" cy="858970"/>
      </dsp:txXfrm>
    </dsp:sp>
    <dsp:sp modelId="{1D2AAD09-D644-45AF-B0EF-D790B94C8C55}">
      <dsp:nvSpPr>
        <dsp:cNvPr id="0" name=""/>
        <dsp:cNvSpPr/>
      </dsp:nvSpPr>
      <dsp:spPr>
        <a:xfrm>
          <a:off x="2092915" y="3164807"/>
          <a:ext cx="1214768" cy="1214768"/>
        </a:xfrm>
        <a:prstGeom prst="ellipse">
          <a:avLst/>
        </a:prstGeom>
        <a:gradFill rotWithShape="0">
          <a:gsLst>
            <a:gs pos="0">
              <a:schemeClr val="accent2">
                <a:alpha val="50000"/>
                <a:hueOff val="-2939291"/>
                <a:satOff val="-37163"/>
                <a:lumOff val="7501"/>
                <a:alphaOff val="0"/>
                <a:tint val="50000"/>
                <a:satMod val="300000"/>
              </a:schemeClr>
            </a:gs>
            <a:gs pos="35000">
              <a:schemeClr val="accent2">
                <a:alpha val="50000"/>
                <a:hueOff val="-2939291"/>
                <a:satOff val="-37163"/>
                <a:lumOff val="7501"/>
                <a:alphaOff val="0"/>
                <a:tint val="37000"/>
                <a:satMod val="300000"/>
              </a:schemeClr>
            </a:gs>
            <a:gs pos="100000">
              <a:schemeClr val="accent2">
                <a:alpha val="50000"/>
                <a:hueOff val="-2939291"/>
                <a:satOff val="-37163"/>
                <a:lumOff val="7501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团队成员离职率降低</a:t>
          </a:r>
        </a:p>
      </dsp:txBody>
      <dsp:txXfrm>
        <a:off x="2270814" y="3342706"/>
        <a:ext cx="858970" cy="858970"/>
      </dsp:txXfrm>
    </dsp:sp>
    <dsp:sp modelId="{AD408A4A-72C9-4C85-87A6-B92C10F90B85}">
      <dsp:nvSpPr>
        <dsp:cNvPr id="0" name=""/>
        <dsp:cNvSpPr/>
      </dsp:nvSpPr>
      <dsp:spPr>
        <a:xfrm>
          <a:off x="510729" y="1582620"/>
          <a:ext cx="1214768" cy="1214768"/>
        </a:xfrm>
        <a:prstGeom prst="ellipse">
          <a:avLst/>
        </a:prstGeom>
        <a:gradFill rotWithShape="0">
          <a:gsLst>
            <a:gs pos="0">
              <a:schemeClr val="accent2">
                <a:alpha val="50000"/>
                <a:hueOff val="-3919055"/>
                <a:satOff val="-49550"/>
                <a:lumOff val="10001"/>
                <a:alphaOff val="0"/>
                <a:tint val="50000"/>
                <a:satMod val="300000"/>
              </a:schemeClr>
            </a:gs>
            <a:gs pos="35000">
              <a:schemeClr val="accent2">
                <a:alpha val="50000"/>
                <a:hueOff val="-3919055"/>
                <a:satOff val="-49550"/>
                <a:lumOff val="10001"/>
                <a:alphaOff val="0"/>
                <a:tint val="37000"/>
                <a:satMod val="300000"/>
              </a:schemeClr>
            </a:gs>
            <a:gs pos="100000">
              <a:schemeClr val="accent2">
                <a:alpha val="50000"/>
                <a:hueOff val="-3919055"/>
                <a:satOff val="-49550"/>
                <a:lumOff val="10001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团队凝聚力加强</a:t>
          </a:r>
        </a:p>
      </dsp:txBody>
      <dsp:txXfrm>
        <a:off x="688628" y="1760519"/>
        <a:ext cx="858970" cy="858970"/>
      </dsp:txXfrm>
    </dsp:sp>
  </dsp:spTree>
</dsp:drawing>
</file>

<file path=ppt/diagrams/drawing3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DFD432-C4DB-4C41-BFF4-947F85D64240}">
      <dsp:nvSpPr>
        <dsp:cNvPr id="0" name=""/>
        <dsp:cNvSpPr/>
      </dsp:nvSpPr>
      <dsp:spPr>
        <a:xfrm>
          <a:off x="2138749" y="59401"/>
          <a:ext cx="2851293" cy="2851293"/>
        </a:xfrm>
        <a:prstGeom prst="ellipse">
          <a:avLst/>
        </a:prstGeom>
        <a:gradFill rotWithShape="0">
          <a:gsLst>
            <a:gs pos="0">
              <a:schemeClr val="accent4">
                <a:alpha val="5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4">
                <a:alpha val="5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4">
                <a:alpha val="5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1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跟踪团队成员的</a:t>
          </a:r>
          <a:r>
            <a:rPr lang="zh-CN" altLang="en-US" sz="2100" b="1" kern="12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个人绩效</a:t>
          </a:r>
          <a:r>
            <a:rPr lang="zh-CN" altLang="en-US" sz="21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是一个微妙的问题</a:t>
          </a:r>
          <a:endParaRPr lang="zh-CN" altLang="en-US" sz="2100" kern="1200" dirty="0"/>
        </a:p>
      </dsp:txBody>
      <dsp:txXfrm>
        <a:off x="2518921" y="558378"/>
        <a:ext cx="2090948" cy="1283082"/>
      </dsp:txXfrm>
    </dsp:sp>
    <dsp:sp modelId="{E44BD22F-D144-4001-85D3-37B61E629908}">
      <dsp:nvSpPr>
        <dsp:cNvPr id="0" name=""/>
        <dsp:cNvSpPr/>
      </dsp:nvSpPr>
      <dsp:spPr>
        <a:xfrm>
          <a:off x="3167590" y="1841460"/>
          <a:ext cx="2851293" cy="2851293"/>
        </a:xfrm>
        <a:prstGeom prst="ellipse">
          <a:avLst/>
        </a:prstGeom>
        <a:gradFill rotWithShape="0">
          <a:gsLst>
            <a:gs pos="0">
              <a:schemeClr val="accent4">
                <a:alpha val="50000"/>
                <a:hueOff val="-431885"/>
                <a:satOff val="-331"/>
                <a:lumOff val="5687"/>
                <a:alphaOff val="0"/>
                <a:tint val="50000"/>
                <a:satMod val="300000"/>
              </a:schemeClr>
            </a:gs>
            <a:gs pos="35000">
              <a:schemeClr val="accent4">
                <a:alpha val="50000"/>
                <a:hueOff val="-431885"/>
                <a:satOff val="-331"/>
                <a:lumOff val="5687"/>
                <a:alphaOff val="0"/>
                <a:tint val="37000"/>
                <a:satMod val="300000"/>
              </a:schemeClr>
            </a:gs>
            <a:gs pos="100000">
              <a:schemeClr val="accent4">
                <a:alpha val="50000"/>
                <a:hueOff val="-431885"/>
                <a:satOff val="-331"/>
                <a:lumOff val="5687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1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最好跟踪</a:t>
          </a:r>
          <a:r>
            <a:rPr lang="zh-CN" altLang="en-US" sz="2100" b="1" kern="12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团队绩效</a:t>
          </a:r>
          <a:endParaRPr lang="en-US" altLang="zh-CN" sz="2100" b="1" kern="1200" dirty="0">
            <a:solidFill>
              <a:srgbClr val="C0000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039611" y="2578044"/>
        <a:ext cx="1710776" cy="1568211"/>
      </dsp:txXfrm>
    </dsp:sp>
    <dsp:sp modelId="{E9F4E351-2AE8-475C-AF60-11622BEC39DD}">
      <dsp:nvSpPr>
        <dsp:cNvPr id="0" name=""/>
        <dsp:cNvSpPr/>
      </dsp:nvSpPr>
      <dsp:spPr>
        <a:xfrm>
          <a:off x="1109907" y="1841460"/>
          <a:ext cx="2851293" cy="2851293"/>
        </a:xfrm>
        <a:prstGeom prst="ellipse">
          <a:avLst/>
        </a:prstGeom>
        <a:gradFill rotWithShape="0">
          <a:gsLst>
            <a:gs pos="0">
              <a:schemeClr val="accent4">
                <a:alpha val="50000"/>
                <a:hueOff val="-863770"/>
                <a:satOff val="-662"/>
                <a:lumOff val="11373"/>
                <a:alphaOff val="0"/>
                <a:tint val="50000"/>
                <a:satMod val="300000"/>
              </a:schemeClr>
            </a:gs>
            <a:gs pos="35000">
              <a:schemeClr val="accent4">
                <a:alpha val="50000"/>
                <a:hueOff val="-863770"/>
                <a:satOff val="-662"/>
                <a:lumOff val="11373"/>
                <a:alphaOff val="0"/>
                <a:tint val="37000"/>
                <a:satMod val="300000"/>
              </a:schemeClr>
            </a:gs>
            <a:gs pos="100000">
              <a:schemeClr val="accent4">
                <a:alpha val="50000"/>
                <a:hueOff val="-863770"/>
                <a:satOff val="-662"/>
                <a:lumOff val="11373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1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允许团队成员选择</a:t>
          </a:r>
          <a:r>
            <a:rPr lang="zh-CN" altLang="en-US" sz="2100" b="1" kern="12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尝试一两个迭代周期</a:t>
          </a:r>
          <a:endParaRPr lang="en-US" altLang="zh-CN" sz="2100" b="1" kern="1200" dirty="0">
            <a:solidFill>
              <a:srgbClr val="C0000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378404" y="2578044"/>
        <a:ext cx="1710776" cy="1568211"/>
      </dsp:txXfrm>
    </dsp:sp>
  </dsp:spTree>
</dsp:drawing>
</file>

<file path=ppt/diagrams/drawing3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457EA7-CB6D-4C42-8647-0B2810702F3E}">
      <dsp:nvSpPr>
        <dsp:cNvPr id="0" name=""/>
        <dsp:cNvSpPr/>
      </dsp:nvSpPr>
      <dsp:spPr>
        <a:xfrm>
          <a:off x="6214" y="209258"/>
          <a:ext cx="2452585" cy="2491040"/>
        </a:xfrm>
        <a:prstGeom prst="roundRect">
          <a:avLst>
            <a:gd name="adj" fmla="val 10000"/>
          </a:avLst>
        </a:prstGeom>
        <a:solidFill>
          <a:schemeClr val="accent3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b="1" kern="1200" dirty="0">
              <a:solidFill>
                <a:srgbClr val="FFFF00"/>
              </a:solidFill>
            </a:rPr>
            <a:t>输入</a:t>
          </a:r>
          <a:endParaRPr lang="en-US" altLang="zh-CN" sz="1800" b="1" kern="1200" dirty="0">
            <a:solidFill>
              <a:srgbClr val="FFFF00"/>
            </a:solidFill>
          </a:endParaRP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1</a:t>
          </a:r>
          <a:r>
            <a:rPr lang="zh-CN" altLang="en-US" sz="1800" kern="1200" dirty="0"/>
            <a:t>、项目人员分派 </a:t>
          </a:r>
          <a:endParaRPr lang="en-US" altLang="zh-CN" sz="1800" kern="1200" dirty="0"/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2</a:t>
          </a:r>
          <a:r>
            <a:rPr lang="zh-CN" altLang="en-US" sz="1800" kern="1200" dirty="0"/>
            <a:t>、团队绩效评价</a:t>
          </a:r>
          <a:endParaRPr lang="en-US" altLang="zh-CN" sz="1800" kern="1200" dirty="0"/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3</a:t>
          </a:r>
          <a:r>
            <a:rPr lang="zh-CN" altLang="en-US" sz="1800" kern="1200" dirty="0"/>
            <a:t>、绩效报告</a:t>
          </a:r>
          <a:endParaRPr lang="en-US" altLang="zh-CN" sz="1800" kern="1200" dirty="0">
            <a:solidFill>
              <a:schemeClr val="bg1"/>
            </a:solidFill>
          </a:endParaRPr>
        </a:p>
      </dsp:txBody>
      <dsp:txXfrm>
        <a:off x="78048" y="281092"/>
        <a:ext cx="2308917" cy="2347372"/>
      </dsp:txXfrm>
    </dsp:sp>
    <dsp:sp modelId="{14652B25-4626-446B-9772-CF707F7DD993}">
      <dsp:nvSpPr>
        <dsp:cNvPr id="0" name=""/>
        <dsp:cNvSpPr/>
      </dsp:nvSpPr>
      <dsp:spPr>
        <a:xfrm>
          <a:off x="2644141" y="1224955"/>
          <a:ext cx="392923" cy="459646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600" kern="1200" dirty="0"/>
        </a:p>
      </dsp:txBody>
      <dsp:txXfrm>
        <a:off x="2644141" y="1316884"/>
        <a:ext cx="275046" cy="275788"/>
      </dsp:txXfrm>
    </dsp:sp>
    <dsp:sp modelId="{C8D7C99F-054B-458A-BA78-5C1A22ACEBC6}">
      <dsp:nvSpPr>
        <dsp:cNvPr id="0" name=""/>
        <dsp:cNvSpPr/>
      </dsp:nvSpPr>
      <dsp:spPr>
        <a:xfrm>
          <a:off x="3200165" y="209258"/>
          <a:ext cx="2695809" cy="2491040"/>
        </a:xfrm>
        <a:prstGeom prst="roundRect">
          <a:avLst>
            <a:gd name="adj" fmla="val 10000"/>
          </a:avLst>
        </a:prstGeom>
        <a:solidFill>
          <a:schemeClr val="accent3">
            <a:shade val="80000"/>
            <a:hueOff val="-208630"/>
            <a:satOff val="-20103"/>
            <a:lumOff val="1922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zh-CN" altLang="en-US" sz="2000" b="1" kern="1200" dirty="0">
              <a:solidFill>
                <a:srgbClr val="FFFF00"/>
              </a:solidFill>
            </a:rPr>
            <a:t>工具与技术</a:t>
          </a:r>
          <a:endParaRPr lang="en-US" altLang="zh-CN" sz="2000" b="1" kern="1200" dirty="0">
            <a:solidFill>
              <a:srgbClr val="FFFF00"/>
            </a:solidFill>
          </a:endParaRPr>
        </a:p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altLang="zh-CN" sz="2000" b="0" kern="1200" dirty="0">
              <a:solidFill>
                <a:schemeClr val="bg1"/>
              </a:solidFill>
            </a:rPr>
            <a:t>1.</a:t>
          </a:r>
          <a:r>
            <a:rPr lang="zh-CN" altLang="zh-CN" sz="2000" b="0" kern="1200" dirty="0">
              <a:solidFill>
                <a:schemeClr val="bg1"/>
              </a:solidFill>
            </a:rPr>
            <a:t>人际关系技能</a:t>
          </a:r>
        </a:p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altLang="zh-CN" sz="2000" b="0" kern="1200" dirty="0">
              <a:solidFill>
                <a:schemeClr val="bg1"/>
              </a:solidFill>
            </a:rPr>
            <a:t>2.</a:t>
          </a:r>
          <a:r>
            <a:rPr lang="zh-CN" altLang="zh-CN" sz="2000" b="0" kern="1200" dirty="0">
              <a:solidFill>
                <a:schemeClr val="bg1"/>
              </a:solidFill>
            </a:rPr>
            <a:t>观察和交谈</a:t>
          </a:r>
        </a:p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altLang="zh-CN" sz="2000" b="0" kern="1200" dirty="0">
              <a:solidFill>
                <a:schemeClr val="bg1"/>
              </a:solidFill>
            </a:rPr>
            <a:t>3.</a:t>
          </a:r>
          <a:r>
            <a:rPr lang="zh-CN" altLang="zh-CN" sz="2000" b="0" kern="1200" dirty="0">
              <a:solidFill>
                <a:schemeClr val="bg1"/>
              </a:solidFill>
            </a:rPr>
            <a:t>冲突管理</a:t>
          </a:r>
        </a:p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altLang="zh-CN" sz="2000" b="0" kern="1200" dirty="0">
              <a:solidFill>
                <a:schemeClr val="bg1"/>
              </a:solidFill>
            </a:rPr>
            <a:t>4.</a:t>
          </a:r>
          <a:r>
            <a:rPr lang="zh-CN" altLang="en-US" sz="2000" b="0" kern="1200" dirty="0">
              <a:solidFill>
                <a:schemeClr val="bg1"/>
              </a:solidFill>
            </a:rPr>
            <a:t>项目管理信息系统</a:t>
          </a:r>
          <a:endParaRPr lang="zh-CN" altLang="zh-CN" sz="2000" b="0" kern="1200" dirty="0">
            <a:solidFill>
              <a:schemeClr val="bg1"/>
            </a:solidFill>
          </a:endParaRPr>
        </a:p>
      </dsp:txBody>
      <dsp:txXfrm>
        <a:off x="3273125" y="282218"/>
        <a:ext cx="2549889" cy="2345120"/>
      </dsp:txXfrm>
    </dsp:sp>
    <dsp:sp modelId="{464DA894-C465-4F92-9ED2-46AEB669D8E1}">
      <dsp:nvSpPr>
        <dsp:cNvPr id="0" name=""/>
        <dsp:cNvSpPr/>
      </dsp:nvSpPr>
      <dsp:spPr>
        <a:xfrm>
          <a:off x="6081316" y="1224955"/>
          <a:ext cx="392923" cy="459646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shade val="90000"/>
            <a:hueOff val="-416633"/>
            <a:satOff val="-39672"/>
            <a:lumOff val="3695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600" kern="1200"/>
        </a:p>
      </dsp:txBody>
      <dsp:txXfrm>
        <a:off x="6081316" y="1316884"/>
        <a:ext cx="275046" cy="275788"/>
      </dsp:txXfrm>
    </dsp:sp>
    <dsp:sp modelId="{642BD169-43AF-4664-BFC7-EF3BDBC7605C}">
      <dsp:nvSpPr>
        <dsp:cNvPr id="0" name=""/>
        <dsp:cNvSpPr/>
      </dsp:nvSpPr>
      <dsp:spPr>
        <a:xfrm>
          <a:off x="6637340" y="209258"/>
          <a:ext cx="2285945" cy="2491040"/>
        </a:xfrm>
        <a:prstGeom prst="roundRect">
          <a:avLst>
            <a:gd name="adj" fmla="val 10000"/>
          </a:avLst>
        </a:prstGeom>
        <a:solidFill>
          <a:schemeClr val="accent3">
            <a:shade val="80000"/>
            <a:hueOff val="-417260"/>
            <a:satOff val="-40206"/>
            <a:lumOff val="3845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kern="1200" dirty="0">
              <a:solidFill>
                <a:srgbClr val="FFFF00"/>
              </a:solidFill>
            </a:rPr>
            <a:t>输出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zh-CN" sz="2000" b="0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变更请求</a:t>
          </a:r>
          <a:endParaRPr lang="zh-CN" altLang="zh-CN" sz="2000" b="0" kern="1200" dirty="0">
            <a:solidFill>
              <a:srgbClr val="FF000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704293" y="276211"/>
        <a:ext cx="2152039" cy="2357134"/>
      </dsp:txXfrm>
    </dsp:sp>
  </dsp:spTree>
</dsp:drawing>
</file>

<file path=ppt/diagrams/drawing3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457EA7-CB6D-4C42-8647-0B2810702F3E}">
      <dsp:nvSpPr>
        <dsp:cNvPr id="0" name=""/>
        <dsp:cNvSpPr/>
      </dsp:nvSpPr>
      <dsp:spPr>
        <a:xfrm>
          <a:off x="6214" y="209258"/>
          <a:ext cx="2452585" cy="2491040"/>
        </a:xfrm>
        <a:prstGeom prst="roundRect">
          <a:avLst>
            <a:gd name="adj" fmla="val 10000"/>
          </a:avLst>
        </a:prstGeom>
        <a:solidFill>
          <a:schemeClr val="accent3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b="1" kern="1200" dirty="0">
              <a:solidFill>
                <a:srgbClr val="FFFF00"/>
              </a:solidFill>
            </a:rPr>
            <a:t>输入</a:t>
          </a:r>
          <a:endParaRPr lang="en-US" altLang="zh-CN" sz="1800" b="1" kern="1200" dirty="0">
            <a:solidFill>
              <a:srgbClr val="FFFF00"/>
            </a:solidFill>
          </a:endParaRP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1</a:t>
          </a:r>
          <a:r>
            <a:rPr lang="zh-CN" altLang="en-US" sz="1800" kern="1200" dirty="0"/>
            <a:t>、项目人员分派 </a:t>
          </a:r>
          <a:endParaRPr lang="en-US" altLang="zh-CN" sz="1800" kern="1200" dirty="0"/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2</a:t>
          </a:r>
          <a:r>
            <a:rPr lang="zh-CN" altLang="en-US" sz="1800" kern="1200" dirty="0"/>
            <a:t>、团队绩效评价</a:t>
          </a:r>
          <a:endParaRPr lang="en-US" altLang="zh-CN" sz="1800" kern="1200" dirty="0"/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3</a:t>
          </a:r>
          <a:r>
            <a:rPr lang="zh-CN" altLang="en-US" sz="1800" kern="1200" dirty="0"/>
            <a:t>、绩效报告</a:t>
          </a:r>
          <a:endParaRPr lang="en-US" altLang="zh-CN" sz="1800" kern="1200" dirty="0">
            <a:solidFill>
              <a:schemeClr val="bg1"/>
            </a:solidFill>
          </a:endParaRPr>
        </a:p>
      </dsp:txBody>
      <dsp:txXfrm>
        <a:off x="78048" y="281092"/>
        <a:ext cx="2308917" cy="2347372"/>
      </dsp:txXfrm>
    </dsp:sp>
    <dsp:sp modelId="{14652B25-4626-446B-9772-CF707F7DD993}">
      <dsp:nvSpPr>
        <dsp:cNvPr id="0" name=""/>
        <dsp:cNvSpPr/>
      </dsp:nvSpPr>
      <dsp:spPr>
        <a:xfrm>
          <a:off x="2644141" y="1224955"/>
          <a:ext cx="392923" cy="459646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600" kern="1200" dirty="0"/>
        </a:p>
      </dsp:txBody>
      <dsp:txXfrm>
        <a:off x="2644141" y="1316884"/>
        <a:ext cx="275046" cy="275788"/>
      </dsp:txXfrm>
    </dsp:sp>
    <dsp:sp modelId="{C8D7C99F-054B-458A-BA78-5C1A22ACEBC6}">
      <dsp:nvSpPr>
        <dsp:cNvPr id="0" name=""/>
        <dsp:cNvSpPr/>
      </dsp:nvSpPr>
      <dsp:spPr>
        <a:xfrm>
          <a:off x="3200165" y="209258"/>
          <a:ext cx="2695809" cy="2491040"/>
        </a:xfrm>
        <a:prstGeom prst="roundRect">
          <a:avLst>
            <a:gd name="adj" fmla="val 10000"/>
          </a:avLst>
        </a:prstGeom>
        <a:solidFill>
          <a:schemeClr val="accent3">
            <a:shade val="80000"/>
            <a:hueOff val="-208630"/>
            <a:satOff val="-20103"/>
            <a:lumOff val="1922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zh-CN" altLang="en-US" sz="2000" b="1" kern="1200" dirty="0">
              <a:solidFill>
                <a:srgbClr val="FFFF00"/>
              </a:solidFill>
            </a:rPr>
            <a:t>工具与技术</a:t>
          </a:r>
          <a:endParaRPr lang="en-US" altLang="zh-CN" sz="2000" b="1" kern="1200" dirty="0">
            <a:solidFill>
              <a:srgbClr val="FFFF00"/>
            </a:solidFill>
          </a:endParaRPr>
        </a:p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altLang="zh-CN" sz="2000" b="0" kern="1200" dirty="0">
              <a:solidFill>
                <a:schemeClr val="bg1"/>
              </a:solidFill>
            </a:rPr>
            <a:t>1.</a:t>
          </a:r>
          <a:r>
            <a:rPr lang="zh-CN" altLang="zh-CN" sz="2000" b="0" kern="1200" dirty="0">
              <a:solidFill>
                <a:schemeClr val="bg1"/>
              </a:solidFill>
            </a:rPr>
            <a:t>人际关系技能</a:t>
          </a:r>
        </a:p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altLang="zh-CN" sz="2000" b="0" kern="1200" dirty="0">
              <a:solidFill>
                <a:schemeClr val="bg1"/>
              </a:solidFill>
            </a:rPr>
            <a:t>2.</a:t>
          </a:r>
          <a:r>
            <a:rPr lang="zh-CN" altLang="zh-CN" sz="2000" b="0" kern="1200" dirty="0">
              <a:solidFill>
                <a:schemeClr val="bg1"/>
              </a:solidFill>
            </a:rPr>
            <a:t>观察和交谈</a:t>
          </a:r>
        </a:p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altLang="zh-CN" sz="2000" b="0" kern="1200" dirty="0">
              <a:solidFill>
                <a:schemeClr val="bg1"/>
              </a:solidFill>
            </a:rPr>
            <a:t>3.</a:t>
          </a:r>
          <a:r>
            <a:rPr lang="zh-CN" altLang="zh-CN" sz="2000" b="0" kern="1200" dirty="0">
              <a:solidFill>
                <a:schemeClr val="bg1"/>
              </a:solidFill>
            </a:rPr>
            <a:t>冲突管理</a:t>
          </a:r>
        </a:p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altLang="zh-CN" sz="2000" b="0" kern="1200" dirty="0">
              <a:solidFill>
                <a:schemeClr val="bg1"/>
              </a:solidFill>
            </a:rPr>
            <a:t>4.</a:t>
          </a:r>
          <a:r>
            <a:rPr lang="zh-CN" altLang="en-US" sz="2000" b="0" kern="1200" dirty="0">
              <a:solidFill>
                <a:schemeClr val="bg1"/>
              </a:solidFill>
            </a:rPr>
            <a:t>项目管理信息系统</a:t>
          </a:r>
          <a:endParaRPr lang="zh-CN" altLang="zh-CN" sz="2000" b="0" kern="1200" dirty="0">
            <a:solidFill>
              <a:schemeClr val="bg1"/>
            </a:solidFill>
          </a:endParaRPr>
        </a:p>
      </dsp:txBody>
      <dsp:txXfrm>
        <a:off x="3273125" y="282218"/>
        <a:ext cx="2549889" cy="2345120"/>
      </dsp:txXfrm>
    </dsp:sp>
    <dsp:sp modelId="{464DA894-C465-4F92-9ED2-46AEB669D8E1}">
      <dsp:nvSpPr>
        <dsp:cNvPr id="0" name=""/>
        <dsp:cNvSpPr/>
      </dsp:nvSpPr>
      <dsp:spPr>
        <a:xfrm>
          <a:off x="6081316" y="1224955"/>
          <a:ext cx="392923" cy="459646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shade val="90000"/>
            <a:hueOff val="-416633"/>
            <a:satOff val="-39672"/>
            <a:lumOff val="3695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600" kern="1200"/>
        </a:p>
      </dsp:txBody>
      <dsp:txXfrm>
        <a:off x="6081316" y="1316884"/>
        <a:ext cx="275046" cy="275788"/>
      </dsp:txXfrm>
    </dsp:sp>
    <dsp:sp modelId="{642BD169-43AF-4664-BFC7-EF3BDBC7605C}">
      <dsp:nvSpPr>
        <dsp:cNvPr id="0" name=""/>
        <dsp:cNvSpPr/>
      </dsp:nvSpPr>
      <dsp:spPr>
        <a:xfrm>
          <a:off x="6637340" y="209258"/>
          <a:ext cx="2285945" cy="2491040"/>
        </a:xfrm>
        <a:prstGeom prst="roundRect">
          <a:avLst>
            <a:gd name="adj" fmla="val 10000"/>
          </a:avLst>
        </a:prstGeom>
        <a:solidFill>
          <a:schemeClr val="accent3">
            <a:shade val="80000"/>
            <a:hueOff val="-417260"/>
            <a:satOff val="-40206"/>
            <a:lumOff val="3845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kern="1200" dirty="0">
              <a:solidFill>
                <a:srgbClr val="FFFF00"/>
              </a:solidFill>
            </a:rPr>
            <a:t>输出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zh-CN" sz="2000" b="0" kern="1200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变更请求</a:t>
          </a:r>
        </a:p>
      </dsp:txBody>
      <dsp:txXfrm>
        <a:off x="6704293" y="276211"/>
        <a:ext cx="2152039" cy="2357134"/>
      </dsp:txXfrm>
    </dsp:sp>
  </dsp:spTree>
</dsp:drawing>
</file>

<file path=ppt/diagrams/drawing3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457EA7-CB6D-4C42-8647-0B2810702F3E}">
      <dsp:nvSpPr>
        <dsp:cNvPr id="0" name=""/>
        <dsp:cNvSpPr/>
      </dsp:nvSpPr>
      <dsp:spPr>
        <a:xfrm>
          <a:off x="4623" y="90531"/>
          <a:ext cx="2381419" cy="2992309"/>
        </a:xfrm>
        <a:prstGeom prst="roundRect">
          <a:avLst>
            <a:gd name="adj" fmla="val 10000"/>
          </a:avLst>
        </a:prstGeom>
        <a:solidFill>
          <a:schemeClr val="accent3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b="1" kern="1200" dirty="0">
              <a:solidFill>
                <a:srgbClr val="FFFF00"/>
              </a:solidFill>
            </a:rPr>
            <a:t>输入</a:t>
          </a:r>
          <a:endParaRPr lang="en-US" altLang="zh-CN" sz="1800" b="1" kern="1200" dirty="0">
            <a:solidFill>
              <a:srgbClr val="FFFF00"/>
            </a:solidFill>
          </a:endParaRP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>
              <a:solidFill>
                <a:schemeClr val="bg1"/>
              </a:solidFill>
            </a:rPr>
            <a:t>1</a:t>
          </a:r>
          <a:r>
            <a:rPr lang="zh-CN" altLang="en-US" sz="1800" kern="1200" dirty="0">
              <a:solidFill>
                <a:schemeClr val="bg1"/>
              </a:solidFill>
            </a:rPr>
            <a:t>、项目管理计划</a:t>
          </a:r>
          <a:endParaRPr lang="en-US" altLang="zh-CN" sz="1800" kern="1200" dirty="0">
            <a:solidFill>
              <a:schemeClr val="bg1"/>
            </a:solidFill>
          </a:endParaRP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>
              <a:solidFill>
                <a:schemeClr val="bg1"/>
              </a:solidFill>
            </a:rPr>
            <a:t>2</a:t>
          </a:r>
          <a:r>
            <a:rPr lang="zh-CN" altLang="en-US" sz="1800" kern="1200" dirty="0">
              <a:solidFill>
                <a:schemeClr val="bg1"/>
              </a:solidFill>
            </a:rPr>
            <a:t>、项目进度计划</a:t>
          </a:r>
          <a:endParaRPr lang="en-US" altLang="zh-CN" sz="1800" kern="1200" dirty="0">
            <a:solidFill>
              <a:schemeClr val="bg1"/>
            </a:solidFill>
          </a:endParaRP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>
              <a:solidFill>
                <a:schemeClr val="bg1"/>
              </a:solidFill>
            </a:rPr>
            <a:t>3</a:t>
          </a:r>
          <a:r>
            <a:rPr lang="zh-CN" altLang="en-US" sz="1800" kern="1200" dirty="0">
              <a:solidFill>
                <a:schemeClr val="bg1"/>
              </a:solidFill>
            </a:rPr>
            <a:t>、资源需求</a:t>
          </a:r>
          <a:endParaRPr lang="en-US" altLang="zh-CN" sz="1800" kern="1200" dirty="0">
            <a:solidFill>
              <a:schemeClr val="bg1"/>
            </a:solidFill>
          </a:endParaRP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>
              <a:solidFill>
                <a:schemeClr val="bg1"/>
              </a:solidFill>
            </a:rPr>
            <a:t>4</a:t>
          </a:r>
          <a:r>
            <a:rPr lang="zh-CN" altLang="en-US" sz="1800" kern="1200" dirty="0">
              <a:solidFill>
                <a:schemeClr val="bg1"/>
              </a:solidFill>
            </a:rPr>
            <a:t>、人员配备管理计划</a:t>
          </a:r>
          <a:endParaRPr lang="en-US" altLang="zh-CN" sz="1800" kern="1200" dirty="0">
            <a:solidFill>
              <a:schemeClr val="bg1"/>
            </a:solidFill>
          </a:endParaRPr>
        </a:p>
      </dsp:txBody>
      <dsp:txXfrm>
        <a:off x="74372" y="160280"/>
        <a:ext cx="2241921" cy="2852811"/>
      </dsp:txXfrm>
    </dsp:sp>
    <dsp:sp modelId="{14652B25-4626-446B-9772-CF707F7DD993}">
      <dsp:nvSpPr>
        <dsp:cNvPr id="0" name=""/>
        <dsp:cNvSpPr/>
      </dsp:nvSpPr>
      <dsp:spPr>
        <a:xfrm>
          <a:off x="2524242" y="1415318"/>
          <a:ext cx="292983" cy="342735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600" kern="1200" dirty="0"/>
        </a:p>
      </dsp:txBody>
      <dsp:txXfrm>
        <a:off x="2524242" y="1483865"/>
        <a:ext cx="205088" cy="205641"/>
      </dsp:txXfrm>
    </dsp:sp>
    <dsp:sp modelId="{C8D7C99F-054B-458A-BA78-5C1A22ACEBC6}">
      <dsp:nvSpPr>
        <dsp:cNvPr id="0" name=""/>
        <dsp:cNvSpPr/>
      </dsp:nvSpPr>
      <dsp:spPr>
        <a:xfrm>
          <a:off x="2938842" y="90531"/>
          <a:ext cx="3086155" cy="2992309"/>
        </a:xfrm>
        <a:prstGeom prst="roundRect">
          <a:avLst>
            <a:gd name="adj" fmla="val 10000"/>
          </a:avLst>
        </a:prstGeom>
        <a:solidFill>
          <a:schemeClr val="accent3">
            <a:shade val="80000"/>
            <a:hueOff val="-208630"/>
            <a:satOff val="-20103"/>
            <a:lumOff val="1922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zh-CN" altLang="en-US" sz="2000" b="1" kern="1200" dirty="0">
              <a:solidFill>
                <a:srgbClr val="FFFF00"/>
              </a:solidFill>
            </a:rPr>
            <a:t>工具与技术</a:t>
          </a:r>
          <a:endParaRPr lang="en-US" altLang="zh-CN" sz="2000" b="1" kern="1200" dirty="0">
            <a:solidFill>
              <a:srgbClr val="FFFF00"/>
            </a:solidFill>
          </a:endParaRPr>
        </a:p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altLang="zh-CN" sz="2000" b="0" kern="1200" dirty="0">
              <a:solidFill>
                <a:schemeClr val="bg1"/>
              </a:solidFill>
            </a:rPr>
            <a:t>1</a:t>
          </a:r>
          <a:r>
            <a:rPr lang="zh-CN" altLang="en-US" sz="2000" b="0" kern="1200" dirty="0">
              <a:solidFill>
                <a:schemeClr val="bg1"/>
              </a:solidFill>
            </a:rPr>
            <a:t>、数据分析</a:t>
          </a:r>
          <a:r>
            <a:rPr lang="en-US" altLang="zh-CN" sz="2000" b="0" kern="1200" dirty="0">
              <a:solidFill>
                <a:schemeClr val="bg1"/>
              </a:solidFill>
            </a:rPr>
            <a:t>(</a:t>
          </a:r>
          <a:r>
            <a:rPr lang="zh-CN" altLang="en-US" sz="1800" b="0" kern="1200" dirty="0">
              <a:solidFill>
                <a:schemeClr val="bg1"/>
              </a:solidFill>
            </a:rPr>
            <a:t>备选方案分析、绩效审查、趋势分析</a:t>
          </a:r>
          <a:r>
            <a:rPr lang="en-US" altLang="zh-CN" sz="1800" b="0" kern="1200" dirty="0">
              <a:solidFill>
                <a:schemeClr val="bg1"/>
              </a:solidFill>
            </a:rPr>
            <a:t>)</a:t>
          </a:r>
          <a:endParaRPr lang="zh-CN" altLang="zh-CN" sz="2000" b="0" kern="1200" dirty="0">
            <a:solidFill>
              <a:schemeClr val="bg1"/>
            </a:solidFill>
          </a:endParaRPr>
        </a:p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altLang="zh-CN" sz="2000" b="0" kern="1200" dirty="0">
              <a:solidFill>
                <a:schemeClr val="bg1"/>
              </a:solidFill>
            </a:rPr>
            <a:t>2</a:t>
          </a:r>
          <a:r>
            <a:rPr lang="zh-CN" altLang="en-US" sz="2000" b="0" kern="1200" dirty="0">
              <a:solidFill>
                <a:schemeClr val="bg1"/>
              </a:solidFill>
            </a:rPr>
            <a:t>、人际关系与团队技能</a:t>
          </a:r>
          <a:r>
            <a:rPr lang="en-US" altLang="zh-CN" sz="2000" b="0" kern="1200" dirty="0">
              <a:solidFill>
                <a:schemeClr val="bg1"/>
              </a:solidFill>
            </a:rPr>
            <a:t>(</a:t>
          </a:r>
          <a:r>
            <a:rPr lang="zh-CN" altLang="en-US" sz="1800" b="0" kern="1200" dirty="0">
              <a:solidFill>
                <a:schemeClr val="bg1"/>
              </a:solidFill>
            </a:rPr>
            <a:t>谈判、影响力</a:t>
          </a:r>
          <a:r>
            <a:rPr lang="en-US" altLang="zh-CN" sz="1800" b="0" kern="1200" dirty="0">
              <a:solidFill>
                <a:schemeClr val="bg1"/>
              </a:solidFill>
            </a:rPr>
            <a:t>)</a:t>
          </a:r>
          <a:endParaRPr lang="en-US" altLang="zh-CN" sz="2400" b="0" kern="1200" dirty="0">
            <a:solidFill>
              <a:schemeClr val="bg1"/>
            </a:solidFill>
          </a:endParaRPr>
        </a:p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altLang="zh-CN" sz="2000" b="0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3</a:t>
          </a:r>
          <a:r>
            <a:rPr lang="zh-CN" altLang="en-US" sz="2000" b="0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、问题解决</a:t>
          </a:r>
          <a:endParaRPr lang="en-US" altLang="zh-CN" sz="2000" b="0" kern="1200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026484" y="178173"/>
        <a:ext cx="2910871" cy="2817025"/>
      </dsp:txXfrm>
    </dsp:sp>
    <dsp:sp modelId="{464DA894-C465-4F92-9ED2-46AEB669D8E1}">
      <dsp:nvSpPr>
        <dsp:cNvPr id="0" name=""/>
        <dsp:cNvSpPr/>
      </dsp:nvSpPr>
      <dsp:spPr>
        <a:xfrm>
          <a:off x="6163198" y="1415318"/>
          <a:ext cx="292983" cy="342735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shade val="90000"/>
            <a:hueOff val="-416633"/>
            <a:satOff val="-39672"/>
            <a:lumOff val="3695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600" kern="1200"/>
        </a:p>
      </dsp:txBody>
      <dsp:txXfrm>
        <a:off x="6163198" y="1483865"/>
        <a:ext cx="205088" cy="205641"/>
      </dsp:txXfrm>
    </dsp:sp>
    <dsp:sp modelId="{642BD169-43AF-4664-BFC7-EF3BDBC7605C}">
      <dsp:nvSpPr>
        <dsp:cNvPr id="0" name=""/>
        <dsp:cNvSpPr/>
      </dsp:nvSpPr>
      <dsp:spPr>
        <a:xfrm>
          <a:off x="6577798" y="90531"/>
          <a:ext cx="2454582" cy="2992309"/>
        </a:xfrm>
        <a:prstGeom prst="roundRect">
          <a:avLst>
            <a:gd name="adj" fmla="val 10000"/>
          </a:avLst>
        </a:prstGeom>
        <a:solidFill>
          <a:schemeClr val="accent3">
            <a:shade val="80000"/>
            <a:hueOff val="-417260"/>
            <a:satOff val="-40206"/>
            <a:lumOff val="3845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kern="1200" dirty="0">
              <a:solidFill>
                <a:srgbClr val="FFFF00"/>
              </a:solidFill>
            </a:rPr>
            <a:t>输出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b="0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1</a:t>
          </a:r>
          <a:r>
            <a:rPr lang="zh-CN" altLang="en-US" sz="2000" b="0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、变更请求</a:t>
          </a:r>
          <a:endParaRPr lang="en-US" altLang="zh-CN" sz="2000" b="0" kern="1200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b="0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2</a:t>
          </a:r>
          <a:r>
            <a:rPr lang="zh-CN" altLang="en-US" sz="2000" b="0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、进度基准</a:t>
          </a:r>
          <a:r>
            <a:rPr lang="zh-CN" altLang="en-US" sz="1800" b="0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（更新）</a:t>
          </a:r>
          <a:endParaRPr lang="en-US" altLang="zh-CN" sz="2000" b="0" kern="1200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b="0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3</a:t>
          </a:r>
          <a:r>
            <a:rPr lang="zh-CN" altLang="en-US" sz="2000" b="0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、成本基准</a:t>
          </a:r>
          <a:r>
            <a:rPr lang="zh-CN" altLang="en-US" sz="1800" b="0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（更新）</a:t>
          </a:r>
          <a:endParaRPr lang="zh-CN" altLang="en-US" sz="2000" b="0" kern="1200" dirty="0">
            <a:solidFill>
              <a:schemeClr val="bg1"/>
            </a:solidFill>
          </a:endParaRPr>
        </a:p>
      </dsp:txBody>
      <dsp:txXfrm>
        <a:off x="6649690" y="162423"/>
        <a:ext cx="2310798" cy="284852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457EA7-CB6D-4C42-8647-0B2810702F3E}">
      <dsp:nvSpPr>
        <dsp:cNvPr id="0" name=""/>
        <dsp:cNvSpPr/>
      </dsp:nvSpPr>
      <dsp:spPr>
        <a:xfrm>
          <a:off x="10437" y="346216"/>
          <a:ext cx="2032940" cy="2480939"/>
        </a:xfrm>
        <a:prstGeom prst="roundRect">
          <a:avLst>
            <a:gd name="adj" fmla="val 10000"/>
          </a:avLst>
        </a:prstGeom>
        <a:solidFill>
          <a:schemeClr val="accent3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b="1" kern="1200" dirty="0">
              <a:solidFill>
                <a:srgbClr val="FFFF00"/>
              </a:solidFill>
            </a:rPr>
            <a:t>输入</a:t>
          </a:r>
          <a:endParaRPr lang="en-US" altLang="zh-CN" sz="1800" b="1" kern="1200" dirty="0">
            <a:solidFill>
              <a:srgbClr val="FFFF00"/>
            </a:solidFill>
          </a:endParaRP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>
              <a:solidFill>
                <a:schemeClr val="bg1"/>
              </a:solidFill>
            </a:rPr>
            <a:t>1</a:t>
          </a:r>
          <a:r>
            <a:rPr lang="zh-CN" altLang="en-US" sz="1800" kern="1200" dirty="0">
              <a:solidFill>
                <a:schemeClr val="bg1"/>
              </a:solidFill>
            </a:rPr>
            <a:t>、项目管理计划</a:t>
          </a:r>
          <a:endParaRPr lang="en-US" altLang="zh-CN" sz="1800" kern="1200" dirty="0">
            <a:solidFill>
              <a:schemeClr val="bg1"/>
            </a:solidFill>
          </a:endParaRP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>
              <a:solidFill>
                <a:schemeClr val="bg1"/>
              </a:solidFill>
            </a:rPr>
            <a:t>2</a:t>
          </a:r>
          <a:r>
            <a:rPr lang="zh-CN" altLang="en-US" sz="1800" kern="1200" dirty="0">
              <a:solidFill>
                <a:schemeClr val="bg1"/>
              </a:solidFill>
            </a:rPr>
            <a:t>、项目章程</a:t>
          </a:r>
          <a:endParaRPr lang="en-US" altLang="zh-CN" sz="1800" kern="1200" dirty="0">
            <a:solidFill>
              <a:schemeClr val="bg1"/>
            </a:solidFill>
          </a:endParaRPr>
        </a:p>
      </dsp:txBody>
      <dsp:txXfrm>
        <a:off x="69980" y="405759"/>
        <a:ext cx="1913854" cy="2361853"/>
      </dsp:txXfrm>
    </dsp:sp>
    <dsp:sp modelId="{14652B25-4626-446B-9772-CF707F7DD993}">
      <dsp:nvSpPr>
        <dsp:cNvPr id="0" name=""/>
        <dsp:cNvSpPr/>
      </dsp:nvSpPr>
      <dsp:spPr>
        <a:xfrm>
          <a:off x="2197007" y="1396186"/>
          <a:ext cx="325693" cy="380999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600" kern="1200" dirty="0"/>
        </a:p>
      </dsp:txBody>
      <dsp:txXfrm>
        <a:off x="2197007" y="1472386"/>
        <a:ext cx="227985" cy="228599"/>
      </dsp:txXfrm>
    </dsp:sp>
    <dsp:sp modelId="{C8D7C99F-054B-458A-BA78-5C1A22ACEBC6}">
      <dsp:nvSpPr>
        <dsp:cNvPr id="0" name=""/>
        <dsp:cNvSpPr/>
      </dsp:nvSpPr>
      <dsp:spPr>
        <a:xfrm>
          <a:off x="2657894" y="346216"/>
          <a:ext cx="3025537" cy="2480939"/>
        </a:xfrm>
        <a:prstGeom prst="roundRect">
          <a:avLst>
            <a:gd name="adj" fmla="val 10000"/>
          </a:avLst>
        </a:prstGeom>
        <a:solidFill>
          <a:schemeClr val="accent3">
            <a:shade val="80000"/>
            <a:hueOff val="-208630"/>
            <a:satOff val="-20103"/>
            <a:lumOff val="1922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zh-CN" altLang="en-US" sz="2000" b="1" kern="1200" dirty="0">
              <a:solidFill>
                <a:srgbClr val="FFFF00"/>
              </a:solidFill>
            </a:rPr>
            <a:t>工具与技术</a:t>
          </a:r>
          <a:endParaRPr lang="en-US" altLang="zh-CN" sz="2000" b="1" kern="1200" dirty="0">
            <a:solidFill>
              <a:srgbClr val="FFFF00"/>
            </a:solidFill>
          </a:endParaRPr>
        </a:p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altLang="zh-CN" sz="2000" b="0" kern="1200" dirty="0">
              <a:solidFill>
                <a:schemeClr val="bg1"/>
              </a:solidFill>
            </a:rPr>
            <a:t>1</a:t>
          </a:r>
          <a:r>
            <a:rPr lang="zh-CN" altLang="en-US" sz="2000" b="0" kern="1200" dirty="0">
              <a:solidFill>
                <a:schemeClr val="bg1"/>
              </a:solidFill>
            </a:rPr>
            <a:t>、</a:t>
          </a:r>
          <a:r>
            <a:rPr lang="zh-CN" altLang="zh-CN" sz="2000" b="0" kern="1200" dirty="0">
              <a:solidFill>
                <a:schemeClr val="bg1"/>
              </a:solidFill>
            </a:rPr>
            <a:t>专家判断</a:t>
          </a:r>
        </a:p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altLang="zh-CN" sz="2000" b="0" kern="1200" dirty="0">
              <a:solidFill>
                <a:schemeClr val="bg1"/>
              </a:solidFill>
            </a:rPr>
            <a:t>2</a:t>
          </a:r>
          <a:r>
            <a:rPr lang="zh-CN" altLang="en-US" sz="2000" b="0" kern="1200" dirty="0">
              <a:solidFill>
                <a:schemeClr val="bg1"/>
              </a:solidFill>
            </a:rPr>
            <a:t>、规划</a:t>
          </a:r>
          <a:r>
            <a:rPr lang="zh-CN" altLang="zh-CN" sz="2000" b="0" kern="1200" dirty="0">
              <a:solidFill>
                <a:schemeClr val="bg1"/>
              </a:solidFill>
            </a:rPr>
            <a:t>会议</a:t>
          </a:r>
          <a:endParaRPr lang="en-US" altLang="zh-CN" sz="2000" b="0" kern="1200" dirty="0">
            <a:solidFill>
              <a:schemeClr val="bg1"/>
            </a:solidFill>
          </a:endParaRPr>
        </a:p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altLang="zh-CN" sz="2000" b="0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3</a:t>
          </a:r>
          <a:r>
            <a:rPr lang="zh-CN" altLang="en-US" sz="2000" b="0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、组织理论</a:t>
          </a:r>
          <a:endParaRPr lang="en-US" altLang="zh-CN" sz="2000" b="0" kern="1200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altLang="zh-CN" sz="2000" b="0" kern="1200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4</a:t>
          </a:r>
          <a:r>
            <a:rPr lang="zh-CN" altLang="en-US" sz="2000" b="0" kern="1200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、数据表现</a:t>
          </a:r>
          <a:endParaRPr lang="en-US" altLang="zh-CN" sz="2000" kern="1200" dirty="0">
            <a:solidFill>
              <a:srgbClr val="FFC000"/>
            </a:solidFill>
          </a:endParaRPr>
        </a:p>
      </dsp:txBody>
      <dsp:txXfrm>
        <a:off x="2730558" y="418880"/>
        <a:ext cx="2880209" cy="2335611"/>
      </dsp:txXfrm>
    </dsp:sp>
    <dsp:sp modelId="{464DA894-C465-4F92-9ED2-46AEB669D8E1}">
      <dsp:nvSpPr>
        <dsp:cNvPr id="0" name=""/>
        <dsp:cNvSpPr/>
      </dsp:nvSpPr>
      <dsp:spPr>
        <a:xfrm>
          <a:off x="5837060" y="1396186"/>
          <a:ext cx="325693" cy="380999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shade val="90000"/>
            <a:hueOff val="-416633"/>
            <a:satOff val="-39672"/>
            <a:lumOff val="3695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600" kern="1200"/>
        </a:p>
      </dsp:txBody>
      <dsp:txXfrm>
        <a:off x="5837060" y="1472386"/>
        <a:ext cx="227985" cy="228599"/>
      </dsp:txXfrm>
    </dsp:sp>
    <dsp:sp modelId="{642BD169-43AF-4664-BFC7-EF3BDBC7605C}">
      <dsp:nvSpPr>
        <dsp:cNvPr id="0" name=""/>
        <dsp:cNvSpPr/>
      </dsp:nvSpPr>
      <dsp:spPr>
        <a:xfrm>
          <a:off x="6297947" y="346216"/>
          <a:ext cx="2728618" cy="2480939"/>
        </a:xfrm>
        <a:prstGeom prst="roundRect">
          <a:avLst>
            <a:gd name="adj" fmla="val 10000"/>
          </a:avLst>
        </a:prstGeom>
        <a:solidFill>
          <a:schemeClr val="accent3">
            <a:shade val="80000"/>
            <a:hueOff val="-417260"/>
            <a:satOff val="-40206"/>
            <a:lumOff val="3845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kern="1200" dirty="0">
              <a:solidFill>
                <a:srgbClr val="FFFF00"/>
              </a:solidFill>
            </a:rPr>
            <a:t>输出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b="0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1</a:t>
          </a:r>
          <a:r>
            <a:rPr lang="zh-CN" altLang="en-US" sz="2000" b="0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、资源管理计划</a:t>
          </a:r>
          <a:endParaRPr lang="en-US" altLang="zh-CN" sz="2000" b="0" kern="1200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b="0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2</a:t>
          </a:r>
          <a:r>
            <a:rPr lang="zh-CN" altLang="en-US" sz="2000" b="0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、团队章程</a:t>
          </a:r>
          <a:endParaRPr lang="zh-CN" altLang="en-US" sz="2000" b="0" kern="1200" dirty="0">
            <a:solidFill>
              <a:schemeClr val="bg1"/>
            </a:solidFill>
          </a:endParaRPr>
        </a:p>
      </dsp:txBody>
      <dsp:txXfrm>
        <a:off x="6370611" y="418880"/>
        <a:ext cx="2583290" cy="233561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12D664-A76B-471A-820C-9826C8518145}">
      <dsp:nvSpPr>
        <dsp:cNvPr id="0" name=""/>
        <dsp:cNvSpPr/>
      </dsp:nvSpPr>
      <dsp:spPr>
        <a:xfrm>
          <a:off x="4593679" y="1502420"/>
          <a:ext cx="182284" cy="22577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57771"/>
              </a:lnTo>
              <a:lnTo>
                <a:pt x="182284" y="2257771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059D04-68E4-490B-B4C0-AFDAF1CDC943}">
      <dsp:nvSpPr>
        <dsp:cNvPr id="0" name=""/>
        <dsp:cNvSpPr/>
      </dsp:nvSpPr>
      <dsp:spPr>
        <a:xfrm>
          <a:off x="4593679" y="1502420"/>
          <a:ext cx="182284" cy="14218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21820"/>
              </a:lnTo>
              <a:lnTo>
                <a:pt x="182284" y="1421820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90B0B0-5BA7-47F4-BA5F-349D35939CBA}">
      <dsp:nvSpPr>
        <dsp:cNvPr id="0" name=""/>
        <dsp:cNvSpPr/>
      </dsp:nvSpPr>
      <dsp:spPr>
        <a:xfrm>
          <a:off x="4593679" y="1502420"/>
          <a:ext cx="182284" cy="5590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59006"/>
              </a:lnTo>
              <a:lnTo>
                <a:pt x="182284" y="559006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F85309-ED0D-4EE0-9FAE-7EBCDEDBBC57}">
      <dsp:nvSpPr>
        <dsp:cNvPr id="0" name=""/>
        <dsp:cNvSpPr/>
      </dsp:nvSpPr>
      <dsp:spPr>
        <a:xfrm>
          <a:off x="2963957" y="610179"/>
          <a:ext cx="2115815" cy="2846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7026"/>
              </a:lnTo>
              <a:lnTo>
                <a:pt x="2115815" y="157026"/>
              </a:lnTo>
              <a:lnTo>
                <a:pt x="2115815" y="284625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2F576C-6867-4E2C-BBDA-AC6CA1372DAF}">
      <dsp:nvSpPr>
        <dsp:cNvPr id="0" name=""/>
        <dsp:cNvSpPr/>
      </dsp:nvSpPr>
      <dsp:spPr>
        <a:xfrm>
          <a:off x="2477864" y="1472993"/>
          <a:ext cx="182284" cy="22846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84635"/>
              </a:lnTo>
              <a:lnTo>
                <a:pt x="182284" y="2284635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765AA9-6727-45F7-B0BC-C779D3BD51D6}">
      <dsp:nvSpPr>
        <dsp:cNvPr id="0" name=""/>
        <dsp:cNvSpPr/>
      </dsp:nvSpPr>
      <dsp:spPr>
        <a:xfrm>
          <a:off x="2477864" y="1472993"/>
          <a:ext cx="182284" cy="14218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21820"/>
              </a:lnTo>
              <a:lnTo>
                <a:pt x="182284" y="1421820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3102A2-2FC4-43AE-819E-839D6C1C4B31}">
      <dsp:nvSpPr>
        <dsp:cNvPr id="0" name=""/>
        <dsp:cNvSpPr/>
      </dsp:nvSpPr>
      <dsp:spPr>
        <a:xfrm>
          <a:off x="2477864" y="1472993"/>
          <a:ext cx="182284" cy="5590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59006"/>
              </a:lnTo>
              <a:lnTo>
                <a:pt x="182284" y="559006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F3F44B-0847-47EB-9609-7DBDF712F876}">
      <dsp:nvSpPr>
        <dsp:cNvPr id="0" name=""/>
        <dsp:cNvSpPr/>
      </dsp:nvSpPr>
      <dsp:spPr>
        <a:xfrm>
          <a:off x="2918237" y="610179"/>
          <a:ext cx="91440" cy="25519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55198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E7000B-8CAA-4E9B-881C-6AC718C5E168}">
      <dsp:nvSpPr>
        <dsp:cNvPr id="0" name=""/>
        <dsp:cNvSpPr/>
      </dsp:nvSpPr>
      <dsp:spPr>
        <a:xfrm>
          <a:off x="520770" y="1502420"/>
          <a:ext cx="182284" cy="22577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57771"/>
              </a:lnTo>
              <a:lnTo>
                <a:pt x="182284" y="2257771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AE07F1-CC0C-498D-B25D-7B853A11A7FF}">
      <dsp:nvSpPr>
        <dsp:cNvPr id="0" name=""/>
        <dsp:cNvSpPr/>
      </dsp:nvSpPr>
      <dsp:spPr>
        <a:xfrm>
          <a:off x="520770" y="1502420"/>
          <a:ext cx="182284" cy="14218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21820"/>
              </a:lnTo>
              <a:lnTo>
                <a:pt x="182284" y="1421820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0AE381-5969-496D-8878-16E206585A86}">
      <dsp:nvSpPr>
        <dsp:cNvPr id="0" name=""/>
        <dsp:cNvSpPr/>
      </dsp:nvSpPr>
      <dsp:spPr>
        <a:xfrm>
          <a:off x="520770" y="1502420"/>
          <a:ext cx="182284" cy="5590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59006"/>
              </a:lnTo>
              <a:lnTo>
                <a:pt x="182284" y="559006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25F867-2262-4B45-8F90-0B29AA10D8C3}">
      <dsp:nvSpPr>
        <dsp:cNvPr id="0" name=""/>
        <dsp:cNvSpPr/>
      </dsp:nvSpPr>
      <dsp:spPr>
        <a:xfrm>
          <a:off x="1006863" y="610179"/>
          <a:ext cx="1957093" cy="284625"/>
        </a:xfrm>
        <a:custGeom>
          <a:avLst/>
          <a:gdLst/>
          <a:ahLst/>
          <a:cxnLst/>
          <a:rect l="0" t="0" r="0" b="0"/>
          <a:pathLst>
            <a:path>
              <a:moveTo>
                <a:pt x="1957093" y="0"/>
              </a:moveTo>
              <a:lnTo>
                <a:pt x="1957093" y="157026"/>
              </a:lnTo>
              <a:lnTo>
                <a:pt x="0" y="157026"/>
              </a:lnTo>
              <a:lnTo>
                <a:pt x="0" y="284625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4ED1D5-6AAD-4570-B9C9-007CFDF19E73}">
      <dsp:nvSpPr>
        <dsp:cNvPr id="0" name=""/>
        <dsp:cNvSpPr/>
      </dsp:nvSpPr>
      <dsp:spPr>
        <a:xfrm>
          <a:off x="2356341" y="2563"/>
          <a:ext cx="1215231" cy="60761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300" kern="1200" dirty="0"/>
            <a:t>总经理</a:t>
          </a:r>
        </a:p>
      </dsp:txBody>
      <dsp:txXfrm>
        <a:off x="2356341" y="2563"/>
        <a:ext cx="1215231" cy="607615"/>
      </dsp:txXfrm>
    </dsp:sp>
    <dsp:sp modelId="{C05A5648-08FD-4E92-B3C0-9AAA85D706D8}">
      <dsp:nvSpPr>
        <dsp:cNvPr id="0" name=""/>
        <dsp:cNvSpPr/>
      </dsp:nvSpPr>
      <dsp:spPr>
        <a:xfrm>
          <a:off x="399247" y="894804"/>
          <a:ext cx="1215231" cy="60761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300" kern="1200" dirty="0"/>
            <a:t>职能经理</a:t>
          </a:r>
        </a:p>
      </dsp:txBody>
      <dsp:txXfrm>
        <a:off x="399247" y="894804"/>
        <a:ext cx="1215231" cy="607615"/>
      </dsp:txXfrm>
    </dsp:sp>
    <dsp:sp modelId="{2D211E77-D964-459E-8BF0-8881AD1A002C}">
      <dsp:nvSpPr>
        <dsp:cNvPr id="0" name=""/>
        <dsp:cNvSpPr/>
      </dsp:nvSpPr>
      <dsp:spPr>
        <a:xfrm>
          <a:off x="703055" y="1757618"/>
          <a:ext cx="1215231" cy="60761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300" kern="1200" dirty="0"/>
            <a:t>职员</a:t>
          </a:r>
        </a:p>
      </dsp:txBody>
      <dsp:txXfrm>
        <a:off x="703055" y="1757618"/>
        <a:ext cx="1215231" cy="607615"/>
      </dsp:txXfrm>
    </dsp:sp>
    <dsp:sp modelId="{541D5103-5F53-42FB-8723-4A28B94FD3F8}">
      <dsp:nvSpPr>
        <dsp:cNvPr id="0" name=""/>
        <dsp:cNvSpPr/>
      </dsp:nvSpPr>
      <dsp:spPr>
        <a:xfrm>
          <a:off x="703055" y="2620433"/>
          <a:ext cx="1215231" cy="607615"/>
        </a:xfrm>
        <a:prstGeom prst="rect">
          <a:avLst/>
        </a:prstGeom>
        <a:solidFill>
          <a:schemeClr val="accent3">
            <a:lumMod val="20000"/>
            <a:lumOff val="8000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300" kern="1200" dirty="0"/>
            <a:t>职员</a:t>
          </a:r>
        </a:p>
      </dsp:txBody>
      <dsp:txXfrm>
        <a:off x="703055" y="2620433"/>
        <a:ext cx="1215231" cy="607615"/>
      </dsp:txXfrm>
    </dsp:sp>
    <dsp:sp modelId="{6E1E13B5-D2C0-4128-89FC-D2478FA99523}">
      <dsp:nvSpPr>
        <dsp:cNvPr id="0" name=""/>
        <dsp:cNvSpPr/>
      </dsp:nvSpPr>
      <dsp:spPr>
        <a:xfrm>
          <a:off x="703055" y="3456384"/>
          <a:ext cx="1215231" cy="60761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300" kern="1200" dirty="0"/>
            <a:t>职员</a:t>
          </a:r>
        </a:p>
      </dsp:txBody>
      <dsp:txXfrm>
        <a:off x="703055" y="3456384"/>
        <a:ext cx="1215231" cy="607615"/>
      </dsp:txXfrm>
    </dsp:sp>
    <dsp:sp modelId="{941E1B51-CD07-4306-A99B-2CB681A18F13}">
      <dsp:nvSpPr>
        <dsp:cNvPr id="0" name=""/>
        <dsp:cNvSpPr/>
      </dsp:nvSpPr>
      <dsp:spPr>
        <a:xfrm>
          <a:off x="2356341" y="865377"/>
          <a:ext cx="1215231" cy="60761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300" kern="1200" dirty="0"/>
            <a:t>职能经理</a:t>
          </a:r>
        </a:p>
      </dsp:txBody>
      <dsp:txXfrm>
        <a:off x="2356341" y="865377"/>
        <a:ext cx="1215231" cy="607615"/>
      </dsp:txXfrm>
    </dsp:sp>
    <dsp:sp modelId="{F60D8E66-3DC6-4113-84B9-AC60D0F319FD}">
      <dsp:nvSpPr>
        <dsp:cNvPr id="0" name=""/>
        <dsp:cNvSpPr/>
      </dsp:nvSpPr>
      <dsp:spPr>
        <a:xfrm>
          <a:off x="2660149" y="1728192"/>
          <a:ext cx="1215231" cy="60761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300" kern="1200"/>
            <a:t>职员</a:t>
          </a:r>
          <a:endParaRPr lang="zh-CN" altLang="en-US" sz="2300" kern="1200" dirty="0"/>
        </a:p>
      </dsp:txBody>
      <dsp:txXfrm>
        <a:off x="2660149" y="1728192"/>
        <a:ext cx="1215231" cy="607615"/>
      </dsp:txXfrm>
    </dsp:sp>
    <dsp:sp modelId="{AAB75475-2BBE-4E7A-8C18-C61BCD05B5C7}">
      <dsp:nvSpPr>
        <dsp:cNvPr id="0" name=""/>
        <dsp:cNvSpPr/>
      </dsp:nvSpPr>
      <dsp:spPr>
        <a:xfrm>
          <a:off x="2660149" y="2591006"/>
          <a:ext cx="1215231" cy="607615"/>
        </a:xfrm>
        <a:prstGeom prst="rect">
          <a:avLst/>
        </a:prstGeom>
        <a:solidFill>
          <a:schemeClr val="accent3">
            <a:lumMod val="20000"/>
            <a:lumOff val="8000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300" kern="1200" dirty="0"/>
            <a:t>职员</a:t>
          </a:r>
        </a:p>
      </dsp:txBody>
      <dsp:txXfrm>
        <a:off x="2660149" y="2591006"/>
        <a:ext cx="1215231" cy="607615"/>
      </dsp:txXfrm>
    </dsp:sp>
    <dsp:sp modelId="{561AF39C-FDA8-42BC-93B1-D0BC84C90424}">
      <dsp:nvSpPr>
        <dsp:cNvPr id="0" name=""/>
        <dsp:cNvSpPr/>
      </dsp:nvSpPr>
      <dsp:spPr>
        <a:xfrm>
          <a:off x="2660149" y="3453820"/>
          <a:ext cx="1215231" cy="607615"/>
        </a:xfrm>
        <a:prstGeom prst="rect">
          <a:avLst/>
        </a:prstGeom>
        <a:solidFill>
          <a:schemeClr val="accent3">
            <a:lumMod val="20000"/>
            <a:lumOff val="8000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300" kern="1200" dirty="0"/>
            <a:t>职员</a:t>
          </a:r>
        </a:p>
      </dsp:txBody>
      <dsp:txXfrm>
        <a:off x="2660149" y="3453820"/>
        <a:ext cx="1215231" cy="607615"/>
      </dsp:txXfrm>
    </dsp:sp>
    <dsp:sp modelId="{C7DAA861-7B94-412C-A41F-DC6A22134295}">
      <dsp:nvSpPr>
        <dsp:cNvPr id="0" name=""/>
        <dsp:cNvSpPr/>
      </dsp:nvSpPr>
      <dsp:spPr>
        <a:xfrm>
          <a:off x="4472156" y="894804"/>
          <a:ext cx="1215231" cy="60761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300" kern="1200" dirty="0"/>
            <a:t>职能经理</a:t>
          </a:r>
        </a:p>
      </dsp:txBody>
      <dsp:txXfrm>
        <a:off x="4472156" y="894804"/>
        <a:ext cx="1215231" cy="607615"/>
      </dsp:txXfrm>
    </dsp:sp>
    <dsp:sp modelId="{1F62E23F-A79A-4C9B-8E4C-CD77FC5395BF}">
      <dsp:nvSpPr>
        <dsp:cNvPr id="0" name=""/>
        <dsp:cNvSpPr/>
      </dsp:nvSpPr>
      <dsp:spPr>
        <a:xfrm>
          <a:off x="4775964" y="1757618"/>
          <a:ext cx="1215231" cy="60761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300" kern="1200" dirty="0"/>
            <a:t>职员</a:t>
          </a:r>
        </a:p>
      </dsp:txBody>
      <dsp:txXfrm>
        <a:off x="4775964" y="1757618"/>
        <a:ext cx="1215231" cy="607615"/>
      </dsp:txXfrm>
    </dsp:sp>
    <dsp:sp modelId="{3E0BC4E0-AB04-4EB3-9741-AAF8761B93F3}">
      <dsp:nvSpPr>
        <dsp:cNvPr id="0" name=""/>
        <dsp:cNvSpPr/>
      </dsp:nvSpPr>
      <dsp:spPr>
        <a:xfrm>
          <a:off x="4775964" y="2620433"/>
          <a:ext cx="1215231" cy="607615"/>
        </a:xfrm>
        <a:prstGeom prst="rect">
          <a:avLst/>
        </a:prstGeom>
        <a:solidFill>
          <a:schemeClr val="accent3">
            <a:lumMod val="20000"/>
            <a:lumOff val="8000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300" kern="1200" dirty="0"/>
            <a:t>职员</a:t>
          </a:r>
        </a:p>
      </dsp:txBody>
      <dsp:txXfrm>
        <a:off x="4775964" y="2620433"/>
        <a:ext cx="1215231" cy="607615"/>
      </dsp:txXfrm>
    </dsp:sp>
    <dsp:sp modelId="{B642E2E4-841B-473B-96E2-CBCCBB42C324}">
      <dsp:nvSpPr>
        <dsp:cNvPr id="0" name=""/>
        <dsp:cNvSpPr/>
      </dsp:nvSpPr>
      <dsp:spPr>
        <a:xfrm>
          <a:off x="4775964" y="3456384"/>
          <a:ext cx="1215231" cy="607615"/>
        </a:xfrm>
        <a:prstGeom prst="rect">
          <a:avLst/>
        </a:prstGeom>
        <a:solidFill>
          <a:schemeClr val="accent3">
            <a:lumMod val="20000"/>
            <a:lumOff val="8000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300" kern="1200" dirty="0"/>
            <a:t>职员</a:t>
          </a:r>
        </a:p>
      </dsp:txBody>
      <dsp:txXfrm>
        <a:off x="4775964" y="3456384"/>
        <a:ext cx="1215231" cy="60761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12D664-A76B-471A-820C-9826C8518145}">
      <dsp:nvSpPr>
        <dsp:cNvPr id="0" name=""/>
        <dsp:cNvSpPr/>
      </dsp:nvSpPr>
      <dsp:spPr>
        <a:xfrm>
          <a:off x="4593679" y="1502420"/>
          <a:ext cx="182284" cy="22577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57771"/>
              </a:lnTo>
              <a:lnTo>
                <a:pt x="182284" y="2257771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059D04-68E4-490B-B4C0-AFDAF1CDC943}">
      <dsp:nvSpPr>
        <dsp:cNvPr id="0" name=""/>
        <dsp:cNvSpPr/>
      </dsp:nvSpPr>
      <dsp:spPr>
        <a:xfrm>
          <a:off x="4593679" y="1502420"/>
          <a:ext cx="182284" cy="14218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21820"/>
              </a:lnTo>
              <a:lnTo>
                <a:pt x="182284" y="1421820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90B0B0-5BA7-47F4-BA5F-349D35939CBA}">
      <dsp:nvSpPr>
        <dsp:cNvPr id="0" name=""/>
        <dsp:cNvSpPr/>
      </dsp:nvSpPr>
      <dsp:spPr>
        <a:xfrm>
          <a:off x="4593679" y="1502420"/>
          <a:ext cx="182284" cy="5590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59006"/>
              </a:lnTo>
              <a:lnTo>
                <a:pt x="182284" y="559006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F85309-ED0D-4EE0-9FAE-7EBCDEDBBC57}">
      <dsp:nvSpPr>
        <dsp:cNvPr id="0" name=""/>
        <dsp:cNvSpPr/>
      </dsp:nvSpPr>
      <dsp:spPr>
        <a:xfrm>
          <a:off x="2963957" y="610179"/>
          <a:ext cx="2115815" cy="2846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7026"/>
              </a:lnTo>
              <a:lnTo>
                <a:pt x="2115815" y="157026"/>
              </a:lnTo>
              <a:lnTo>
                <a:pt x="2115815" y="284625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2F576C-6867-4E2C-BBDA-AC6CA1372DAF}">
      <dsp:nvSpPr>
        <dsp:cNvPr id="0" name=""/>
        <dsp:cNvSpPr/>
      </dsp:nvSpPr>
      <dsp:spPr>
        <a:xfrm>
          <a:off x="2477864" y="1472993"/>
          <a:ext cx="182284" cy="22846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84635"/>
              </a:lnTo>
              <a:lnTo>
                <a:pt x="182284" y="2284635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765AA9-6727-45F7-B0BC-C779D3BD51D6}">
      <dsp:nvSpPr>
        <dsp:cNvPr id="0" name=""/>
        <dsp:cNvSpPr/>
      </dsp:nvSpPr>
      <dsp:spPr>
        <a:xfrm>
          <a:off x="2477864" y="1472993"/>
          <a:ext cx="182284" cy="14218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21820"/>
              </a:lnTo>
              <a:lnTo>
                <a:pt x="182284" y="1421820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3102A2-2FC4-43AE-819E-839D6C1C4B31}">
      <dsp:nvSpPr>
        <dsp:cNvPr id="0" name=""/>
        <dsp:cNvSpPr/>
      </dsp:nvSpPr>
      <dsp:spPr>
        <a:xfrm>
          <a:off x="2477864" y="1472993"/>
          <a:ext cx="182284" cy="5590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59006"/>
              </a:lnTo>
              <a:lnTo>
                <a:pt x="182284" y="559006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F3F44B-0847-47EB-9609-7DBDF712F876}">
      <dsp:nvSpPr>
        <dsp:cNvPr id="0" name=""/>
        <dsp:cNvSpPr/>
      </dsp:nvSpPr>
      <dsp:spPr>
        <a:xfrm>
          <a:off x="2918237" y="610179"/>
          <a:ext cx="91440" cy="25519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55198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E7000B-8CAA-4E9B-881C-6AC718C5E168}">
      <dsp:nvSpPr>
        <dsp:cNvPr id="0" name=""/>
        <dsp:cNvSpPr/>
      </dsp:nvSpPr>
      <dsp:spPr>
        <a:xfrm>
          <a:off x="520770" y="1502420"/>
          <a:ext cx="182284" cy="22577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57771"/>
              </a:lnTo>
              <a:lnTo>
                <a:pt x="182284" y="2257771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AE07F1-CC0C-498D-B25D-7B853A11A7FF}">
      <dsp:nvSpPr>
        <dsp:cNvPr id="0" name=""/>
        <dsp:cNvSpPr/>
      </dsp:nvSpPr>
      <dsp:spPr>
        <a:xfrm>
          <a:off x="520770" y="1502420"/>
          <a:ext cx="182284" cy="14218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21820"/>
              </a:lnTo>
              <a:lnTo>
                <a:pt x="182284" y="1421820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0AE381-5969-496D-8878-16E206585A86}">
      <dsp:nvSpPr>
        <dsp:cNvPr id="0" name=""/>
        <dsp:cNvSpPr/>
      </dsp:nvSpPr>
      <dsp:spPr>
        <a:xfrm>
          <a:off x="520770" y="1502420"/>
          <a:ext cx="182284" cy="5590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59006"/>
              </a:lnTo>
              <a:lnTo>
                <a:pt x="182284" y="559006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25F867-2262-4B45-8F90-0B29AA10D8C3}">
      <dsp:nvSpPr>
        <dsp:cNvPr id="0" name=""/>
        <dsp:cNvSpPr/>
      </dsp:nvSpPr>
      <dsp:spPr>
        <a:xfrm>
          <a:off x="1006863" y="610179"/>
          <a:ext cx="1957093" cy="284625"/>
        </a:xfrm>
        <a:custGeom>
          <a:avLst/>
          <a:gdLst/>
          <a:ahLst/>
          <a:cxnLst/>
          <a:rect l="0" t="0" r="0" b="0"/>
          <a:pathLst>
            <a:path>
              <a:moveTo>
                <a:pt x="1957093" y="0"/>
              </a:moveTo>
              <a:lnTo>
                <a:pt x="1957093" y="157026"/>
              </a:lnTo>
              <a:lnTo>
                <a:pt x="0" y="157026"/>
              </a:lnTo>
              <a:lnTo>
                <a:pt x="0" y="284625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4ED1D5-6AAD-4570-B9C9-007CFDF19E73}">
      <dsp:nvSpPr>
        <dsp:cNvPr id="0" name=""/>
        <dsp:cNvSpPr/>
      </dsp:nvSpPr>
      <dsp:spPr>
        <a:xfrm>
          <a:off x="2356341" y="2563"/>
          <a:ext cx="1215231" cy="60761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300" kern="1200" dirty="0"/>
            <a:t>总经理</a:t>
          </a:r>
        </a:p>
      </dsp:txBody>
      <dsp:txXfrm>
        <a:off x="2356341" y="2563"/>
        <a:ext cx="1215231" cy="607615"/>
      </dsp:txXfrm>
    </dsp:sp>
    <dsp:sp modelId="{C05A5648-08FD-4E92-B3C0-9AAA85D706D8}">
      <dsp:nvSpPr>
        <dsp:cNvPr id="0" name=""/>
        <dsp:cNvSpPr/>
      </dsp:nvSpPr>
      <dsp:spPr>
        <a:xfrm>
          <a:off x="399247" y="894804"/>
          <a:ext cx="1215231" cy="60761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300" kern="1200" dirty="0"/>
            <a:t>项目经理</a:t>
          </a:r>
        </a:p>
      </dsp:txBody>
      <dsp:txXfrm>
        <a:off x="399247" y="894804"/>
        <a:ext cx="1215231" cy="607615"/>
      </dsp:txXfrm>
    </dsp:sp>
    <dsp:sp modelId="{2D211E77-D964-459E-8BF0-8881AD1A002C}">
      <dsp:nvSpPr>
        <dsp:cNvPr id="0" name=""/>
        <dsp:cNvSpPr/>
      </dsp:nvSpPr>
      <dsp:spPr>
        <a:xfrm>
          <a:off x="703055" y="1757618"/>
          <a:ext cx="1215231" cy="60761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300" kern="1200" dirty="0"/>
            <a:t>职员</a:t>
          </a:r>
        </a:p>
      </dsp:txBody>
      <dsp:txXfrm>
        <a:off x="703055" y="1757618"/>
        <a:ext cx="1215231" cy="607615"/>
      </dsp:txXfrm>
    </dsp:sp>
    <dsp:sp modelId="{541D5103-5F53-42FB-8723-4A28B94FD3F8}">
      <dsp:nvSpPr>
        <dsp:cNvPr id="0" name=""/>
        <dsp:cNvSpPr/>
      </dsp:nvSpPr>
      <dsp:spPr>
        <a:xfrm>
          <a:off x="703055" y="2620433"/>
          <a:ext cx="1215231" cy="607615"/>
        </a:xfrm>
        <a:prstGeom prst="rect">
          <a:avLst/>
        </a:prstGeom>
        <a:solidFill>
          <a:schemeClr val="accent3">
            <a:lumMod val="20000"/>
            <a:lumOff val="8000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300" kern="1200" dirty="0"/>
            <a:t>职员</a:t>
          </a:r>
        </a:p>
      </dsp:txBody>
      <dsp:txXfrm>
        <a:off x="703055" y="2620433"/>
        <a:ext cx="1215231" cy="607615"/>
      </dsp:txXfrm>
    </dsp:sp>
    <dsp:sp modelId="{6E1E13B5-D2C0-4128-89FC-D2478FA99523}">
      <dsp:nvSpPr>
        <dsp:cNvPr id="0" name=""/>
        <dsp:cNvSpPr/>
      </dsp:nvSpPr>
      <dsp:spPr>
        <a:xfrm>
          <a:off x="703055" y="3456384"/>
          <a:ext cx="1215231" cy="607615"/>
        </a:xfrm>
        <a:prstGeom prst="rect">
          <a:avLst/>
        </a:prstGeom>
        <a:solidFill>
          <a:schemeClr val="accent3">
            <a:lumMod val="20000"/>
            <a:lumOff val="8000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300" kern="1200" dirty="0"/>
            <a:t>职员</a:t>
          </a:r>
        </a:p>
      </dsp:txBody>
      <dsp:txXfrm>
        <a:off x="703055" y="3456384"/>
        <a:ext cx="1215231" cy="607615"/>
      </dsp:txXfrm>
    </dsp:sp>
    <dsp:sp modelId="{941E1B51-CD07-4306-A99B-2CB681A18F13}">
      <dsp:nvSpPr>
        <dsp:cNvPr id="0" name=""/>
        <dsp:cNvSpPr/>
      </dsp:nvSpPr>
      <dsp:spPr>
        <a:xfrm>
          <a:off x="2356341" y="865377"/>
          <a:ext cx="1215231" cy="60761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300" kern="1200" dirty="0"/>
            <a:t>项目经理</a:t>
          </a:r>
        </a:p>
      </dsp:txBody>
      <dsp:txXfrm>
        <a:off x="2356341" y="865377"/>
        <a:ext cx="1215231" cy="607615"/>
      </dsp:txXfrm>
    </dsp:sp>
    <dsp:sp modelId="{F60D8E66-3DC6-4113-84B9-AC60D0F319FD}">
      <dsp:nvSpPr>
        <dsp:cNvPr id="0" name=""/>
        <dsp:cNvSpPr/>
      </dsp:nvSpPr>
      <dsp:spPr>
        <a:xfrm>
          <a:off x="2660149" y="1728192"/>
          <a:ext cx="1215231" cy="60761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300" kern="1200"/>
            <a:t>职员</a:t>
          </a:r>
          <a:endParaRPr lang="zh-CN" altLang="en-US" sz="2300" kern="1200" dirty="0"/>
        </a:p>
      </dsp:txBody>
      <dsp:txXfrm>
        <a:off x="2660149" y="1728192"/>
        <a:ext cx="1215231" cy="607615"/>
      </dsp:txXfrm>
    </dsp:sp>
    <dsp:sp modelId="{AAB75475-2BBE-4E7A-8C18-C61BCD05B5C7}">
      <dsp:nvSpPr>
        <dsp:cNvPr id="0" name=""/>
        <dsp:cNvSpPr/>
      </dsp:nvSpPr>
      <dsp:spPr>
        <a:xfrm>
          <a:off x="2660149" y="2591006"/>
          <a:ext cx="1215231" cy="607615"/>
        </a:xfrm>
        <a:prstGeom prst="rect">
          <a:avLst/>
        </a:prstGeom>
        <a:solidFill>
          <a:schemeClr val="accent3">
            <a:lumMod val="20000"/>
            <a:lumOff val="8000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300" kern="1200" dirty="0"/>
            <a:t>职员</a:t>
          </a:r>
        </a:p>
      </dsp:txBody>
      <dsp:txXfrm>
        <a:off x="2660149" y="2591006"/>
        <a:ext cx="1215231" cy="607615"/>
      </dsp:txXfrm>
    </dsp:sp>
    <dsp:sp modelId="{561AF39C-FDA8-42BC-93B1-D0BC84C90424}">
      <dsp:nvSpPr>
        <dsp:cNvPr id="0" name=""/>
        <dsp:cNvSpPr/>
      </dsp:nvSpPr>
      <dsp:spPr>
        <a:xfrm>
          <a:off x="2660149" y="3453820"/>
          <a:ext cx="1215231" cy="607615"/>
        </a:xfrm>
        <a:prstGeom prst="rect">
          <a:avLst/>
        </a:prstGeom>
        <a:solidFill>
          <a:schemeClr val="accent3">
            <a:lumMod val="20000"/>
            <a:lumOff val="8000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300" kern="1200" dirty="0"/>
            <a:t>职员</a:t>
          </a:r>
        </a:p>
      </dsp:txBody>
      <dsp:txXfrm>
        <a:off x="2660149" y="3453820"/>
        <a:ext cx="1215231" cy="607615"/>
      </dsp:txXfrm>
    </dsp:sp>
    <dsp:sp modelId="{C7DAA861-7B94-412C-A41F-DC6A22134295}">
      <dsp:nvSpPr>
        <dsp:cNvPr id="0" name=""/>
        <dsp:cNvSpPr/>
      </dsp:nvSpPr>
      <dsp:spPr>
        <a:xfrm>
          <a:off x="4472156" y="894804"/>
          <a:ext cx="1215231" cy="60761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300" kern="1200" dirty="0"/>
            <a:t>项目经理</a:t>
          </a:r>
        </a:p>
      </dsp:txBody>
      <dsp:txXfrm>
        <a:off x="4472156" y="894804"/>
        <a:ext cx="1215231" cy="607615"/>
      </dsp:txXfrm>
    </dsp:sp>
    <dsp:sp modelId="{1F62E23F-A79A-4C9B-8E4C-CD77FC5395BF}">
      <dsp:nvSpPr>
        <dsp:cNvPr id="0" name=""/>
        <dsp:cNvSpPr/>
      </dsp:nvSpPr>
      <dsp:spPr>
        <a:xfrm>
          <a:off x="4775964" y="1757618"/>
          <a:ext cx="1215231" cy="60761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300" kern="1200" dirty="0"/>
            <a:t>职员</a:t>
          </a:r>
        </a:p>
      </dsp:txBody>
      <dsp:txXfrm>
        <a:off x="4775964" y="1757618"/>
        <a:ext cx="1215231" cy="607615"/>
      </dsp:txXfrm>
    </dsp:sp>
    <dsp:sp modelId="{3E0BC4E0-AB04-4EB3-9741-AAF8761B93F3}">
      <dsp:nvSpPr>
        <dsp:cNvPr id="0" name=""/>
        <dsp:cNvSpPr/>
      </dsp:nvSpPr>
      <dsp:spPr>
        <a:xfrm>
          <a:off x="4775964" y="2620433"/>
          <a:ext cx="1215231" cy="607615"/>
        </a:xfrm>
        <a:prstGeom prst="rect">
          <a:avLst/>
        </a:prstGeom>
        <a:solidFill>
          <a:schemeClr val="accent3">
            <a:lumMod val="20000"/>
            <a:lumOff val="8000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300" kern="1200" dirty="0"/>
            <a:t>职员</a:t>
          </a:r>
        </a:p>
      </dsp:txBody>
      <dsp:txXfrm>
        <a:off x="4775964" y="2620433"/>
        <a:ext cx="1215231" cy="607615"/>
      </dsp:txXfrm>
    </dsp:sp>
    <dsp:sp modelId="{B642E2E4-841B-473B-96E2-CBCCBB42C324}">
      <dsp:nvSpPr>
        <dsp:cNvPr id="0" name=""/>
        <dsp:cNvSpPr/>
      </dsp:nvSpPr>
      <dsp:spPr>
        <a:xfrm>
          <a:off x="4775964" y="3456384"/>
          <a:ext cx="1215231" cy="607615"/>
        </a:xfrm>
        <a:prstGeom prst="rect">
          <a:avLst/>
        </a:prstGeom>
        <a:solidFill>
          <a:schemeClr val="accent3">
            <a:lumMod val="20000"/>
            <a:lumOff val="8000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300" kern="1200" dirty="0"/>
            <a:t>职员</a:t>
          </a:r>
        </a:p>
      </dsp:txBody>
      <dsp:txXfrm>
        <a:off x="4775964" y="3456384"/>
        <a:ext cx="1215231" cy="60761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12D664-A76B-471A-820C-9826C8518145}">
      <dsp:nvSpPr>
        <dsp:cNvPr id="0" name=""/>
        <dsp:cNvSpPr/>
      </dsp:nvSpPr>
      <dsp:spPr>
        <a:xfrm>
          <a:off x="4593679" y="1502420"/>
          <a:ext cx="182284" cy="22577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57771"/>
              </a:lnTo>
              <a:lnTo>
                <a:pt x="182284" y="2257771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059D04-68E4-490B-B4C0-AFDAF1CDC943}">
      <dsp:nvSpPr>
        <dsp:cNvPr id="0" name=""/>
        <dsp:cNvSpPr/>
      </dsp:nvSpPr>
      <dsp:spPr>
        <a:xfrm>
          <a:off x="4593679" y="1502420"/>
          <a:ext cx="182284" cy="14218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21820"/>
              </a:lnTo>
              <a:lnTo>
                <a:pt x="182284" y="1421820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90B0B0-5BA7-47F4-BA5F-349D35939CBA}">
      <dsp:nvSpPr>
        <dsp:cNvPr id="0" name=""/>
        <dsp:cNvSpPr/>
      </dsp:nvSpPr>
      <dsp:spPr>
        <a:xfrm>
          <a:off x="4593679" y="1502420"/>
          <a:ext cx="182284" cy="5590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59006"/>
              </a:lnTo>
              <a:lnTo>
                <a:pt x="182284" y="559006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F85309-ED0D-4EE0-9FAE-7EBCDEDBBC57}">
      <dsp:nvSpPr>
        <dsp:cNvPr id="0" name=""/>
        <dsp:cNvSpPr/>
      </dsp:nvSpPr>
      <dsp:spPr>
        <a:xfrm>
          <a:off x="2963957" y="610179"/>
          <a:ext cx="2115815" cy="2846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7026"/>
              </a:lnTo>
              <a:lnTo>
                <a:pt x="2115815" y="157026"/>
              </a:lnTo>
              <a:lnTo>
                <a:pt x="2115815" y="284625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2F576C-6867-4E2C-BBDA-AC6CA1372DAF}">
      <dsp:nvSpPr>
        <dsp:cNvPr id="0" name=""/>
        <dsp:cNvSpPr/>
      </dsp:nvSpPr>
      <dsp:spPr>
        <a:xfrm>
          <a:off x="2477864" y="1472993"/>
          <a:ext cx="182284" cy="22846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84635"/>
              </a:lnTo>
              <a:lnTo>
                <a:pt x="182284" y="2284635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765AA9-6727-45F7-B0BC-C779D3BD51D6}">
      <dsp:nvSpPr>
        <dsp:cNvPr id="0" name=""/>
        <dsp:cNvSpPr/>
      </dsp:nvSpPr>
      <dsp:spPr>
        <a:xfrm>
          <a:off x="2477864" y="1472993"/>
          <a:ext cx="182284" cy="14218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21820"/>
              </a:lnTo>
              <a:lnTo>
                <a:pt x="182284" y="1421820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3102A2-2FC4-43AE-819E-839D6C1C4B31}">
      <dsp:nvSpPr>
        <dsp:cNvPr id="0" name=""/>
        <dsp:cNvSpPr/>
      </dsp:nvSpPr>
      <dsp:spPr>
        <a:xfrm>
          <a:off x="2477864" y="1472993"/>
          <a:ext cx="182284" cy="5590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59006"/>
              </a:lnTo>
              <a:lnTo>
                <a:pt x="182284" y="559006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F3F44B-0847-47EB-9609-7DBDF712F876}">
      <dsp:nvSpPr>
        <dsp:cNvPr id="0" name=""/>
        <dsp:cNvSpPr/>
      </dsp:nvSpPr>
      <dsp:spPr>
        <a:xfrm>
          <a:off x="2918237" y="610179"/>
          <a:ext cx="91440" cy="25519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55198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E7000B-8CAA-4E9B-881C-6AC718C5E168}">
      <dsp:nvSpPr>
        <dsp:cNvPr id="0" name=""/>
        <dsp:cNvSpPr/>
      </dsp:nvSpPr>
      <dsp:spPr>
        <a:xfrm>
          <a:off x="520770" y="1502420"/>
          <a:ext cx="182284" cy="22577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57771"/>
              </a:lnTo>
              <a:lnTo>
                <a:pt x="182284" y="2257771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AE07F1-CC0C-498D-B25D-7B853A11A7FF}">
      <dsp:nvSpPr>
        <dsp:cNvPr id="0" name=""/>
        <dsp:cNvSpPr/>
      </dsp:nvSpPr>
      <dsp:spPr>
        <a:xfrm>
          <a:off x="520770" y="1502420"/>
          <a:ext cx="182284" cy="14218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21820"/>
              </a:lnTo>
              <a:lnTo>
                <a:pt x="182284" y="1421820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0AE381-5969-496D-8878-16E206585A86}">
      <dsp:nvSpPr>
        <dsp:cNvPr id="0" name=""/>
        <dsp:cNvSpPr/>
      </dsp:nvSpPr>
      <dsp:spPr>
        <a:xfrm>
          <a:off x="520770" y="1502420"/>
          <a:ext cx="182284" cy="5590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59006"/>
              </a:lnTo>
              <a:lnTo>
                <a:pt x="182284" y="559006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25F867-2262-4B45-8F90-0B29AA10D8C3}">
      <dsp:nvSpPr>
        <dsp:cNvPr id="0" name=""/>
        <dsp:cNvSpPr/>
      </dsp:nvSpPr>
      <dsp:spPr>
        <a:xfrm>
          <a:off x="1006863" y="610179"/>
          <a:ext cx="1957093" cy="284625"/>
        </a:xfrm>
        <a:custGeom>
          <a:avLst/>
          <a:gdLst/>
          <a:ahLst/>
          <a:cxnLst/>
          <a:rect l="0" t="0" r="0" b="0"/>
          <a:pathLst>
            <a:path>
              <a:moveTo>
                <a:pt x="1957093" y="0"/>
              </a:moveTo>
              <a:lnTo>
                <a:pt x="1957093" y="157026"/>
              </a:lnTo>
              <a:lnTo>
                <a:pt x="0" y="157026"/>
              </a:lnTo>
              <a:lnTo>
                <a:pt x="0" y="284625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4ED1D5-6AAD-4570-B9C9-007CFDF19E73}">
      <dsp:nvSpPr>
        <dsp:cNvPr id="0" name=""/>
        <dsp:cNvSpPr/>
      </dsp:nvSpPr>
      <dsp:spPr>
        <a:xfrm>
          <a:off x="2356341" y="2563"/>
          <a:ext cx="1215231" cy="60761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300" kern="1200" dirty="0"/>
            <a:t>总经理</a:t>
          </a:r>
        </a:p>
      </dsp:txBody>
      <dsp:txXfrm>
        <a:off x="2356341" y="2563"/>
        <a:ext cx="1215231" cy="607615"/>
      </dsp:txXfrm>
    </dsp:sp>
    <dsp:sp modelId="{C05A5648-08FD-4E92-B3C0-9AAA85D706D8}">
      <dsp:nvSpPr>
        <dsp:cNvPr id="0" name=""/>
        <dsp:cNvSpPr/>
      </dsp:nvSpPr>
      <dsp:spPr>
        <a:xfrm>
          <a:off x="399247" y="894804"/>
          <a:ext cx="1215231" cy="60761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300" kern="1200" dirty="0"/>
            <a:t>职能经理</a:t>
          </a:r>
        </a:p>
      </dsp:txBody>
      <dsp:txXfrm>
        <a:off x="399247" y="894804"/>
        <a:ext cx="1215231" cy="607615"/>
      </dsp:txXfrm>
    </dsp:sp>
    <dsp:sp modelId="{2D211E77-D964-459E-8BF0-8881AD1A002C}">
      <dsp:nvSpPr>
        <dsp:cNvPr id="0" name=""/>
        <dsp:cNvSpPr/>
      </dsp:nvSpPr>
      <dsp:spPr>
        <a:xfrm>
          <a:off x="703055" y="1757618"/>
          <a:ext cx="1215231" cy="60761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300" kern="1200" dirty="0"/>
            <a:t>职员</a:t>
          </a:r>
        </a:p>
      </dsp:txBody>
      <dsp:txXfrm>
        <a:off x="703055" y="1757618"/>
        <a:ext cx="1215231" cy="607615"/>
      </dsp:txXfrm>
    </dsp:sp>
    <dsp:sp modelId="{541D5103-5F53-42FB-8723-4A28B94FD3F8}">
      <dsp:nvSpPr>
        <dsp:cNvPr id="0" name=""/>
        <dsp:cNvSpPr/>
      </dsp:nvSpPr>
      <dsp:spPr>
        <a:xfrm>
          <a:off x="703055" y="2620433"/>
          <a:ext cx="1215231" cy="607615"/>
        </a:xfrm>
        <a:prstGeom prst="rect">
          <a:avLst/>
        </a:prstGeom>
        <a:solidFill>
          <a:schemeClr val="bg1"/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300" kern="1200" dirty="0"/>
            <a:t>职员</a:t>
          </a:r>
        </a:p>
      </dsp:txBody>
      <dsp:txXfrm>
        <a:off x="703055" y="2620433"/>
        <a:ext cx="1215231" cy="607615"/>
      </dsp:txXfrm>
    </dsp:sp>
    <dsp:sp modelId="{6E1E13B5-D2C0-4128-89FC-D2478FA99523}">
      <dsp:nvSpPr>
        <dsp:cNvPr id="0" name=""/>
        <dsp:cNvSpPr/>
      </dsp:nvSpPr>
      <dsp:spPr>
        <a:xfrm>
          <a:off x="703055" y="3456384"/>
          <a:ext cx="1215231" cy="607615"/>
        </a:xfrm>
        <a:prstGeom prst="rect">
          <a:avLst/>
        </a:prstGeom>
        <a:solidFill>
          <a:srgbClr val="92D050"/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300" kern="1200" dirty="0"/>
            <a:t>项目经理</a:t>
          </a:r>
        </a:p>
      </dsp:txBody>
      <dsp:txXfrm>
        <a:off x="703055" y="3456384"/>
        <a:ext cx="1215231" cy="607615"/>
      </dsp:txXfrm>
    </dsp:sp>
    <dsp:sp modelId="{941E1B51-CD07-4306-A99B-2CB681A18F13}">
      <dsp:nvSpPr>
        <dsp:cNvPr id="0" name=""/>
        <dsp:cNvSpPr/>
      </dsp:nvSpPr>
      <dsp:spPr>
        <a:xfrm>
          <a:off x="2356341" y="865377"/>
          <a:ext cx="1215231" cy="60761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300" kern="1200" dirty="0"/>
            <a:t>职能经理</a:t>
          </a:r>
        </a:p>
      </dsp:txBody>
      <dsp:txXfrm>
        <a:off x="2356341" y="865377"/>
        <a:ext cx="1215231" cy="607615"/>
      </dsp:txXfrm>
    </dsp:sp>
    <dsp:sp modelId="{F60D8E66-3DC6-4113-84B9-AC60D0F319FD}">
      <dsp:nvSpPr>
        <dsp:cNvPr id="0" name=""/>
        <dsp:cNvSpPr/>
      </dsp:nvSpPr>
      <dsp:spPr>
        <a:xfrm>
          <a:off x="2660149" y="1728192"/>
          <a:ext cx="1215231" cy="60761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300" kern="1200"/>
            <a:t>职员</a:t>
          </a:r>
          <a:endParaRPr lang="zh-CN" altLang="en-US" sz="2300" kern="1200" dirty="0"/>
        </a:p>
      </dsp:txBody>
      <dsp:txXfrm>
        <a:off x="2660149" y="1728192"/>
        <a:ext cx="1215231" cy="607615"/>
      </dsp:txXfrm>
    </dsp:sp>
    <dsp:sp modelId="{AAB75475-2BBE-4E7A-8C18-C61BCD05B5C7}">
      <dsp:nvSpPr>
        <dsp:cNvPr id="0" name=""/>
        <dsp:cNvSpPr/>
      </dsp:nvSpPr>
      <dsp:spPr>
        <a:xfrm>
          <a:off x="2660149" y="2591006"/>
          <a:ext cx="1215231" cy="607615"/>
        </a:xfrm>
        <a:prstGeom prst="rect">
          <a:avLst/>
        </a:prstGeom>
        <a:solidFill>
          <a:schemeClr val="bg1"/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300" kern="1200" dirty="0"/>
            <a:t>职员</a:t>
          </a:r>
        </a:p>
      </dsp:txBody>
      <dsp:txXfrm>
        <a:off x="2660149" y="2591006"/>
        <a:ext cx="1215231" cy="607615"/>
      </dsp:txXfrm>
    </dsp:sp>
    <dsp:sp modelId="{561AF39C-FDA8-42BC-93B1-D0BC84C90424}">
      <dsp:nvSpPr>
        <dsp:cNvPr id="0" name=""/>
        <dsp:cNvSpPr/>
      </dsp:nvSpPr>
      <dsp:spPr>
        <a:xfrm>
          <a:off x="2660149" y="3453820"/>
          <a:ext cx="1215231" cy="607615"/>
        </a:xfrm>
        <a:prstGeom prst="rect">
          <a:avLst/>
        </a:prstGeom>
        <a:solidFill>
          <a:schemeClr val="accent3">
            <a:lumMod val="20000"/>
            <a:lumOff val="8000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300" kern="1200" dirty="0"/>
            <a:t>职员</a:t>
          </a:r>
        </a:p>
      </dsp:txBody>
      <dsp:txXfrm>
        <a:off x="2660149" y="3453820"/>
        <a:ext cx="1215231" cy="607615"/>
      </dsp:txXfrm>
    </dsp:sp>
    <dsp:sp modelId="{C7DAA861-7B94-412C-A41F-DC6A22134295}">
      <dsp:nvSpPr>
        <dsp:cNvPr id="0" name=""/>
        <dsp:cNvSpPr/>
      </dsp:nvSpPr>
      <dsp:spPr>
        <a:xfrm>
          <a:off x="4472156" y="894804"/>
          <a:ext cx="1215231" cy="60761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300" kern="1200" dirty="0"/>
            <a:t>职能经理</a:t>
          </a:r>
        </a:p>
      </dsp:txBody>
      <dsp:txXfrm>
        <a:off x="4472156" y="894804"/>
        <a:ext cx="1215231" cy="607615"/>
      </dsp:txXfrm>
    </dsp:sp>
    <dsp:sp modelId="{1F62E23F-A79A-4C9B-8E4C-CD77FC5395BF}">
      <dsp:nvSpPr>
        <dsp:cNvPr id="0" name=""/>
        <dsp:cNvSpPr/>
      </dsp:nvSpPr>
      <dsp:spPr>
        <a:xfrm>
          <a:off x="4775964" y="1757618"/>
          <a:ext cx="1215231" cy="60761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300" kern="1200" dirty="0"/>
            <a:t>职员</a:t>
          </a:r>
        </a:p>
      </dsp:txBody>
      <dsp:txXfrm>
        <a:off x="4775964" y="1757618"/>
        <a:ext cx="1215231" cy="607615"/>
      </dsp:txXfrm>
    </dsp:sp>
    <dsp:sp modelId="{3E0BC4E0-AB04-4EB3-9741-AAF8761B93F3}">
      <dsp:nvSpPr>
        <dsp:cNvPr id="0" name=""/>
        <dsp:cNvSpPr/>
      </dsp:nvSpPr>
      <dsp:spPr>
        <a:xfrm>
          <a:off x="4775964" y="2620433"/>
          <a:ext cx="1215231" cy="607615"/>
        </a:xfrm>
        <a:prstGeom prst="rect">
          <a:avLst/>
        </a:prstGeom>
        <a:solidFill>
          <a:schemeClr val="bg1"/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300" kern="1200" dirty="0"/>
            <a:t>职员</a:t>
          </a:r>
        </a:p>
      </dsp:txBody>
      <dsp:txXfrm>
        <a:off x="4775964" y="2620433"/>
        <a:ext cx="1215231" cy="607615"/>
      </dsp:txXfrm>
    </dsp:sp>
    <dsp:sp modelId="{B642E2E4-841B-473B-96E2-CBCCBB42C324}">
      <dsp:nvSpPr>
        <dsp:cNvPr id="0" name=""/>
        <dsp:cNvSpPr/>
      </dsp:nvSpPr>
      <dsp:spPr>
        <a:xfrm>
          <a:off x="4775964" y="3456384"/>
          <a:ext cx="1215231" cy="607615"/>
        </a:xfrm>
        <a:prstGeom prst="rect">
          <a:avLst/>
        </a:prstGeom>
        <a:solidFill>
          <a:schemeClr val="accent3">
            <a:lumMod val="20000"/>
            <a:lumOff val="8000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300" kern="1200" dirty="0"/>
            <a:t>职员</a:t>
          </a:r>
        </a:p>
      </dsp:txBody>
      <dsp:txXfrm>
        <a:off x="4775964" y="3456384"/>
        <a:ext cx="1215231" cy="60761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9267B9-7477-4581-9277-7233D885EEA9}">
      <dsp:nvSpPr>
        <dsp:cNvPr id="0" name=""/>
        <dsp:cNvSpPr/>
      </dsp:nvSpPr>
      <dsp:spPr>
        <a:xfrm>
          <a:off x="6697826" y="1560888"/>
          <a:ext cx="171041" cy="21437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43720"/>
              </a:lnTo>
              <a:lnTo>
                <a:pt x="171041" y="2143720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392201-DC73-4C3D-AA6E-58A4398409A7}">
      <dsp:nvSpPr>
        <dsp:cNvPr id="0" name=""/>
        <dsp:cNvSpPr/>
      </dsp:nvSpPr>
      <dsp:spPr>
        <a:xfrm>
          <a:off x="6697826" y="1560888"/>
          <a:ext cx="171041" cy="13341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34123"/>
              </a:lnTo>
              <a:lnTo>
                <a:pt x="171041" y="1334123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ECD575-5257-416E-80A6-7920B57E211C}">
      <dsp:nvSpPr>
        <dsp:cNvPr id="0" name=""/>
        <dsp:cNvSpPr/>
      </dsp:nvSpPr>
      <dsp:spPr>
        <a:xfrm>
          <a:off x="6697826" y="1560888"/>
          <a:ext cx="171041" cy="5245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24527"/>
              </a:lnTo>
              <a:lnTo>
                <a:pt x="171041" y="524527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427099-98C4-4237-B298-EB1D42F7E18D}">
      <dsp:nvSpPr>
        <dsp:cNvPr id="0" name=""/>
        <dsp:cNvSpPr/>
      </dsp:nvSpPr>
      <dsp:spPr>
        <a:xfrm>
          <a:off x="4069933" y="751291"/>
          <a:ext cx="3084004" cy="2394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9729"/>
              </a:lnTo>
              <a:lnTo>
                <a:pt x="3084004" y="119729"/>
              </a:lnTo>
              <a:lnTo>
                <a:pt x="3084004" y="239458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4B96E2-B554-4C3E-B633-DC9DF44E3FF6}">
      <dsp:nvSpPr>
        <dsp:cNvPr id="0" name=""/>
        <dsp:cNvSpPr/>
      </dsp:nvSpPr>
      <dsp:spPr>
        <a:xfrm>
          <a:off x="5318091" y="1560888"/>
          <a:ext cx="171041" cy="21437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43720"/>
              </a:lnTo>
              <a:lnTo>
                <a:pt x="171041" y="2143720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7D469E-2610-4842-9DF2-2719B5637F55}">
      <dsp:nvSpPr>
        <dsp:cNvPr id="0" name=""/>
        <dsp:cNvSpPr/>
      </dsp:nvSpPr>
      <dsp:spPr>
        <a:xfrm>
          <a:off x="5318091" y="1560888"/>
          <a:ext cx="171041" cy="13341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34123"/>
              </a:lnTo>
              <a:lnTo>
                <a:pt x="171041" y="1334123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BAFE99-A71F-48D6-9E94-B17C3F99E88D}">
      <dsp:nvSpPr>
        <dsp:cNvPr id="0" name=""/>
        <dsp:cNvSpPr/>
      </dsp:nvSpPr>
      <dsp:spPr>
        <a:xfrm>
          <a:off x="5318091" y="1560888"/>
          <a:ext cx="171041" cy="5245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24527"/>
              </a:lnTo>
              <a:lnTo>
                <a:pt x="171041" y="524527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8A2065-4FE3-4952-AAA9-209F7B3D0D25}">
      <dsp:nvSpPr>
        <dsp:cNvPr id="0" name=""/>
        <dsp:cNvSpPr/>
      </dsp:nvSpPr>
      <dsp:spPr>
        <a:xfrm>
          <a:off x="4069933" y="751291"/>
          <a:ext cx="1704269" cy="2394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9729"/>
              </a:lnTo>
              <a:lnTo>
                <a:pt x="1704269" y="119729"/>
              </a:lnTo>
              <a:lnTo>
                <a:pt x="1704269" y="239458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52540A-D79E-4312-9A3D-8BC9251A1EBF}">
      <dsp:nvSpPr>
        <dsp:cNvPr id="0" name=""/>
        <dsp:cNvSpPr/>
      </dsp:nvSpPr>
      <dsp:spPr>
        <a:xfrm>
          <a:off x="3566638" y="1560888"/>
          <a:ext cx="171041" cy="21437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43720"/>
              </a:lnTo>
              <a:lnTo>
                <a:pt x="171041" y="2143720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51AF1A-55D8-4558-8B6B-ADED527B7BE5}">
      <dsp:nvSpPr>
        <dsp:cNvPr id="0" name=""/>
        <dsp:cNvSpPr/>
      </dsp:nvSpPr>
      <dsp:spPr>
        <a:xfrm>
          <a:off x="3566638" y="1560888"/>
          <a:ext cx="171041" cy="13341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34123"/>
              </a:lnTo>
              <a:lnTo>
                <a:pt x="171041" y="1334123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003874-E80E-4353-903A-51C726160C08}">
      <dsp:nvSpPr>
        <dsp:cNvPr id="0" name=""/>
        <dsp:cNvSpPr/>
      </dsp:nvSpPr>
      <dsp:spPr>
        <a:xfrm>
          <a:off x="3566638" y="1560888"/>
          <a:ext cx="171041" cy="5245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24527"/>
              </a:lnTo>
              <a:lnTo>
                <a:pt x="171041" y="524527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B75876-D50D-4D03-AE2F-7CFF9978D664}">
      <dsp:nvSpPr>
        <dsp:cNvPr id="0" name=""/>
        <dsp:cNvSpPr/>
      </dsp:nvSpPr>
      <dsp:spPr>
        <a:xfrm>
          <a:off x="3977028" y="751291"/>
          <a:ext cx="91440" cy="239458"/>
        </a:xfrm>
        <a:custGeom>
          <a:avLst/>
          <a:gdLst/>
          <a:ahLst/>
          <a:cxnLst/>
          <a:rect l="0" t="0" r="0" b="0"/>
          <a:pathLst>
            <a:path>
              <a:moveTo>
                <a:pt x="92904" y="0"/>
              </a:moveTo>
              <a:lnTo>
                <a:pt x="92904" y="119729"/>
              </a:lnTo>
              <a:lnTo>
                <a:pt x="45720" y="119729"/>
              </a:lnTo>
              <a:lnTo>
                <a:pt x="45720" y="239458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AC1967-54B4-4AFD-A387-1689D66300EE}">
      <dsp:nvSpPr>
        <dsp:cNvPr id="0" name=""/>
        <dsp:cNvSpPr/>
      </dsp:nvSpPr>
      <dsp:spPr>
        <a:xfrm>
          <a:off x="2186903" y="1560888"/>
          <a:ext cx="171041" cy="21437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43720"/>
              </a:lnTo>
              <a:lnTo>
                <a:pt x="171041" y="2143720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1031D4-3C84-48C2-98ED-1CFAFA56128F}">
      <dsp:nvSpPr>
        <dsp:cNvPr id="0" name=""/>
        <dsp:cNvSpPr/>
      </dsp:nvSpPr>
      <dsp:spPr>
        <a:xfrm>
          <a:off x="2186903" y="1560888"/>
          <a:ext cx="171041" cy="13341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34123"/>
              </a:lnTo>
              <a:lnTo>
                <a:pt x="171041" y="1334123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FE61E1-035E-4D5E-8FAC-011BAF4ECA08}">
      <dsp:nvSpPr>
        <dsp:cNvPr id="0" name=""/>
        <dsp:cNvSpPr/>
      </dsp:nvSpPr>
      <dsp:spPr>
        <a:xfrm>
          <a:off x="2186903" y="1560888"/>
          <a:ext cx="171041" cy="5245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24527"/>
              </a:lnTo>
              <a:lnTo>
                <a:pt x="171041" y="524527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352ECC-D1FB-40C8-87E8-E25A5120D8CB}">
      <dsp:nvSpPr>
        <dsp:cNvPr id="0" name=""/>
        <dsp:cNvSpPr/>
      </dsp:nvSpPr>
      <dsp:spPr>
        <a:xfrm>
          <a:off x="2643013" y="751291"/>
          <a:ext cx="1426919" cy="239458"/>
        </a:xfrm>
        <a:custGeom>
          <a:avLst/>
          <a:gdLst/>
          <a:ahLst/>
          <a:cxnLst/>
          <a:rect l="0" t="0" r="0" b="0"/>
          <a:pathLst>
            <a:path>
              <a:moveTo>
                <a:pt x="1426919" y="0"/>
              </a:moveTo>
              <a:lnTo>
                <a:pt x="1426919" y="119729"/>
              </a:lnTo>
              <a:lnTo>
                <a:pt x="0" y="119729"/>
              </a:lnTo>
              <a:lnTo>
                <a:pt x="0" y="239458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7C3050-9B2D-4D34-A9CB-3652DE3D4ED8}">
      <dsp:nvSpPr>
        <dsp:cNvPr id="0" name=""/>
        <dsp:cNvSpPr/>
      </dsp:nvSpPr>
      <dsp:spPr>
        <a:xfrm>
          <a:off x="529818" y="1560888"/>
          <a:ext cx="171041" cy="29533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53316"/>
              </a:lnTo>
              <a:lnTo>
                <a:pt x="171041" y="2953316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0ADF3A-C731-4FE3-BC54-CC7C2F5DAA43}">
      <dsp:nvSpPr>
        <dsp:cNvPr id="0" name=""/>
        <dsp:cNvSpPr/>
      </dsp:nvSpPr>
      <dsp:spPr>
        <a:xfrm>
          <a:off x="529818" y="1560888"/>
          <a:ext cx="171041" cy="21437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43720"/>
              </a:lnTo>
              <a:lnTo>
                <a:pt x="171041" y="2143720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C727B1-EEEB-405D-AD55-C99F596D5B53}">
      <dsp:nvSpPr>
        <dsp:cNvPr id="0" name=""/>
        <dsp:cNvSpPr/>
      </dsp:nvSpPr>
      <dsp:spPr>
        <a:xfrm>
          <a:off x="529818" y="1560888"/>
          <a:ext cx="171041" cy="13341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34123"/>
              </a:lnTo>
              <a:lnTo>
                <a:pt x="171041" y="1334123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9F4602-784F-43D4-B6DD-0867B6EEF7A1}">
      <dsp:nvSpPr>
        <dsp:cNvPr id="0" name=""/>
        <dsp:cNvSpPr/>
      </dsp:nvSpPr>
      <dsp:spPr>
        <a:xfrm>
          <a:off x="529818" y="1560888"/>
          <a:ext cx="171041" cy="5245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24527"/>
              </a:lnTo>
              <a:lnTo>
                <a:pt x="171041" y="524527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AB5547-8512-4742-A0FE-13DD26C4D872}">
      <dsp:nvSpPr>
        <dsp:cNvPr id="0" name=""/>
        <dsp:cNvSpPr/>
      </dsp:nvSpPr>
      <dsp:spPr>
        <a:xfrm>
          <a:off x="985929" y="751291"/>
          <a:ext cx="3084004" cy="239458"/>
        </a:xfrm>
        <a:custGeom>
          <a:avLst/>
          <a:gdLst/>
          <a:ahLst/>
          <a:cxnLst/>
          <a:rect l="0" t="0" r="0" b="0"/>
          <a:pathLst>
            <a:path>
              <a:moveTo>
                <a:pt x="3084004" y="0"/>
              </a:moveTo>
              <a:lnTo>
                <a:pt x="3084004" y="119729"/>
              </a:lnTo>
              <a:lnTo>
                <a:pt x="0" y="119729"/>
              </a:lnTo>
              <a:lnTo>
                <a:pt x="0" y="239458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F25E42-56A0-477E-AC0A-122FA8F93DF8}">
      <dsp:nvSpPr>
        <dsp:cNvPr id="0" name=""/>
        <dsp:cNvSpPr/>
      </dsp:nvSpPr>
      <dsp:spPr>
        <a:xfrm>
          <a:off x="3205934" y="2049"/>
          <a:ext cx="1727998" cy="74924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zh-CN" altLang="en-US" sz="1800" kern="1200" dirty="0"/>
            <a:t>互联网公司</a:t>
          </a:r>
          <a:endParaRPr lang="en-US" altLang="zh-CN" sz="1800" kern="1200" dirty="0"/>
        </a:p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zh-CN" altLang="en-US" sz="1800" kern="1200" dirty="0"/>
            <a:t>典型组织结构</a:t>
          </a:r>
        </a:p>
      </dsp:txBody>
      <dsp:txXfrm>
        <a:off x="3205934" y="2049"/>
        <a:ext cx="1727998" cy="749241"/>
      </dsp:txXfrm>
    </dsp:sp>
    <dsp:sp modelId="{D297117F-02AD-4BD5-BE41-33DA3BB98398}">
      <dsp:nvSpPr>
        <dsp:cNvPr id="0" name=""/>
        <dsp:cNvSpPr/>
      </dsp:nvSpPr>
      <dsp:spPr>
        <a:xfrm>
          <a:off x="415790" y="990749"/>
          <a:ext cx="1140276" cy="570138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研发部</a:t>
          </a:r>
        </a:p>
      </dsp:txBody>
      <dsp:txXfrm>
        <a:off x="582780" y="1074244"/>
        <a:ext cx="806296" cy="403148"/>
      </dsp:txXfrm>
    </dsp:sp>
    <dsp:sp modelId="{D4FF49E2-CC01-42B7-90EE-54B141A0884E}">
      <dsp:nvSpPr>
        <dsp:cNvPr id="0" name=""/>
        <dsp:cNvSpPr/>
      </dsp:nvSpPr>
      <dsp:spPr>
        <a:xfrm>
          <a:off x="700860" y="1800346"/>
          <a:ext cx="1417626" cy="570138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后端工程师</a:t>
          </a:r>
        </a:p>
      </dsp:txBody>
      <dsp:txXfrm>
        <a:off x="700860" y="1800346"/>
        <a:ext cx="1417626" cy="570138"/>
      </dsp:txXfrm>
    </dsp:sp>
    <dsp:sp modelId="{D52D7527-29D8-42BB-A4F9-8AB66C87C290}">
      <dsp:nvSpPr>
        <dsp:cNvPr id="0" name=""/>
        <dsp:cNvSpPr/>
      </dsp:nvSpPr>
      <dsp:spPr>
        <a:xfrm>
          <a:off x="700860" y="2609942"/>
          <a:ext cx="1417626" cy="570138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前端工程师</a:t>
          </a:r>
        </a:p>
      </dsp:txBody>
      <dsp:txXfrm>
        <a:off x="700860" y="2609942"/>
        <a:ext cx="1417626" cy="570138"/>
      </dsp:txXfrm>
    </dsp:sp>
    <dsp:sp modelId="{028824A3-2992-4ABA-95FA-77405C224F79}">
      <dsp:nvSpPr>
        <dsp:cNvPr id="0" name=""/>
        <dsp:cNvSpPr/>
      </dsp:nvSpPr>
      <dsp:spPr>
        <a:xfrm>
          <a:off x="700860" y="3419539"/>
          <a:ext cx="1417626" cy="570138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测试工程师</a:t>
          </a:r>
        </a:p>
      </dsp:txBody>
      <dsp:txXfrm>
        <a:off x="700860" y="3419539"/>
        <a:ext cx="1417626" cy="570138"/>
      </dsp:txXfrm>
    </dsp:sp>
    <dsp:sp modelId="{7A535935-1808-4F99-8B80-4D0B8DBB31E5}">
      <dsp:nvSpPr>
        <dsp:cNvPr id="0" name=""/>
        <dsp:cNvSpPr/>
      </dsp:nvSpPr>
      <dsp:spPr>
        <a:xfrm>
          <a:off x="700860" y="4229135"/>
          <a:ext cx="1417626" cy="570138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运维工程师等</a:t>
          </a:r>
        </a:p>
      </dsp:txBody>
      <dsp:txXfrm>
        <a:off x="700860" y="4229135"/>
        <a:ext cx="1417626" cy="570138"/>
      </dsp:txXfrm>
    </dsp:sp>
    <dsp:sp modelId="{85875488-7DF5-44F9-97C5-52B8246F7B63}">
      <dsp:nvSpPr>
        <dsp:cNvPr id="0" name=""/>
        <dsp:cNvSpPr/>
      </dsp:nvSpPr>
      <dsp:spPr>
        <a:xfrm>
          <a:off x="2072875" y="990749"/>
          <a:ext cx="1140276" cy="570138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运营部</a:t>
          </a:r>
        </a:p>
      </dsp:txBody>
      <dsp:txXfrm>
        <a:off x="2239865" y="1074244"/>
        <a:ext cx="806296" cy="403148"/>
      </dsp:txXfrm>
    </dsp:sp>
    <dsp:sp modelId="{84F1ECD0-5446-4E68-8549-E9E88E1AEC43}">
      <dsp:nvSpPr>
        <dsp:cNvPr id="0" name=""/>
        <dsp:cNvSpPr/>
      </dsp:nvSpPr>
      <dsp:spPr>
        <a:xfrm>
          <a:off x="2357944" y="1800346"/>
          <a:ext cx="1140276" cy="570138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产品运营</a:t>
          </a:r>
        </a:p>
      </dsp:txBody>
      <dsp:txXfrm>
        <a:off x="2357944" y="1800346"/>
        <a:ext cx="1140276" cy="570138"/>
      </dsp:txXfrm>
    </dsp:sp>
    <dsp:sp modelId="{B7FA35A3-3970-4045-AD60-24EE71509C92}">
      <dsp:nvSpPr>
        <dsp:cNvPr id="0" name=""/>
        <dsp:cNvSpPr/>
      </dsp:nvSpPr>
      <dsp:spPr>
        <a:xfrm>
          <a:off x="2357944" y="2609942"/>
          <a:ext cx="1140276" cy="570138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内容运营</a:t>
          </a:r>
        </a:p>
      </dsp:txBody>
      <dsp:txXfrm>
        <a:off x="2357944" y="2609942"/>
        <a:ext cx="1140276" cy="570138"/>
      </dsp:txXfrm>
    </dsp:sp>
    <dsp:sp modelId="{9FD58032-E3A4-47AC-AA7A-4FB44A68EDA2}">
      <dsp:nvSpPr>
        <dsp:cNvPr id="0" name=""/>
        <dsp:cNvSpPr/>
      </dsp:nvSpPr>
      <dsp:spPr>
        <a:xfrm>
          <a:off x="2357944" y="3419539"/>
          <a:ext cx="1140276" cy="570138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新媒体等</a:t>
          </a:r>
        </a:p>
      </dsp:txBody>
      <dsp:txXfrm>
        <a:off x="2357944" y="3419539"/>
        <a:ext cx="1140276" cy="570138"/>
      </dsp:txXfrm>
    </dsp:sp>
    <dsp:sp modelId="{20AA17FE-5490-45ED-8C51-074DF72D090C}">
      <dsp:nvSpPr>
        <dsp:cNvPr id="0" name=""/>
        <dsp:cNvSpPr/>
      </dsp:nvSpPr>
      <dsp:spPr>
        <a:xfrm>
          <a:off x="3452610" y="990749"/>
          <a:ext cx="1140276" cy="570138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产品部</a:t>
          </a:r>
        </a:p>
      </dsp:txBody>
      <dsp:txXfrm>
        <a:off x="3619600" y="1074244"/>
        <a:ext cx="806296" cy="403148"/>
      </dsp:txXfrm>
    </dsp:sp>
    <dsp:sp modelId="{D6B87DDC-03AD-4CBC-AE7C-B365D18CC7F8}">
      <dsp:nvSpPr>
        <dsp:cNvPr id="0" name=""/>
        <dsp:cNvSpPr/>
      </dsp:nvSpPr>
      <dsp:spPr>
        <a:xfrm>
          <a:off x="3737679" y="1800346"/>
          <a:ext cx="1511995" cy="570138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产品经理</a:t>
          </a:r>
        </a:p>
      </dsp:txBody>
      <dsp:txXfrm>
        <a:off x="3737679" y="1800346"/>
        <a:ext cx="1511995" cy="570138"/>
      </dsp:txXfrm>
    </dsp:sp>
    <dsp:sp modelId="{EAC648DC-F97B-43DF-A363-4CEE12DB137F}">
      <dsp:nvSpPr>
        <dsp:cNvPr id="0" name=""/>
        <dsp:cNvSpPr/>
      </dsp:nvSpPr>
      <dsp:spPr>
        <a:xfrm>
          <a:off x="3737679" y="2609942"/>
          <a:ext cx="1511995" cy="570138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UI</a:t>
          </a:r>
          <a:r>
            <a:rPr lang="zh-CN" altLang="en-US" sz="1800" kern="1200" dirty="0"/>
            <a:t>设计师</a:t>
          </a:r>
        </a:p>
      </dsp:txBody>
      <dsp:txXfrm>
        <a:off x="3737679" y="2609942"/>
        <a:ext cx="1511995" cy="570138"/>
      </dsp:txXfrm>
    </dsp:sp>
    <dsp:sp modelId="{F1B5EEF8-8771-424D-A129-27952AA018E6}">
      <dsp:nvSpPr>
        <dsp:cNvPr id="0" name=""/>
        <dsp:cNvSpPr/>
      </dsp:nvSpPr>
      <dsp:spPr>
        <a:xfrm>
          <a:off x="3737679" y="3419539"/>
          <a:ext cx="1511995" cy="570138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视觉设计师等</a:t>
          </a:r>
        </a:p>
      </dsp:txBody>
      <dsp:txXfrm>
        <a:off x="3737679" y="3419539"/>
        <a:ext cx="1511995" cy="570138"/>
      </dsp:txXfrm>
    </dsp:sp>
    <dsp:sp modelId="{3EBA67FE-1FA2-4027-A9A5-5DAD95064229}">
      <dsp:nvSpPr>
        <dsp:cNvPr id="0" name=""/>
        <dsp:cNvSpPr/>
      </dsp:nvSpPr>
      <dsp:spPr>
        <a:xfrm>
          <a:off x="5204064" y="990749"/>
          <a:ext cx="1140276" cy="570138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市场部</a:t>
          </a:r>
        </a:p>
      </dsp:txBody>
      <dsp:txXfrm>
        <a:off x="5371054" y="1074244"/>
        <a:ext cx="806296" cy="403148"/>
      </dsp:txXfrm>
    </dsp:sp>
    <dsp:sp modelId="{18DE70B1-1EDD-44A6-8D8B-86C6F628BCD2}">
      <dsp:nvSpPr>
        <dsp:cNvPr id="0" name=""/>
        <dsp:cNvSpPr/>
      </dsp:nvSpPr>
      <dsp:spPr>
        <a:xfrm>
          <a:off x="5489133" y="1800346"/>
          <a:ext cx="1044003" cy="570138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渠道</a:t>
          </a:r>
        </a:p>
      </dsp:txBody>
      <dsp:txXfrm>
        <a:off x="5489133" y="1800346"/>
        <a:ext cx="1044003" cy="570138"/>
      </dsp:txXfrm>
    </dsp:sp>
    <dsp:sp modelId="{0BA0F02A-0E9A-4318-A327-D6748ABD9451}">
      <dsp:nvSpPr>
        <dsp:cNvPr id="0" name=""/>
        <dsp:cNvSpPr/>
      </dsp:nvSpPr>
      <dsp:spPr>
        <a:xfrm>
          <a:off x="5489133" y="2609942"/>
          <a:ext cx="1044003" cy="570138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商务</a:t>
          </a:r>
        </a:p>
      </dsp:txBody>
      <dsp:txXfrm>
        <a:off x="5489133" y="2609942"/>
        <a:ext cx="1044003" cy="570138"/>
      </dsp:txXfrm>
    </dsp:sp>
    <dsp:sp modelId="{CABCFD6B-E4DF-4089-A9D5-6EDA4E17DA44}">
      <dsp:nvSpPr>
        <dsp:cNvPr id="0" name=""/>
        <dsp:cNvSpPr/>
      </dsp:nvSpPr>
      <dsp:spPr>
        <a:xfrm>
          <a:off x="5489133" y="3419539"/>
          <a:ext cx="1044003" cy="570138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推广等</a:t>
          </a:r>
        </a:p>
      </dsp:txBody>
      <dsp:txXfrm>
        <a:off x="5489133" y="3419539"/>
        <a:ext cx="1044003" cy="570138"/>
      </dsp:txXfrm>
    </dsp:sp>
    <dsp:sp modelId="{DFCCC874-B864-44CE-9DF1-FC291ACB3DC5}">
      <dsp:nvSpPr>
        <dsp:cNvPr id="0" name=""/>
        <dsp:cNvSpPr/>
      </dsp:nvSpPr>
      <dsp:spPr>
        <a:xfrm>
          <a:off x="6583799" y="990749"/>
          <a:ext cx="1140276" cy="570138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综合部</a:t>
          </a:r>
        </a:p>
      </dsp:txBody>
      <dsp:txXfrm>
        <a:off x="6750789" y="1074244"/>
        <a:ext cx="806296" cy="403148"/>
      </dsp:txXfrm>
    </dsp:sp>
    <dsp:sp modelId="{4C944352-35BD-4784-AF3A-9CA76ACC9A71}">
      <dsp:nvSpPr>
        <dsp:cNvPr id="0" name=""/>
        <dsp:cNvSpPr/>
      </dsp:nvSpPr>
      <dsp:spPr>
        <a:xfrm>
          <a:off x="6868868" y="1800346"/>
          <a:ext cx="1140276" cy="570138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行政部</a:t>
          </a:r>
        </a:p>
      </dsp:txBody>
      <dsp:txXfrm>
        <a:off x="6868868" y="1800346"/>
        <a:ext cx="1140276" cy="570138"/>
      </dsp:txXfrm>
    </dsp:sp>
    <dsp:sp modelId="{3ADF45E8-CADF-4476-960C-816C0DF09070}">
      <dsp:nvSpPr>
        <dsp:cNvPr id="0" name=""/>
        <dsp:cNvSpPr/>
      </dsp:nvSpPr>
      <dsp:spPr>
        <a:xfrm>
          <a:off x="6868868" y="2609942"/>
          <a:ext cx="1140276" cy="570138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财务部</a:t>
          </a:r>
        </a:p>
      </dsp:txBody>
      <dsp:txXfrm>
        <a:off x="6868868" y="2609942"/>
        <a:ext cx="1140276" cy="570138"/>
      </dsp:txXfrm>
    </dsp:sp>
    <dsp:sp modelId="{C8E5E38D-7B31-426B-90C2-B4D4273733D0}">
      <dsp:nvSpPr>
        <dsp:cNvPr id="0" name=""/>
        <dsp:cNvSpPr/>
      </dsp:nvSpPr>
      <dsp:spPr>
        <a:xfrm>
          <a:off x="6868868" y="3419539"/>
          <a:ext cx="1140276" cy="570138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人事部等</a:t>
          </a:r>
        </a:p>
      </dsp:txBody>
      <dsp:txXfrm>
        <a:off x="6868868" y="3419539"/>
        <a:ext cx="1140276" cy="570138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E4B6B0-B237-4DF3-960E-29621A04AB1E}">
      <dsp:nvSpPr>
        <dsp:cNvPr id="0" name=""/>
        <dsp:cNvSpPr/>
      </dsp:nvSpPr>
      <dsp:spPr>
        <a:xfrm>
          <a:off x="1636489" y="759797"/>
          <a:ext cx="1892827" cy="1892827"/>
        </a:xfrm>
        <a:prstGeom prst="ellipse">
          <a:avLst/>
        </a:prstGeom>
        <a:gradFill rotWithShape="0">
          <a:gsLst>
            <a:gs pos="0">
              <a:schemeClr val="accent3">
                <a:alpha val="5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alpha val="5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alpha val="5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altLang="zh-CN" sz="32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RACI</a:t>
          </a:r>
          <a:endParaRPr lang="zh-CN" altLang="en-US" sz="3200" kern="1200" dirty="0"/>
        </a:p>
      </dsp:txBody>
      <dsp:txXfrm>
        <a:off x="1913687" y="1036995"/>
        <a:ext cx="1338431" cy="1338431"/>
      </dsp:txXfrm>
    </dsp:sp>
    <dsp:sp modelId="{40971183-80B6-4930-8156-A69560F26C1D}">
      <dsp:nvSpPr>
        <dsp:cNvPr id="0" name=""/>
        <dsp:cNvSpPr/>
      </dsp:nvSpPr>
      <dsp:spPr>
        <a:xfrm>
          <a:off x="2109696" y="337"/>
          <a:ext cx="946413" cy="946413"/>
        </a:xfrm>
        <a:prstGeom prst="ellipse">
          <a:avLst/>
        </a:prstGeom>
        <a:gradFill rotWithShape="0">
          <a:gsLst>
            <a:gs pos="0">
              <a:schemeClr val="accent3">
                <a:alpha val="50000"/>
                <a:hueOff val="956926"/>
                <a:satOff val="1090"/>
                <a:lumOff val="3725"/>
                <a:alphaOff val="0"/>
                <a:tint val="50000"/>
                <a:satMod val="300000"/>
              </a:schemeClr>
            </a:gs>
            <a:gs pos="35000">
              <a:schemeClr val="accent3">
                <a:alpha val="50000"/>
                <a:hueOff val="956926"/>
                <a:satOff val="1090"/>
                <a:lumOff val="3725"/>
                <a:alphaOff val="0"/>
                <a:tint val="37000"/>
                <a:satMod val="300000"/>
              </a:schemeClr>
            </a:gs>
            <a:gs pos="100000">
              <a:schemeClr val="accent3">
                <a:alpha val="50000"/>
                <a:hueOff val="956926"/>
                <a:satOff val="1090"/>
                <a:lumOff val="3725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54610" tIns="54610" rIns="54610" bIns="5461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4300" kern="1200" dirty="0"/>
            <a:t>R</a:t>
          </a:r>
          <a:endParaRPr lang="zh-CN" altLang="en-US" sz="4300" kern="1200" dirty="0"/>
        </a:p>
      </dsp:txBody>
      <dsp:txXfrm>
        <a:off x="2248295" y="138936"/>
        <a:ext cx="669215" cy="669215"/>
      </dsp:txXfrm>
    </dsp:sp>
    <dsp:sp modelId="{0D1C926C-1323-4FA7-A902-4845C2DB943D}">
      <dsp:nvSpPr>
        <dsp:cNvPr id="0" name=""/>
        <dsp:cNvSpPr/>
      </dsp:nvSpPr>
      <dsp:spPr>
        <a:xfrm>
          <a:off x="3342362" y="1233004"/>
          <a:ext cx="946413" cy="946413"/>
        </a:xfrm>
        <a:prstGeom prst="ellipse">
          <a:avLst/>
        </a:prstGeom>
        <a:gradFill rotWithShape="0">
          <a:gsLst>
            <a:gs pos="0">
              <a:schemeClr val="accent3">
                <a:alpha val="50000"/>
                <a:hueOff val="1913851"/>
                <a:satOff val="2179"/>
                <a:lumOff val="7451"/>
                <a:alphaOff val="0"/>
                <a:tint val="50000"/>
                <a:satMod val="300000"/>
              </a:schemeClr>
            </a:gs>
            <a:gs pos="35000">
              <a:schemeClr val="accent3">
                <a:alpha val="50000"/>
                <a:hueOff val="1913851"/>
                <a:satOff val="2179"/>
                <a:lumOff val="7451"/>
                <a:alphaOff val="0"/>
                <a:tint val="37000"/>
                <a:satMod val="300000"/>
              </a:schemeClr>
            </a:gs>
            <a:gs pos="100000">
              <a:schemeClr val="accent3">
                <a:alpha val="50000"/>
                <a:hueOff val="1913851"/>
                <a:satOff val="2179"/>
                <a:lumOff val="7451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54610" tIns="54610" rIns="54610" bIns="5461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4300" kern="1200" dirty="0"/>
            <a:t>A </a:t>
          </a:r>
          <a:endParaRPr lang="zh-CN" altLang="en-US" sz="4300" kern="1200" dirty="0"/>
        </a:p>
      </dsp:txBody>
      <dsp:txXfrm>
        <a:off x="3480961" y="1371603"/>
        <a:ext cx="669215" cy="669215"/>
      </dsp:txXfrm>
    </dsp:sp>
    <dsp:sp modelId="{9D653F5C-9CEF-4297-8CC5-139388A53B47}">
      <dsp:nvSpPr>
        <dsp:cNvPr id="0" name=""/>
        <dsp:cNvSpPr/>
      </dsp:nvSpPr>
      <dsp:spPr>
        <a:xfrm>
          <a:off x="2109696" y="2465670"/>
          <a:ext cx="946413" cy="946413"/>
        </a:xfrm>
        <a:prstGeom prst="ellipse">
          <a:avLst/>
        </a:prstGeom>
        <a:gradFill rotWithShape="0">
          <a:gsLst>
            <a:gs pos="0">
              <a:schemeClr val="accent3">
                <a:alpha val="50000"/>
                <a:hueOff val="2870777"/>
                <a:satOff val="3269"/>
                <a:lumOff val="11176"/>
                <a:alphaOff val="0"/>
                <a:tint val="50000"/>
                <a:satMod val="300000"/>
              </a:schemeClr>
            </a:gs>
            <a:gs pos="35000">
              <a:schemeClr val="accent3">
                <a:alpha val="50000"/>
                <a:hueOff val="2870777"/>
                <a:satOff val="3269"/>
                <a:lumOff val="11176"/>
                <a:alphaOff val="0"/>
                <a:tint val="37000"/>
                <a:satMod val="300000"/>
              </a:schemeClr>
            </a:gs>
            <a:gs pos="100000">
              <a:schemeClr val="accent3">
                <a:alpha val="50000"/>
                <a:hueOff val="2870777"/>
                <a:satOff val="3269"/>
                <a:lumOff val="11176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54610" tIns="54610" rIns="54610" bIns="5461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4300" kern="1200" dirty="0"/>
            <a:t>C</a:t>
          </a:r>
          <a:endParaRPr lang="zh-CN" altLang="en-US" sz="4300" kern="1200" dirty="0"/>
        </a:p>
      </dsp:txBody>
      <dsp:txXfrm>
        <a:off x="2248295" y="2604269"/>
        <a:ext cx="669215" cy="669215"/>
      </dsp:txXfrm>
    </dsp:sp>
    <dsp:sp modelId="{B963A1A9-237A-42AD-A133-DE5D64601CD0}">
      <dsp:nvSpPr>
        <dsp:cNvPr id="0" name=""/>
        <dsp:cNvSpPr/>
      </dsp:nvSpPr>
      <dsp:spPr>
        <a:xfrm>
          <a:off x="877030" y="1233004"/>
          <a:ext cx="946413" cy="946413"/>
        </a:xfrm>
        <a:prstGeom prst="ellipse">
          <a:avLst/>
        </a:prstGeom>
        <a:gradFill rotWithShape="0">
          <a:gsLst>
            <a:gs pos="0">
              <a:schemeClr val="accent3">
                <a:alpha val="50000"/>
                <a:hueOff val="3827703"/>
                <a:satOff val="4358"/>
                <a:lumOff val="14902"/>
                <a:alphaOff val="0"/>
                <a:tint val="50000"/>
                <a:satMod val="300000"/>
              </a:schemeClr>
            </a:gs>
            <a:gs pos="35000">
              <a:schemeClr val="accent3">
                <a:alpha val="50000"/>
                <a:hueOff val="3827703"/>
                <a:satOff val="4358"/>
                <a:lumOff val="14902"/>
                <a:alphaOff val="0"/>
                <a:tint val="37000"/>
                <a:satMod val="300000"/>
              </a:schemeClr>
            </a:gs>
            <a:gs pos="100000">
              <a:schemeClr val="accent3">
                <a:alpha val="50000"/>
                <a:hueOff val="3827703"/>
                <a:satOff val="4358"/>
                <a:lumOff val="14902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54610" tIns="54610" rIns="54610" bIns="5461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4300" kern="1200" dirty="0"/>
            <a:t>I</a:t>
          </a:r>
          <a:endParaRPr lang="zh-CN" altLang="en-US" sz="4300" kern="1200" dirty="0"/>
        </a:p>
      </dsp:txBody>
      <dsp:txXfrm>
        <a:off x="1015629" y="1371603"/>
        <a:ext cx="669215" cy="6692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5">
  <dgm:title val=""/>
  <dgm:desc val=""/>
  <dgm:catLst>
    <dgm:cat type="hierarchy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/>
    <dgm:presOf/>
    <dgm:shape xmlns:r="http://schemas.openxmlformats.org/officeDocument/2006/relationships" r:blip="">
      <dgm:adjLst/>
    </dgm:shape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/>
              <dgm:constr type="t" for="ch" forName="hierFlow" refType="h" fact="0.3"/>
              <dgm:constr type="r" for="ch" forName="hierFlow" refType="w" fact="0.98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 refType="h" fact="0.3"/>
              <dgm:constr type="r" for="ch" forName="hierFlow" refType="w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h" for="des" forName="level1Shape" refType="h"/>
          <dgm:constr type="w" for="des" forName="level1Shape" refType="h" refFor="des" refForName="level1Shape" fact="2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w" refFor="des" refForName="level1Shape" op="equ" fact="0.4"/>
          <dgm:constr type="sibSp" for="des" forName="hierChild1" refType="h" refFor="des" refForName="level1Shape" op="equ" fact="0.15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w" refFor="des" refForName="level1Shape" op="equ"/>
          <dgm:constr type="userB" for="des" refType="sp" refFor="des" op="equ"/>
          <dgm:constr type="w" for="des" forName="firstBuf" refType="w" refFor="des" refForName="level1Shape" fact="0.1"/>
        </dgm:constrLst>
      </dgm:else>
    </dgm:choose>
    <dgm:ruleLst/>
    <dgm:layoutNode name="hierFlow">
      <dgm:choose name="Name6">
        <dgm:if name="Name7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  <dgm:param type="fallback" val="2D"/>
          </dgm:alg>
        </dgm:if>
        <dgm:else name="Name8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  <dgm:param type="fallback" val="2D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ptType="node" op="equ" val="65"/>
        <dgm:constr type="primFontSz" for="des" forName="connTx" op="equ" val="55"/>
        <dgm:constr type="primFontSz" for="des" forName="connTx" refType="primFontSz" refFor="des" refPtType="node" op="lte" fact="0.8"/>
      </dgm:constrLst>
      <dgm:ruleLst/>
      <dgm:choose name="Name9">
        <dgm:if name="Name10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1"/>
      </dgm:choose>
      <dgm:layoutNode name="hierChild1">
        <dgm:varLst>
          <dgm:chPref val="1"/>
          <dgm:animOne val="branch"/>
          <dgm:animLvl val="lvl"/>
        </dgm:varLst>
        <dgm:choose name="Name12">
          <dgm:if name="Name13" func="var" arg="dir" op="equ" val="norm">
            <dgm:alg type="hierChild">
              <dgm:param type="linDir" val="fromT"/>
              <dgm:param type="chAlign" val="l"/>
            </dgm:alg>
          </dgm:if>
          <dgm:else name="Name14">
            <dgm:alg type="hierChild">
              <dgm:param type="linDir" val="fromT"/>
              <dgm:param type="ch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forEach name="Name15" axis="ch" cnt="3">
          <dgm:forEach name="Name16" axis="self" ptType="node">
            <dgm:layoutNode name="Name17">
              <dgm:choose name="Name18">
                <dgm:if name="Name19" func="var" arg="dir" op="equ" val="norm">
                  <dgm:alg type="hierRoot">
                    <dgm:param type="hierAlign" val="lCtrCh"/>
                  </dgm:alg>
                </dgm:if>
                <dgm:else name="Name20">
                  <dgm:alg type="hierRoot">
                    <dgm:param type="hierAlign" val="rCtrCh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tMarg" refType="primFontSz" fact="0.05"/>
                  <dgm:constr type="bMarg" refType="primFontSz" fact="0.05"/>
                  <dgm:constr type="lMarg" refType="primFontSz" fact="0.05"/>
                  <dgm:constr type="rMarg" refType="primFontSz" fact="0.05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21">
                  <dgm:if name="Name2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23">
                    <dgm:alg type="hierChild">
                      <dgm:param type="linDir" val="fromT"/>
                      <dgm:param type="ch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24" axis="self" ptType="parTrans" cnt="1">
                    <dgm:layoutNode name="Name25">
                      <dgm:choose name="Name26">
                        <dgm:if name="Name27" func="var" arg="dir" op="equ" val="norm">
                          <dgm:alg type="conn">
                            <dgm:param type="dim" val="1D"/>
                            <dgm:param type="begPts" val="midR"/>
                            <dgm:param type="endPts" val="midL"/>
                            <dgm:param type="endSty" val="noArr"/>
                          </dgm:alg>
                        </dgm:if>
                        <dgm:else name="Name28">
                          <dgm:alg type="conn">
                            <dgm:param type="dim" val="1D"/>
                            <dgm:param type="begPts" val="midL"/>
                            <dgm:param type="endPts" val="midR"/>
                            <dgm:param type="endSty" val="noArr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5"/>
                        <dgm:constr type="connDist"/>
                        <dgm:constr type="begPad"/>
                        <dgm:constr type="endPad"/>
                        <dgm:constr type="userA" for="ch" refType="connDist"/>
                      </dgm:constrLst>
                      <dgm:ruleLst/>
                      <dgm:layoutNode name="connTx">
                        <dgm:alg type="tx">
                          <dgm:param type="autoTxRot" val="grav"/>
                        </dgm:alg>
                        <dgm:shape xmlns:r="http://schemas.openxmlformats.org/officeDocument/2006/relationships" type="rect" r:blip="" hideGeom="1">
                          <dgm:adjLst/>
                        </dgm:shape>
                        <dgm:presOf axis="self"/>
                        <dgm:constrLst>
                          <dgm:constr type="userA"/>
                          <dgm:constr type="w" refType="userA" fact="0.05"/>
                          <dgm:constr type="h" refType="userA" fact="0.05"/>
                          <dgm:constr type="lMarg" val="1"/>
                          <dgm:constr type="rMarg" val="1"/>
                          <dgm:constr type="tMarg"/>
                          <dgm:constr type="bMarg"/>
                        </dgm:constrLst>
                        <dgm:ruleLst>
                          <dgm:rule type="h" val="NaN" fact="0.25" max="NaN"/>
                          <dgm:rule type="w" val="NaN" fact="0.8" max="NaN"/>
                          <dgm:rule type="primFontSz" val="5" fact="NaN" max="NaN"/>
                        </dgm:ruleLst>
                      </dgm:layoutNode>
                    </dgm:layoutNode>
                  </dgm:forEach>
                  <dgm:forEach name="Name29" axis="self" ptType="node">
                    <dgm:layoutNode name="Name30">
                      <dgm:choose name="Name31">
                        <dgm:if name="Name32" func="var" arg="dir" op="equ" val="norm">
                          <dgm:alg type="hierRoot">
                            <dgm:param type="hierAlign" val="lCtrCh"/>
                          </dgm:alg>
                        </dgm:if>
                        <dgm:else name="Name33">
                          <dgm:alg type="hierRoot">
                            <dgm:param type="hierAlign" val="rCtrCh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tMarg" refType="primFontSz" fact="0.05"/>
                          <dgm:constr type="bMarg" refType="primFontSz" fact="0.05"/>
                          <dgm:constr type="lMarg" refType="primFontSz" fact="0.05"/>
                          <dgm:constr type="rMarg" refType="primFontSz" fact="0.05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34">
                          <dgm:if name="Name35" func="var" arg="dir" op="equ" val="norm">
                            <dgm:alg type="hierChild">
                              <dgm:param type="linDir" val="fromT"/>
                              <dgm:param type="chAlign" val="l"/>
                            </dgm:alg>
                          </dgm:if>
                          <dgm:else name="Name36">
                            <dgm:alg type="hierChild">
                              <dgm:param type="linDir" val="fromT"/>
                              <dgm:param type="chAlign" val="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37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choose name="Name38">
        <dgm:if name="Name39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</dgm:alg>
        </dgm:if>
        <dgm:else name="Name40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rectComp" refType="w"/>
        <dgm:constr type="h" for="ch" forName="rectComp" refType="h"/>
        <dgm:constr type="h" for="des" forName="bgRect" refType="h"/>
        <dgm:constr type="primFontSz" for="des" forName="bgRectTx" op="equ" val="65"/>
      </dgm:constrLst>
      <dgm:ruleLst/>
      <dgm:forEach name="Name41" axis="ch" ptType="node" st="2">
        <dgm:layoutNode name="rectComp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userA"/>
            <dgm:constr type="l" for="ch" forName="bgRect"/>
            <dgm:constr type="t" for="ch" forName="bgRect"/>
            <dgm:constr type="w" for="ch" forName="bgRect" refType="userA" fact="1.2"/>
            <dgm:constr type="l" for="ch" forName="bgRectTx"/>
            <dgm:constr type="t" for="ch" forName="bgRectTx"/>
            <dgm:constr type="h" for="ch" forName="bgRectTx" refType="h" refFor="ch" refForName="bgRect" fact="0.3"/>
            <dgm:constr type="w" for="ch" forName="bgRectTx" refType="w" refFor="ch" refForName="bgRect" op="equ"/>
          </dgm:constrLst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shape xmlns:r="http://schemas.openxmlformats.org/officeDocument/2006/relationships" type="rect" r:blip="" zOrderOff="-999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</dgm:layoutNode>
        <dgm:choose name="Name42">
          <dgm:if name="Name43" axis="self" ptType="node" func="revPos" op="gte" val="2">
            <dgm:layoutNode name="spComp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hSp"/>
                <dgm:constr type="t" for="ch" forName="hSp"/>
                <dgm:constr type="w" for="ch" forName="hSp" refType="userB"/>
                <dgm:constr type="wOff" for="ch" forName="hSp" refType="userA" fact="-0.2"/>
              </dgm:constrLst>
              <dgm:ruleLst/>
              <dgm:layoutNode name="h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44"/>
        </dgm:choose>
      </dgm:forEach>
    </dgm:layoutNod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7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8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layout29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0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1.xml><?xml version="1.0" encoding="utf-8"?>
<dgm:layoutDef xmlns:dgm="http://schemas.openxmlformats.org/drawingml/2006/diagram" xmlns:a="http://schemas.openxmlformats.org/drawingml/2006/main" uniqueId="urn:microsoft.com/office/officeart/2005/8/layout/arrow6">
  <dgm:title val=""/>
  <dgm:desc val=""/>
  <dgm:catLst>
    <dgm:cat type="relationship" pri="4000"/>
    <dgm:cat type="process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>
      <dgm:param type="horzAlign" val="ctr"/>
      <dgm:param type="vertAlign" val="mid"/>
      <dgm:param type="ar" val="2.5"/>
    </dgm:alg>
    <dgm:shape xmlns:r="http://schemas.openxmlformats.org/officeDocument/2006/relationships" r:blip="">
      <dgm:adjLst/>
    </dgm:shape>
    <dgm:presOf/>
    <dgm:constrLst>
      <dgm:constr type="primFontSz" for="des" ptType="node" op="equ"/>
      <dgm:constr type="w" for="ch" forName="ribbon" refType="h" refFor="ch" refForName="ribbon" fact="2.5"/>
      <dgm:constr type="h" for="ch" forName="leftArrowText" refType="h" fact="0.49"/>
      <dgm:constr type="ctrY" for="ch" forName="leftArrowText" refType="ctrY" refFor="ch" refForName="ribbon"/>
      <dgm:constr type="ctrYOff" for="ch" forName="leftArrowText" refType="h" refFor="ch" refForName="ribbon" fact="-0.08"/>
      <dgm:constr type="l" for="ch" forName="leftArrowText" refType="w" refFor="ch" refForName="ribbon" fact="0.12"/>
      <dgm:constr type="r" for="ch" forName="leftArrowText" refType="w" refFor="ch" refForName="ribbon" fact="0.45"/>
      <dgm:constr type="h" for="ch" forName="rightArrowText" refType="h" fact="0.49"/>
      <dgm:constr type="ctrY" for="ch" forName="rightArrowText" refType="ctrY" refFor="ch" refForName="ribbon"/>
      <dgm:constr type="ctrYOff" for="ch" forName="rightArrowText" refType="h" refFor="ch" refForName="ribbon" fact="0.08"/>
      <dgm:constr type="l" for="ch" forName="rightArrowText" refType="w" refFor="ch" refForName="ribbon" fact="0.5"/>
      <dgm:constr type="r" for="ch" forName="rightArrowText" refType="w" refFor="ch" refForName="ribbon" fact="0.89"/>
    </dgm:constrLst>
    <dgm:ruleLst/>
    <dgm:choose name="Name0">
      <dgm:if name="Name1" axis="ch" ptType="node" func="cnt" op="gte" val="1">
        <dgm:layoutNode name="ribbon" styleLbl="node1">
          <dgm:alg type="sp"/>
          <dgm:shape xmlns:r="http://schemas.openxmlformats.org/officeDocument/2006/relationships" type="leftRightRibbon" r:blip="">
            <dgm:adjLst/>
          </dgm:shape>
          <dgm:presOf/>
          <dgm:constrLst/>
          <dgm:ruleLst/>
        </dgm:layoutNode>
        <dgm:layoutNode name="leftArrowText" styleLbl="node1">
          <dgm:varLst>
            <dgm:chMax val="0"/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 hideGeom="1">
            <dgm:adjLst/>
          </dgm:shape>
          <dgm:choose name="Name2">
            <dgm:if name="Name3" func="var" arg="dir" op="equ" val="norm">
              <dgm:presOf axis="ch desOrSelf" ptType="node node" st="1 1" cnt="1 0"/>
            </dgm:if>
            <dgm:else name="Name4">
              <dgm:presOf axis="ch desOrSelf" ptType="node node" st="2 1" cnt="1 0"/>
            </dgm:else>
          </dgm:choose>
          <dgm:constrLst>
            <dgm:constr type="primFontSz" val="65"/>
            <dgm:constr type="tMarg" refType="primFontSz" fact="0.28"/>
            <dgm:constr type="lMarg"/>
            <dgm:constr type="bMarg" refType="primFontSz" fact="0.3"/>
            <dgm:constr type="rMarg"/>
          </dgm:constrLst>
          <dgm:ruleLst>
            <dgm:rule type="primFontSz" val="5" fact="NaN" max="NaN"/>
          </dgm:ruleLst>
        </dgm:layoutNode>
        <dgm:layoutNode name="rightArrowText" styleLbl="node1">
          <dgm:varLst>
            <dgm:chMax val="0"/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 hideGeom="1">
            <dgm:adjLst/>
          </dgm:shape>
          <dgm:choose name="Name5">
            <dgm:if name="Name6" func="var" arg="dir" op="equ" val="norm">
              <dgm:presOf axis="ch desOrSelf" ptType="node node" st="2 1" cnt="1 0"/>
            </dgm:if>
            <dgm:else name="Name7">
              <dgm:presOf axis="ch desOrSelf" ptType="node node" st="1 1" cnt="1 0"/>
            </dgm:else>
          </dgm:choose>
          <dgm:constrLst>
            <dgm:constr type="primFontSz" val="65"/>
            <dgm:constr type="tMarg" refType="primFontSz" fact="0.28"/>
            <dgm:constr type="lMarg"/>
            <dgm:constr type="bMarg" refType="primFontSz" fact="0.3"/>
            <dgm:constr type="rMarg"/>
          </dgm:constrLst>
          <dgm:ruleLst>
            <dgm:rule type="primFontSz" val="5" fact="NaN" max="NaN"/>
          </dgm:ruleLst>
        </dgm:layoutNode>
      </dgm:if>
      <dgm:else name="Name8"/>
    </dgm:choose>
  </dgm:layoutNode>
</dgm:layoutDef>
</file>

<file path=ppt/diagrams/layout3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3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layout34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3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6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7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7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9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BBA40E-5606-4029-863C-DF903B52E771}" type="datetimeFigureOut">
              <a:rPr lang="zh-CN" altLang="en-US" smtClean="0"/>
              <a:pPr/>
              <a:t>2022/10/31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8C17DF-1D58-4647-8B50-01AC3290640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2508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对于小型项目，项目管理职责可由整个项目团队分担，或者由项目经理独自承担。</a:t>
            </a:r>
            <a:endParaRPr lang="en-US" altLang="zh-CN" sz="12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C17DF-1D58-4647-8B50-01AC32906402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63439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无论使用什么方法，目的都是要确保每个工作包都有明确的责任人，确保全体团队成员都清楚地理解其角色和职责。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C17DF-1D58-4647-8B50-01AC32906402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56409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C17DF-1D58-4647-8B50-01AC32906402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67312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C17DF-1D58-4647-8B50-01AC32906402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58019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C17DF-1D58-4647-8B50-01AC32906402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91166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C17DF-1D58-4647-8B50-01AC32906402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10105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C17DF-1D58-4647-8B50-01AC32906402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67437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C17DF-1D58-4647-8B50-01AC32906402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02810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C17DF-1D58-4647-8B50-01AC32906402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72993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C17DF-1D58-4647-8B50-01AC32906402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942291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C17DF-1D58-4647-8B50-01AC32906402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10688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C17DF-1D58-4647-8B50-01AC32906402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511627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C17DF-1D58-4647-8B50-01AC32906402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195497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8C17DF-1D58-4647-8B50-01AC32906402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475692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C17DF-1D58-4647-8B50-01AC32906402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324105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12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A)</a:t>
            </a:r>
            <a:r>
              <a:rPr lang="zh-CN" altLang="en-US" sz="12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人员招募</a:t>
            </a:r>
            <a:r>
              <a: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。内部</a:t>
            </a: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外部招募；集中</a:t>
            </a: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分散办公；人员成本。</a:t>
            </a:r>
            <a:endParaRPr lang="en-US" altLang="zh-CN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12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B)</a:t>
            </a:r>
            <a:r>
              <a:rPr lang="zh-CN" altLang="en-US" sz="12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人员遣散计划</a:t>
            </a:r>
            <a:r>
              <a: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。事先确定遣散方法；减轻人力资源风险。</a:t>
            </a: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12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C)</a:t>
            </a:r>
            <a:r>
              <a:rPr lang="zh-CN" altLang="en-US" sz="12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培训需要</a:t>
            </a:r>
            <a:r>
              <a: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。制定一个培训计划。</a:t>
            </a:r>
            <a:endParaRPr lang="en-US" altLang="zh-CN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12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D)</a:t>
            </a:r>
            <a:r>
              <a:rPr lang="zh-CN" altLang="en-US" sz="12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认可与奖励</a:t>
            </a:r>
            <a:r>
              <a: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。明确的奖励标准和确定的奖励制度。</a:t>
            </a: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12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E)</a:t>
            </a:r>
            <a:r>
              <a:rPr lang="zh-CN" altLang="en-US" sz="12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合规性</a:t>
            </a:r>
            <a:r>
              <a: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。采取策略以遵循政府等的人力资源政策。</a:t>
            </a: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12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F)</a:t>
            </a:r>
            <a:r>
              <a:rPr lang="zh-CN" altLang="en-US" sz="12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安全</a:t>
            </a:r>
            <a:r>
              <a: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。引导团队成员远离安全隐患。</a:t>
            </a:r>
            <a:endParaRPr lang="en-US" altLang="zh-CN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12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G)</a:t>
            </a:r>
            <a:r>
              <a:rPr lang="zh-CN" altLang="en-US" sz="12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资源日历</a:t>
            </a:r>
            <a:r>
              <a:rPr lang="zh-CN" altLang="en-US" sz="12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r>
              <a: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表明每种具体资源的可用工作日和工作班次的日历。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C17DF-1D58-4647-8B50-01AC32906402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38675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C17DF-1D58-4647-8B50-01AC32906402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766897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尽早认可并遵守明确的规则，有助于减少误解，提高生产力；讨论诸如行为规范、沟通、决策、会议礼仪等领域，团队成员可以了解彼此重要的价值观。</a:t>
            </a:r>
            <a:endParaRPr lang="en-US" altLang="zh-CN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由团队制定或参与制定的团队章程可发挥最佳效果。</a:t>
            </a:r>
            <a:endParaRPr lang="en-US" altLang="zh-CN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所有项目团队成员都分担责任，确保遵守团队章程中规定的规则。</a:t>
            </a:r>
            <a:endParaRPr lang="en-US" altLang="zh-CN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可定期审查和更新团队章程，确保团队始终了解团队基本规则，并指导新成员融入团队。</a:t>
            </a:r>
            <a:endParaRPr lang="en-US" altLang="zh-CN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C17DF-1D58-4647-8B50-01AC32906402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658930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C17DF-1D58-4647-8B50-01AC32906402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895632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8C17DF-1D58-4647-8B50-01AC32906402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532334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8C17DF-1D58-4647-8B50-01AC32906402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346889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8C17DF-1D58-4647-8B50-01AC32906402}" type="slidenum">
              <a:rPr lang="zh-CN" altLang="en-US" smtClean="0"/>
              <a:pPr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90037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C17DF-1D58-4647-8B50-01AC32906402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155663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虚拟团队也存在一些缺点，例如，可能产生误解，有孤立感，团队成员之间难以分享知识和经验，采用通信技术的成本。在虚拟团队的环境中，沟通规划变得尤为重要。可能需要多花一些时间来设定明确的期望，促进沟通，制定冲突解决方法，召集人员参与决策，理解以及共享成功的喜悦。</a:t>
            </a:r>
            <a:endParaRPr lang="en-US" altLang="zh-CN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可用标准：可用性</a:t>
            </a:r>
            <a:r>
              <a:rPr lang="en-US" altLang="zh-CN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CN" alt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成本</a:t>
            </a:r>
            <a:r>
              <a:rPr lang="en-US" altLang="zh-CN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经验  能力  知识  技能  态度  国际因素</a:t>
            </a:r>
            <a:endParaRPr lang="zh-CN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8C17DF-1D58-4647-8B50-01AC32906402}" type="slidenum">
              <a:rPr lang="zh-CN" altLang="en-US" smtClean="0"/>
              <a:pPr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421332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8C17DF-1D58-4647-8B50-01AC32906402}" type="slidenum">
              <a:rPr lang="zh-CN" altLang="en-US" smtClean="0"/>
              <a:pPr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225356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8C17DF-1D58-4647-8B50-01AC32906402}" type="slidenum">
              <a:rPr lang="zh-CN" altLang="en-US" smtClean="0"/>
              <a:pPr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869200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项目期间不断更新人员配备管理计划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8C17DF-1D58-4647-8B50-01AC32906402}" type="slidenum">
              <a:rPr lang="zh-CN" altLang="en-US" smtClean="0"/>
              <a:pPr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133934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项目期间不断更新人员配备管理计划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8C17DF-1D58-4647-8B50-01AC32906402}" type="slidenum">
              <a:rPr lang="zh-CN" altLang="en-US" smtClean="0"/>
              <a:pPr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406055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8C17DF-1D58-4647-8B50-01AC32906402}" type="slidenum">
              <a:rPr lang="zh-CN" altLang="en-US" smtClean="0"/>
              <a:pPr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103412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C17DF-1D58-4647-8B50-01AC32906402}" type="slidenum">
              <a:rPr lang="zh-CN" altLang="en-US" smtClean="0"/>
              <a:pPr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626542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C17DF-1D58-4647-8B50-01AC32906402}" type="slidenum">
              <a:rPr lang="zh-CN" altLang="en-US" smtClean="0"/>
              <a:pPr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389579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C17DF-1D58-4647-8B50-01AC32906402}" type="slidenum">
              <a:rPr lang="zh-CN" altLang="en-US" smtClean="0"/>
              <a:pPr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640422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8C17DF-1D58-4647-8B50-01AC32906402}" type="slidenum">
              <a:rPr lang="zh-CN" altLang="en-US" smtClean="0"/>
              <a:pPr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37373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C17DF-1D58-4647-8B50-01AC32906402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646555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8C17DF-1D58-4647-8B50-01AC32906402}" type="slidenum">
              <a:rPr lang="zh-CN" altLang="en-US" smtClean="0"/>
              <a:pPr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681688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C17DF-1D58-4647-8B50-01AC32906402}" type="slidenum">
              <a:rPr lang="zh-CN" altLang="en-US" smtClean="0"/>
              <a:pPr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333514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C17DF-1D58-4647-8B50-01AC32906402}" type="slidenum">
              <a:rPr lang="zh-CN" altLang="en-US" smtClean="0"/>
              <a:pPr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152791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C17DF-1D58-4647-8B50-01AC32906402}" type="slidenum">
              <a:rPr lang="zh-CN" altLang="en-US" smtClean="0"/>
              <a:pPr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758375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zh-CN" altLang="en-US" sz="1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组建期</a:t>
            </a:r>
            <a:r>
              <a:rPr lang="zh-CN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（形成阶段）。项目小组启蒙阶段。团队酝酿，形成测试。</a:t>
            </a:r>
            <a:endParaRPr lang="en-US" altLang="zh-C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zh-CN" altLang="en-US" sz="1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激荡期</a:t>
            </a:r>
            <a:r>
              <a:rPr lang="zh-CN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（冲突阶段）。形成各种观念，激烈竞争、碰撞的局面。</a:t>
            </a:r>
            <a:endParaRPr lang="en-US" altLang="zh-C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zh-CN" altLang="en-US" sz="1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规范期</a:t>
            </a:r>
            <a:r>
              <a:rPr lang="zh-CN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（规范阶段）。规则、价值、行为、方法、工具均已建立。</a:t>
            </a:r>
            <a:endParaRPr lang="en-US" altLang="zh-C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zh-CN" altLang="en-US" sz="1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运行期</a:t>
            </a:r>
            <a:r>
              <a:rPr lang="zh-CN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（成熟阶段）。项目团队运作如一个整体。</a:t>
            </a:r>
            <a:endParaRPr lang="en-US" altLang="zh-C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zh-CN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zh-CN" altLang="en-US" sz="1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休整期</a:t>
            </a:r>
            <a:r>
              <a:rPr lang="zh-CN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（解散阶段，“哀痛期” ）。成员动机水平下降，不确定性回升。</a:t>
            </a:r>
            <a:endParaRPr lang="en-US" altLang="zh-C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C17DF-1D58-4647-8B50-01AC32906402}" type="slidenum">
              <a:rPr lang="zh-CN" altLang="en-US" smtClean="0"/>
              <a:pPr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200014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C17DF-1D58-4647-8B50-01AC32906402}" type="slidenum">
              <a:rPr lang="zh-CN" altLang="en-US" smtClean="0"/>
              <a:pPr/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212235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C17DF-1D58-4647-8B50-01AC32906402}" type="slidenum">
              <a:rPr lang="zh-CN" altLang="en-US" smtClean="0"/>
              <a:pPr/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305514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C17DF-1D58-4647-8B50-01AC32906402}" type="slidenum">
              <a:rPr lang="zh-CN" altLang="en-US" smtClean="0"/>
              <a:pPr/>
              <a:t>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553947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C17DF-1D58-4647-8B50-01AC32906402}" type="slidenum">
              <a:rPr lang="zh-CN" altLang="en-US" smtClean="0"/>
              <a:pPr/>
              <a:t>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046590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C17DF-1D58-4647-8B50-01AC32906402}" type="slidenum">
              <a:rPr lang="zh-CN" altLang="en-US" smtClean="0"/>
              <a:pPr/>
              <a:t>54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96988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C17DF-1D58-4647-8B50-01AC32906402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313589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C17DF-1D58-4647-8B50-01AC32906402}" type="slidenum">
              <a:rPr lang="zh-CN" altLang="en-US" smtClean="0"/>
              <a:pPr/>
              <a:t>55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903272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8C17DF-1D58-4647-8B50-01AC32906402}" type="slidenum">
              <a:rPr lang="zh-CN" altLang="en-US" smtClean="0"/>
              <a:pPr/>
              <a:t>56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497077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8C17DF-1D58-4647-8B50-01AC32906402}" type="slidenum">
              <a:rPr lang="zh-CN" altLang="en-US" smtClean="0"/>
              <a:pPr/>
              <a:t>57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6259816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8C17DF-1D58-4647-8B50-01AC32906402}" type="slidenum">
              <a:rPr lang="zh-CN" altLang="en-US" smtClean="0"/>
              <a:pPr/>
              <a:t>58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4458373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C17DF-1D58-4647-8B50-01AC32906402}" type="slidenum">
              <a:rPr lang="zh-CN" altLang="en-US" smtClean="0"/>
              <a:pPr/>
              <a:t>59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8062418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C17DF-1D58-4647-8B50-01AC32906402}" type="slidenum">
              <a:rPr lang="zh-CN" altLang="en-US" smtClean="0"/>
              <a:pPr/>
              <a:t>60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3626793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C17DF-1D58-4647-8B50-01AC32906402}" type="slidenum">
              <a:rPr lang="zh-CN" altLang="en-US" smtClean="0"/>
              <a:pPr/>
              <a:t>61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5524662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C17DF-1D58-4647-8B50-01AC32906402}" type="slidenum">
              <a:rPr lang="zh-CN" altLang="en-US" smtClean="0"/>
              <a:pPr/>
              <a:t>62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339560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8C17DF-1D58-4647-8B50-01AC32906402}" type="slidenum">
              <a:rPr lang="zh-CN" altLang="en-US" smtClean="0"/>
              <a:pPr/>
              <a:t>63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8142938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</a:pPr>
            <a:r>
              <a:rPr lang="zh-CN" altLang="en-US" sz="1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评价团队有效性的指标</a:t>
            </a:r>
            <a:r>
              <a:rPr lang="zh-CN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可包括：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</a:pPr>
            <a:r>
              <a:rPr lang="zh-CN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个人技能的改进；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</a:pPr>
            <a:r>
              <a:rPr lang="zh-CN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团队能力的改进；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</a:pPr>
            <a:r>
              <a:rPr lang="zh-CN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团队成员离职率的降低；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</a:pPr>
            <a:r>
              <a:rPr lang="zh-CN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团队凝聚力加强。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8C17DF-1D58-4647-8B50-01AC32906402}" type="slidenum">
              <a:rPr lang="zh-CN" altLang="en-US" smtClean="0"/>
              <a:pPr/>
              <a:t>64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78873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en-US" altLang="zh-CN" sz="12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C17DF-1D58-4647-8B50-01AC32906402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6338219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8C17DF-1D58-4647-8B50-01AC32906402}" type="slidenum">
              <a:rPr lang="zh-CN" altLang="en-US" smtClean="0"/>
              <a:pPr/>
              <a:t>65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7502754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</a:pPr>
            <a:endParaRPr lang="zh-CN" altLang="en-US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C17DF-1D58-4647-8B50-01AC32906402}" type="slidenum">
              <a:rPr lang="zh-CN" altLang="en-US" smtClean="0"/>
              <a:pPr/>
              <a:t>67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804078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</a:pPr>
            <a:endParaRPr lang="zh-CN" altLang="en-US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C17DF-1D58-4647-8B50-01AC32906402}" type="slidenum">
              <a:rPr lang="zh-CN" altLang="en-US" smtClean="0"/>
              <a:pPr/>
              <a:t>68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1357551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8C17DF-1D58-4647-8B50-01AC32906402}" type="slidenum">
              <a:rPr lang="zh-CN" altLang="en-US" smtClean="0"/>
              <a:pPr/>
              <a:t>69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3850089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8C17DF-1D58-4647-8B50-01AC32906402}" type="slidenum">
              <a:rPr lang="zh-CN" altLang="en-US" smtClean="0"/>
              <a:pPr/>
              <a:t>70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3973782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8C17DF-1D58-4647-8B50-01AC32906402}" type="slidenum">
              <a:rPr lang="zh-CN" altLang="en-US" smtClean="0"/>
              <a:pPr/>
              <a:t>71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0957246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</a:pPr>
            <a:endParaRPr lang="zh-CN" altLang="en-US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C17DF-1D58-4647-8B50-01AC32906402}" type="slidenum">
              <a:rPr lang="zh-CN" altLang="en-US" smtClean="0"/>
              <a:pPr/>
              <a:t>73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6758705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8C17DF-1D58-4647-8B50-01AC32906402}" type="slidenum">
              <a:rPr lang="zh-CN" altLang="en-US" smtClean="0"/>
              <a:pPr/>
              <a:t>74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1779410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C17DF-1D58-4647-8B50-01AC32906402}" type="slidenum">
              <a:rPr lang="zh-CN" altLang="en-US" smtClean="0"/>
              <a:pPr/>
              <a:t>75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8460123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C17DF-1D58-4647-8B50-01AC32906402}" type="slidenum">
              <a:rPr lang="zh-CN" altLang="en-US" smtClean="0"/>
              <a:pPr/>
              <a:t>77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1374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8C17DF-1D58-4647-8B50-01AC32906402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56979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灵活使用领导风格，以适应项目生命周期中团队成熟度的变化。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8C17DF-1D58-4647-8B50-01AC32906402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52172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8C17DF-1D58-4647-8B50-01AC32906402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52144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1489348"/>
            <a:ext cx="6400800" cy="320965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384C6-77FA-4AF6-AF10-492DE6DC1E29}" type="datetimeFigureOut">
              <a:rPr lang="zh-CN" altLang="en-US" smtClean="0"/>
              <a:pPr/>
              <a:t>2022/10/31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218CE-149D-49E3-8033-D5CD97556C9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1703049"/>
      </p:ext>
    </p:extLst>
  </p:cSld>
  <p:clrMapOvr>
    <a:masterClrMapping/>
  </p:clrMapOvr>
  <p:transition spd="slow"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384C6-77FA-4AF6-AF10-492DE6DC1E29}" type="datetimeFigureOut">
              <a:rPr lang="zh-CN" altLang="en-US" smtClean="0"/>
              <a:pPr/>
              <a:t>2022/10/31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218CE-149D-49E3-8033-D5CD97556C9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3048845"/>
      </p:ext>
    </p:extLst>
  </p:cSld>
  <p:clrMapOvr>
    <a:masterClrMapping/>
  </p:clrMapOvr>
  <p:transition spd="slow"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384C6-77FA-4AF6-AF10-492DE6DC1E29}" type="datetimeFigureOut">
              <a:rPr lang="zh-CN" altLang="en-US" smtClean="0"/>
              <a:pPr/>
              <a:t>2022/10/31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218CE-149D-49E3-8033-D5CD97556C9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0928224"/>
      </p:ext>
    </p:extLst>
  </p:cSld>
  <p:clrMapOvr>
    <a:masterClrMapping/>
  </p:clrMapOvr>
  <p:transition spd="slow"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384C6-77FA-4AF6-AF10-492DE6DC1E29}" type="datetimeFigureOut">
              <a:rPr lang="zh-CN" altLang="en-US" smtClean="0"/>
              <a:pPr/>
              <a:t>2022/10/31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218CE-149D-49E3-8033-D5CD97556C9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1689139"/>
      </p:ext>
    </p:extLst>
  </p:cSld>
  <p:clrMapOvr>
    <a:masterClrMapping/>
  </p:clrMapOvr>
  <p:transition spd="slow">
    <p:wipe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28865"/>
            <a:ext cx="2057400" cy="487627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28865"/>
            <a:ext cx="6019800" cy="487627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384C6-77FA-4AF6-AF10-492DE6DC1E29}" type="datetimeFigureOut">
              <a:rPr lang="zh-CN" altLang="en-US" smtClean="0"/>
              <a:pPr/>
              <a:t>2022/10/31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218CE-149D-49E3-8033-D5CD97556C9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1613009"/>
      </p:ext>
    </p:extLst>
  </p:cSld>
  <p:clrMapOvr>
    <a:masterClrMapping/>
  </p:clrMapOvr>
  <p:transition spd="slow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灯片编号占位符 3"/>
          <p:cNvSpPr txBox="1">
            <a:spLocks/>
          </p:cNvSpPr>
          <p:nvPr userDrawn="1"/>
        </p:nvSpPr>
        <p:spPr>
          <a:xfrm>
            <a:off x="179512" y="5406074"/>
            <a:ext cx="1439863" cy="23653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200" i="0" kern="1200">
                <a:solidFill>
                  <a:schemeClr val="accent6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de-DE" altLang="en-US" b="1" dirty="0">
                <a:solidFill>
                  <a:schemeClr val="bg1"/>
                </a:solidFill>
              </a:rPr>
              <a:t> </a:t>
            </a:r>
            <a:fld id="{7C5E4C7A-43C3-449A-8119-E420EB00870B}" type="slidenum">
              <a:rPr lang="zh-CN" altLang="en-US" b="1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6" name="灯片编号占位符 3"/>
          <p:cNvSpPr txBox="1">
            <a:spLocks/>
          </p:cNvSpPr>
          <p:nvPr userDrawn="1"/>
        </p:nvSpPr>
        <p:spPr>
          <a:xfrm>
            <a:off x="6973961" y="5388413"/>
            <a:ext cx="2422575" cy="23653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200" i="0" kern="1200">
                <a:solidFill>
                  <a:schemeClr val="accent6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de-DE" altLang="en-US" sz="1200" b="1" dirty="0">
                <a:solidFill>
                  <a:schemeClr val="bg1"/>
                </a:solidFill>
              </a:rPr>
              <a:t> </a:t>
            </a:r>
            <a:r>
              <a:rPr lang="en-US" altLang="zh-CN" sz="1200" b="1" dirty="0">
                <a:solidFill>
                  <a:schemeClr val="bg1"/>
                </a:solidFill>
              </a:rPr>
              <a:t>XXXXXXXXXXXXXXXXX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294126" y="121568"/>
            <a:ext cx="5832475" cy="647700"/>
          </a:xfrm>
        </p:spPr>
        <p:txBody>
          <a:bodyPr/>
          <a:lstStyle>
            <a:lvl1pPr algn="l"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/>
          </p:nvPr>
        </p:nvSpPr>
        <p:spPr>
          <a:xfrm>
            <a:off x="611560" y="1465015"/>
            <a:ext cx="7920880" cy="3209652"/>
          </a:xfrm>
        </p:spPr>
        <p:txBody>
          <a:bodyPr>
            <a:normAutofit/>
          </a:bodyPr>
          <a:lstStyle>
            <a:lvl1pPr marL="457200" indent="-457200" algn="l"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E11DFE2B-3F7A-4850-91EC-D7E42AB88868}"/>
              </a:ext>
            </a:extLst>
          </p:cNvPr>
          <p:cNvCxnSpPr>
            <a:cxnSpLocks/>
          </p:cNvCxnSpPr>
          <p:nvPr userDrawn="1"/>
        </p:nvCxnSpPr>
        <p:spPr>
          <a:xfrm>
            <a:off x="107504" y="697260"/>
            <a:ext cx="892899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5230468"/>
      </p:ext>
    </p:extLst>
  </p:cSld>
  <p:clrMapOvr>
    <a:masterClrMapping/>
  </p:clrMapOvr>
  <p:transition spd="slow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灯片编号占位符 3"/>
          <p:cNvSpPr txBox="1">
            <a:spLocks/>
          </p:cNvSpPr>
          <p:nvPr userDrawn="1"/>
        </p:nvSpPr>
        <p:spPr>
          <a:xfrm>
            <a:off x="179512" y="5406074"/>
            <a:ext cx="1439863" cy="23653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200" i="0" kern="1200">
                <a:solidFill>
                  <a:schemeClr val="accent6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de-DE" altLang="en-US" b="1" dirty="0">
                <a:solidFill>
                  <a:schemeClr val="bg1"/>
                </a:solidFill>
              </a:rPr>
              <a:t> </a:t>
            </a:r>
            <a:fld id="{7C5E4C7A-43C3-449A-8119-E420EB00870B}" type="slidenum">
              <a:rPr lang="zh-CN" altLang="en-US" b="1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294126" y="121568"/>
            <a:ext cx="5832475" cy="647700"/>
          </a:xfrm>
        </p:spPr>
        <p:txBody>
          <a:bodyPr/>
          <a:lstStyle>
            <a:lvl1pPr algn="l"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endParaRPr lang="zh-CN" altLang="en-US" dirty="0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22E6E983-954D-48AC-8C84-C61C6FFF493E}"/>
              </a:ext>
            </a:extLst>
          </p:cNvPr>
          <p:cNvCxnSpPr>
            <a:cxnSpLocks/>
          </p:cNvCxnSpPr>
          <p:nvPr userDrawn="1"/>
        </p:nvCxnSpPr>
        <p:spPr>
          <a:xfrm>
            <a:off x="107504" y="697260"/>
            <a:ext cx="892899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9045745"/>
      </p:ext>
    </p:extLst>
  </p:cSld>
  <p:clrMapOvr>
    <a:masterClrMapping/>
  </p:clrMapOvr>
  <p:transition spd="slow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灯片编号占位符 3"/>
          <p:cNvSpPr txBox="1">
            <a:spLocks/>
          </p:cNvSpPr>
          <p:nvPr userDrawn="1"/>
        </p:nvSpPr>
        <p:spPr>
          <a:xfrm>
            <a:off x="179512" y="5406074"/>
            <a:ext cx="1439863" cy="23653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200" i="0" kern="1200">
                <a:solidFill>
                  <a:schemeClr val="accent6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de-DE" altLang="en-US" b="1" dirty="0">
                <a:solidFill>
                  <a:schemeClr val="bg1"/>
                </a:solidFill>
              </a:rPr>
              <a:t> </a:t>
            </a:r>
            <a:fld id="{7C5E4C7A-43C3-449A-8119-E420EB00870B}" type="slidenum">
              <a:rPr lang="zh-CN" altLang="en-US" b="1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6" name="灯片编号占位符 3"/>
          <p:cNvSpPr txBox="1">
            <a:spLocks/>
          </p:cNvSpPr>
          <p:nvPr userDrawn="1"/>
        </p:nvSpPr>
        <p:spPr>
          <a:xfrm>
            <a:off x="6973961" y="5388413"/>
            <a:ext cx="2422575" cy="23653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200" i="0" kern="1200">
                <a:solidFill>
                  <a:schemeClr val="accent6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en-US" sz="1200" b="1" dirty="0">
                <a:solidFill>
                  <a:schemeClr val="bg1"/>
                </a:solidFill>
              </a:rPr>
              <a:t>XXXXXXXXXXXXXXXXX</a:t>
            </a:r>
            <a:endParaRPr lang="en-US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7919531"/>
      </p:ext>
    </p:extLst>
  </p:cSld>
  <p:clrMapOvr>
    <a:masterClrMapping/>
  </p:clrMapOvr>
  <p:transition spd="slow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384C6-77FA-4AF6-AF10-492DE6DC1E29}" type="datetimeFigureOut">
              <a:rPr lang="zh-CN" altLang="en-US" smtClean="0"/>
              <a:pPr/>
              <a:t>2022/10/31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218CE-149D-49E3-8033-D5CD97556C9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785543"/>
      </p:ext>
    </p:extLst>
  </p:cSld>
  <p:clrMapOvr>
    <a:masterClrMapping/>
  </p:clrMapOvr>
  <p:transition spd="slow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384C6-77FA-4AF6-AF10-492DE6DC1E29}" type="datetimeFigureOut">
              <a:rPr lang="zh-CN" altLang="en-US" smtClean="0"/>
              <a:pPr/>
              <a:t>2022/10/31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218CE-149D-49E3-8033-D5CD97556C9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7635381"/>
      </p:ext>
    </p:extLst>
  </p:cSld>
  <p:clrMapOvr>
    <a:masterClrMapping/>
  </p:clrMapOvr>
  <p:transition spd="slow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384C6-77FA-4AF6-AF10-492DE6DC1E29}" type="datetimeFigureOut">
              <a:rPr lang="zh-CN" altLang="en-US" smtClean="0"/>
              <a:pPr/>
              <a:t>2022/10/31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218CE-149D-49E3-8033-D5CD97556C9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2113981"/>
      </p:ext>
    </p:extLst>
  </p:cSld>
  <p:clrMapOvr>
    <a:masterClrMapping/>
  </p:clrMapOvr>
  <p:transition spd="slow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384C6-77FA-4AF6-AF10-492DE6DC1E29}" type="datetimeFigureOut">
              <a:rPr lang="zh-CN" altLang="en-US" smtClean="0"/>
              <a:pPr/>
              <a:t>2022/10/31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218CE-149D-49E3-8033-D5CD97556C9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0044724"/>
      </p:ext>
    </p:extLst>
  </p:cSld>
  <p:clrMapOvr>
    <a:masterClrMapping/>
  </p:clrMapOvr>
  <p:transition spd="slow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384C6-77FA-4AF6-AF10-492DE6DC1E29}" type="datetimeFigureOut">
              <a:rPr lang="zh-CN" altLang="en-US" smtClean="0"/>
              <a:pPr/>
              <a:t>2022/10/31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218CE-149D-49E3-8033-D5CD97556C9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3880137"/>
      </p:ext>
    </p:extLst>
  </p:cSld>
  <p:clrMapOvr>
    <a:masterClrMapping/>
  </p:clrMapOvr>
  <p:transition spd="slow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F384C6-77FA-4AF6-AF10-492DE6DC1E29}" type="datetimeFigureOut">
              <a:rPr lang="zh-CN" altLang="en-US" smtClean="0"/>
              <a:pPr/>
              <a:t>2022/10/31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1218CE-149D-49E3-8033-D5CD97556C9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7182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61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ransition spd="slow">
    <p:wipe dir="r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6.pn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2.xml"/><Relationship Id="rId5" Type="http://schemas.openxmlformats.org/officeDocument/2006/relationships/diagramQuickStyle" Target="../diagrams/quickStyle12.xml"/><Relationship Id="rId4" Type="http://schemas.openxmlformats.org/officeDocument/2006/relationships/diagramLayout" Target="../diagrams/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3.xml"/><Relationship Id="rId7" Type="http://schemas.microsoft.com/office/2007/relationships/diagramDrawing" Target="../diagrams/drawing13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3.xml"/><Relationship Id="rId5" Type="http://schemas.openxmlformats.org/officeDocument/2006/relationships/diagramQuickStyle" Target="../diagrams/quickStyle13.xml"/><Relationship Id="rId4" Type="http://schemas.openxmlformats.org/officeDocument/2006/relationships/diagramLayout" Target="../diagrams/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4.xml"/><Relationship Id="rId3" Type="http://schemas.openxmlformats.org/officeDocument/2006/relationships/image" Target="../media/image13.png"/><Relationship Id="rId7" Type="http://schemas.openxmlformats.org/officeDocument/2006/relationships/diagramColors" Target="../diagrams/colors14.xm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6" Type="http://schemas.openxmlformats.org/officeDocument/2006/relationships/diagramQuickStyle" Target="../diagrams/quickStyle14.xml"/><Relationship Id="rId5" Type="http://schemas.openxmlformats.org/officeDocument/2006/relationships/diagramLayout" Target="../diagrams/layout14.xml"/><Relationship Id="rId4" Type="http://schemas.openxmlformats.org/officeDocument/2006/relationships/diagramData" Target="../diagrams/data1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5.xml"/><Relationship Id="rId7" Type="http://schemas.microsoft.com/office/2007/relationships/diagramDrawing" Target="../diagrams/drawing15.xm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5.xml"/><Relationship Id="rId5" Type="http://schemas.openxmlformats.org/officeDocument/2006/relationships/diagramQuickStyle" Target="../diagrams/quickStyle15.xml"/><Relationship Id="rId4" Type="http://schemas.openxmlformats.org/officeDocument/2006/relationships/diagramLayout" Target="../diagrams/layout1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6.xml"/><Relationship Id="rId7" Type="http://schemas.microsoft.com/office/2007/relationships/diagramDrawing" Target="../diagrams/drawing16.xm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6.xml"/><Relationship Id="rId5" Type="http://schemas.openxmlformats.org/officeDocument/2006/relationships/diagramQuickStyle" Target="../diagrams/quickStyle16.xml"/><Relationship Id="rId4" Type="http://schemas.openxmlformats.org/officeDocument/2006/relationships/diagramLayout" Target="../diagrams/layout1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7.xml"/><Relationship Id="rId7" Type="http://schemas.microsoft.com/office/2007/relationships/diagramDrawing" Target="../diagrams/drawing17.xm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7.xml"/><Relationship Id="rId5" Type="http://schemas.openxmlformats.org/officeDocument/2006/relationships/diagramQuickStyle" Target="../diagrams/quickStyle17.xml"/><Relationship Id="rId4" Type="http://schemas.openxmlformats.org/officeDocument/2006/relationships/diagramLayout" Target="../diagrams/layout1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8.xml"/><Relationship Id="rId7" Type="http://schemas.microsoft.com/office/2007/relationships/diagramDrawing" Target="../diagrams/drawing18.xm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8.xml"/><Relationship Id="rId5" Type="http://schemas.openxmlformats.org/officeDocument/2006/relationships/diagramQuickStyle" Target="../diagrams/quickStyle18.xml"/><Relationship Id="rId4" Type="http://schemas.openxmlformats.org/officeDocument/2006/relationships/diagramLayout" Target="../diagrams/layout18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9.xml"/><Relationship Id="rId7" Type="http://schemas.microsoft.com/office/2007/relationships/diagramDrawing" Target="../diagrams/drawing19.xm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9.xml"/><Relationship Id="rId5" Type="http://schemas.openxmlformats.org/officeDocument/2006/relationships/diagramQuickStyle" Target="../diagrams/quickStyle19.xml"/><Relationship Id="rId4" Type="http://schemas.openxmlformats.org/officeDocument/2006/relationships/diagramLayout" Target="../diagrams/layout19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0.xml"/><Relationship Id="rId7" Type="http://schemas.microsoft.com/office/2007/relationships/diagramDrawing" Target="../diagrams/drawing20.xm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20.xml"/><Relationship Id="rId5" Type="http://schemas.openxmlformats.org/officeDocument/2006/relationships/diagramQuickStyle" Target="../diagrams/quickStyle20.xml"/><Relationship Id="rId4" Type="http://schemas.openxmlformats.org/officeDocument/2006/relationships/diagramLayout" Target="../diagrams/layout2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1.xml"/><Relationship Id="rId7" Type="http://schemas.microsoft.com/office/2007/relationships/diagramDrawing" Target="../diagrams/drawing21.xm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21.xml"/><Relationship Id="rId5" Type="http://schemas.openxmlformats.org/officeDocument/2006/relationships/diagramQuickStyle" Target="../diagrams/quickStyle21.xml"/><Relationship Id="rId4" Type="http://schemas.openxmlformats.org/officeDocument/2006/relationships/diagramLayout" Target="../diagrams/layout2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9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2.xml"/><Relationship Id="rId7" Type="http://schemas.microsoft.com/office/2007/relationships/diagramDrawing" Target="../diagrams/drawing22.xm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22.xml"/><Relationship Id="rId5" Type="http://schemas.openxmlformats.org/officeDocument/2006/relationships/diagramQuickStyle" Target="../diagrams/quickStyle22.xml"/><Relationship Id="rId4" Type="http://schemas.openxmlformats.org/officeDocument/2006/relationships/diagramLayout" Target="../diagrams/layout2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diagramData" Target="../diagrams/data23.xml"/><Relationship Id="rId7" Type="http://schemas.microsoft.com/office/2007/relationships/diagramDrawing" Target="../diagrams/drawing23.xm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23.xml"/><Relationship Id="rId5" Type="http://schemas.openxmlformats.org/officeDocument/2006/relationships/diagramQuickStyle" Target="../diagrams/quickStyle23.xml"/><Relationship Id="rId4" Type="http://schemas.openxmlformats.org/officeDocument/2006/relationships/diagramLayout" Target="../diagrams/layout2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4.xml"/><Relationship Id="rId7" Type="http://schemas.microsoft.com/office/2007/relationships/diagramDrawing" Target="../diagrams/drawing24.xm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24.xml"/><Relationship Id="rId5" Type="http://schemas.openxmlformats.org/officeDocument/2006/relationships/diagramQuickStyle" Target="../diagrams/quickStyle24.xml"/><Relationship Id="rId4" Type="http://schemas.openxmlformats.org/officeDocument/2006/relationships/diagramLayout" Target="../diagrams/layout2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5.xml"/><Relationship Id="rId7" Type="http://schemas.microsoft.com/office/2007/relationships/diagramDrawing" Target="../diagrams/drawing25.xm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25.xml"/><Relationship Id="rId5" Type="http://schemas.openxmlformats.org/officeDocument/2006/relationships/diagramQuickStyle" Target="../diagrams/quickStyle25.xml"/><Relationship Id="rId4" Type="http://schemas.openxmlformats.org/officeDocument/2006/relationships/diagramLayout" Target="../diagrams/layout25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6.xml"/><Relationship Id="rId7" Type="http://schemas.microsoft.com/office/2007/relationships/diagramDrawing" Target="../diagrams/drawing26.xml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26.xml"/><Relationship Id="rId5" Type="http://schemas.openxmlformats.org/officeDocument/2006/relationships/diagramQuickStyle" Target="../diagrams/quickStyle26.xml"/><Relationship Id="rId4" Type="http://schemas.openxmlformats.org/officeDocument/2006/relationships/diagramLayout" Target="../diagrams/layout26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7.xml"/><Relationship Id="rId7" Type="http://schemas.microsoft.com/office/2007/relationships/diagramDrawing" Target="../diagrams/drawing27.xml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27.xml"/><Relationship Id="rId5" Type="http://schemas.openxmlformats.org/officeDocument/2006/relationships/diagramQuickStyle" Target="../diagrams/quickStyle27.xml"/><Relationship Id="rId4" Type="http://schemas.openxmlformats.org/officeDocument/2006/relationships/diagramLayout" Target="../diagrams/layout2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8.xml"/><Relationship Id="rId7" Type="http://schemas.microsoft.com/office/2007/relationships/diagramDrawing" Target="../diagrams/drawing28.xml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28.xml"/><Relationship Id="rId5" Type="http://schemas.openxmlformats.org/officeDocument/2006/relationships/diagramQuickStyle" Target="../diagrams/quickStyle28.xml"/><Relationship Id="rId4" Type="http://schemas.openxmlformats.org/officeDocument/2006/relationships/diagramLayout" Target="../diagrams/layout2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9.xml"/><Relationship Id="rId7" Type="http://schemas.microsoft.com/office/2007/relationships/diagramDrawing" Target="../diagrams/drawing29.xml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29.xml"/><Relationship Id="rId5" Type="http://schemas.openxmlformats.org/officeDocument/2006/relationships/diagramQuickStyle" Target="../diagrams/quickStyle29.xml"/><Relationship Id="rId4" Type="http://schemas.openxmlformats.org/officeDocument/2006/relationships/diagramLayout" Target="../diagrams/layout29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0.xml"/><Relationship Id="rId7" Type="http://schemas.microsoft.com/office/2007/relationships/diagramDrawing" Target="../diagrams/drawing30.xml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30.xml"/><Relationship Id="rId5" Type="http://schemas.openxmlformats.org/officeDocument/2006/relationships/diagramQuickStyle" Target="../diagrams/quickStyle30.xml"/><Relationship Id="rId4" Type="http://schemas.openxmlformats.org/officeDocument/2006/relationships/diagramLayout" Target="../diagrams/layout30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1.xml"/><Relationship Id="rId7" Type="http://schemas.microsoft.com/office/2007/relationships/diagramDrawing" Target="../diagrams/drawing31.xml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31.xml"/><Relationship Id="rId5" Type="http://schemas.openxmlformats.org/officeDocument/2006/relationships/diagramQuickStyle" Target="../diagrams/quickStyle31.xml"/><Relationship Id="rId4" Type="http://schemas.openxmlformats.org/officeDocument/2006/relationships/diagramLayout" Target="../diagrams/layout31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jp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jp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2.xml"/><Relationship Id="rId7" Type="http://schemas.microsoft.com/office/2007/relationships/diagramDrawing" Target="../diagrams/drawing32.xml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32.xml"/><Relationship Id="rId5" Type="http://schemas.openxmlformats.org/officeDocument/2006/relationships/diagramQuickStyle" Target="../diagrams/quickStyle32.xml"/><Relationship Id="rId4" Type="http://schemas.openxmlformats.org/officeDocument/2006/relationships/diagramLayout" Target="../diagrams/layout3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3.xml"/><Relationship Id="rId7" Type="http://schemas.microsoft.com/office/2007/relationships/diagramDrawing" Target="../diagrams/drawing33.xml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33.xml"/><Relationship Id="rId5" Type="http://schemas.openxmlformats.org/officeDocument/2006/relationships/diagramQuickStyle" Target="../diagrams/quickStyle33.xml"/><Relationship Id="rId4" Type="http://schemas.openxmlformats.org/officeDocument/2006/relationships/diagramLayout" Target="../diagrams/layout33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9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4.xml"/><Relationship Id="rId7" Type="http://schemas.microsoft.com/office/2007/relationships/diagramDrawing" Target="../diagrams/drawing34.xml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34.xml"/><Relationship Id="rId5" Type="http://schemas.openxmlformats.org/officeDocument/2006/relationships/diagramQuickStyle" Target="../diagrams/quickStyle34.xml"/><Relationship Id="rId4" Type="http://schemas.openxmlformats.org/officeDocument/2006/relationships/diagramLayout" Target="../diagrams/layout3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5.xml"/><Relationship Id="rId3" Type="http://schemas.openxmlformats.org/officeDocument/2006/relationships/image" Target="../media/image29.png"/><Relationship Id="rId7" Type="http://schemas.openxmlformats.org/officeDocument/2006/relationships/diagramColors" Target="../diagrams/colors35.xml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3.xml"/><Relationship Id="rId6" Type="http://schemas.openxmlformats.org/officeDocument/2006/relationships/diagramQuickStyle" Target="../diagrams/quickStyle35.xml"/><Relationship Id="rId5" Type="http://schemas.openxmlformats.org/officeDocument/2006/relationships/diagramLayout" Target="../diagrams/layout35.xml"/><Relationship Id="rId4" Type="http://schemas.openxmlformats.org/officeDocument/2006/relationships/diagramData" Target="../diagrams/data35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6.xml"/><Relationship Id="rId7" Type="http://schemas.microsoft.com/office/2007/relationships/diagramDrawing" Target="../diagrams/drawing36.xml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36.xml"/><Relationship Id="rId5" Type="http://schemas.openxmlformats.org/officeDocument/2006/relationships/diagramQuickStyle" Target="../diagrams/quickStyle36.xml"/><Relationship Id="rId4" Type="http://schemas.openxmlformats.org/officeDocument/2006/relationships/diagramLayout" Target="../diagrams/layout36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9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7.xml"/><Relationship Id="rId7" Type="http://schemas.microsoft.com/office/2007/relationships/diagramDrawing" Target="../diagrams/drawing37.xml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37.xml"/><Relationship Id="rId5" Type="http://schemas.openxmlformats.org/officeDocument/2006/relationships/diagramQuickStyle" Target="../diagrams/quickStyle37.xml"/><Relationship Id="rId4" Type="http://schemas.openxmlformats.org/officeDocument/2006/relationships/diagramLayout" Target="../diagrams/layout37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1903961"/>
            <a:ext cx="9144000" cy="16560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755576" y="1903961"/>
            <a:ext cx="3528392" cy="1656000"/>
          </a:xfrm>
          <a:prstGeom prst="rect">
            <a:avLst/>
          </a:prstGeom>
          <a:gradFill flip="none" rotWithShape="1">
            <a:gsLst>
              <a:gs pos="36000">
                <a:srgbClr val="026DCE"/>
              </a:gs>
              <a:gs pos="9500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0" y="3496231"/>
            <a:ext cx="9144000" cy="222024"/>
          </a:xfrm>
          <a:prstGeom prst="rect">
            <a:avLst/>
          </a:prstGeom>
          <a:solidFill>
            <a:schemeClr val="accent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835697" y="2416741"/>
            <a:ext cx="69565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9 </a:t>
            </a:r>
            <a:r>
              <a:rPr lang="zh-CN" altLang="en-US" sz="32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项目人力资源（团队、资源）管理</a:t>
            </a:r>
          </a:p>
        </p:txBody>
      </p:sp>
      <p:pic>
        <p:nvPicPr>
          <p:cNvPr id="17" name="图片 16"/>
          <p:cNvPicPr/>
          <p:nvPr/>
        </p:nvPicPr>
        <p:blipFill rotWithShape="1">
          <a:blip r:embed="rId2">
            <a:duotone>
              <a:prstClr val="black"/>
              <a:srgbClr val="00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072"/>
          <a:stretch/>
        </p:blipFill>
        <p:spPr>
          <a:xfrm>
            <a:off x="107504" y="63996"/>
            <a:ext cx="864096" cy="864096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2402069D-2253-4CE4-B195-1422E352AB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3792295"/>
            <a:ext cx="3327784" cy="1849481"/>
          </a:xfrm>
          <a:prstGeom prst="rect">
            <a:avLst/>
          </a:prstGeom>
        </p:spPr>
      </p:pic>
      <p:sp>
        <p:nvSpPr>
          <p:cNvPr id="12" name="TextBox 13">
            <a:extLst>
              <a:ext uri="{FF2B5EF4-FFF2-40B4-BE49-F238E27FC236}">
                <a16:creationId xmlns:a16="http://schemas.microsoft.com/office/drawing/2014/main" id="{C5D4896D-2AF3-4998-8A59-4D6E9B628003}"/>
              </a:ext>
            </a:extLst>
          </p:cNvPr>
          <p:cNvSpPr txBox="1"/>
          <p:nvPr/>
        </p:nvSpPr>
        <p:spPr>
          <a:xfrm>
            <a:off x="1187624" y="265212"/>
            <a:ext cx="37112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spc="1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软件项目管理与产品运维</a:t>
            </a: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5F096B48-2FE8-4F1E-B7E5-3C144F957E99}"/>
              </a:ext>
            </a:extLst>
          </p:cNvPr>
          <p:cNvCxnSpPr>
            <a:cxnSpLocks/>
          </p:cNvCxnSpPr>
          <p:nvPr/>
        </p:nvCxnSpPr>
        <p:spPr>
          <a:xfrm>
            <a:off x="1199376" y="716447"/>
            <a:ext cx="369952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4252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9.1  </a:t>
            </a:r>
            <a:r>
              <a:rPr lang="zh-CN" altLang="en-US" dirty="0"/>
              <a:t>规划人力资源管理</a:t>
            </a:r>
          </a:p>
        </p:txBody>
      </p:sp>
      <p:sp>
        <p:nvSpPr>
          <p:cNvPr id="15" name="副标题 8">
            <a:extLst>
              <a:ext uri="{FF2B5EF4-FFF2-40B4-BE49-F238E27FC236}">
                <a16:creationId xmlns:a16="http://schemas.microsoft.com/office/drawing/2014/main" id="{DEBA3CF1-8200-44E1-9B55-D5A64687786E}"/>
              </a:ext>
            </a:extLst>
          </p:cNvPr>
          <p:cNvSpPr txBox="1">
            <a:spLocks/>
          </p:cNvSpPr>
          <p:nvPr/>
        </p:nvSpPr>
        <p:spPr>
          <a:xfrm>
            <a:off x="467544" y="985292"/>
            <a:ext cx="8208912" cy="356969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06551511-C12F-4FBD-8711-AA2BC5770F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4059" y="3534164"/>
            <a:ext cx="3401642" cy="2150260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4BC668BE-5C86-496A-944A-94A35065D41A}"/>
              </a:ext>
            </a:extLst>
          </p:cNvPr>
          <p:cNvSpPr/>
          <p:nvPr/>
        </p:nvSpPr>
        <p:spPr>
          <a:xfrm>
            <a:off x="5364088" y="4284677"/>
            <a:ext cx="223224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规划人力资源管理的数据流向图</a:t>
            </a:r>
          </a:p>
        </p:txBody>
      </p:sp>
      <p:graphicFrame>
        <p:nvGraphicFramePr>
          <p:cNvPr id="7" name="图示 6">
            <a:extLst>
              <a:ext uri="{FF2B5EF4-FFF2-40B4-BE49-F238E27FC236}">
                <a16:creationId xmlns:a16="http://schemas.microsoft.com/office/drawing/2014/main" id="{EA8330C6-1B8E-4650-9CB2-8E2E3DD5D41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03824030"/>
              </p:ext>
            </p:extLst>
          </p:nvPr>
        </p:nvGraphicFramePr>
        <p:xfrm>
          <a:off x="53498" y="793934"/>
          <a:ext cx="9037004" cy="31733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691980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9.1  </a:t>
            </a:r>
            <a:r>
              <a:rPr lang="zh-CN" altLang="en-US" dirty="0"/>
              <a:t>规划人力资源管理</a:t>
            </a:r>
          </a:p>
        </p:txBody>
      </p:sp>
      <p:sp>
        <p:nvSpPr>
          <p:cNvPr id="15" name="副标题 8">
            <a:extLst>
              <a:ext uri="{FF2B5EF4-FFF2-40B4-BE49-F238E27FC236}">
                <a16:creationId xmlns:a16="http://schemas.microsoft.com/office/drawing/2014/main" id="{DEBA3CF1-8200-44E1-9B55-D5A64687786E}"/>
              </a:ext>
            </a:extLst>
          </p:cNvPr>
          <p:cNvSpPr txBox="1">
            <a:spLocks/>
          </p:cNvSpPr>
          <p:nvPr/>
        </p:nvSpPr>
        <p:spPr>
          <a:xfrm>
            <a:off x="467544" y="985292"/>
            <a:ext cx="8208912" cy="356969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图示 6">
            <a:extLst>
              <a:ext uri="{FF2B5EF4-FFF2-40B4-BE49-F238E27FC236}">
                <a16:creationId xmlns:a16="http://schemas.microsoft.com/office/drawing/2014/main" id="{EA8330C6-1B8E-4650-9CB2-8E2E3DD5D41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8661325"/>
              </p:ext>
            </p:extLst>
          </p:nvPr>
        </p:nvGraphicFramePr>
        <p:xfrm>
          <a:off x="53498" y="793934"/>
          <a:ext cx="9037004" cy="31733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圆角矩形标注 6">
            <a:extLst>
              <a:ext uri="{FF2B5EF4-FFF2-40B4-BE49-F238E27FC236}">
                <a16:creationId xmlns:a16="http://schemas.microsoft.com/office/drawing/2014/main" id="{87D8B8D0-2D27-4EA2-82F0-BF71DC078976}"/>
              </a:ext>
            </a:extLst>
          </p:cNvPr>
          <p:cNvSpPr/>
          <p:nvPr/>
        </p:nvSpPr>
        <p:spPr>
          <a:xfrm>
            <a:off x="207330" y="3901802"/>
            <a:ext cx="6884950" cy="1655812"/>
          </a:xfrm>
          <a:prstGeom prst="wedgeRoundRectCallout">
            <a:avLst>
              <a:gd name="adj1" fmla="val -11806"/>
              <a:gd name="adj2" fmla="val -110230"/>
              <a:gd name="adj3" fmla="val 16667"/>
            </a:avLst>
          </a:prstGeom>
          <a:solidFill>
            <a:schemeClr val="accent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、组织理论：</a:t>
            </a:r>
            <a:r>
              <a:rPr lang="zh-CN" altLang="en-US" sz="20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阐述个人、团队和组织部门的行为方式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可以节约规划资源管理过程的时间、成本及人力投入，提高规划工作的效率</a:t>
            </a:r>
            <a:endParaRPr lang="en-US" altLang="zh-CN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093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9.1  </a:t>
            </a:r>
            <a:r>
              <a:rPr lang="zh-CN" altLang="en-US" dirty="0"/>
              <a:t>规划人力资源管理</a:t>
            </a:r>
          </a:p>
        </p:txBody>
      </p:sp>
      <p:sp>
        <p:nvSpPr>
          <p:cNvPr id="15" name="副标题 8">
            <a:extLst>
              <a:ext uri="{FF2B5EF4-FFF2-40B4-BE49-F238E27FC236}">
                <a16:creationId xmlns:a16="http://schemas.microsoft.com/office/drawing/2014/main" id="{DEBA3CF1-8200-44E1-9B55-D5A64687786E}"/>
              </a:ext>
            </a:extLst>
          </p:cNvPr>
          <p:cNvSpPr txBox="1">
            <a:spLocks/>
          </p:cNvSpPr>
          <p:nvPr/>
        </p:nvSpPr>
        <p:spPr>
          <a:xfrm>
            <a:off x="467544" y="985292"/>
            <a:ext cx="8208912" cy="356969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图示 6">
            <a:extLst>
              <a:ext uri="{FF2B5EF4-FFF2-40B4-BE49-F238E27FC236}">
                <a16:creationId xmlns:a16="http://schemas.microsoft.com/office/drawing/2014/main" id="{EA8330C6-1B8E-4650-9CB2-8E2E3DD5D41E}"/>
              </a:ext>
            </a:extLst>
          </p:cNvPr>
          <p:cNvGraphicFramePr/>
          <p:nvPr/>
        </p:nvGraphicFramePr>
        <p:xfrm>
          <a:off x="53498" y="793934"/>
          <a:ext cx="9037004" cy="31733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06118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9.1  </a:t>
            </a:r>
            <a:r>
              <a:rPr lang="zh-CN" altLang="en-US" dirty="0"/>
              <a:t>工具与技术：数据表现</a:t>
            </a:r>
          </a:p>
        </p:txBody>
      </p:sp>
      <p:sp>
        <p:nvSpPr>
          <p:cNvPr id="9" name="副标题 8"/>
          <p:cNvSpPr txBox="1">
            <a:spLocks/>
          </p:cNvSpPr>
          <p:nvPr/>
        </p:nvSpPr>
        <p:spPr>
          <a:xfrm>
            <a:off x="467544" y="836746"/>
            <a:ext cx="8208912" cy="356969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</a:pP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记录团队成员的角色与职责的形式</a:t>
            </a:r>
            <a:endParaRPr lang="en-US" altLang="zh-CN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</a:pPr>
            <a:endParaRPr lang="en-US" altLang="zh-CN" sz="1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en-US" sz="20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0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0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）层级型                     （</a:t>
            </a:r>
            <a:r>
              <a:rPr lang="en-US" altLang="zh-CN" sz="20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0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）矩阵型                             （</a:t>
            </a:r>
            <a:r>
              <a:rPr lang="en-US" altLang="zh-CN" sz="20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0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）文本型</a:t>
            </a:r>
            <a:endParaRPr lang="en-US" altLang="zh-CN" sz="20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</a:pPr>
            <a:endParaRPr lang="en-US" altLang="zh-C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</a:pPr>
            <a:endParaRPr lang="en-US" altLang="zh-C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</a:pPr>
            <a:endParaRPr lang="en-US" altLang="zh-C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</a:pPr>
            <a:endParaRPr lang="en-US" altLang="zh-C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</a:pPr>
            <a:endParaRPr lang="en-US" altLang="zh-C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</a:pPr>
            <a:endParaRPr lang="en-US" altLang="zh-C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</a:pPr>
            <a:endParaRPr lang="en-US" altLang="zh-C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C1B39DE-4B41-4A52-AB8F-FC7075C093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2811016"/>
            <a:ext cx="8852436" cy="2088232"/>
          </a:xfrm>
          <a:prstGeom prst="rect">
            <a:avLst/>
          </a:prstGeom>
        </p:spPr>
      </p:pic>
      <p:sp>
        <p:nvSpPr>
          <p:cNvPr id="6" name="下箭头 5"/>
          <p:cNvSpPr/>
          <p:nvPr/>
        </p:nvSpPr>
        <p:spPr>
          <a:xfrm>
            <a:off x="1517883" y="2306960"/>
            <a:ext cx="288032" cy="503684"/>
          </a:xfrm>
          <a:prstGeom prst="down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下箭头 7"/>
          <p:cNvSpPr/>
          <p:nvPr/>
        </p:nvSpPr>
        <p:spPr>
          <a:xfrm>
            <a:off x="7482101" y="2306960"/>
            <a:ext cx="288032" cy="503684"/>
          </a:xfrm>
          <a:prstGeom prst="down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下箭头 9"/>
          <p:cNvSpPr/>
          <p:nvPr/>
        </p:nvSpPr>
        <p:spPr>
          <a:xfrm>
            <a:off x="4182179" y="2294468"/>
            <a:ext cx="288032" cy="503684"/>
          </a:xfrm>
          <a:prstGeom prst="down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9817723"/>
      </p:ext>
    </p:extLst>
  </p:cSld>
  <p:clrMapOvr>
    <a:masterClrMapping/>
  </p:clrMapOvr>
  <p:transition spd="slow"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9.1  </a:t>
            </a:r>
            <a:r>
              <a:rPr lang="zh-CN" altLang="en-US" dirty="0"/>
              <a:t>工具与技术：数据表现</a:t>
            </a:r>
          </a:p>
        </p:txBody>
      </p:sp>
      <p:sp>
        <p:nvSpPr>
          <p:cNvPr id="9" name="副标题 8"/>
          <p:cNvSpPr txBox="1">
            <a:spLocks/>
          </p:cNvSpPr>
          <p:nvPr/>
        </p:nvSpPr>
        <p:spPr>
          <a:xfrm>
            <a:off x="472681" y="841276"/>
            <a:ext cx="8208912" cy="356969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）层级型：</a:t>
            </a:r>
            <a:endParaRPr lang="en-US" altLang="zh-CN" sz="20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endParaRPr lang="zh-CN" altLang="en-US" sz="20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图示 3">
            <a:extLst>
              <a:ext uri="{FF2B5EF4-FFF2-40B4-BE49-F238E27FC236}">
                <a16:creationId xmlns:a16="http://schemas.microsoft.com/office/drawing/2014/main" id="{671BE080-FEA0-4B1A-B6A6-C605FE8E41F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6026269"/>
              </p:ext>
            </p:extLst>
          </p:nvPr>
        </p:nvGraphicFramePr>
        <p:xfrm>
          <a:off x="2699792" y="1318643"/>
          <a:ext cx="6231722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矩形: 圆角 4">
            <a:extLst>
              <a:ext uri="{FF2B5EF4-FFF2-40B4-BE49-F238E27FC236}">
                <a16:creationId xmlns:a16="http://schemas.microsoft.com/office/drawing/2014/main" id="{A67CBE71-527B-4B8D-8612-77905FAFCC32}"/>
              </a:ext>
            </a:extLst>
          </p:cNvPr>
          <p:cNvSpPr/>
          <p:nvPr/>
        </p:nvSpPr>
        <p:spPr>
          <a:xfrm>
            <a:off x="2699792" y="1697570"/>
            <a:ext cx="6124218" cy="1259954"/>
          </a:xfrm>
          <a:prstGeom prst="roundRect">
            <a:avLst/>
          </a:prstGeom>
          <a:noFill/>
          <a:ln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BD2329B-CE60-48FF-A854-D45B8FC7CC80}"/>
              </a:ext>
            </a:extLst>
          </p:cNvPr>
          <p:cNvSpPr txBox="1"/>
          <p:nvPr/>
        </p:nvSpPr>
        <p:spPr>
          <a:xfrm>
            <a:off x="2847346" y="1723059"/>
            <a:ext cx="1210588" cy="400110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7030A0"/>
                </a:solidFill>
              </a:rPr>
              <a:t>项目协调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484CB21-7A21-4B32-8E16-F0D6C087F950}"/>
              </a:ext>
            </a:extLst>
          </p:cNvPr>
          <p:cNvSpPr txBox="1"/>
          <p:nvPr/>
        </p:nvSpPr>
        <p:spPr>
          <a:xfrm>
            <a:off x="462407" y="2757469"/>
            <a:ext cx="173332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职能型组织</a:t>
            </a:r>
            <a:endParaRPr lang="zh-CN" altLang="en-US" sz="2400" dirty="0">
              <a:solidFill>
                <a:srgbClr val="7030A0"/>
              </a:solidFill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662BBE5B-7407-4C50-9567-F07B78B56ED8}"/>
              </a:ext>
            </a:extLst>
          </p:cNvPr>
          <p:cNvSpPr/>
          <p:nvPr/>
        </p:nvSpPr>
        <p:spPr>
          <a:xfrm>
            <a:off x="212486" y="3793604"/>
            <a:ext cx="2336831" cy="97793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tx1"/>
                </a:solidFill>
              </a:rPr>
              <a:t>有利于组织资源的有效利用</a:t>
            </a:r>
          </a:p>
        </p:txBody>
      </p:sp>
    </p:spTree>
    <p:extLst>
      <p:ext uri="{BB962C8B-B14F-4D97-AF65-F5344CB8AC3E}">
        <p14:creationId xmlns:p14="http://schemas.microsoft.com/office/powerpoint/2010/main" val="2223204817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9.1  </a:t>
            </a:r>
            <a:r>
              <a:rPr lang="zh-CN" altLang="en-US" dirty="0"/>
              <a:t>工具与技术：数据表现</a:t>
            </a:r>
          </a:p>
        </p:txBody>
      </p:sp>
      <p:sp>
        <p:nvSpPr>
          <p:cNvPr id="9" name="副标题 8"/>
          <p:cNvSpPr txBox="1">
            <a:spLocks/>
          </p:cNvSpPr>
          <p:nvPr/>
        </p:nvSpPr>
        <p:spPr>
          <a:xfrm>
            <a:off x="472681" y="841276"/>
            <a:ext cx="8208912" cy="356969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）层级型：</a:t>
            </a:r>
            <a:endParaRPr lang="en-US" altLang="zh-CN" sz="20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endParaRPr lang="zh-CN" altLang="en-US" sz="20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图示 4">
            <a:extLst>
              <a:ext uri="{FF2B5EF4-FFF2-40B4-BE49-F238E27FC236}">
                <a16:creationId xmlns:a16="http://schemas.microsoft.com/office/drawing/2014/main" id="{BB4E4DDB-AEA8-4B14-B226-7A42372E483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78900378"/>
              </p:ext>
            </p:extLst>
          </p:nvPr>
        </p:nvGraphicFramePr>
        <p:xfrm>
          <a:off x="2771800" y="1057300"/>
          <a:ext cx="6231722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矩形: 圆角 6">
            <a:extLst>
              <a:ext uri="{FF2B5EF4-FFF2-40B4-BE49-F238E27FC236}">
                <a16:creationId xmlns:a16="http://schemas.microsoft.com/office/drawing/2014/main" id="{33CF2DD6-4440-4266-AF16-4010A5FCC68A}"/>
              </a:ext>
            </a:extLst>
          </p:cNvPr>
          <p:cNvSpPr/>
          <p:nvPr/>
        </p:nvSpPr>
        <p:spPr>
          <a:xfrm>
            <a:off x="2919354" y="1436226"/>
            <a:ext cx="2016224" cy="3859797"/>
          </a:xfrm>
          <a:prstGeom prst="roundRect">
            <a:avLst/>
          </a:prstGeom>
          <a:noFill/>
          <a:ln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3312C1B-428F-4177-B6FF-B511AB413787}"/>
              </a:ext>
            </a:extLst>
          </p:cNvPr>
          <p:cNvSpPr txBox="1"/>
          <p:nvPr/>
        </p:nvSpPr>
        <p:spPr>
          <a:xfrm>
            <a:off x="3248395" y="1464202"/>
            <a:ext cx="1210588" cy="400110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7030A0"/>
                </a:solidFill>
              </a:rPr>
              <a:t>项目协调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CD0C806-6E7B-411B-B3FB-2932F636E624}"/>
              </a:ext>
            </a:extLst>
          </p:cNvPr>
          <p:cNvSpPr txBox="1"/>
          <p:nvPr/>
        </p:nvSpPr>
        <p:spPr>
          <a:xfrm>
            <a:off x="496830" y="2900216"/>
            <a:ext cx="175813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项目型组织</a:t>
            </a:r>
            <a:endParaRPr lang="zh-CN" altLang="en-US" sz="2400" dirty="0">
              <a:solidFill>
                <a:srgbClr val="7030A0"/>
              </a:solidFill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8B236221-8CD0-4CBA-9562-11F0ACB2BBE2}"/>
              </a:ext>
            </a:extLst>
          </p:cNvPr>
          <p:cNvSpPr/>
          <p:nvPr/>
        </p:nvSpPr>
        <p:spPr>
          <a:xfrm>
            <a:off x="260229" y="3865612"/>
            <a:ext cx="2189642" cy="100811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tx1"/>
                </a:solidFill>
              </a:rPr>
              <a:t>项目经理完全控制项目资源</a:t>
            </a:r>
          </a:p>
        </p:txBody>
      </p:sp>
    </p:spTree>
    <p:extLst>
      <p:ext uri="{BB962C8B-B14F-4D97-AF65-F5344CB8AC3E}">
        <p14:creationId xmlns:p14="http://schemas.microsoft.com/office/powerpoint/2010/main" val="730480327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9.1  </a:t>
            </a:r>
            <a:r>
              <a:rPr lang="zh-CN" altLang="en-US" dirty="0"/>
              <a:t>工具与技术：数据表现</a:t>
            </a:r>
          </a:p>
        </p:txBody>
      </p:sp>
      <p:sp>
        <p:nvSpPr>
          <p:cNvPr id="9" name="副标题 8"/>
          <p:cNvSpPr txBox="1">
            <a:spLocks/>
          </p:cNvSpPr>
          <p:nvPr/>
        </p:nvSpPr>
        <p:spPr>
          <a:xfrm>
            <a:off x="472681" y="841276"/>
            <a:ext cx="8208912" cy="356969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）层级型：</a:t>
            </a:r>
            <a:endParaRPr lang="en-US" altLang="zh-CN" sz="20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endParaRPr lang="zh-CN" altLang="en-US" sz="20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D06C7A1-C2D9-4F48-8C3F-5445335D8AB0}"/>
              </a:ext>
            </a:extLst>
          </p:cNvPr>
          <p:cNvSpPr/>
          <p:nvPr/>
        </p:nvSpPr>
        <p:spPr>
          <a:xfrm>
            <a:off x="3840758" y="4972987"/>
            <a:ext cx="646331" cy="369332"/>
          </a:xfrm>
          <a:prstGeom prst="rect">
            <a:avLst/>
          </a:prstGeom>
          <a:solidFill>
            <a:schemeClr val="accent5"/>
          </a:solidFill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全职</a:t>
            </a:r>
            <a:endParaRPr lang="zh-CN" altLang="en-US" dirty="0">
              <a:solidFill>
                <a:srgbClr val="FFFF00"/>
              </a:solidFill>
            </a:endParaRPr>
          </a:p>
        </p:txBody>
      </p:sp>
      <p:graphicFrame>
        <p:nvGraphicFramePr>
          <p:cNvPr id="5" name="图示 4">
            <a:extLst>
              <a:ext uri="{FF2B5EF4-FFF2-40B4-BE49-F238E27FC236}">
                <a16:creationId xmlns:a16="http://schemas.microsoft.com/office/drawing/2014/main" id="{27E8D0CD-E746-4965-9D6E-8813CECEDB1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130849"/>
              </p:ext>
            </p:extLst>
          </p:nvPr>
        </p:nvGraphicFramePr>
        <p:xfrm>
          <a:off x="2827367" y="878155"/>
          <a:ext cx="6231722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矩形: 圆角 5">
            <a:extLst>
              <a:ext uri="{FF2B5EF4-FFF2-40B4-BE49-F238E27FC236}">
                <a16:creationId xmlns:a16="http://schemas.microsoft.com/office/drawing/2014/main" id="{971C7B6D-EB15-40F6-B90D-24B68C5F98A9}"/>
              </a:ext>
            </a:extLst>
          </p:cNvPr>
          <p:cNvSpPr/>
          <p:nvPr/>
        </p:nvSpPr>
        <p:spPr>
          <a:xfrm>
            <a:off x="3046929" y="4203715"/>
            <a:ext cx="5895081" cy="1259954"/>
          </a:xfrm>
          <a:prstGeom prst="roundRect">
            <a:avLst/>
          </a:prstGeom>
          <a:noFill/>
          <a:ln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8E276FE-C8E3-4410-8F60-0E36429207C5}"/>
              </a:ext>
            </a:extLst>
          </p:cNvPr>
          <p:cNvSpPr txBox="1"/>
          <p:nvPr/>
        </p:nvSpPr>
        <p:spPr>
          <a:xfrm>
            <a:off x="5503961" y="5028038"/>
            <a:ext cx="1210588" cy="400110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7030A0"/>
                </a:solidFill>
              </a:rPr>
              <a:t>项目协调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83DB3C8-6389-42E4-ABA3-5CF8CFF4C7E8}"/>
              </a:ext>
            </a:extLst>
          </p:cNvPr>
          <p:cNvSpPr txBox="1"/>
          <p:nvPr/>
        </p:nvSpPr>
        <p:spPr>
          <a:xfrm>
            <a:off x="294127" y="2704312"/>
            <a:ext cx="233365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u="sng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平衡</a:t>
            </a:r>
            <a:r>
              <a:rPr lang="zh-CN" altLang="en-US" sz="24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矩阵型组织</a:t>
            </a:r>
            <a:endParaRPr lang="zh-CN" altLang="en-US" sz="2400" dirty="0">
              <a:solidFill>
                <a:srgbClr val="7030A0"/>
              </a:solidFill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40173689-0D3A-4FD8-BE09-67948FACA20F}"/>
              </a:ext>
            </a:extLst>
          </p:cNvPr>
          <p:cNvSpPr/>
          <p:nvPr/>
        </p:nvSpPr>
        <p:spPr>
          <a:xfrm>
            <a:off x="143149" y="3643248"/>
            <a:ext cx="2786701" cy="131432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tx1"/>
                </a:solidFill>
              </a:rPr>
              <a:t>职能划分不清，</a:t>
            </a:r>
            <a:endParaRPr lang="en-US" altLang="zh-CN" sz="2400" b="1" dirty="0">
              <a:solidFill>
                <a:schemeClr val="tx1"/>
              </a:solidFill>
            </a:endParaRPr>
          </a:p>
          <a:p>
            <a:pPr algn="ctr"/>
            <a:r>
              <a:rPr lang="zh-CN" altLang="en-US" sz="2400" b="1" dirty="0">
                <a:solidFill>
                  <a:schemeClr val="tx1"/>
                </a:solidFill>
              </a:rPr>
              <a:t>职能领导和项目经理的职权不明确</a:t>
            </a:r>
          </a:p>
        </p:txBody>
      </p:sp>
    </p:spTree>
    <p:extLst>
      <p:ext uri="{BB962C8B-B14F-4D97-AF65-F5344CB8AC3E}">
        <p14:creationId xmlns:p14="http://schemas.microsoft.com/office/powerpoint/2010/main" val="3772340206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9.1  </a:t>
            </a:r>
            <a:r>
              <a:rPr lang="zh-CN" altLang="en-US" dirty="0"/>
              <a:t>工具与技术：数据表现</a:t>
            </a:r>
          </a:p>
        </p:txBody>
      </p:sp>
      <p:sp>
        <p:nvSpPr>
          <p:cNvPr id="9" name="副标题 8"/>
          <p:cNvSpPr txBox="1">
            <a:spLocks/>
          </p:cNvSpPr>
          <p:nvPr/>
        </p:nvSpPr>
        <p:spPr>
          <a:xfrm>
            <a:off x="472681" y="841276"/>
            <a:ext cx="8208912" cy="356969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）层级型：</a:t>
            </a:r>
            <a:endParaRPr lang="en-US" altLang="zh-CN" sz="20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endParaRPr lang="zh-CN" altLang="en-US" sz="20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图示 2">
            <a:extLst>
              <a:ext uri="{FF2B5EF4-FFF2-40B4-BE49-F238E27FC236}">
                <a16:creationId xmlns:a16="http://schemas.microsoft.com/office/drawing/2014/main" id="{920A229C-7116-4854-B8A5-7142B8E8B29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51169448"/>
              </p:ext>
            </p:extLst>
          </p:nvPr>
        </p:nvGraphicFramePr>
        <p:xfrm>
          <a:off x="611560" y="768896"/>
          <a:ext cx="8424936" cy="48013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31204731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9.1  </a:t>
            </a:r>
            <a:r>
              <a:rPr lang="zh-CN" altLang="en-US" dirty="0"/>
              <a:t>工具与技术：数据表现</a:t>
            </a:r>
          </a:p>
        </p:txBody>
      </p:sp>
      <p:sp>
        <p:nvSpPr>
          <p:cNvPr id="9" name="副标题 8"/>
          <p:cNvSpPr txBox="1">
            <a:spLocks/>
          </p:cNvSpPr>
          <p:nvPr/>
        </p:nvSpPr>
        <p:spPr>
          <a:xfrm>
            <a:off x="472681" y="841276"/>
            <a:ext cx="8208912" cy="356969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）层级型：</a:t>
            </a:r>
            <a:r>
              <a:rPr lang="zh-CN" altLang="en-US" sz="24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组织分解结构</a:t>
            </a:r>
            <a:r>
              <a:rPr lang="en-US" altLang="zh-CN" sz="24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(OBS)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</a:pPr>
            <a:endParaRPr lang="en-US" altLang="zh-CN" sz="20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endParaRPr lang="zh-CN" altLang="en-US" sz="20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123595F8-85B7-44B3-B70B-45BF3FE38998}"/>
              </a:ext>
            </a:extLst>
          </p:cNvPr>
          <p:cNvSpPr/>
          <p:nvPr/>
        </p:nvSpPr>
        <p:spPr>
          <a:xfrm>
            <a:off x="1668144" y="1529612"/>
            <a:ext cx="5807712" cy="40320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36839576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9.1  </a:t>
            </a:r>
            <a:r>
              <a:rPr lang="zh-CN" altLang="en-US" dirty="0"/>
              <a:t>工具与技术：数据表现</a:t>
            </a:r>
          </a:p>
        </p:txBody>
      </p:sp>
      <p:sp>
        <p:nvSpPr>
          <p:cNvPr id="9" name="副标题 8"/>
          <p:cNvSpPr txBox="1">
            <a:spLocks/>
          </p:cNvSpPr>
          <p:nvPr/>
        </p:nvSpPr>
        <p:spPr>
          <a:xfrm>
            <a:off x="472681" y="841276"/>
            <a:ext cx="8208912" cy="356969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）层级型：</a:t>
            </a:r>
            <a:r>
              <a:rPr lang="en-US" altLang="zh-CN" sz="24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OBS&lt;-&gt;WBS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</a:pPr>
            <a:endParaRPr lang="en-US" altLang="zh-CN" sz="20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endParaRPr lang="zh-CN" altLang="en-US" sz="20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29265735-C066-4FF3-AB64-9A7F8BD0A27D}"/>
              </a:ext>
            </a:extLst>
          </p:cNvPr>
          <p:cNvSpPr/>
          <p:nvPr/>
        </p:nvSpPr>
        <p:spPr>
          <a:xfrm>
            <a:off x="827583" y="1473357"/>
            <a:ext cx="7704853" cy="41200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24081DE7-F364-4A32-B212-060F69860FC1}"/>
              </a:ext>
            </a:extLst>
          </p:cNvPr>
          <p:cNvCxnSpPr>
            <a:cxnSpLocks/>
          </p:cNvCxnSpPr>
          <p:nvPr/>
        </p:nvCxnSpPr>
        <p:spPr>
          <a:xfrm>
            <a:off x="4644008" y="1394520"/>
            <a:ext cx="0" cy="4320480"/>
          </a:xfrm>
          <a:prstGeom prst="line">
            <a:avLst/>
          </a:prstGeom>
          <a:ln w="3810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3721670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</a:t>
            </a:r>
            <a:r>
              <a:rPr lang="zh-CN" altLang="en-US" dirty="0"/>
              <a:t>  项目人力资源管理</a:t>
            </a:r>
          </a:p>
        </p:txBody>
      </p:sp>
      <p:sp>
        <p:nvSpPr>
          <p:cNvPr id="9" name="副标题 8"/>
          <p:cNvSpPr txBox="1">
            <a:spLocks/>
          </p:cNvSpPr>
          <p:nvPr/>
        </p:nvSpPr>
        <p:spPr>
          <a:xfrm>
            <a:off x="442193" y="769268"/>
            <a:ext cx="8208912" cy="356969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</a:pPr>
            <a:r>
              <a:rPr lang="zh-CN" altLang="en-US" sz="2400" b="1" dirty="0">
                <a:solidFill>
                  <a:srgbClr val="C00000"/>
                </a:solidFill>
                <a:latin typeface="+mj-ea"/>
                <a:ea typeface="+mj-ea"/>
                <a:cs typeface="Times New Roman" panose="02020603050405020304" pitchFamily="18" charset="0"/>
              </a:rPr>
              <a:t>项目团队：</a:t>
            </a:r>
            <a:r>
              <a:rPr lang="zh-CN" altLang="en-US" sz="2400" b="1" dirty="0">
                <a:latin typeface="+mj-ea"/>
                <a:ea typeface="+mj-ea"/>
                <a:cs typeface="Times New Roman" panose="02020603050405020304" pitchFamily="18" charset="0"/>
              </a:rPr>
              <a:t>为完成项目而承担不同角色与职责的人员组成</a:t>
            </a:r>
            <a:endParaRPr lang="en-US" altLang="zh-CN" sz="2400" b="1" dirty="0">
              <a:latin typeface="+mj-ea"/>
              <a:ea typeface="+mj-ea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</a:pPr>
            <a:endParaRPr lang="en-US" altLang="zh-CN" sz="2400" b="1" dirty="0">
              <a:latin typeface="+mj-ea"/>
              <a:ea typeface="+mj-ea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</a:pPr>
            <a:endParaRPr lang="en-US" altLang="zh-CN" sz="2000" b="1" dirty="0">
              <a:latin typeface="+mj-ea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03D2510C-6C5C-44D7-8DC9-6984BD52E78B}"/>
              </a:ext>
            </a:extLst>
          </p:cNvPr>
          <p:cNvSpPr txBox="1"/>
          <p:nvPr/>
        </p:nvSpPr>
        <p:spPr>
          <a:xfrm>
            <a:off x="873423" y="1458464"/>
            <a:ext cx="7607497" cy="4140749"/>
          </a:xfrm>
          <a:prstGeom prst="rect">
            <a:avLst/>
          </a:prstGeom>
          <a:ln w="28955">
            <a:solidFill>
              <a:srgbClr val="001F5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0171">
              <a:lnSpc>
                <a:spcPts val="2600"/>
              </a:lnSpc>
              <a:spcBef>
                <a:spcPts val="405"/>
              </a:spcBef>
              <a:tabLst>
                <a:tab pos="920115" algn="l"/>
                <a:tab pos="920750" algn="l"/>
              </a:tabLst>
            </a:pPr>
            <a:r>
              <a:rPr lang="zh-CN" altLang="en-US" sz="2000" b="1" dirty="0">
                <a:solidFill>
                  <a:srgbClr val="0070C0"/>
                </a:solidFill>
                <a:latin typeface="华文新魏"/>
                <a:cs typeface="华文新魏"/>
              </a:rPr>
              <a:t>典型软件项目团队构成：</a:t>
            </a:r>
            <a:endParaRPr lang="en-US" sz="2000" b="1" dirty="0">
              <a:solidFill>
                <a:srgbClr val="0070C0"/>
              </a:solidFill>
              <a:latin typeface="华文新魏"/>
              <a:cs typeface="华文新魏"/>
            </a:endParaRPr>
          </a:p>
          <a:p>
            <a:pPr marL="920115" indent="-829944">
              <a:lnSpc>
                <a:spcPts val="2600"/>
              </a:lnSpc>
              <a:spcBef>
                <a:spcPts val="405"/>
              </a:spcBef>
              <a:buAutoNum type="arabicParenR"/>
              <a:tabLst>
                <a:tab pos="920115" algn="l"/>
                <a:tab pos="920750" algn="l"/>
              </a:tabLst>
            </a:pPr>
            <a:r>
              <a:rPr lang="en-US" sz="2000" b="1" dirty="0">
                <a:solidFill>
                  <a:srgbClr val="B85B21"/>
                </a:solidFill>
                <a:latin typeface="华文新魏"/>
                <a:cs typeface="华文新魏"/>
              </a:rPr>
              <a:t> </a:t>
            </a:r>
            <a:r>
              <a:rPr sz="2000" b="1" dirty="0" err="1">
                <a:solidFill>
                  <a:srgbClr val="7030A0"/>
                </a:solidFill>
                <a:latin typeface="华文新魏"/>
                <a:cs typeface="华文新魏"/>
              </a:rPr>
              <a:t>项目</a:t>
            </a:r>
            <a:r>
              <a:rPr sz="2000" b="1" spc="-5" dirty="0" err="1">
                <a:solidFill>
                  <a:srgbClr val="7030A0"/>
                </a:solidFill>
                <a:latin typeface="华文新魏"/>
                <a:cs typeface="华文新魏"/>
              </a:rPr>
              <a:t>经理</a:t>
            </a:r>
            <a:endParaRPr sz="2000" dirty="0">
              <a:solidFill>
                <a:srgbClr val="7030A0"/>
              </a:solidFill>
              <a:latin typeface="华文新魏"/>
              <a:cs typeface="华文新魏"/>
            </a:endParaRPr>
          </a:p>
          <a:p>
            <a:pPr marL="970280" indent="-880110">
              <a:lnSpc>
                <a:spcPts val="2600"/>
              </a:lnSpc>
              <a:spcBef>
                <a:spcPts val="420"/>
              </a:spcBef>
              <a:buAutoNum type="arabicParenR"/>
              <a:tabLst>
                <a:tab pos="970280" algn="l"/>
                <a:tab pos="970915" algn="l"/>
              </a:tabLst>
            </a:pPr>
            <a:r>
              <a:rPr sz="2000" b="1" spc="5" dirty="0">
                <a:solidFill>
                  <a:srgbClr val="B85B21"/>
                </a:solidFill>
                <a:latin typeface="华文新魏"/>
                <a:cs typeface="华文新魏"/>
              </a:rPr>
              <a:t>系统</a:t>
            </a:r>
            <a:r>
              <a:rPr sz="2000" b="1" dirty="0">
                <a:solidFill>
                  <a:srgbClr val="B85B21"/>
                </a:solidFill>
                <a:latin typeface="华文新魏"/>
                <a:cs typeface="华文新魏"/>
              </a:rPr>
              <a:t>分析员</a:t>
            </a:r>
            <a:endParaRPr sz="2000" dirty="0">
              <a:latin typeface="华文新魏"/>
              <a:cs typeface="华文新魏"/>
            </a:endParaRPr>
          </a:p>
          <a:p>
            <a:pPr marL="970280" indent="-880110">
              <a:lnSpc>
                <a:spcPts val="2600"/>
              </a:lnSpc>
              <a:spcBef>
                <a:spcPts val="414"/>
              </a:spcBef>
              <a:buAutoNum type="arabicParenR"/>
              <a:tabLst>
                <a:tab pos="970280" algn="l"/>
                <a:tab pos="970915" algn="l"/>
              </a:tabLst>
            </a:pPr>
            <a:r>
              <a:rPr sz="2000" b="1" dirty="0">
                <a:solidFill>
                  <a:srgbClr val="B85B21"/>
                </a:solidFill>
                <a:latin typeface="华文新魏"/>
                <a:cs typeface="华文新魏"/>
              </a:rPr>
              <a:t>系统</a:t>
            </a:r>
            <a:r>
              <a:rPr sz="2000" b="1" spc="-5" dirty="0">
                <a:solidFill>
                  <a:srgbClr val="B85B21"/>
                </a:solidFill>
                <a:latin typeface="华文新魏"/>
                <a:cs typeface="华文新魏"/>
              </a:rPr>
              <a:t>设计员</a:t>
            </a:r>
            <a:endParaRPr sz="2000" dirty="0">
              <a:latin typeface="华文新魏"/>
              <a:cs typeface="华文新魏"/>
            </a:endParaRPr>
          </a:p>
          <a:p>
            <a:pPr marL="970280" indent="-880110">
              <a:lnSpc>
                <a:spcPts val="2600"/>
              </a:lnSpc>
              <a:spcBef>
                <a:spcPts val="405"/>
              </a:spcBef>
              <a:buAutoNum type="arabicParenR"/>
              <a:tabLst>
                <a:tab pos="970280" algn="l"/>
                <a:tab pos="970915" algn="l"/>
              </a:tabLst>
            </a:pPr>
            <a:r>
              <a:rPr sz="2000" b="1" dirty="0" err="1">
                <a:solidFill>
                  <a:srgbClr val="B85B21"/>
                </a:solidFill>
                <a:latin typeface="华文新魏"/>
                <a:cs typeface="华文新魏"/>
              </a:rPr>
              <a:t>数据</a:t>
            </a:r>
            <a:r>
              <a:rPr sz="2000" b="1" spc="-5" dirty="0" err="1">
                <a:solidFill>
                  <a:srgbClr val="B85B21"/>
                </a:solidFill>
                <a:latin typeface="华文新魏"/>
                <a:cs typeface="华文新魏"/>
              </a:rPr>
              <a:t>库管理</a:t>
            </a:r>
            <a:r>
              <a:rPr lang="zh-CN" altLang="en-US" sz="2000" b="1" spc="-5" dirty="0">
                <a:solidFill>
                  <a:srgbClr val="B85B21"/>
                </a:solidFill>
                <a:latin typeface="华文新魏"/>
                <a:cs typeface="华文新魏"/>
              </a:rPr>
              <a:t>员</a:t>
            </a:r>
            <a:endParaRPr sz="2000" dirty="0">
              <a:latin typeface="华文新魏"/>
              <a:cs typeface="华文新魏"/>
            </a:endParaRPr>
          </a:p>
          <a:p>
            <a:pPr marL="970280" indent="-880110">
              <a:lnSpc>
                <a:spcPts val="2600"/>
              </a:lnSpc>
              <a:spcBef>
                <a:spcPts val="420"/>
              </a:spcBef>
              <a:buAutoNum type="arabicParenR"/>
              <a:tabLst>
                <a:tab pos="970280" algn="l"/>
                <a:tab pos="970915" algn="l"/>
              </a:tabLst>
            </a:pPr>
            <a:r>
              <a:rPr sz="2000" b="1" spc="5" dirty="0">
                <a:solidFill>
                  <a:srgbClr val="B85B21"/>
                </a:solidFill>
                <a:latin typeface="华文新魏"/>
                <a:cs typeface="华文新魏"/>
              </a:rPr>
              <a:t>支持</a:t>
            </a:r>
            <a:r>
              <a:rPr sz="2000" b="1" dirty="0">
                <a:solidFill>
                  <a:srgbClr val="B85B21"/>
                </a:solidFill>
                <a:latin typeface="华文新魏"/>
                <a:cs typeface="华文新魏"/>
              </a:rPr>
              <a:t>工程师</a:t>
            </a:r>
            <a:endParaRPr sz="2000" dirty="0">
              <a:latin typeface="华文新魏"/>
              <a:cs typeface="华文新魏"/>
            </a:endParaRPr>
          </a:p>
          <a:p>
            <a:pPr marL="970280" indent="-880110">
              <a:lnSpc>
                <a:spcPts val="2600"/>
              </a:lnSpc>
              <a:spcBef>
                <a:spcPts val="409"/>
              </a:spcBef>
              <a:buAutoNum type="arabicParenR"/>
              <a:tabLst>
                <a:tab pos="970280" algn="l"/>
                <a:tab pos="970915" algn="l"/>
              </a:tabLst>
            </a:pPr>
            <a:r>
              <a:rPr sz="2000" b="1" spc="5" dirty="0">
                <a:solidFill>
                  <a:srgbClr val="B85B21"/>
                </a:solidFill>
                <a:latin typeface="华文新魏"/>
                <a:cs typeface="华文新魏"/>
              </a:rPr>
              <a:t>程序员</a:t>
            </a:r>
            <a:endParaRPr sz="2000" dirty="0">
              <a:latin typeface="华文新魏"/>
              <a:cs typeface="华文新魏"/>
            </a:endParaRPr>
          </a:p>
          <a:p>
            <a:pPr marL="970280" indent="-880110">
              <a:lnSpc>
                <a:spcPts val="2600"/>
              </a:lnSpc>
              <a:spcBef>
                <a:spcPts val="409"/>
              </a:spcBef>
              <a:buAutoNum type="arabicParenR"/>
              <a:tabLst>
                <a:tab pos="970280" algn="l"/>
                <a:tab pos="970915" algn="l"/>
              </a:tabLst>
            </a:pPr>
            <a:r>
              <a:rPr sz="2000" b="1" dirty="0">
                <a:solidFill>
                  <a:srgbClr val="B85B21"/>
                </a:solidFill>
                <a:latin typeface="华文新魏"/>
                <a:cs typeface="华文新魏"/>
              </a:rPr>
              <a:t>质量</a:t>
            </a:r>
            <a:r>
              <a:rPr sz="2000" b="1" spc="-5" dirty="0">
                <a:solidFill>
                  <a:srgbClr val="B85B21"/>
                </a:solidFill>
                <a:latin typeface="华文新魏"/>
                <a:cs typeface="华文新魏"/>
              </a:rPr>
              <a:t>保证人员</a:t>
            </a:r>
            <a:endParaRPr sz="2000" dirty="0">
              <a:latin typeface="华文新魏"/>
              <a:cs typeface="华文新魏"/>
            </a:endParaRPr>
          </a:p>
          <a:p>
            <a:pPr marL="970280" indent="-880110">
              <a:lnSpc>
                <a:spcPts val="2600"/>
              </a:lnSpc>
              <a:spcBef>
                <a:spcPts val="420"/>
              </a:spcBef>
              <a:buAutoNum type="arabicParenR"/>
              <a:tabLst>
                <a:tab pos="970280" algn="l"/>
                <a:tab pos="970915" algn="l"/>
              </a:tabLst>
            </a:pPr>
            <a:r>
              <a:rPr sz="2000" b="1" spc="5" dirty="0">
                <a:solidFill>
                  <a:srgbClr val="B85B21"/>
                </a:solidFill>
                <a:latin typeface="华文新魏"/>
                <a:cs typeface="华文新魏"/>
              </a:rPr>
              <a:t>配置</a:t>
            </a:r>
            <a:r>
              <a:rPr sz="2000" b="1" dirty="0">
                <a:solidFill>
                  <a:srgbClr val="B85B21"/>
                </a:solidFill>
                <a:latin typeface="华文新魏"/>
                <a:cs typeface="华文新魏"/>
              </a:rPr>
              <a:t>管理人员</a:t>
            </a:r>
            <a:endParaRPr sz="2000" dirty="0">
              <a:latin typeface="华文新魏"/>
              <a:cs typeface="华文新魏"/>
            </a:endParaRPr>
          </a:p>
          <a:p>
            <a:pPr marL="970280" indent="-880110">
              <a:lnSpc>
                <a:spcPts val="2600"/>
              </a:lnSpc>
              <a:spcBef>
                <a:spcPts val="409"/>
              </a:spcBef>
              <a:buAutoNum type="arabicParenR"/>
              <a:tabLst>
                <a:tab pos="970280" algn="l"/>
                <a:tab pos="970915" algn="l"/>
              </a:tabLst>
            </a:pPr>
            <a:r>
              <a:rPr sz="2000" b="1" dirty="0">
                <a:solidFill>
                  <a:srgbClr val="B85B21"/>
                </a:solidFill>
                <a:latin typeface="华文新魏"/>
                <a:cs typeface="华文新魏"/>
              </a:rPr>
              <a:t>业务</a:t>
            </a:r>
            <a:r>
              <a:rPr sz="2000" b="1" spc="-5" dirty="0">
                <a:solidFill>
                  <a:srgbClr val="B85B21"/>
                </a:solidFill>
                <a:latin typeface="华文新魏"/>
                <a:cs typeface="华文新魏"/>
              </a:rPr>
              <a:t>专</a:t>
            </a:r>
            <a:r>
              <a:rPr sz="2000" b="1" dirty="0">
                <a:solidFill>
                  <a:srgbClr val="B85B21"/>
                </a:solidFill>
                <a:latin typeface="华文新魏"/>
                <a:cs typeface="华文新魏"/>
              </a:rPr>
              <a:t>家</a:t>
            </a:r>
            <a:r>
              <a:rPr sz="2000" b="1" spc="-5" dirty="0">
                <a:solidFill>
                  <a:srgbClr val="B85B21"/>
                </a:solidFill>
                <a:latin typeface="华文新魏"/>
                <a:cs typeface="华文新魏"/>
              </a:rPr>
              <a:t>（用户）</a:t>
            </a:r>
            <a:endParaRPr sz="2000" dirty="0">
              <a:latin typeface="华文新魏"/>
              <a:cs typeface="华文新魏"/>
            </a:endParaRPr>
          </a:p>
          <a:p>
            <a:pPr marL="763270" marR="3719829" indent="-672465">
              <a:lnSpc>
                <a:spcPts val="2600"/>
              </a:lnSpc>
              <a:spcBef>
                <a:spcPts val="165"/>
              </a:spcBef>
              <a:buClr>
                <a:srgbClr val="B85B21"/>
              </a:buClr>
              <a:buFont typeface=""/>
              <a:buAutoNum type="arabicParenR"/>
              <a:tabLst>
                <a:tab pos="1098550" algn="l"/>
                <a:tab pos="1099185" algn="l"/>
              </a:tabLst>
            </a:pPr>
            <a:r>
              <a:rPr lang="en-US" sz="2000" b="1" spc="5" dirty="0">
                <a:solidFill>
                  <a:srgbClr val="B85B21"/>
                </a:solidFill>
                <a:latin typeface="华文新魏"/>
                <a:cs typeface="华文新魏"/>
              </a:rPr>
              <a:t>   </a:t>
            </a:r>
            <a:r>
              <a:rPr sz="2000" b="1" spc="5" dirty="0" err="1">
                <a:solidFill>
                  <a:srgbClr val="B85B21"/>
                </a:solidFill>
                <a:latin typeface="华文新魏"/>
                <a:cs typeface="华文新魏"/>
              </a:rPr>
              <a:t>测试</a:t>
            </a:r>
            <a:r>
              <a:rPr lang="zh-CN" altLang="en-US" sz="2000" b="1" spc="5" dirty="0">
                <a:solidFill>
                  <a:srgbClr val="B85B21"/>
                </a:solidFill>
                <a:latin typeface="华文新魏"/>
                <a:cs typeface="华文新魏"/>
              </a:rPr>
              <a:t>人员</a:t>
            </a:r>
            <a:r>
              <a:rPr lang="en-US" sz="2000" b="1" spc="-5" dirty="0">
                <a:solidFill>
                  <a:srgbClr val="B85B21"/>
                </a:solidFill>
                <a:latin typeface="华文新魏"/>
                <a:cs typeface="华文新魏"/>
              </a:rPr>
              <a:t>    </a:t>
            </a:r>
            <a:r>
              <a:rPr lang="zh-CN" altLang="en-US" sz="2000" b="1" spc="5" dirty="0">
                <a:solidFill>
                  <a:srgbClr val="B85B21"/>
                </a:solidFill>
                <a:latin typeface="华文新魏"/>
                <a:cs typeface="华文新魏"/>
              </a:rPr>
              <a:t>等等</a:t>
            </a:r>
            <a:endParaRPr sz="2000" dirty="0">
              <a:latin typeface="华文新魏"/>
              <a:cs typeface="华文新魏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52F5E0E-43FE-458D-9A8F-C93AE1E69656}"/>
              </a:ext>
            </a:extLst>
          </p:cNvPr>
          <p:cNvSpPr txBox="1"/>
          <p:nvPr/>
        </p:nvSpPr>
        <p:spPr>
          <a:xfrm>
            <a:off x="5292080" y="2785492"/>
            <a:ext cx="2997362" cy="1130246"/>
          </a:xfrm>
          <a:prstGeom prst="rect">
            <a:avLst/>
          </a:prstGeom>
          <a:solidFill>
            <a:schemeClr val="bg1"/>
          </a:solidFill>
          <a:ln w="19050">
            <a:solidFill>
              <a:srgbClr val="7030A0"/>
            </a:solidFill>
            <a:prstDash val="dash"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400" b="1" dirty="0">
                <a:solidFill>
                  <a:srgbClr val="7030A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项目管理团队：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负责项目管理和领导活动</a:t>
            </a:r>
            <a:endParaRPr lang="en-US" altLang="zh-CN" sz="24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203272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9.1  </a:t>
            </a:r>
            <a:r>
              <a:rPr lang="zh-CN" altLang="en-US" dirty="0"/>
              <a:t>工具与技术：数据表现</a:t>
            </a:r>
          </a:p>
        </p:txBody>
      </p:sp>
      <p:sp>
        <p:nvSpPr>
          <p:cNvPr id="9" name="副标题 8"/>
          <p:cNvSpPr txBox="1">
            <a:spLocks/>
          </p:cNvSpPr>
          <p:nvPr/>
        </p:nvSpPr>
        <p:spPr>
          <a:xfrm>
            <a:off x="467544" y="773146"/>
            <a:ext cx="8208912" cy="356969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）矩阵型</a:t>
            </a:r>
            <a:endParaRPr lang="en-US" altLang="zh-CN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0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责任分配矩阵（</a:t>
            </a:r>
            <a:r>
              <a:rPr lang="en-US" altLang="zh-CN" sz="20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RAM</a:t>
            </a:r>
            <a:r>
              <a:rPr lang="zh-CN" altLang="en-US" sz="20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）：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表明</a:t>
            </a:r>
            <a:r>
              <a:rPr lang="zh-CN" altLang="en-US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工作包或活动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与</a:t>
            </a:r>
            <a:r>
              <a:rPr lang="zh-CN" altLang="en-US" sz="20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项目团队成员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之间的关系</a:t>
            </a: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</a:pPr>
            <a:endParaRPr lang="en-US" altLang="zh-C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</a:pPr>
            <a:endParaRPr lang="en-US" altLang="zh-CN" sz="18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图示 5">
            <a:extLst>
              <a:ext uri="{FF2B5EF4-FFF2-40B4-BE49-F238E27FC236}">
                <a16:creationId xmlns:a16="http://schemas.microsoft.com/office/drawing/2014/main" id="{1BDFD406-66F6-48F9-9386-DC1CB0596B9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88741032"/>
              </p:ext>
            </p:extLst>
          </p:nvPr>
        </p:nvGraphicFramePr>
        <p:xfrm>
          <a:off x="2979413" y="2126754"/>
          <a:ext cx="5165807" cy="34124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" name="文本框 9">
            <a:extLst>
              <a:ext uri="{FF2B5EF4-FFF2-40B4-BE49-F238E27FC236}">
                <a16:creationId xmlns:a16="http://schemas.microsoft.com/office/drawing/2014/main" id="{22BDF5E4-7A41-4E14-B9F9-E9CB3E1B14D1}"/>
              </a:ext>
            </a:extLst>
          </p:cNvPr>
          <p:cNvSpPr txBox="1"/>
          <p:nvPr/>
        </p:nvSpPr>
        <p:spPr>
          <a:xfrm>
            <a:off x="6102120" y="2269452"/>
            <a:ext cx="221399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执行</a:t>
            </a:r>
            <a:endParaRPr lang="en-US" altLang="zh-CN" dirty="0"/>
          </a:p>
          <a:p>
            <a:r>
              <a:rPr lang="en-US" altLang="zh-CN" dirty="0"/>
              <a:t>(</a:t>
            </a:r>
            <a:r>
              <a:rPr lang="en-US" altLang="zh-CN" dirty="0">
                <a:solidFill>
                  <a:srgbClr val="FF0000"/>
                </a:solidFill>
              </a:rPr>
              <a:t>R</a:t>
            </a:r>
            <a:r>
              <a:rPr lang="en-US" altLang="zh-CN" dirty="0"/>
              <a:t>esponsible)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BD3D879-E1BD-48F6-8257-060BAE3B11B6}"/>
              </a:ext>
            </a:extLst>
          </p:cNvPr>
          <p:cNvSpPr txBox="1"/>
          <p:nvPr/>
        </p:nvSpPr>
        <p:spPr>
          <a:xfrm>
            <a:off x="7371901" y="3509799"/>
            <a:ext cx="173660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批准</a:t>
            </a:r>
            <a:r>
              <a:rPr lang="en-US" altLang="zh-CN" dirty="0"/>
              <a:t>/</a:t>
            </a:r>
            <a:r>
              <a:rPr lang="zh-CN" altLang="en-US" dirty="0"/>
              <a:t>负责</a:t>
            </a:r>
            <a:endParaRPr lang="en-US" altLang="zh-CN" dirty="0"/>
          </a:p>
          <a:p>
            <a:r>
              <a:rPr lang="en-US" altLang="zh-CN" dirty="0"/>
              <a:t>(</a:t>
            </a:r>
            <a:r>
              <a:rPr lang="en-US" altLang="zh-CN" dirty="0">
                <a:solidFill>
                  <a:srgbClr val="FF0000"/>
                </a:solidFill>
              </a:rPr>
              <a:t>A</a:t>
            </a:r>
            <a:r>
              <a:rPr lang="en-US" altLang="zh-CN" dirty="0"/>
              <a:t>ccountable )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EBA18ED-E01C-467D-A7D1-D51BD53FD4A9}"/>
              </a:ext>
            </a:extLst>
          </p:cNvPr>
          <p:cNvSpPr txBox="1"/>
          <p:nvPr/>
        </p:nvSpPr>
        <p:spPr>
          <a:xfrm>
            <a:off x="6119721" y="4770990"/>
            <a:ext cx="192109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咨询</a:t>
            </a:r>
            <a:endParaRPr lang="en-US" altLang="zh-CN" dirty="0"/>
          </a:p>
          <a:p>
            <a:r>
              <a:rPr lang="en-US" altLang="zh-CN" dirty="0"/>
              <a:t>(</a:t>
            </a:r>
            <a:r>
              <a:rPr lang="en-US" altLang="zh-CN" dirty="0">
                <a:solidFill>
                  <a:srgbClr val="FF0000"/>
                </a:solidFill>
              </a:rPr>
              <a:t>C</a:t>
            </a:r>
            <a:r>
              <a:rPr lang="en-US" altLang="zh-CN" dirty="0"/>
              <a:t>onsulted)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4E264578-75FB-41C5-B728-AA06EA19233E}"/>
              </a:ext>
            </a:extLst>
          </p:cNvPr>
          <p:cNvSpPr txBox="1"/>
          <p:nvPr/>
        </p:nvSpPr>
        <p:spPr>
          <a:xfrm>
            <a:off x="2286025" y="3554159"/>
            <a:ext cx="15610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dirty="0"/>
              <a:t>     </a:t>
            </a:r>
            <a:r>
              <a:rPr lang="zh-CN" altLang="en-US" dirty="0"/>
              <a:t>通知</a:t>
            </a:r>
            <a:r>
              <a:rPr lang="en-US" altLang="zh-CN" dirty="0"/>
              <a:t>/</a:t>
            </a:r>
            <a:r>
              <a:rPr lang="zh-CN" altLang="en-US" dirty="0"/>
              <a:t>知情</a:t>
            </a:r>
            <a:endParaRPr lang="en-US" altLang="zh-CN" dirty="0"/>
          </a:p>
          <a:p>
            <a:pPr algn="just"/>
            <a:r>
              <a:rPr lang="zh-CN" altLang="en-US" dirty="0"/>
              <a:t> </a:t>
            </a:r>
            <a:r>
              <a:rPr lang="en-US" altLang="zh-CN" dirty="0"/>
              <a:t>    (</a:t>
            </a:r>
            <a:r>
              <a:rPr lang="en-US" altLang="zh-CN" dirty="0">
                <a:solidFill>
                  <a:srgbClr val="FF0000"/>
                </a:solidFill>
              </a:rPr>
              <a:t>I</a:t>
            </a:r>
            <a:r>
              <a:rPr lang="en-US" altLang="zh-CN" dirty="0"/>
              <a:t>nformed)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D8E2CF2E-022F-49E3-80FF-056568485BCC}"/>
              </a:ext>
            </a:extLst>
          </p:cNvPr>
          <p:cNvSpPr txBox="1"/>
          <p:nvPr/>
        </p:nvSpPr>
        <p:spPr>
          <a:xfrm>
            <a:off x="895411" y="2626667"/>
            <a:ext cx="1615658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lvl="0"/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RACI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矩阵</a:t>
            </a:r>
            <a:endParaRPr lang="zh-CN" altLang="en-US" sz="2400" dirty="0"/>
          </a:p>
        </p:txBody>
      </p:sp>
      <p:sp>
        <p:nvSpPr>
          <p:cNvPr id="3" name="箭头: 下 2">
            <a:extLst>
              <a:ext uri="{FF2B5EF4-FFF2-40B4-BE49-F238E27FC236}">
                <a16:creationId xmlns:a16="http://schemas.microsoft.com/office/drawing/2014/main" id="{EBA0EF53-DD8C-4530-9019-21B1068B34D6}"/>
              </a:ext>
            </a:extLst>
          </p:cNvPr>
          <p:cNvSpPr/>
          <p:nvPr/>
        </p:nvSpPr>
        <p:spPr>
          <a:xfrm>
            <a:off x="1430949" y="1979695"/>
            <a:ext cx="360040" cy="52080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86E1BBF-E4FA-4696-9FA2-0F9940A51B86}"/>
              </a:ext>
            </a:extLst>
          </p:cNvPr>
          <p:cNvSpPr txBox="1"/>
          <p:nvPr/>
        </p:nvSpPr>
        <p:spPr>
          <a:xfrm>
            <a:off x="1750432" y="201838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典型形式</a:t>
            </a:r>
          </a:p>
        </p:txBody>
      </p:sp>
    </p:spTree>
    <p:extLst>
      <p:ext uri="{BB962C8B-B14F-4D97-AF65-F5344CB8AC3E}">
        <p14:creationId xmlns:p14="http://schemas.microsoft.com/office/powerpoint/2010/main" val="671464942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  <p:bldP spid="10" grpId="0"/>
      <p:bldP spid="11" grpId="0"/>
      <p:bldP spid="13" grpId="0"/>
      <p:bldP spid="15" grpId="0"/>
      <p:bldP spid="17" grpId="0" animBg="1"/>
      <p:bldP spid="3" grpId="0" animBg="1"/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9.1  </a:t>
            </a:r>
            <a:r>
              <a:rPr lang="zh-CN" altLang="en-US" dirty="0"/>
              <a:t>工具与技术：数据表现</a:t>
            </a:r>
          </a:p>
        </p:txBody>
      </p:sp>
      <p:sp>
        <p:nvSpPr>
          <p:cNvPr id="9" name="副标题 8"/>
          <p:cNvSpPr txBox="1">
            <a:spLocks/>
          </p:cNvSpPr>
          <p:nvPr/>
        </p:nvSpPr>
        <p:spPr>
          <a:xfrm>
            <a:off x="467544" y="773146"/>
            <a:ext cx="8208912" cy="356969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）矩阵型</a:t>
            </a:r>
            <a:endParaRPr lang="en-US" altLang="zh-CN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</a:pPr>
            <a:endParaRPr lang="en-US" altLang="zh-CN" sz="16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RACI</a:t>
            </a:r>
            <a:r>
              <a:rPr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矩阵示例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821320B-73E0-4EDF-AE01-D0469F7727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43" y="2353444"/>
            <a:ext cx="8935314" cy="2411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169020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9.1  </a:t>
            </a:r>
            <a:r>
              <a:rPr lang="zh-CN" altLang="en-US" dirty="0"/>
              <a:t>工具与技术：数据表现</a:t>
            </a:r>
          </a:p>
        </p:txBody>
      </p:sp>
      <p:sp>
        <p:nvSpPr>
          <p:cNvPr id="9" name="副标题 8"/>
          <p:cNvSpPr txBox="1">
            <a:spLocks/>
          </p:cNvSpPr>
          <p:nvPr/>
        </p:nvSpPr>
        <p:spPr>
          <a:xfrm>
            <a:off x="467544" y="773146"/>
            <a:ext cx="8208912" cy="356969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）矩阵型</a:t>
            </a:r>
            <a:endParaRPr lang="en-US" altLang="zh-CN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软件项目的一种典型的</a:t>
            </a: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RACI</a:t>
            </a:r>
            <a:r>
              <a:rPr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矩阵</a:t>
            </a: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1F295D16-E68F-4982-8CF3-B5668DD01A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4692746"/>
              </p:ext>
            </p:extLst>
          </p:nvPr>
        </p:nvGraphicFramePr>
        <p:xfrm>
          <a:off x="215516" y="2019279"/>
          <a:ext cx="8712968" cy="3574153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2088232">
                  <a:extLst>
                    <a:ext uri="{9D8B030D-6E8A-4147-A177-3AD203B41FA5}">
                      <a16:colId xmlns:a16="http://schemas.microsoft.com/office/drawing/2014/main" val="1558965097"/>
                    </a:ext>
                  </a:extLst>
                </a:gridCol>
                <a:gridCol w="969180">
                  <a:extLst>
                    <a:ext uri="{9D8B030D-6E8A-4147-A177-3AD203B41FA5}">
                      <a16:colId xmlns:a16="http://schemas.microsoft.com/office/drawing/2014/main" val="1945733305"/>
                    </a:ext>
                  </a:extLst>
                </a:gridCol>
                <a:gridCol w="1474075">
                  <a:extLst>
                    <a:ext uri="{9D8B030D-6E8A-4147-A177-3AD203B41FA5}">
                      <a16:colId xmlns:a16="http://schemas.microsoft.com/office/drawing/2014/main" val="2455488326"/>
                    </a:ext>
                  </a:extLst>
                </a:gridCol>
                <a:gridCol w="1784407">
                  <a:extLst>
                    <a:ext uri="{9D8B030D-6E8A-4147-A177-3AD203B41FA5}">
                      <a16:colId xmlns:a16="http://schemas.microsoft.com/office/drawing/2014/main" val="815964607"/>
                    </a:ext>
                  </a:extLst>
                </a:gridCol>
                <a:gridCol w="930995">
                  <a:extLst>
                    <a:ext uri="{9D8B030D-6E8A-4147-A177-3AD203B41FA5}">
                      <a16:colId xmlns:a16="http://schemas.microsoft.com/office/drawing/2014/main" val="1304093790"/>
                    </a:ext>
                  </a:extLst>
                </a:gridCol>
                <a:gridCol w="1466079">
                  <a:extLst>
                    <a:ext uri="{9D8B030D-6E8A-4147-A177-3AD203B41FA5}">
                      <a16:colId xmlns:a16="http://schemas.microsoft.com/office/drawing/2014/main" val="1996537101"/>
                    </a:ext>
                  </a:extLst>
                </a:gridCol>
              </a:tblGrid>
              <a:tr h="648073">
                <a:tc>
                  <a:txBody>
                    <a:bodyPr/>
                    <a:lstStyle/>
                    <a:p>
                      <a:pPr algn="just"/>
                      <a:r>
                        <a:rPr lang="en-US" sz="1800" kern="100" dirty="0">
                          <a:effectLst/>
                        </a:rPr>
                        <a:t>Team/Role</a:t>
                      </a:r>
                      <a:endParaRPr lang="zh-CN" sz="3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kern="100" dirty="0">
                          <a:effectLst/>
                        </a:rPr>
                        <a:t>Analysis</a:t>
                      </a:r>
                      <a:endParaRPr lang="zh-CN" sz="3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kern="100" dirty="0">
                          <a:effectLst/>
                        </a:rPr>
                        <a:t>Prototyping</a:t>
                      </a:r>
                      <a:endParaRPr lang="zh-CN" sz="3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kern="100" dirty="0">
                          <a:effectLst/>
                        </a:rPr>
                        <a:t>Implementation</a:t>
                      </a:r>
                      <a:endParaRPr lang="zh-CN" sz="3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kern="100" dirty="0">
                          <a:effectLst/>
                        </a:rPr>
                        <a:t>Testing</a:t>
                      </a:r>
                      <a:endParaRPr lang="zh-CN" sz="3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kern="100" dirty="0">
                          <a:effectLst/>
                        </a:rPr>
                        <a:t>Maintenance</a:t>
                      </a:r>
                      <a:endParaRPr lang="zh-CN" sz="3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68979988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algn="just"/>
                      <a:r>
                        <a:rPr lang="en-US" sz="1800" kern="100" dirty="0">
                          <a:effectLst/>
                        </a:rPr>
                        <a:t>Business Analysts</a:t>
                      </a:r>
                      <a:endParaRPr lang="zh-CN" sz="3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00">
                          <a:effectLst/>
                        </a:rPr>
                        <a:t>R</a:t>
                      </a:r>
                      <a:endParaRPr lang="zh-CN" sz="3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CN" sz="3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00">
                          <a:effectLst/>
                        </a:rPr>
                        <a:t>C</a:t>
                      </a:r>
                      <a:endParaRPr lang="zh-CN" sz="3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00" dirty="0">
                          <a:effectLst/>
                        </a:rPr>
                        <a:t> </a:t>
                      </a:r>
                      <a:endParaRPr lang="zh-CN" sz="3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00" dirty="0">
                          <a:effectLst/>
                        </a:rPr>
                        <a:t> </a:t>
                      </a:r>
                      <a:endParaRPr lang="zh-CN" sz="3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47123087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algn="just"/>
                      <a:r>
                        <a:rPr lang="en-US" sz="1800" kern="100">
                          <a:effectLst/>
                        </a:rPr>
                        <a:t>UI/UX Team</a:t>
                      </a:r>
                      <a:endParaRPr lang="zh-CN" sz="3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00">
                          <a:effectLst/>
                        </a:rPr>
                        <a:t>C</a:t>
                      </a:r>
                      <a:endParaRPr lang="zh-CN" sz="3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00">
                          <a:effectLst/>
                        </a:rPr>
                        <a:t>R</a:t>
                      </a:r>
                      <a:endParaRPr lang="zh-CN" sz="3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CN" sz="3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CN" sz="3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CN" sz="3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67825151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algn="just"/>
                      <a:r>
                        <a:rPr lang="en-US" sz="1800" kern="100" dirty="0">
                          <a:effectLst/>
                        </a:rPr>
                        <a:t>QA/QC Team</a:t>
                      </a:r>
                      <a:endParaRPr lang="zh-CN" sz="3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CN" sz="3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CN" sz="3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00" dirty="0">
                          <a:effectLst/>
                        </a:rPr>
                        <a:t>C</a:t>
                      </a:r>
                      <a:endParaRPr lang="zh-CN" sz="3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00">
                          <a:effectLst/>
                        </a:rPr>
                        <a:t>R</a:t>
                      </a:r>
                      <a:endParaRPr lang="zh-CN" sz="3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CN" sz="3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77189118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algn="just"/>
                      <a:r>
                        <a:rPr lang="en-US" sz="1800" kern="100" dirty="0">
                          <a:effectLst/>
                        </a:rPr>
                        <a:t>Development Team</a:t>
                      </a:r>
                      <a:endParaRPr lang="zh-CN" sz="3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CN" sz="3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00" dirty="0">
                          <a:effectLst/>
                        </a:rPr>
                        <a:t> </a:t>
                      </a:r>
                      <a:endParaRPr lang="zh-CN" sz="3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00" dirty="0">
                          <a:effectLst/>
                        </a:rPr>
                        <a:t>R</a:t>
                      </a:r>
                      <a:endParaRPr lang="zh-CN" sz="3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CN" sz="3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00">
                          <a:effectLst/>
                        </a:rPr>
                        <a:t>R</a:t>
                      </a:r>
                      <a:endParaRPr lang="zh-CN" sz="3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68779182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algn="just"/>
                      <a:r>
                        <a:rPr lang="en-US" sz="1800" kern="100" dirty="0">
                          <a:effectLst/>
                        </a:rPr>
                        <a:t>Project Manager</a:t>
                      </a:r>
                      <a:endParaRPr lang="zh-CN" sz="3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00">
                          <a:effectLst/>
                        </a:rPr>
                        <a:t>A</a:t>
                      </a:r>
                      <a:endParaRPr lang="zh-CN" sz="3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00">
                          <a:effectLst/>
                        </a:rPr>
                        <a:t>A</a:t>
                      </a:r>
                      <a:endParaRPr lang="zh-CN" sz="3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00" dirty="0">
                          <a:effectLst/>
                        </a:rPr>
                        <a:t> </a:t>
                      </a:r>
                      <a:endParaRPr lang="zh-CN" sz="3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CN" sz="3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00" dirty="0">
                          <a:effectLst/>
                        </a:rPr>
                        <a:t>A</a:t>
                      </a:r>
                      <a:endParaRPr lang="zh-CN" sz="3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77909539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en-US" altLang="zh-CN" sz="1800" b="1" kern="100" dirty="0">
                          <a:solidFill>
                            <a:schemeClr val="lt1"/>
                          </a:solidFill>
                          <a:effectLst/>
                        </a:rPr>
                        <a:t>Customers</a:t>
                      </a:r>
                      <a:endParaRPr lang="zh-CN" altLang="en-US" sz="1800" b="1" kern="1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00" dirty="0">
                          <a:solidFill>
                            <a:schemeClr val="dk1"/>
                          </a:solidFill>
                          <a:effectLst/>
                        </a:rPr>
                        <a:t>C</a:t>
                      </a:r>
                      <a:endParaRPr lang="zh-CN" altLang="en-US" sz="18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sz="3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sz="3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sz="3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00" dirty="0">
                          <a:solidFill>
                            <a:schemeClr val="dk1"/>
                          </a:solidFill>
                          <a:effectLst/>
                        </a:rPr>
                        <a:t>I</a:t>
                      </a:r>
                      <a:endParaRPr lang="zh-CN" altLang="en-US" sz="18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469332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5944860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9.1  </a:t>
            </a:r>
            <a:r>
              <a:rPr lang="zh-CN" altLang="en-US" dirty="0"/>
              <a:t>工具与技术：数据表现</a:t>
            </a:r>
          </a:p>
        </p:txBody>
      </p:sp>
      <p:sp>
        <p:nvSpPr>
          <p:cNvPr id="9" name="副标题 8"/>
          <p:cNvSpPr txBox="1">
            <a:spLocks/>
          </p:cNvSpPr>
          <p:nvPr/>
        </p:nvSpPr>
        <p:spPr>
          <a:xfrm>
            <a:off x="472681" y="841276"/>
            <a:ext cx="8208912" cy="356969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）文本型</a:t>
            </a:r>
            <a:endParaRPr lang="en-US" altLang="zh-CN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b="1" spc="-5" dirty="0">
                <a:solidFill>
                  <a:srgbClr val="7030A0"/>
                </a:solidFill>
                <a:latin typeface="华文仿宋"/>
                <a:cs typeface="华文仿宋"/>
              </a:rPr>
              <a:t>         人员职责计划</a:t>
            </a:r>
            <a:endParaRPr lang="en-US" altLang="zh-CN" sz="24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18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endParaRPr lang="zh-CN" altLang="en-US" sz="18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id="{2157A8D3-D609-481F-BC0E-3EC04B9A0C07}"/>
              </a:ext>
            </a:extLst>
          </p:cNvPr>
          <p:cNvSpPr/>
          <p:nvPr/>
        </p:nvSpPr>
        <p:spPr>
          <a:xfrm>
            <a:off x="3934202" y="222709"/>
            <a:ext cx="4747391" cy="526958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62821175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9.1  </a:t>
            </a:r>
            <a:r>
              <a:rPr lang="zh-CN" altLang="en-US" dirty="0"/>
              <a:t>规划人力资源管理</a:t>
            </a:r>
          </a:p>
        </p:txBody>
      </p:sp>
      <p:sp>
        <p:nvSpPr>
          <p:cNvPr id="15" name="副标题 8">
            <a:extLst>
              <a:ext uri="{FF2B5EF4-FFF2-40B4-BE49-F238E27FC236}">
                <a16:creationId xmlns:a16="http://schemas.microsoft.com/office/drawing/2014/main" id="{DEBA3CF1-8200-44E1-9B55-D5A64687786E}"/>
              </a:ext>
            </a:extLst>
          </p:cNvPr>
          <p:cNvSpPr txBox="1">
            <a:spLocks/>
          </p:cNvSpPr>
          <p:nvPr/>
        </p:nvSpPr>
        <p:spPr>
          <a:xfrm>
            <a:off x="467544" y="985292"/>
            <a:ext cx="8208912" cy="356969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图示 7">
            <a:extLst>
              <a:ext uri="{FF2B5EF4-FFF2-40B4-BE49-F238E27FC236}">
                <a16:creationId xmlns:a16="http://schemas.microsoft.com/office/drawing/2014/main" id="{A4DEE815-85F7-4599-959A-4CD79BA982C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44043688"/>
              </p:ext>
            </p:extLst>
          </p:nvPr>
        </p:nvGraphicFramePr>
        <p:xfrm>
          <a:off x="53498" y="998432"/>
          <a:ext cx="9037004" cy="31733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37729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9.1  </a:t>
            </a:r>
            <a:r>
              <a:rPr lang="zh-CN" altLang="en-US" dirty="0"/>
              <a:t>输出：资源管理计划</a:t>
            </a:r>
          </a:p>
        </p:txBody>
      </p:sp>
      <p:sp>
        <p:nvSpPr>
          <p:cNvPr id="9" name="副标题 8"/>
          <p:cNvSpPr txBox="1">
            <a:spLocks/>
          </p:cNvSpPr>
          <p:nvPr/>
        </p:nvSpPr>
        <p:spPr>
          <a:xfrm>
            <a:off x="467544" y="769268"/>
            <a:ext cx="8208912" cy="356969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、资源管理计划：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）提供了如何分类、分配、管理和释放项目资源的指南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）分为</a:t>
            </a:r>
            <a:r>
              <a:rPr lang="zh-CN" alt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团队管理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计划和</a:t>
            </a:r>
            <a:r>
              <a:rPr lang="zh-CN" alt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实物资源管理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计划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图示 2">
            <a:extLst>
              <a:ext uri="{FF2B5EF4-FFF2-40B4-BE49-F238E27FC236}">
                <a16:creationId xmlns:a16="http://schemas.microsoft.com/office/drawing/2014/main" id="{412C9E8B-CD01-4B56-AFBD-92D724E2718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58750574"/>
              </p:ext>
            </p:extLst>
          </p:nvPr>
        </p:nvGraphicFramePr>
        <p:xfrm>
          <a:off x="179512" y="2857500"/>
          <a:ext cx="8670362" cy="22972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76931162"/>
      </p:ext>
    </p:extLst>
  </p:cSld>
  <p:clrMapOvr>
    <a:masterClrMapping/>
  </p:clrMapOvr>
  <p:transition spd="slow">
    <p:wipe dir="r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9.1  </a:t>
            </a:r>
            <a:r>
              <a:rPr lang="zh-CN" altLang="en-US" dirty="0"/>
              <a:t>输出：资源管理计划</a:t>
            </a:r>
          </a:p>
        </p:txBody>
      </p:sp>
      <p:sp>
        <p:nvSpPr>
          <p:cNvPr id="9" name="副标题 8"/>
          <p:cNvSpPr txBox="1">
            <a:spLocks/>
          </p:cNvSpPr>
          <p:nvPr/>
        </p:nvSpPr>
        <p:spPr>
          <a:xfrm>
            <a:off x="467544" y="769268"/>
            <a:ext cx="8208912" cy="356969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、资源管理计划的组成：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人员配备管理计划</a:t>
            </a:r>
            <a:endParaRPr lang="en-US" altLang="zh-CN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4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）何时、以何种方式获得项目团队成员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）需要在项目中工作多久</a:t>
            </a:r>
            <a:endParaRPr lang="en-US" altLang="zh-CN" sz="24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</a:pP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图示 2">
            <a:extLst>
              <a:ext uri="{FF2B5EF4-FFF2-40B4-BE49-F238E27FC236}">
                <a16:creationId xmlns:a16="http://schemas.microsoft.com/office/drawing/2014/main" id="{412C9E8B-CD01-4B56-AFBD-92D724E2718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08913845"/>
              </p:ext>
            </p:extLst>
          </p:nvPr>
        </p:nvGraphicFramePr>
        <p:xfrm>
          <a:off x="179512" y="2857500"/>
          <a:ext cx="8670362" cy="22972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292203"/>
      </p:ext>
    </p:extLst>
  </p:cSld>
  <p:clrMapOvr>
    <a:masterClrMapping/>
  </p:clrMapOvr>
  <p:transition spd="slow">
    <p:wipe dir="r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9.1  </a:t>
            </a:r>
            <a:r>
              <a:rPr lang="zh-CN" altLang="en-US" dirty="0"/>
              <a:t>输出：团队章程</a:t>
            </a:r>
          </a:p>
        </p:txBody>
      </p:sp>
      <p:sp>
        <p:nvSpPr>
          <p:cNvPr id="9" name="副标题 8"/>
          <p:cNvSpPr txBox="1">
            <a:spLocks/>
          </p:cNvSpPr>
          <p:nvPr/>
        </p:nvSpPr>
        <p:spPr>
          <a:xfrm>
            <a:off x="467544" y="769268"/>
            <a:ext cx="8208912" cy="356969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、团队章程：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）为团队创建</a:t>
            </a:r>
            <a:r>
              <a:rPr lang="zh-CN" altLang="en-US" sz="24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团队价值观、共识和工作指南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的文件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）对项目团队成员的</a:t>
            </a:r>
            <a:r>
              <a:rPr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可接受行为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确定了明确的期望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图示 2">
            <a:extLst>
              <a:ext uri="{FF2B5EF4-FFF2-40B4-BE49-F238E27FC236}">
                <a16:creationId xmlns:a16="http://schemas.microsoft.com/office/drawing/2014/main" id="{412C9E8B-CD01-4B56-AFBD-92D724E2718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10849858"/>
              </p:ext>
            </p:extLst>
          </p:nvPr>
        </p:nvGraphicFramePr>
        <p:xfrm>
          <a:off x="539552" y="2879711"/>
          <a:ext cx="8064896" cy="2304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93881595"/>
      </p:ext>
    </p:extLst>
  </p:cSld>
  <p:clrMapOvr>
    <a:masterClrMapping/>
  </p:clrMapOvr>
  <p:transition spd="slow">
    <p:wipe dir="r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9.1  </a:t>
            </a:r>
            <a:r>
              <a:rPr lang="zh-CN" altLang="en-US" dirty="0"/>
              <a:t>输出：团队章程</a:t>
            </a:r>
          </a:p>
        </p:txBody>
      </p:sp>
      <p:sp>
        <p:nvSpPr>
          <p:cNvPr id="9" name="副标题 8"/>
          <p:cNvSpPr txBox="1">
            <a:spLocks/>
          </p:cNvSpPr>
          <p:nvPr/>
        </p:nvSpPr>
        <p:spPr>
          <a:xfrm>
            <a:off x="380835" y="985292"/>
            <a:ext cx="8382330" cy="356969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、团队章程的</a:t>
            </a:r>
            <a:r>
              <a:rPr lang="zh-CN" altLang="en-US" sz="24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要点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尽早认可并遵守明确的规则，有助于减少误解，提高生产力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团队成员了解彼此重要的价值观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由团队制定或参与制定的团队章程可发挥最佳效果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所有项目团队成员都分担责任，确保遵守团队章程中规则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可定期审查和更新团队章程，确保团队始终了解团队基本规则，并指导新成员融入团队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9671411"/>
      </p:ext>
    </p:extLst>
  </p:cSld>
  <p:clrMapOvr>
    <a:masterClrMapping/>
  </p:clrMapOvr>
  <p:transition spd="slow">
    <p:wipe dir="r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4"/>
          <p:cNvSpPr/>
          <p:nvPr/>
        </p:nvSpPr>
        <p:spPr>
          <a:xfrm>
            <a:off x="6156176" y="0"/>
            <a:ext cx="2987825" cy="2209428"/>
          </a:xfrm>
          <a:prstGeom prst="rect">
            <a:avLst/>
          </a:prstGeom>
          <a:solidFill>
            <a:schemeClr val="accent6">
              <a:lumMod val="60000"/>
              <a:lumOff val="40000"/>
              <a:alpha val="69804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vert="horz" rtlCol="0" anchor="t"/>
          <a:lstStyle/>
          <a:p>
            <a:pPr algn="ctr"/>
            <a:endParaRPr lang="zh-CN" altLang="en-US" sz="2800" dirty="0">
              <a:solidFill>
                <a:schemeClr val="bg1"/>
              </a:solidFill>
              <a:latin typeface="方正粗宋简体"/>
              <a:ea typeface="方正粗宋简体"/>
            </a:endParaRPr>
          </a:p>
        </p:txBody>
      </p:sp>
      <p:sp>
        <p:nvSpPr>
          <p:cNvPr id="2" name="矩形 4"/>
          <p:cNvSpPr/>
          <p:nvPr/>
        </p:nvSpPr>
        <p:spPr>
          <a:xfrm>
            <a:off x="2313365" y="2209428"/>
            <a:ext cx="6830636" cy="1440160"/>
          </a:xfrm>
          <a:prstGeom prst="rect">
            <a:avLst/>
          </a:prstGeom>
          <a:solidFill>
            <a:srgbClr val="0072C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chemeClr val="bg1"/>
                </a:solidFill>
                <a:latin typeface="方正粗宋简体"/>
                <a:ea typeface="方正粗宋简体"/>
              </a:rPr>
              <a:t>组建项目团队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6156176" y="1129308"/>
            <a:ext cx="30963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i="1" dirty="0">
                <a:solidFill>
                  <a:schemeClr val="accent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9.2</a:t>
            </a:r>
            <a:endParaRPr lang="zh-CN" altLang="en-US" sz="4000" b="1" dirty="0">
              <a:solidFill>
                <a:schemeClr val="accent1"/>
              </a:solidFill>
              <a:latin typeface="Adobe Gothic Std B" panose="020B0800000000000000" pitchFamily="34" charset="-128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40"/>
          <a:stretch/>
        </p:blipFill>
        <p:spPr>
          <a:xfrm>
            <a:off x="0" y="2209970"/>
            <a:ext cx="2313364" cy="1439076"/>
          </a:xfrm>
          <a:prstGeom prst="rect">
            <a:avLst/>
          </a:prstGeom>
        </p:spPr>
      </p:pic>
      <p:sp>
        <p:nvSpPr>
          <p:cNvPr id="10" name="矩形 4"/>
          <p:cNvSpPr/>
          <p:nvPr/>
        </p:nvSpPr>
        <p:spPr>
          <a:xfrm>
            <a:off x="1" y="3649046"/>
            <a:ext cx="2313364" cy="2065954"/>
          </a:xfrm>
          <a:prstGeom prst="rect">
            <a:avLst/>
          </a:prstGeom>
          <a:solidFill>
            <a:schemeClr val="accent5">
              <a:lumMod val="40000"/>
              <a:lumOff val="60000"/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vert="horz" rtlCol="0" anchor="t"/>
          <a:lstStyle/>
          <a:p>
            <a:pPr algn="ctr"/>
            <a:endParaRPr lang="zh-CN" altLang="en-US" sz="2800" dirty="0">
              <a:solidFill>
                <a:schemeClr val="bg1"/>
              </a:solidFill>
              <a:latin typeface="方正粗宋简体"/>
              <a:ea typeface="方正粗宋简体"/>
            </a:endParaRPr>
          </a:p>
        </p:txBody>
      </p:sp>
    </p:spTree>
    <p:extLst>
      <p:ext uri="{BB962C8B-B14F-4D97-AF65-F5344CB8AC3E}">
        <p14:creationId xmlns:p14="http://schemas.microsoft.com/office/powerpoint/2010/main" val="3735595769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</a:t>
            </a:r>
            <a:r>
              <a:rPr lang="zh-CN" altLang="en-US" dirty="0"/>
              <a:t>  项目人力资源管理</a:t>
            </a:r>
          </a:p>
        </p:txBody>
      </p:sp>
      <p:sp>
        <p:nvSpPr>
          <p:cNvPr id="9" name="副标题 8"/>
          <p:cNvSpPr txBox="1">
            <a:spLocks/>
          </p:cNvSpPr>
          <p:nvPr/>
        </p:nvSpPr>
        <p:spPr>
          <a:xfrm>
            <a:off x="440570" y="828417"/>
            <a:ext cx="8208912" cy="356969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</a:pPr>
            <a:endParaRPr lang="en-US" altLang="zh-CN" sz="24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</a:pPr>
            <a:endParaRPr lang="en-US" altLang="zh-CN" sz="20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DA140656-67CA-4956-8EBB-976DD872B829}"/>
              </a:ext>
            </a:extLst>
          </p:cNvPr>
          <p:cNvGrpSpPr/>
          <p:nvPr/>
        </p:nvGrpSpPr>
        <p:grpSpPr>
          <a:xfrm>
            <a:off x="186441" y="1023693"/>
            <a:ext cx="8774770" cy="4371381"/>
            <a:chOff x="186441" y="1023693"/>
            <a:chExt cx="8774770" cy="4371381"/>
          </a:xfrm>
        </p:grpSpPr>
        <p:sp>
          <p:nvSpPr>
            <p:cNvPr id="10" name="任意多边形: 形状 9">
              <a:extLst>
                <a:ext uri="{FF2B5EF4-FFF2-40B4-BE49-F238E27FC236}">
                  <a16:creationId xmlns:a16="http://schemas.microsoft.com/office/drawing/2014/main" id="{B689EC0D-823F-47BB-966F-7EC21110774C}"/>
                </a:ext>
              </a:extLst>
            </p:cNvPr>
            <p:cNvSpPr/>
            <p:nvPr/>
          </p:nvSpPr>
          <p:spPr>
            <a:xfrm rot="1764177">
              <a:off x="2899453" y="3947705"/>
              <a:ext cx="825173" cy="5422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27114"/>
                  </a:moveTo>
                  <a:lnTo>
                    <a:pt x="825173" y="27114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1" name="任意多边形: 形状 10">
              <a:extLst>
                <a:ext uri="{FF2B5EF4-FFF2-40B4-BE49-F238E27FC236}">
                  <a16:creationId xmlns:a16="http://schemas.microsoft.com/office/drawing/2014/main" id="{49D590A5-9FCE-48EF-A660-9E6AAA03758F}"/>
                </a:ext>
              </a:extLst>
            </p:cNvPr>
            <p:cNvSpPr/>
            <p:nvPr/>
          </p:nvSpPr>
          <p:spPr>
            <a:xfrm rot="19835823">
              <a:off x="2899453" y="2468654"/>
              <a:ext cx="825173" cy="5422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27114"/>
                  </a:moveTo>
                  <a:lnTo>
                    <a:pt x="825173" y="27114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B49F1ED8-D7DF-4EAA-B24F-B7E1559960EE}"/>
                </a:ext>
              </a:extLst>
            </p:cNvPr>
            <p:cNvSpPr/>
            <p:nvPr/>
          </p:nvSpPr>
          <p:spPr>
            <a:xfrm>
              <a:off x="186441" y="1892238"/>
              <a:ext cx="2722420" cy="2722420"/>
            </a:xfrm>
            <a:prstGeom prst="ellipse">
              <a:avLst/>
            </a:prstGeom>
            <a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t="-1000" b="-1000"/>
              </a:stretch>
            </a:blip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任意多边形: 形状 12">
              <a:extLst>
                <a:ext uri="{FF2B5EF4-FFF2-40B4-BE49-F238E27FC236}">
                  <a16:creationId xmlns:a16="http://schemas.microsoft.com/office/drawing/2014/main" id="{335178D3-8CD0-4B4E-8A5D-E8FA6E0F90BD}"/>
                </a:ext>
              </a:extLst>
            </p:cNvPr>
            <p:cNvSpPr/>
            <p:nvPr/>
          </p:nvSpPr>
          <p:spPr>
            <a:xfrm>
              <a:off x="3566277" y="1075512"/>
              <a:ext cx="1633452" cy="1633452"/>
            </a:xfrm>
            <a:custGeom>
              <a:avLst/>
              <a:gdLst>
                <a:gd name="connsiteX0" fmla="*/ 0 w 1633452"/>
                <a:gd name="connsiteY0" fmla="*/ 816726 h 1633452"/>
                <a:gd name="connsiteX1" fmla="*/ 816726 w 1633452"/>
                <a:gd name="connsiteY1" fmla="*/ 0 h 1633452"/>
                <a:gd name="connsiteX2" fmla="*/ 1633452 w 1633452"/>
                <a:gd name="connsiteY2" fmla="*/ 816726 h 1633452"/>
                <a:gd name="connsiteX3" fmla="*/ 816726 w 1633452"/>
                <a:gd name="connsiteY3" fmla="*/ 1633452 h 1633452"/>
                <a:gd name="connsiteX4" fmla="*/ 0 w 1633452"/>
                <a:gd name="connsiteY4" fmla="*/ 816726 h 16334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3452" h="1633452">
                  <a:moveTo>
                    <a:pt x="0" y="816726"/>
                  </a:moveTo>
                  <a:cubicBezTo>
                    <a:pt x="0" y="365661"/>
                    <a:pt x="365661" y="0"/>
                    <a:pt x="816726" y="0"/>
                  </a:cubicBezTo>
                  <a:cubicBezTo>
                    <a:pt x="1267791" y="0"/>
                    <a:pt x="1633452" y="365661"/>
                    <a:pt x="1633452" y="816726"/>
                  </a:cubicBezTo>
                  <a:cubicBezTo>
                    <a:pt x="1633452" y="1267791"/>
                    <a:pt x="1267791" y="1633452"/>
                    <a:pt x="816726" y="1633452"/>
                  </a:cubicBezTo>
                  <a:cubicBezTo>
                    <a:pt x="365661" y="1633452"/>
                    <a:pt x="0" y="1267791"/>
                    <a:pt x="0" y="816726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57629" tIns="257629" rIns="257629" bIns="257629" numCol="1" spcCol="1270" anchor="ctr" anchorCtr="0">
              <a:noAutofit/>
            </a:bodyPr>
            <a:lstStyle/>
            <a:p>
              <a:pPr marL="0" lvl="0" indent="0"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2900" kern="1200" dirty="0"/>
                <a:t>管理者</a:t>
              </a:r>
            </a:p>
          </p:txBody>
        </p:sp>
        <p:sp>
          <p:nvSpPr>
            <p:cNvPr id="14" name="任意多边形: 形状 13">
              <a:extLst>
                <a:ext uri="{FF2B5EF4-FFF2-40B4-BE49-F238E27FC236}">
                  <a16:creationId xmlns:a16="http://schemas.microsoft.com/office/drawing/2014/main" id="{E4957796-58EF-4AED-BD19-EC97D68920BA}"/>
                </a:ext>
              </a:extLst>
            </p:cNvPr>
            <p:cNvSpPr/>
            <p:nvPr/>
          </p:nvSpPr>
          <p:spPr>
            <a:xfrm>
              <a:off x="5530005" y="1023693"/>
              <a:ext cx="2560987" cy="1633452"/>
            </a:xfrm>
            <a:custGeom>
              <a:avLst/>
              <a:gdLst>
                <a:gd name="connsiteX0" fmla="*/ 0 w 2450178"/>
                <a:gd name="connsiteY0" fmla="*/ 0 h 1633452"/>
                <a:gd name="connsiteX1" fmla="*/ 2450178 w 2450178"/>
                <a:gd name="connsiteY1" fmla="*/ 0 h 1633452"/>
                <a:gd name="connsiteX2" fmla="*/ 2450178 w 2450178"/>
                <a:gd name="connsiteY2" fmla="*/ 1633452 h 1633452"/>
                <a:gd name="connsiteX3" fmla="*/ 0 w 2450178"/>
                <a:gd name="connsiteY3" fmla="*/ 1633452 h 1633452"/>
                <a:gd name="connsiteX4" fmla="*/ 0 w 2450178"/>
                <a:gd name="connsiteY4" fmla="*/ 0 h 16334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50178" h="1633452">
                  <a:moveTo>
                    <a:pt x="0" y="0"/>
                  </a:moveTo>
                  <a:lnTo>
                    <a:pt x="2450178" y="0"/>
                  </a:lnTo>
                  <a:lnTo>
                    <a:pt x="2450178" y="1633452"/>
                  </a:lnTo>
                  <a:lnTo>
                    <a:pt x="0" y="1633452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228600" lvl="1" indent="-228600" algn="l" defTabSz="8890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zh-CN" altLang="en-US" sz="2000" b="1" dirty="0"/>
                <a:t>实施</a:t>
              </a:r>
              <a:r>
                <a:rPr lang="zh-CN" altLang="en-US" sz="2000" b="1" i="0" kern="1200" dirty="0"/>
                <a:t>项目管理活动</a:t>
              </a:r>
              <a:endParaRPr lang="zh-CN" altLang="en-US" sz="2000" b="1" kern="1200" dirty="0"/>
            </a:p>
            <a:p>
              <a:pPr marL="228600" lvl="1" indent="-228600" algn="l" defTabSz="8890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zh-CN" altLang="en-US" sz="2000" b="0" i="0" kern="1200" dirty="0"/>
                <a:t>例如管理启动、规划、执行、监控和收尾各个项目阶段</a:t>
              </a:r>
              <a:endParaRPr lang="zh-CN" altLang="en-US" sz="2000" kern="1200" dirty="0"/>
            </a:p>
          </p:txBody>
        </p:sp>
        <p:sp>
          <p:nvSpPr>
            <p:cNvPr id="15" name="任意多边形: 形状 14">
              <a:extLst>
                <a:ext uri="{FF2B5EF4-FFF2-40B4-BE49-F238E27FC236}">
                  <a16:creationId xmlns:a16="http://schemas.microsoft.com/office/drawing/2014/main" id="{691AAAE0-51A8-4C73-809C-0ABD20F5BBE1}"/>
                </a:ext>
              </a:extLst>
            </p:cNvPr>
            <p:cNvSpPr/>
            <p:nvPr/>
          </p:nvSpPr>
          <p:spPr>
            <a:xfrm>
              <a:off x="3566277" y="3761622"/>
              <a:ext cx="1633452" cy="1633452"/>
            </a:xfrm>
            <a:custGeom>
              <a:avLst/>
              <a:gdLst>
                <a:gd name="connsiteX0" fmla="*/ 0 w 1633452"/>
                <a:gd name="connsiteY0" fmla="*/ 816726 h 1633452"/>
                <a:gd name="connsiteX1" fmla="*/ 816726 w 1633452"/>
                <a:gd name="connsiteY1" fmla="*/ 0 h 1633452"/>
                <a:gd name="connsiteX2" fmla="*/ 1633452 w 1633452"/>
                <a:gd name="connsiteY2" fmla="*/ 816726 h 1633452"/>
                <a:gd name="connsiteX3" fmla="*/ 816726 w 1633452"/>
                <a:gd name="connsiteY3" fmla="*/ 1633452 h 1633452"/>
                <a:gd name="connsiteX4" fmla="*/ 0 w 1633452"/>
                <a:gd name="connsiteY4" fmla="*/ 816726 h 16334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3452" h="1633452">
                  <a:moveTo>
                    <a:pt x="0" y="816726"/>
                  </a:moveTo>
                  <a:cubicBezTo>
                    <a:pt x="0" y="365661"/>
                    <a:pt x="365661" y="0"/>
                    <a:pt x="816726" y="0"/>
                  </a:cubicBezTo>
                  <a:cubicBezTo>
                    <a:pt x="1267791" y="0"/>
                    <a:pt x="1633452" y="365661"/>
                    <a:pt x="1633452" y="816726"/>
                  </a:cubicBezTo>
                  <a:cubicBezTo>
                    <a:pt x="1633452" y="1267791"/>
                    <a:pt x="1267791" y="1633452"/>
                    <a:pt x="816726" y="1633452"/>
                  </a:cubicBezTo>
                  <a:cubicBezTo>
                    <a:pt x="365661" y="1633452"/>
                    <a:pt x="0" y="1267791"/>
                    <a:pt x="0" y="816726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57629" tIns="257629" rIns="257629" bIns="257629" numCol="1" spcCol="1270" anchor="ctr" anchorCtr="0">
              <a:noAutofit/>
            </a:bodyPr>
            <a:lstStyle/>
            <a:p>
              <a:pPr marL="0" lvl="0" indent="0"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2900" kern="1200" dirty="0"/>
                <a:t>领导者</a:t>
              </a:r>
            </a:p>
          </p:txBody>
        </p:sp>
        <p:sp>
          <p:nvSpPr>
            <p:cNvPr id="16" name="任意多边形: 形状 15">
              <a:extLst>
                <a:ext uri="{FF2B5EF4-FFF2-40B4-BE49-F238E27FC236}">
                  <a16:creationId xmlns:a16="http://schemas.microsoft.com/office/drawing/2014/main" id="{C69ED742-F7C6-4326-89DF-E80ACB8018A0}"/>
                </a:ext>
              </a:extLst>
            </p:cNvPr>
            <p:cNvSpPr/>
            <p:nvPr/>
          </p:nvSpPr>
          <p:spPr>
            <a:xfrm>
              <a:off x="5580140" y="3689658"/>
              <a:ext cx="3381071" cy="1633452"/>
            </a:xfrm>
            <a:custGeom>
              <a:avLst/>
              <a:gdLst>
                <a:gd name="connsiteX0" fmla="*/ 0 w 2450178"/>
                <a:gd name="connsiteY0" fmla="*/ 0 h 1633452"/>
                <a:gd name="connsiteX1" fmla="*/ 2450178 w 2450178"/>
                <a:gd name="connsiteY1" fmla="*/ 0 h 1633452"/>
                <a:gd name="connsiteX2" fmla="*/ 2450178 w 2450178"/>
                <a:gd name="connsiteY2" fmla="*/ 1633452 h 1633452"/>
                <a:gd name="connsiteX3" fmla="*/ 0 w 2450178"/>
                <a:gd name="connsiteY3" fmla="*/ 1633452 h 1633452"/>
                <a:gd name="connsiteX4" fmla="*/ 0 w 2450178"/>
                <a:gd name="connsiteY4" fmla="*/ 0 h 16334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50178" h="1633452">
                  <a:moveTo>
                    <a:pt x="0" y="0"/>
                  </a:moveTo>
                  <a:lnTo>
                    <a:pt x="2450178" y="0"/>
                  </a:lnTo>
                  <a:lnTo>
                    <a:pt x="2450178" y="1633452"/>
                  </a:lnTo>
                  <a:lnTo>
                    <a:pt x="0" y="1633452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171450" lvl="1" indent="-171450" algn="l" defTabSz="8001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zh-CN" altLang="en-US" sz="2000" b="1" i="0" kern="1200" dirty="0"/>
                <a:t>负责建设高效的团队，包括：</a:t>
              </a:r>
              <a:endParaRPr lang="zh-CN" altLang="en-US" sz="2000" b="1" kern="1200" dirty="0"/>
            </a:p>
            <a:p>
              <a:pPr marL="171450" lvl="1" indent="-171450" algn="l" defTabSz="8001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zh-CN" altLang="en-US" sz="2000" b="0" i="0" kern="1200" dirty="0"/>
                <a:t>积极培养团队技能和能力</a:t>
              </a:r>
              <a:endParaRPr lang="zh-CN" altLang="en-US" sz="2000" kern="1200" dirty="0"/>
            </a:p>
            <a:p>
              <a:pPr marL="171450" lvl="1" indent="-171450" algn="l" defTabSz="8001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zh-CN" altLang="en-US" sz="2000" b="0" i="0" kern="1200" dirty="0"/>
                <a:t>提高并保持团队的满意度和积极性</a:t>
              </a:r>
              <a:endParaRPr lang="zh-CN" altLang="en-US" sz="2000" kern="1200" dirty="0"/>
            </a:p>
            <a:p>
              <a:pPr marL="171450" lvl="1" indent="-171450" algn="l" defTabSz="8001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zh-CN" altLang="en-US" sz="2000" b="0" i="0" kern="1200" dirty="0"/>
                <a:t>留意并支持职业与道德行为</a:t>
              </a:r>
              <a:endParaRPr lang="zh-CN" altLang="en-US" sz="2000" kern="1200" dirty="0"/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839916D0-DCCC-4B9B-B6B1-20955582FF27}"/>
              </a:ext>
            </a:extLst>
          </p:cNvPr>
          <p:cNvSpPr txBox="1"/>
          <p:nvPr/>
        </p:nvSpPr>
        <p:spPr>
          <a:xfrm>
            <a:off x="730925" y="4801716"/>
            <a:ext cx="1633452" cy="425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0171">
              <a:lnSpc>
                <a:spcPts val="2600"/>
              </a:lnSpc>
              <a:spcBef>
                <a:spcPts val="405"/>
              </a:spcBef>
              <a:tabLst>
                <a:tab pos="920115" algn="l"/>
                <a:tab pos="920750" algn="l"/>
              </a:tabLst>
            </a:pPr>
            <a:r>
              <a:rPr lang="zh-CN" altLang="en-US" sz="2400" b="1" dirty="0">
                <a:solidFill>
                  <a:srgbClr val="7030A0"/>
                </a:solidFill>
                <a:latin typeface="华文新魏"/>
                <a:cs typeface="华文新魏"/>
              </a:rPr>
              <a:t>项目</a:t>
            </a:r>
            <a:r>
              <a:rPr lang="zh-CN" altLang="en-US" sz="2400" b="1" spc="-5" dirty="0">
                <a:solidFill>
                  <a:srgbClr val="7030A0"/>
                </a:solidFill>
                <a:latin typeface="华文新魏"/>
                <a:cs typeface="华文新魏"/>
              </a:rPr>
              <a:t>经理</a:t>
            </a:r>
            <a:endParaRPr lang="zh-CN" altLang="en-US" sz="2400" dirty="0">
              <a:solidFill>
                <a:srgbClr val="7030A0"/>
              </a:solidFill>
              <a:latin typeface="华文新魏"/>
              <a:cs typeface="华文新魏"/>
            </a:endParaRPr>
          </a:p>
        </p:txBody>
      </p:sp>
    </p:spTree>
    <p:extLst>
      <p:ext uri="{BB962C8B-B14F-4D97-AF65-F5344CB8AC3E}">
        <p14:creationId xmlns:p14="http://schemas.microsoft.com/office/powerpoint/2010/main" val="2086552985"/>
      </p:ext>
    </p:extLst>
  </p:cSld>
  <p:clrMapOvr>
    <a:masterClrMapping/>
  </p:clrMapOvr>
  <p:transition spd="slow">
    <p:wipe dir="r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9.2  </a:t>
            </a:r>
            <a:r>
              <a:rPr lang="zh-CN" altLang="en-US" dirty="0"/>
              <a:t>组建项目团队</a:t>
            </a:r>
          </a:p>
        </p:txBody>
      </p:sp>
      <p:sp>
        <p:nvSpPr>
          <p:cNvPr id="9" name="副标题 8"/>
          <p:cNvSpPr txBox="1">
            <a:spLocks/>
          </p:cNvSpPr>
          <p:nvPr/>
        </p:nvSpPr>
        <p:spPr>
          <a:xfrm>
            <a:off x="467544" y="784176"/>
            <a:ext cx="8208912" cy="356969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</a:pP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组建项目团队：</a:t>
            </a:r>
            <a:endParaRPr lang="en-US" altLang="zh-CN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确认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人力资源的</a:t>
            </a:r>
            <a:r>
              <a:rPr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可用情况</a:t>
            </a:r>
            <a:endParaRPr lang="en-US" altLang="zh-CN" sz="24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）为开展项目活动而</a:t>
            </a:r>
            <a:r>
              <a:rPr lang="zh-CN" altLang="en-US" sz="24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组建项目团队</a:t>
            </a:r>
            <a:endParaRPr lang="en-US" altLang="zh-CN" sz="24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24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24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</a:pPr>
            <a:endParaRPr lang="zh-C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244CB6A-3967-4E8B-AEDB-2357EC1957B6}"/>
              </a:ext>
            </a:extLst>
          </p:cNvPr>
          <p:cNvSpPr txBox="1"/>
          <p:nvPr/>
        </p:nvSpPr>
        <p:spPr>
          <a:xfrm>
            <a:off x="1475656" y="3241964"/>
            <a:ext cx="6264696" cy="16888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注意：</a:t>
            </a:r>
            <a:r>
              <a:rPr lang="zh-CN" altLang="en-US" sz="24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项目管理团队（包括项目经理），</a:t>
            </a:r>
            <a:endParaRPr lang="en-US" altLang="zh-CN" sz="24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）对选择团队成员不一定拥有直接控制权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）说明缺少人力资源的后果</a:t>
            </a:r>
          </a:p>
        </p:txBody>
      </p:sp>
    </p:spTree>
    <p:extLst>
      <p:ext uri="{BB962C8B-B14F-4D97-AF65-F5344CB8AC3E}">
        <p14:creationId xmlns:p14="http://schemas.microsoft.com/office/powerpoint/2010/main" val="482072842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9.2  </a:t>
            </a:r>
            <a:r>
              <a:rPr lang="zh-CN" altLang="en-US" dirty="0"/>
              <a:t>组建项目团队</a:t>
            </a:r>
          </a:p>
        </p:txBody>
      </p:sp>
      <p:sp>
        <p:nvSpPr>
          <p:cNvPr id="15" name="副标题 8">
            <a:extLst>
              <a:ext uri="{FF2B5EF4-FFF2-40B4-BE49-F238E27FC236}">
                <a16:creationId xmlns:a16="http://schemas.microsoft.com/office/drawing/2014/main" id="{DEBA3CF1-8200-44E1-9B55-D5A64687786E}"/>
              </a:ext>
            </a:extLst>
          </p:cNvPr>
          <p:cNvSpPr txBox="1">
            <a:spLocks/>
          </p:cNvSpPr>
          <p:nvPr/>
        </p:nvSpPr>
        <p:spPr>
          <a:xfrm>
            <a:off x="467544" y="985292"/>
            <a:ext cx="8208912" cy="356969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2E5F78E-29F8-499D-BE8F-28A575B7CA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3695697"/>
            <a:ext cx="4623841" cy="2004802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876D9111-152D-4F49-9E25-86F651DDBF5F}"/>
              </a:ext>
            </a:extLst>
          </p:cNvPr>
          <p:cNvSpPr/>
          <p:nvPr/>
        </p:nvSpPr>
        <p:spPr>
          <a:xfrm>
            <a:off x="6081145" y="4380814"/>
            <a:ext cx="1879447" cy="874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组建项目团队的数据流向图</a:t>
            </a:r>
          </a:p>
        </p:txBody>
      </p:sp>
      <p:graphicFrame>
        <p:nvGraphicFramePr>
          <p:cNvPr id="8" name="图示 7">
            <a:extLst>
              <a:ext uri="{FF2B5EF4-FFF2-40B4-BE49-F238E27FC236}">
                <a16:creationId xmlns:a16="http://schemas.microsoft.com/office/drawing/2014/main" id="{B1499BA8-2F54-4EA8-8B70-FCF7B19D34A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62285637"/>
              </p:ext>
            </p:extLst>
          </p:nvPr>
        </p:nvGraphicFramePr>
        <p:xfrm>
          <a:off x="53498" y="722909"/>
          <a:ext cx="9037004" cy="33843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664487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9.2  </a:t>
            </a:r>
            <a:r>
              <a:rPr lang="zh-CN" altLang="en-US" dirty="0"/>
              <a:t>组建项目团队</a:t>
            </a:r>
          </a:p>
        </p:txBody>
      </p:sp>
      <p:sp>
        <p:nvSpPr>
          <p:cNvPr id="15" name="副标题 8">
            <a:extLst>
              <a:ext uri="{FF2B5EF4-FFF2-40B4-BE49-F238E27FC236}">
                <a16:creationId xmlns:a16="http://schemas.microsoft.com/office/drawing/2014/main" id="{DEBA3CF1-8200-44E1-9B55-D5A64687786E}"/>
              </a:ext>
            </a:extLst>
          </p:cNvPr>
          <p:cNvSpPr txBox="1">
            <a:spLocks/>
          </p:cNvSpPr>
          <p:nvPr/>
        </p:nvSpPr>
        <p:spPr>
          <a:xfrm>
            <a:off x="467544" y="985292"/>
            <a:ext cx="8208912" cy="356969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图示 8">
            <a:extLst>
              <a:ext uri="{FF2B5EF4-FFF2-40B4-BE49-F238E27FC236}">
                <a16:creationId xmlns:a16="http://schemas.microsoft.com/office/drawing/2014/main" id="{93E268F8-B572-4D4B-8A80-EF4B48EC3BB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19842704"/>
              </p:ext>
            </p:extLst>
          </p:nvPr>
        </p:nvGraphicFramePr>
        <p:xfrm>
          <a:off x="53498" y="740499"/>
          <a:ext cx="9037004" cy="340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圆角矩形标注 6">
            <a:extLst>
              <a:ext uri="{FF2B5EF4-FFF2-40B4-BE49-F238E27FC236}">
                <a16:creationId xmlns:a16="http://schemas.microsoft.com/office/drawing/2014/main" id="{D15CCA58-2B0A-4BEF-8918-50477D9DB94D}"/>
              </a:ext>
            </a:extLst>
          </p:cNvPr>
          <p:cNvSpPr/>
          <p:nvPr/>
        </p:nvSpPr>
        <p:spPr>
          <a:xfrm>
            <a:off x="433872" y="4051463"/>
            <a:ext cx="6006066" cy="1655812"/>
          </a:xfrm>
          <a:prstGeom prst="wedgeRoundRectCallout">
            <a:avLst>
              <a:gd name="adj1" fmla="val -536"/>
              <a:gd name="adj2" fmla="val -181222"/>
              <a:gd name="adj3" fmla="val 16667"/>
            </a:avLst>
          </a:prstGeom>
          <a:solidFill>
            <a:schemeClr val="accent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1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zh-CN" altLang="en-US" sz="1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预分派：</a:t>
            </a:r>
            <a:r>
              <a:rPr lang="zh-CN" altLang="en-US" sz="1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项目团队成员</a:t>
            </a:r>
            <a:r>
              <a:rPr lang="zh-CN" altLang="en-US" sz="1800" b="1" u="sng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事先选定</a:t>
            </a:r>
            <a:r>
              <a:rPr lang="zh-CN" altLang="en-US" sz="1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，包括：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）竞标过程中承诺分派特定人员进行项目工作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）项目实施取决于特定人员的专有技能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）项目章程中指定了某些人员的工作分派</a:t>
            </a:r>
          </a:p>
        </p:txBody>
      </p:sp>
    </p:spTree>
    <p:extLst>
      <p:ext uri="{BB962C8B-B14F-4D97-AF65-F5344CB8AC3E}">
        <p14:creationId xmlns:p14="http://schemas.microsoft.com/office/powerpoint/2010/main" val="1490109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9.2  </a:t>
            </a:r>
            <a:r>
              <a:rPr lang="zh-CN" altLang="en-US" dirty="0"/>
              <a:t>组建项目团队</a:t>
            </a:r>
          </a:p>
        </p:txBody>
      </p:sp>
      <p:sp>
        <p:nvSpPr>
          <p:cNvPr id="15" name="副标题 8">
            <a:extLst>
              <a:ext uri="{FF2B5EF4-FFF2-40B4-BE49-F238E27FC236}">
                <a16:creationId xmlns:a16="http://schemas.microsoft.com/office/drawing/2014/main" id="{DEBA3CF1-8200-44E1-9B55-D5A64687786E}"/>
              </a:ext>
            </a:extLst>
          </p:cNvPr>
          <p:cNvSpPr txBox="1">
            <a:spLocks/>
          </p:cNvSpPr>
          <p:nvPr/>
        </p:nvSpPr>
        <p:spPr>
          <a:xfrm>
            <a:off x="467544" y="985292"/>
            <a:ext cx="8208912" cy="356969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3" name="图示 12">
            <a:extLst>
              <a:ext uri="{FF2B5EF4-FFF2-40B4-BE49-F238E27FC236}">
                <a16:creationId xmlns:a16="http://schemas.microsoft.com/office/drawing/2014/main" id="{7BEB2335-9410-4E1B-B0CF-25C5AF1AA63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14322798"/>
              </p:ext>
            </p:extLst>
          </p:nvPr>
        </p:nvGraphicFramePr>
        <p:xfrm>
          <a:off x="53498" y="740499"/>
          <a:ext cx="9037004" cy="340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圆角矩形标注 6">
            <a:extLst>
              <a:ext uri="{FF2B5EF4-FFF2-40B4-BE49-F238E27FC236}">
                <a16:creationId xmlns:a16="http://schemas.microsoft.com/office/drawing/2014/main" id="{D15CCA58-2B0A-4BEF-8918-50477D9DB94D}"/>
              </a:ext>
            </a:extLst>
          </p:cNvPr>
          <p:cNvSpPr/>
          <p:nvPr/>
        </p:nvSpPr>
        <p:spPr>
          <a:xfrm>
            <a:off x="503041" y="3971871"/>
            <a:ext cx="6006066" cy="1655812"/>
          </a:xfrm>
          <a:prstGeom prst="wedgeRoundRectCallout">
            <a:avLst>
              <a:gd name="adj1" fmla="val -1624"/>
              <a:gd name="adj2" fmla="val -151356"/>
              <a:gd name="adj3" fmla="val 16667"/>
            </a:avLst>
          </a:prstGeom>
          <a:solidFill>
            <a:schemeClr val="accent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1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1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、谈判：</a:t>
            </a:r>
            <a:r>
              <a:rPr lang="zh-CN" altLang="en-US" sz="1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通过谈判完成人员分派，谈判方可能包括：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  <a:tabLst>
                <a:tab pos="269875" algn="l"/>
              </a:tabLst>
            </a:pPr>
            <a:r>
              <a:rPr lang="en-US" altLang="zh-CN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）职能经理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  <a:tabLst>
                <a:tab pos="269875" algn="l"/>
              </a:tabLst>
            </a:pPr>
            <a:r>
              <a:rPr lang="en-US" altLang="zh-CN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）执行组织中的其他项目管理团队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  <a:tabLst>
                <a:tab pos="269875" algn="l"/>
              </a:tabLst>
            </a:pPr>
            <a:r>
              <a:rPr lang="en-US" altLang="zh-CN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）外部组织、卖方、供应商、承包商等</a:t>
            </a:r>
          </a:p>
        </p:txBody>
      </p:sp>
    </p:spTree>
    <p:extLst>
      <p:ext uri="{BB962C8B-B14F-4D97-AF65-F5344CB8AC3E}">
        <p14:creationId xmlns:p14="http://schemas.microsoft.com/office/powerpoint/2010/main" val="3528665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图示 8">
            <a:extLst>
              <a:ext uri="{FF2B5EF4-FFF2-40B4-BE49-F238E27FC236}">
                <a16:creationId xmlns:a16="http://schemas.microsoft.com/office/drawing/2014/main" id="{2B4ADBF9-15DD-424C-9DE2-9385A7A25F9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60203246"/>
              </p:ext>
            </p:extLst>
          </p:nvPr>
        </p:nvGraphicFramePr>
        <p:xfrm>
          <a:off x="53498" y="740499"/>
          <a:ext cx="9037004" cy="340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9.2  </a:t>
            </a:r>
            <a:r>
              <a:rPr lang="zh-CN" altLang="en-US" dirty="0"/>
              <a:t>组建项目团队</a:t>
            </a:r>
          </a:p>
        </p:txBody>
      </p:sp>
      <p:sp>
        <p:nvSpPr>
          <p:cNvPr id="15" name="副标题 8">
            <a:extLst>
              <a:ext uri="{FF2B5EF4-FFF2-40B4-BE49-F238E27FC236}">
                <a16:creationId xmlns:a16="http://schemas.microsoft.com/office/drawing/2014/main" id="{DEBA3CF1-8200-44E1-9B55-D5A64687786E}"/>
              </a:ext>
            </a:extLst>
          </p:cNvPr>
          <p:cNvSpPr txBox="1">
            <a:spLocks/>
          </p:cNvSpPr>
          <p:nvPr/>
        </p:nvSpPr>
        <p:spPr>
          <a:xfrm>
            <a:off x="467544" y="985292"/>
            <a:ext cx="8208912" cy="356969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左大括号 2">
            <a:extLst>
              <a:ext uri="{FF2B5EF4-FFF2-40B4-BE49-F238E27FC236}">
                <a16:creationId xmlns:a16="http://schemas.microsoft.com/office/drawing/2014/main" id="{B3DE2C64-B5EC-4913-B000-ACE9FCEA0191}"/>
              </a:ext>
            </a:extLst>
          </p:cNvPr>
          <p:cNvSpPr/>
          <p:nvPr/>
        </p:nvSpPr>
        <p:spPr>
          <a:xfrm>
            <a:off x="3210363" y="2569468"/>
            <a:ext cx="137501" cy="110649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标注 6">
            <a:extLst>
              <a:ext uri="{FF2B5EF4-FFF2-40B4-BE49-F238E27FC236}">
                <a16:creationId xmlns:a16="http://schemas.microsoft.com/office/drawing/2014/main" id="{D15CCA58-2B0A-4BEF-8918-50477D9DB94D}"/>
              </a:ext>
            </a:extLst>
          </p:cNvPr>
          <p:cNvSpPr/>
          <p:nvPr/>
        </p:nvSpPr>
        <p:spPr>
          <a:xfrm>
            <a:off x="179512" y="4081636"/>
            <a:ext cx="7992888" cy="1511796"/>
          </a:xfrm>
          <a:prstGeom prst="wedgeRoundRectCallout">
            <a:avLst>
              <a:gd name="adj1" fmla="val -13146"/>
              <a:gd name="adj2" fmla="val -109123"/>
              <a:gd name="adj3" fmla="val 16667"/>
            </a:avLst>
          </a:prstGeom>
          <a:solidFill>
            <a:schemeClr val="accent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1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1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、招募</a:t>
            </a:r>
            <a:r>
              <a:rPr lang="zh-CN" altLang="en-US" sz="1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：执行组织不能提供为完成项目所需的人员，从外部获得所需的服务</a:t>
            </a:r>
            <a:endParaRPr lang="en-US" altLang="zh-CN" sz="18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、虚拟团队</a:t>
            </a:r>
            <a:r>
              <a:rPr lang="zh-CN" altLang="en-US" sz="1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：具有共同目标、过程中很少或没有时间面对面工作的一群人</a:t>
            </a:r>
            <a:endParaRPr lang="en-US" altLang="zh-CN" sz="18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、多标准决策分析</a:t>
            </a:r>
            <a:r>
              <a:rPr lang="zh-CN" altLang="en-US" sz="1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：制定出选择标准，并对候选团队成员进行定级或打分</a:t>
            </a:r>
            <a:endParaRPr lang="en-US" altLang="zh-CN" sz="18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7090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9.2  </a:t>
            </a:r>
            <a:r>
              <a:rPr lang="zh-CN" altLang="en-US" dirty="0"/>
              <a:t>组建项目团队</a:t>
            </a:r>
          </a:p>
        </p:txBody>
      </p:sp>
      <p:sp>
        <p:nvSpPr>
          <p:cNvPr id="15" name="副标题 8">
            <a:extLst>
              <a:ext uri="{FF2B5EF4-FFF2-40B4-BE49-F238E27FC236}">
                <a16:creationId xmlns:a16="http://schemas.microsoft.com/office/drawing/2014/main" id="{DEBA3CF1-8200-44E1-9B55-D5A64687786E}"/>
              </a:ext>
            </a:extLst>
          </p:cNvPr>
          <p:cNvSpPr txBox="1">
            <a:spLocks/>
          </p:cNvSpPr>
          <p:nvPr/>
        </p:nvSpPr>
        <p:spPr>
          <a:xfrm>
            <a:off x="467544" y="985292"/>
            <a:ext cx="8208912" cy="356969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图示 7">
            <a:extLst>
              <a:ext uri="{FF2B5EF4-FFF2-40B4-BE49-F238E27FC236}">
                <a16:creationId xmlns:a16="http://schemas.microsoft.com/office/drawing/2014/main" id="{3F1BA503-EA20-45D0-9EEB-936E58CBD54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63284457"/>
              </p:ext>
            </p:extLst>
          </p:nvPr>
        </p:nvGraphicFramePr>
        <p:xfrm>
          <a:off x="53498" y="740499"/>
          <a:ext cx="9037004" cy="340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圆角矩形标注 6">
            <a:extLst>
              <a:ext uri="{FF2B5EF4-FFF2-40B4-BE49-F238E27FC236}">
                <a16:creationId xmlns:a16="http://schemas.microsoft.com/office/drawing/2014/main" id="{7CF4B1F1-7DEF-4BBA-A25D-7FEB1963DBAE}"/>
              </a:ext>
            </a:extLst>
          </p:cNvPr>
          <p:cNvSpPr/>
          <p:nvPr/>
        </p:nvSpPr>
        <p:spPr>
          <a:xfrm>
            <a:off x="65964" y="4061175"/>
            <a:ext cx="8682499" cy="1623298"/>
          </a:xfrm>
          <a:prstGeom prst="wedgeRoundRectCallout">
            <a:avLst>
              <a:gd name="adj1" fmla="val 29648"/>
              <a:gd name="adj2" fmla="val -203441"/>
              <a:gd name="adj3" fmla="val 16667"/>
            </a:avLst>
          </a:prstGeom>
          <a:solidFill>
            <a:schemeClr val="accent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1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项目人员分派</a:t>
            </a:r>
            <a:r>
              <a:rPr lang="en-US" altLang="zh-CN" sz="18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1800" b="0" i="0" u="sng" dirty="0">
                <a:solidFill>
                  <a:srgbClr val="FF0000"/>
                </a:solidFill>
                <a:effectLst/>
                <a:latin typeface="SourceHanSansSC-Medium-Identity-H"/>
              </a:rPr>
              <a:t>项目团队派工单</a:t>
            </a:r>
            <a:r>
              <a:rPr lang="en-US" altLang="zh-CN" sz="1800" b="0" i="0" u="sng" dirty="0">
                <a:solidFill>
                  <a:srgbClr val="FF0000"/>
                </a:solidFill>
                <a:effectLst/>
                <a:latin typeface="SourceHanSansSC-Medium-Identity-H"/>
              </a:rPr>
              <a:t>)</a:t>
            </a:r>
            <a:r>
              <a:rPr lang="zh-CN" alt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：把合适的人员分派到团队或任务中，包括：</a:t>
            </a:r>
            <a:endParaRPr lang="en-US" altLang="zh-CN" sz="1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1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1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）团队名录：</a:t>
            </a:r>
            <a:r>
              <a:rPr lang="zh-CN" alt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包括项目团队名录和致团队成员的备忘录</a:t>
            </a:r>
            <a:endParaRPr lang="en-US" altLang="zh-CN" sz="1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1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1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）与其他计划的关系：</a:t>
            </a:r>
            <a:r>
              <a:rPr lang="zh-CN" alt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把人员姓名插入项目管理计划，如项目组织图和进度计划</a:t>
            </a:r>
            <a:endParaRPr lang="en-US" altLang="zh-CN" sz="1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7154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9.2  </a:t>
            </a:r>
            <a:r>
              <a:rPr lang="zh-CN" altLang="en-US" dirty="0"/>
              <a:t>组建项目团队</a:t>
            </a:r>
          </a:p>
        </p:txBody>
      </p:sp>
      <p:sp>
        <p:nvSpPr>
          <p:cNvPr id="15" name="副标题 8">
            <a:extLst>
              <a:ext uri="{FF2B5EF4-FFF2-40B4-BE49-F238E27FC236}">
                <a16:creationId xmlns:a16="http://schemas.microsoft.com/office/drawing/2014/main" id="{DEBA3CF1-8200-44E1-9B55-D5A64687786E}"/>
              </a:ext>
            </a:extLst>
          </p:cNvPr>
          <p:cNvSpPr txBox="1">
            <a:spLocks/>
          </p:cNvSpPr>
          <p:nvPr/>
        </p:nvSpPr>
        <p:spPr>
          <a:xfrm>
            <a:off x="467544" y="985292"/>
            <a:ext cx="8208912" cy="356969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图示 5">
            <a:extLst>
              <a:ext uri="{FF2B5EF4-FFF2-40B4-BE49-F238E27FC236}">
                <a16:creationId xmlns:a16="http://schemas.microsoft.com/office/drawing/2014/main" id="{C99C14EA-F53E-483F-AF09-009B5DD2D9E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07908391"/>
              </p:ext>
            </p:extLst>
          </p:nvPr>
        </p:nvGraphicFramePr>
        <p:xfrm>
          <a:off x="53498" y="740499"/>
          <a:ext cx="9037004" cy="340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圆角矩形标注 6">
            <a:extLst>
              <a:ext uri="{FF2B5EF4-FFF2-40B4-BE49-F238E27FC236}">
                <a16:creationId xmlns:a16="http://schemas.microsoft.com/office/drawing/2014/main" id="{7CF4B1F1-7DEF-4BBA-A25D-7FEB1963DBAE}"/>
              </a:ext>
            </a:extLst>
          </p:cNvPr>
          <p:cNvSpPr/>
          <p:nvPr/>
        </p:nvSpPr>
        <p:spPr>
          <a:xfrm>
            <a:off x="53498" y="3847569"/>
            <a:ext cx="8352928" cy="1764278"/>
          </a:xfrm>
          <a:prstGeom prst="wedgeRoundRectCallout">
            <a:avLst>
              <a:gd name="adj1" fmla="val 29141"/>
              <a:gd name="adj2" fmla="val -123112"/>
              <a:gd name="adj3" fmla="val 16667"/>
            </a:avLst>
          </a:prstGeom>
          <a:solidFill>
            <a:schemeClr val="accent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1800" b="1" i="0" dirty="0">
                <a:solidFill>
                  <a:srgbClr val="C00000"/>
                </a:solidFill>
                <a:effectLst/>
                <a:latin typeface="SourceHanSansSC-Regular-Identity-H"/>
              </a:rPr>
              <a:t>2</a:t>
            </a:r>
            <a:r>
              <a:rPr lang="zh-CN" altLang="en-US" sz="1800" b="1" i="0" dirty="0">
                <a:solidFill>
                  <a:srgbClr val="C00000"/>
                </a:solidFill>
                <a:effectLst/>
                <a:latin typeface="SourceHanSansSC-Regular-Identity-H"/>
              </a:rPr>
              <a:t>、资源需求：</a:t>
            </a:r>
            <a:r>
              <a:rPr lang="zh-CN" altLang="en-US" sz="1800" b="1" i="0" dirty="0">
                <a:solidFill>
                  <a:srgbClr val="242021"/>
                </a:solidFill>
                <a:effectLst/>
                <a:latin typeface="SourceHanSansSC-Regular-Identity-H"/>
              </a:rPr>
              <a:t>识别了各个工作包或工作包中每个活动所需的资源类型和数量</a:t>
            </a:r>
            <a:r>
              <a:rPr lang="zh-CN" altLang="en-US" b="1" dirty="0"/>
              <a:t> </a:t>
            </a:r>
            <a:br>
              <a:rPr lang="zh-CN" altLang="en-US" dirty="0"/>
            </a:br>
            <a:r>
              <a:rPr lang="en-US" altLang="zh-CN" dirty="0">
                <a:solidFill>
                  <a:srgbClr val="C00000"/>
                </a:solidFill>
              </a:rPr>
              <a:t>3</a:t>
            </a:r>
            <a:r>
              <a:rPr lang="zh-CN" altLang="en-US" dirty="0">
                <a:solidFill>
                  <a:srgbClr val="C00000"/>
                </a:solidFill>
              </a:rPr>
              <a:t>、</a:t>
            </a:r>
            <a:r>
              <a:rPr lang="zh-CN" altLang="en-US" sz="1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资源分解结构</a:t>
            </a:r>
            <a:r>
              <a:rPr lang="zh-CN" altLang="en-US" sz="1800" b="1" u="sng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1800" b="1" u="sng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RBS</a:t>
            </a:r>
            <a:r>
              <a:rPr lang="zh-CN" altLang="en-US" sz="1800" b="1" u="sng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zh-CN" altLang="en-US" sz="1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资源依类别和类型的层级展现</a:t>
            </a:r>
            <a:endParaRPr lang="en-US" altLang="zh-CN" sz="1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1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z="1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、资源日历</a:t>
            </a: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识别了每种具体资源可用时的工作日、班次、正常营业的上下班时间、周末和公共假期</a:t>
            </a:r>
            <a:endParaRPr lang="zh-CN" altLang="en-US" sz="1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左大括号 2">
            <a:extLst>
              <a:ext uri="{FF2B5EF4-FFF2-40B4-BE49-F238E27FC236}">
                <a16:creationId xmlns:a16="http://schemas.microsoft.com/office/drawing/2014/main" id="{DE523262-2CDA-4DEE-96FF-C7C6D8A93CD7}"/>
              </a:ext>
            </a:extLst>
          </p:cNvPr>
          <p:cNvSpPr/>
          <p:nvPr/>
        </p:nvSpPr>
        <p:spPr>
          <a:xfrm>
            <a:off x="6660232" y="1867431"/>
            <a:ext cx="216024" cy="129614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8765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9.2  </a:t>
            </a:r>
            <a:r>
              <a:rPr lang="zh-CN" altLang="en-US" dirty="0"/>
              <a:t>组建项目团队：资源分解结构</a:t>
            </a:r>
          </a:p>
        </p:txBody>
      </p:sp>
      <p:sp>
        <p:nvSpPr>
          <p:cNvPr id="9" name="副标题 8"/>
          <p:cNvSpPr txBox="1">
            <a:spLocks/>
          </p:cNvSpPr>
          <p:nvPr/>
        </p:nvSpPr>
        <p:spPr>
          <a:xfrm>
            <a:off x="467544" y="1201316"/>
            <a:ext cx="8208912" cy="356969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20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20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20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20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20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20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20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20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0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资源分解结构示例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D0A1CC9-2404-4304-9E38-D024F7A823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848705"/>
            <a:ext cx="8100392" cy="3915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520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9.2  </a:t>
            </a:r>
            <a:r>
              <a:rPr lang="zh-CN" altLang="en-US" dirty="0"/>
              <a:t>组建项目团队：资源日历</a:t>
            </a:r>
          </a:p>
        </p:txBody>
      </p:sp>
      <p:sp>
        <p:nvSpPr>
          <p:cNvPr id="9" name="副标题 8"/>
          <p:cNvSpPr txBox="1">
            <a:spLocks/>
          </p:cNvSpPr>
          <p:nvPr/>
        </p:nvSpPr>
        <p:spPr>
          <a:xfrm>
            <a:off x="467544" y="1376040"/>
            <a:ext cx="8208912" cy="356969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20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20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20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20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20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20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20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20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0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资源日历直方图示例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1B67D31-BDC3-48E5-B2EE-FB85CF59844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738"/>
          <a:stretch/>
        </p:blipFill>
        <p:spPr>
          <a:xfrm>
            <a:off x="683568" y="913284"/>
            <a:ext cx="7830548" cy="4032448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2AB8CB44-53C4-400E-B398-39F38785AD4C}"/>
              </a:ext>
            </a:extLst>
          </p:cNvPr>
          <p:cNvSpPr txBox="1"/>
          <p:nvPr/>
        </p:nvSpPr>
        <p:spPr>
          <a:xfrm>
            <a:off x="203581" y="1232024"/>
            <a:ext cx="43204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0070C0"/>
                </a:solidFill>
              </a:rPr>
              <a:t>高级设计师的工作时间</a:t>
            </a:r>
          </a:p>
        </p:txBody>
      </p:sp>
    </p:spTree>
    <p:extLst>
      <p:ext uri="{BB962C8B-B14F-4D97-AF65-F5344CB8AC3E}">
        <p14:creationId xmlns:p14="http://schemas.microsoft.com/office/powerpoint/2010/main" val="750147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9.2  </a:t>
            </a:r>
            <a:r>
              <a:rPr lang="zh-CN" altLang="en-US" dirty="0"/>
              <a:t>组建项目团队</a:t>
            </a:r>
          </a:p>
        </p:txBody>
      </p:sp>
      <p:sp>
        <p:nvSpPr>
          <p:cNvPr id="15" name="副标题 8">
            <a:extLst>
              <a:ext uri="{FF2B5EF4-FFF2-40B4-BE49-F238E27FC236}">
                <a16:creationId xmlns:a16="http://schemas.microsoft.com/office/drawing/2014/main" id="{DEBA3CF1-8200-44E1-9B55-D5A64687786E}"/>
              </a:ext>
            </a:extLst>
          </p:cNvPr>
          <p:cNvSpPr txBox="1">
            <a:spLocks/>
          </p:cNvSpPr>
          <p:nvPr/>
        </p:nvSpPr>
        <p:spPr>
          <a:xfrm>
            <a:off x="467544" y="985292"/>
            <a:ext cx="8208912" cy="356969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图示 5">
            <a:extLst>
              <a:ext uri="{FF2B5EF4-FFF2-40B4-BE49-F238E27FC236}">
                <a16:creationId xmlns:a16="http://schemas.microsoft.com/office/drawing/2014/main" id="{C99C14EA-F53E-483F-AF09-009B5DD2D9E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42609020"/>
              </p:ext>
            </p:extLst>
          </p:nvPr>
        </p:nvGraphicFramePr>
        <p:xfrm>
          <a:off x="53498" y="740499"/>
          <a:ext cx="9037004" cy="340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圆角矩形标注 6">
            <a:extLst>
              <a:ext uri="{FF2B5EF4-FFF2-40B4-BE49-F238E27FC236}">
                <a16:creationId xmlns:a16="http://schemas.microsoft.com/office/drawing/2014/main" id="{7CF4B1F1-7DEF-4BBA-A25D-7FEB1963DBAE}"/>
              </a:ext>
            </a:extLst>
          </p:cNvPr>
          <p:cNvSpPr/>
          <p:nvPr/>
        </p:nvSpPr>
        <p:spPr>
          <a:xfrm>
            <a:off x="611560" y="4554984"/>
            <a:ext cx="8208912" cy="882139"/>
          </a:xfrm>
          <a:prstGeom prst="wedgeRoundRectCallout">
            <a:avLst>
              <a:gd name="adj1" fmla="val 28413"/>
              <a:gd name="adj2" fmla="val -134889"/>
              <a:gd name="adj3" fmla="val 16667"/>
            </a:avLst>
          </a:prstGeom>
          <a:solidFill>
            <a:schemeClr val="accent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项目进度计划（更新）</a:t>
            </a:r>
            <a:r>
              <a:rPr lang="zh-CN" altLang="en-US" sz="2000" b="1" i="0" dirty="0">
                <a:solidFill>
                  <a:srgbClr val="242021"/>
                </a:solidFill>
                <a:effectLst/>
                <a:latin typeface="SourceHanSansSC-Regular-Identity-H"/>
              </a:rPr>
              <a:t>：所需资源的可用性可能会导致项目进度的变更</a:t>
            </a:r>
            <a:endParaRPr lang="zh-CN" alt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6489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</a:t>
            </a:r>
            <a:r>
              <a:rPr lang="zh-CN" altLang="en-US" dirty="0"/>
              <a:t>  项目人力资源管理</a:t>
            </a:r>
          </a:p>
        </p:txBody>
      </p:sp>
      <p:graphicFrame>
        <p:nvGraphicFramePr>
          <p:cNvPr id="7" name="图示 6"/>
          <p:cNvGraphicFramePr/>
          <p:nvPr>
            <p:extLst>
              <p:ext uri="{D42A27DB-BD31-4B8C-83A1-F6EECF244321}">
                <p14:modId xmlns:p14="http://schemas.microsoft.com/office/powerpoint/2010/main" val="2960393066"/>
              </p:ext>
            </p:extLst>
          </p:nvPr>
        </p:nvGraphicFramePr>
        <p:xfrm>
          <a:off x="128387" y="913284"/>
          <a:ext cx="8752927" cy="44644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03145486"/>
      </p:ext>
    </p:extLst>
  </p:cSld>
  <p:clrMapOvr>
    <a:masterClrMapping/>
  </p:clrMapOvr>
  <p:transition spd="slow">
    <p:wipe dir="r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9.2  </a:t>
            </a:r>
            <a:r>
              <a:rPr lang="zh-CN" altLang="en-US" dirty="0"/>
              <a:t>组建项目团队</a:t>
            </a:r>
          </a:p>
        </p:txBody>
      </p:sp>
      <p:sp>
        <p:nvSpPr>
          <p:cNvPr id="9" name="副标题 8"/>
          <p:cNvSpPr txBox="1">
            <a:spLocks/>
          </p:cNvSpPr>
          <p:nvPr/>
        </p:nvSpPr>
        <p:spPr>
          <a:xfrm>
            <a:off x="467544" y="784176"/>
            <a:ext cx="8208912" cy="356969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24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24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</a:pPr>
            <a:endParaRPr lang="zh-C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副标题 8">
            <a:extLst>
              <a:ext uri="{FF2B5EF4-FFF2-40B4-BE49-F238E27FC236}">
                <a16:creationId xmlns:a16="http://schemas.microsoft.com/office/drawing/2014/main" id="{9875359B-89A2-44BC-8D30-2F40450431CB}"/>
              </a:ext>
            </a:extLst>
          </p:cNvPr>
          <p:cNvSpPr txBox="1">
            <a:spLocks/>
          </p:cNvSpPr>
          <p:nvPr/>
        </p:nvSpPr>
        <p:spPr>
          <a:xfrm>
            <a:off x="233772" y="744209"/>
            <a:ext cx="8676456" cy="356969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资源优化技术：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根据资源供需情况，调整进度模型</a:t>
            </a:r>
            <a:endParaRPr lang="zh-CN" altLang="en-US" sz="18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图示 6">
            <a:extLst>
              <a:ext uri="{FF2B5EF4-FFF2-40B4-BE49-F238E27FC236}">
                <a16:creationId xmlns:a16="http://schemas.microsoft.com/office/drawing/2014/main" id="{C23A8562-1BDD-4143-A273-732D9444E20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85883109"/>
              </p:ext>
            </p:extLst>
          </p:nvPr>
        </p:nvGraphicFramePr>
        <p:xfrm>
          <a:off x="51853" y="1401099"/>
          <a:ext cx="9040294" cy="41040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89546757"/>
      </p:ext>
    </p:extLst>
  </p:cSld>
  <p:clrMapOvr>
    <a:masterClrMapping/>
  </p:clrMapOvr>
  <p:transition spd="slow">
    <p:wipe dir="r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4"/>
          <p:cNvSpPr/>
          <p:nvPr/>
        </p:nvSpPr>
        <p:spPr>
          <a:xfrm>
            <a:off x="2123728" y="2569468"/>
            <a:ext cx="7020271" cy="1872208"/>
          </a:xfrm>
          <a:prstGeom prst="rect">
            <a:avLst/>
          </a:prstGeom>
          <a:solidFill>
            <a:srgbClr val="0072C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vert="horz" rtlCol="0" anchor="ctr"/>
          <a:lstStyle/>
          <a:p>
            <a:pPr algn="ctr"/>
            <a:r>
              <a:rPr lang="zh-CN" altLang="en-US" sz="2800" b="1" dirty="0">
                <a:solidFill>
                  <a:schemeClr val="bg1"/>
                </a:solidFill>
                <a:latin typeface="方正粗宋简体"/>
                <a:ea typeface="方正粗宋简体"/>
              </a:rPr>
              <a:t>建设项目团队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4085691" y="1495716"/>
            <a:ext cx="30963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i="1" dirty="0">
                <a:solidFill>
                  <a:schemeClr val="accent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9.3</a:t>
            </a:r>
            <a:endParaRPr lang="zh-CN" altLang="en-US" sz="4000" b="1" dirty="0">
              <a:solidFill>
                <a:schemeClr val="accent1"/>
              </a:solidFill>
              <a:latin typeface="Adobe Gothic Std B" panose="020B0800000000000000" pitchFamily="34" charset="-128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40"/>
          <a:stretch/>
        </p:blipFill>
        <p:spPr>
          <a:xfrm>
            <a:off x="5361" y="1129850"/>
            <a:ext cx="2118367" cy="1439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030632"/>
      </p:ext>
    </p:extLst>
  </p:cSld>
  <p:clrMapOvr>
    <a:masterClrMapping/>
  </p:clrMapOvr>
  <p:transition spd="slow">
    <p:wipe dir="r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4126" y="121568"/>
            <a:ext cx="6654138" cy="647700"/>
          </a:xfrm>
        </p:spPr>
        <p:txBody>
          <a:bodyPr>
            <a:normAutofit/>
          </a:bodyPr>
          <a:lstStyle/>
          <a:p>
            <a:r>
              <a:rPr lang="en-US" altLang="zh-CN" dirty="0"/>
              <a:t>9.3  </a:t>
            </a:r>
            <a:r>
              <a:rPr lang="zh-CN" altLang="en-US" dirty="0"/>
              <a:t>建设项目团队</a:t>
            </a:r>
          </a:p>
        </p:txBody>
      </p:sp>
      <p:sp>
        <p:nvSpPr>
          <p:cNvPr id="9" name="副标题 8"/>
          <p:cNvSpPr txBox="1">
            <a:spLocks/>
          </p:cNvSpPr>
          <p:nvPr/>
        </p:nvSpPr>
        <p:spPr>
          <a:xfrm>
            <a:off x="467544" y="985292"/>
            <a:ext cx="8208912" cy="356969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</a:pP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建设项目团队的目标</a:t>
            </a:r>
            <a:endParaRPr lang="en-US" altLang="zh-CN" sz="1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</a:pPr>
            <a:endParaRPr lang="en-US" altLang="zh-C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</a:pPr>
            <a:endParaRPr lang="en-US" altLang="zh-C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2" name="图示 11">
            <a:extLst>
              <a:ext uri="{FF2B5EF4-FFF2-40B4-BE49-F238E27FC236}">
                <a16:creationId xmlns:a16="http://schemas.microsoft.com/office/drawing/2014/main" id="{226A3536-638B-46C3-866C-DCE7A5D0540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62555710"/>
              </p:ext>
            </p:extLst>
          </p:nvPr>
        </p:nvGraphicFramePr>
        <p:xfrm>
          <a:off x="2918657" y="841276"/>
          <a:ext cx="5724128" cy="4414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15590815"/>
      </p:ext>
    </p:extLst>
  </p:cSld>
  <p:clrMapOvr>
    <a:masterClrMapping/>
  </p:clrMapOvr>
  <p:transition spd="slow">
    <p:wipe dir="r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4126" y="121568"/>
            <a:ext cx="6654138" cy="647700"/>
          </a:xfrm>
        </p:spPr>
        <p:txBody>
          <a:bodyPr>
            <a:normAutofit/>
          </a:bodyPr>
          <a:lstStyle/>
          <a:p>
            <a:r>
              <a:rPr lang="en-US" altLang="zh-CN" dirty="0"/>
              <a:t>9.3  </a:t>
            </a:r>
            <a:r>
              <a:rPr lang="zh-CN" altLang="en-US" dirty="0"/>
              <a:t>建设项目团队</a:t>
            </a:r>
          </a:p>
        </p:txBody>
      </p:sp>
      <p:sp>
        <p:nvSpPr>
          <p:cNvPr id="9" name="副标题 8"/>
          <p:cNvSpPr txBox="1">
            <a:spLocks/>
          </p:cNvSpPr>
          <p:nvPr/>
        </p:nvSpPr>
        <p:spPr>
          <a:xfrm>
            <a:off x="467544" y="1072654"/>
            <a:ext cx="8208912" cy="356969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项目经理：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）请求管理层提供支持，并</a:t>
            </a: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或对相关干系人施加影响</a:t>
            </a:r>
            <a:endParaRPr lang="zh-CN" alt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4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4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）获得建设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高效</a:t>
            </a:r>
            <a:r>
              <a:rPr lang="zh-CN" altLang="en-US" sz="24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项目团队所需的资源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</a:pPr>
            <a:endParaRPr lang="en-US" altLang="zh-C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</a:pPr>
            <a:endParaRPr lang="en-US" altLang="zh-C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1985820"/>
      </p:ext>
    </p:extLst>
  </p:cSld>
  <p:clrMapOvr>
    <a:masterClrMapping/>
  </p:clrMapOvr>
  <p:transition spd="slow">
    <p:wipe dir="r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9.3  </a:t>
            </a:r>
            <a:r>
              <a:rPr lang="zh-CN" altLang="en-US" dirty="0"/>
              <a:t>建设项目团队</a:t>
            </a:r>
          </a:p>
        </p:txBody>
      </p:sp>
      <p:sp>
        <p:nvSpPr>
          <p:cNvPr id="15" name="副标题 8">
            <a:extLst>
              <a:ext uri="{FF2B5EF4-FFF2-40B4-BE49-F238E27FC236}">
                <a16:creationId xmlns:a16="http://schemas.microsoft.com/office/drawing/2014/main" id="{DEBA3CF1-8200-44E1-9B55-D5A64687786E}"/>
              </a:ext>
            </a:extLst>
          </p:cNvPr>
          <p:cNvSpPr txBox="1">
            <a:spLocks/>
          </p:cNvSpPr>
          <p:nvPr/>
        </p:nvSpPr>
        <p:spPr>
          <a:xfrm>
            <a:off x="467544" y="985292"/>
            <a:ext cx="8208912" cy="356969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4" name="图示 13">
            <a:extLst>
              <a:ext uri="{FF2B5EF4-FFF2-40B4-BE49-F238E27FC236}">
                <a16:creationId xmlns:a16="http://schemas.microsoft.com/office/drawing/2014/main" id="{BAFC44B3-D4B5-4AD3-8015-9D717E5F226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41101821"/>
              </p:ext>
            </p:extLst>
          </p:nvPr>
        </p:nvGraphicFramePr>
        <p:xfrm>
          <a:off x="53498" y="437974"/>
          <a:ext cx="9037004" cy="31733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图片 4">
            <a:extLst>
              <a:ext uri="{FF2B5EF4-FFF2-40B4-BE49-F238E27FC236}">
                <a16:creationId xmlns:a16="http://schemas.microsoft.com/office/drawing/2014/main" id="{D422E14D-32AB-4A6A-977F-C7C50EB7DE7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15685" y="3313836"/>
            <a:ext cx="5140491" cy="2376264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AA152A9F-B406-4792-8559-69C2C2C9056A}"/>
              </a:ext>
            </a:extLst>
          </p:cNvPr>
          <p:cNvSpPr/>
          <p:nvPr/>
        </p:nvSpPr>
        <p:spPr>
          <a:xfrm>
            <a:off x="6516216" y="4292601"/>
            <a:ext cx="1601088" cy="874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建设项目团队的数据流向图</a:t>
            </a:r>
          </a:p>
        </p:txBody>
      </p:sp>
    </p:spTree>
    <p:extLst>
      <p:ext uri="{BB962C8B-B14F-4D97-AF65-F5344CB8AC3E}">
        <p14:creationId xmlns:p14="http://schemas.microsoft.com/office/powerpoint/2010/main" val="3286106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9.3  </a:t>
            </a:r>
            <a:r>
              <a:rPr lang="zh-CN" altLang="en-US" dirty="0"/>
              <a:t>建设项目团队</a:t>
            </a:r>
          </a:p>
        </p:txBody>
      </p:sp>
      <p:sp>
        <p:nvSpPr>
          <p:cNvPr id="15" name="副标题 8">
            <a:extLst>
              <a:ext uri="{FF2B5EF4-FFF2-40B4-BE49-F238E27FC236}">
                <a16:creationId xmlns:a16="http://schemas.microsoft.com/office/drawing/2014/main" id="{DEBA3CF1-8200-44E1-9B55-D5A64687786E}"/>
              </a:ext>
            </a:extLst>
          </p:cNvPr>
          <p:cNvSpPr txBox="1">
            <a:spLocks/>
          </p:cNvSpPr>
          <p:nvPr/>
        </p:nvSpPr>
        <p:spPr>
          <a:xfrm>
            <a:off x="467544" y="985292"/>
            <a:ext cx="8208912" cy="356969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4" name="图示 13">
            <a:extLst>
              <a:ext uri="{FF2B5EF4-FFF2-40B4-BE49-F238E27FC236}">
                <a16:creationId xmlns:a16="http://schemas.microsoft.com/office/drawing/2014/main" id="{BAFC44B3-D4B5-4AD3-8015-9D717E5F226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8077801"/>
              </p:ext>
            </p:extLst>
          </p:nvPr>
        </p:nvGraphicFramePr>
        <p:xfrm>
          <a:off x="53498" y="437974"/>
          <a:ext cx="9037004" cy="31733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68372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4126" y="121568"/>
            <a:ext cx="6654138" cy="647700"/>
          </a:xfrm>
        </p:spPr>
        <p:txBody>
          <a:bodyPr>
            <a:normAutofit/>
          </a:bodyPr>
          <a:lstStyle/>
          <a:p>
            <a:r>
              <a:rPr lang="en-US" altLang="zh-CN" dirty="0"/>
              <a:t>9.3  </a:t>
            </a:r>
            <a:r>
              <a:rPr lang="zh-CN" altLang="en-US" dirty="0"/>
              <a:t>工具与技术：团队建设活动</a:t>
            </a:r>
          </a:p>
        </p:txBody>
      </p:sp>
      <p:sp>
        <p:nvSpPr>
          <p:cNvPr id="9" name="副标题 8"/>
          <p:cNvSpPr txBox="1">
            <a:spLocks/>
          </p:cNvSpPr>
          <p:nvPr/>
        </p:nvSpPr>
        <p:spPr>
          <a:xfrm>
            <a:off x="467544" y="1072654"/>
            <a:ext cx="8208912" cy="356969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</a:pPr>
            <a:endParaRPr lang="en-US" altLang="zh-C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图示 2">
            <a:extLst>
              <a:ext uri="{FF2B5EF4-FFF2-40B4-BE49-F238E27FC236}">
                <a16:creationId xmlns:a16="http://schemas.microsoft.com/office/drawing/2014/main" id="{A9A928EA-CDAD-4ADC-BC4C-36CE31456AA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21729243"/>
              </p:ext>
            </p:extLst>
          </p:nvPr>
        </p:nvGraphicFramePr>
        <p:xfrm>
          <a:off x="965506" y="769268"/>
          <a:ext cx="7884368" cy="48241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C15E3355-AA6C-406E-9B05-20AD1D6289EA}"/>
              </a:ext>
            </a:extLst>
          </p:cNvPr>
          <p:cNvSpPr txBox="1"/>
          <p:nvPr/>
        </p:nvSpPr>
        <p:spPr>
          <a:xfrm>
            <a:off x="156781" y="2497460"/>
            <a:ext cx="63530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7030A0"/>
                </a:solidFill>
              </a:rPr>
              <a:t>培</a:t>
            </a:r>
            <a:endParaRPr lang="en-US" altLang="zh-CN" sz="2800" b="1" dirty="0">
              <a:solidFill>
                <a:srgbClr val="7030A0"/>
              </a:solidFill>
            </a:endParaRPr>
          </a:p>
          <a:p>
            <a:r>
              <a:rPr lang="zh-CN" altLang="en-US" sz="2800" b="1" dirty="0">
                <a:solidFill>
                  <a:srgbClr val="7030A0"/>
                </a:solidFill>
              </a:rPr>
              <a:t>训</a:t>
            </a:r>
          </a:p>
        </p:txBody>
      </p:sp>
    </p:spTree>
    <p:extLst>
      <p:ext uri="{BB962C8B-B14F-4D97-AF65-F5344CB8AC3E}">
        <p14:creationId xmlns:p14="http://schemas.microsoft.com/office/powerpoint/2010/main" val="1354182257"/>
      </p:ext>
    </p:extLst>
  </p:cSld>
  <p:clrMapOvr>
    <a:masterClrMapping/>
  </p:clrMapOvr>
  <p:transition spd="slow">
    <p:wipe dir="r"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4126" y="121568"/>
            <a:ext cx="6654138" cy="647700"/>
          </a:xfrm>
        </p:spPr>
        <p:txBody>
          <a:bodyPr>
            <a:normAutofit/>
          </a:bodyPr>
          <a:lstStyle/>
          <a:p>
            <a:r>
              <a:rPr lang="en-US" altLang="zh-CN" dirty="0"/>
              <a:t>9.3  </a:t>
            </a:r>
            <a:r>
              <a:rPr lang="zh-CN" altLang="en-US" dirty="0"/>
              <a:t>工具与技术：团队建设活动</a:t>
            </a:r>
          </a:p>
        </p:txBody>
      </p:sp>
      <p:sp>
        <p:nvSpPr>
          <p:cNvPr id="9" name="副标题 8"/>
          <p:cNvSpPr txBox="1">
            <a:spLocks/>
          </p:cNvSpPr>
          <p:nvPr/>
        </p:nvSpPr>
        <p:spPr>
          <a:xfrm>
            <a:off x="467544" y="1072654"/>
            <a:ext cx="8208912" cy="356969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</a:pPr>
            <a:endParaRPr lang="en-US" altLang="zh-C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图示 2">
            <a:extLst>
              <a:ext uri="{FF2B5EF4-FFF2-40B4-BE49-F238E27FC236}">
                <a16:creationId xmlns:a16="http://schemas.microsoft.com/office/drawing/2014/main" id="{A9A928EA-CDAD-4ADC-BC4C-36CE31456AA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27735422"/>
              </p:ext>
            </p:extLst>
          </p:nvPr>
        </p:nvGraphicFramePr>
        <p:xfrm>
          <a:off x="1691680" y="769268"/>
          <a:ext cx="6890118" cy="48066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C15E3355-AA6C-406E-9B05-20AD1D6289EA}"/>
              </a:ext>
            </a:extLst>
          </p:cNvPr>
          <p:cNvSpPr txBox="1"/>
          <p:nvPr/>
        </p:nvSpPr>
        <p:spPr>
          <a:xfrm>
            <a:off x="370856" y="2281436"/>
            <a:ext cx="109621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7030A0"/>
                </a:solidFill>
              </a:rPr>
              <a:t>团队建设活动</a:t>
            </a:r>
          </a:p>
        </p:txBody>
      </p:sp>
    </p:spTree>
    <p:extLst>
      <p:ext uri="{BB962C8B-B14F-4D97-AF65-F5344CB8AC3E}">
        <p14:creationId xmlns:p14="http://schemas.microsoft.com/office/powerpoint/2010/main" val="488506611"/>
      </p:ext>
    </p:extLst>
  </p:cSld>
  <p:clrMapOvr>
    <a:masterClrMapping/>
  </p:clrMapOvr>
  <p:transition spd="slow">
    <p:wipe dir="r"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4126" y="121568"/>
            <a:ext cx="6654138" cy="647700"/>
          </a:xfrm>
        </p:spPr>
        <p:txBody>
          <a:bodyPr>
            <a:normAutofit/>
          </a:bodyPr>
          <a:lstStyle/>
          <a:p>
            <a:r>
              <a:rPr lang="en-US" altLang="zh-CN" dirty="0"/>
              <a:t>9.3  </a:t>
            </a:r>
            <a:r>
              <a:rPr lang="zh-CN" altLang="en-US" dirty="0"/>
              <a:t>工具与技术：团队建设活动</a:t>
            </a:r>
          </a:p>
        </p:txBody>
      </p:sp>
      <p:sp>
        <p:nvSpPr>
          <p:cNvPr id="9" name="副标题 8"/>
          <p:cNvSpPr txBox="1">
            <a:spLocks/>
          </p:cNvSpPr>
          <p:nvPr/>
        </p:nvSpPr>
        <p:spPr>
          <a:xfrm>
            <a:off x="467544" y="1072654"/>
            <a:ext cx="8208912" cy="356969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</a:pPr>
            <a:endParaRPr lang="en-US" altLang="zh-C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图示 2">
            <a:extLst>
              <a:ext uri="{FF2B5EF4-FFF2-40B4-BE49-F238E27FC236}">
                <a16:creationId xmlns:a16="http://schemas.microsoft.com/office/drawing/2014/main" id="{A9A928EA-CDAD-4ADC-BC4C-36CE31456AAB}"/>
              </a:ext>
            </a:extLst>
          </p:cNvPr>
          <p:cNvGraphicFramePr/>
          <p:nvPr/>
        </p:nvGraphicFramePr>
        <p:xfrm>
          <a:off x="1691680" y="769268"/>
          <a:ext cx="6890118" cy="48066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C15E3355-AA6C-406E-9B05-20AD1D6289EA}"/>
              </a:ext>
            </a:extLst>
          </p:cNvPr>
          <p:cNvSpPr txBox="1"/>
          <p:nvPr/>
        </p:nvSpPr>
        <p:spPr>
          <a:xfrm>
            <a:off x="370856" y="2281436"/>
            <a:ext cx="109621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7030A0"/>
                </a:solidFill>
              </a:rPr>
              <a:t>团队建设活动</a:t>
            </a:r>
          </a:p>
        </p:txBody>
      </p:sp>
      <p:sp>
        <p:nvSpPr>
          <p:cNvPr id="7" name="思想气泡: 云 6">
            <a:extLst>
              <a:ext uri="{FF2B5EF4-FFF2-40B4-BE49-F238E27FC236}">
                <a16:creationId xmlns:a16="http://schemas.microsoft.com/office/drawing/2014/main" id="{9D11764C-4B07-4DD7-A0C1-25B72D7D9934}"/>
              </a:ext>
            </a:extLst>
          </p:cNvPr>
          <p:cNvSpPr/>
          <p:nvPr/>
        </p:nvSpPr>
        <p:spPr>
          <a:xfrm>
            <a:off x="3995936" y="1489348"/>
            <a:ext cx="4176464" cy="2160240"/>
          </a:xfrm>
          <a:prstGeom prst="cloudCallout">
            <a:avLst>
              <a:gd name="adj1" fmla="val 31794"/>
              <a:gd name="adj2" fmla="val 101760"/>
            </a:avLst>
          </a:prstGeom>
          <a:solidFill>
            <a:schemeClr val="bg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rgbClr val="F44AF8"/>
                </a:solidFill>
              </a:rPr>
              <a:t>(1)</a:t>
            </a:r>
            <a:r>
              <a:rPr lang="zh-CN" altLang="en-US" sz="2400" b="1" dirty="0">
                <a:solidFill>
                  <a:srgbClr val="F44AF8"/>
                </a:solidFill>
              </a:rPr>
              <a:t>项目团队会议与</a:t>
            </a:r>
            <a:r>
              <a:rPr lang="en-US" altLang="zh-CN" sz="2400" b="1" dirty="0">
                <a:solidFill>
                  <a:srgbClr val="F44AF8"/>
                </a:solidFill>
              </a:rPr>
              <a:t>(2)</a:t>
            </a:r>
            <a:r>
              <a:rPr lang="zh-CN" altLang="en-US" sz="2400" b="1" dirty="0">
                <a:solidFill>
                  <a:srgbClr val="F44AF8"/>
                </a:solidFill>
              </a:rPr>
              <a:t>高级经理安排的团队建设会议冲突，怎么办？</a:t>
            </a:r>
          </a:p>
        </p:txBody>
      </p:sp>
    </p:spTree>
    <p:extLst>
      <p:ext uri="{BB962C8B-B14F-4D97-AF65-F5344CB8AC3E}">
        <p14:creationId xmlns:p14="http://schemas.microsoft.com/office/powerpoint/2010/main" val="3583921841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图示 2"/>
          <p:cNvGraphicFramePr/>
          <p:nvPr>
            <p:extLst>
              <p:ext uri="{D42A27DB-BD31-4B8C-83A1-F6EECF244321}">
                <p14:modId xmlns:p14="http://schemas.microsoft.com/office/powerpoint/2010/main" val="3102739842"/>
              </p:ext>
            </p:extLst>
          </p:nvPr>
        </p:nvGraphicFramePr>
        <p:xfrm>
          <a:off x="331928" y="913284"/>
          <a:ext cx="7548500" cy="46801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4126" y="121568"/>
            <a:ext cx="6654138" cy="647700"/>
          </a:xfrm>
        </p:spPr>
        <p:txBody>
          <a:bodyPr>
            <a:normAutofit/>
          </a:bodyPr>
          <a:lstStyle/>
          <a:p>
            <a:r>
              <a:rPr lang="en-US" altLang="zh-CN" dirty="0"/>
              <a:t>9.3  </a:t>
            </a:r>
            <a:r>
              <a:rPr lang="zh-CN" altLang="en-US" dirty="0"/>
              <a:t>工具与技术：团队建设活动</a:t>
            </a:r>
          </a:p>
        </p:txBody>
      </p:sp>
      <p:sp>
        <p:nvSpPr>
          <p:cNvPr id="9" name="副标题 8"/>
          <p:cNvSpPr txBox="1">
            <a:spLocks/>
          </p:cNvSpPr>
          <p:nvPr/>
        </p:nvSpPr>
        <p:spPr>
          <a:xfrm>
            <a:off x="294126" y="720218"/>
            <a:ext cx="8424936" cy="356969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团队发展阶段模型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：（布鲁斯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·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塔克曼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组织行为学）</a:t>
            </a: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</a:pPr>
            <a:endParaRPr lang="en-US" altLang="zh-C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263572" y="4795076"/>
            <a:ext cx="3057247" cy="33855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>
            <a:spAutoFit/>
          </a:bodyPr>
          <a:lstStyle/>
          <a:p>
            <a:pPr lvl="1" indent="-457200"/>
            <a:r>
              <a:rPr lang="zh-CN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形成阶段，团队酝酿，相互认识</a:t>
            </a:r>
            <a:endParaRPr lang="en-US" altLang="zh-C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339752" y="3982178"/>
            <a:ext cx="3467616" cy="33855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>
            <a:spAutoFit/>
          </a:bodyPr>
          <a:lstStyle/>
          <a:p>
            <a:pPr lvl="1" indent="-457200"/>
            <a:r>
              <a:rPr lang="zh-CN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震荡阶段，各种观念激烈竞争、碰撞</a:t>
            </a:r>
            <a:endParaRPr lang="en-US" altLang="zh-C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543180" y="3314969"/>
            <a:ext cx="3262432" cy="33855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>
            <a:spAutoFit/>
          </a:bodyPr>
          <a:lstStyle/>
          <a:p>
            <a:pPr lvl="1" indent="-457200"/>
            <a:r>
              <a:rPr lang="zh-CN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规范阶段，建立规则、价值、方法</a:t>
            </a:r>
            <a:endParaRPr lang="en-US" altLang="zh-C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133838" y="2678583"/>
            <a:ext cx="3057247" cy="33855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>
            <a:spAutoFit/>
          </a:bodyPr>
          <a:lstStyle/>
          <a:p>
            <a:pPr lvl="1" indent="-457200"/>
            <a:r>
              <a:rPr lang="zh-CN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成熟阶段，团队运作如一个整体</a:t>
            </a:r>
            <a:endParaRPr lang="en-US" altLang="zh-C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692326" y="2209981"/>
            <a:ext cx="2441694" cy="33855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>
            <a:spAutoFit/>
          </a:bodyPr>
          <a:lstStyle/>
          <a:p>
            <a:pPr lvl="1" indent="-457200"/>
            <a:r>
              <a:rPr lang="zh-CN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解散阶段，成员离开项目</a:t>
            </a:r>
            <a:endParaRPr lang="en-US" altLang="zh-CN" sz="1600" b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30DDBF2-5320-4B13-84BA-BD1F0B6178D4}"/>
              </a:ext>
            </a:extLst>
          </p:cNvPr>
          <p:cNvSpPr txBox="1"/>
          <p:nvPr/>
        </p:nvSpPr>
        <p:spPr>
          <a:xfrm>
            <a:off x="6444208" y="4706449"/>
            <a:ext cx="254902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7030A0"/>
                </a:solidFill>
              </a:rPr>
              <a:t>实际中团队发展轨迹</a:t>
            </a:r>
            <a:endParaRPr lang="en-US" altLang="zh-CN" sz="2000" dirty="0">
              <a:solidFill>
                <a:srgbClr val="7030A0"/>
              </a:solidFill>
            </a:endParaRPr>
          </a:p>
          <a:p>
            <a:r>
              <a:rPr lang="zh-CN" altLang="en-US" sz="2000" b="1" dirty="0">
                <a:solidFill>
                  <a:srgbClr val="7030A0"/>
                </a:solidFill>
              </a:rPr>
              <a:t>有可能是循环式的</a:t>
            </a:r>
            <a:endParaRPr lang="zh-CN" altLang="en-US" sz="20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2954199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10" grpId="0" animBg="1"/>
      <p:bldP spid="11" grpId="0" animBg="1"/>
      <p:bldP spid="12" grpId="0" animBg="1"/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标题 1">
            <a:extLst>
              <a:ext uri="{FF2B5EF4-FFF2-40B4-BE49-F238E27FC236}">
                <a16:creationId xmlns:a16="http://schemas.microsoft.com/office/drawing/2014/main" id="{0E8A7990-F5F8-49B6-8261-CF07F41FE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126" y="121568"/>
            <a:ext cx="5832475" cy="647700"/>
          </a:xfrm>
        </p:spPr>
        <p:txBody>
          <a:bodyPr/>
          <a:lstStyle/>
          <a:p>
            <a:r>
              <a:rPr lang="zh-CN" altLang="en-US" dirty="0"/>
              <a:t>目  录</a:t>
            </a:r>
          </a:p>
        </p:txBody>
      </p:sp>
      <p:sp>
        <p:nvSpPr>
          <p:cNvPr id="2" name="右大括号 1">
            <a:extLst>
              <a:ext uri="{FF2B5EF4-FFF2-40B4-BE49-F238E27FC236}">
                <a16:creationId xmlns:a16="http://schemas.microsoft.com/office/drawing/2014/main" id="{169D5385-9497-45AD-A94A-957982DF4A6E}"/>
              </a:ext>
            </a:extLst>
          </p:cNvPr>
          <p:cNvSpPr/>
          <p:nvPr/>
        </p:nvSpPr>
        <p:spPr>
          <a:xfrm>
            <a:off x="5948288" y="1560483"/>
            <a:ext cx="360040" cy="45043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18967AA-D899-400A-BA05-208ECA8BA514}"/>
              </a:ext>
            </a:extLst>
          </p:cNvPr>
          <p:cNvSpPr txBox="1"/>
          <p:nvPr/>
        </p:nvSpPr>
        <p:spPr>
          <a:xfrm>
            <a:off x="6599136" y="1610805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7030A0"/>
                </a:solidFill>
              </a:rPr>
              <a:t>规划</a:t>
            </a:r>
            <a:r>
              <a:rPr lang="zh-CN" altLang="en-US" sz="2000" b="1" dirty="0"/>
              <a:t>过程组</a:t>
            </a:r>
          </a:p>
        </p:txBody>
      </p:sp>
      <p:sp>
        <p:nvSpPr>
          <p:cNvPr id="24" name="右大括号 23">
            <a:extLst>
              <a:ext uri="{FF2B5EF4-FFF2-40B4-BE49-F238E27FC236}">
                <a16:creationId xmlns:a16="http://schemas.microsoft.com/office/drawing/2014/main" id="{90BF3362-4358-43AC-BE67-34710EF173C0}"/>
              </a:ext>
            </a:extLst>
          </p:cNvPr>
          <p:cNvSpPr/>
          <p:nvPr/>
        </p:nvSpPr>
        <p:spPr>
          <a:xfrm>
            <a:off x="5967924" y="3794988"/>
            <a:ext cx="360040" cy="40011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478EC3BE-129F-4973-AE69-D4E48D6F2ABA}"/>
              </a:ext>
            </a:extLst>
          </p:cNvPr>
          <p:cNvSpPr txBox="1"/>
          <p:nvPr/>
        </p:nvSpPr>
        <p:spPr>
          <a:xfrm>
            <a:off x="6613943" y="3794988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7030A0"/>
                </a:solidFill>
              </a:rPr>
              <a:t>监控</a:t>
            </a:r>
            <a:r>
              <a:rPr lang="zh-CN" altLang="en-US" sz="2000" b="1" dirty="0"/>
              <a:t>过程组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7FE587E0-923F-4EC4-8309-CB19544CF2D6}"/>
              </a:ext>
            </a:extLst>
          </p:cNvPr>
          <p:cNvSpPr txBox="1"/>
          <p:nvPr/>
        </p:nvSpPr>
        <p:spPr>
          <a:xfrm>
            <a:off x="1051494" y="1417340"/>
            <a:ext cx="4816650" cy="27970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i="1" dirty="0">
                <a:solidFill>
                  <a:srgbClr val="0255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9.1</a:t>
            </a:r>
            <a:r>
              <a:rPr lang="en-US" altLang="zh-CN" sz="2400" b="1" dirty="0">
                <a:solidFill>
                  <a:srgbClr val="0255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400" b="1" dirty="0">
                <a:solidFill>
                  <a:srgbClr val="0255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规划项目人力资源管理</a:t>
            </a:r>
          </a:p>
          <a:p>
            <a:pPr>
              <a:lnSpc>
                <a:spcPct val="150000"/>
              </a:lnSpc>
            </a:pPr>
            <a:r>
              <a:rPr lang="en-US" altLang="zh-CN" sz="2400" b="1" i="1" dirty="0">
                <a:solidFill>
                  <a:srgbClr val="0255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9.2</a:t>
            </a:r>
            <a:r>
              <a:rPr lang="en-US" altLang="zh-CN" sz="2400" b="1" dirty="0">
                <a:solidFill>
                  <a:srgbClr val="0255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400" b="1" dirty="0">
                <a:solidFill>
                  <a:srgbClr val="0255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组建项目团队</a:t>
            </a:r>
          </a:p>
          <a:p>
            <a:pPr>
              <a:lnSpc>
                <a:spcPct val="150000"/>
              </a:lnSpc>
            </a:pPr>
            <a:r>
              <a:rPr lang="en-US" altLang="zh-CN" sz="2400" b="1" i="1" dirty="0">
                <a:solidFill>
                  <a:srgbClr val="0255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9.3</a:t>
            </a:r>
            <a:r>
              <a:rPr lang="en-US" altLang="zh-CN" sz="2400" b="1" dirty="0">
                <a:solidFill>
                  <a:srgbClr val="0255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400" b="1" dirty="0">
                <a:solidFill>
                  <a:srgbClr val="0255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建设项目团队</a:t>
            </a:r>
          </a:p>
          <a:p>
            <a:pPr>
              <a:lnSpc>
                <a:spcPct val="150000"/>
              </a:lnSpc>
            </a:pPr>
            <a:r>
              <a:rPr lang="en-US" altLang="zh-CN" sz="2400" b="1" i="1" dirty="0">
                <a:solidFill>
                  <a:srgbClr val="0255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9.4</a:t>
            </a:r>
            <a:r>
              <a:rPr lang="en-US" altLang="zh-CN" sz="2400" b="1" dirty="0">
                <a:solidFill>
                  <a:srgbClr val="0255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400" b="1" dirty="0">
                <a:solidFill>
                  <a:srgbClr val="0255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管理项目团队</a:t>
            </a:r>
            <a:endParaRPr lang="en-US" altLang="zh-CN" sz="2400" b="1" dirty="0">
              <a:solidFill>
                <a:srgbClr val="0255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i="1" dirty="0">
                <a:solidFill>
                  <a:srgbClr val="0255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9.5</a:t>
            </a:r>
            <a:r>
              <a:rPr lang="en-US" altLang="zh-CN" sz="2400" b="1" dirty="0">
                <a:solidFill>
                  <a:srgbClr val="0255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sz="2400" b="1" dirty="0">
                <a:solidFill>
                  <a:srgbClr val="0255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控制资源</a:t>
            </a:r>
          </a:p>
        </p:txBody>
      </p:sp>
      <p:sp>
        <p:nvSpPr>
          <p:cNvPr id="15" name="右大括号 14">
            <a:extLst>
              <a:ext uri="{FF2B5EF4-FFF2-40B4-BE49-F238E27FC236}">
                <a16:creationId xmlns:a16="http://schemas.microsoft.com/office/drawing/2014/main" id="{9C407EEF-4208-49FF-9526-FA507D4D5A6B}"/>
              </a:ext>
            </a:extLst>
          </p:cNvPr>
          <p:cNvSpPr/>
          <p:nvPr/>
        </p:nvSpPr>
        <p:spPr>
          <a:xfrm>
            <a:off x="5967924" y="2182298"/>
            <a:ext cx="360040" cy="144016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F8AB97AD-5070-4081-909C-034003DD32DF}"/>
              </a:ext>
            </a:extLst>
          </p:cNvPr>
          <p:cNvSpPr txBox="1"/>
          <p:nvPr/>
        </p:nvSpPr>
        <p:spPr>
          <a:xfrm>
            <a:off x="6613943" y="2702323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7030A0"/>
                </a:solidFill>
              </a:rPr>
              <a:t>执行</a:t>
            </a:r>
            <a:r>
              <a:rPr lang="zh-CN" altLang="en-US" sz="2000" b="1" dirty="0"/>
              <a:t>过程组</a:t>
            </a:r>
          </a:p>
        </p:txBody>
      </p:sp>
    </p:spTree>
    <p:extLst>
      <p:ext uri="{BB962C8B-B14F-4D97-AF65-F5344CB8AC3E}">
        <p14:creationId xmlns:p14="http://schemas.microsoft.com/office/powerpoint/2010/main" val="2388635661"/>
      </p:ext>
    </p:extLst>
  </p:cSld>
  <p:clrMapOvr>
    <a:masterClrMapping/>
  </p:clrMapOvr>
  <p:transition spd="slow">
    <p:wipe dir="r"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4126" y="121568"/>
            <a:ext cx="6654138" cy="647700"/>
          </a:xfrm>
        </p:spPr>
        <p:txBody>
          <a:bodyPr>
            <a:normAutofit/>
          </a:bodyPr>
          <a:lstStyle/>
          <a:p>
            <a:r>
              <a:rPr lang="en-US" altLang="zh-CN" dirty="0"/>
              <a:t>9.3  </a:t>
            </a:r>
            <a:r>
              <a:rPr lang="zh-CN" altLang="en-US" dirty="0"/>
              <a:t>工具与技术：团队建设活动</a:t>
            </a:r>
          </a:p>
        </p:txBody>
      </p:sp>
      <p:sp>
        <p:nvSpPr>
          <p:cNvPr id="9" name="副标题 8"/>
          <p:cNvSpPr txBox="1">
            <a:spLocks/>
          </p:cNvSpPr>
          <p:nvPr/>
        </p:nvSpPr>
        <p:spPr>
          <a:xfrm>
            <a:off x="294126" y="720218"/>
            <a:ext cx="8424936" cy="356969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团队发展阶段模型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：（布鲁斯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·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塔克曼，组织行为学）</a:t>
            </a: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</a:pPr>
            <a:endParaRPr lang="en-US" altLang="zh-C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73FE347F-B941-4AE9-AF14-6CAE8A6580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689" y="1367918"/>
            <a:ext cx="7940621" cy="4308415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96EC1BDB-E849-43A3-88ED-1A4799731E67}"/>
              </a:ext>
            </a:extLst>
          </p:cNvPr>
          <p:cNvSpPr txBox="1"/>
          <p:nvPr/>
        </p:nvSpPr>
        <p:spPr>
          <a:xfrm>
            <a:off x="4355976" y="530700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阶段</a:t>
            </a:r>
          </a:p>
        </p:txBody>
      </p:sp>
    </p:spTree>
    <p:extLst>
      <p:ext uri="{BB962C8B-B14F-4D97-AF65-F5344CB8AC3E}">
        <p14:creationId xmlns:p14="http://schemas.microsoft.com/office/powerpoint/2010/main" val="701373550"/>
      </p:ext>
    </p:extLst>
  </p:cSld>
  <p:clrMapOvr>
    <a:masterClrMapping/>
  </p:clrMapOvr>
  <p:transition spd="slow">
    <p:wipe dir="r"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9D7A9E9B-1BFC-47E5-8A10-989997DDB81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/>
          <a:stretch/>
        </p:blipFill>
        <p:spPr>
          <a:xfrm>
            <a:off x="201174" y="1243382"/>
            <a:ext cx="8648700" cy="44577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4126" y="121568"/>
            <a:ext cx="6654138" cy="647700"/>
          </a:xfrm>
        </p:spPr>
        <p:txBody>
          <a:bodyPr>
            <a:normAutofit/>
          </a:bodyPr>
          <a:lstStyle/>
          <a:p>
            <a:r>
              <a:rPr lang="en-US" altLang="zh-CN" dirty="0"/>
              <a:t>9.3  </a:t>
            </a:r>
            <a:r>
              <a:rPr lang="zh-CN" altLang="en-US" dirty="0"/>
              <a:t>工具与技术：团队建设活动</a:t>
            </a:r>
          </a:p>
        </p:txBody>
      </p:sp>
      <p:sp>
        <p:nvSpPr>
          <p:cNvPr id="9" name="副标题 8"/>
          <p:cNvSpPr txBox="1">
            <a:spLocks/>
          </p:cNvSpPr>
          <p:nvPr/>
        </p:nvSpPr>
        <p:spPr>
          <a:xfrm>
            <a:off x="294126" y="720218"/>
            <a:ext cx="8424936" cy="356969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团队发展阶段模型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：（布鲁斯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·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塔克曼，组织行为学）</a:t>
            </a: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</a:pPr>
            <a:endParaRPr lang="en-US" altLang="zh-C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BE63794-BB08-41CF-9A97-0ADCE5375A33}"/>
              </a:ext>
            </a:extLst>
          </p:cNvPr>
          <p:cNvSpPr/>
          <p:nvPr/>
        </p:nvSpPr>
        <p:spPr>
          <a:xfrm>
            <a:off x="1403648" y="5224100"/>
            <a:ext cx="10310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哀痛期</a:t>
            </a:r>
            <a:r>
              <a:rPr lang="en-US" altLang="zh-CN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0701505"/>
      </p:ext>
    </p:extLst>
  </p:cSld>
  <p:clrMapOvr>
    <a:masterClrMapping/>
  </p:clrMapOvr>
  <p:transition spd="slow">
    <p:wipe dir="r"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4126" y="121568"/>
            <a:ext cx="6654138" cy="647700"/>
          </a:xfrm>
        </p:spPr>
        <p:txBody>
          <a:bodyPr>
            <a:normAutofit/>
          </a:bodyPr>
          <a:lstStyle/>
          <a:p>
            <a:r>
              <a:rPr lang="en-US" altLang="zh-CN" dirty="0"/>
              <a:t>9.3  </a:t>
            </a:r>
            <a:r>
              <a:rPr lang="zh-CN" altLang="en-US" dirty="0"/>
              <a:t>工具与技术：团队建设活动</a:t>
            </a:r>
          </a:p>
        </p:txBody>
      </p:sp>
      <p:sp>
        <p:nvSpPr>
          <p:cNvPr id="9" name="副标题 8"/>
          <p:cNvSpPr txBox="1">
            <a:spLocks/>
          </p:cNvSpPr>
          <p:nvPr/>
        </p:nvSpPr>
        <p:spPr>
          <a:xfrm>
            <a:off x="92923" y="1129308"/>
            <a:ext cx="8208912" cy="356969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</a:pPr>
            <a:endParaRPr lang="zh-C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DB48635-E677-4795-B6B4-3658AAA8D3D5}"/>
              </a:ext>
            </a:extLst>
          </p:cNvPr>
          <p:cNvSpPr txBox="1"/>
          <p:nvPr/>
        </p:nvSpPr>
        <p:spPr>
          <a:xfrm>
            <a:off x="259440" y="2442001"/>
            <a:ext cx="195327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C00000"/>
                </a:solidFill>
              </a:rPr>
              <a:t>项目成员的激励理论</a:t>
            </a:r>
          </a:p>
        </p:txBody>
      </p:sp>
      <p:graphicFrame>
        <p:nvGraphicFramePr>
          <p:cNvPr id="3" name="图示 2">
            <a:extLst>
              <a:ext uri="{FF2B5EF4-FFF2-40B4-BE49-F238E27FC236}">
                <a16:creationId xmlns:a16="http://schemas.microsoft.com/office/drawing/2014/main" id="{B081CF62-0704-4AB1-8F7C-38BDD104EA5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77843904"/>
              </p:ext>
            </p:extLst>
          </p:nvPr>
        </p:nvGraphicFramePr>
        <p:xfrm>
          <a:off x="1893123" y="769268"/>
          <a:ext cx="6408712" cy="49457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48291250"/>
      </p:ext>
    </p:extLst>
  </p:cSld>
  <p:clrMapOvr>
    <a:masterClrMapping/>
  </p:clrMapOvr>
  <p:transition spd="slow">
    <p:wipe dir="r"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6AED922D-401B-4659-A24A-1A791DC2CA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892928"/>
            <a:ext cx="8334445" cy="482207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4126" y="121568"/>
            <a:ext cx="6654138" cy="647700"/>
          </a:xfrm>
        </p:spPr>
        <p:txBody>
          <a:bodyPr>
            <a:normAutofit/>
          </a:bodyPr>
          <a:lstStyle/>
          <a:p>
            <a:r>
              <a:rPr lang="en-US" altLang="zh-CN" dirty="0"/>
              <a:t>9.3  </a:t>
            </a:r>
            <a:r>
              <a:rPr lang="zh-CN" altLang="en-US" dirty="0"/>
              <a:t>工具与技术：团队建设活动</a:t>
            </a:r>
          </a:p>
        </p:txBody>
      </p:sp>
      <p:sp>
        <p:nvSpPr>
          <p:cNvPr id="34" name="object 2">
            <a:extLst>
              <a:ext uri="{FF2B5EF4-FFF2-40B4-BE49-F238E27FC236}">
                <a16:creationId xmlns:a16="http://schemas.microsoft.com/office/drawing/2014/main" id="{1C7B5AD9-6BD1-4FF3-9E68-4E65A5B03062}"/>
              </a:ext>
            </a:extLst>
          </p:cNvPr>
          <p:cNvSpPr txBox="1">
            <a:spLocks/>
          </p:cNvSpPr>
          <p:nvPr/>
        </p:nvSpPr>
        <p:spPr>
          <a:xfrm>
            <a:off x="406943" y="971876"/>
            <a:ext cx="2940921" cy="352019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200" b="1" kern="120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marL="12700">
              <a:spcBef>
                <a:spcPts val="105"/>
              </a:spcBef>
            </a:pPr>
            <a:r>
              <a:rPr lang="zh-CN" altLang="en-US" dirty="0">
                <a:solidFill>
                  <a:srgbClr val="C00000"/>
                </a:solidFill>
              </a:rPr>
              <a:t>马斯洛的需求层次理论</a:t>
            </a:r>
          </a:p>
        </p:txBody>
      </p:sp>
    </p:spTree>
    <p:extLst>
      <p:ext uri="{BB962C8B-B14F-4D97-AF65-F5344CB8AC3E}">
        <p14:creationId xmlns:p14="http://schemas.microsoft.com/office/powerpoint/2010/main" val="871730478"/>
      </p:ext>
    </p:extLst>
  </p:cSld>
  <p:clrMapOvr>
    <a:masterClrMapping/>
  </p:clrMapOvr>
  <p:transition spd="slow">
    <p:wipe dir="r"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4126" y="121568"/>
            <a:ext cx="6654138" cy="647700"/>
          </a:xfrm>
        </p:spPr>
        <p:txBody>
          <a:bodyPr>
            <a:normAutofit/>
          </a:bodyPr>
          <a:lstStyle/>
          <a:p>
            <a:r>
              <a:rPr lang="en-US" altLang="zh-CN" dirty="0"/>
              <a:t>9.3  </a:t>
            </a:r>
            <a:r>
              <a:rPr lang="zh-CN" altLang="en-US" dirty="0"/>
              <a:t>工具与技术：团队建设活动</a:t>
            </a:r>
          </a:p>
        </p:txBody>
      </p:sp>
      <p:sp>
        <p:nvSpPr>
          <p:cNvPr id="34" name="object 2">
            <a:extLst>
              <a:ext uri="{FF2B5EF4-FFF2-40B4-BE49-F238E27FC236}">
                <a16:creationId xmlns:a16="http://schemas.microsoft.com/office/drawing/2014/main" id="{1C7B5AD9-6BD1-4FF3-9E68-4E65A5B03062}"/>
              </a:ext>
            </a:extLst>
          </p:cNvPr>
          <p:cNvSpPr txBox="1">
            <a:spLocks/>
          </p:cNvSpPr>
          <p:nvPr/>
        </p:nvSpPr>
        <p:spPr>
          <a:xfrm>
            <a:off x="406943" y="971876"/>
            <a:ext cx="4381081" cy="352019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200" b="1" kern="120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marL="12700">
              <a:spcBef>
                <a:spcPts val="105"/>
              </a:spcBef>
            </a:pPr>
            <a:r>
              <a:rPr lang="zh-CN" altLang="en-US" dirty="0">
                <a:solidFill>
                  <a:srgbClr val="C00000"/>
                </a:solidFill>
              </a:rPr>
              <a:t>马斯洛的需求层次理论的</a:t>
            </a:r>
            <a:r>
              <a:rPr lang="zh-CN" altLang="en-US" dirty="0">
                <a:solidFill>
                  <a:srgbClr val="0070C0"/>
                </a:solidFill>
              </a:rPr>
              <a:t>激励措施</a:t>
            </a:r>
          </a:p>
        </p:txBody>
      </p:sp>
      <p:graphicFrame>
        <p:nvGraphicFramePr>
          <p:cNvPr id="3" name="图示 2">
            <a:extLst>
              <a:ext uri="{FF2B5EF4-FFF2-40B4-BE49-F238E27FC236}">
                <a16:creationId xmlns:a16="http://schemas.microsoft.com/office/drawing/2014/main" id="{38803D73-CC81-478D-8885-BF1A831AB02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97105776"/>
              </p:ext>
            </p:extLst>
          </p:nvPr>
        </p:nvGraphicFramePr>
        <p:xfrm>
          <a:off x="107504" y="1323894"/>
          <a:ext cx="8928992" cy="43911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34800269"/>
      </p:ext>
    </p:extLst>
  </p:cSld>
  <p:clrMapOvr>
    <a:masterClrMapping/>
  </p:clrMapOvr>
  <p:transition spd="slow">
    <p:wipe dir="r"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4126" y="121568"/>
            <a:ext cx="6654138" cy="647700"/>
          </a:xfrm>
        </p:spPr>
        <p:txBody>
          <a:bodyPr>
            <a:normAutofit/>
          </a:bodyPr>
          <a:lstStyle/>
          <a:p>
            <a:r>
              <a:rPr lang="en-US" altLang="zh-CN" dirty="0"/>
              <a:t>9.3  </a:t>
            </a:r>
            <a:r>
              <a:rPr lang="zh-CN" altLang="en-US" dirty="0"/>
              <a:t>工具与技术：团队建设活动</a:t>
            </a:r>
          </a:p>
        </p:txBody>
      </p:sp>
      <p:sp>
        <p:nvSpPr>
          <p:cNvPr id="3" name="object 2">
            <a:extLst>
              <a:ext uri="{FF2B5EF4-FFF2-40B4-BE49-F238E27FC236}">
                <a16:creationId xmlns:a16="http://schemas.microsoft.com/office/drawing/2014/main" id="{08EF94B6-A1C4-4283-A535-3268D67F5D8E}"/>
              </a:ext>
            </a:extLst>
          </p:cNvPr>
          <p:cNvSpPr txBox="1">
            <a:spLocks/>
          </p:cNvSpPr>
          <p:nvPr/>
        </p:nvSpPr>
        <p:spPr>
          <a:xfrm>
            <a:off x="272433" y="2002021"/>
            <a:ext cx="1457865" cy="68993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200" b="1" kern="120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zh-CN" altLang="en-US" dirty="0">
                <a:solidFill>
                  <a:srgbClr val="C00000"/>
                </a:solidFill>
              </a:rPr>
              <a:t>海兹伯格的激励理论</a:t>
            </a:r>
          </a:p>
        </p:txBody>
      </p:sp>
      <p:sp>
        <p:nvSpPr>
          <p:cNvPr id="4" name="object 5">
            <a:extLst>
              <a:ext uri="{FF2B5EF4-FFF2-40B4-BE49-F238E27FC236}">
                <a16:creationId xmlns:a16="http://schemas.microsoft.com/office/drawing/2014/main" id="{E22EF90C-743D-4D11-8689-215BD5AC6E9C}"/>
              </a:ext>
            </a:extLst>
          </p:cNvPr>
          <p:cNvSpPr/>
          <p:nvPr/>
        </p:nvSpPr>
        <p:spPr>
          <a:xfrm>
            <a:off x="2123296" y="1369341"/>
            <a:ext cx="2914015" cy="4015740"/>
          </a:xfrm>
          <a:custGeom>
            <a:avLst/>
            <a:gdLst/>
            <a:ahLst/>
            <a:cxnLst/>
            <a:rect l="l" t="t" r="r" b="b"/>
            <a:pathLst>
              <a:path w="2914015" h="4015740">
                <a:moveTo>
                  <a:pt x="2805303" y="0"/>
                </a:moveTo>
                <a:lnTo>
                  <a:pt x="108597" y="0"/>
                </a:lnTo>
                <a:lnTo>
                  <a:pt x="66329" y="8536"/>
                </a:lnTo>
                <a:lnTo>
                  <a:pt x="31810" y="31813"/>
                </a:lnTo>
                <a:lnTo>
                  <a:pt x="8535" y="66329"/>
                </a:lnTo>
                <a:lnTo>
                  <a:pt x="0" y="108584"/>
                </a:lnTo>
                <a:lnTo>
                  <a:pt x="0" y="3907142"/>
                </a:lnTo>
                <a:lnTo>
                  <a:pt x="8535" y="3949410"/>
                </a:lnTo>
                <a:lnTo>
                  <a:pt x="31810" y="3983929"/>
                </a:lnTo>
                <a:lnTo>
                  <a:pt x="66329" y="4007204"/>
                </a:lnTo>
                <a:lnTo>
                  <a:pt x="108597" y="4015740"/>
                </a:lnTo>
                <a:lnTo>
                  <a:pt x="2805303" y="4015740"/>
                </a:lnTo>
                <a:lnTo>
                  <a:pt x="2847558" y="4007204"/>
                </a:lnTo>
                <a:lnTo>
                  <a:pt x="2882074" y="3983929"/>
                </a:lnTo>
                <a:lnTo>
                  <a:pt x="2905351" y="3949410"/>
                </a:lnTo>
                <a:lnTo>
                  <a:pt x="2913888" y="3907142"/>
                </a:lnTo>
                <a:lnTo>
                  <a:pt x="2913888" y="108584"/>
                </a:lnTo>
                <a:lnTo>
                  <a:pt x="2905351" y="66329"/>
                </a:lnTo>
                <a:lnTo>
                  <a:pt x="2882074" y="31813"/>
                </a:lnTo>
                <a:lnTo>
                  <a:pt x="2847558" y="8536"/>
                </a:lnTo>
                <a:lnTo>
                  <a:pt x="2805303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6">
            <a:extLst>
              <a:ext uri="{FF2B5EF4-FFF2-40B4-BE49-F238E27FC236}">
                <a16:creationId xmlns:a16="http://schemas.microsoft.com/office/drawing/2014/main" id="{5FEE5D5D-C810-40BB-9E94-D49DEAAE913F}"/>
              </a:ext>
            </a:extLst>
          </p:cNvPr>
          <p:cNvSpPr/>
          <p:nvPr/>
        </p:nvSpPr>
        <p:spPr>
          <a:xfrm>
            <a:off x="2123296" y="1369341"/>
            <a:ext cx="2914015" cy="4015740"/>
          </a:xfrm>
          <a:custGeom>
            <a:avLst/>
            <a:gdLst/>
            <a:ahLst/>
            <a:cxnLst/>
            <a:rect l="l" t="t" r="r" b="b"/>
            <a:pathLst>
              <a:path w="2914015" h="4015740">
                <a:moveTo>
                  <a:pt x="0" y="108584"/>
                </a:moveTo>
                <a:lnTo>
                  <a:pt x="8535" y="66329"/>
                </a:lnTo>
                <a:lnTo>
                  <a:pt x="31810" y="31813"/>
                </a:lnTo>
                <a:lnTo>
                  <a:pt x="66329" y="8536"/>
                </a:lnTo>
                <a:lnTo>
                  <a:pt x="108597" y="0"/>
                </a:lnTo>
                <a:lnTo>
                  <a:pt x="2805303" y="0"/>
                </a:lnTo>
                <a:lnTo>
                  <a:pt x="2847558" y="8536"/>
                </a:lnTo>
                <a:lnTo>
                  <a:pt x="2882074" y="31813"/>
                </a:lnTo>
                <a:lnTo>
                  <a:pt x="2905351" y="66329"/>
                </a:lnTo>
                <a:lnTo>
                  <a:pt x="2913888" y="108584"/>
                </a:lnTo>
                <a:lnTo>
                  <a:pt x="2913888" y="3907142"/>
                </a:lnTo>
                <a:lnTo>
                  <a:pt x="2905351" y="3949410"/>
                </a:lnTo>
                <a:lnTo>
                  <a:pt x="2882074" y="3983929"/>
                </a:lnTo>
                <a:lnTo>
                  <a:pt x="2847558" y="4007204"/>
                </a:lnTo>
                <a:lnTo>
                  <a:pt x="2805303" y="4015740"/>
                </a:lnTo>
                <a:lnTo>
                  <a:pt x="108597" y="4015740"/>
                </a:lnTo>
                <a:lnTo>
                  <a:pt x="66329" y="4007204"/>
                </a:lnTo>
                <a:lnTo>
                  <a:pt x="31810" y="3983929"/>
                </a:lnTo>
                <a:lnTo>
                  <a:pt x="8535" y="3949410"/>
                </a:lnTo>
                <a:lnTo>
                  <a:pt x="0" y="3907142"/>
                </a:lnTo>
                <a:lnTo>
                  <a:pt x="0" y="108584"/>
                </a:lnTo>
                <a:close/>
              </a:path>
            </a:pathLst>
          </a:custGeom>
          <a:ln w="12192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7">
            <a:extLst>
              <a:ext uri="{FF2B5EF4-FFF2-40B4-BE49-F238E27FC236}">
                <a16:creationId xmlns:a16="http://schemas.microsoft.com/office/drawing/2014/main" id="{CD7A6F00-08B8-4DDF-B5C4-22B93A9D2D46}"/>
              </a:ext>
            </a:extLst>
          </p:cNvPr>
          <p:cNvSpPr txBox="1"/>
          <p:nvPr/>
        </p:nvSpPr>
        <p:spPr>
          <a:xfrm>
            <a:off x="2344987" y="2431314"/>
            <a:ext cx="2613660" cy="173573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indent="-457834">
              <a:lnSpc>
                <a:spcPct val="100000"/>
              </a:lnSpc>
              <a:spcBef>
                <a:spcPts val="95"/>
              </a:spcBef>
              <a:buFont typeface="Wingdings"/>
              <a:buChar char=""/>
              <a:tabLst>
                <a:tab pos="469900" algn="l"/>
                <a:tab pos="470534" algn="l"/>
              </a:tabLst>
            </a:pPr>
            <a:r>
              <a:rPr sz="2800" spc="-5" dirty="0">
                <a:latin typeface="华文新魏"/>
                <a:cs typeface="华文新魏"/>
              </a:rPr>
              <a:t>成就感</a:t>
            </a:r>
            <a:endParaRPr sz="2800" dirty="0">
              <a:latin typeface="华文新魏"/>
              <a:cs typeface="华文新魏"/>
            </a:endParaRPr>
          </a:p>
          <a:p>
            <a:pPr marL="469900" indent="-457834">
              <a:lnSpc>
                <a:spcPct val="100000"/>
              </a:lnSpc>
              <a:buFont typeface="Wingdings"/>
              <a:buChar char=""/>
              <a:tabLst>
                <a:tab pos="469900" algn="l"/>
                <a:tab pos="470534" algn="l"/>
              </a:tabLst>
            </a:pPr>
            <a:r>
              <a:rPr sz="2800" spc="-10" dirty="0">
                <a:latin typeface="华文新魏"/>
                <a:cs typeface="华文新魏"/>
              </a:rPr>
              <a:t>责任感</a:t>
            </a:r>
            <a:endParaRPr sz="2800" dirty="0">
              <a:latin typeface="华文新魏"/>
              <a:cs typeface="华文新魏"/>
            </a:endParaRPr>
          </a:p>
          <a:p>
            <a:pPr marL="469900" indent="-457834">
              <a:lnSpc>
                <a:spcPct val="100000"/>
              </a:lnSpc>
              <a:spcBef>
                <a:spcPts val="5"/>
              </a:spcBef>
              <a:buFont typeface="Wingdings"/>
              <a:buChar char=""/>
              <a:tabLst>
                <a:tab pos="469900" algn="l"/>
                <a:tab pos="470534" algn="l"/>
              </a:tabLst>
            </a:pPr>
            <a:r>
              <a:rPr sz="2800" spc="-5" dirty="0">
                <a:latin typeface="华文新魏"/>
                <a:cs typeface="华文新魏"/>
              </a:rPr>
              <a:t>晋升</a:t>
            </a:r>
            <a:endParaRPr sz="2800" dirty="0">
              <a:latin typeface="华文新魏"/>
              <a:cs typeface="华文新魏"/>
            </a:endParaRPr>
          </a:p>
          <a:p>
            <a:pPr marL="469900" indent="-457834">
              <a:lnSpc>
                <a:spcPct val="100000"/>
              </a:lnSpc>
              <a:buFont typeface="Wingdings"/>
              <a:buChar char=""/>
              <a:tabLst>
                <a:tab pos="469900" algn="l"/>
                <a:tab pos="470534" algn="l"/>
              </a:tabLst>
            </a:pPr>
            <a:r>
              <a:rPr sz="2800" spc="-5" dirty="0" err="1">
                <a:latin typeface="华文新魏"/>
                <a:cs typeface="华文新魏"/>
              </a:rPr>
              <a:t>被赏识、认可</a:t>
            </a:r>
            <a:endParaRPr sz="2800" dirty="0">
              <a:latin typeface="华文新魏"/>
              <a:cs typeface="华文新魏"/>
            </a:endParaRPr>
          </a:p>
        </p:txBody>
      </p:sp>
      <p:sp>
        <p:nvSpPr>
          <p:cNvPr id="7" name="object 8">
            <a:extLst>
              <a:ext uri="{FF2B5EF4-FFF2-40B4-BE49-F238E27FC236}">
                <a16:creationId xmlns:a16="http://schemas.microsoft.com/office/drawing/2014/main" id="{A625C090-A733-4CB7-B669-1833C82B461A}"/>
              </a:ext>
            </a:extLst>
          </p:cNvPr>
          <p:cNvSpPr/>
          <p:nvPr/>
        </p:nvSpPr>
        <p:spPr>
          <a:xfrm>
            <a:off x="2051668" y="927381"/>
            <a:ext cx="3168650" cy="1313815"/>
          </a:xfrm>
          <a:custGeom>
            <a:avLst/>
            <a:gdLst/>
            <a:ahLst/>
            <a:cxnLst/>
            <a:rect l="l" t="t" r="r" b="b"/>
            <a:pathLst>
              <a:path w="3168650" h="1313814">
                <a:moveTo>
                  <a:pt x="2949447" y="0"/>
                </a:moveTo>
                <a:lnTo>
                  <a:pt x="218948" y="0"/>
                </a:lnTo>
                <a:lnTo>
                  <a:pt x="168746" y="5783"/>
                </a:lnTo>
                <a:lnTo>
                  <a:pt x="122662" y="22257"/>
                </a:lnTo>
                <a:lnTo>
                  <a:pt x="82009" y="48105"/>
                </a:lnTo>
                <a:lnTo>
                  <a:pt x="48101" y="82014"/>
                </a:lnTo>
                <a:lnTo>
                  <a:pt x="22254" y="122667"/>
                </a:lnTo>
                <a:lnTo>
                  <a:pt x="5782" y="168750"/>
                </a:lnTo>
                <a:lnTo>
                  <a:pt x="0" y="218948"/>
                </a:lnTo>
                <a:lnTo>
                  <a:pt x="0" y="1094739"/>
                </a:lnTo>
                <a:lnTo>
                  <a:pt x="5782" y="1144937"/>
                </a:lnTo>
                <a:lnTo>
                  <a:pt x="22254" y="1191020"/>
                </a:lnTo>
                <a:lnTo>
                  <a:pt x="48101" y="1231673"/>
                </a:lnTo>
                <a:lnTo>
                  <a:pt x="82009" y="1265582"/>
                </a:lnTo>
                <a:lnTo>
                  <a:pt x="122662" y="1291430"/>
                </a:lnTo>
                <a:lnTo>
                  <a:pt x="168746" y="1307904"/>
                </a:lnTo>
                <a:lnTo>
                  <a:pt x="218948" y="1313688"/>
                </a:lnTo>
                <a:lnTo>
                  <a:pt x="2949447" y="1313688"/>
                </a:lnTo>
                <a:lnTo>
                  <a:pt x="2999645" y="1307904"/>
                </a:lnTo>
                <a:lnTo>
                  <a:pt x="3045728" y="1291430"/>
                </a:lnTo>
                <a:lnTo>
                  <a:pt x="3086381" y="1265582"/>
                </a:lnTo>
                <a:lnTo>
                  <a:pt x="3120290" y="1231673"/>
                </a:lnTo>
                <a:lnTo>
                  <a:pt x="3146138" y="1191020"/>
                </a:lnTo>
                <a:lnTo>
                  <a:pt x="3162612" y="1144937"/>
                </a:lnTo>
                <a:lnTo>
                  <a:pt x="3168396" y="1094739"/>
                </a:lnTo>
                <a:lnTo>
                  <a:pt x="3168396" y="218948"/>
                </a:lnTo>
                <a:lnTo>
                  <a:pt x="3162612" y="168750"/>
                </a:lnTo>
                <a:lnTo>
                  <a:pt x="3146138" y="122667"/>
                </a:lnTo>
                <a:lnTo>
                  <a:pt x="3120290" y="82014"/>
                </a:lnTo>
                <a:lnTo>
                  <a:pt x="3086381" y="48105"/>
                </a:lnTo>
                <a:lnTo>
                  <a:pt x="3045728" y="22257"/>
                </a:lnTo>
                <a:lnTo>
                  <a:pt x="2999645" y="5783"/>
                </a:lnTo>
                <a:lnTo>
                  <a:pt x="2949447" y="0"/>
                </a:lnTo>
                <a:close/>
              </a:path>
            </a:pathLst>
          </a:custGeom>
          <a:solidFill>
            <a:srgbClr val="99B5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9">
            <a:extLst>
              <a:ext uri="{FF2B5EF4-FFF2-40B4-BE49-F238E27FC236}">
                <a16:creationId xmlns:a16="http://schemas.microsoft.com/office/drawing/2014/main" id="{331BDE4D-C5E4-44E5-8862-C37FAE30E310}"/>
              </a:ext>
            </a:extLst>
          </p:cNvPr>
          <p:cNvSpPr/>
          <p:nvPr/>
        </p:nvSpPr>
        <p:spPr>
          <a:xfrm>
            <a:off x="2052430" y="1092735"/>
            <a:ext cx="3168650" cy="984885"/>
          </a:xfrm>
          <a:custGeom>
            <a:avLst/>
            <a:gdLst/>
            <a:ahLst/>
            <a:cxnLst/>
            <a:rect l="l" t="t" r="r" b="b"/>
            <a:pathLst>
              <a:path w="3168650" h="984885">
                <a:moveTo>
                  <a:pt x="3004311" y="0"/>
                </a:moveTo>
                <a:lnTo>
                  <a:pt x="164084" y="0"/>
                </a:lnTo>
                <a:lnTo>
                  <a:pt x="120466" y="5857"/>
                </a:lnTo>
                <a:lnTo>
                  <a:pt x="81270" y="22389"/>
                </a:lnTo>
                <a:lnTo>
                  <a:pt x="48061" y="48037"/>
                </a:lnTo>
                <a:lnTo>
                  <a:pt x="22403" y="81242"/>
                </a:lnTo>
                <a:lnTo>
                  <a:pt x="5861" y="120444"/>
                </a:lnTo>
                <a:lnTo>
                  <a:pt x="0" y="164084"/>
                </a:lnTo>
                <a:lnTo>
                  <a:pt x="0" y="820420"/>
                </a:lnTo>
                <a:lnTo>
                  <a:pt x="5861" y="864059"/>
                </a:lnTo>
                <a:lnTo>
                  <a:pt x="22403" y="903261"/>
                </a:lnTo>
                <a:lnTo>
                  <a:pt x="48061" y="936466"/>
                </a:lnTo>
                <a:lnTo>
                  <a:pt x="81270" y="962114"/>
                </a:lnTo>
                <a:lnTo>
                  <a:pt x="120466" y="978646"/>
                </a:lnTo>
                <a:lnTo>
                  <a:pt x="164084" y="984503"/>
                </a:lnTo>
                <a:lnTo>
                  <a:pt x="3004311" y="984503"/>
                </a:lnTo>
                <a:lnTo>
                  <a:pt x="3047951" y="978646"/>
                </a:lnTo>
                <a:lnTo>
                  <a:pt x="3087153" y="962114"/>
                </a:lnTo>
                <a:lnTo>
                  <a:pt x="3120358" y="936466"/>
                </a:lnTo>
                <a:lnTo>
                  <a:pt x="3146006" y="903261"/>
                </a:lnTo>
                <a:lnTo>
                  <a:pt x="3162538" y="864059"/>
                </a:lnTo>
                <a:lnTo>
                  <a:pt x="3168396" y="820420"/>
                </a:lnTo>
                <a:lnTo>
                  <a:pt x="3168396" y="164084"/>
                </a:lnTo>
                <a:lnTo>
                  <a:pt x="3162538" y="120444"/>
                </a:lnTo>
                <a:lnTo>
                  <a:pt x="3146006" y="81242"/>
                </a:lnTo>
                <a:lnTo>
                  <a:pt x="3120358" y="48037"/>
                </a:lnTo>
                <a:lnTo>
                  <a:pt x="3087153" y="22389"/>
                </a:lnTo>
                <a:lnTo>
                  <a:pt x="3047951" y="5857"/>
                </a:lnTo>
                <a:lnTo>
                  <a:pt x="3004311" y="0"/>
                </a:lnTo>
                <a:close/>
              </a:path>
            </a:pathLst>
          </a:custGeom>
          <a:solidFill>
            <a:srgbClr val="95959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10">
            <a:extLst>
              <a:ext uri="{FF2B5EF4-FFF2-40B4-BE49-F238E27FC236}">
                <a16:creationId xmlns:a16="http://schemas.microsoft.com/office/drawing/2014/main" id="{12F587F1-B875-4187-BD45-4DE245EBD8D9}"/>
              </a:ext>
            </a:extLst>
          </p:cNvPr>
          <p:cNvSpPr/>
          <p:nvPr/>
        </p:nvSpPr>
        <p:spPr>
          <a:xfrm>
            <a:off x="2052430" y="1092735"/>
            <a:ext cx="3168650" cy="984885"/>
          </a:xfrm>
          <a:custGeom>
            <a:avLst/>
            <a:gdLst/>
            <a:ahLst/>
            <a:cxnLst/>
            <a:rect l="l" t="t" r="r" b="b"/>
            <a:pathLst>
              <a:path w="3168650" h="984885">
                <a:moveTo>
                  <a:pt x="0" y="164084"/>
                </a:moveTo>
                <a:lnTo>
                  <a:pt x="5861" y="120444"/>
                </a:lnTo>
                <a:lnTo>
                  <a:pt x="22403" y="81242"/>
                </a:lnTo>
                <a:lnTo>
                  <a:pt x="48061" y="48037"/>
                </a:lnTo>
                <a:lnTo>
                  <a:pt x="81270" y="22389"/>
                </a:lnTo>
                <a:lnTo>
                  <a:pt x="120466" y="5857"/>
                </a:lnTo>
                <a:lnTo>
                  <a:pt x="164084" y="0"/>
                </a:lnTo>
                <a:lnTo>
                  <a:pt x="3004311" y="0"/>
                </a:lnTo>
                <a:lnTo>
                  <a:pt x="3047951" y="5857"/>
                </a:lnTo>
                <a:lnTo>
                  <a:pt x="3087153" y="22389"/>
                </a:lnTo>
                <a:lnTo>
                  <a:pt x="3120358" y="48037"/>
                </a:lnTo>
                <a:lnTo>
                  <a:pt x="3146006" y="81242"/>
                </a:lnTo>
                <a:lnTo>
                  <a:pt x="3162538" y="120444"/>
                </a:lnTo>
                <a:lnTo>
                  <a:pt x="3168396" y="164084"/>
                </a:lnTo>
                <a:lnTo>
                  <a:pt x="3168396" y="820420"/>
                </a:lnTo>
                <a:lnTo>
                  <a:pt x="3162538" y="864059"/>
                </a:lnTo>
                <a:lnTo>
                  <a:pt x="3146006" y="903261"/>
                </a:lnTo>
                <a:lnTo>
                  <a:pt x="3120358" y="936466"/>
                </a:lnTo>
                <a:lnTo>
                  <a:pt x="3087153" y="962114"/>
                </a:lnTo>
                <a:lnTo>
                  <a:pt x="3047951" y="978646"/>
                </a:lnTo>
                <a:lnTo>
                  <a:pt x="3004311" y="984503"/>
                </a:lnTo>
                <a:lnTo>
                  <a:pt x="164084" y="984503"/>
                </a:lnTo>
                <a:lnTo>
                  <a:pt x="120466" y="978646"/>
                </a:lnTo>
                <a:lnTo>
                  <a:pt x="81270" y="962114"/>
                </a:lnTo>
                <a:lnTo>
                  <a:pt x="48061" y="936466"/>
                </a:lnTo>
                <a:lnTo>
                  <a:pt x="22403" y="903261"/>
                </a:lnTo>
                <a:lnTo>
                  <a:pt x="5861" y="864059"/>
                </a:lnTo>
                <a:lnTo>
                  <a:pt x="0" y="820420"/>
                </a:lnTo>
                <a:lnTo>
                  <a:pt x="0" y="164084"/>
                </a:lnTo>
                <a:close/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1">
            <a:extLst>
              <a:ext uri="{FF2B5EF4-FFF2-40B4-BE49-F238E27FC236}">
                <a16:creationId xmlns:a16="http://schemas.microsoft.com/office/drawing/2014/main" id="{C86677E4-5502-436B-96BB-079349138FA3}"/>
              </a:ext>
            </a:extLst>
          </p:cNvPr>
          <p:cNvSpPr txBox="1"/>
          <p:nvPr/>
        </p:nvSpPr>
        <p:spPr>
          <a:xfrm>
            <a:off x="2178221" y="1365148"/>
            <a:ext cx="3112963" cy="38279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400" b="1" dirty="0">
                <a:latin typeface="黑体"/>
                <a:cs typeface="黑体"/>
              </a:rPr>
              <a:t>激励因素</a:t>
            </a:r>
            <a:r>
              <a:rPr sz="2400" b="1" spc="-5" dirty="0">
                <a:latin typeface="黑体"/>
                <a:cs typeface="黑体"/>
              </a:rPr>
              <a:t>（内在</a:t>
            </a:r>
            <a:r>
              <a:rPr sz="2400" b="1" spc="5" dirty="0">
                <a:latin typeface="黑体"/>
                <a:cs typeface="黑体"/>
              </a:rPr>
              <a:t>因</a:t>
            </a:r>
            <a:r>
              <a:rPr sz="2400" b="1" dirty="0">
                <a:latin typeface="黑体"/>
                <a:cs typeface="黑体"/>
              </a:rPr>
              <a:t>素</a:t>
            </a:r>
            <a:r>
              <a:rPr sz="2400" b="1" spc="-5" dirty="0">
                <a:latin typeface="黑体"/>
                <a:cs typeface="黑体"/>
              </a:rPr>
              <a:t>）</a:t>
            </a:r>
            <a:endParaRPr sz="2400" dirty="0">
              <a:latin typeface="黑体"/>
              <a:cs typeface="黑体"/>
            </a:endParaRPr>
          </a:p>
        </p:txBody>
      </p:sp>
      <p:sp>
        <p:nvSpPr>
          <p:cNvPr id="11" name="object 12">
            <a:extLst>
              <a:ext uri="{FF2B5EF4-FFF2-40B4-BE49-F238E27FC236}">
                <a16:creationId xmlns:a16="http://schemas.microsoft.com/office/drawing/2014/main" id="{A13AF771-492E-4372-AC16-0DFAFEC0E938}"/>
              </a:ext>
            </a:extLst>
          </p:cNvPr>
          <p:cNvSpPr/>
          <p:nvPr/>
        </p:nvSpPr>
        <p:spPr>
          <a:xfrm>
            <a:off x="2155299" y="2222781"/>
            <a:ext cx="2973324" cy="1371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3">
            <a:extLst>
              <a:ext uri="{FF2B5EF4-FFF2-40B4-BE49-F238E27FC236}">
                <a16:creationId xmlns:a16="http://schemas.microsoft.com/office/drawing/2014/main" id="{BD8129C0-EA92-4BAF-A341-FAAEF7415382}"/>
              </a:ext>
            </a:extLst>
          </p:cNvPr>
          <p:cNvSpPr/>
          <p:nvPr/>
        </p:nvSpPr>
        <p:spPr>
          <a:xfrm>
            <a:off x="5867764" y="1424204"/>
            <a:ext cx="2914015" cy="4015740"/>
          </a:xfrm>
          <a:custGeom>
            <a:avLst/>
            <a:gdLst/>
            <a:ahLst/>
            <a:cxnLst/>
            <a:rect l="l" t="t" r="r" b="b"/>
            <a:pathLst>
              <a:path w="2914015" h="4015740">
                <a:moveTo>
                  <a:pt x="2805303" y="0"/>
                </a:moveTo>
                <a:lnTo>
                  <a:pt x="108585" y="0"/>
                </a:lnTo>
                <a:lnTo>
                  <a:pt x="66329" y="8536"/>
                </a:lnTo>
                <a:lnTo>
                  <a:pt x="31813" y="31813"/>
                </a:lnTo>
                <a:lnTo>
                  <a:pt x="8536" y="66329"/>
                </a:lnTo>
                <a:lnTo>
                  <a:pt x="0" y="108584"/>
                </a:lnTo>
                <a:lnTo>
                  <a:pt x="0" y="3907142"/>
                </a:lnTo>
                <a:lnTo>
                  <a:pt x="8536" y="3949410"/>
                </a:lnTo>
                <a:lnTo>
                  <a:pt x="31813" y="3983929"/>
                </a:lnTo>
                <a:lnTo>
                  <a:pt x="66329" y="4007204"/>
                </a:lnTo>
                <a:lnTo>
                  <a:pt x="108585" y="4015740"/>
                </a:lnTo>
                <a:lnTo>
                  <a:pt x="2805303" y="4015740"/>
                </a:lnTo>
                <a:lnTo>
                  <a:pt x="2847558" y="4007204"/>
                </a:lnTo>
                <a:lnTo>
                  <a:pt x="2882074" y="3983929"/>
                </a:lnTo>
                <a:lnTo>
                  <a:pt x="2905351" y="3949410"/>
                </a:lnTo>
                <a:lnTo>
                  <a:pt x="2913888" y="3907142"/>
                </a:lnTo>
                <a:lnTo>
                  <a:pt x="2913888" y="108584"/>
                </a:lnTo>
                <a:lnTo>
                  <a:pt x="2905351" y="66329"/>
                </a:lnTo>
                <a:lnTo>
                  <a:pt x="2882074" y="31813"/>
                </a:lnTo>
                <a:lnTo>
                  <a:pt x="2847558" y="8536"/>
                </a:lnTo>
                <a:lnTo>
                  <a:pt x="2805303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4">
            <a:extLst>
              <a:ext uri="{FF2B5EF4-FFF2-40B4-BE49-F238E27FC236}">
                <a16:creationId xmlns:a16="http://schemas.microsoft.com/office/drawing/2014/main" id="{D9E74952-1EC2-41E5-91BA-EF9FD423D450}"/>
              </a:ext>
            </a:extLst>
          </p:cNvPr>
          <p:cNvSpPr/>
          <p:nvPr/>
        </p:nvSpPr>
        <p:spPr>
          <a:xfrm>
            <a:off x="5867764" y="1424204"/>
            <a:ext cx="2914015" cy="4015740"/>
          </a:xfrm>
          <a:custGeom>
            <a:avLst/>
            <a:gdLst/>
            <a:ahLst/>
            <a:cxnLst/>
            <a:rect l="l" t="t" r="r" b="b"/>
            <a:pathLst>
              <a:path w="2914015" h="4015740">
                <a:moveTo>
                  <a:pt x="0" y="108584"/>
                </a:moveTo>
                <a:lnTo>
                  <a:pt x="8536" y="66329"/>
                </a:lnTo>
                <a:lnTo>
                  <a:pt x="31813" y="31813"/>
                </a:lnTo>
                <a:lnTo>
                  <a:pt x="66329" y="8536"/>
                </a:lnTo>
                <a:lnTo>
                  <a:pt x="108585" y="0"/>
                </a:lnTo>
                <a:lnTo>
                  <a:pt x="2805303" y="0"/>
                </a:lnTo>
                <a:lnTo>
                  <a:pt x="2847558" y="8536"/>
                </a:lnTo>
                <a:lnTo>
                  <a:pt x="2882074" y="31813"/>
                </a:lnTo>
                <a:lnTo>
                  <a:pt x="2905351" y="66329"/>
                </a:lnTo>
                <a:lnTo>
                  <a:pt x="2913888" y="108584"/>
                </a:lnTo>
                <a:lnTo>
                  <a:pt x="2913888" y="3907142"/>
                </a:lnTo>
                <a:lnTo>
                  <a:pt x="2905351" y="3949410"/>
                </a:lnTo>
                <a:lnTo>
                  <a:pt x="2882074" y="3983929"/>
                </a:lnTo>
                <a:lnTo>
                  <a:pt x="2847558" y="4007204"/>
                </a:lnTo>
                <a:lnTo>
                  <a:pt x="2805303" y="4015740"/>
                </a:lnTo>
                <a:lnTo>
                  <a:pt x="108585" y="4015740"/>
                </a:lnTo>
                <a:lnTo>
                  <a:pt x="66329" y="4007204"/>
                </a:lnTo>
                <a:lnTo>
                  <a:pt x="31813" y="3983929"/>
                </a:lnTo>
                <a:lnTo>
                  <a:pt x="8536" y="3949410"/>
                </a:lnTo>
                <a:lnTo>
                  <a:pt x="0" y="3907142"/>
                </a:lnTo>
                <a:lnTo>
                  <a:pt x="0" y="108584"/>
                </a:lnTo>
                <a:close/>
              </a:path>
            </a:pathLst>
          </a:custGeom>
          <a:ln w="12192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5">
            <a:extLst>
              <a:ext uri="{FF2B5EF4-FFF2-40B4-BE49-F238E27FC236}">
                <a16:creationId xmlns:a16="http://schemas.microsoft.com/office/drawing/2014/main" id="{56D6CE77-97BD-4F4D-AFFC-6785B7FE9AB0}"/>
              </a:ext>
            </a:extLst>
          </p:cNvPr>
          <p:cNvSpPr txBox="1"/>
          <p:nvPr/>
        </p:nvSpPr>
        <p:spPr>
          <a:xfrm>
            <a:off x="6089125" y="2485289"/>
            <a:ext cx="1953895" cy="1732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95"/>
              </a:spcBef>
              <a:buFont typeface="Wingdings"/>
              <a:buChar char=""/>
              <a:tabLst>
                <a:tab pos="469265" algn="l"/>
                <a:tab pos="469900" algn="l"/>
              </a:tabLst>
            </a:pPr>
            <a:r>
              <a:rPr sz="2800" spc="-5" dirty="0">
                <a:latin typeface="华文新魏"/>
                <a:cs typeface="华文新魏"/>
              </a:rPr>
              <a:t>工作环境</a:t>
            </a:r>
            <a:endParaRPr sz="2800" dirty="0">
              <a:latin typeface="华文新魏"/>
              <a:cs typeface="华文新魏"/>
            </a:endParaRPr>
          </a:p>
          <a:p>
            <a:pPr marL="469900" indent="-457200">
              <a:lnSpc>
                <a:spcPct val="100000"/>
              </a:lnSpc>
              <a:buFont typeface="Wingdings"/>
              <a:buChar char=""/>
              <a:tabLst>
                <a:tab pos="469265" algn="l"/>
                <a:tab pos="469900" algn="l"/>
              </a:tabLst>
            </a:pPr>
            <a:r>
              <a:rPr sz="2800" spc="-10" dirty="0">
                <a:latin typeface="华文新魏"/>
                <a:cs typeface="华文新魏"/>
              </a:rPr>
              <a:t>薪金</a:t>
            </a:r>
            <a:endParaRPr sz="2800" dirty="0">
              <a:latin typeface="华文新魏"/>
              <a:cs typeface="华文新魏"/>
            </a:endParaRPr>
          </a:p>
          <a:p>
            <a:pPr marL="469900" indent="-457200">
              <a:lnSpc>
                <a:spcPct val="100000"/>
              </a:lnSpc>
              <a:spcBef>
                <a:spcPts val="5"/>
              </a:spcBef>
              <a:buFont typeface="Wingdings"/>
              <a:buChar char=""/>
              <a:tabLst>
                <a:tab pos="469265" algn="l"/>
                <a:tab pos="469900" algn="l"/>
              </a:tabLst>
            </a:pPr>
            <a:r>
              <a:rPr sz="2800" spc="-5" dirty="0">
                <a:latin typeface="华文新魏"/>
                <a:cs typeface="华文新魏"/>
              </a:rPr>
              <a:t>工作关系</a:t>
            </a:r>
            <a:endParaRPr sz="2800" dirty="0">
              <a:latin typeface="华文新魏"/>
              <a:cs typeface="华文新魏"/>
            </a:endParaRPr>
          </a:p>
          <a:p>
            <a:pPr marL="469900" indent="-457200">
              <a:lnSpc>
                <a:spcPct val="100000"/>
              </a:lnSpc>
              <a:buFont typeface="Wingdings"/>
              <a:buChar char=""/>
              <a:tabLst>
                <a:tab pos="469265" algn="l"/>
                <a:tab pos="469900" algn="l"/>
              </a:tabLst>
            </a:pPr>
            <a:r>
              <a:rPr sz="2800" spc="-5" dirty="0" err="1">
                <a:latin typeface="华文新魏"/>
                <a:cs typeface="华文新魏"/>
              </a:rPr>
              <a:t>安全等</a:t>
            </a:r>
            <a:endParaRPr sz="1600" dirty="0">
              <a:latin typeface="微软雅黑"/>
              <a:cs typeface="微软雅黑"/>
            </a:endParaRPr>
          </a:p>
        </p:txBody>
      </p:sp>
      <p:sp>
        <p:nvSpPr>
          <p:cNvPr id="15" name="object 16">
            <a:extLst>
              <a:ext uri="{FF2B5EF4-FFF2-40B4-BE49-F238E27FC236}">
                <a16:creationId xmlns:a16="http://schemas.microsoft.com/office/drawing/2014/main" id="{D90D969D-7765-414B-A5BB-CE3B6C94729C}"/>
              </a:ext>
            </a:extLst>
          </p:cNvPr>
          <p:cNvSpPr/>
          <p:nvPr/>
        </p:nvSpPr>
        <p:spPr>
          <a:xfrm>
            <a:off x="5796136" y="985292"/>
            <a:ext cx="3167380" cy="1310640"/>
          </a:xfrm>
          <a:custGeom>
            <a:avLst/>
            <a:gdLst/>
            <a:ahLst/>
            <a:cxnLst/>
            <a:rect l="l" t="t" r="r" b="b"/>
            <a:pathLst>
              <a:path w="3167379" h="1310639">
                <a:moveTo>
                  <a:pt x="2948431" y="0"/>
                </a:moveTo>
                <a:lnTo>
                  <a:pt x="218439" y="0"/>
                </a:lnTo>
                <a:lnTo>
                  <a:pt x="168350" y="5768"/>
                </a:lnTo>
                <a:lnTo>
                  <a:pt x="122371" y="22200"/>
                </a:lnTo>
                <a:lnTo>
                  <a:pt x="81813" y="47986"/>
                </a:lnTo>
                <a:lnTo>
                  <a:pt x="47986" y="81813"/>
                </a:lnTo>
                <a:lnTo>
                  <a:pt x="22200" y="122371"/>
                </a:lnTo>
                <a:lnTo>
                  <a:pt x="5768" y="168350"/>
                </a:lnTo>
                <a:lnTo>
                  <a:pt x="0" y="218439"/>
                </a:lnTo>
                <a:lnTo>
                  <a:pt x="0" y="1092200"/>
                </a:lnTo>
                <a:lnTo>
                  <a:pt x="5768" y="1142289"/>
                </a:lnTo>
                <a:lnTo>
                  <a:pt x="22200" y="1188268"/>
                </a:lnTo>
                <a:lnTo>
                  <a:pt x="47986" y="1228826"/>
                </a:lnTo>
                <a:lnTo>
                  <a:pt x="81813" y="1262653"/>
                </a:lnTo>
                <a:lnTo>
                  <a:pt x="122371" y="1288439"/>
                </a:lnTo>
                <a:lnTo>
                  <a:pt x="168350" y="1304871"/>
                </a:lnTo>
                <a:lnTo>
                  <a:pt x="218439" y="1310639"/>
                </a:lnTo>
                <a:lnTo>
                  <a:pt x="2948431" y="1310639"/>
                </a:lnTo>
                <a:lnTo>
                  <a:pt x="2998521" y="1304871"/>
                </a:lnTo>
                <a:lnTo>
                  <a:pt x="3044500" y="1288439"/>
                </a:lnTo>
                <a:lnTo>
                  <a:pt x="3085058" y="1262653"/>
                </a:lnTo>
                <a:lnTo>
                  <a:pt x="3118885" y="1228826"/>
                </a:lnTo>
                <a:lnTo>
                  <a:pt x="3144671" y="1188268"/>
                </a:lnTo>
                <a:lnTo>
                  <a:pt x="3161103" y="1142289"/>
                </a:lnTo>
                <a:lnTo>
                  <a:pt x="3166872" y="1092200"/>
                </a:lnTo>
                <a:lnTo>
                  <a:pt x="3166872" y="218439"/>
                </a:lnTo>
                <a:lnTo>
                  <a:pt x="3161103" y="168350"/>
                </a:lnTo>
                <a:lnTo>
                  <a:pt x="3144671" y="122371"/>
                </a:lnTo>
                <a:lnTo>
                  <a:pt x="3118885" y="81813"/>
                </a:lnTo>
                <a:lnTo>
                  <a:pt x="3085058" y="47986"/>
                </a:lnTo>
                <a:lnTo>
                  <a:pt x="3044500" y="22200"/>
                </a:lnTo>
                <a:lnTo>
                  <a:pt x="2998521" y="5768"/>
                </a:lnTo>
                <a:lnTo>
                  <a:pt x="2948431" y="0"/>
                </a:lnTo>
                <a:close/>
              </a:path>
            </a:pathLst>
          </a:custGeom>
          <a:solidFill>
            <a:srgbClr val="99B5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7">
            <a:extLst>
              <a:ext uri="{FF2B5EF4-FFF2-40B4-BE49-F238E27FC236}">
                <a16:creationId xmlns:a16="http://schemas.microsoft.com/office/drawing/2014/main" id="{DF8CFD6B-F48F-4672-A9D0-331EE8FE54B7}"/>
              </a:ext>
            </a:extLst>
          </p:cNvPr>
          <p:cNvSpPr/>
          <p:nvPr/>
        </p:nvSpPr>
        <p:spPr>
          <a:xfrm>
            <a:off x="5796897" y="1149123"/>
            <a:ext cx="3167380" cy="984885"/>
          </a:xfrm>
          <a:custGeom>
            <a:avLst/>
            <a:gdLst/>
            <a:ahLst/>
            <a:cxnLst/>
            <a:rect l="l" t="t" r="r" b="b"/>
            <a:pathLst>
              <a:path w="3167379" h="984885">
                <a:moveTo>
                  <a:pt x="3002788" y="0"/>
                </a:moveTo>
                <a:lnTo>
                  <a:pt x="164084" y="0"/>
                </a:lnTo>
                <a:lnTo>
                  <a:pt x="120444" y="5857"/>
                </a:lnTo>
                <a:lnTo>
                  <a:pt x="81242" y="22389"/>
                </a:lnTo>
                <a:lnTo>
                  <a:pt x="48037" y="48037"/>
                </a:lnTo>
                <a:lnTo>
                  <a:pt x="22389" y="81242"/>
                </a:lnTo>
                <a:lnTo>
                  <a:pt x="5857" y="120444"/>
                </a:lnTo>
                <a:lnTo>
                  <a:pt x="0" y="164084"/>
                </a:lnTo>
                <a:lnTo>
                  <a:pt x="0" y="820420"/>
                </a:lnTo>
                <a:lnTo>
                  <a:pt x="5857" y="864059"/>
                </a:lnTo>
                <a:lnTo>
                  <a:pt x="22389" y="903261"/>
                </a:lnTo>
                <a:lnTo>
                  <a:pt x="48037" y="936466"/>
                </a:lnTo>
                <a:lnTo>
                  <a:pt x="81242" y="962114"/>
                </a:lnTo>
                <a:lnTo>
                  <a:pt x="120444" y="978646"/>
                </a:lnTo>
                <a:lnTo>
                  <a:pt x="164084" y="984503"/>
                </a:lnTo>
                <a:lnTo>
                  <a:pt x="3002788" y="984503"/>
                </a:lnTo>
                <a:lnTo>
                  <a:pt x="3046427" y="978646"/>
                </a:lnTo>
                <a:lnTo>
                  <a:pt x="3085629" y="962114"/>
                </a:lnTo>
                <a:lnTo>
                  <a:pt x="3118834" y="936466"/>
                </a:lnTo>
                <a:lnTo>
                  <a:pt x="3144482" y="903261"/>
                </a:lnTo>
                <a:lnTo>
                  <a:pt x="3161014" y="864059"/>
                </a:lnTo>
                <a:lnTo>
                  <a:pt x="3166871" y="820420"/>
                </a:lnTo>
                <a:lnTo>
                  <a:pt x="3166871" y="164084"/>
                </a:lnTo>
                <a:lnTo>
                  <a:pt x="3161014" y="120444"/>
                </a:lnTo>
                <a:lnTo>
                  <a:pt x="3144482" y="81242"/>
                </a:lnTo>
                <a:lnTo>
                  <a:pt x="3118834" y="48037"/>
                </a:lnTo>
                <a:lnTo>
                  <a:pt x="3085629" y="22389"/>
                </a:lnTo>
                <a:lnTo>
                  <a:pt x="3046427" y="5857"/>
                </a:lnTo>
                <a:lnTo>
                  <a:pt x="3002788" y="0"/>
                </a:lnTo>
                <a:close/>
              </a:path>
            </a:pathLst>
          </a:custGeom>
          <a:solidFill>
            <a:srgbClr val="95959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8">
            <a:extLst>
              <a:ext uri="{FF2B5EF4-FFF2-40B4-BE49-F238E27FC236}">
                <a16:creationId xmlns:a16="http://schemas.microsoft.com/office/drawing/2014/main" id="{9DD57309-69B0-4EBE-9247-30577404F0EE}"/>
              </a:ext>
            </a:extLst>
          </p:cNvPr>
          <p:cNvSpPr/>
          <p:nvPr/>
        </p:nvSpPr>
        <p:spPr>
          <a:xfrm>
            <a:off x="5796897" y="1149123"/>
            <a:ext cx="3167380" cy="984885"/>
          </a:xfrm>
          <a:custGeom>
            <a:avLst/>
            <a:gdLst/>
            <a:ahLst/>
            <a:cxnLst/>
            <a:rect l="l" t="t" r="r" b="b"/>
            <a:pathLst>
              <a:path w="3167379" h="984885">
                <a:moveTo>
                  <a:pt x="0" y="164084"/>
                </a:moveTo>
                <a:lnTo>
                  <a:pt x="5857" y="120444"/>
                </a:lnTo>
                <a:lnTo>
                  <a:pt x="22389" y="81242"/>
                </a:lnTo>
                <a:lnTo>
                  <a:pt x="48037" y="48037"/>
                </a:lnTo>
                <a:lnTo>
                  <a:pt x="81242" y="22389"/>
                </a:lnTo>
                <a:lnTo>
                  <a:pt x="120444" y="5857"/>
                </a:lnTo>
                <a:lnTo>
                  <a:pt x="164084" y="0"/>
                </a:lnTo>
                <a:lnTo>
                  <a:pt x="3002788" y="0"/>
                </a:lnTo>
                <a:lnTo>
                  <a:pt x="3046427" y="5857"/>
                </a:lnTo>
                <a:lnTo>
                  <a:pt x="3085629" y="22389"/>
                </a:lnTo>
                <a:lnTo>
                  <a:pt x="3118834" y="48037"/>
                </a:lnTo>
                <a:lnTo>
                  <a:pt x="3144482" y="81242"/>
                </a:lnTo>
                <a:lnTo>
                  <a:pt x="3161014" y="120444"/>
                </a:lnTo>
                <a:lnTo>
                  <a:pt x="3166871" y="164084"/>
                </a:lnTo>
                <a:lnTo>
                  <a:pt x="3166871" y="820420"/>
                </a:lnTo>
                <a:lnTo>
                  <a:pt x="3161014" y="864059"/>
                </a:lnTo>
                <a:lnTo>
                  <a:pt x="3144482" y="903261"/>
                </a:lnTo>
                <a:lnTo>
                  <a:pt x="3118834" y="936466"/>
                </a:lnTo>
                <a:lnTo>
                  <a:pt x="3085629" y="962114"/>
                </a:lnTo>
                <a:lnTo>
                  <a:pt x="3046427" y="978646"/>
                </a:lnTo>
                <a:lnTo>
                  <a:pt x="3002788" y="984503"/>
                </a:lnTo>
                <a:lnTo>
                  <a:pt x="164084" y="984503"/>
                </a:lnTo>
                <a:lnTo>
                  <a:pt x="120444" y="978646"/>
                </a:lnTo>
                <a:lnTo>
                  <a:pt x="81242" y="962114"/>
                </a:lnTo>
                <a:lnTo>
                  <a:pt x="48037" y="936466"/>
                </a:lnTo>
                <a:lnTo>
                  <a:pt x="22389" y="903261"/>
                </a:lnTo>
                <a:lnTo>
                  <a:pt x="5857" y="864059"/>
                </a:lnTo>
                <a:lnTo>
                  <a:pt x="0" y="820420"/>
                </a:lnTo>
                <a:lnTo>
                  <a:pt x="0" y="164084"/>
                </a:lnTo>
                <a:close/>
              </a:path>
            </a:pathLst>
          </a:custGeom>
          <a:ln w="2590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9">
            <a:extLst>
              <a:ext uri="{FF2B5EF4-FFF2-40B4-BE49-F238E27FC236}">
                <a16:creationId xmlns:a16="http://schemas.microsoft.com/office/drawing/2014/main" id="{FD679427-6165-419B-88D2-4364507E81B1}"/>
              </a:ext>
            </a:extLst>
          </p:cNvPr>
          <p:cNvSpPr txBox="1"/>
          <p:nvPr/>
        </p:nvSpPr>
        <p:spPr>
          <a:xfrm>
            <a:off x="5904131" y="1368027"/>
            <a:ext cx="3097276" cy="38279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400" b="1" dirty="0">
                <a:latin typeface="黑体"/>
                <a:cs typeface="黑体"/>
              </a:rPr>
              <a:t>保健因素</a:t>
            </a:r>
            <a:r>
              <a:rPr sz="2400" b="1" spc="-5" dirty="0">
                <a:latin typeface="黑体"/>
                <a:cs typeface="黑体"/>
              </a:rPr>
              <a:t>（外在</a:t>
            </a:r>
            <a:r>
              <a:rPr sz="2400" b="1" spc="5" dirty="0">
                <a:latin typeface="黑体"/>
                <a:cs typeface="黑体"/>
              </a:rPr>
              <a:t>因</a:t>
            </a:r>
            <a:r>
              <a:rPr sz="2400" b="1" dirty="0">
                <a:latin typeface="黑体"/>
                <a:cs typeface="黑体"/>
              </a:rPr>
              <a:t>素</a:t>
            </a:r>
            <a:r>
              <a:rPr sz="2400" b="1" spc="-5" dirty="0">
                <a:latin typeface="黑体"/>
                <a:cs typeface="黑体"/>
              </a:rPr>
              <a:t>）</a:t>
            </a:r>
            <a:endParaRPr sz="2400" dirty="0">
              <a:latin typeface="黑体"/>
              <a:cs typeface="黑体"/>
            </a:endParaRPr>
          </a:p>
        </p:txBody>
      </p:sp>
      <p:sp>
        <p:nvSpPr>
          <p:cNvPr id="19" name="object 20">
            <a:extLst>
              <a:ext uri="{FF2B5EF4-FFF2-40B4-BE49-F238E27FC236}">
                <a16:creationId xmlns:a16="http://schemas.microsoft.com/office/drawing/2014/main" id="{8AC9DAB6-1C2B-43E9-B415-903E167D25BF}"/>
              </a:ext>
            </a:extLst>
          </p:cNvPr>
          <p:cNvSpPr/>
          <p:nvPr/>
        </p:nvSpPr>
        <p:spPr>
          <a:xfrm>
            <a:off x="5901291" y="2279169"/>
            <a:ext cx="2970276" cy="1356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52314928"/>
      </p:ext>
    </p:extLst>
  </p:cSld>
  <p:clrMapOvr>
    <a:masterClrMapping/>
  </p:clrMapOvr>
  <p:transition spd="slow">
    <p:wipe dir="r"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9.3  </a:t>
            </a:r>
            <a:r>
              <a:rPr lang="zh-CN" altLang="en-US" dirty="0"/>
              <a:t>工具与技术：团队建设活动</a:t>
            </a:r>
          </a:p>
        </p:txBody>
      </p:sp>
      <p:sp>
        <p:nvSpPr>
          <p:cNvPr id="9" name="副标题 8"/>
          <p:cNvSpPr txBox="1">
            <a:spLocks/>
          </p:cNvSpPr>
          <p:nvPr/>
        </p:nvSpPr>
        <p:spPr>
          <a:xfrm>
            <a:off x="430027" y="769268"/>
            <a:ext cx="8208912" cy="356969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麦格雷戈的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理论和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理论</a:t>
            </a: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1960</a:t>
            </a: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年</a:t>
            </a: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《</a:t>
            </a: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企业中人的方面</a:t>
            </a: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》</a:t>
            </a: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US" altLang="zh-CN" sz="1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</a:pPr>
            <a:endParaRPr lang="en-US" altLang="zh-CN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</a:pPr>
            <a:endParaRPr lang="en-US" altLang="zh-C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</a:pPr>
            <a:endParaRPr lang="en-US" altLang="zh-C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</a:pPr>
            <a:endParaRPr lang="en-US" altLang="zh-C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图示 5"/>
          <p:cNvGraphicFramePr/>
          <p:nvPr>
            <p:extLst>
              <p:ext uri="{D42A27DB-BD31-4B8C-83A1-F6EECF244321}">
                <p14:modId xmlns:p14="http://schemas.microsoft.com/office/powerpoint/2010/main" val="3660181717"/>
              </p:ext>
            </p:extLst>
          </p:nvPr>
        </p:nvGraphicFramePr>
        <p:xfrm>
          <a:off x="430027" y="1705372"/>
          <a:ext cx="8496944" cy="35696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29975807"/>
      </p:ext>
    </p:extLst>
  </p:cSld>
  <p:clrMapOvr>
    <a:masterClrMapping/>
  </p:clrMapOvr>
  <p:transition spd="slow">
    <p:wipe dir="r"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9.3  </a:t>
            </a:r>
            <a:r>
              <a:rPr lang="zh-CN" altLang="en-US" dirty="0"/>
              <a:t>工具与技术：团队建设活动</a:t>
            </a:r>
          </a:p>
        </p:txBody>
      </p:sp>
      <p:sp>
        <p:nvSpPr>
          <p:cNvPr id="9" name="副标题 8"/>
          <p:cNvSpPr txBox="1">
            <a:spLocks/>
          </p:cNvSpPr>
          <p:nvPr/>
        </p:nvSpPr>
        <p:spPr>
          <a:xfrm>
            <a:off x="430026" y="769268"/>
            <a:ext cx="8594183" cy="356969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理论：</a:t>
            </a:r>
            <a:endParaRPr lang="zh-CN" alt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</a:pPr>
            <a:endParaRPr lang="en-US" altLang="zh-C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</a:pPr>
            <a:endParaRPr lang="en-US" altLang="zh-C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380DE747-C8D2-480F-B422-7629B66FBEA2}"/>
              </a:ext>
            </a:extLst>
          </p:cNvPr>
          <p:cNvSpPr txBox="1"/>
          <p:nvPr/>
        </p:nvSpPr>
        <p:spPr>
          <a:xfrm>
            <a:off x="98243" y="1562359"/>
            <a:ext cx="1657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FFFFFF"/>
                </a:solidFill>
                <a:latin typeface="Arial Narrow"/>
                <a:cs typeface="Arial Narrow"/>
              </a:rPr>
              <a:t>10</a:t>
            </a:r>
            <a:endParaRPr sz="1200">
              <a:latin typeface="Arial Narrow"/>
              <a:cs typeface="Arial Narrow"/>
            </a:endParaRPr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F62383DB-A472-46EB-8ED7-F829ECBB8397}"/>
              </a:ext>
            </a:extLst>
          </p:cNvPr>
          <p:cNvSpPr/>
          <p:nvPr/>
        </p:nvSpPr>
        <p:spPr>
          <a:xfrm>
            <a:off x="454757" y="2147447"/>
            <a:ext cx="6335395" cy="3191257"/>
          </a:xfrm>
          <a:custGeom>
            <a:avLst/>
            <a:gdLst/>
            <a:ahLst/>
            <a:cxnLst/>
            <a:rect l="l" t="t" r="r" b="b"/>
            <a:pathLst>
              <a:path w="6335395" h="3877310">
                <a:moveTo>
                  <a:pt x="6190742" y="0"/>
                </a:moveTo>
                <a:lnTo>
                  <a:pt x="144500" y="0"/>
                </a:lnTo>
                <a:lnTo>
                  <a:pt x="98826" y="7361"/>
                </a:lnTo>
                <a:lnTo>
                  <a:pt x="59159" y="27866"/>
                </a:lnTo>
                <a:lnTo>
                  <a:pt x="27879" y="59143"/>
                </a:lnTo>
                <a:lnTo>
                  <a:pt x="7366" y="98820"/>
                </a:lnTo>
                <a:lnTo>
                  <a:pt x="0" y="144525"/>
                </a:lnTo>
                <a:lnTo>
                  <a:pt x="0" y="3732529"/>
                </a:lnTo>
                <a:lnTo>
                  <a:pt x="7366" y="3778216"/>
                </a:lnTo>
                <a:lnTo>
                  <a:pt x="27879" y="3817890"/>
                </a:lnTo>
                <a:lnTo>
                  <a:pt x="59159" y="3849174"/>
                </a:lnTo>
                <a:lnTo>
                  <a:pt x="98826" y="3869689"/>
                </a:lnTo>
                <a:lnTo>
                  <a:pt x="144500" y="3877055"/>
                </a:lnTo>
                <a:lnTo>
                  <a:pt x="6190742" y="3877055"/>
                </a:lnTo>
                <a:lnTo>
                  <a:pt x="6236447" y="3869689"/>
                </a:lnTo>
                <a:lnTo>
                  <a:pt x="6276124" y="3849174"/>
                </a:lnTo>
                <a:lnTo>
                  <a:pt x="6307401" y="3817890"/>
                </a:lnTo>
                <a:lnTo>
                  <a:pt x="6327906" y="3778216"/>
                </a:lnTo>
                <a:lnTo>
                  <a:pt x="6335268" y="3732529"/>
                </a:lnTo>
                <a:lnTo>
                  <a:pt x="6335268" y="144525"/>
                </a:lnTo>
                <a:lnTo>
                  <a:pt x="6327906" y="98820"/>
                </a:lnTo>
                <a:lnTo>
                  <a:pt x="6307401" y="59143"/>
                </a:lnTo>
                <a:lnTo>
                  <a:pt x="6276124" y="27866"/>
                </a:lnTo>
                <a:lnTo>
                  <a:pt x="6236447" y="7361"/>
                </a:lnTo>
                <a:lnTo>
                  <a:pt x="6190742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5">
            <a:extLst>
              <a:ext uri="{FF2B5EF4-FFF2-40B4-BE49-F238E27FC236}">
                <a16:creationId xmlns:a16="http://schemas.microsoft.com/office/drawing/2014/main" id="{8246EBAB-99CC-432A-BA09-02AD0FE47512}"/>
              </a:ext>
            </a:extLst>
          </p:cNvPr>
          <p:cNvSpPr/>
          <p:nvPr/>
        </p:nvSpPr>
        <p:spPr>
          <a:xfrm>
            <a:off x="454757" y="2147447"/>
            <a:ext cx="6335395" cy="3221264"/>
          </a:xfrm>
          <a:custGeom>
            <a:avLst/>
            <a:gdLst/>
            <a:ahLst/>
            <a:cxnLst/>
            <a:rect l="l" t="t" r="r" b="b"/>
            <a:pathLst>
              <a:path w="6335395" h="3877310">
                <a:moveTo>
                  <a:pt x="0" y="144525"/>
                </a:moveTo>
                <a:lnTo>
                  <a:pt x="7366" y="98820"/>
                </a:lnTo>
                <a:lnTo>
                  <a:pt x="27879" y="59143"/>
                </a:lnTo>
                <a:lnTo>
                  <a:pt x="59159" y="27866"/>
                </a:lnTo>
                <a:lnTo>
                  <a:pt x="98826" y="7361"/>
                </a:lnTo>
                <a:lnTo>
                  <a:pt x="144500" y="0"/>
                </a:lnTo>
                <a:lnTo>
                  <a:pt x="6190742" y="0"/>
                </a:lnTo>
                <a:lnTo>
                  <a:pt x="6236447" y="7361"/>
                </a:lnTo>
                <a:lnTo>
                  <a:pt x="6276124" y="27866"/>
                </a:lnTo>
                <a:lnTo>
                  <a:pt x="6307401" y="59143"/>
                </a:lnTo>
                <a:lnTo>
                  <a:pt x="6327906" y="98820"/>
                </a:lnTo>
                <a:lnTo>
                  <a:pt x="6335268" y="144525"/>
                </a:lnTo>
                <a:lnTo>
                  <a:pt x="6335268" y="3732529"/>
                </a:lnTo>
                <a:lnTo>
                  <a:pt x="6327906" y="3778216"/>
                </a:lnTo>
                <a:lnTo>
                  <a:pt x="6307401" y="3817890"/>
                </a:lnTo>
                <a:lnTo>
                  <a:pt x="6276124" y="3849174"/>
                </a:lnTo>
                <a:lnTo>
                  <a:pt x="6236447" y="3869689"/>
                </a:lnTo>
                <a:lnTo>
                  <a:pt x="6190742" y="3877055"/>
                </a:lnTo>
                <a:lnTo>
                  <a:pt x="144500" y="3877055"/>
                </a:lnTo>
                <a:lnTo>
                  <a:pt x="98826" y="3869689"/>
                </a:lnTo>
                <a:lnTo>
                  <a:pt x="59159" y="3849174"/>
                </a:lnTo>
                <a:lnTo>
                  <a:pt x="27879" y="3817890"/>
                </a:lnTo>
                <a:lnTo>
                  <a:pt x="7366" y="3778216"/>
                </a:lnTo>
                <a:lnTo>
                  <a:pt x="0" y="3732529"/>
                </a:lnTo>
                <a:lnTo>
                  <a:pt x="0" y="144525"/>
                </a:lnTo>
                <a:close/>
              </a:path>
            </a:pathLst>
          </a:custGeom>
          <a:ln w="12191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6">
            <a:extLst>
              <a:ext uri="{FF2B5EF4-FFF2-40B4-BE49-F238E27FC236}">
                <a16:creationId xmlns:a16="http://schemas.microsoft.com/office/drawing/2014/main" id="{6979FFE4-9C4C-438E-9D45-68435DA1358C}"/>
              </a:ext>
            </a:extLst>
          </p:cNvPr>
          <p:cNvSpPr/>
          <p:nvPr/>
        </p:nvSpPr>
        <p:spPr>
          <a:xfrm>
            <a:off x="662021" y="1703964"/>
            <a:ext cx="5986780" cy="1179830"/>
          </a:xfrm>
          <a:custGeom>
            <a:avLst/>
            <a:gdLst/>
            <a:ahLst/>
            <a:cxnLst/>
            <a:rect l="l" t="t" r="r" b="b"/>
            <a:pathLst>
              <a:path w="5986780" h="1179830">
                <a:moveTo>
                  <a:pt x="5789675" y="0"/>
                </a:moveTo>
                <a:lnTo>
                  <a:pt x="196596" y="0"/>
                </a:lnTo>
                <a:lnTo>
                  <a:pt x="151519" y="5191"/>
                </a:lnTo>
                <a:lnTo>
                  <a:pt x="110140" y="19980"/>
                </a:lnTo>
                <a:lnTo>
                  <a:pt x="73637" y="43187"/>
                </a:lnTo>
                <a:lnTo>
                  <a:pt x="43191" y="73631"/>
                </a:lnTo>
                <a:lnTo>
                  <a:pt x="19983" y="110134"/>
                </a:lnTo>
                <a:lnTo>
                  <a:pt x="5192" y="151515"/>
                </a:lnTo>
                <a:lnTo>
                  <a:pt x="0" y="196596"/>
                </a:lnTo>
                <a:lnTo>
                  <a:pt x="0" y="982979"/>
                </a:lnTo>
                <a:lnTo>
                  <a:pt x="5192" y="1028060"/>
                </a:lnTo>
                <a:lnTo>
                  <a:pt x="19983" y="1069441"/>
                </a:lnTo>
                <a:lnTo>
                  <a:pt x="43191" y="1105944"/>
                </a:lnTo>
                <a:lnTo>
                  <a:pt x="73637" y="1136388"/>
                </a:lnTo>
                <a:lnTo>
                  <a:pt x="110140" y="1159595"/>
                </a:lnTo>
                <a:lnTo>
                  <a:pt x="151519" y="1174384"/>
                </a:lnTo>
                <a:lnTo>
                  <a:pt x="196596" y="1179576"/>
                </a:lnTo>
                <a:lnTo>
                  <a:pt x="5789675" y="1179576"/>
                </a:lnTo>
                <a:lnTo>
                  <a:pt x="5834756" y="1174384"/>
                </a:lnTo>
                <a:lnTo>
                  <a:pt x="5876137" y="1159595"/>
                </a:lnTo>
                <a:lnTo>
                  <a:pt x="5912640" y="1136388"/>
                </a:lnTo>
                <a:lnTo>
                  <a:pt x="5943084" y="1105944"/>
                </a:lnTo>
                <a:lnTo>
                  <a:pt x="5966291" y="1069441"/>
                </a:lnTo>
                <a:lnTo>
                  <a:pt x="5981080" y="1028060"/>
                </a:lnTo>
                <a:lnTo>
                  <a:pt x="5986271" y="982979"/>
                </a:lnTo>
                <a:lnTo>
                  <a:pt x="5986271" y="196596"/>
                </a:lnTo>
                <a:lnTo>
                  <a:pt x="5981080" y="151515"/>
                </a:lnTo>
                <a:lnTo>
                  <a:pt x="5966291" y="110134"/>
                </a:lnTo>
                <a:lnTo>
                  <a:pt x="5943084" y="73631"/>
                </a:lnTo>
                <a:lnTo>
                  <a:pt x="5912640" y="43187"/>
                </a:lnTo>
                <a:lnTo>
                  <a:pt x="5876137" y="19980"/>
                </a:lnTo>
                <a:lnTo>
                  <a:pt x="5834756" y="5191"/>
                </a:lnTo>
                <a:lnTo>
                  <a:pt x="5789675" y="0"/>
                </a:lnTo>
                <a:close/>
              </a:path>
            </a:pathLst>
          </a:custGeom>
          <a:solidFill>
            <a:srgbClr val="99B5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7">
            <a:extLst>
              <a:ext uri="{FF2B5EF4-FFF2-40B4-BE49-F238E27FC236}">
                <a16:creationId xmlns:a16="http://schemas.microsoft.com/office/drawing/2014/main" id="{6543D239-26C4-4BD2-963F-B5322F798FAC}"/>
              </a:ext>
            </a:extLst>
          </p:cNvPr>
          <p:cNvSpPr/>
          <p:nvPr/>
        </p:nvSpPr>
        <p:spPr>
          <a:xfrm>
            <a:off x="662021" y="1830965"/>
            <a:ext cx="5986780" cy="883919"/>
          </a:xfrm>
          <a:custGeom>
            <a:avLst/>
            <a:gdLst/>
            <a:ahLst/>
            <a:cxnLst/>
            <a:rect l="l" t="t" r="r" b="b"/>
            <a:pathLst>
              <a:path w="5986780" h="883919">
                <a:moveTo>
                  <a:pt x="5838952" y="0"/>
                </a:moveTo>
                <a:lnTo>
                  <a:pt x="147319" y="0"/>
                </a:lnTo>
                <a:lnTo>
                  <a:pt x="100753" y="7506"/>
                </a:lnTo>
                <a:lnTo>
                  <a:pt x="60311" y="28411"/>
                </a:lnTo>
                <a:lnTo>
                  <a:pt x="28422" y="60295"/>
                </a:lnTo>
                <a:lnTo>
                  <a:pt x="7509" y="100738"/>
                </a:lnTo>
                <a:lnTo>
                  <a:pt x="0" y="147320"/>
                </a:lnTo>
                <a:lnTo>
                  <a:pt x="0" y="736600"/>
                </a:lnTo>
                <a:lnTo>
                  <a:pt x="7509" y="783181"/>
                </a:lnTo>
                <a:lnTo>
                  <a:pt x="28422" y="823624"/>
                </a:lnTo>
                <a:lnTo>
                  <a:pt x="60311" y="855508"/>
                </a:lnTo>
                <a:lnTo>
                  <a:pt x="100753" y="876413"/>
                </a:lnTo>
                <a:lnTo>
                  <a:pt x="147319" y="883920"/>
                </a:lnTo>
                <a:lnTo>
                  <a:pt x="5838952" y="883920"/>
                </a:lnTo>
                <a:lnTo>
                  <a:pt x="5885533" y="876413"/>
                </a:lnTo>
                <a:lnTo>
                  <a:pt x="5925976" y="855508"/>
                </a:lnTo>
                <a:lnTo>
                  <a:pt x="5957860" y="823624"/>
                </a:lnTo>
                <a:lnTo>
                  <a:pt x="5978765" y="783181"/>
                </a:lnTo>
                <a:lnTo>
                  <a:pt x="5986272" y="736600"/>
                </a:lnTo>
                <a:lnTo>
                  <a:pt x="5986272" y="147320"/>
                </a:lnTo>
                <a:lnTo>
                  <a:pt x="5978765" y="100738"/>
                </a:lnTo>
                <a:lnTo>
                  <a:pt x="5957860" y="60295"/>
                </a:lnTo>
                <a:lnTo>
                  <a:pt x="5925976" y="28411"/>
                </a:lnTo>
                <a:lnTo>
                  <a:pt x="5885533" y="7506"/>
                </a:lnTo>
                <a:lnTo>
                  <a:pt x="5838952" y="0"/>
                </a:lnTo>
                <a:close/>
              </a:path>
            </a:pathLst>
          </a:custGeom>
          <a:solidFill>
            <a:srgbClr val="95959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8">
            <a:extLst>
              <a:ext uri="{FF2B5EF4-FFF2-40B4-BE49-F238E27FC236}">
                <a16:creationId xmlns:a16="http://schemas.microsoft.com/office/drawing/2014/main" id="{687ED1E5-6CB0-4D74-B7B4-9590E2A64629}"/>
              </a:ext>
            </a:extLst>
          </p:cNvPr>
          <p:cNvSpPr/>
          <p:nvPr/>
        </p:nvSpPr>
        <p:spPr>
          <a:xfrm>
            <a:off x="662784" y="1852553"/>
            <a:ext cx="5986780" cy="883919"/>
          </a:xfrm>
          <a:custGeom>
            <a:avLst/>
            <a:gdLst/>
            <a:ahLst/>
            <a:cxnLst/>
            <a:rect l="l" t="t" r="r" b="b"/>
            <a:pathLst>
              <a:path w="5986780" h="883919">
                <a:moveTo>
                  <a:pt x="0" y="147320"/>
                </a:moveTo>
                <a:lnTo>
                  <a:pt x="7509" y="100738"/>
                </a:lnTo>
                <a:lnTo>
                  <a:pt x="28422" y="60295"/>
                </a:lnTo>
                <a:lnTo>
                  <a:pt x="60311" y="28411"/>
                </a:lnTo>
                <a:lnTo>
                  <a:pt x="100753" y="7506"/>
                </a:lnTo>
                <a:lnTo>
                  <a:pt x="147319" y="0"/>
                </a:lnTo>
                <a:lnTo>
                  <a:pt x="5838952" y="0"/>
                </a:lnTo>
                <a:lnTo>
                  <a:pt x="5885533" y="7506"/>
                </a:lnTo>
                <a:lnTo>
                  <a:pt x="5925976" y="28411"/>
                </a:lnTo>
                <a:lnTo>
                  <a:pt x="5957860" y="60295"/>
                </a:lnTo>
                <a:lnTo>
                  <a:pt x="5978765" y="100738"/>
                </a:lnTo>
                <a:lnTo>
                  <a:pt x="5986272" y="147320"/>
                </a:lnTo>
                <a:lnTo>
                  <a:pt x="5986272" y="736600"/>
                </a:lnTo>
                <a:lnTo>
                  <a:pt x="5978765" y="783181"/>
                </a:lnTo>
                <a:lnTo>
                  <a:pt x="5957860" y="823624"/>
                </a:lnTo>
                <a:lnTo>
                  <a:pt x="5925976" y="855508"/>
                </a:lnTo>
                <a:lnTo>
                  <a:pt x="5885533" y="876413"/>
                </a:lnTo>
                <a:lnTo>
                  <a:pt x="5838952" y="883920"/>
                </a:lnTo>
                <a:lnTo>
                  <a:pt x="147319" y="883920"/>
                </a:lnTo>
                <a:lnTo>
                  <a:pt x="100753" y="876413"/>
                </a:lnTo>
                <a:lnTo>
                  <a:pt x="60311" y="855508"/>
                </a:lnTo>
                <a:lnTo>
                  <a:pt x="28422" y="823624"/>
                </a:lnTo>
                <a:lnTo>
                  <a:pt x="7509" y="783181"/>
                </a:lnTo>
                <a:lnTo>
                  <a:pt x="0" y="736600"/>
                </a:lnTo>
                <a:lnTo>
                  <a:pt x="0" y="147320"/>
                </a:lnTo>
                <a:close/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9">
            <a:extLst>
              <a:ext uri="{FF2B5EF4-FFF2-40B4-BE49-F238E27FC236}">
                <a16:creationId xmlns:a16="http://schemas.microsoft.com/office/drawing/2014/main" id="{999CBF4C-5369-4D15-91FE-9A48A938FD78}"/>
              </a:ext>
            </a:extLst>
          </p:cNvPr>
          <p:cNvSpPr txBox="1"/>
          <p:nvPr/>
        </p:nvSpPr>
        <p:spPr>
          <a:xfrm>
            <a:off x="581606" y="2193548"/>
            <a:ext cx="5841365" cy="312906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2260" algn="ctr">
              <a:lnSpc>
                <a:spcPct val="100000"/>
              </a:lnSpc>
              <a:spcBef>
                <a:spcPts val="100"/>
              </a:spcBef>
            </a:pPr>
            <a:r>
              <a:rPr sz="2400" b="1" dirty="0" err="1">
                <a:solidFill>
                  <a:schemeClr val="bg1"/>
                </a:solidFill>
                <a:latin typeface="黑体"/>
                <a:cs typeface="黑体"/>
              </a:rPr>
              <a:t>针对懒惰型人员</a:t>
            </a:r>
            <a:endParaRPr sz="2400" dirty="0">
              <a:solidFill>
                <a:schemeClr val="bg1"/>
              </a:solidFill>
              <a:latin typeface="黑体"/>
              <a:cs typeface="黑体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450" dirty="0">
              <a:latin typeface="Times New Roman"/>
              <a:cs typeface="Times New Roman"/>
            </a:endParaRPr>
          </a:p>
          <a:p>
            <a:pPr marL="332740" indent="-320040">
              <a:lnSpc>
                <a:spcPct val="100000"/>
              </a:lnSpc>
              <a:buFont typeface="Wingdings"/>
              <a:buChar char=""/>
              <a:tabLst>
                <a:tab pos="332740" algn="l"/>
              </a:tabLst>
            </a:pPr>
            <a:r>
              <a:rPr sz="2400" b="1" dirty="0">
                <a:solidFill>
                  <a:srgbClr val="513D1B"/>
                </a:solidFill>
                <a:latin typeface="华文新魏"/>
                <a:cs typeface="华文新魏"/>
              </a:rPr>
              <a:t>不喜欢</a:t>
            </a:r>
            <a:r>
              <a:rPr sz="2400" b="1" spc="-5" dirty="0">
                <a:solidFill>
                  <a:srgbClr val="513D1B"/>
                </a:solidFill>
                <a:latin typeface="华文新魏"/>
                <a:cs typeface="华文新魏"/>
              </a:rPr>
              <a:t>工作并努力逃避工作</a:t>
            </a:r>
            <a:endParaRPr sz="2400" dirty="0">
              <a:latin typeface="华文新魏"/>
              <a:cs typeface="华文新魏"/>
            </a:endParaRPr>
          </a:p>
          <a:p>
            <a:pPr marL="332740" indent="-320040">
              <a:lnSpc>
                <a:spcPct val="100000"/>
              </a:lnSpc>
              <a:buFont typeface="Wingdings"/>
              <a:buChar char=""/>
              <a:tabLst>
                <a:tab pos="332740" algn="l"/>
              </a:tabLst>
            </a:pPr>
            <a:r>
              <a:rPr sz="2400" b="1" dirty="0">
                <a:solidFill>
                  <a:srgbClr val="513D1B"/>
                </a:solidFill>
                <a:latin typeface="华文新魏"/>
                <a:cs typeface="华文新魏"/>
              </a:rPr>
              <a:t>缺乏进</a:t>
            </a:r>
            <a:r>
              <a:rPr sz="2400" b="1" spc="-5" dirty="0">
                <a:solidFill>
                  <a:srgbClr val="513D1B"/>
                </a:solidFill>
                <a:latin typeface="华文新魏"/>
                <a:cs typeface="华文新魏"/>
              </a:rPr>
              <a:t>取心，没有解决问题与创造的能力</a:t>
            </a:r>
            <a:endParaRPr sz="2400" dirty="0">
              <a:latin typeface="华文新魏"/>
              <a:cs typeface="华文新魏"/>
            </a:endParaRPr>
          </a:p>
          <a:p>
            <a:pPr marL="332740" indent="-320040">
              <a:lnSpc>
                <a:spcPct val="100000"/>
              </a:lnSpc>
              <a:buFont typeface="Wingdings"/>
              <a:buChar char=""/>
              <a:tabLst>
                <a:tab pos="332740" algn="l"/>
              </a:tabLst>
            </a:pPr>
            <a:r>
              <a:rPr sz="2400" b="1" spc="5" dirty="0">
                <a:solidFill>
                  <a:srgbClr val="513D1B"/>
                </a:solidFill>
                <a:latin typeface="华文新魏"/>
                <a:cs typeface="华文新魏"/>
              </a:rPr>
              <a:t>喜欢被</a:t>
            </a:r>
            <a:r>
              <a:rPr sz="2400" b="1" spc="-5" dirty="0">
                <a:solidFill>
                  <a:srgbClr val="513D1B"/>
                </a:solidFill>
                <a:latin typeface="华文新魏"/>
                <a:cs typeface="华文新魏"/>
              </a:rPr>
              <a:t>指导，避免承担责任，缺乏主动性</a:t>
            </a:r>
            <a:endParaRPr sz="2400" dirty="0">
              <a:latin typeface="华文新魏"/>
              <a:cs typeface="华文新魏"/>
            </a:endParaRPr>
          </a:p>
          <a:p>
            <a:pPr marL="332740" indent="-320040">
              <a:lnSpc>
                <a:spcPct val="100000"/>
              </a:lnSpc>
              <a:buFont typeface="Wingdings"/>
              <a:buChar char=""/>
              <a:tabLst>
                <a:tab pos="332740" algn="l"/>
              </a:tabLst>
            </a:pPr>
            <a:r>
              <a:rPr sz="2400" b="1" spc="5" dirty="0">
                <a:solidFill>
                  <a:srgbClr val="513D1B"/>
                </a:solidFill>
                <a:latin typeface="华文新魏"/>
                <a:cs typeface="华文新魏"/>
              </a:rPr>
              <a:t>缺乏理</a:t>
            </a:r>
            <a:r>
              <a:rPr sz="2400" b="1" dirty="0">
                <a:solidFill>
                  <a:srgbClr val="513D1B"/>
                </a:solidFill>
                <a:latin typeface="华文新魏"/>
                <a:cs typeface="华文新魏"/>
              </a:rPr>
              <a:t>性，容</a:t>
            </a:r>
            <a:r>
              <a:rPr sz="2400" b="1" spc="-10" dirty="0">
                <a:solidFill>
                  <a:srgbClr val="513D1B"/>
                </a:solidFill>
                <a:latin typeface="华文新魏"/>
                <a:cs typeface="华文新魏"/>
              </a:rPr>
              <a:t>易</a:t>
            </a:r>
            <a:r>
              <a:rPr sz="2400" b="1" dirty="0">
                <a:solidFill>
                  <a:srgbClr val="513D1B"/>
                </a:solidFill>
                <a:latin typeface="华文新魏"/>
                <a:cs typeface="华文新魏"/>
              </a:rPr>
              <a:t>受外界</a:t>
            </a:r>
            <a:r>
              <a:rPr sz="2400" b="1" spc="-10" dirty="0">
                <a:solidFill>
                  <a:srgbClr val="513D1B"/>
                </a:solidFill>
                <a:latin typeface="华文新魏"/>
                <a:cs typeface="华文新魏"/>
              </a:rPr>
              <a:t>影</a:t>
            </a:r>
            <a:r>
              <a:rPr sz="2400" b="1" dirty="0">
                <a:solidFill>
                  <a:srgbClr val="513D1B"/>
                </a:solidFill>
                <a:latin typeface="华文新魏"/>
                <a:cs typeface="华文新魏"/>
              </a:rPr>
              <a:t>响</a:t>
            </a:r>
            <a:endParaRPr sz="2400" dirty="0">
              <a:latin typeface="华文新魏"/>
              <a:cs typeface="华文新魏"/>
            </a:endParaRPr>
          </a:p>
          <a:p>
            <a:pPr marL="332740" indent="-320040">
              <a:lnSpc>
                <a:spcPct val="100000"/>
              </a:lnSpc>
              <a:buFont typeface="Wingdings"/>
              <a:buChar char=""/>
              <a:tabLst>
                <a:tab pos="332740" algn="l"/>
              </a:tabLst>
            </a:pPr>
            <a:r>
              <a:rPr sz="2400" b="1" dirty="0">
                <a:solidFill>
                  <a:srgbClr val="513D1B"/>
                </a:solidFill>
                <a:latin typeface="华文新魏"/>
                <a:cs typeface="华文新魏"/>
              </a:rPr>
              <a:t>自我中</a:t>
            </a:r>
            <a:r>
              <a:rPr sz="2400" b="1" spc="-5" dirty="0">
                <a:solidFill>
                  <a:srgbClr val="513D1B"/>
                </a:solidFill>
                <a:latin typeface="华文新魏"/>
                <a:cs typeface="华文新魏"/>
              </a:rPr>
              <a:t>心，对组织需求反</a:t>
            </a:r>
            <a:r>
              <a:rPr sz="2400" b="1" spc="5" dirty="0">
                <a:solidFill>
                  <a:srgbClr val="513D1B"/>
                </a:solidFill>
                <a:latin typeface="华文新魏"/>
                <a:cs typeface="华文新魏"/>
              </a:rPr>
              <a:t>应</a:t>
            </a:r>
            <a:r>
              <a:rPr sz="2400" b="1" spc="-5" dirty="0">
                <a:solidFill>
                  <a:srgbClr val="513D1B"/>
                </a:solidFill>
                <a:latin typeface="华文新魏"/>
                <a:cs typeface="华文新魏"/>
              </a:rPr>
              <a:t>淡漠</a:t>
            </a:r>
            <a:endParaRPr sz="2400" dirty="0">
              <a:latin typeface="华文新魏"/>
              <a:cs typeface="华文新魏"/>
            </a:endParaRPr>
          </a:p>
          <a:p>
            <a:pPr marL="332740" indent="-320040">
              <a:lnSpc>
                <a:spcPct val="100000"/>
              </a:lnSpc>
              <a:buFont typeface="Wingdings"/>
              <a:buChar char=""/>
              <a:tabLst>
                <a:tab pos="332740" algn="l"/>
              </a:tabLst>
            </a:pPr>
            <a:r>
              <a:rPr sz="2400" b="1" spc="5" dirty="0" err="1">
                <a:solidFill>
                  <a:srgbClr val="7030A0"/>
                </a:solidFill>
                <a:latin typeface="华文新魏"/>
                <a:cs typeface="华文新魏"/>
              </a:rPr>
              <a:t>用</a:t>
            </a:r>
            <a:r>
              <a:rPr sz="2400" b="1" dirty="0" err="1">
                <a:solidFill>
                  <a:srgbClr val="7030A0"/>
                </a:solidFill>
                <a:latin typeface="华文新魏"/>
                <a:cs typeface="华文新魏"/>
              </a:rPr>
              <a:t>马斯</a:t>
            </a:r>
            <a:r>
              <a:rPr sz="2400" b="1" spc="-5" dirty="0" err="1">
                <a:solidFill>
                  <a:srgbClr val="7030A0"/>
                </a:solidFill>
                <a:latin typeface="华文新魏"/>
                <a:cs typeface="华文新魏"/>
              </a:rPr>
              <a:t>洛的底</a:t>
            </a:r>
            <a:r>
              <a:rPr sz="2400" b="1" dirty="0" err="1">
                <a:solidFill>
                  <a:srgbClr val="7030A0"/>
                </a:solidFill>
                <a:latin typeface="华文新魏"/>
                <a:cs typeface="华文新魏"/>
              </a:rPr>
              <a:t>层</a:t>
            </a:r>
            <a:r>
              <a:rPr sz="2400" b="1" spc="-5" dirty="0" err="1">
                <a:solidFill>
                  <a:srgbClr val="7030A0"/>
                </a:solidFill>
                <a:latin typeface="华文新魏"/>
                <a:cs typeface="华文新魏"/>
              </a:rPr>
              <a:t>需求进行激励</a:t>
            </a:r>
            <a:endParaRPr sz="2400" dirty="0">
              <a:solidFill>
                <a:srgbClr val="7030A0"/>
              </a:solidFill>
              <a:latin typeface="华文新魏"/>
              <a:cs typeface="华文新魏"/>
            </a:endParaRPr>
          </a:p>
        </p:txBody>
      </p:sp>
      <p:sp>
        <p:nvSpPr>
          <p:cNvPr id="15" name="object 10">
            <a:extLst>
              <a:ext uri="{FF2B5EF4-FFF2-40B4-BE49-F238E27FC236}">
                <a16:creationId xmlns:a16="http://schemas.microsoft.com/office/drawing/2014/main" id="{2896BC34-C679-4059-BAF0-EA686D86FE55}"/>
              </a:ext>
            </a:extLst>
          </p:cNvPr>
          <p:cNvSpPr/>
          <p:nvPr/>
        </p:nvSpPr>
        <p:spPr>
          <a:xfrm>
            <a:off x="860142" y="2868300"/>
            <a:ext cx="5614416" cy="1219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1">
            <a:extLst>
              <a:ext uri="{FF2B5EF4-FFF2-40B4-BE49-F238E27FC236}">
                <a16:creationId xmlns:a16="http://schemas.microsoft.com/office/drawing/2014/main" id="{60E54208-8099-4EBF-B1C7-F88915EE2F6C}"/>
              </a:ext>
            </a:extLst>
          </p:cNvPr>
          <p:cNvSpPr/>
          <p:nvPr/>
        </p:nvSpPr>
        <p:spPr>
          <a:xfrm>
            <a:off x="6875369" y="3339216"/>
            <a:ext cx="2148840" cy="19994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8FC5B52-7BD8-4161-BE0B-9BC7E3D42451}"/>
              </a:ext>
            </a:extLst>
          </p:cNvPr>
          <p:cNvSpPr txBox="1"/>
          <p:nvPr/>
        </p:nvSpPr>
        <p:spPr>
          <a:xfrm>
            <a:off x="1691680" y="913450"/>
            <a:ext cx="7200800" cy="43088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2200" b="1" dirty="0">
                <a:solidFill>
                  <a:srgbClr val="0070C0"/>
                </a:solidFill>
                <a:latin typeface="黑体"/>
                <a:cs typeface="黑体"/>
              </a:rPr>
              <a:t>强势管理</a:t>
            </a:r>
            <a:r>
              <a:rPr lang="en-US" altLang="zh-CN" sz="2200" b="1" dirty="0">
                <a:latin typeface="黑体"/>
                <a:cs typeface="黑体"/>
              </a:rPr>
              <a:t>—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密切监督员工，建立和强制实施综合控制体系</a:t>
            </a:r>
            <a:endParaRPr lang="zh-CN" altLang="en-US" sz="2200" dirty="0"/>
          </a:p>
        </p:txBody>
      </p:sp>
    </p:spTree>
    <p:extLst>
      <p:ext uri="{BB962C8B-B14F-4D97-AF65-F5344CB8AC3E}">
        <p14:creationId xmlns:p14="http://schemas.microsoft.com/office/powerpoint/2010/main" val="2133747397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9.3  </a:t>
            </a:r>
            <a:r>
              <a:rPr lang="zh-CN" altLang="en-US" dirty="0"/>
              <a:t>工具与技术：团队建设活动</a:t>
            </a:r>
          </a:p>
        </p:txBody>
      </p:sp>
      <p:sp>
        <p:nvSpPr>
          <p:cNvPr id="9" name="副标题 8"/>
          <p:cNvSpPr txBox="1">
            <a:spLocks/>
          </p:cNvSpPr>
          <p:nvPr/>
        </p:nvSpPr>
        <p:spPr>
          <a:xfrm>
            <a:off x="204208" y="769268"/>
            <a:ext cx="8832288" cy="356969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理论：</a:t>
            </a:r>
            <a:endParaRPr lang="zh-CN" alt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</a:pPr>
            <a:endParaRPr lang="en-US" altLang="zh-C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</a:pPr>
            <a:endParaRPr lang="en-US" altLang="zh-C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object 4">
            <a:extLst>
              <a:ext uri="{FF2B5EF4-FFF2-40B4-BE49-F238E27FC236}">
                <a16:creationId xmlns:a16="http://schemas.microsoft.com/office/drawing/2014/main" id="{8E43E483-EFB2-42BC-BC98-A0D394E933D1}"/>
              </a:ext>
            </a:extLst>
          </p:cNvPr>
          <p:cNvSpPr/>
          <p:nvPr/>
        </p:nvSpPr>
        <p:spPr>
          <a:xfrm>
            <a:off x="198123" y="1886313"/>
            <a:ext cx="6274435" cy="3569692"/>
          </a:xfrm>
          <a:custGeom>
            <a:avLst/>
            <a:gdLst/>
            <a:ahLst/>
            <a:cxnLst/>
            <a:rect l="l" t="t" r="r" b="b"/>
            <a:pathLst>
              <a:path w="6274434" h="3807460">
                <a:moveTo>
                  <a:pt x="6132449" y="0"/>
                </a:moveTo>
                <a:lnTo>
                  <a:pt x="141884" y="0"/>
                </a:lnTo>
                <a:lnTo>
                  <a:pt x="97038" y="7230"/>
                </a:lnTo>
                <a:lnTo>
                  <a:pt x="58090" y="27366"/>
                </a:lnTo>
                <a:lnTo>
                  <a:pt x="27375" y="58073"/>
                </a:lnTo>
                <a:lnTo>
                  <a:pt x="7233" y="97015"/>
                </a:lnTo>
                <a:lnTo>
                  <a:pt x="0" y="141858"/>
                </a:lnTo>
                <a:lnTo>
                  <a:pt x="0" y="3665092"/>
                </a:lnTo>
                <a:lnTo>
                  <a:pt x="7233" y="3709926"/>
                </a:lnTo>
                <a:lnTo>
                  <a:pt x="27375" y="3748867"/>
                </a:lnTo>
                <a:lnTo>
                  <a:pt x="58090" y="3779577"/>
                </a:lnTo>
                <a:lnTo>
                  <a:pt x="97038" y="3799718"/>
                </a:lnTo>
                <a:lnTo>
                  <a:pt x="141884" y="3806952"/>
                </a:lnTo>
                <a:lnTo>
                  <a:pt x="6132449" y="3806952"/>
                </a:lnTo>
                <a:lnTo>
                  <a:pt x="6177292" y="3799718"/>
                </a:lnTo>
                <a:lnTo>
                  <a:pt x="6216234" y="3779577"/>
                </a:lnTo>
                <a:lnTo>
                  <a:pt x="6246941" y="3748867"/>
                </a:lnTo>
                <a:lnTo>
                  <a:pt x="6267077" y="3709926"/>
                </a:lnTo>
                <a:lnTo>
                  <a:pt x="6274308" y="3665092"/>
                </a:lnTo>
                <a:lnTo>
                  <a:pt x="6274308" y="141858"/>
                </a:lnTo>
                <a:lnTo>
                  <a:pt x="6267077" y="97015"/>
                </a:lnTo>
                <a:lnTo>
                  <a:pt x="6246941" y="58073"/>
                </a:lnTo>
                <a:lnTo>
                  <a:pt x="6216234" y="27366"/>
                </a:lnTo>
                <a:lnTo>
                  <a:pt x="6177292" y="7230"/>
                </a:lnTo>
                <a:lnTo>
                  <a:pt x="6132449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5">
            <a:extLst>
              <a:ext uri="{FF2B5EF4-FFF2-40B4-BE49-F238E27FC236}">
                <a16:creationId xmlns:a16="http://schemas.microsoft.com/office/drawing/2014/main" id="{3689DF42-0D63-464C-A135-BD3ABAD563EF}"/>
              </a:ext>
            </a:extLst>
          </p:cNvPr>
          <p:cNvSpPr/>
          <p:nvPr/>
        </p:nvSpPr>
        <p:spPr>
          <a:xfrm>
            <a:off x="198123" y="1886313"/>
            <a:ext cx="6274435" cy="3569692"/>
          </a:xfrm>
          <a:custGeom>
            <a:avLst/>
            <a:gdLst/>
            <a:ahLst/>
            <a:cxnLst/>
            <a:rect l="l" t="t" r="r" b="b"/>
            <a:pathLst>
              <a:path w="6274434" h="3807460">
                <a:moveTo>
                  <a:pt x="0" y="141858"/>
                </a:moveTo>
                <a:lnTo>
                  <a:pt x="7233" y="97015"/>
                </a:lnTo>
                <a:lnTo>
                  <a:pt x="27375" y="58073"/>
                </a:lnTo>
                <a:lnTo>
                  <a:pt x="58090" y="27366"/>
                </a:lnTo>
                <a:lnTo>
                  <a:pt x="97038" y="7230"/>
                </a:lnTo>
                <a:lnTo>
                  <a:pt x="141884" y="0"/>
                </a:lnTo>
                <a:lnTo>
                  <a:pt x="6132449" y="0"/>
                </a:lnTo>
                <a:lnTo>
                  <a:pt x="6177292" y="7230"/>
                </a:lnTo>
                <a:lnTo>
                  <a:pt x="6216234" y="27366"/>
                </a:lnTo>
                <a:lnTo>
                  <a:pt x="6246941" y="58073"/>
                </a:lnTo>
                <a:lnTo>
                  <a:pt x="6267077" y="97015"/>
                </a:lnTo>
                <a:lnTo>
                  <a:pt x="6274308" y="141858"/>
                </a:lnTo>
                <a:lnTo>
                  <a:pt x="6274308" y="3665092"/>
                </a:lnTo>
                <a:lnTo>
                  <a:pt x="6267077" y="3709926"/>
                </a:lnTo>
                <a:lnTo>
                  <a:pt x="6246941" y="3748867"/>
                </a:lnTo>
                <a:lnTo>
                  <a:pt x="6216234" y="3779577"/>
                </a:lnTo>
                <a:lnTo>
                  <a:pt x="6177292" y="3799718"/>
                </a:lnTo>
                <a:lnTo>
                  <a:pt x="6132449" y="3806952"/>
                </a:lnTo>
                <a:lnTo>
                  <a:pt x="141884" y="3806952"/>
                </a:lnTo>
                <a:lnTo>
                  <a:pt x="97038" y="3799718"/>
                </a:lnTo>
                <a:lnTo>
                  <a:pt x="58090" y="3779577"/>
                </a:lnTo>
                <a:lnTo>
                  <a:pt x="27375" y="3748867"/>
                </a:lnTo>
                <a:lnTo>
                  <a:pt x="7233" y="3709926"/>
                </a:lnTo>
                <a:lnTo>
                  <a:pt x="0" y="3665092"/>
                </a:lnTo>
                <a:lnTo>
                  <a:pt x="0" y="141858"/>
                </a:lnTo>
                <a:close/>
              </a:path>
            </a:pathLst>
          </a:custGeom>
          <a:ln w="12191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6">
            <a:extLst>
              <a:ext uri="{FF2B5EF4-FFF2-40B4-BE49-F238E27FC236}">
                <a16:creationId xmlns:a16="http://schemas.microsoft.com/office/drawing/2014/main" id="{B0B1E5E5-74E3-4AD8-90F6-3490BBA2FEBF}"/>
              </a:ext>
            </a:extLst>
          </p:cNvPr>
          <p:cNvSpPr/>
          <p:nvPr/>
        </p:nvSpPr>
        <p:spPr>
          <a:xfrm>
            <a:off x="341379" y="1442830"/>
            <a:ext cx="5988050" cy="1179830"/>
          </a:xfrm>
          <a:custGeom>
            <a:avLst/>
            <a:gdLst/>
            <a:ahLst/>
            <a:cxnLst/>
            <a:rect l="l" t="t" r="r" b="b"/>
            <a:pathLst>
              <a:path w="5988050" h="1179830">
                <a:moveTo>
                  <a:pt x="5791200" y="0"/>
                </a:moveTo>
                <a:lnTo>
                  <a:pt x="196596" y="0"/>
                </a:lnTo>
                <a:lnTo>
                  <a:pt x="151519" y="5191"/>
                </a:lnTo>
                <a:lnTo>
                  <a:pt x="110140" y="19980"/>
                </a:lnTo>
                <a:lnTo>
                  <a:pt x="73637" y="43187"/>
                </a:lnTo>
                <a:lnTo>
                  <a:pt x="43191" y="73631"/>
                </a:lnTo>
                <a:lnTo>
                  <a:pt x="19983" y="110134"/>
                </a:lnTo>
                <a:lnTo>
                  <a:pt x="5192" y="151515"/>
                </a:lnTo>
                <a:lnTo>
                  <a:pt x="0" y="196596"/>
                </a:lnTo>
                <a:lnTo>
                  <a:pt x="0" y="982979"/>
                </a:lnTo>
                <a:lnTo>
                  <a:pt x="5192" y="1028060"/>
                </a:lnTo>
                <a:lnTo>
                  <a:pt x="19983" y="1069441"/>
                </a:lnTo>
                <a:lnTo>
                  <a:pt x="43191" y="1105944"/>
                </a:lnTo>
                <a:lnTo>
                  <a:pt x="73637" y="1136388"/>
                </a:lnTo>
                <a:lnTo>
                  <a:pt x="110140" y="1159595"/>
                </a:lnTo>
                <a:lnTo>
                  <a:pt x="151519" y="1174384"/>
                </a:lnTo>
                <a:lnTo>
                  <a:pt x="196596" y="1179576"/>
                </a:lnTo>
                <a:lnTo>
                  <a:pt x="5791200" y="1179576"/>
                </a:lnTo>
                <a:lnTo>
                  <a:pt x="5836280" y="1174384"/>
                </a:lnTo>
                <a:lnTo>
                  <a:pt x="5877661" y="1159595"/>
                </a:lnTo>
                <a:lnTo>
                  <a:pt x="5914164" y="1136388"/>
                </a:lnTo>
                <a:lnTo>
                  <a:pt x="5944608" y="1105944"/>
                </a:lnTo>
                <a:lnTo>
                  <a:pt x="5967815" y="1069441"/>
                </a:lnTo>
                <a:lnTo>
                  <a:pt x="5982604" y="1028060"/>
                </a:lnTo>
                <a:lnTo>
                  <a:pt x="5987796" y="982979"/>
                </a:lnTo>
                <a:lnTo>
                  <a:pt x="5987796" y="196596"/>
                </a:lnTo>
                <a:lnTo>
                  <a:pt x="5982604" y="151515"/>
                </a:lnTo>
                <a:lnTo>
                  <a:pt x="5967815" y="110134"/>
                </a:lnTo>
                <a:lnTo>
                  <a:pt x="5944608" y="73631"/>
                </a:lnTo>
                <a:lnTo>
                  <a:pt x="5914164" y="43187"/>
                </a:lnTo>
                <a:lnTo>
                  <a:pt x="5877661" y="19980"/>
                </a:lnTo>
                <a:lnTo>
                  <a:pt x="5836280" y="5191"/>
                </a:lnTo>
                <a:lnTo>
                  <a:pt x="5791200" y="0"/>
                </a:lnTo>
                <a:close/>
              </a:path>
            </a:pathLst>
          </a:custGeom>
          <a:solidFill>
            <a:srgbClr val="99B5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7">
            <a:extLst>
              <a:ext uri="{FF2B5EF4-FFF2-40B4-BE49-F238E27FC236}">
                <a16:creationId xmlns:a16="http://schemas.microsoft.com/office/drawing/2014/main" id="{FA2B0F45-BFB6-4DEF-85FD-776891C1AFAB}"/>
              </a:ext>
            </a:extLst>
          </p:cNvPr>
          <p:cNvSpPr/>
          <p:nvPr/>
        </p:nvSpPr>
        <p:spPr>
          <a:xfrm>
            <a:off x="299392" y="1591419"/>
            <a:ext cx="5988050" cy="883919"/>
          </a:xfrm>
          <a:custGeom>
            <a:avLst/>
            <a:gdLst/>
            <a:ahLst/>
            <a:cxnLst/>
            <a:rect l="l" t="t" r="r" b="b"/>
            <a:pathLst>
              <a:path w="5988050" h="883919">
                <a:moveTo>
                  <a:pt x="5840476" y="0"/>
                </a:moveTo>
                <a:lnTo>
                  <a:pt x="147320" y="0"/>
                </a:lnTo>
                <a:lnTo>
                  <a:pt x="100757" y="7506"/>
                </a:lnTo>
                <a:lnTo>
                  <a:pt x="60317" y="28411"/>
                </a:lnTo>
                <a:lnTo>
                  <a:pt x="28426" y="60295"/>
                </a:lnTo>
                <a:lnTo>
                  <a:pt x="7511" y="100738"/>
                </a:lnTo>
                <a:lnTo>
                  <a:pt x="0" y="147320"/>
                </a:lnTo>
                <a:lnTo>
                  <a:pt x="0" y="736600"/>
                </a:lnTo>
                <a:lnTo>
                  <a:pt x="7511" y="783181"/>
                </a:lnTo>
                <a:lnTo>
                  <a:pt x="28426" y="823624"/>
                </a:lnTo>
                <a:lnTo>
                  <a:pt x="60317" y="855508"/>
                </a:lnTo>
                <a:lnTo>
                  <a:pt x="100757" y="876413"/>
                </a:lnTo>
                <a:lnTo>
                  <a:pt x="147320" y="883920"/>
                </a:lnTo>
                <a:lnTo>
                  <a:pt x="5840476" y="883920"/>
                </a:lnTo>
                <a:lnTo>
                  <a:pt x="5887057" y="876413"/>
                </a:lnTo>
                <a:lnTo>
                  <a:pt x="5927500" y="855508"/>
                </a:lnTo>
                <a:lnTo>
                  <a:pt x="5959384" y="823624"/>
                </a:lnTo>
                <a:lnTo>
                  <a:pt x="5980289" y="783181"/>
                </a:lnTo>
                <a:lnTo>
                  <a:pt x="5987796" y="736600"/>
                </a:lnTo>
                <a:lnTo>
                  <a:pt x="5987796" y="147320"/>
                </a:lnTo>
                <a:lnTo>
                  <a:pt x="5980289" y="100738"/>
                </a:lnTo>
                <a:lnTo>
                  <a:pt x="5959384" y="60295"/>
                </a:lnTo>
                <a:lnTo>
                  <a:pt x="5927500" y="28411"/>
                </a:lnTo>
                <a:lnTo>
                  <a:pt x="5887057" y="7506"/>
                </a:lnTo>
                <a:lnTo>
                  <a:pt x="5840476" y="0"/>
                </a:lnTo>
                <a:close/>
              </a:path>
            </a:pathLst>
          </a:custGeom>
          <a:solidFill>
            <a:srgbClr val="95959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8">
            <a:extLst>
              <a:ext uri="{FF2B5EF4-FFF2-40B4-BE49-F238E27FC236}">
                <a16:creationId xmlns:a16="http://schemas.microsoft.com/office/drawing/2014/main" id="{A0C73528-6806-455E-806F-04DAC4E8DE5D}"/>
              </a:ext>
            </a:extLst>
          </p:cNvPr>
          <p:cNvSpPr/>
          <p:nvPr/>
        </p:nvSpPr>
        <p:spPr>
          <a:xfrm>
            <a:off x="342141" y="1591419"/>
            <a:ext cx="5988050" cy="883919"/>
          </a:xfrm>
          <a:custGeom>
            <a:avLst/>
            <a:gdLst/>
            <a:ahLst/>
            <a:cxnLst/>
            <a:rect l="l" t="t" r="r" b="b"/>
            <a:pathLst>
              <a:path w="5988050" h="883919">
                <a:moveTo>
                  <a:pt x="0" y="147320"/>
                </a:moveTo>
                <a:lnTo>
                  <a:pt x="7511" y="100738"/>
                </a:lnTo>
                <a:lnTo>
                  <a:pt x="28426" y="60295"/>
                </a:lnTo>
                <a:lnTo>
                  <a:pt x="60317" y="28411"/>
                </a:lnTo>
                <a:lnTo>
                  <a:pt x="100757" y="7506"/>
                </a:lnTo>
                <a:lnTo>
                  <a:pt x="147320" y="0"/>
                </a:lnTo>
                <a:lnTo>
                  <a:pt x="5840476" y="0"/>
                </a:lnTo>
                <a:lnTo>
                  <a:pt x="5887057" y="7506"/>
                </a:lnTo>
                <a:lnTo>
                  <a:pt x="5927500" y="28411"/>
                </a:lnTo>
                <a:lnTo>
                  <a:pt x="5959384" y="60295"/>
                </a:lnTo>
                <a:lnTo>
                  <a:pt x="5980289" y="100738"/>
                </a:lnTo>
                <a:lnTo>
                  <a:pt x="5987796" y="147320"/>
                </a:lnTo>
                <a:lnTo>
                  <a:pt x="5987796" y="736600"/>
                </a:lnTo>
                <a:lnTo>
                  <a:pt x="5980289" y="783181"/>
                </a:lnTo>
                <a:lnTo>
                  <a:pt x="5959384" y="823624"/>
                </a:lnTo>
                <a:lnTo>
                  <a:pt x="5927500" y="855508"/>
                </a:lnTo>
                <a:lnTo>
                  <a:pt x="5887057" y="876413"/>
                </a:lnTo>
                <a:lnTo>
                  <a:pt x="5840476" y="883920"/>
                </a:lnTo>
                <a:lnTo>
                  <a:pt x="147320" y="883920"/>
                </a:lnTo>
                <a:lnTo>
                  <a:pt x="100757" y="876413"/>
                </a:lnTo>
                <a:lnTo>
                  <a:pt x="60317" y="855508"/>
                </a:lnTo>
                <a:lnTo>
                  <a:pt x="28426" y="823624"/>
                </a:lnTo>
                <a:lnTo>
                  <a:pt x="7511" y="783181"/>
                </a:lnTo>
                <a:lnTo>
                  <a:pt x="0" y="736600"/>
                </a:lnTo>
                <a:lnTo>
                  <a:pt x="0" y="147320"/>
                </a:lnTo>
                <a:close/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9">
            <a:extLst>
              <a:ext uri="{FF2B5EF4-FFF2-40B4-BE49-F238E27FC236}">
                <a16:creationId xmlns:a16="http://schemas.microsoft.com/office/drawing/2014/main" id="{DFC5A5F5-12F4-4F3A-9403-A3592F987881}"/>
              </a:ext>
            </a:extLst>
          </p:cNvPr>
          <p:cNvSpPr txBox="1"/>
          <p:nvPr/>
        </p:nvSpPr>
        <p:spPr>
          <a:xfrm>
            <a:off x="325217" y="1880667"/>
            <a:ext cx="6167120" cy="35753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42875" algn="ctr">
              <a:lnSpc>
                <a:spcPct val="100000"/>
              </a:lnSpc>
              <a:spcBef>
                <a:spcPts val="100"/>
              </a:spcBef>
            </a:pPr>
            <a:r>
              <a:rPr sz="2400" b="1" dirty="0" err="1">
                <a:solidFill>
                  <a:schemeClr val="bg1"/>
                </a:solidFill>
                <a:latin typeface="黑体"/>
                <a:cs typeface="黑体"/>
              </a:rPr>
              <a:t>针对勤奋型人员</a:t>
            </a:r>
            <a:endParaRPr sz="2400" dirty="0">
              <a:solidFill>
                <a:schemeClr val="bg1"/>
              </a:solidFill>
              <a:latin typeface="黑体"/>
              <a:cs typeface="黑体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500" dirty="0">
              <a:latin typeface="Times New Roman"/>
              <a:cs typeface="Times New Roman"/>
            </a:endParaRPr>
          </a:p>
          <a:p>
            <a:pPr marL="355600" marR="5080" indent="-342900">
              <a:lnSpc>
                <a:spcPts val="2590"/>
              </a:lnSpc>
              <a:buFont typeface="Wingdings"/>
              <a:buChar char=""/>
              <a:tabLst>
                <a:tab pos="355600" algn="l"/>
              </a:tabLst>
            </a:pPr>
            <a:r>
              <a:rPr sz="2400" b="1" spc="5" dirty="0">
                <a:solidFill>
                  <a:srgbClr val="513D1B"/>
                </a:solidFill>
                <a:latin typeface="华文新魏"/>
                <a:cs typeface="华文新魏"/>
              </a:rPr>
              <a:t>如果给</a:t>
            </a:r>
            <a:r>
              <a:rPr sz="2400" b="1" spc="-5" dirty="0">
                <a:solidFill>
                  <a:srgbClr val="513D1B"/>
                </a:solidFill>
                <a:latin typeface="华文新魏"/>
                <a:cs typeface="华文新魏"/>
              </a:rPr>
              <a:t>予适当</a:t>
            </a:r>
            <a:r>
              <a:rPr sz="2400" b="1" dirty="0">
                <a:solidFill>
                  <a:srgbClr val="513D1B"/>
                </a:solidFill>
                <a:latin typeface="华文新魏"/>
                <a:cs typeface="华文新魏"/>
              </a:rPr>
              <a:t>的</a:t>
            </a:r>
            <a:r>
              <a:rPr sz="2400" b="1" spc="-5" dirty="0">
                <a:solidFill>
                  <a:srgbClr val="513D1B"/>
                </a:solidFill>
                <a:latin typeface="华文新魏"/>
                <a:cs typeface="华文新魏"/>
              </a:rPr>
              <a:t>激励和</a:t>
            </a:r>
            <a:r>
              <a:rPr sz="2400" b="1" dirty="0">
                <a:solidFill>
                  <a:srgbClr val="513D1B"/>
                </a:solidFill>
                <a:latin typeface="华文新魏"/>
                <a:cs typeface="华文新魏"/>
              </a:rPr>
              <a:t>支</a:t>
            </a:r>
            <a:r>
              <a:rPr sz="2400" b="1" spc="-5" dirty="0">
                <a:solidFill>
                  <a:srgbClr val="513D1B"/>
                </a:solidFill>
                <a:latin typeface="华文新魏"/>
                <a:cs typeface="华文新魏"/>
              </a:rPr>
              <a:t>持性的</a:t>
            </a:r>
            <a:r>
              <a:rPr sz="2400" b="1" dirty="0">
                <a:solidFill>
                  <a:srgbClr val="513D1B"/>
                </a:solidFill>
                <a:latin typeface="华文新魏"/>
                <a:cs typeface="华文新魏"/>
              </a:rPr>
              <a:t>工</a:t>
            </a:r>
            <a:r>
              <a:rPr sz="2400" b="1" spc="-5" dirty="0">
                <a:solidFill>
                  <a:srgbClr val="513D1B"/>
                </a:solidFill>
                <a:latin typeface="华文新魏"/>
                <a:cs typeface="华文新魏"/>
              </a:rPr>
              <a:t>作氛围， </a:t>
            </a:r>
            <a:r>
              <a:rPr sz="2400" b="1" spc="5" dirty="0">
                <a:solidFill>
                  <a:srgbClr val="513D1B"/>
                </a:solidFill>
                <a:latin typeface="华文新魏"/>
                <a:cs typeface="华文新魏"/>
              </a:rPr>
              <a:t>会达到</a:t>
            </a:r>
            <a:r>
              <a:rPr sz="2400" b="1" spc="-5" dirty="0">
                <a:solidFill>
                  <a:srgbClr val="513D1B"/>
                </a:solidFill>
                <a:latin typeface="华文新魏"/>
                <a:cs typeface="华文新魏"/>
              </a:rPr>
              <a:t>很高的</a:t>
            </a:r>
            <a:r>
              <a:rPr sz="2400" b="1" dirty="0">
                <a:solidFill>
                  <a:srgbClr val="513D1B"/>
                </a:solidFill>
                <a:latin typeface="华文新魏"/>
                <a:cs typeface="华文新魏"/>
              </a:rPr>
              <a:t>绩</a:t>
            </a:r>
            <a:r>
              <a:rPr sz="2400" b="1" spc="-5" dirty="0">
                <a:solidFill>
                  <a:srgbClr val="513D1B"/>
                </a:solidFill>
                <a:latin typeface="华文新魏"/>
                <a:cs typeface="华文新魏"/>
              </a:rPr>
              <a:t>效预期</a:t>
            </a:r>
            <a:endParaRPr sz="2400" dirty="0">
              <a:latin typeface="华文新魏"/>
              <a:cs typeface="华文新魏"/>
            </a:endParaRPr>
          </a:p>
          <a:p>
            <a:pPr marL="355600" marR="5080" indent="-342900">
              <a:lnSpc>
                <a:spcPts val="2590"/>
              </a:lnSpc>
              <a:spcBef>
                <a:spcPts val="5"/>
              </a:spcBef>
              <a:buFont typeface="Wingdings"/>
              <a:buChar char=""/>
              <a:tabLst>
                <a:tab pos="355600" algn="l"/>
              </a:tabLst>
            </a:pPr>
            <a:r>
              <a:rPr sz="2400" b="1" spc="5" dirty="0">
                <a:solidFill>
                  <a:srgbClr val="513D1B"/>
                </a:solidFill>
                <a:latin typeface="华文新魏"/>
                <a:cs typeface="华文新魏"/>
              </a:rPr>
              <a:t>具有创</a:t>
            </a:r>
            <a:r>
              <a:rPr sz="2400" b="1" spc="-5" dirty="0">
                <a:solidFill>
                  <a:srgbClr val="513D1B"/>
                </a:solidFill>
                <a:latin typeface="华文新魏"/>
                <a:cs typeface="华文新魏"/>
              </a:rPr>
              <a:t>造力，</a:t>
            </a:r>
            <a:r>
              <a:rPr sz="2400" b="1" dirty="0">
                <a:solidFill>
                  <a:srgbClr val="513D1B"/>
                </a:solidFill>
                <a:latin typeface="华文新魏"/>
                <a:cs typeface="华文新魏"/>
              </a:rPr>
              <a:t>想</a:t>
            </a:r>
            <a:r>
              <a:rPr sz="2400" b="1" spc="-5" dirty="0">
                <a:solidFill>
                  <a:srgbClr val="513D1B"/>
                </a:solidFill>
                <a:latin typeface="华文新魏"/>
                <a:cs typeface="华文新魏"/>
              </a:rPr>
              <a:t>象力，</a:t>
            </a:r>
            <a:r>
              <a:rPr sz="2400" b="1" dirty="0">
                <a:solidFill>
                  <a:srgbClr val="513D1B"/>
                </a:solidFill>
                <a:latin typeface="华文新魏"/>
                <a:cs typeface="华文新魏"/>
              </a:rPr>
              <a:t>雄</a:t>
            </a:r>
            <a:r>
              <a:rPr sz="2400" b="1" spc="-5" dirty="0">
                <a:solidFill>
                  <a:srgbClr val="513D1B"/>
                </a:solidFill>
                <a:latin typeface="华文新魏"/>
                <a:cs typeface="华文新魏"/>
              </a:rPr>
              <a:t>心和信</a:t>
            </a:r>
            <a:r>
              <a:rPr sz="2400" b="1" dirty="0">
                <a:solidFill>
                  <a:srgbClr val="513D1B"/>
                </a:solidFill>
                <a:latin typeface="华文新魏"/>
                <a:cs typeface="华文新魏"/>
              </a:rPr>
              <a:t>心</a:t>
            </a:r>
            <a:r>
              <a:rPr sz="2400" b="1" spc="-5" dirty="0">
                <a:solidFill>
                  <a:srgbClr val="513D1B"/>
                </a:solidFill>
                <a:latin typeface="华文新魏"/>
                <a:cs typeface="华文新魏"/>
              </a:rPr>
              <a:t>来实现组 </a:t>
            </a:r>
            <a:r>
              <a:rPr sz="2400" b="1" spc="10" dirty="0">
                <a:solidFill>
                  <a:srgbClr val="513D1B"/>
                </a:solidFill>
                <a:latin typeface="华文新魏"/>
                <a:cs typeface="华文新魏"/>
              </a:rPr>
              <a:t>织目标</a:t>
            </a:r>
            <a:endParaRPr sz="2400" dirty="0">
              <a:latin typeface="华文新魏"/>
              <a:cs typeface="华文新魏"/>
            </a:endParaRPr>
          </a:p>
          <a:p>
            <a:pPr marL="355600" marR="5080" indent="-342900">
              <a:lnSpc>
                <a:spcPts val="2590"/>
              </a:lnSpc>
              <a:spcBef>
                <a:spcPts val="5"/>
              </a:spcBef>
              <a:buFont typeface="Wingdings"/>
              <a:buChar char=""/>
              <a:tabLst>
                <a:tab pos="355600" algn="l"/>
              </a:tabLst>
            </a:pPr>
            <a:r>
              <a:rPr sz="2400" b="1" spc="5" dirty="0">
                <a:solidFill>
                  <a:srgbClr val="513D1B"/>
                </a:solidFill>
                <a:latin typeface="华文新魏"/>
                <a:cs typeface="华文新魏"/>
              </a:rPr>
              <a:t>能够自</a:t>
            </a:r>
            <a:r>
              <a:rPr sz="2400" b="1" spc="-5" dirty="0">
                <a:solidFill>
                  <a:srgbClr val="513D1B"/>
                </a:solidFill>
                <a:latin typeface="华文新魏"/>
                <a:cs typeface="华文新魏"/>
              </a:rPr>
              <a:t>我约束</a:t>
            </a:r>
            <a:r>
              <a:rPr sz="2400" b="1" dirty="0">
                <a:solidFill>
                  <a:srgbClr val="513D1B"/>
                </a:solidFill>
                <a:latin typeface="华文新魏"/>
                <a:cs typeface="华文新魏"/>
              </a:rPr>
              <a:t>，</a:t>
            </a:r>
            <a:r>
              <a:rPr sz="2400" b="1" spc="-5" dirty="0">
                <a:solidFill>
                  <a:srgbClr val="513D1B"/>
                </a:solidFill>
                <a:latin typeface="华文新魏"/>
                <a:cs typeface="华文新魏"/>
              </a:rPr>
              <a:t>自我导</a:t>
            </a:r>
            <a:r>
              <a:rPr sz="2400" b="1" dirty="0">
                <a:solidFill>
                  <a:srgbClr val="513D1B"/>
                </a:solidFill>
                <a:latin typeface="华文新魏"/>
                <a:cs typeface="华文新魏"/>
              </a:rPr>
              <a:t>向</a:t>
            </a:r>
            <a:r>
              <a:rPr sz="2400" b="1" spc="-5" dirty="0">
                <a:solidFill>
                  <a:srgbClr val="513D1B"/>
                </a:solidFill>
                <a:latin typeface="华文新魏"/>
                <a:cs typeface="华文新魏"/>
              </a:rPr>
              <a:t>与控制</a:t>
            </a:r>
            <a:r>
              <a:rPr sz="2400" b="1" dirty="0">
                <a:solidFill>
                  <a:srgbClr val="513D1B"/>
                </a:solidFill>
                <a:latin typeface="华文新魏"/>
                <a:cs typeface="华文新魏"/>
              </a:rPr>
              <a:t>，</a:t>
            </a:r>
            <a:r>
              <a:rPr sz="2400" b="1" spc="-5" dirty="0">
                <a:solidFill>
                  <a:srgbClr val="513D1B"/>
                </a:solidFill>
                <a:latin typeface="华文新魏"/>
                <a:cs typeface="华文新魏"/>
              </a:rPr>
              <a:t>渴望承担 </a:t>
            </a:r>
            <a:r>
              <a:rPr sz="2400" b="1" spc="5" dirty="0">
                <a:solidFill>
                  <a:srgbClr val="513D1B"/>
                </a:solidFill>
                <a:latin typeface="华文新魏"/>
                <a:cs typeface="华文新魏"/>
              </a:rPr>
              <a:t>责任</a:t>
            </a:r>
            <a:endParaRPr sz="2400" dirty="0">
              <a:latin typeface="华文新魏"/>
              <a:cs typeface="华文新魏"/>
            </a:endParaRPr>
          </a:p>
          <a:p>
            <a:pPr marL="355600" indent="-342900">
              <a:lnSpc>
                <a:spcPts val="2410"/>
              </a:lnSpc>
              <a:buFont typeface="Wingdings"/>
              <a:buChar char=""/>
              <a:tabLst>
                <a:tab pos="355600" algn="l"/>
              </a:tabLst>
            </a:pPr>
            <a:r>
              <a:rPr sz="2400" b="1" spc="5" dirty="0">
                <a:solidFill>
                  <a:srgbClr val="513D1B"/>
                </a:solidFill>
                <a:latin typeface="华文新魏"/>
                <a:cs typeface="华文新魏"/>
              </a:rPr>
              <a:t>个人的</a:t>
            </a:r>
            <a:r>
              <a:rPr sz="2400" b="1" spc="-5" dirty="0">
                <a:solidFill>
                  <a:srgbClr val="513D1B"/>
                </a:solidFill>
                <a:latin typeface="华文新魏"/>
                <a:cs typeface="华文新魏"/>
              </a:rPr>
              <a:t>目标与</a:t>
            </a:r>
            <a:r>
              <a:rPr sz="2400" b="1" dirty="0">
                <a:solidFill>
                  <a:srgbClr val="513D1B"/>
                </a:solidFill>
                <a:latin typeface="华文新魏"/>
                <a:cs typeface="华文新魏"/>
              </a:rPr>
              <a:t>组</a:t>
            </a:r>
            <a:r>
              <a:rPr sz="2400" b="1" spc="-5" dirty="0">
                <a:solidFill>
                  <a:srgbClr val="513D1B"/>
                </a:solidFill>
                <a:latin typeface="华文新魏"/>
                <a:cs typeface="华文新魏"/>
              </a:rPr>
              <a:t>织的目</a:t>
            </a:r>
            <a:r>
              <a:rPr sz="2400" b="1" dirty="0">
                <a:solidFill>
                  <a:srgbClr val="513D1B"/>
                </a:solidFill>
                <a:latin typeface="华文新魏"/>
                <a:cs typeface="华文新魏"/>
              </a:rPr>
              <a:t>标</a:t>
            </a:r>
            <a:r>
              <a:rPr sz="2400" b="1" spc="-5" dirty="0">
                <a:solidFill>
                  <a:srgbClr val="513D1B"/>
                </a:solidFill>
                <a:latin typeface="华文新魏"/>
                <a:cs typeface="华文新魏"/>
              </a:rPr>
              <a:t>有机结合</a:t>
            </a:r>
            <a:endParaRPr sz="2400" dirty="0">
              <a:latin typeface="华文新魏"/>
              <a:cs typeface="华文新魏"/>
            </a:endParaRPr>
          </a:p>
          <a:p>
            <a:pPr marL="355600" indent="-342900">
              <a:lnSpc>
                <a:spcPts val="2735"/>
              </a:lnSpc>
              <a:buFont typeface="Wingdings"/>
              <a:buChar char=""/>
              <a:tabLst>
                <a:tab pos="355600" algn="l"/>
              </a:tabLst>
            </a:pPr>
            <a:r>
              <a:rPr sz="2400" b="1" spc="5" dirty="0">
                <a:solidFill>
                  <a:srgbClr val="7030A0"/>
                </a:solidFill>
                <a:latin typeface="华文新魏"/>
                <a:cs typeface="华文新魏"/>
              </a:rPr>
              <a:t>用马斯</a:t>
            </a:r>
            <a:r>
              <a:rPr sz="2400" b="1" dirty="0">
                <a:solidFill>
                  <a:srgbClr val="7030A0"/>
                </a:solidFill>
                <a:latin typeface="华文新魏"/>
                <a:cs typeface="华文新魏"/>
              </a:rPr>
              <a:t>洛的高</a:t>
            </a:r>
            <a:r>
              <a:rPr sz="2400" b="1" spc="-5" dirty="0">
                <a:solidFill>
                  <a:srgbClr val="7030A0"/>
                </a:solidFill>
                <a:latin typeface="华文新魏"/>
                <a:cs typeface="华文新魏"/>
              </a:rPr>
              <a:t>层需求进行激励</a:t>
            </a:r>
            <a:endParaRPr sz="2400" dirty="0">
              <a:solidFill>
                <a:srgbClr val="7030A0"/>
              </a:solidFill>
              <a:latin typeface="华文新魏"/>
              <a:cs typeface="华文新魏"/>
            </a:endParaRPr>
          </a:p>
        </p:txBody>
      </p:sp>
      <p:sp>
        <p:nvSpPr>
          <p:cNvPr id="24" name="object 10">
            <a:extLst>
              <a:ext uri="{FF2B5EF4-FFF2-40B4-BE49-F238E27FC236}">
                <a16:creationId xmlns:a16="http://schemas.microsoft.com/office/drawing/2014/main" id="{6B82EF4F-DB6A-4CF7-987D-B64530A0CD0E}"/>
              </a:ext>
            </a:extLst>
          </p:cNvPr>
          <p:cNvSpPr/>
          <p:nvPr/>
        </p:nvSpPr>
        <p:spPr>
          <a:xfrm>
            <a:off x="539500" y="2607166"/>
            <a:ext cx="5615940" cy="1219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11">
            <a:extLst>
              <a:ext uri="{FF2B5EF4-FFF2-40B4-BE49-F238E27FC236}">
                <a16:creationId xmlns:a16="http://schemas.microsoft.com/office/drawing/2014/main" id="{81015D8D-274F-463A-80DA-FA8454895AD5}"/>
              </a:ext>
            </a:extLst>
          </p:cNvPr>
          <p:cNvSpPr/>
          <p:nvPr/>
        </p:nvSpPr>
        <p:spPr>
          <a:xfrm>
            <a:off x="6563871" y="3286870"/>
            <a:ext cx="2293620" cy="202692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6BDCDDC-5C26-4433-952A-33AE2EF1E074}"/>
              </a:ext>
            </a:extLst>
          </p:cNvPr>
          <p:cNvSpPr txBox="1"/>
          <p:nvPr/>
        </p:nvSpPr>
        <p:spPr>
          <a:xfrm>
            <a:off x="1399214" y="917857"/>
            <a:ext cx="7602827" cy="43088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2200" b="1" dirty="0">
                <a:solidFill>
                  <a:srgbClr val="0070C0"/>
                </a:solidFill>
                <a:latin typeface="黑体"/>
                <a:cs typeface="黑体"/>
              </a:rPr>
              <a:t>参与管理</a:t>
            </a:r>
            <a:r>
              <a:rPr lang="en-US" altLang="zh-CN" sz="2200" b="1" dirty="0">
                <a:latin typeface="黑体"/>
                <a:cs typeface="黑体"/>
              </a:rPr>
              <a:t>—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与团队成员坦诚交流，使下属能开发天赋和能力</a:t>
            </a:r>
            <a:endParaRPr lang="zh-CN" altLang="en-US" sz="2200" dirty="0"/>
          </a:p>
        </p:txBody>
      </p:sp>
    </p:spTree>
    <p:extLst>
      <p:ext uri="{BB962C8B-B14F-4D97-AF65-F5344CB8AC3E}">
        <p14:creationId xmlns:p14="http://schemas.microsoft.com/office/powerpoint/2010/main" val="3586112033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4126" y="121568"/>
            <a:ext cx="6654138" cy="647700"/>
          </a:xfrm>
        </p:spPr>
        <p:txBody>
          <a:bodyPr>
            <a:normAutofit/>
          </a:bodyPr>
          <a:lstStyle/>
          <a:p>
            <a:r>
              <a:rPr lang="en-US" altLang="zh-CN" dirty="0"/>
              <a:t>9.3  </a:t>
            </a:r>
            <a:r>
              <a:rPr lang="zh-CN" altLang="en-US" dirty="0"/>
              <a:t>工具与技术：团队建设活动</a:t>
            </a:r>
          </a:p>
        </p:txBody>
      </p:sp>
      <p:sp>
        <p:nvSpPr>
          <p:cNvPr id="3" name="object 2">
            <a:extLst>
              <a:ext uri="{FF2B5EF4-FFF2-40B4-BE49-F238E27FC236}">
                <a16:creationId xmlns:a16="http://schemas.microsoft.com/office/drawing/2014/main" id="{05CCC467-DC52-4AD8-9A66-00E67FF6D5BC}"/>
              </a:ext>
            </a:extLst>
          </p:cNvPr>
          <p:cNvSpPr txBox="1">
            <a:spLocks/>
          </p:cNvSpPr>
          <p:nvPr/>
        </p:nvSpPr>
        <p:spPr>
          <a:xfrm>
            <a:off x="395536" y="966444"/>
            <a:ext cx="6192688" cy="382156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200" b="1" kern="120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zh-CN" altLang="en-US" sz="2400" dirty="0">
                <a:solidFill>
                  <a:srgbClr val="C00000"/>
                </a:solidFill>
              </a:rPr>
              <a:t>超</a:t>
            </a:r>
            <a:r>
              <a:rPr lang="en-US" altLang="zh-CN" sz="2400" spc="5" dirty="0">
                <a:solidFill>
                  <a:srgbClr val="C00000"/>
                </a:solidFill>
              </a:rPr>
              <a:t>Y</a:t>
            </a:r>
            <a:r>
              <a:rPr lang="zh-CN" altLang="en-US" sz="2400" dirty="0">
                <a:solidFill>
                  <a:srgbClr val="C00000"/>
                </a:solidFill>
              </a:rPr>
              <a:t>理论：</a:t>
            </a:r>
            <a:r>
              <a:rPr lang="zh-CN" altLang="en-US" sz="2400" dirty="0">
                <a:solidFill>
                  <a:srgbClr val="0070C0"/>
                </a:solidFill>
              </a:rPr>
              <a:t>组织结构和管理方式要与职工匹配</a:t>
            </a:r>
          </a:p>
        </p:txBody>
      </p:sp>
      <p:sp>
        <p:nvSpPr>
          <p:cNvPr id="4" name="object 5">
            <a:extLst>
              <a:ext uri="{FF2B5EF4-FFF2-40B4-BE49-F238E27FC236}">
                <a16:creationId xmlns:a16="http://schemas.microsoft.com/office/drawing/2014/main" id="{1172F226-8957-434E-AE3E-7EC66F222752}"/>
              </a:ext>
            </a:extLst>
          </p:cNvPr>
          <p:cNvSpPr txBox="1"/>
          <p:nvPr/>
        </p:nvSpPr>
        <p:spPr>
          <a:xfrm>
            <a:off x="326631" y="1520223"/>
            <a:ext cx="8175625" cy="3639651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332740" indent="-320040">
              <a:lnSpc>
                <a:spcPct val="150000"/>
              </a:lnSpc>
              <a:spcBef>
                <a:spcPts val="795"/>
              </a:spcBef>
              <a:buClr>
                <a:srgbClr val="DD8046"/>
              </a:buClr>
              <a:buSzPct val="60344"/>
              <a:buFont typeface="Wingdings"/>
              <a:buChar char=""/>
              <a:tabLst>
                <a:tab pos="332105" algn="l"/>
                <a:tab pos="332740" algn="l"/>
              </a:tabLst>
            </a:pPr>
            <a:r>
              <a:rPr sz="2400" b="1" dirty="0">
                <a:latin typeface="华文新魏"/>
                <a:cs typeface="华文新魏"/>
              </a:rPr>
              <a:t>１</a:t>
            </a:r>
            <a:r>
              <a:rPr sz="2400" b="1" spc="-10" dirty="0">
                <a:latin typeface="华文新魏"/>
                <a:cs typeface="华文新魏"/>
              </a:rPr>
              <a:t> </a:t>
            </a:r>
            <a:r>
              <a:rPr sz="2400" b="1" spc="5" dirty="0">
                <a:latin typeface="华文新魏"/>
                <a:cs typeface="华文新魏"/>
              </a:rPr>
              <a:t>人们</a:t>
            </a:r>
            <a:r>
              <a:rPr sz="2400" b="1" dirty="0">
                <a:latin typeface="华文新魏"/>
                <a:cs typeface="华文新魏"/>
              </a:rPr>
              <a:t>情况</a:t>
            </a:r>
            <a:r>
              <a:rPr sz="2400" b="1" spc="-15" dirty="0">
                <a:latin typeface="华文新魏"/>
                <a:cs typeface="华文新魏"/>
              </a:rPr>
              <a:t>不</a:t>
            </a:r>
            <a:r>
              <a:rPr sz="2400" b="1" dirty="0">
                <a:latin typeface="华文新魏"/>
                <a:cs typeface="华文新魏"/>
              </a:rPr>
              <a:t>同、</a:t>
            </a:r>
            <a:r>
              <a:rPr sz="2400" b="1" spc="-15" dirty="0">
                <a:latin typeface="华文新魏"/>
                <a:cs typeface="华文新魏"/>
              </a:rPr>
              <a:t>处</a:t>
            </a:r>
            <a:r>
              <a:rPr sz="2400" b="1" dirty="0">
                <a:latin typeface="华文新魏"/>
                <a:cs typeface="华文新魏"/>
              </a:rPr>
              <a:t>理方</a:t>
            </a:r>
            <a:r>
              <a:rPr sz="2400" b="1" spc="-15" dirty="0">
                <a:latin typeface="华文新魏"/>
                <a:cs typeface="华文新魏"/>
              </a:rPr>
              <a:t>法</a:t>
            </a:r>
            <a:r>
              <a:rPr sz="2400" b="1" dirty="0">
                <a:latin typeface="华文新魏"/>
                <a:cs typeface="华文新魏"/>
              </a:rPr>
              <a:t>不同</a:t>
            </a:r>
            <a:endParaRPr sz="2400" dirty="0">
              <a:latin typeface="华文新魏"/>
              <a:cs typeface="华文新魏"/>
            </a:endParaRPr>
          </a:p>
          <a:p>
            <a:pPr marL="332740" marR="5080" indent="-320040">
              <a:lnSpc>
                <a:spcPct val="150000"/>
              </a:lnSpc>
              <a:spcBef>
                <a:spcPts val="695"/>
              </a:spcBef>
              <a:buClr>
                <a:srgbClr val="DD8046"/>
              </a:buClr>
              <a:buSzPct val="60344"/>
              <a:buFont typeface="Wingdings"/>
              <a:buChar char=""/>
              <a:tabLst>
                <a:tab pos="332105" algn="l"/>
                <a:tab pos="332740" algn="l"/>
              </a:tabLst>
            </a:pPr>
            <a:r>
              <a:rPr sz="2400" b="1" dirty="0">
                <a:latin typeface="华文新魏"/>
                <a:cs typeface="华文新魏"/>
              </a:rPr>
              <a:t>２</a:t>
            </a:r>
            <a:r>
              <a:rPr sz="2400" b="1" spc="-80" dirty="0">
                <a:latin typeface="华文新魏"/>
                <a:cs typeface="华文新魏"/>
              </a:rPr>
              <a:t> </a:t>
            </a:r>
            <a:r>
              <a:rPr sz="2400" b="1" spc="5" dirty="0" err="1">
                <a:latin typeface="华文新魏"/>
                <a:cs typeface="华文新魏"/>
              </a:rPr>
              <a:t>组织</a:t>
            </a:r>
            <a:r>
              <a:rPr sz="2400" b="1" dirty="0" err="1">
                <a:latin typeface="华文新魏"/>
                <a:cs typeface="华文新魏"/>
              </a:rPr>
              <a:t>形式</a:t>
            </a:r>
            <a:r>
              <a:rPr sz="2400" b="1" spc="-15" dirty="0" err="1">
                <a:latin typeface="华文新魏"/>
                <a:cs typeface="华文新魏"/>
              </a:rPr>
              <a:t>和</a:t>
            </a:r>
            <a:r>
              <a:rPr sz="2400" b="1" dirty="0" err="1">
                <a:latin typeface="华文新魏"/>
                <a:cs typeface="华文新魏"/>
              </a:rPr>
              <a:t>管理</a:t>
            </a:r>
            <a:r>
              <a:rPr sz="2400" b="1" spc="-15" dirty="0" err="1">
                <a:latin typeface="华文新魏"/>
                <a:cs typeface="华文新魏"/>
              </a:rPr>
              <a:t>方</a:t>
            </a:r>
            <a:r>
              <a:rPr sz="2400" b="1" dirty="0" err="1">
                <a:latin typeface="华文新魏"/>
                <a:cs typeface="华文新魏"/>
              </a:rPr>
              <a:t>法要</a:t>
            </a:r>
            <a:r>
              <a:rPr sz="2400" b="1" spc="-15" dirty="0" err="1">
                <a:latin typeface="华文新魏"/>
                <a:cs typeface="华文新魏"/>
              </a:rPr>
              <a:t>与</a:t>
            </a:r>
            <a:r>
              <a:rPr sz="2400" b="1" dirty="0" err="1">
                <a:latin typeface="华文新魏"/>
                <a:cs typeface="华文新魏"/>
              </a:rPr>
              <a:t>工作</a:t>
            </a:r>
            <a:r>
              <a:rPr sz="2400" b="1" spc="-15" dirty="0" err="1">
                <a:latin typeface="华文新魏"/>
                <a:cs typeface="华文新魏"/>
              </a:rPr>
              <a:t>性</a:t>
            </a:r>
            <a:r>
              <a:rPr sz="2400" b="1" dirty="0" err="1">
                <a:latin typeface="华文新魏"/>
                <a:cs typeface="华文新魏"/>
              </a:rPr>
              <a:t>质和</a:t>
            </a:r>
            <a:r>
              <a:rPr sz="2400" b="1" spc="-15" dirty="0" err="1">
                <a:latin typeface="华文新魏"/>
                <a:cs typeface="华文新魏"/>
              </a:rPr>
              <a:t>人</a:t>
            </a:r>
            <a:r>
              <a:rPr sz="2400" b="1" dirty="0" err="1">
                <a:latin typeface="华文新魏"/>
                <a:cs typeface="华文新魏"/>
              </a:rPr>
              <a:t>们的需</a:t>
            </a:r>
            <a:r>
              <a:rPr sz="2400" b="1" spc="5" dirty="0" err="1">
                <a:latin typeface="华文新魏"/>
                <a:cs typeface="华文新魏"/>
              </a:rPr>
              <a:t>要相</a:t>
            </a:r>
            <a:r>
              <a:rPr sz="2400" b="1" dirty="0" err="1">
                <a:latin typeface="华文新魏"/>
                <a:cs typeface="华文新魏"/>
              </a:rPr>
              <a:t>适应</a:t>
            </a:r>
            <a:endParaRPr sz="2400" dirty="0">
              <a:latin typeface="华文新魏"/>
              <a:cs typeface="华文新魏"/>
            </a:endParaRPr>
          </a:p>
          <a:p>
            <a:pPr marL="332740" marR="5080" indent="-320040">
              <a:lnSpc>
                <a:spcPct val="150000"/>
              </a:lnSpc>
              <a:spcBef>
                <a:spcPts val="700"/>
              </a:spcBef>
              <a:buClr>
                <a:srgbClr val="DD8046"/>
              </a:buClr>
              <a:buSzPct val="60344"/>
              <a:buFont typeface="Wingdings"/>
              <a:buChar char=""/>
              <a:tabLst>
                <a:tab pos="332105" algn="l"/>
                <a:tab pos="332740" algn="l"/>
              </a:tabLst>
            </a:pPr>
            <a:r>
              <a:rPr sz="2400" b="1" dirty="0">
                <a:latin typeface="华文新魏"/>
                <a:cs typeface="华文新魏"/>
              </a:rPr>
              <a:t>３</a:t>
            </a:r>
            <a:r>
              <a:rPr sz="2400" b="1" spc="-80" dirty="0">
                <a:latin typeface="华文新魏"/>
                <a:cs typeface="华文新魏"/>
              </a:rPr>
              <a:t> </a:t>
            </a:r>
            <a:r>
              <a:rPr sz="2400" b="1" spc="5" dirty="0" err="1">
                <a:latin typeface="华文新魏"/>
                <a:cs typeface="华文新魏"/>
              </a:rPr>
              <a:t>组织</a:t>
            </a:r>
            <a:r>
              <a:rPr sz="2400" b="1" dirty="0" err="1">
                <a:latin typeface="华文新魏"/>
                <a:cs typeface="华文新魏"/>
              </a:rPr>
              <a:t>机构</a:t>
            </a:r>
            <a:r>
              <a:rPr sz="2400" b="1" spc="-15" dirty="0" err="1">
                <a:latin typeface="华文新魏"/>
                <a:cs typeface="华文新魏"/>
              </a:rPr>
              <a:t>和</a:t>
            </a:r>
            <a:r>
              <a:rPr sz="2400" b="1" dirty="0" err="1">
                <a:latin typeface="华文新魏"/>
                <a:cs typeface="华文新魏"/>
              </a:rPr>
              <a:t>管理</a:t>
            </a:r>
            <a:r>
              <a:rPr sz="2400" b="1" spc="-15" dirty="0" err="1">
                <a:latin typeface="华文新魏"/>
                <a:cs typeface="华文新魏"/>
              </a:rPr>
              <a:t>层</a:t>
            </a:r>
            <a:r>
              <a:rPr sz="2400" b="1" dirty="0" err="1">
                <a:latin typeface="华文新魏"/>
                <a:cs typeface="华文新魏"/>
              </a:rPr>
              <a:t>次的</a:t>
            </a:r>
            <a:r>
              <a:rPr sz="2400" b="1" spc="-15" dirty="0" err="1">
                <a:latin typeface="华文新魏"/>
                <a:cs typeface="华文新魏"/>
              </a:rPr>
              <a:t>划</a:t>
            </a:r>
            <a:r>
              <a:rPr sz="2400" b="1" dirty="0" err="1">
                <a:latin typeface="华文新魏"/>
                <a:cs typeface="华文新魏"/>
              </a:rPr>
              <a:t>分、</a:t>
            </a:r>
            <a:r>
              <a:rPr sz="2400" b="1" spc="-15" dirty="0" err="1">
                <a:latin typeface="华文新魏"/>
                <a:cs typeface="华文新魏"/>
              </a:rPr>
              <a:t>职</a:t>
            </a:r>
            <a:r>
              <a:rPr sz="2400" b="1" dirty="0" err="1">
                <a:latin typeface="华文新魏"/>
                <a:cs typeface="华文新魏"/>
              </a:rPr>
              <a:t>工培</a:t>
            </a:r>
            <a:r>
              <a:rPr sz="2400" b="1" spc="-15" dirty="0" err="1">
                <a:latin typeface="华文新魏"/>
                <a:cs typeface="华文新魏"/>
              </a:rPr>
              <a:t>训</a:t>
            </a:r>
            <a:r>
              <a:rPr sz="2400" b="1" dirty="0" err="1">
                <a:latin typeface="华文新魏"/>
                <a:cs typeface="华文新魏"/>
              </a:rPr>
              <a:t>和工作</a:t>
            </a:r>
            <a:r>
              <a:rPr sz="2400" b="1" spc="5" dirty="0" err="1">
                <a:latin typeface="华文新魏"/>
                <a:cs typeface="华文新魏"/>
              </a:rPr>
              <a:t>分配</a:t>
            </a:r>
            <a:r>
              <a:rPr sz="2400" b="1" dirty="0" err="1">
                <a:latin typeface="华文新魏"/>
                <a:cs typeface="华文新魏"/>
              </a:rPr>
              <a:t>、工</a:t>
            </a:r>
            <a:r>
              <a:rPr sz="2400" b="1" spc="-15" dirty="0" err="1">
                <a:latin typeface="华文新魏"/>
                <a:cs typeface="华文新魏"/>
              </a:rPr>
              <a:t>作</a:t>
            </a:r>
            <a:r>
              <a:rPr sz="2400" b="1" dirty="0" err="1">
                <a:latin typeface="华文新魏"/>
                <a:cs typeface="华文新魏"/>
              </a:rPr>
              <a:t>报酬</a:t>
            </a:r>
            <a:r>
              <a:rPr sz="2400" b="1" spc="-15" dirty="0" err="1">
                <a:latin typeface="华文新魏"/>
                <a:cs typeface="华文新魏"/>
              </a:rPr>
              <a:t>和</a:t>
            </a:r>
            <a:r>
              <a:rPr sz="2400" b="1" dirty="0" err="1">
                <a:latin typeface="华文新魏"/>
                <a:cs typeface="华文新魏"/>
              </a:rPr>
              <a:t>控制</a:t>
            </a:r>
            <a:r>
              <a:rPr sz="2400" b="1" spc="-15" dirty="0" err="1">
                <a:latin typeface="华文新魏"/>
                <a:cs typeface="华文新魏"/>
              </a:rPr>
              <a:t>程</a:t>
            </a:r>
            <a:r>
              <a:rPr sz="2400" b="1" dirty="0" err="1">
                <a:latin typeface="华文新魏"/>
                <a:cs typeface="华文新魏"/>
              </a:rPr>
              <a:t>度</a:t>
            </a:r>
            <a:r>
              <a:rPr sz="2400" b="1" spc="-20" dirty="0" err="1">
                <a:latin typeface="华文新魏"/>
                <a:cs typeface="华文新魏"/>
              </a:rPr>
              <a:t>等</a:t>
            </a:r>
            <a:r>
              <a:rPr lang="zh-CN" altLang="en-US" sz="2400" b="1" spc="-5" dirty="0">
                <a:latin typeface="华文新魏"/>
                <a:cs typeface="华文新魏"/>
              </a:rPr>
              <a:t>，</a:t>
            </a:r>
            <a:r>
              <a:rPr sz="2400" b="1" spc="5" dirty="0" err="1">
                <a:latin typeface="华文新魏"/>
                <a:cs typeface="华文新魏"/>
              </a:rPr>
              <a:t>不能</a:t>
            </a:r>
            <a:r>
              <a:rPr sz="2400" b="1" dirty="0" err="1">
                <a:latin typeface="华文新魏"/>
                <a:cs typeface="华文新魏"/>
              </a:rPr>
              <a:t>千</a:t>
            </a:r>
            <a:r>
              <a:rPr sz="2400" b="1" spc="-20" dirty="0" err="1">
                <a:latin typeface="华文新魏"/>
                <a:cs typeface="华文新魏"/>
              </a:rPr>
              <a:t>篇</a:t>
            </a:r>
            <a:r>
              <a:rPr sz="2400" b="1" dirty="0" err="1">
                <a:latin typeface="华文新魏"/>
                <a:cs typeface="华文新魏"/>
              </a:rPr>
              <a:t>一</a:t>
            </a:r>
            <a:r>
              <a:rPr sz="2400" b="1" spc="5" dirty="0" err="1">
                <a:latin typeface="华文新魏"/>
                <a:cs typeface="华文新魏"/>
              </a:rPr>
              <a:t>律</a:t>
            </a:r>
            <a:endParaRPr sz="2400" dirty="0">
              <a:latin typeface="华文新魏"/>
              <a:cs typeface="华文新魏"/>
            </a:endParaRPr>
          </a:p>
          <a:p>
            <a:pPr marL="332740" marR="161925" indent="-320040">
              <a:lnSpc>
                <a:spcPct val="150000"/>
              </a:lnSpc>
              <a:spcBef>
                <a:spcPts val="710"/>
              </a:spcBef>
              <a:buClr>
                <a:srgbClr val="DD8046"/>
              </a:buClr>
              <a:buSzPct val="60344"/>
              <a:buFont typeface="Wingdings"/>
              <a:buChar char=""/>
              <a:tabLst>
                <a:tab pos="332105" algn="l"/>
                <a:tab pos="332740" algn="l"/>
              </a:tabLst>
            </a:pPr>
            <a:r>
              <a:rPr sz="2400" b="1" dirty="0">
                <a:latin typeface="华文新魏"/>
                <a:cs typeface="华文新魏"/>
              </a:rPr>
              <a:t>４</a:t>
            </a:r>
            <a:r>
              <a:rPr sz="2400" b="1" spc="-75" dirty="0">
                <a:latin typeface="华文新魏"/>
                <a:cs typeface="华文新魏"/>
              </a:rPr>
              <a:t> </a:t>
            </a:r>
            <a:r>
              <a:rPr sz="2400" b="1" spc="5" dirty="0" err="1">
                <a:latin typeface="华文新魏"/>
                <a:cs typeface="华文新魏"/>
              </a:rPr>
              <a:t>当一</a:t>
            </a:r>
            <a:r>
              <a:rPr sz="2400" b="1" dirty="0" err="1">
                <a:latin typeface="华文新魏"/>
                <a:cs typeface="华文新魏"/>
              </a:rPr>
              <a:t>个目</a:t>
            </a:r>
            <a:r>
              <a:rPr sz="2400" b="1" spc="-15" dirty="0" err="1">
                <a:latin typeface="华文新魏"/>
                <a:cs typeface="华文新魏"/>
              </a:rPr>
              <a:t>标</a:t>
            </a:r>
            <a:r>
              <a:rPr sz="2400" b="1" dirty="0" err="1">
                <a:latin typeface="华文新魏"/>
                <a:cs typeface="华文新魏"/>
              </a:rPr>
              <a:t>达到</a:t>
            </a:r>
            <a:r>
              <a:rPr sz="2400" b="1" spc="-5" dirty="0" err="1">
                <a:latin typeface="华文新魏"/>
                <a:cs typeface="华文新魏"/>
              </a:rPr>
              <a:t>后</a:t>
            </a:r>
            <a:r>
              <a:rPr lang="zh-CN" altLang="en-US" sz="2400" b="1" spc="-5" dirty="0">
                <a:latin typeface="华文新魏"/>
                <a:cs typeface="华文新魏"/>
              </a:rPr>
              <a:t>，</a:t>
            </a:r>
            <a:r>
              <a:rPr sz="2400" b="1" dirty="0" err="1">
                <a:latin typeface="华文新魏"/>
                <a:cs typeface="华文新魏"/>
              </a:rPr>
              <a:t>应</a:t>
            </a:r>
            <a:r>
              <a:rPr sz="2400" b="1" spc="-15" dirty="0" err="1">
                <a:latin typeface="华文新魏"/>
                <a:cs typeface="华文新魏"/>
              </a:rPr>
              <a:t>激</a:t>
            </a:r>
            <a:r>
              <a:rPr sz="2400" b="1" dirty="0" err="1">
                <a:latin typeface="华文新魏"/>
                <a:cs typeface="华文新魏"/>
              </a:rPr>
              <a:t>起员</a:t>
            </a:r>
            <a:r>
              <a:rPr sz="2400" b="1" spc="-15" dirty="0" err="1">
                <a:latin typeface="华文新魏"/>
                <a:cs typeface="华文新魏"/>
              </a:rPr>
              <a:t>工</a:t>
            </a:r>
            <a:r>
              <a:rPr sz="2400" b="1" dirty="0" err="1">
                <a:latin typeface="华文新魏"/>
                <a:cs typeface="华文新魏"/>
              </a:rPr>
              <a:t>的胜</a:t>
            </a:r>
            <a:r>
              <a:rPr sz="2400" b="1" spc="-15" dirty="0" err="1">
                <a:latin typeface="华文新魏"/>
                <a:cs typeface="华文新魏"/>
              </a:rPr>
              <a:t>任</a:t>
            </a:r>
            <a:r>
              <a:rPr sz="2400" b="1" dirty="0" err="1">
                <a:latin typeface="华文新魏"/>
                <a:cs typeface="华文新魏"/>
              </a:rPr>
              <a:t>感</a:t>
            </a:r>
            <a:r>
              <a:rPr lang="zh-CN" altLang="en-US" sz="2400" b="1" spc="-5" dirty="0">
                <a:latin typeface="华文新魏"/>
                <a:cs typeface="华文新魏"/>
              </a:rPr>
              <a:t>，</a:t>
            </a:r>
            <a:r>
              <a:rPr sz="2400" b="1" dirty="0" err="1">
                <a:latin typeface="华文新魏"/>
                <a:cs typeface="华文新魏"/>
              </a:rPr>
              <a:t>使他</a:t>
            </a:r>
            <a:r>
              <a:rPr sz="2400" b="1" spc="10" dirty="0" err="1">
                <a:latin typeface="华文新魏"/>
                <a:cs typeface="华文新魏"/>
              </a:rPr>
              <a:t>们为</a:t>
            </a:r>
            <a:r>
              <a:rPr sz="2400" b="1" dirty="0" err="1">
                <a:latin typeface="华文新魏"/>
                <a:cs typeface="华文新魏"/>
              </a:rPr>
              <a:t>达到新的、</a:t>
            </a:r>
            <a:r>
              <a:rPr sz="2400" b="1" spc="-10" dirty="0" err="1">
                <a:latin typeface="华文新魏"/>
                <a:cs typeface="华文新魏"/>
              </a:rPr>
              <a:t>更</a:t>
            </a:r>
            <a:r>
              <a:rPr sz="2400" b="1" dirty="0" err="1">
                <a:latin typeface="华文新魏"/>
                <a:cs typeface="华文新魏"/>
              </a:rPr>
              <a:t>高的目标而</a:t>
            </a:r>
            <a:r>
              <a:rPr sz="2400" b="1" spc="-10" dirty="0" err="1">
                <a:latin typeface="华文新魏"/>
                <a:cs typeface="华文新魏"/>
              </a:rPr>
              <a:t>努</a:t>
            </a:r>
            <a:r>
              <a:rPr sz="2400" b="1" dirty="0" err="1">
                <a:latin typeface="华文新魏"/>
                <a:cs typeface="华文新魏"/>
              </a:rPr>
              <a:t>力</a:t>
            </a:r>
            <a:endParaRPr sz="2400" dirty="0">
              <a:latin typeface="华文新魏"/>
              <a:cs typeface="华文新魏"/>
            </a:endParaRPr>
          </a:p>
        </p:txBody>
      </p:sp>
    </p:spTree>
    <p:extLst>
      <p:ext uri="{BB962C8B-B14F-4D97-AF65-F5344CB8AC3E}">
        <p14:creationId xmlns:p14="http://schemas.microsoft.com/office/powerpoint/2010/main" val="1683459324"/>
      </p:ext>
    </p:extLst>
  </p:cSld>
  <p:clrMapOvr>
    <a:masterClrMapping/>
  </p:clrMapOvr>
  <p:transition spd="slow"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</a:t>
            </a:r>
            <a:r>
              <a:rPr lang="zh-CN" altLang="en-US" dirty="0"/>
              <a:t>  项目人力资源管理</a:t>
            </a:r>
          </a:p>
        </p:txBody>
      </p:sp>
      <p:sp>
        <p:nvSpPr>
          <p:cNvPr id="9" name="副标题 8"/>
          <p:cNvSpPr txBox="1">
            <a:spLocks/>
          </p:cNvSpPr>
          <p:nvPr/>
        </p:nvSpPr>
        <p:spPr>
          <a:xfrm>
            <a:off x="488112" y="1217086"/>
            <a:ext cx="8208912" cy="356969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2000" b="1" dirty="0">
              <a:solidFill>
                <a:srgbClr val="7030A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2000" b="1" dirty="0">
              <a:solidFill>
                <a:srgbClr val="7030A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2000" b="1" dirty="0">
              <a:solidFill>
                <a:srgbClr val="7030A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2000" b="1" dirty="0">
              <a:solidFill>
                <a:srgbClr val="7030A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2000" b="1" dirty="0">
              <a:solidFill>
                <a:srgbClr val="7030A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2000" b="1" dirty="0">
              <a:solidFill>
                <a:srgbClr val="7030A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2000" b="1" dirty="0">
              <a:solidFill>
                <a:srgbClr val="7030A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2000" b="1" dirty="0">
              <a:solidFill>
                <a:srgbClr val="7030A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000" b="1" dirty="0">
                <a:solidFill>
                  <a:srgbClr val="7030A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项目人力资源管理各过程的数据关系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15D28A4-6792-41AF-AE3C-95CB9FDD5C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468" y="778396"/>
            <a:ext cx="8064896" cy="3946651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899592" y="1129308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295710" y="2382389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4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635896" y="2382389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3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28589" y="2375964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2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3894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4126" y="121568"/>
            <a:ext cx="6654138" cy="647700"/>
          </a:xfrm>
        </p:spPr>
        <p:txBody>
          <a:bodyPr>
            <a:normAutofit/>
          </a:bodyPr>
          <a:lstStyle/>
          <a:p>
            <a:r>
              <a:rPr lang="en-US" altLang="zh-CN" dirty="0"/>
              <a:t>9.3  </a:t>
            </a:r>
            <a:r>
              <a:rPr lang="zh-CN" altLang="en-US" dirty="0"/>
              <a:t>工具与技术：团队建设活动</a:t>
            </a:r>
          </a:p>
        </p:txBody>
      </p:sp>
      <p:sp>
        <p:nvSpPr>
          <p:cNvPr id="3" name="object 2">
            <a:extLst>
              <a:ext uri="{FF2B5EF4-FFF2-40B4-BE49-F238E27FC236}">
                <a16:creationId xmlns:a16="http://schemas.microsoft.com/office/drawing/2014/main" id="{E652E3EA-EA3B-479B-9578-D5F65F78B93B}"/>
              </a:ext>
            </a:extLst>
          </p:cNvPr>
          <p:cNvSpPr txBox="1">
            <a:spLocks/>
          </p:cNvSpPr>
          <p:nvPr/>
        </p:nvSpPr>
        <p:spPr>
          <a:xfrm>
            <a:off x="544809" y="1053633"/>
            <a:ext cx="3379119" cy="382156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200" b="1" kern="120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2400" dirty="0">
                <a:solidFill>
                  <a:srgbClr val="C00000"/>
                </a:solidFill>
              </a:rPr>
              <a:t>Ｚ</a:t>
            </a:r>
            <a:r>
              <a:rPr lang="zh-CN" altLang="en-US" sz="2400" dirty="0">
                <a:solidFill>
                  <a:srgbClr val="C00000"/>
                </a:solidFill>
              </a:rPr>
              <a:t>理论：</a:t>
            </a:r>
            <a:r>
              <a:rPr lang="zh-CN" altLang="en-US" sz="2400" dirty="0">
                <a:solidFill>
                  <a:srgbClr val="0070C0"/>
                </a:solidFill>
              </a:rPr>
              <a:t>对员工的尊重</a:t>
            </a:r>
          </a:p>
        </p:txBody>
      </p:sp>
      <p:sp>
        <p:nvSpPr>
          <p:cNvPr id="4" name="object 5">
            <a:extLst>
              <a:ext uri="{FF2B5EF4-FFF2-40B4-BE49-F238E27FC236}">
                <a16:creationId xmlns:a16="http://schemas.microsoft.com/office/drawing/2014/main" id="{75AB090D-5D86-4990-B7D5-15220F831DDD}"/>
              </a:ext>
            </a:extLst>
          </p:cNvPr>
          <p:cNvSpPr txBox="1"/>
          <p:nvPr/>
        </p:nvSpPr>
        <p:spPr>
          <a:xfrm>
            <a:off x="683568" y="1740379"/>
            <a:ext cx="7284720" cy="3227358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332740" indent="-320040">
              <a:lnSpc>
                <a:spcPct val="150000"/>
              </a:lnSpc>
              <a:spcBef>
                <a:spcPts val="800"/>
              </a:spcBef>
              <a:buClr>
                <a:srgbClr val="DD8046"/>
              </a:buClr>
              <a:buSzPct val="58928"/>
              <a:buFont typeface="Wingdings"/>
              <a:buChar char=""/>
              <a:tabLst>
                <a:tab pos="332105" algn="l"/>
                <a:tab pos="332740" algn="l"/>
              </a:tabLst>
            </a:pPr>
            <a:r>
              <a:rPr sz="2400" b="1" spc="-5" dirty="0">
                <a:latin typeface="华文新魏"/>
                <a:cs typeface="华文新魏"/>
              </a:rPr>
              <a:t>１</a:t>
            </a:r>
            <a:r>
              <a:rPr sz="2400" b="1" spc="5" dirty="0">
                <a:latin typeface="华文新魏"/>
                <a:cs typeface="华文新魏"/>
              </a:rPr>
              <a:t> </a:t>
            </a:r>
            <a:r>
              <a:rPr sz="2400" b="1" spc="-10" dirty="0" err="1">
                <a:latin typeface="华文新魏"/>
                <a:cs typeface="华文新魏"/>
              </a:rPr>
              <a:t>企业对员工实行长期或终身雇佣制</a:t>
            </a:r>
            <a:r>
              <a:rPr sz="2400" b="1" spc="10" dirty="0" err="1">
                <a:latin typeface="华文新魏"/>
                <a:cs typeface="华文新魏"/>
              </a:rPr>
              <a:t>度</a:t>
            </a:r>
            <a:endParaRPr sz="2400" b="1" dirty="0">
              <a:latin typeface="华文新魏"/>
              <a:cs typeface="华文新魏"/>
            </a:endParaRPr>
          </a:p>
          <a:p>
            <a:pPr marL="332740" indent="-320040">
              <a:lnSpc>
                <a:spcPct val="150000"/>
              </a:lnSpc>
              <a:spcBef>
                <a:spcPts val="700"/>
              </a:spcBef>
              <a:buClr>
                <a:srgbClr val="DD8046"/>
              </a:buClr>
              <a:buSzPct val="58928"/>
              <a:buFont typeface="Wingdings"/>
              <a:buChar char=""/>
              <a:tabLst>
                <a:tab pos="332105" algn="l"/>
                <a:tab pos="332740" algn="l"/>
              </a:tabLst>
            </a:pPr>
            <a:r>
              <a:rPr sz="2400" b="1" spc="-5" dirty="0">
                <a:latin typeface="华文新魏"/>
                <a:cs typeface="华文新魏"/>
              </a:rPr>
              <a:t>２</a:t>
            </a:r>
            <a:r>
              <a:rPr sz="2400" b="1" spc="10" dirty="0">
                <a:latin typeface="华文新魏"/>
                <a:cs typeface="华文新魏"/>
              </a:rPr>
              <a:t> </a:t>
            </a:r>
            <a:r>
              <a:rPr sz="2400" b="1" spc="-5" dirty="0" err="1">
                <a:latin typeface="华文新魏"/>
                <a:cs typeface="华文新魏"/>
              </a:rPr>
              <a:t>注意员工培训</a:t>
            </a:r>
            <a:endParaRPr sz="2400" b="1" dirty="0">
              <a:latin typeface="华文新魏"/>
              <a:cs typeface="华文新魏"/>
            </a:endParaRPr>
          </a:p>
          <a:p>
            <a:pPr marL="332740" indent="-320040">
              <a:lnSpc>
                <a:spcPct val="150000"/>
              </a:lnSpc>
              <a:spcBef>
                <a:spcPts val="705"/>
              </a:spcBef>
              <a:buClr>
                <a:srgbClr val="DD8046"/>
              </a:buClr>
              <a:buSzPct val="58928"/>
              <a:buFont typeface="Wingdings"/>
              <a:buChar char=""/>
              <a:tabLst>
                <a:tab pos="332105" algn="l"/>
                <a:tab pos="332740" algn="l"/>
              </a:tabLst>
            </a:pPr>
            <a:r>
              <a:rPr sz="2400" b="1" spc="-5" dirty="0">
                <a:latin typeface="华文新魏"/>
                <a:cs typeface="华文新魏"/>
              </a:rPr>
              <a:t>３</a:t>
            </a:r>
            <a:r>
              <a:rPr sz="2400" b="1" spc="5" dirty="0">
                <a:latin typeface="华文新魏"/>
                <a:cs typeface="华文新魏"/>
              </a:rPr>
              <a:t> </a:t>
            </a:r>
            <a:r>
              <a:rPr sz="2400" b="1" spc="-10" dirty="0" err="1">
                <a:latin typeface="华文新魏"/>
                <a:cs typeface="华文新魏"/>
              </a:rPr>
              <a:t>注意对人的经验和潜在能力进行诱</a:t>
            </a:r>
            <a:r>
              <a:rPr sz="2400" b="1" dirty="0" err="1">
                <a:latin typeface="华文新魏"/>
                <a:cs typeface="华文新魏"/>
              </a:rPr>
              <a:t>导</a:t>
            </a:r>
            <a:endParaRPr sz="2400" b="1" dirty="0">
              <a:latin typeface="华文新魏"/>
              <a:cs typeface="华文新魏"/>
            </a:endParaRPr>
          </a:p>
          <a:p>
            <a:pPr marL="332740" indent="-320040">
              <a:lnSpc>
                <a:spcPct val="150000"/>
              </a:lnSpc>
              <a:spcBef>
                <a:spcPts val="700"/>
              </a:spcBef>
              <a:buClr>
                <a:srgbClr val="DD8046"/>
              </a:buClr>
              <a:buSzPct val="58928"/>
              <a:buFont typeface="Wingdings"/>
              <a:buChar char=""/>
              <a:tabLst>
                <a:tab pos="332105" algn="l"/>
                <a:tab pos="332740" algn="l"/>
              </a:tabLst>
            </a:pPr>
            <a:r>
              <a:rPr sz="2400" b="1" spc="-5" dirty="0">
                <a:latin typeface="华文新魏"/>
                <a:cs typeface="华文新魏"/>
              </a:rPr>
              <a:t>４</a:t>
            </a:r>
            <a:r>
              <a:rPr sz="2400" b="1" spc="-55" dirty="0">
                <a:latin typeface="华文新魏"/>
                <a:cs typeface="华文新魏"/>
              </a:rPr>
              <a:t> </a:t>
            </a:r>
            <a:r>
              <a:rPr sz="2400" b="1" spc="-5" dirty="0" err="1">
                <a:latin typeface="华文新魏"/>
                <a:cs typeface="华文新魏"/>
              </a:rPr>
              <a:t>企业决策采取集体研究和个人负责的</a:t>
            </a:r>
            <a:r>
              <a:rPr sz="2400" b="1" dirty="0" err="1">
                <a:latin typeface="华文新魏"/>
                <a:cs typeface="华文新魏"/>
              </a:rPr>
              <a:t>方</a:t>
            </a:r>
            <a:r>
              <a:rPr sz="2400" b="1" spc="5" dirty="0" err="1">
                <a:latin typeface="华文新魏"/>
                <a:cs typeface="华文新魏"/>
              </a:rPr>
              <a:t>式</a:t>
            </a:r>
            <a:endParaRPr sz="2400" b="1" dirty="0">
              <a:latin typeface="华文新魏"/>
              <a:cs typeface="华文新魏"/>
            </a:endParaRPr>
          </a:p>
          <a:p>
            <a:pPr marL="332740" indent="-320040">
              <a:lnSpc>
                <a:spcPct val="150000"/>
              </a:lnSpc>
              <a:spcBef>
                <a:spcPts val="1140"/>
              </a:spcBef>
              <a:buClr>
                <a:srgbClr val="DD8046"/>
              </a:buClr>
              <a:buSzPct val="58928"/>
              <a:buFont typeface="Wingdings"/>
              <a:buChar char=""/>
              <a:tabLst>
                <a:tab pos="332105" algn="l"/>
                <a:tab pos="332740" algn="l"/>
              </a:tabLst>
            </a:pPr>
            <a:r>
              <a:rPr sz="2400" b="1" spc="-5" dirty="0">
                <a:latin typeface="华文新魏"/>
                <a:cs typeface="华文新魏"/>
              </a:rPr>
              <a:t>５</a:t>
            </a:r>
            <a:r>
              <a:rPr sz="2400" b="1" spc="10" dirty="0">
                <a:latin typeface="华文新魏"/>
                <a:cs typeface="华文新魏"/>
              </a:rPr>
              <a:t> </a:t>
            </a:r>
            <a:r>
              <a:rPr sz="2400" b="1" spc="-5" dirty="0" err="1">
                <a:latin typeface="华文新魏"/>
                <a:cs typeface="华文新魏"/>
              </a:rPr>
              <a:t>让职工多参与管理</a:t>
            </a:r>
            <a:endParaRPr sz="2400" b="1" dirty="0">
              <a:latin typeface="华文新魏"/>
              <a:cs typeface="华文新魏"/>
            </a:endParaRPr>
          </a:p>
        </p:txBody>
      </p:sp>
    </p:spTree>
    <p:extLst>
      <p:ext uri="{BB962C8B-B14F-4D97-AF65-F5344CB8AC3E}">
        <p14:creationId xmlns:p14="http://schemas.microsoft.com/office/powerpoint/2010/main" val="2699010188"/>
      </p:ext>
    </p:extLst>
  </p:cSld>
  <p:clrMapOvr>
    <a:masterClrMapping/>
  </p:clrMapOvr>
  <p:transition spd="slow">
    <p:wipe dir="r"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4126" y="121568"/>
            <a:ext cx="6654138" cy="647700"/>
          </a:xfrm>
        </p:spPr>
        <p:txBody>
          <a:bodyPr>
            <a:normAutofit/>
          </a:bodyPr>
          <a:lstStyle/>
          <a:p>
            <a:r>
              <a:rPr lang="en-US" altLang="zh-CN" dirty="0"/>
              <a:t>9.3  </a:t>
            </a:r>
            <a:r>
              <a:rPr lang="zh-CN" altLang="en-US" dirty="0"/>
              <a:t>工具与技术：团队建设活动</a:t>
            </a:r>
          </a:p>
        </p:txBody>
      </p:sp>
      <p:sp>
        <p:nvSpPr>
          <p:cNvPr id="3" name="object 2">
            <a:extLst>
              <a:ext uri="{FF2B5EF4-FFF2-40B4-BE49-F238E27FC236}">
                <a16:creationId xmlns:a16="http://schemas.microsoft.com/office/drawing/2014/main" id="{050BE6E4-515F-4F3C-8A55-94DB96FF726A}"/>
              </a:ext>
            </a:extLst>
          </p:cNvPr>
          <p:cNvSpPr txBox="1">
            <a:spLocks/>
          </p:cNvSpPr>
          <p:nvPr/>
        </p:nvSpPr>
        <p:spPr>
          <a:xfrm>
            <a:off x="575562" y="1129308"/>
            <a:ext cx="7142480" cy="382797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200" b="1" kern="120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marL="12700">
              <a:spcBef>
                <a:spcPts val="105"/>
              </a:spcBef>
            </a:pPr>
            <a:r>
              <a:rPr lang="zh-CN" altLang="en-US" sz="2400" spc="5" dirty="0">
                <a:solidFill>
                  <a:srgbClr val="C00000"/>
                </a:solidFill>
              </a:rPr>
              <a:t>期望理论</a:t>
            </a:r>
            <a:r>
              <a:rPr lang="zh-CN" altLang="en-US" sz="2400" dirty="0">
                <a:solidFill>
                  <a:srgbClr val="C00000"/>
                </a:solidFill>
              </a:rPr>
              <a:t>（</a:t>
            </a:r>
            <a:r>
              <a:rPr lang="en-US" sz="2400" i="1" dirty="0">
                <a:solidFill>
                  <a:srgbClr val="C00000"/>
                </a:solidFill>
                <a:latin typeface="+mj-ea"/>
                <a:ea typeface="+mj-ea"/>
                <a:cs typeface="华文隶书"/>
              </a:rPr>
              <a:t>Expectancy</a:t>
            </a:r>
            <a:r>
              <a:rPr lang="en-US" sz="2400" i="1" spc="-70" dirty="0">
                <a:solidFill>
                  <a:srgbClr val="C00000"/>
                </a:solidFill>
                <a:latin typeface="+mj-ea"/>
                <a:ea typeface="+mj-ea"/>
                <a:cs typeface="华文隶书"/>
              </a:rPr>
              <a:t> </a:t>
            </a:r>
            <a:r>
              <a:rPr lang="en-US" sz="2400" i="1" dirty="0">
                <a:solidFill>
                  <a:srgbClr val="C00000"/>
                </a:solidFill>
                <a:latin typeface="+mj-ea"/>
                <a:ea typeface="+mj-ea"/>
                <a:cs typeface="华文隶书"/>
              </a:rPr>
              <a:t>Theory</a:t>
            </a:r>
            <a:r>
              <a:rPr lang="en-US" sz="2400" dirty="0">
                <a:solidFill>
                  <a:srgbClr val="C00000"/>
                </a:solidFill>
              </a:rPr>
              <a:t>）</a:t>
            </a:r>
          </a:p>
        </p:txBody>
      </p:sp>
      <p:sp>
        <p:nvSpPr>
          <p:cNvPr id="4" name="object 9">
            <a:extLst>
              <a:ext uri="{FF2B5EF4-FFF2-40B4-BE49-F238E27FC236}">
                <a16:creationId xmlns:a16="http://schemas.microsoft.com/office/drawing/2014/main" id="{2044CFE8-BEEF-4D7C-A040-1DE962B4CD78}"/>
              </a:ext>
            </a:extLst>
          </p:cNvPr>
          <p:cNvSpPr txBox="1"/>
          <p:nvPr/>
        </p:nvSpPr>
        <p:spPr>
          <a:xfrm>
            <a:off x="611560" y="2065412"/>
            <a:ext cx="7920880" cy="17122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5"/>
              </a:spcBef>
            </a:pPr>
            <a:r>
              <a:rPr sz="2800" dirty="0" err="1">
                <a:latin typeface="华文行楷"/>
                <a:cs typeface="华文行楷"/>
              </a:rPr>
              <a:t>人们在下列情况下能够</a:t>
            </a:r>
            <a:r>
              <a:rPr sz="2800" spc="-15" dirty="0" err="1">
                <a:latin typeface="华文行楷"/>
                <a:cs typeface="华文行楷"/>
              </a:rPr>
              <a:t>受</a:t>
            </a:r>
            <a:r>
              <a:rPr sz="2800" dirty="0" err="1">
                <a:latin typeface="华文行楷"/>
                <a:cs typeface="华文行楷"/>
              </a:rPr>
              <a:t>到激</a:t>
            </a:r>
            <a:r>
              <a:rPr sz="2800" spc="-15" dirty="0" err="1">
                <a:latin typeface="华文行楷"/>
                <a:cs typeface="华文行楷"/>
              </a:rPr>
              <a:t>励</a:t>
            </a:r>
            <a:r>
              <a:rPr sz="2800" dirty="0" err="1">
                <a:latin typeface="华文行楷"/>
                <a:cs typeface="华文行楷"/>
              </a:rPr>
              <a:t>并且</a:t>
            </a:r>
            <a:r>
              <a:rPr sz="2800" spc="-15" dirty="0" err="1">
                <a:latin typeface="华文行楷"/>
                <a:cs typeface="华文行楷"/>
              </a:rPr>
              <a:t>出</a:t>
            </a:r>
            <a:r>
              <a:rPr sz="2800" dirty="0" err="1">
                <a:latin typeface="华文行楷"/>
                <a:cs typeface="华文行楷"/>
              </a:rPr>
              <a:t>大量成果</a:t>
            </a:r>
            <a:endParaRPr sz="2800" dirty="0">
              <a:latin typeface="华文行楷"/>
              <a:cs typeface="华文行楷"/>
            </a:endParaRPr>
          </a:p>
          <a:p>
            <a:pPr marL="469900" indent="-457200">
              <a:lnSpc>
                <a:spcPct val="150000"/>
              </a:lnSpc>
              <a:buFont typeface="Wingdings"/>
              <a:buChar char=""/>
              <a:tabLst>
                <a:tab pos="469265" algn="l"/>
                <a:tab pos="469900" algn="l"/>
              </a:tabLst>
            </a:pPr>
            <a:r>
              <a:rPr lang="zh-CN" altLang="en-US" sz="2400" b="1" spc="-5" dirty="0">
                <a:solidFill>
                  <a:srgbClr val="016BBB"/>
                </a:solidFill>
                <a:latin typeface="华文新魏"/>
                <a:cs typeface="华文新魏"/>
              </a:rPr>
              <a:t>（</a:t>
            </a:r>
            <a:r>
              <a:rPr lang="en-US" altLang="zh-CN" sz="2400" b="1" spc="-5" dirty="0">
                <a:solidFill>
                  <a:srgbClr val="016BBB"/>
                </a:solidFill>
                <a:latin typeface="华文新魏"/>
                <a:cs typeface="华文新魏"/>
              </a:rPr>
              <a:t>1</a:t>
            </a:r>
            <a:r>
              <a:rPr lang="zh-CN" altLang="en-US" sz="2400" b="1" spc="-5" dirty="0">
                <a:solidFill>
                  <a:srgbClr val="016BBB"/>
                </a:solidFill>
                <a:latin typeface="华文新魏"/>
                <a:cs typeface="华文新魏"/>
              </a:rPr>
              <a:t>）</a:t>
            </a:r>
            <a:r>
              <a:rPr sz="2400" b="1" spc="-5" dirty="0" err="1">
                <a:solidFill>
                  <a:srgbClr val="016BBB"/>
                </a:solidFill>
                <a:latin typeface="华文新魏"/>
                <a:cs typeface="华文新魏"/>
              </a:rPr>
              <a:t>相信他们的</a:t>
            </a:r>
            <a:r>
              <a:rPr sz="2400" b="1" spc="-10" dirty="0" err="1">
                <a:solidFill>
                  <a:srgbClr val="016BBB"/>
                </a:solidFill>
                <a:latin typeface="华文新魏"/>
                <a:cs typeface="华文新魏"/>
              </a:rPr>
              <a:t>努力</a:t>
            </a:r>
            <a:r>
              <a:rPr sz="2400" b="1" spc="-5" dirty="0" err="1">
                <a:solidFill>
                  <a:srgbClr val="016BBB"/>
                </a:solidFill>
                <a:latin typeface="华文新魏"/>
                <a:cs typeface="华文新魏"/>
              </a:rPr>
              <a:t>很</a:t>
            </a:r>
            <a:r>
              <a:rPr sz="2400" b="1" spc="-10" dirty="0" err="1">
                <a:solidFill>
                  <a:srgbClr val="016BBB"/>
                </a:solidFill>
                <a:latin typeface="华文新魏"/>
                <a:cs typeface="华文新魏"/>
              </a:rPr>
              <a:t>可能</a:t>
            </a:r>
            <a:r>
              <a:rPr sz="2400" b="1" spc="-5" dirty="0" err="1">
                <a:solidFill>
                  <a:srgbClr val="016BBB"/>
                </a:solidFill>
                <a:latin typeface="华文新魏"/>
                <a:cs typeface="华文新魏"/>
              </a:rPr>
              <a:t>会</a:t>
            </a:r>
            <a:r>
              <a:rPr sz="2400" b="1" spc="-10" dirty="0" err="1">
                <a:solidFill>
                  <a:srgbClr val="016BBB"/>
                </a:solidFill>
                <a:latin typeface="华文新魏"/>
                <a:cs typeface="华文新魏"/>
              </a:rPr>
              <a:t>产生</a:t>
            </a:r>
            <a:r>
              <a:rPr sz="2400" b="1" spc="-5" dirty="0" err="1">
                <a:solidFill>
                  <a:srgbClr val="016BBB"/>
                </a:solidFill>
                <a:latin typeface="华文新魏"/>
                <a:cs typeface="华文新魏"/>
              </a:rPr>
              <a:t>成</a:t>
            </a:r>
            <a:r>
              <a:rPr sz="2400" b="1" spc="-10" dirty="0" err="1">
                <a:solidFill>
                  <a:srgbClr val="016BBB"/>
                </a:solidFill>
                <a:latin typeface="华文新魏"/>
                <a:cs typeface="华文新魏"/>
              </a:rPr>
              <a:t>功的</a:t>
            </a:r>
            <a:r>
              <a:rPr sz="2400" b="1" spc="-5" dirty="0" err="1">
                <a:solidFill>
                  <a:srgbClr val="016BBB"/>
                </a:solidFill>
                <a:latin typeface="华文新魏"/>
                <a:cs typeface="华文新魏"/>
              </a:rPr>
              <a:t>结</a:t>
            </a:r>
            <a:r>
              <a:rPr sz="2400" b="1" spc="-10" dirty="0" err="1">
                <a:solidFill>
                  <a:srgbClr val="016BBB"/>
                </a:solidFill>
                <a:latin typeface="华文新魏"/>
                <a:cs typeface="华文新魏"/>
              </a:rPr>
              <a:t>果</a:t>
            </a:r>
            <a:endParaRPr sz="2400" dirty="0">
              <a:solidFill>
                <a:srgbClr val="016BBB"/>
              </a:solidFill>
              <a:latin typeface="华文新魏"/>
              <a:cs typeface="华文新魏"/>
            </a:endParaRPr>
          </a:p>
          <a:p>
            <a:pPr marL="469900" indent="-457200">
              <a:lnSpc>
                <a:spcPct val="150000"/>
              </a:lnSpc>
              <a:buFont typeface="Wingdings"/>
              <a:buChar char=""/>
              <a:tabLst>
                <a:tab pos="469265" algn="l"/>
                <a:tab pos="469900" algn="l"/>
              </a:tabLst>
            </a:pPr>
            <a:r>
              <a:rPr lang="zh-CN" altLang="en-US" sz="2400" b="1" spc="-5" dirty="0">
                <a:solidFill>
                  <a:schemeClr val="accent4">
                    <a:lumMod val="75000"/>
                  </a:schemeClr>
                </a:solidFill>
                <a:latin typeface="华文新魏"/>
                <a:cs typeface="华文新魏"/>
              </a:rPr>
              <a:t>（</a:t>
            </a:r>
            <a:r>
              <a:rPr lang="en-US" altLang="zh-CN" sz="2400" b="1" spc="-5" dirty="0">
                <a:solidFill>
                  <a:schemeClr val="accent4">
                    <a:lumMod val="75000"/>
                  </a:schemeClr>
                </a:solidFill>
                <a:latin typeface="华文新魏"/>
                <a:cs typeface="华文新魏"/>
              </a:rPr>
              <a:t>2</a:t>
            </a:r>
            <a:r>
              <a:rPr lang="zh-CN" altLang="en-US" sz="2400" b="1" spc="-5" dirty="0">
                <a:solidFill>
                  <a:schemeClr val="accent4">
                    <a:lumMod val="75000"/>
                  </a:schemeClr>
                </a:solidFill>
                <a:latin typeface="华文新魏"/>
                <a:cs typeface="华文新魏"/>
              </a:rPr>
              <a:t>）</a:t>
            </a:r>
            <a:r>
              <a:rPr sz="2400" b="1" spc="-5" dirty="0" err="1">
                <a:solidFill>
                  <a:schemeClr val="accent4">
                    <a:lumMod val="75000"/>
                  </a:schemeClr>
                </a:solidFill>
                <a:latin typeface="华文新魏"/>
                <a:cs typeface="华文新魏"/>
              </a:rPr>
              <a:t>他们也相信</a:t>
            </a:r>
            <a:r>
              <a:rPr sz="2400" b="1" spc="-10" dirty="0" err="1">
                <a:solidFill>
                  <a:schemeClr val="accent4">
                    <a:lumMod val="75000"/>
                  </a:schemeClr>
                </a:solidFill>
                <a:latin typeface="华文新魏"/>
                <a:cs typeface="华文新魏"/>
              </a:rPr>
              <a:t>自己</a:t>
            </a:r>
            <a:r>
              <a:rPr sz="2400" b="1" spc="-5" dirty="0" err="1">
                <a:solidFill>
                  <a:schemeClr val="accent4">
                    <a:lumMod val="75000"/>
                  </a:schemeClr>
                </a:solidFill>
                <a:latin typeface="华文新魏"/>
                <a:cs typeface="华文新魏"/>
              </a:rPr>
              <a:t>会</a:t>
            </a:r>
            <a:r>
              <a:rPr sz="2400" b="1" spc="-10" dirty="0" err="1">
                <a:solidFill>
                  <a:schemeClr val="accent4">
                    <a:lumMod val="75000"/>
                  </a:schemeClr>
                </a:solidFill>
                <a:latin typeface="华文新魏"/>
                <a:cs typeface="华文新魏"/>
              </a:rPr>
              <a:t>因为</a:t>
            </a:r>
            <a:r>
              <a:rPr sz="2400" b="1" spc="-5" dirty="0" err="1">
                <a:solidFill>
                  <a:schemeClr val="accent4">
                    <a:lumMod val="75000"/>
                  </a:schemeClr>
                </a:solidFill>
                <a:latin typeface="华文新魏"/>
                <a:cs typeface="华文新魏"/>
              </a:rPr>
              <a:t>成</a:t>
            </a:r>
            <a:r>
              <a:rPr sz="2400" b="1" spc="-10" dirty="0" err="1">
                <a:solidFill>
                  <a:schemeClr val="accent4">
                    <a:lumMod val="75000"/>
                  </a:schemeClr>
                </a:solidFill>
                <a:latin typeface="华文新魏"/>
                <a:cs typeface="华文新魏"/>
              </a:rPr>
              <a:t>功得</a:t>
            </a:r>
            <a:r>
              <a:rPr sz="2400" b="1" spc="-5" dirty="0" err="1">
                <a:solidFill>
                  <a:schemeClr val="accent4">
                    <a:lumMod val="75000"/>
                  </a:schemeClr>
                </a:solidFill>
                <a:latin typeface="华文新魏"/>
                <a:cs typeface="华文新魏"/>
              </a:rPr>
              <a:t>到</a:t>
            </a:r>
            <a:r>
              <a:rPr sz="2400" b="1" spc="-10" dirty="0" err="1">
                <a:solidFill>
                  <a:schemeClr val="accent4">
                    <a:lumMod val="75000"/>
                  </a:schemeClr>
                </a:solidFill>
                <a:latin typeface="华文新魏"/>
                <a:cs typeface="华文新魏"/>
              </a:rPr>
              <a:t>相应</a:t>
            </a:r>
            <a:r>
              <a:rPr sz="2400" b="1" spc="-5" dirty="0" err="1">
                <a:solidFill>
                  <a:schemeClr val="accent4">
                    <a:lumMod val="75000"/>
                  </a:schemeClr>
                </a:solidFill>
                <a:latin typeface="华文新魏"/>
                <a:cs typeface="华文新魏"/>
              </a:rPr>
              <a:t>的</a:t>
            </a:r>
            <a:r>
              <a:rPr sz="2400" b="1" spc="-10" dirty="0" err="1">
                <a:solidFill>
                  <a:schemeClr val="accent4">
                    <a:lumMod val="75000"/>
                  </a:schemeClr>
                </a:solidFill>
                <a:latin typeface="华文新魏"/>
                <a:cs typeface="华文新魏"/>
              </a:rPr>
              <a:t>回报</a:t>
            </a:r>
            <a:endParaRPr sz="2400" dirty="0">
              <a:solidFill>
                <a:schemeClr val="accent4">
                  <a:lumMod val="75000"/>
                </a:schemeClr>
              </a:solidFill>
              <a:latin typeface="华文新魏"/>
              <a:cs typeface="华文新魏"/>
            </a:endParaRPr>
          </a:p>
        </p:txBody>
      </p:sp>
    </p:spTree>
    <p:extLst>
      <p:ext uri="{BB962C8B-B14F-4D97-AF65-F5344CB8AC3E}">
        <p14:creationId xmlns:p14="http://schemas.microsoft.com/office/powerpoint/2010/main" val="199606405"/>
      </p:ext>
    </p:extLst>
  </p:cSld>
  <p:clrMapOvr>
    <a:masterClrMapping/>
  </p:clrMapOvr>
  <p:transition spd="slow">
    <p:wipe dir="r"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0279DC71-AE0D-409A-BC2A-F50235230B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197" y="985292"/>
            <a:ext cx="8657605" cy="446685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4126" y="121568"/>
            <a:ext cx="6654138" cy="647700"/>
          </a:xfrm>
        </p:spPr>
        <p:txBody>
          <a:bodyPr>
            <a:normAutofit/>
          </a:bodyPr>
          <a:lstStyle/>
          <a:p>
            <a:r>
              <a:rPr lang="en-US" altLang="zh-CN" dirty="0"/>
              <a:t>9.3  </a:t>
            </a:r>
            <a:r>
              <a:rPr lang="zh-CN" altLang="en-US" dirty="0"/>
              <a:t>工具与技术：团队建设活动</a:t>
            </a:r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1A620821-E85D-4FB0-B82A-7DEDFDC853EE}"/>
              </a:ext>
            </a:extLst>
          </p:cNvPr>
          <p:cNvSpPr txBox="1">
            <a:spLocks/>
          </p:cNvSpPr>
          <p:nvPr/>
        </p:nvSpPr>
        <p:spPr>
          <a:xfrm>
            <a:off x="467106" y="894600"/>
            <a:ext cx="7193915" cy="352019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200" b="1" kern="120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marL="12700">
              <a:spcBef>
                <a:spcPts val="105"/>
              </a:spcBef>
            </a:pPr>
            <a:r>
              <a:rPr lang="zh-CN" altLang="en-US" dirty="0">
                <a:solidFill>
                  <a:srgbClr val="7030A0"/>
                </a:solidFill>
              </a:rPr>
              <a:t>激励理论实</a:t>
            </a:r>
            <a:r>
              <a:rPr lang="zh-CN" altLang="en-US" spc="5" dirty="0">
                <a:solidFill>
                  <a:srgbClr val="7030A0"/>
                </a:solidFill>
              </a:rPr>
              <a:t>例</a:t>
            </a:r>
            <a:endParaRPr lang="zh-CN" altLang="en-US" spc="-1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2223299"/>
      </p:ext>
    </p:extLst>
  </p:cSld>
  <p:clrMapOvr>
    <a:masterClrMapping/>
  </p:clrMapOvr>
  <p:transition spd="slow">
    <p:wipe dir="r"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9.3  </a:t>
            </a:r>
            <a:r>
              <a:rPr lang="zh-CN" altLang="en-US" dirty="0"/>
              <a:t>建设项目团队</a:t>
            </a:r>
          </a:p>
        </p:txBody>
      </p:sp>
      <p:sp>
        <p:nvSpPr>
          <p:cNvPr id="15" name="副标题 8">
            <a:extLst>
              <a:ext uri="{FF2B5EF4-FFF2-40B4-BE49-F238E27FC236}">
                <a16:creationId xmlns:a16="http://schemas.microsoft.com/office/drawing/2014/main" id="{DEBA3CF1-8200-44E1-9B55-D5A64687786E}"/>
              </a:ext>
            </a:extLst>
          </p:cNvPr>
          <p:cNvSpPr txBox="1">
            <a:spLocks/>
          </p:cNvSpPr>
          <p:nvPr/>
        </p:nvSpPr>
        <p:spPr>
          <a:xfrm>
            <a:off x="467544" y="985292"/>
            <a:ext cx="8208912" cy="356969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4" name="图示 13">
            <a:extLst>
              <a:ext uri="{FF2B5EF4-FFF2-40B4-BE49-F238E27FC236}">
                <a16:creationId xmlns:a16="http://schemas.microsoft.com/office/drawing/2014/main" id="{BAFC44B3-D4B5-4AD3-8015-9D717E5F226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20061002"/>
              </p:ext>
            </p:extLst>
          </p:nvPr>
        </p:nvGraphicFramePr>
        <p:xfrm>
          <a:off x="53498" y="437974"/>
          <a:ext cx="9037004" cy="31733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30534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4126" y="121568"/>
            <a:ext cx="6654138" cy="647700"/>
          </a:xfrm>
        </p:spPr>
        <p:txBody>
          <a:bodyPr>
            <a:normAutofit/>
          </a:bodyPr>
          <a:lstStyle/>
          <a:p>
            <a:r>
              <a:rPr lang="en-US" altLang="zh-CN" dirty="0"/>
              <a:t>9.3  </a:t>
            </a:r>
            <a:r>
              <a:rPr lang="zh-CN" altLang="en-US" dirty="0"/>
              <a:t>过程输出</a:t>
            </a:r>
          </a:p>
        </p:txBody>
      </p:sp>
      <p:sp>
        <p:nvSpPr>
          <p:cNvPr id="9" name="副标题 8"/>
          <p:cNvSpPr txBox="1">
            <a:spLocks/>
          </p:cNvSpPr>
          <p:nvPr/>
        </p:nvSpPr>
        <p:spPr>
          <a:xfrm>
            <a:off x="395536" y="727968"/>
            <a:ext cx="8208912" cy="356969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</a:pP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团队绩效评价：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随着项目团队建设工作的开展，对项目团队的有效性进行正式或非正式评价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</a:pPr>
            <a:endParaRPr lang="en-US" altLang="zh-C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</a:pPr>
            <a:endParaRPr lang="en-US" altLang="zh-C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</a:pPr>
            <a:endParaRPr lang="zh-C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图示 4">
            <a:extLst>
              <a:ext uri="{FF2B5EF4-FFF2-40B4-BE49-F238E27FC236}">
                <a16:creationId xmlns:a16="http://schemas.microsoft.com/office/drawing/2014/main" id="{74B61D24-9205-43BD-AF8D-A0A4AE62ABF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84972203"/>
              </p:ext>
            </p:extLst>
          </p:nvPr>
        </p:nvGraphicFramePr>
        <p:xfrm>
          <a:off x="3743400" y="1314498"/>
          <a:ext cx="5400600" cy="43800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33082500"/>
      </p:ext>
    </p:extLst>
  </p:cSld>
  <p:clrMapOvr>
    <a:masterClrMapping/>
  </p:clrMapOvr>
  <p:transition spd="slow">
    <p:wipe dir="r"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4126" y="121568"/>
            <a:ext cx="6654138" cy="647700"/>
          </a:xfrm>
        </p:spPr>
        <p:txBody>
          <a:bodyPr>
            <a:normAutofit/>
          </a:bodyPr>
          <a:lstStyle/>
          <a:p>
            <a:r>
              <a:rPr lang="en-US" altLang="zh-CN" dirty="0"/>
              <a:t>9.3  </a:t>
            </a:r>
            <a:r>
              <a:rPr lang="zh-CN" altLang="en-US" dirty="0"/>
              <a:t>过程输出</a:t>
            </a:r>
          </a:p>
        </p:txBody>
      </p:sp>
      <p:sp>
        <p:nvSpPr>
          <p:cNvPr id="9" name="副标题 8"/>
          <p:cNvSpPr txBox="1">
            <a:spLocks/>
          </p:cNvSpPr>
          <p:nvPr/>
        </p:nvSpPr>
        <p:spPr>
          <a:xfrm>
            <a:off x="395536" y="727968"/>
            <a:ext cx="8208912" cy="356969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</a:pP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团队绩效评价：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随着项目团队建设工作的开展，对项目团队的有效性进行正式或非正式评价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</a:pPr>
            <a:endParaRPr lang="en-US" altLang="zh-C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</a:pPr>
            <a:endParaRPr lang="en-US" altLang="zh-C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</a:pPr>
            <a:endParaRPr lang="zh-C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DAE0174-AC74-4722-B4A2-A11169989C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2801" y="2281436"/>
            <a:ext cx="6426100" cy="2825887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DF31E310-7543-4431-B76C-5450169A77EF}"/>
              </a:ext>
            </a:extLst>
          </p:cNvPr>
          <p:cNvSpPr txBox="1"/>
          <p:nvPr/>
        </p:nvSpPr>
        <p:spPr>
          <a:xfrm>
            <a:off x="5076056" y="5107850"/>
            <a:ext cx="302433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rgbClr val="7030A0"/>
                </a:solidFill>
              </a:rPr>
              <a:t>敏捷项目的燃尽图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AB09CE6-7A42-44F3-B2BC-5B1DF5671592}"/>
              </a:ext>
            </a:extLst>
          </p:cNvPr>
          <p:cNvSpPr/>
          <p:nvPr/>
        </p:nvSpPr>
        <p:spPr>
          <a:xfrm>
            <a:off x="147544" y="3197474"/>
            <a:ext cx="2520280" cy="4994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以任务和结果为导向</a:t>
            </a:r>
            <a:endParaRPr lang="en-US" altLang="zh-CN" sz="20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1166662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4"/>
          <p:cNvSpPr/>
          <p:nvPr/>
        </p:nvSpPr>
        <p:spPr>
          <a:xfrm>
            <a:off x="0" y="1"/>
            <a:ext cx="3191461" cy="2137420"/>
          </a:xfrm>
          <a:prstGeom prst="rect">
            <a:avLst/>
          </a:prstGeom>
          <a:solidFill>
            <a:schemeClr val="bg1">
              <a:lumMod val="85000"/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vert="horz" rtlCol="0" anchor="t"/>
          <a:lstStyle/>
          <a:p>
            <a:pPr algn="ctr"/>
            <a:endParaRPr lang="zh-CN" altLang="en-US" sz="2800" dirty="0">
              <a:solidFill>
                <a:schemeClr val="bg1"/>
              </a:solidFill>
              <a:latin typeface="方正粗宋简体"/>
              <a:ea typeface="方正粗宋简体"/>
            </a:endParaRPr>
          </a:p>
        </p:txBody>
      </p:sp>
      <p:sp>
        <p:nvSpPr>
          <p:cNvPr id="2" name="矩形 4"/>
          <p:cNvSpPr/>
          <p:nvPr/>
        </p:nvSpPr>
        <p:spPr>
          <a:xfrm>
            <a:off x="-1" y="2137420"/>
            <a:ext cx="6897041" cy="1440160"/>
          </a:xfrm>
          <a:prstGeom prst="rect">
            <a:avLst/>
          </a:prstGeom>
          <a:solidFill>
            <a:srgbClr val="0072C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chemeClr val="bg1"/>
                </a:solidFill>
                <a:latin typeface="方正粗宋简体"/>
                <a:ea typeface="方正粗宋简体"/>
              </a:rPr>
              <a:t>   管理项目团队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47"/>
          <a:stretch/>
        </p:blipFill>
        <p:spPr>
          <a:xfrm>
            <a:off x="6897041" y="2137420"/>
            <a:ext cx="2246959" cy="144016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51520" y="1213510"/>
            <a:ext cx="30963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i="1" dirty="0">
                <a:solidFill>
                  <a:schemeClr val="accent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9.4</a:t>
            </a:r>
            <a:endParaRPr lang="zh-CN" altLang="en-US" sz="4000" b="1" dirty="0">
              <a:solidFill>
                <a:schemeClr val="accent1"/>
              </a:solidFill>
              <a:latin typeface="Adobe Gothic Std B" panose="020B0800000000000000" pitchFamily="34" charset="-128"/>
            </a:endParaRPr>
          </a:p>
        </p:txBody>
      </p:sp>
      <p:sp>
        <p:nvSpPr>
          <p:cNvPr id="15" name="矩形 4"/>
          <p:cNvSpPr/>
          <p:nvPr/>
        </p:nvSpPr>
        <p:spPr>
          <a:xfrm>
            <a:off x="6897040" y="3577580"/>
            <a:ext cx="2246960" cy="2120870"/>
          </a:xfrm>
          <a:prstGeom prst="rect">
            <a:avLst/>
          </a:prstGeom>
          <a:solidFill>
            <a:schemeClr val="bg2">
              <a:lumMod val="75000"/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vert="horz" rtlCol="0" anchor="t"/>
          <a:lstStyle/>
          <a:p>
            <a:pPr algn="ctr"/>
            <a:endParaRPr lang="zh-CN" altLang="en-US" sz="2800" dirty="0">
              <a:solidFill>
                <a:schemeClr val="bg1"/>
              </a:solidFill>
              <a:latin typeface="方正粗宋简体"/>
              <a:ea typeface="方正粗宋简体"/>
            </a:endParaRPr>
          </a:p>
        </p:txBody>
      </p:sp>
    </p:spTree>
    <p:extLst>
      <p:ext uri="{BB962C8B-B14F-4D97-AF65-F5344CB8AC3E}">
        <p14:creationId xmlns:p14="http://schemas.microsoft.com/office/powerpoint/2010/main" val="1323245749"/>
      </p:ext>
    </p:extLst>
  </p:cSld>
  <p:clrMapOvr>
    <a:masterClrMapping/>
  </p:clrMapOvr>
  <p:transition spd="slow">
    <p:wipe dir="r"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9.4  </a:t>
            </a:r>
            <a:r>
              <a:rPr lang="zh-CN" altLang="en-US" dirty="0"/>
              <a:t>管理项目团队</a:t>
            </a:r>
          </a:p>
        </p:txBody>
      </p:sp>
      <p:sp>
        <p:nvSpPr>
          <p:cNvPr id="9" name="副标题 8"/>
          <p:cNvSpPr txBox="1">
            <a:spLocks/>
          </p:cNvSpPr>
          <p:nvPr/>
        </p:nvSpPr>
        <p:spPr>
          <a:xfrm>
            <a:off x="467544" y="1057300"/>
            <a:ext cx="8208912" cy="356969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</a:pP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管理项目团队：</a:t>
            </a:r>
            <a:endParaRPr lang="en-US" altLang="zh-CN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）跟踪团队成员工作表现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）提供反馈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）解决问题、冲突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）管理团队变更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</a:pPr>
            <a:endParaRPr lang="en-US" altLang="zh-C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</a:pPr>
            <a:endParaRPr lang="zh-C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EF78E54-E5D9-4D1F-BB08-678D7EC3F8CC}"/>
              </a:ext>
            </a:extLst>
          </p:cNvPr>
          <p:cNvSpPr txBox="1"/>
          <p:nvPr/>
        </p:nvSpPr>
        <p:spPr>
          <a:xfrm>
            <a:off x="6228184" y="2497460"/>
            <a:ext cx="2232248" cy="5808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优化项目绩效</a:t>
            </a:r>
            <a:endParaRPr lang="en-US" altLang="zh-CN" sz="24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右大括号 3">
            <a:extLst>
              <a:ext uri="{FF2B5EF4-FFF2-40B4-BE49-F238E27FC236}">
                <a16:creationId xmlns:a16="http://schemas.microsoft.com/office/drawing/2014/main" id="{ECB477DE-3475-40E9-86B2-B74E4C2942A5}"/>
              </a:ext>
            </a:extLst>
          </p:cNvPr>
          <p:cNvSpPr/>
          <p:nvPr/>
        </p:nvSpPr>
        <p:spPr>
          <a:xfrm>
            <a:off x="5004048" y="1777380"/>
            <a:ext cx="360040" cy="216024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箭头: 右 2">
            <a:extLst>
              <a:ext uri="{FF2B5EF4-FFF2-40B4-BE49-F238E27FC236}">
                <a16:creationId xmlns:a16="http://schemas.microsoft.com/office/drawing/2014/main" id="{7BE20E7F-45A9-4E6A-B321-622DD66299B7}"/>
              </a:ext>
            </a:extLst>
          </p:cNvPr>
          <p:cNvSpPr/>
          <p:nvPr/>
        </p:nvSpPr>
        <p:spPr>
          <a:xfrm>
            <a:off x="5508104" y="2713484"/>
            <a:ext cx="618497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9572760"/>
      </p:ext>
    </p:extLst>
  </p:cSld>
  <p:clrMapOvr>
    <a:masterClrMapping/>
  </p:clrMapOvr>
  <p:transition spd="slow">
    <p:wipe dir="r"/>
  </p:transition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9.4  </a:t>
            </a:r>
            <a:r>
              <a:rPr lang="zh-CN" altLang="en-US" dirty="0"/>
              <a:t>管理项目团队</a:t>
            </a:r>
          </a:p>
        </p:txBody>
      </p:sp>
      <p:sp>
        <p:nvSpPr>
          <p:cNvPr id="9" name="副标题 8"/>
          <p:cNvSpPr txBox="1">
            <a:spLocks/>
          </p:cNvSpPr>
          <p:nvPr/>
        </p:nvSpPr>
        <p:spPr>
          <a:xfrm>
            <a:off x="467544" y="1057300"/>
            <a:ext cx="8208912" cy="356969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</a:pP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软件项目经理应该：</a:t>
            </a:r>
            <a:endParaRPr lang="en-US" altLang="zh-CN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）向团队成员分配富有</a:t>
            </a:r>
            <a:r>
              <a:rPr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挑战性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的任务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）对优秀绩效进行</a:t>
            </a:r>
            <a:r>
              <a:rPr lang="zh-CN" altLang="en-US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表彰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需要综合运用各种</a:t>
            </a:r>
            <a:r>
              <a:rPr lang="zh-CN" altLang="en-US" sz="24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技能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，特别是沟通、冲突管理、谈判和领导力技能。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</a:pPr>
            <a:endParaRPr lang="en-US" altLang="zh-C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</a:pPr>
            <a:endParaRPr lang="zh-C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7354747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9.4  </a:t>
            </a:r>
            <a:r>
              <a:rPr lang="zh-CN" altLang="en-US" dirty="0"/>
              <a:t>管理软件项目团队注意事项</a:t>
            </a:r>
          </a:p>
        </p:txBody>
      </p:sp>
      <p:sp>
        <p:nvSpPr>
          <p:cNvPr id="9" name="副标题 8"/>
          <p:cNvSpPr txBox="1">
            <a:spLocks/>
          </p:cNvSpPr>
          <p:nvPr/>
        </p:nvSpPr>
        <p:spPr>
          <a:xfrm>
            <a:off x="467544" y="1057300"/>
            <a:ext cx="8208912" cy="356969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图示 2">
            <a:extLst>
              <a:ext uri="{FF2B5EF4-FFF2-40B4-BE49-F238E27FC236}">
                <a16:creationId xmlns:a16="http://schemas.microsoft.com/office/drawing/2014/main" id="{90C77DEF-4606-4C06-A5F4-010084F103D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9914294"/>
              </p:ext>
            </p:extLst>
          </p:nvPr>
        </p:nvGraphicFramePr>
        <p:xfrm>
          <a:off x="1007604" y="769268"/>
          <a:ext cx="7128792" cy="47521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90698FFA-E835-4BD7-9C92-C7D86F743E96}"/>
              </a:ext>
            </a:extLst>
          </p:cNvPr>
          <p:cNvSpPr txBox="1"/>
          <p:nvPr/>
        </p:nvSpPr>
        <p:spPr>
          <a:xfrm>
            <a:off x="6268854" y="1201316"/>
            <a:ext cx="185395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不公布个人的绩效测量结果</a:t>
            </a:r>
            <a:endParaRPr lang="zh-CN" altLang="en-US" dirty="0"/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1169E134-3991-4BB5-AB03-5933AC095466}"/>
              </a:ext>
            </a:extLst>
          </p:cNvPr>
          <p:cNvCxnSpPr/>
          <p:nvPr/>
        </p:nvCxnSpPr>
        <p:spPr>
          <a:xfrm flipV="1">
            <a:off x="5908814" y="1499633"/>
            <a:ext cx="360040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9B901C40-648F-4A97-94DF-55DB1E96F08F}"/>
              </a:ext>
            </a:extLst>
          </p:cNvPr>
          <p:cNvSpPr txBox="1"/>
          <p:nvPr/>
        </p:nvSpPr>
        <p:spPr>
          <a:xfrm>
            <a:off x="7220172" y="4467189"/>
            <a:ext cx="19979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团队成员将受到鼓励去帮助同事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D07643E-A538-4914-8BF2-90947B7CEF6B}"/>
              </a:ext>
            </a:extLst>
          </p:cNvPr>
          <p:cNvSpPr txBox="1"/>
          <p:nvPr/>
        </p:nvSpPr>
        <p:spPr>
          <a:xfrm>
            <a:off x="159429" y="4497896"/>
            <a:ext cx="187261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对于短迭代周期进行工作</a:t>
            </a:r>
            <a:endParaRPr lang="zh-CN" altLang="en-US" dirty="0"/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CC0EA9AD-640B-4158-B6FE-75E03C001370}"/>
              </a:ext>
            </a:extLst>
          </p:cNvPr>
          <p:cNvCxnSpPr>
            <a:endCxn id="12" idx="1"/>
          </p:cNvCxnSpPr>
          <p:nvPr/>
        </p:nvCxnSpPr>
        <p:spPr>
          <a:xfrm>
            <a:off x="6948264" y="4626992"/>
            <a:ext cx="271908" cy="1633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7E25A828-1D40-4B13-BCB3-CFF9A8F1F378}"/>
              </a:ext>
            </a:extLst>
          </p:cNvPr>
          <p:cNvCxnSpPr>
            <a:cxnSpLocks/>
          </p:cNvCxnSpPr>
          <p:nvPr/>
        </p:nvCxnSpPr>
        <p:spPr>
          <a:xfrm flipH="1">
            <a:off x="1923828" y="4497896"/>
            <a:ext cx="242292" cy="2318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8898640"/>
      </p:ext>
    </p:extLst>
  </p:cSld>
  <p:clrMapOvr>
    <a:masterClrMapping/>
  </p:clrMapOvr>
  <p:transition spd="slow"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>
            <a:extLst>
              <a:ext uri="{FF2B5EF4-FFF2-40B4-BE49-F238E27FC236}">
                <a16:creationId xmlns:a16="http://schemas.microsoft.com/office/drawing/2014/main" id="{CCC88CC1-789D-4E5F-B89A-47AEA5716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126" y="121568"/>
            <a:ext cx="5832475" cy="647700"/>
          </a:xfrm>
        </p:spPr>
        <p:txBody>
          <a:bodyPr>
            <a:normAutofit/>
          </a:bodyPr>
          <a:lstStyle/>
          <a:p>
            <a:r>
              <a:rPr lang="zh-CN" altLang="en-US" dirty="0"/>
              <a:t>学习目标</a:t>
            </a:r>
          </a:p>
        </p:txBody>
      </p:sp>
      <p:sp>
        <p:nvSpPr>
          <p:cNvPr id="19" name="副标题 8">
            <a:extLst>
              <a:ext uri="{FF2B5EF4-FFF2-40B4-BE49-F238E27FC236}">
                <a16:creationId xmlns:a16="http://schemas.microsoft.com/office/drawing/2014/main" id="{23225461-5AE0-426E-B106-6E202A0224BD}"/>
              </a:ext>
            </a:extLst>
          </p:cNvPr>
          <p:cNvSpPr txBox="1">
            <a:spLocks/>
          </p:cNvSpPr>
          <p:nvPr/>
        </p:nvSpPr>
        <p:spPr>
          <a:xfrm>
            <a:off x="467544" y="1345332"/>
            <a:ext cx="8208912" cy="374441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/>
              <a:t>1</a:t>
            </a:r>
            <a:r>
              <a:rPr lang="zh-CN" altLang="en-US" sz="2400" dirty="0"/>
              <a:t>、理解项目资源管理</a:t>
            </a:r>
            <a:r>
              <a:rPr lang="zh-CN" altLang="en-US" sz="2400" dirty="0">
                <a:solidFill>
                  <a:srgbClr val="7030A0"/>
                </a:solidFill>
              </a:rPr>
              <a:t>各个过程的作用</a:t>
            </a:r>
            <a:endParaRPr lang="en-US" altLang="zh-CN" sz="24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/>
              <a:t>2</a:t>
            </a:r>
            <a:r>
              <a:rPr lang="zh-CN" altLang="en-US" sz="2400" dirty="0"/>
              <a:t>、了解项目资源管理各个过程的</a:t>
            </a:r>
            <a:r>
              <a:rPr lang="zh-CN" altLang="en-US" sz="2400" dirty="0">
                <a:solidFill>
                  <a:srgbClr val="FF0000"/>
                </a:solidFill>
              </a:rPr>
              <a:t>重要输入和输出</a:t>
            </a:r>
            <a:endParaRPr lang="en-US" altLang="zh-CN" sz="2400" dirty="0">
              <a:solidFill>
                <a:srgbClr val="7030A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/>
              <a:t>3</a:t>
            </a:r>
            <a:r>
              <a:rPr lang="zh-CN" altLang="en-US" sz="2400" dirty="0"/>
              <a:t>、掌握</a:t>
            </a:r>
            <a:r>
              <a:rPr lang="zh-CN" altLang="en-US" sz="2400" dirty="0">
                <a:solidFill>
                  <a:srgbClr val="7030A0"/>
                </a:solidFill>
              </a:rPr>
              <a:t>记录团队成员的角色与职责的方式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/>
              <a:t>4</a:t>
            </a:r>
            <a:r>
              <a:rPr lang="zh-CN" altLang="en-US" sz="2400" dirty="0"/>
              <a:t>、掌握</a:t>
            </a:r>
            <a:r>
              <a:rPr lang="zh-CN" altLang="en-US" sz="2400" dirty="0">
                <a:solidFill>
                  <a:srgbClr val="FF0000"/>
                </a:solidFill>
              </a:rPr>
              <a:t>团队建设和成员激励</a:t>
            </a:r>
            <a:r>
              <a:rPr lang="zh-CN" altLang="en-US" sz="2400" dirty="0"/>
              <a:t>的常用方法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956866708"/>
      </p:ext>
    </p:extLst>
  </p:cSld>
  <p:clrMapOvr>
    <a:masterClrMapping/>
  </p:clrMapOvr>
  <p:transition spd="slow">
    <p:wipe dir="r"/>
  </p:transition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115E8C81-3892-4E1E-BA5E-6DF505144B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648" y="3138802"/>
            <a:ext cx="4415182" cy="257619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9.4  </a:t>
            </a:r>
            <a:r>
              <a:rPr lang="zh-CN" altLang="en-US" dirty="0"/>
              <a:t>管理项目团队</a:t>
            </a:r>
          </a:p>
        </p:txBody>
      </p:sp>
      <p:sp>
        <p:nvSpPr>
          <p:cNvPr id="15" name="副标题 8">
            <a:extLst>
              <a:ext uri="{FF2B5EF4-FFF2-40B4-BE49-F238E27FC236}">
                <a16:creationId xmlns:a16="http://schemas.microsoft.com/office/drawing/2014/main" id="{DEBA3CF1-8200-44E1-9B55-D5A64687786E}"/>
              </a:ext>
            </a:extLst>
          </p:cNvPr>
          <p:cNvSpPr txBox="1">
            <a:spLocks/>
          </p:cNvSpPr>
          <p:nvPr/>
        </p:nvSpPr>
        <p:spPr>
          <a:xfrm>
            <a:off x="467544" y="985292"/>
            <a:ext cx="8208912" cy="356969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4" name="图示 13">
            <a:extLst>
              <a:ext uri="{FF2B5EF4-FFF2-40B4-BE49-F238E27FC236}">
                <a16:creationId xmlns:a16="http://schemas.microsoft.com/office/drawing/2014/main" id="{BAFC44B3-D4B5-4AD3-8015-9D717E5F226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39681758"/>
              </p:ext>
            </p:extLst>
          </p:nvPr>
        </p:nvGraphicFramePr>
        <p:xfrm>
          <a:off x="106996" y="553244"/>
          <a:ext cx="8929500" cy="29095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6" name="矩形 5">
            <a:extLst>
              <a:ext uri="{FF2B5EF4-FFF2-40B4-BE49-F238E27FC236}">
                <a16:creationId xmlns:a16="http://schemas.microsoft.com/office/drawing/2014/main" id="{9EA7E6FE-66BC-4DBF-9624-B27002D62B51}"/>
              </a:ext>
            </a:extLst>
          </p:cNvPr>
          <p:cNvSpPr/>
          <p:nvPr/>
        </p:nvSpPr>
        <p:spPr>
          <a:xfrm>
            <a:off x="5508104" y="4189885"/>
            <a:ext cx="1703512" cy="874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管理项目团队的数据流向图</a:t>
            </a:r>
          </a:p>
        </p:txBody>
      </p:sp>
    </p:spTree>
    <p:extLst>
      <p:ext uri="{BB962C8B-B14F-4D97-AF65-F5344CB8AC3E}">
        <p14:creationId xmlns:p14="http://schemas.microsoft.com/office/powerpoint/2010/main" val="2927976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9.4  </a:t>
            </a:r>
            <a:r>
              <a:rPr lang="zh-CN" altLang="en-US" dirty="0"/>
              <a:t>管理项目团队</a:t>
            </a:r>
          </a:p>
        </p:txBody>
      </p:sp>
      <p:sp>
        <p:nvSpPr>
          <p:cNvPr id="15" name="副标题 8">
            <a:extLst>
              <a:ext uri="{FF2B5EF4-FFF2-40B4-BE49-F238E27FC236}">
                <a16:creationId xmlns:a16="http://schemas.microsoft.com/office/drawing/2014/main" id="{DEBA3CF1-8200-44E1-9B55-D5A64687786E}"/>
              </a:ext>
            </a:extLst>
          </p:cNvPr>
          <p:cNvSpPr txBox="1">
            <a:spLocks/>
          </p:cNvSpPr>
          <p:nvPr/>
        </p:nvSpPr>
        <p:spPr>
          <a:xfrm>
            <a:off x="467544" y="985292"/>
            <a:ext cx="8208912" cy="356969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4" name="图示 13">
            <a:extLst>
              <a:ext uri="{FF2B5EF4-FFF2-40B4-BE49-F238E27FC236}">
                <a16:creationId xmlns:a16="http://schemas.microsoft.com/office/drawing/2014/main" id="{BAFC44B3-D4B5-4AD3-8015-9D717E5F226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16068565"/>
              </p:ext>
            </p:extLst>
          </p:nvPr>
        </p:nvGraphicFramePr>
        <p:xfrm>
          <a:off x="106996" y="553244"/>
          <a:ext cx="8929500" cy="29095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圆角矩形标注 6">
            <a:extLst>
              <a:ext uri="{FF2B5EF4-FFF2-40B4-BE49-F238E27FC236}">
                <a16:creationId xmlns:a16="http://schemas.microsoft.com/office/drawing/2014/main" id="{5924865A-97DC-4009-BF04-5A39725AAF4C}"/>
              </a:ext>
            </a:extLst>
          </p:cNvPr>
          <p:cNvSpPr/>
          <p:nvPr/>
        </p:nvSpPr>
        <p:spPr>
          <a:xfrm>
            <a:off x="3563888" y="3678826"/>
            <a:ext cx="4392488" cy="1872208"/>
          </a:xfrm>
          <a:prstGeom prst="wedgeRoundRectCallout">
            <a:avLst>
              <a:gd name="adj1" fmla="val 44960"/>
              <a:gd name="adj2" fmla="val -110830"/>
              <a:gd name="adj3" fmla="val 16667"/>
            </a:avLst>
          </a:prstGeom>
          <a:solidFill>
            <a:schemeClr val="accent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变更请求</a:t>
            </a: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可采取措施包括：</a:t>
            </a:r>
            <a:endParaRPr lang="en-US" altLang="zh-CN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0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0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0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）转派人员</a:t>
            </a:r>
            <a:endParaRPr lang="en-US" altLang="zh-CN" sz="20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0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0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0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）外包部分工作</a:t>
            </a:r>
            <a:endParaRPr lang="en-US" altLang="zh-CN" sz="20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0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0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0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）替换离职人员</a:t>
            </a:r>
            <a:endParaRPr lang="en-US" altLang="zh-CN" sz="20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1835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4"/>
          <p:cNvSpPr/>
          <p:nvPr/>
        </p:nvSpPr>
        <p:spPr>
          <a:xfrm>
            <a:off x="0" y="1"/>
            <a:ext cx="3191461" cy="2137420"/>
          </a:xfrm>
          <a:prstGeom prst="rect">
            <a:avLst/>
          </a:prstGeom>
          <a:solidFill>
            <a:schemeClr val="bg1">
              <a:lumMod val="85000"/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vert="horz" rtlCol="0" anchor="t"/>
          <a:lstStyle/>
          <a:p>
            <a:pPr algn="ctr"/>
            <a:endParaRPr lang="zh-CN" altLang="en-US" sz="2800" dirty="0">
              <a:solidFill>
                <a:schemeClr val="bg1"/>
              </a:solidFill>
              <a:latin typeface="方正粗宋简体"/>
              <a:ea typeface="方正粗宋简体"/>
            </a:endParaRPr>
          </a:p>
        </p:txBody>
      </p:sp>
      <p:sp>
        <p:nvSpPr>
          <p:cNvPr id="2" name="矩形 4"/>
          <p:cNvSpPr/>
          <p:nvPr/>
        </p:nvSpPr>
        <p:spPr>
          <a:xfrm>
            <a:off x="-1" y="2137420"/>
            <a:ext cx="6897041" cy="1440160"/>
          </a:xfrm>
          <a:prstGeom prst="rect">
            <a:avLst/>
          </a:prstGeom>
          <a:solidFill>
            <a:srgbClr val="0072C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chemeClr val="bg1"/>
                </a:solidFill>
                <a:latin typeface="方正粗宋简体"/>
                <a:ea typeface="方正粗宋简体"/>
              </a:rPr>
              <a:t>控制资源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47"/>
          <a:stretch/>
        </p:blipFill>
        <p:spPr>
          <a:xfrm>
            <a:off x="6897041" y="2137420"/>
            <a:ext cx="2246959" cy="144016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51520" y="1213510"/>
            <a:ext cx="30963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i="1" dirty="0">
                <a:solidFill>
                  <a:schemeClr val="accent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9.5</a:t>
            </a:r>
            <a:endParaRPr lang="zh-CN" altLang="en-US" sz="4000" b="1" dirty="0">
              <a:solidFill>
                <a:schemeClr val="accent1"/>
              </a:solidFill>
              <a:latin typeface="Adobe Gothic Std B" panose="020B0800000000000000" pitchFamily="34" charset="-128"/>
            </a:endParaRPr>
          </a:p>
        </p:txBody>
      </p:sp>
      <p:sp>
        <p:nvSpPr>
          <p:cNvPr id="15" name="矩形 4"/>
          <p:cNvSpPr/>
          <p:nvPr/>
        </p:nvSpPr>
        <p:spPr>
          <a:xfrm>
            <a:off x="6897040" y="3577580"/>
            <a:ext cx="2246960" cy="2120870"/>
          </a:xfrm>
          <a:prstGeom prst="rect">
            <a:avLst/>
          </a:prstGeom>
          <a:solidFill>
            <a:schemeClr val="bg2">
              <a:lumMod val="75000"/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vert="horz" rtlCol="0" anchor="t"/>
          <a:lstStyle/>
          <a:p>
            <a:pPr algn="ctr"/>
            <a:endParaRPr lang="zh-CN" altLang="en-US" sz="2800" dirty="0">
              <a:solidFill>
                <a:schemeClr val="bg1"/>
              </a:solidFill>
              <a:latin typeface="方正粗宋简体"/>
              <a:ea typeface="方正粗宋简体"/>
            </a:endParaRPr>
          </a:p>
        </p:txBody>
      </p:sp>
    </p:spTree>
    <p:extLst>
      <p:ext uri="{BB962C8B-B14F-4D97-AF65-F5344CB8AC3E}">
        <p14:creationId xmlns:p14="http://schemas.microsoft.com/office/powerpoint/2010/main" val="2355387558"/>
      </p:ext>
    </p:extLst>
  </p:cSld>
  <p:clrMapOvr>
    <a:masterClrMapping/>
  </p:clrMapOvr>
  <p:transition spd="slow">
    <p:wipe dir="r"/>
  </p:transition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9.5  </a:t>
            </a:r>
            <a:r>
              <a:rPr lang="zh-CN" altLang="en-US" dirty="0"/>
              <a:t>控制资源</a:t>
            </a:r>
          </a:p>
        </p:txBody>
      </p:sp>
      <p:sp>
        <p:nvSpPr>
          <p:cNvPr id="9" name="副标题 8"/>
          <p:cNvSpPr txBox="1">
            <a:spLocks/>
          </p:cNvSpPr>
          <p:nvPr/>
        </p:nvSpPr>
        <p:spPr>
          <a:xfrm>
            <a:off x="467544" y="1057300"/>
            <a:ext cx="8208912" cy="356969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</a:pP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控制资源：</a:t>
            </a:r>
            <a:endParaRPr lang="en-US" altLang="zh-CN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）根据资源使用计划</a:t>
            </a:r>
            <a:r>
              <a:rPr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监督资源实际使用情况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，并采取必要纠正措施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）确保</a:t>
            </a:r>
            <a:r>
              <a:rPr lang="zh-CN" altLang="en-US" sz="24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按计划为项目分配实物资源</a:t>
            </a:r>
            <a:endParaRPr lang="en-US" altLang="zh-CN" sz="24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</a:pP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主要作用：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确保所分配的资源</a:t>
            </a:r>
            <a:r>
              <a:rPr lang="zh-CN" alt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适时适地可用于项目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，且在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不再需要时被释放</a:t>
            </a:r>
          </a:p>
        </p:txBody>
      </p:sp>
    </p:spTree>
    <p:extLst>
      <p:ext uri="{BB962C8B-B14F-4D97-AF65-F5344CB8AC3E}">
        <p14:creationId xmlns:p14="http://schemas.microsoft.com/office/powerpoint/2010/main" val="1055879897"/>
      </p:ext>
    </p:extLst>
  </p:cSld>
  <p:clrMapOvr>
    <a:masterClrMapping/>
  </p:clrMapOvr>
  <p:transition spd="slow">
    <p:wipe dir="r"/>
  </p:transition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9.5  </a:t>
            </a:r>
            <a:r>
              <a:rPr lang="zh-CN" altLang="en-US" dirty="0"/>
              <a:t>控制资源</a:t>
            </a:r>
          </a:p>
        </p:txBody>
      </p:sp>
      <p:sp>
        <p:nvSpPr>
          <p:cNvPr id="15" name="副标题 8">
            <a:extLst>
              <a:ext uri="{FF2B5EF4-FFF2-40B4-BE49-F238E27FC236}">
                <a16:creationId xmlns:a16="http://schemas.microsoft.com/office/drawing/2014/main" id="{DEBA3CF1-8200-44E1-9B55-D5A64687786E}"/>
              </a:ext>
            </a:extLst>
          </p:cNvPr>
          <p:cNvSpPr txBox="1">
            <a:spLocks/>
          </p:cNvSpPr>
          <p:nvPr/>
        </p:nvSpPr>
        <p:spPr>
          <a:xfrm>
            <a:off x="467544" y="985292"/>
            <a:ext cx="8208912" cy="356969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图示 6">
            <a:extLst>
              <a:ext uri="{FF2B5EF4-FFF2-40B4-BE49-F238E27FC236}">
                <a16:creationId xmlns:a16="http://schemas.microsoft.com/office/drawing/2014/main" id="{EA8330C6-1B8E-4650-9CB2-8E2E3DD5D41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79135202"/>
              </p:ext>
            </p:extLst>
          </p:nvPr>
        </p:nvGraphicFramePr>
        <p:xfrm>
          <a:off x="53498" y="793934"/>
          <a:ext cx="9037004" cy="31733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99163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标题 1">
            <a:extLst>
              <a:ext uri="{FF2B5EF4-FFF2-40B4-BE49-F238E27FC236}">
                <a16:creationId xmlns:a16="http://schemas.microsoft.com/office/drawing/2014/main" id="{0E8A7990-F5F8-49B6-8261-CF07F41FE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126" y="121568"/>
            <a:ext cx="5832475" cy="647700"/>
          </a:xfrm>
        </p:spPr>
        <p:txBody>
          <a:bodyPr/>
          <a:lstStyle/>
          <a:p>
            <a:r>
              <a:rPr lang="zh-CN" altLang="en-US" dirty="0"/>
              <a:t>目  录</a:t>
            </a:r>
          </a:p>
        </p:txBody>
      </p:sp>
      <p:sp>
        <p:nvSpPr>
          <p:cNvPr id="2" name="右大括号 1">
            <a:extLst>
              <a:ext uri="{FF2B5EF4-FFF2-40B4-BE49-F238E27FC236}">
                <a16:creationId xmlns:a16="http://schemas.microsoft.com/office/drawing/2014/main" id="{169D5385-9497-45AD-A94A-957982DF4A6E}"/>
              </a:ext>
            </a:extLst>
          </p:cNvPr>
          <p:cNvSpPr/>
          <p:nvPr/>
        </p:nvSpPr>
        <p:spPr>
          <a:xfrm>
            <a:off x="5943380" y="1565293"/>
            <a:ext cx="360040" cy="45043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18967AA-D899-400A-BA05-208ECA8BA514}"/>
              </a:ext>
            </a:extLst>
          </p:cNvPr>
          <p:cNvSpPr txBox="1"/>
          <p:nvPr/>
        </p:nvSpPr>
        <p:spPr>
          <a:xfrm>
            <a:off x="6594228" y="1615615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7030A0"/>
                </a:solidFill>
              </a:rPr>
              <a:t>规划</a:t>
            </a:r>
            <a:r>
              <a:rPr lang="zh-CN" altLang="en-US" sz="2000" b="1" dirty="0"/>
              <a:t>过程组</a:t>
            </a:r>
          </a:p>
        </p:txBody>
      </p:sp>
      <p:sp>
        <p:nvSpPr>
          <p:cNvPr id="24" name="右大括号 23">
            <a:extLst>
              <a:ext uri="{FF2B5EF4-FFF2-40B4-BE49-F238E27FC236}">
                <a16:creationId xmlns:a16="http://schemas.microsoft.com/office/drawing/2014/main" id="{90BF3362-4358-43AC-BE67-34710EF173C0}"/>
              </a:ext>
            </a:extLst>
          </p:cNvPr>
          <p:cNvSpPr/>
          <p:nvPr/>
        </p:nvSpPr>
        <p:spPr>
          <a:xfrm>
            <a:off x="5967924" y="3794988"/>
            <a:ext cx="360040" cy="40011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478EC3BE-129F-4973-AE69-D4E48D6F2ABA}"/>
              </a:ext>
            </a:extLst>
          </p:cNvPr>
          <p:cNvSpPr txBox="1"/>
          <p:nvPr/>
        </p:nvSpPr>
        <p:spPr>
          <a:xfrm>
            <a:off x="6613943" y="3794988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7030A0"/>
                </a:solidFill>
              </a:rPr>
              <a:t>监控</a:t>
            </a:r>
            <a:r>
              <a:rPr lang="zh-CN" altLang="en-US" sz="2000" b="1" dirty="0"/>
              <a:t>过程组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7FE587E0-923F-4EC4-8309-CB19544CF2D6}"/>
              </a:ext>
            </a:extLst>
          </p:cNvPr>
          <p:cNvSpPr txBox="1"/>
          <p:nvPr/>
        </p:nvSpPr>
        <p:spPr>
          <a:xfrm>
            <a:off x="1051494" y="1417340"/>
            <a:ext cx="4816650" cy="27970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i="1" dirty="0">
                <a:solidFill>
                  <a:srgbClr val="0255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9.1</a:t>
            </a:r>
            <a:r>
              <a:rPr lang="en-US" altLang="zh-CN" sz="2400" b="1" dirty="0">
                <a:solidFill>
                  <a:srgbClr val="0255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400" b="1" dirty="0">
                <a:solidFill>
                  <a:srgbClr val="0255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规划项目人力资源管理</a:t>
            </a:r>
          </a:p>
          <a:p>
            <a:pPr>
              <a:lnSpc>
                <a:spcPct val="150000"/>
              </a:lnSpc>
            </a:pPr>
            <a:r>
              <a:rPr lang="en-US" altLang="zh-CN" sz="2400" b="1" i="1" dirty="0">
                <a:solidFill>
                  <a:srgbClr val="0255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9.2</a:t>
            </a:r>
            <a:r>
              <a:rPr lang="en-US" altLang="zh-CN" sz="2400" b="1" dirty="0">
                <a:solidFill>
                  <a:srgbClr val="0255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400" b="1" dirty="0">
                <a:solidFill>
                  <a:srgbClr val="0255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组建项目团队</a:t>
            </a:r>
          </a:p>
          <a:p>
            <a:pPr>
              <a:lnSpc>
                <a:spcPct val="150000"/>
              </a:lnSpc>
            </a:pPr>
            <a:r>
              <a:rPr lang="en-US" altLang="zh-CN" sz="2400" b="1" i="1" dirty="0">
                <a:solidFill>
                  <a:srgbClr val="0255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9.3</a:t>
            </a:r>
            <a:r>
              <a:rPr lang="en-US" altLang="zh-CN" sz="2400" b="1" dirty="0">
                <a:solidFill>
                  <a:srgbClr val="0255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400" b="1" dirty="0">
                <a:solidFill>
                  <a:srgbClr val="0255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建设项目团队</a:t>
            </a:r>
          </a:p>
          <a:p>
            <a:pPr>
              <a:lnSpc>
                <a:spcPct val="150000"/>
              </a:lnSpc>
            </a:pPr>
            <a:r>
              <a:rPr lang="en-US" altLang="zh-CN" sz="2400" b="1" i="1" dirty="0">
                <a:solidFill>
                  <a:srgbClr val="0255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9.4</a:t>
            </a:r>
            <a:r>
              <a:rPr lang="en-US" altLang="zh-CN" sz="2400" b="1" dirty="0">
                <a:solidFill>
                  <a:srgbClr val="0255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400" b="1" dirty="0">
                <a:solidFill>
                  <a:srgbClr val="0255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管理项目团队</a:t>
            </a:r>
            <a:endParaRPr lang="en-US" altLang="zh-CN" sz="2400" b="1" dirty="0">
              <a:solidFill>
                <a:srgbClr val="0255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i="1" dirty="0">
                <a:solidFill>
                  <a:srgbClr val="0255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9.5</a:t>
            </a:r>
            <a:r>
              <a:rPr lang="en-US" altLang="zh-CN" sz="2400" b="1" dirty="0">
                <a:solidFill>
                  <a:srgbClr val="0255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sz="2400" b="1" dirty="0">
                <a:solidFill>
                  <a:srgbClr val="0255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控制资源</a:t>
            </a:r>
          </a:p>
        </p:txBody>
      </p:sp>
      <p:sp>
        <p:nvSpPr>
          <p:cNvPr id="15" name="右大括号 14">
            <a:extLst>
              <a:ext uri="{FF2B5EF4-FFF2-40B4-BE49-F238E27FC236}">
                <a16:creationId xmlns:a16="http://schemas.microsoft.com/office/drawing/2014/main" id="{9C407EEF-4208-49FF-9526-FA507D4D5A6B}"/>
              </a:ext>
            </a:extLst>
          </p:cNvPr>
          <p:cNvSpPr/>
          <p:nvPr/>
        </p:nvSpPr>
        <p:spPr>
          <a:xfrm>
            <a:off x="5946581" y="2185276"/>
            <a:ext cx="360040" cy="144016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F8AB97AD-5070-4081-909C-034003DD32DF}"/>
              </a:ext>
            </a:extLst>
          </p:cNvPr>
          <p:cNvSpPr txBox="1"/>
          <p:nvPr/>
        </p:nvSpPr>
        <p:spPr>
          <a:xfrm>
            <a:off x="6594228" y="2657445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7030A0"/>
                </a:solidFill>
              </a:rPr>
              <a:t>执行</a:t>
            </a:r>
            <a:r>
              <a:rPr lang="zh-CN" altLang="en-US" sz="2000" b="1" dirty="0"/>
              <a:t>过程组</a:t>
            </a:r>
          </a:p>
        </p:txBody>
      </p:sp>
    </p:spTree>
    <p:extLst>
      <p:ext uri="{BB962C8B-B14F-4D97-AF65-F5344CB8AC3E}">
        <p14:creationId xmlns:p14="http://schemas.microsoft.com/office/powerpoint/2010/main" val="3486189483"/>
      </p:ext>
    </p:extLst>
  </p:cSld>
  <p:clrMapOvr>
    <a:masterClrMapping/>
  </p:clrMapOvr>
  <p:transition spd="slow">
    <p:wipe dir="r"/>
  </p:transition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</a:t>
            </a:r>
            <a:r>
              <a:rPr lang="zh-CN" altLang="en-US" dirty="0"/>
              <a:t>  项目人力资源管理</a:t>
            </a:r>
          </a:p>
        </p:txBody>
      </p:sp>
      <p:sp>
        <p:nvSpPr>
          <p:cNvPr id="9" name="副标题 8"/>
          <p:cNvSpPr txBox="1">
            <a:spLocks/>
          </p:cNvSpPr>
          <p:nvPr/>
        </p:nvSpPr>
        <p:spPr>
          <a:xfrm>
            <a:off x="488112" y="1217086"/>
            <a:ext cx="8208912" cy="356969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2000" b="1" dirty="0">
              <a:solidFill>
                <a:srgbClr val="7030A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2000" b="1" dirty="0">
              <a:solidFill>
                <a:srgbClr val="7030A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2000" b="1" dirty="0">
              <a:solidFill>
                <a:srgbClr val="7030A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2000" b="1" dirty="0">
              <a:solidFill>
                <a:srgbClr val="7030A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2000" b="1" dirty="0">
              <a:solidFill>
                <a:srgbClr val="7030A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2000" b="1" dirty="0">
              <a:solidFill>
                <a:srgbClr val="7030A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2000" b="1" dirty="0">
              <a:solidFill>
                <a:srgbClr val="7030A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2000" b="1" dirty="0">
              <a:solidFill>
                <a:srgbClr val="7030A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000" b="1" dirty="0">
                <a:solidFill>
                  <a:srgbClr val="7030A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项目人力资源管理各过程的数据关系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15D28A4-6792-41AF-AE3C-95CB9FDD5C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468" y="778396"/>
            <a:ext cx="8064896" cy="3946651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899592" y="1129308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295710" y="2382389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4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635896" y="2382389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3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28589" y="2375964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2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833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>
            <a:extLst>
              <a:ext uri="{FF2B5EF4-FFF2-40B4-BE49-F238E27FC236}">
                <a16:creationId xmlns:a16="http://schemas.microsoft.com/office/drawing/2014/main" id="{CCC88CC1-789D-4E5F-B89A-47AEA5716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126" y="121568"/>
            <a:ext cx="5832475" cy="647700"/>
          </a:xfrm>
        </p:spPr>
        <p:txBody>
          <a:bodyPr>
            <a:normAutofit/>
          </a:bodyPr>
          <a:lstStyle/>
          <a:p>
            <a:r>
              <a:rPr lang="zh-CN" altLang="en-US" dirty="0"/>
              <a:t>学习目标</a:t>
            </a:r>
          </a:p>
        </p:txBody>
      </p:sp>
      <p:sp>
        <p:nvSpPr>
          <p:cNvPr id="19" name="副标题 8">
            <a:extLst>
              <a:ext uri="{FF2B5EF4-FFF2-40B4-BE49-F238E27FC236}">
                <a16:creationId xmlns:a16="http://schemas.microsoft.com/office/drawing/2014/main" id="{23225461-5AE0-426E-B106-6E202A0224BD}"/>
              </a:ext>
            </a:extLst>
          </p:cNvPr>
          <p:cNvSpPr txBox="1">
            <a:spLocks/>
          </p:cNvSpPr>
          <p:nvPr/>
        </p:nvSpPr>
        <p:spPr>
          <a:xfrm>
            <a:off x="467544" y="1345332"/>
            <a:ext cx="8208912" cy="374441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/>
              <a:t>1</a:t>
            </a:r>
            <a:r>
              <a:rPr lang="zh-CN" altLang="en-US" sz="2400" dirty="0"/>
              <a:t>、理解资源管理</a:t>
            </a:r>
            <a:r>
              <a:rPr lang="zh-CN" altLang="en-US" sz="2400" dirty="0">
                <a:solidFill>
                  <a:srgbClr val="7030A0"/>
                </a:solidFill>
              </a:rPr>
              <a:t>各个过程的作用</a:t>
            </a:r>
            <a:endParaRPr lang="en-US" altLang="zh-CN" sz="24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/>
              <a:t>2</a:t>
            </a:r>
            <a:r>
              <a:rPr lang="zh-CN" altLang="en-US" sz="2400" dirty="0"/>
              <a:t>、了解资源管理各个过程的</a:t>
            </a:r>
            <a:r>
              <a:rPr lang="zh-CN" altLang="en-US" sz="2400" dirty="0">
                <a:solidFill>
                  <a:srgbClr val="FF0000"/>
                </a:solidFill>
              </a:rPr>
              <a:t>重要输入和输出</a:t>
            </a:r>
            <a:endParaRPr lang="en-US" altLang="zh-CN" sz="2400" dirty="0">
              <a:solidFill>
                <a:srgbClr val="7030A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/>
              <a:t>3</a:t>
            </a:r>
            <a:r>
              <a:rPr lang="zh-CN" altLang="en-US" sz="2400" dirty="0"/>
              <a:t>、掌握</a:t>
            </a:r>
            <a:r>
              <a:rPr lang="zh-CN" altLang="en-US" sz="2400" dirty="0">
                <a:solidFill>
                  <a:srgbClr val="7030A0"/>
                </a:solidFill>
              </a:rPr>
              <a:t>记录团队成员的角色与职责的形式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/>
              <a:t>4</a:t>
            </a:r>
            <a:r>
              <a:rPr lang="zh-CN" altLang="en-US" sz="2400" dirty="0"/>
              <a:t>、掌握</a:t>
            </a:r>
            <a:r>
              <a:rPr lang="zh-CN" altLang="en-US" sz="2400" dirty="0">
                <a:solidFill>
                  <a:srgbClr val="FF0000"/>
                </a:solidFill>
              </a:rPr>
              <a:t>团队建设和成员激励</a:t>
            </a:r>
            <a:r>
              <a:rPr lang="zh-CN" altLang="en-US" sz="2400" dirty="0"/>
              <a:t>的常用方法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580226627"/>
      </p:ext>
    </p:extLst>
  </p:cSld>
  <p:clrMapOvr>
    <a:masterClrMapping/>
  </p:clrMapOvr>
  <p:transition spd="slow"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4"/>
          <p:cNvSpPr/>
          <p:nvPr/>
        </p:nvSpPr>
        <p:spPr>
          <a:xfrm>
            <a:off x="0" y="1"/>
            <a:ext cx="3191461" cy="2137420"/>
          </a:xfrm>
          <a:prstGeom prst="rect">
            <a:avLst/>
          </a:prstGeom>
          <a:solidFill>
            <a:schemeClr val="bg1">
              <a:lumMod val="85000"/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vert="horz" rtlCol="0" anchor="t"/>
          <a:lstStyle/>
          <a:p>
            <a:pPr algn="ctr"/>
            <a:endParaRPr lang="zh-CN" altLang="en-US" sz="2800" dirty="0">
              <a:solidFill>
                <a:schemeClr val="bg1"/>
              </a:solidFill>
              <a:latin typeface="方正粗宋简体"/>
              <a:ea typeface="方正粗宋简体"/>
            </a:endParaRPr>
          </a:p>
        </p:txBody>
      </p:sp>
      <p:sp>
        <p:nvSpPr>
          <p:cNvPr id="2" name="矩形 4"/>
          <p:cNvSpPr/>
          <p:nvPr/>
        </p:nvSpPr>
        <p:spPr>
          <a:xfrm>
            <a:off x="-1" y="2137420"/>
            <a:ext cx="6897041" cy="1440160"/>
          </a:xfrm>
          <a:prstGeom prst="rect">
            <a:avLst/>
          </a:prstGeom>
          <a:solidFill>
            <a:srgbClr val="0072C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chemeClr val="bg1"/>
                </a:solidFill>
                <a:latin typeface="方正粗宋简体"/>
                <a:ea typeface="方正粗宋简体"/>
              </a:rPr>
              <a:t>规划人力资源管理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47"/>
          <a:stretch/>
        </p:blipFill>
        <p:spPr>
          <a:xfrm>
            <a:off x="6897041" y="2137420"/>
            <a:ext cx="2246959" cy="144016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51520" y="1213510"/>
            <a:ext cx="30963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i="1" dirty="0">
                <a:solidFill>
                  <a:schemeClr val="accent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9.1</a:t>
            </a:r>
            <a:endParaRPr lang="zh-CN" altLang="en-US" sz="4000" b="1" dirty="0">
              <a:solidFill>
                <a:schemeClr val="accent1"/>
              </a:solidFill>
              <a:latin typeface="Adobe Gothic Std B" panose="020B0800000000000000" pitchFamily="34" charset="-128"/>
            </a:endParaRPr>
          </a:p>
        </p:txBody>
      </p:sp>
      <p:sp>
        <p:nvSpPr>
          <p:cNvPr id="15" name="矩形 4"/>
          <p:cNvSpPr/>
          <p:nvPr/>
        </p:nvSpPr>
        <p:spPr>
          <a:xfrm>
            <a:off x="6897040" y="3577580"/>
            <a:ext cx="2246960" cy="2120870"/>
          </a:xfrm>
          <a:prstGeom prst="rect">
            <a:avLst/>
          </a:prstGeom>
          <a:solidFill>
            <a:schemeClr val="bg2">
              <a:lumMod val="75000"/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vert="horz" rtlCol="0" anchor="t"/>
          <a:lstStyle/>
          <a:p>
            <a:pPr algn="ctr"/>
            <a:endParaRPr lang="zh-CN" altLang="en-US" sz="2800" dirty="0">
              <a:solidFill>
                <a:schemeClr val="bg1"/>
              </a:solidFill>
              <a:latin typeface="方正粗宋简体"/>
              <a:ea typeface="方正粗宋简体"/>
            </a:endParaRPr>
          </a:p>
        </p:txBody>
      </p:sp>
    </p:spTree>
    <p:extLst>
      <p:ext uri="{BB962C8B-B14F-4D97-AF65-F5344CB8AC3E}">
        <p14:creationId xmlns:p14="http://schemas.microsoft.com/office/powerpoint/2010/main" val="2878578343"/>
      </p:ext>
    </p:extLst>
  </p:cSld>
  <p:clrMapOvr>
    <a:masterClrMapping/>
  </p:clrMapOvr>
  <p:transition spd="slow"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9.1  </a:t>
            </a:r>
            <a:r>
              <a:rPr lang="zh-CN" altLang="en-US" dirty="0"/>
              <a:t>规划人力资源管理</a:t>
            </a:r>
          </a:p>
        </p:txBody>
      </p:sp>
      <p:sp>
        <p:nvSpPr>
          <p:cNvPr id="9" name="副标题 8"/>
          <p:cNvSpPr txBox="1">
            <a:spLocks/>
          </p:cNvSpPr>
          <p:nvPr/>
        </p:nvSpPr>
        <p:spPr>
          <a:xfrm>
            <a:off x="467544" y="1057300"/>
            <a:ext cx="8208912" cy="356969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规划人力资源管理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识别和记录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项目角色、职责、所需技能、报告关系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zh-CN" altLang="en-US" sz="24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编制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人员配备管理计划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0715937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自定义 14">
      <a:dk1>
        <a:sysClr val="windowText" lastClr="000000"/>
      </a:dk1>
      <a:lt1>
        <a:sysClr val="window" lastClr="FFFFFF"/>
      </a:lt1>
      <a:dk2>
        <a:srgbClr val="014C83"/>
      </a:dk2>
      <a:lt2>
        <a:srgbClr val="EEECE1"/>
      </a:lt2>
      <a:accent1>
        <a:srgbClr val="014C8D"/>
      </a:accent1>
      <a:accent2>
        <a:srgbClr val="012E57"/>
      </a:accent2>
      <a:accent3>
        <a:srgbClr val="24673E"/>
      </a:accent3>
      <a:accent4>
        <a:srgbClr val="3371A4"/>
      </a:accent4>
      <a:accent5>
        <a:srgbClr val="4BACC6"/>
      </a:accent5>
      <a:accent6>
        <a:srgbClr val="7FA6C7"/>
      </a:accent6>
      <a:hlink>
        <a:srgbClr val="0000FF"/>
      </a:hlink>
      <a:folHlink>
        <a:srgbClr val="CDDBE8"/>
      </a:folHlink>
    </a:clrScheme>
    <a:fontScheme name="微软雅黑">
      <a:majorFont>
        <a:latin typeface="Franklin Gothic Medium"/>
        <a:ea typeface="微软雅黑"/>
        <a:cs typeface=""/>
      </a:majorFont>
      <a:minorFont>
        <a:latin typeface="Franklin Gothic Medium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3245</TotalTime>
  <Words>4402</Words>
  <Application>Microsoft Office PowerPoint</Application>
  <PresentationFormat>全屏显示(16:10)</PresentationFormat>
  <Paragraphs>913</Paragraphs>
  <Slides>77</Slides>
  <Notes>69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77</vt:i4>
      </vt:variant>
    </vt:vector>
  </HeadingPairs>
  <TitlesOfParts>
    <vt:vector size="94" baseType="lpstr">
      <vt:lpstr>Adobe Gothic Std B</vt:lpstr>
      <vt:lpstr>SourceHanSansSC-Medium-Identity-H</vt:lpstr>
      <vt:lpstr>SourceHanSansSC-Regular-Identity-H</vt:lpstr>
      <vt:lpstr>等线</vt:lpstr>
      <vt:lpstr>方正粗宋简体</vt:lpstr>
      <vt:lpstr>黑体</vt:lpstr>
      <vt:lpstr>华文仿宋</vt:lpstr>
      <vt:lpstr>华文新魏</vt:lpstr>
      <vt:lpstr>华文行楷</vt:lpstr>
      <vt:lpstr>微软雅黑</vt:lpstr>
      <vt:lpstr>Arial</vt:lpstr>
      <vt:lpstr>Arial Narrow</vt:lpstr>
      <vt:lpstr>Calibri</vt:lpstr>
      <vt:lpstr>Franklin Gothic Medium</vt:lpstr>
      <vt:lpstr>Times New Roman</vt:lpstr>
      <vt:lpstr>Wingdings</vt:lpstr>
      <vt:lpstr>Office 主题​​</vt:lpstr>
      <vt:lpstr>PowerPoint 演示文稿</vt:lpstr>
      <vt:lpstr>9  项目人力资源管理</vt:lpstr>
      <vt:lpstr>9  项目人力资源管理</vt:lpstr>
      <vt:lpstr>9  项目人力资源管理</vt:lpstr>
      <vt:lpstr>目  录</vt:lpstr>
      <vt:lpstr>9  项目人力资源管理</vt:lpstr>
      <vt:lpstr>学习目标</vt:lpstr>
      <vt:lpstr>PowerPoint 演示文稿</vt:lpstr>
      <vt:lpstr>9.1  规划人力资源管理</vt:lpstr>
      <vt:lpstr>9.1  规划人力资源管理</vt:lpstr>
      <vt:lpstr>9.1  规划人力资源管理</vt:lpstr>
      <vt:lpstr>9.1  规划人力资源管理</vt:lpstr>
      <vt:lpstr>9.1  工具与技术：数据表现</vt:lpstr>
      <vt:lpstr>9.1  工具与技术：数据表现</vt:lpstr>
      <vt:lpstr>9.1  工具与技术：数据表现</vt:lpstr>
      <vt:lpstr>9.1  工具与技术：数据表现</vt:lpstr>
      <vt:lpstr>9.1  工具与技术：数据表现</vt:lpstr>
      <vt:lpstr>9.1  工具与技术：数据表现</vt:lpstr>
      <vt:lpstr>9.1  工具与技术：数据表现</vt:lpstr>
      <vt:lpstr>9.1  工具与技术：数据表现</vt:lpstr>
      <vt:lpstr>9.1  工具与技术：数据表现</vt:lpstr>
      <vt:lpstr>9.1  工具与技术：数据表现</vt:lpstr>
      <vt:lpstr>9.1  工具与技术：数据表现</vt:lpstr>
      <vt:lpstr>9.1  规划人力资源管理</vt:lpstr>
      <vt:lpstr>9.1  输出：资源管理计划</vt:lpstr>
      <vt:lpstr>9.1  输出：资源管理计划</vt:lpstr>
      <vt:lpstr>9.1  输出：团队章程</vt:lpstr>
      <vt:lpstr>9.1  输出：团队章程</vt:lpstr>
      <vt:lpstr>PowerPoint 演示文稿</vt:lpstr>
      <vt:lpstr>9.2  组建项目团队</vt:lpstr>
      <vt:lpstr>9.2  组建项目团队</vt:lpstr>
      <vt:lpstr>9.2  组建项目团队</vt:lpstr>
      <vt:lpstr>9.2  组建项目团队</vt:lpstr>
      <vt:lpstr>9.2  组建项目团队</vt:lpstr>
      <vt:lpstr>9.2  组建项目团队</vt:lpstr>
      <vt:lpstr>9.2  组建项目团队</vt:lpstr>
      <vt:lpstr>9.2  组建项目团队：资源分解结构</vt:lpstr>
      <vt:lpstr>9.2  组建项目团队：资源日历</vt:lpstr>
      <vt:lpstr>9.2  组建项目团队</vt:lpstr>
      <vt:lpstr>9.2  组建项目团队</vt:lpstr>
      <vt:lpstr>PowerPoint 演示文稿</vt:lpstr>
      <vt:lpstr>9.3  建设项目团队</vt:lpstr>
      <vt:lpstr>9.3  建设项目团队</vt:lpstr>
      <vt:lpstr>9.3  建设项目团队</vt:lpstr>
      <vt:lpstr>9.3  建设项目团队</vt:lpstr>
      <vt:lpstr>9.3  工具与技术：团队建设活动</vt:lpstr>
      <vt:lpstr>9.3  工具与技术：团队建设活动</vt:lpstr>
      <vt:lpstr>9.3  工具与技术：团队建设活动</vt:lpstr>
      <vt:lpstr>9.3  工具与技术：团队建设活动</vt:lpstr>
      <vt:lpstr>9.3  工具与技术：团队建设活动</vt:lpstr>
      <vt:lpstr>9.3  工具与技术：团队建设活动</vt:lpstr>
      <vt:lpstr>9.3  工具与技术：团队建设活动</vt:lpstr>
      <vt:lpstr>9.3  工具与技术：团队建设活动</vt:lpstr>
      <vt:lpstr>9.3  工具与技术：团队建设活动</vt:lpstr>
      <vt:lpstr>9.3  工具与技术：团队建设活动</vt:lpstr>
      <vt:lpstr>9.3  工具与技术：团队建设活动</vt:lpstr>
      <vt:lpstr>9.3  工具与技术：团队建设活动</vt:lpstr>
      <vt:lpstr>9.3  工具与技术：团队建设活动</vt:lpstr>
      <vt:lpstr>9.3  工具与技术：团队建设活动</vt:lpstr>
      <vt:lpstr>9.3  工具与技术：团队建设活动</vt:lpstr>
      <vt:lpstr>9.3  工具与技术：团队建设活动</vt:lpstr>
      <vt:lpstr>9.3  工具与技术：团队建设活动</vt:lpstr>
      <vt:lpstr>9.3  建设项目团队</vt:lpstr>
      <vt:lpstr>9.3  过程输出</vt:lpstr>
      <vt:lpstr>9.3  过程输出</vt:lpstr>
      <vt:lpstr>PowerPoint 演示文稿</vt:lpstr>
      <vt:lpstr>9.4  管理项目团队</vt:lpstr>
      <vt:lpstr>9.4  管理项目团队</vt:lpstr>
      <vt:lpstr>9.4  管理软件项目团队注意事项</vt:lpstr>
      <vt:lpstr>9.4  管理项目团队</vt:lpstr>
      <vt:lpstr>9.4  管理项目团队</vt:lpstr>
      <vt:lpstr>PowerPoint 演示文稿</vt:lpstr>
      <vt:lpstr>9.5  控制资源</vt:lpstr>
      <vt:lpstr>9.5  控制资源</vt:lpstr>
      <vt:lpstr>目  录</vt:lpstr>
      <vt:lpstr>9  项目人力资源管理</vt:lpstr>
      <vt:lpstr>学习目标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ZhouSu</dc:creator>
  <cp:lastModifiedBy>DI XF</cp:lastModifiedBy>
  <cp:revision>348</cp:revision>
  <dcterms:created xsi:type="dcterms:W3CDTF">2011-06-03T14:53:06Z</dcterms:created>
  <dcterms:modified xsi:type="dcterms:W3CDTF">2022-10-31T02:02:09Z</dcterms:modified>
</cp:coreProperties>
</file>