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4.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5.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6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6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7" r:id="rId2"/>
    <p:sldId id="664" r:id="rId3"/>
    <p:sldId id="678" r:id="rId4"/>
    <p:sldId id="440" r:id="rId5"/>
    <p:sldId id="673" r:id="rId6"/>
    <p:sldId id="679" r:id="rId7"/>
    <p:sldId id="269" r:id="rId8"/>
    <p:sldId id="680" r:id="rId9"/>
    <p:sldId id="444" r:id="rId10"/>
    <p:sldId id="667" r:id="rId11"/>
    <p:sldId id="635" r:id="rId12"/>
    <p:sldId id="636" r:id="rId13"/>
    <p:sldId id="637" r:id="rId14"/>
    <p:sldId id="270" r:id="rId15"/>
    <p:sldId id="571" r:id="rId16"/>
    <p:sldId id="502" r:id="rId17"/>
    <p:sldId id="638" r:id="rId18"/>
    <p:sldId id="629" r:id="rId19"/>
    <p:sldId id="641" r:id="rId20"/>
    <p:sldId id="668" r:id="rId21"/>
    <p:sldId id="669" r:id="rId22"/>
    <p:sldId id="382" r:id="rId23"/>
    <p:sldId id="515" r:id="rId24"/>
    <p:sldId id="659" r:id="rId25"/>
    <p:sldId id="514" r:id="rId26"/>
    <p:sldId id="642" r:id="rId27"/>
    <p:sldId id="523" r:id="rId28"/>
    <p:sldId id="524" r:id="rId29"/>
    <p:sldId id="453" r:id="rId30"/>
    <p:sldId id="522" r:id="rId31"/>
    <p:sldId id="658" r:id="rId32"/>
    <p:sldId id="681" r:id="rId33"/>
    <p:sldId id="633" r:id="rId34"/>
    <p:sldId id="660" r:id="rId35"/>
    <p:sldId id="661" r:id="rId36"/>
    <p:sldId id="682" r:id="rId37"/>
    <p:sldId id="455" r:id="rId38"/>
    <p:sldId id="527" r:id="rId39"/>
    <p:sldId id="683" r:id="rId40"/>
    <p:sldId id="577" r:id="rId41"/>
    <p:sldId id="696" r:id="rId42"/>
    <p:sldId id="434" r:id="rId43"/>
    <p:sldId id="462" r:id="rId44"/>
    <p:sldId id="463" r:id="rId45"/>
    <p:sldId id="670" r:id="rId46"/>
    <p:sldId id="647" r:id="rId47"/>
    <p:sldId id="648" r:id="rId48"/>
    <p:sldId id="665" r:id="rId49"/>
    <p:sldId id="666" r:id="rId50"/>
    <p:sldId id="539" r:id="rId51"/>
    <p:sldId id="470" r:id="rId52"/>
    <p:sldId id="540" r:id="rId53"/>
    <p:sldId id="649" r:id="rId54"/>
    <p:sldId id="697" r:id="rId55"/>
    <p:sldId id="436" r:id="rId56"/>
    <p:sldId id="472" r:id="rId57"/>
    <p:sldId id="473" r:id="rId58"/>
    <p:sldId id="652" r:id="rId59"/>
    <p:sldId id="555" r:id="rId60"/>
    <p:sldId id="620" r:id="rId61"/>
    <p:sldId id="684" r:id="rId62"/>
    <p:sldId id="687" r:id="rId63"/>
    <p:sldId id="688" r:id="rId64"/>
    <p:sldId id="545" r:id="rId65"/>
    <p:sldId id="689" r:id="rId66"/>
    <p:sldId id="690" r:id="rId67"/>
    <p:sldId id="693" r:id="rId68"/>
    <p:sldId id="694" r:id="rId69"/>
    <p:sldId id="550" r:id="rId70"/>
    <p:sldId id="675" r:id="rId71"/>
    <p:sldId id="674" r:id="rId72"/>
    <p:sldId id="549" r:id="rId73"/>
    <p:sldId id="671" r:id="rId74"/>
    <p:sldId id="548" r:id="rId75"/>
    <p:sldId id="546" r:id="rId76"/>
    <p:sldId id="651" r:id="rId77"/>
    <p:sldId id="551" r:id="rId78"/>
    <p:sldId id="676" r:id="rId79"/>
    <p:sldId id="677" r:id="rId80"/>
    <p:sldId id="695" r:id="rId81"/>
    <p:sldId id="653" r:id="rId82"/>
    <p:sldId id="698" r:id="rId83"/>
    <p:sldId id="438" r:id="rId84"/>
    <p:sldId id="484" r:id="rId85"/>
    <p:sldId id="559" r:id="rId86"/>
    <p:sldId id="654" r:id="rId87"/>
    <p:sldId id="561" r:id="rId88"/>
    <p:sldId id="623" r:id="rId89"/>
    <p:sldId id="691" r:id="rId90"/>
    <p:sldId id="570" r:id="rId91"/>
    <p:sldId id="663" r:id="rId92"/>
    <p:sldId id="564" r:id="rId93"/>
    <p:sldId id="655" r:id="rId94"/>
    <p:sldId id="685" r:id="rId95"/>
    <p:sldId id="686" r:id="rId96"/>
    <p:sldId id="692" r:id="rId9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FF"/>
    <a:srgbClr val="DED38E"/>
    <a:srgbClr val="CAE3FE"/>
    <a:srgbClr val="DEF8FF"/>
    <a:srgbClr val="DFEFFF"/>
    <a:srgbClr val="D8F6FF"/>
    <a:srgbClr val="0000CC"/>
    <a:srgbClr val="006600"/>
    <a:srgbClr val="000000"/>
    <a:srgbClr val="7E1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0654" autoAdjust="0"/>
  </p:normalViewPr>
  <p:slideViewPr>
    <p:cSldViewPr>
      <p:cViewPr varScale="1">
        <p:scale>
          <a:sx n="119" d="100"/>
          <a:sy n="119" d="100"/>
        </p:scale>
        <p:origin x="672" y="76"/>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5424"/>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A74CCE6F-33AF-480E-B0D1-242A08FFC172}"/>
    <pc:docChg chg="undo redo custSel addSld delSld modSld sldOrd">
      <pc:chgData name="DI XF" userId="2a7889fc66a80f19" providerId="LiveId" clId="{A74CCE6F-33AF-480E-B0D1-242A08FFC172}" dt="2022-08-16T07:04:19.177" v="4630" actId="478"/>
      <pc:docMkLst>
        <pc:docMk/>
      </pc:docMkLst>
      <pc:sldChg chg="addSp modSp mod modNotesTx">
        <pc:chgData name="DI XF" userId="2a7889fc66a80f19" providerId="LiveId" clId="{A74CCE6F-33AF-480E-B0D1-242A08FFC172}" dt="2022-08-09T10:08:11.419" v="2246" actId="20577"/>
        <pc:sldMkLst>
          <pc:docMk/>
          <pc:sldMk cId="4174252970" sldId="257"/>
        </pc:sldMkLst>
        <pc:spChg chg="mod">
          <ac:chgData name="DI XF" userId="2a7889fc66a80f19" providerId="LiveId" clId="{A74CCE6F-33AF-480E-B0D1-242A08FFC172}" dt="2022-08-09T10:08:11.419" v="2246" actId="20577"/>
          <ac:spMkLst>
            <pc:docMk/>
            <pc:sldMk cId="4174252970" sldId="257"/>
            <ac:spMk id="7" creationId="{00000000-0000-0000-0000-000000000000}"/>
          </ac:spMkLst>
        </pc:spChg>
        <pc:spChg chg="add mod">
          <ac:chgData name="DI XF" userId="2a7889fc66a80f19" providerId="LiveId" clId="{A74CCE6F-33AF-480E-B0D1-242A08FFC172}" dt="2022-08-04T10:52:02.507" v="39" actId="14100"/>
          <ac:spMkLst>
            <pc:docMk/>
            <pc:sldMk cId="4174252970" sldId="257"/>
            <ac:spMk id="10" creationId="{622352B5-3E43-4D1A-8F02-BC0F74600BA2}"/>
          </ac:spMkLst>
        </pc:spChg>
      </pc:sldChg>
      <pc:sldChg chg="delSp modSp mod">
        <pc:chgData name="DI XF" userId="2a7889fc66a80f19" providerId="LiveId" clId="{A74CCE6F-33AF-480E-B0D1-242A08FFC172}" dt="2022-08-16T06:40:47.186" v="4246" actId="1076"/>
        <pc:sldMkLst>
          <pc:docMk/>
          <pc:sldMk cId="832766505" sldId="266"/>
        </pc:sldMkLst>
        <pc:spChg chg="mod">
          <ac:chgData name="DI XF" userId="2a7889fc66a80f19" providerId="LiveId" clId="{A74CCE6F-33AF-480E-B0D1-242A08FFC172}" dt="2022-08-09T10:17:12.403" v="2282" actId="1076"/>
          <ac:spMkLst>
            <pc:docMk/>
            <pc:sldMk cId="832766505" sldId="266"/>
            <ac:spMk id="4" creationId="{00000000-0000-0000-0000-000000000000}"/>
          </ac:spMkLst>
        </pc:spChg>
        <pc:spChg chg="mod">
          <ac:chgData name="DI XF" userId="2a7889fc66a80f19" providerId="LiveId" clId="{A74CCE6F-33AF-480E-B0D1-242A08FFC172}" dt="2022-08-16T06:39:59.882" v="4242"/>
          <ac:spMkLst>
            <pc:docMk/>
            <pc:sldMk cId="832766505" sldId="266"/>
            <ac:spMk id="21" creationId="{A6626DC6-4E13-4E68-96FF-500A0939A5D3}"/>
          </ac:spMkLst>
        </pc:spChg>
        <pc:spChg chg="mod">
          <ac:chgData name="DI XF" userId="2a7889fc66a80f19" providerId="LiveId" clId="{A74CCE6F-33AF-480E-B0D1-242A08FFC172}" dt="2022-08-09T10:16:27.037" v="2270" actId="1076"/>
          <ac:spMkLst>
            <pc:docMk/>
            <pc:sldMk cId="832766505" sldId="266"/>
            <ac:spMk id="22" creationId="{4B22A35F-B1DC-4EE3-B9BB-332672321EDD}"/>
          </ac:spMkLst>
        </pc:spChg>
        <pc:spChg chg="mod">
          <ac:chgData name="DI XF" userId="2a7889fc66a80f19" providerId="LiveId" clId="{A74CCE6F-33AF-480E-B0D1-242A08FFC172}" dt="2022-08-16T06:40:08.140" v="4243"/>
          <ac:spMkLst>
            <pc:docMk/>
            <pc:sldMk cId="832766505" sldId="266"/>
            <ac:spMk id="24" creationId="{8D96FEFA-6A73-4C4C-8AF0-FD7D20B535FB}"/>
          </ac:spMkLst>
        </pc:spChg>
        <pc:spChg chg="mod">
          <ac:chgData name="DI XF" userId="2a7889fc66a80f19" providerId="LiveId" clId="{A74CCE6F-33AF-480E-B0D1-242A08FFC172}" dt="2022-08-09T10:16:34.083" v="2274" actId="1076"/>
          <ac:spMkLst>
            <pc:docMk/>
            <pc:sldMk cId="832766505" sldId="266"/>
            <ac:spMk id="25" creationId="{73165C6D-F78E-4A9C-B612-BBD7D907A2FC}"/>
          </ac:spMkLst>
        </pc:spChg>
        <pc:spChg chg="mod">
          <ac:chgData name="DI XF" userId="2a7889fc66a80f19" providerId="LiveId" clId="{A74CCE6F-33AF-480E-B0D1-242A08FFC172}" dt="2022-08-16T06:40:16.866" v="4244"/>
          <ac:spMkLst>
            <pc:docMk/>
            <pc:sldMk cId="832766505" sldId="266"/>
            <ac:spMk id="27" creationId="{33F49F63-FF41-460F-9A77-12EA801B6DB1}"/>
          </ac:spMkLst>
        </pc:spChg>
        <pc:spChg chg="mod">
          <ac:chgData name="DI XF" userId="2a7889fc66a80f19" providerId="LiveId" clId="{A74CCE6F-33AF-480E-B0D1-242A08FFC172}" dt="2022-08-09T10:16:39.599" v="2278" actId="1076"/>
          <ac:spMkLst>
            <pc:docMk/>
            <pc:sldMk cId="832766505" sldId="266"/>
            <ac:spMk id="28" creationId="{731C6D08-BD6C-4164-A6D7-09C09BB26EF8}"/>
          </ac:spMkLst>
        </pc:spChg>
        <pc:spChg chg="mod">
          <ac:chgData name="DI XF" userId="2a7889fc66a80f19" providerId="LiveId" clId="{A74CCE6F-33AF-480E-B0D1-242A08FFC172}" dt="2022-08-09T10:15:54.594" v="2249" actId="20577"/>
          <ac:spMkLst>
            <pc:docMk/>
            <pc:sldMk cId="832766505" sldId="266"/>
            <ac:spMk id="30" creationId="{00000000-0000-0000-0000-000000000000}"/>
          </ac:spMkLst>
        </pc:spChg>
        <pc:spChg chg="mod">
          <ac:chgData name="DI XF" userId="2a7889fc66a80f19" providerId="LiveId" clId="{A74CCE6F-33AF-480E-B0D1-242A08FFC172}" dt="2022-08-09T10:16:05.677" v="2258" actId="1076"/>
          <ac:spMkLst>
            <pc:docMk/>
            <pc:sldMk cId="832766505" sldId="266"/>
            <ac:spMk id="32" creationId="{00000000-0000-0000-0000-000000000000}"/>
          </ac:spMkLst>
        </pc:spChg>
        <pc:spChg chg="mod">
          <ac:chgData name="DI XF" userId="2a7889fc66a80f19" providerId="LiveId" clId="{A74CCE6F-33AF-480E-B0D1-242A08FFC172}" dt="2022-08-16T06:12:50.321" v="3997"/>
          <ac:spMkLst>
            <pc:docMk/>
            <pc:sldMk cId="832766505" sldId="266"/>
            <ac:spMk id="61" creationId="{00000000-0000-0000-0000-000000000000}"/>
          </ac:spMkLst>
        </pc:spChg>
        <pc:spChg chg="mod">
          <ac:chgData name="DI XF" userId="2a7889fc66a80f19" providerId="LiveId" clId="{A74CCE6F-33AF-480E-B0D1-242A08FFC172}" dt="2022-08-09T10:16:04.005" v="2257" actId="1076"/>
          <ac:spMkLst>
            <pc:docMk/>
            <pc:sldMk cId="832766505" sldId="266"/>
            <ac:spMk id="62" creationId="{00000000-0000-0000-0000-000000000000}"/>
          </ac:spMkLst>
        </pc:spChg>
        <pc:spChg chg="mod">
          <ac:chgData name="DI XF" userId="2a7889fc66a80f19" providerId="LiveId" clId="{A74CCE6F-33AF-480E-B0D1-242A08FFC172}" dt="2022-08-16T06:12:59.098" v="3998"/>
          <ac:spMkLst>
            <pc:docMk/>
            <pc:sldMk cId="832766505" sldId="266"/>
            <ac:spMk id="64" creationId="{00000000-0000-0000-0000-000000000000}"/>
          </ac:spMkLst>
        </pc:spChg>
        <pc:spChg chg="mod">
          <ac:chgData name="DI XF" userId="2a7889fc66a80f19" providerId="LiveId" clId="{A74CCE6F-33AF-480E-B0D1-242A08FFC172}" dt="2022-08-09T10:16:12.529" v="2261" actId="1076"/>
          <ac:spMkLst>
            <pc:docMk/>
            <pc:sldMk cId="832766505" sldId="266"/>
            <ac:spMk id="65" creationId="{00000000-0000-0000-0000-000000000000}"/>
          </ac:spMkLst>
        </pc:spChg>
        <pc:spChg chg="mod">
          <ac:chgData name="DI XF" userId="2a7889fc66a80f19" providerId="LiveId" clId="{A74CCE6F-33AF-480E-B0D1-242A08FFC172}" dt="2022-08-16T06:13:05.239" v="3999"/>
          <ac:spMkLst>
            <pc:docMk/>
            <pc:sldMk cId="832766505" sldId="266"/>
            <ac:spMk id="67" creationId="{00000000-0000-0000-0000-000000000000}"/>
          </ac:spMkLst>
        </pc:spChg>
        <pc:spChg chg="mod">
          <ac:chgData name="DI XF" userId="2a7889fc66a80f19" providerId="LiveId" clId="{A74CCE6F-33AF-480E-B0D1-242A08FFC172}" dt="2022-08-09T10:16:17.874" v="2264" actId="1076"/>
          <ac:spMkLst>
            <pc:docMk/>
            <pc:sldMk cId="832766505" sldId="266"/>
            <ac:spMk id="68" creationId="{00000000-0000-0000-0000-000000000000}"/>
          </ac:spMkLst>
        </pc:spChg>
        <pc:spChg chg="mod">
          <ac:chgData name="DI XF" userId="2a7889fc66a80f19" providerId="LiveId" clId="{A74CCE6F-33AF-480E-B0D1-242A08FFC172}" dt="2022-08-16T06:13:11.738" v="4000"/>
          <ac:spMkLst>
            <pc:docMk/>
            <pc:sldMk cId="832766505" sldId="266"/>
            <ac:spMk id="70" creationId="{00000000-0000-0000-0000-000000000000}"/>
          </ac:spMkLst>
        </pc:spChg>
        <pc:spChg chg="mod">
          <ac:chgData name="DI XF" userId="2a7889fc66a80f19" providerId="LiveId" clId="{A74CCE6F-33AF-480E-B0D1-242A08FFC172}" dt="2022-08-09T10:16:22.903" v="2267" actId="1076"/>
          <ac:spMkLst>
            <pc:docMk/>
            <pc:sldMk cId="832766505" sldId="266"/>
            <ac:spMk id="71" creationId="{00000000-0000-0000-0000-000000000000}"/>
          </ac:spMkLst>
        </pc:spChg>
        <pc:grpChg chg="mod">
          <ac:chgData name="DI XF" userId="2a7889fc66a80f19" providerId="LiveId" clId="{A74CCE6F-33AF-480E-B0D1-242A08FFC172}" dt="2022-08-16T06:40:47.186" v="4246" actId="1076"/>
          <ac:grpSpMkLst>
            <pc:docMk/>
            <pc:sldMk cId="832766505" sldId="266"/>
            <ac:grpSpMk id="20" creationId="{C64DFC14-9F8C-4B81-A1F6-42E548AFCBD4}"/>
          </ac:grpSpMkLst>
        </pc:grpChg>
        <pc:grpChg chg="mod">
          <ac:chgData name="DI XF" userId="2a7889fc66a80f19" providerId="LiveId" clId="{A74CCE6F-33AF-480E-B0D1-242A08FFC172}" dt="2022-08-16T06:40:47.186" v="4246" actId="1076"/>
          <ac:grpSpMkLst>
            <pc:docMk/>
            <pc:sldMk cId="832766505" sldId="266"/>
            <ac:grpSpMk id="23" creationId="{EB6065BA-A79B-4BB5-82BB-2E122ACB6C05}"/>
          </ac:grpSpMkLst>
        </pc:grpChg>
        <pc:grpChg chg="mod">
          <ac:chgData name="DI XF" userId="2a7889fc66a80f19" providerId="LiveId" clId="{A74CCE6F-33AF-480E-B0D1-242A08FFC172}" dt="2022-08-16T06:40:47.186" v="4246" actId="1076"/>
          <ac:grpSpMkLst>
            <pc:docMk/>
            <pc:sldMk cId="832766505" sldId="266"/>
            <ac:grpSpMk id="26" creationId="{EA37D7F7-76E4-49DB-8BA4-E603612A9D2A}"/>
          </ac:grpSpMkLst>
        </pc:grpChg>
        <pc:grpChg chg="del mod">
          <ac:chgData name="DI XF" userId="2a7889fc66a80f19" providerId="LiveId" clId="{A74CCE6F-33AF-480E-B0D1-242A08FFC172}" dt="2022-08-16T06:13:36.692" v="4004" actId="478"/>
          <ac:grpSpMkLst>
            <pc:docMk/>
            <pc:sldMk cId="832766505" sldId="266"/>
            <ac:grpSpMk id="59" creationId="{00000000-0000-0000-0000-000000000000}"/>
          </ac:grpSpMkLst>
        </pc:grpChg>
        <pc:grpChg chg="mod">
          <ac:chgData name="DI XF" userId="2a7889fc66a80f19" providerId="LiveId" clId="{A74CCE6F-33AF-480E-B0D1-242A08FFC172}" dt="2022-08-16T06:13:43.962" v="4005" actId="1076"/>
          <ac:grpSpMkLst>
            <pc:docMk/>
            <pc:sldMk cId="832766505" sldId="266"/>
            <ac:grpSpMk id="60" creationId="{00000000-0000-0000-0000-000000000000}"/>
          </ac:grpSpMkLst>
        </pc:grpChg>
        <pc:grpChg chg="mod">
          <ac:chgData name="DI XF" userId="2a7889fc66a80f19" providerId="LiveId" clId="{A74CCE6F-33AF-480E-B0D1-242A08FFC172}" dt="2022-08-16T06:13:43.962" v="4005" actId="1076"/>
          <ac:grpSpMkLst>
            <pc:docMk/>
            <pc:sldMk cId="832766505" sldId="266"/>
            <ac:grpSpMk id="63" creationId="{00000000-0000-0000-0000-000000000000}"/>
          </ac:grpSpMkLst>
        </pc:grpChg>
        <pc:grpChg chg="mod">
          <ac:chgData name="DI XF" userId="2a7889fc66a80f19" providerId="LiveId" clId="{A74CCE6F-33AF-480E-B0D1-242A08FFC172}" dt="2022-08-16T06:13:43.962" v="4005" actId="1076"/>
          <ac:grpSpMkLst>
            <pc:docMk/>
            <pc:sldMk cId="832766505" sldId="266"/>
            <ac:grpSpMk id="66" creationId="{00000000-0000-0000-0000-000000000000}"/>
          </ac:grpSpMkLst>
        </pc:grpChg>
        <pc:grpChg chg="del mod">
          <ac:chgData name="DI XF" userId="2a7889fc66a80f19" providerId="LiveId" clId="{A74CCE6F-33AF-480E-B0D1-242A08FFC172}" dt="2022-08-16T06:40:42.042" v="4245" actId="478"/>
          <ac:grpSpMkLst>
            <pc:docMk/>
            <pc:sldMk cId="832766505" sldId="266"/>
            <ac:grpSpMk id="69" creationId="{00000000-0000-0000-0000-000000000000}"/>
          </ac:grpSpMkLst>
        </pc:grpChg>
      </pc:sldChg>
      <pc:sldChg chg="del">
        <pc:chgData name="DI XF" userId="2a7889fc66a80f19" providerId="LiveId" clId="{A74CCE6F-33AF-480E-B0D1-242A08FFC172}" dt="2022-08-16T06:15:05.579" v="4018" actId="47"/>
        <pc:sldMkLst>
          <pc:docMk/>
          <pc:sldMk cId="2878578343" sldId="268"/>
        </pc:sldMkLst>
      </pc:sldChg>
      <pc:sldChg chg="modSp">
        <pc:chgData name="DI XF" userId="2a7889fc66a80f19" providerId="LiveId" clId="{A74CCE6F-33AF-480E-B0D1-242A08FFC172}" dt="2022-08-16T06:12:50.321" v="3997"/>
        <pc:sldMkLst>
          <pc:docMk/>
          <pc:sldMk cId="3735595769" sldId="269"/>
        </pc:sldMkLst>
        <pc:spChg chg="mod">
          <ac:chgData name="DI XF" userId="2a7889fc66a80f19" providerId="LiveId" clId="{A74CCE6F-33AF-480E-B0D1-242A08FFC172}" dt="2022-08-16T06:12:50.321" v="3997"/>
          <ac:spMkLst>
            <pc:docMk/>
            <pc:sldMk cId="3735595769" sldId="269"/>
            <ac:spMk id="5" creationId="{00000000-0000-0000-0000-000000000000}"/>
          </ac:spMkLst>
        </pc:spChg>
      </pc:sldChg>
      <pc:sldChg chg="modSp">
        <pc:chgData name="DI XF" userId="2a7889fc66a80f19" providerId="LiveId" clId="{A74CCE6F-33AF-480E-B0D1-242A08FFC172}" dt="2022-08-16T06:12:59.098" v="3998"/>
        <pc:sldMkLst>
          <pc:docMk/>
          <pc:sldMk cId="528030632" sldId="270"/>
        </pc:sldMkLst>
        <pc:spChg chg="mod">
          <ac:chgData name="DI XF" userId="2a7889fc66a80f19" providerId="LiveId" clId="{A74CCE6F-33AF-480E-B0D1-242A08FFC172}" dt="2022-08-16T06:12:59.098" v="3998"/>
          <ac:spMkLst>
            <pc:docMk/>
            <pc:sldMk cId="528030632" sldId="270"/>
            <ac:spMk id="5" creationId="{00000000-0000-0000-0000-000000000000}"/>
          </ac:spMkLst>
        </pc:spChg>
      </pc:sldChg>
      <pc:sldChg chg="modSp del">
        <pc:chgData name="DI XF" userId="2a7889fc66a80f19" providerId="LiveId" clId="{A74CCE6F-33AF-480E-B0D1-242A08FFC172}" dt="2022-08-16T06:39:40.280" v="4241" actId="2696"/>
        <pc:sldMkLst>
          <pc:docMk/>
          <pc:sldMk cId="3074548561" sldId="271"/>
        </pc:sldMkLst>
        <pc:spChg chg="mod">
          <ac:chgData name="DI XF" userId="2a7889fc66a80f19" providerId="LiveId" clId="{A74CCE6F-33AF-480E-B0D1-242A08FFC172}" dt="2022-08-16T06:13:11.738" v="4000"/>
          <ac:spMkLst>
            <pc:docMk/>
            <pc:sldMk cId="3074548561" sldId="271"/>
            <ac:spMk id="5" creationId="{00000000-0000-0000-0000-000000000000}"/>
          </ac:spMkLst>
        </pc:spChg>
      </pc:sldChg>
      <pc:sldChg chg="modSp">
        <pc:chgData name="DI XF" userId="2a7889fc66a80f19" providerId="LiveId" clId="{A74CCE6F-33AF-480E-B0D1-242A08FFC172}" dt="2022-08-16T06:13:05.239" v="3999"/>
        <pc:sldMkLst>
          <pc:docMk/>
          <pc:sldMk cId="1323245749" sldId="382"/>
        </pc:sldMkLst>
        <pc:spChg chg="mod">
          <ac:chgData name="DI XF" userId="2a7889fc66a80f19" providerId="LiveId" clId="{A74CCE6F-33AF-480E-B0D1-242A08FFC172}" dt="2022-08-16T06:13:05.239" v="3999"/>
          <ac:spMkLst>
            <pc:docMk/>
            <pc:sldMk cId="1323245749" sldId="382"/>
            <ac:spMk id="5" creationId="{00000000-0000-0000-0000-000000000000}"/>
          </ac:spMkLst>
        </pc:spChg>
      </pc:sldChg>
      <pc:sldChg chg="del">
        <pc:chgData name="DI XF" userId="2a7889fc66a80f19" providerId="LiveId" clId="{A74CCE6F-33AF-480E-B0D1-242A08FFC172}" dt="2022-08-04T11:51:42.805" v="1041" actId="47"/>
        <pc:sldMkLst>
          <pc:docMk/>
          <pc:sldMk cId="1114712343" sldId="432"/>
        </pc:sldMkLst>
      </pc:sldChg>
      <pc:sldChg chg="modSp">
        <pc:chgData name="DI XF" userId="2a7889fc66a80f19" providerId="LiveId" clId="{A74CCE6F-33AF-480E-B0D1-242A08FFC172}" dt="2022-08-16T06:39:59.882" v="4242"/>
        <pc:sldMkLst>
          <pc:docMk/>
          <pc:sldMk cId="3346490331" sldId="434"/>
        </pc:sldMkLst>
        <pc:spChg chg="mod">
          <ac:chgData name="DI XF" userId="2a7889fc66a80f19" providerId="LiveId" clId="{A74CCE6F-33AF-480E-B0D1-242A08FFC172}" dt="2022-08-16T06:39:59.882" v="4242"/>
          <ac:spMkLst>
            <pc:docMk/>
            <pc:sldMk cId="3346490331" sldId="434"/>
            <ac:spMk id="5" creationId="{00000000-0000-0000-0000-000000000000}"/>
          </ac:spMkLst>
        </pc:spChg>
      </pc:sldChg>
      <pc:sldChg chg="del">
        <pc:chgData name="DI XF" userId="2a7889fc66a80f19" providerId="LiveId" clId="{A74CCE6F-33AF-480E-B0D1-242A08FFC172}" dt="2022-08-04T12:02:31.964" v="1251" actId="47"/>
        <pc:sldMkLst>
          <pc:docMk/>
          <pc:sldMk cId="4217765428" sldId="435"/>
        </pc:sldMkLst>
      </pc:sldChg>
      <pc:sldChg chg="modSp">
        <pc:chgData name="DI XF" userId="2a7889fc66a80f19" providerId="LiveId" clId="{A74CCE6F-33AF-480E-B0D1-242A08FFC172}" dt="2022-08-16T06:40:08.140" v="4243"/>
        <pc:sldMkLst>
          <pc:docMk/>
          <pc:sldMk cId="687947193" sldId="436"/>
        </pc:sldMkLst>
        <pc:spChg chg="mod">
          <ac:chgData name="DI XF" userId="2a7889fc66a80f19" providerId="LiveId" clId="{A74CCE6F-33AF-480E-B0D1-242A08FFC172}" dt="2022-08-16T06:40:08.140" v="4243"/>
          <ac:spMkLst>
            <pc:docMk/>
            <pc:sldMk cId="687947193" sldId="436"/>
            <ac:spMk id="5" creationId="{00000000-0000-0000-0000-000000000000}"/>
          </ac:spMkLst>
        </pc:spChg>
      </pc:sldChg>
      <pc:sldChg chg="modSp">
        <pc:chgData name="DI XF" userId="2a7889fc66a80f19" providerId="LiveId" clId="{A74CCE6F-33AF-480E-B0D1-242A08FFC172}" dt="2022-08-16T06:40:16.866" v="4244"/>
        <pc:sldMkLst>
          <pc:docMk/>
          <pc:sldMk cId="1617058860" sldId="438"/>
        </pc:sldMkLst>
        <pc:spChg chg="mod">
          <ac:chgData name="DI XF" userId="2a7889fc66a80f19" providerId="LiveId" clId="{A74CCE6F-33AF-480E-B0D1-242A08FFC172}" dt="2022-08-16T06:40:16.866" v="4244"/>
          <ac:spMkLst>
            <pc:docMk/>
            <pc:sldMk cId="1617058860" sldId="438"/>
            <ac:spMk id="5" creationId="{00000000-0000-0000-0000-000000000000}"/>
          </ac:spMkLst>
        </pc:spChg>
      </pc:sldChg>
      <pc:sldChg chg="addSp delSp modSp mod ord">
        <pc:chgData name="DI XF" userId="2a7889fc66a80f19" providerId="LiveId" clId="{A74CCE6F-33AF-480E-B0D1-242A08FFC172}" dt="2022-08-16T06:43:56.721" v="4259" actId="20577"/>
        <pc:sldMkLst>
          <pc:docMk/>
          <pc:sldMk cId="1488900143" sldId="440"/>
        </pc:sldMkLst>
        <pc:spChg chg="mod ord">
          <ac:chgData name="DI XF" userId="2a7889fc66a80f19" providerId="LiveId" clId="{A74CCE6F-33AF-480E-B0D1-242A08FFC172}" dt="2022-08-16T06:43:35.393" v="4253" actId="167"/>
          <ac:spMkLst>
            <pc:docMk/>
            <pc:sldMk cId="1488900143" sldId="440"/>
            <ac:spMk id="2" creationId="{00000000-0000-0000-0000-000000000000}"/>
          </ac:spMkLst>
        </pc:spChg>
        <pc:spChg chg="mod">
          <ac:chgData name="DI XF" userId="2a7889fc66a80f19" providerId="LiveId" clId="{A74CCE6F-33AF-480E-B0D1-242A08FFC172}" dt="2022-08-16T06:15:33.017" v="4020" actId="403"/>
          <ac:spMkLst>
            <pc:docMk/>
            <pc:sldMk cId="1488900143" sldId="440"/>
            <ac:spMk id="4" creationId="{00000000-0000-0000-0000-000000000000}"/>
          </ac:spMkLst>
        </pc:spChg>
        <pc:spChg chg="mod">
          <ac:chgData name="DI XF" userId="2a7889fc66a80f19" providerId="LiveId" clId="{A74CCE6F-33AF-480E-B0D1-242A08FFC172}" dt="2022-08-16T06:15:59.460" v="4022" actId="1076"/>
          <ac:spMkLst>
            <pc:docMk/>
            <pc:sldMk cId="1488900143" sldId="440"/>
            <ac:spMk id="5" creationId="{00000000-0000-0000-0000-000000000000}"/>
          </ac:spMkLst>
        </pc:spChg>
        <pc:spChg chg="mod">
          <ac:chgData name="DI XF" userId="2a7889fc66a80f19" providerId="LiveId" clId="{A74CCE6F-33AF-480E-B0D1-242A08FFC172}" dt="2022-08-16T06:43:52.610" v="4257" actId="1076"/>
          <ac:spMkLst>
            <pc:docMk/>
            <pc:sldMk cId="1488900143" sldId="440"/>
            <ac:spMk id="10" creationId="{00000000-0000-0000-0000-000000000000}"/>
          </ac:spMkLst>
        </pc:spChg>
        <pc:spChg chg="mod">
          <ac:chgData name="DI XF" userId="2a7889fc66a80f19" providerId="LiveId" clId="{A74CCE6F-33AF-480E-B0D1-242A08FFC172}" dt="2022-08-16T06:43:56.721" v="4259" actId="20577"/>
          <ac:spMkLst>
            <pc:docMk/>
            <pc:sldMk cId="1488900143" sldId="440"/>
            <ac:spMk id="11" creationId="{00000000-0000-0000-0000-000000000000}"/>
          </ac:spMkLst>
        </pc:spChg>
        <pc:spChg chg="mod">
          <ac:chgData name="DI XF" userId="2a7889fc66a80f19" providerId="LiveId" clId="{A74CCE6F-33AF-480E-B0D1-242A08FFC172}" dt="2022-08-16T06:43:54.571" v="4258" actId="20577"/>
          <ac:spMkLst>
            <pc:docMk/>
            <pc:sldMk cId="1488900143" sldId="440"/>
            <ac:spMk id="12" creationId="{00000000-0000-0000-0000-000000000000}"/>
          </ac:spMkLst>
        </pc:spChg>
        <pc:spChg chg="del">
          <ac:chgData name="DI XF" userId="2a7889fc66a80f19" providerId="LiveId" clId="{A74CCE6F-33AF-480E-B0D1-242A08FFC172}" dt="2022-08-16T06:43:46.778" v="4256" actId="478"/>
          <ac:spMkLst>
            <pc:docMk/>
            <pc:sldMk cId="1488900143" sldId="440"/>
            <ac:spMk id="13" creationId="{00000000-0000-0000-0000-000000000000}"/>
          </ac:spMkLst>
        </pc:spChg>
        <pc:graphicFrameChg chg="add del mod">
          <ac:chgData name="DI XF" userId="2a7889fc66a80f19" providerId="LiveId" clId="{A74CCE6F-33AF-480E-B0D1-242A08FFC172}" dt="2022-08-16T06:43:21.851" v="4250"/>
          <ac:graphicFrameMkLst>
            <pc:docMk/>
            <pc:sldMk cId="1488900143" sldId="440"/>
            <ac:graphicFrameMk id="6" creationId="{E3673D63-9A5C-4F6D-B965-B600695B3DA4}"/>
          </ac:graphicFrameMkLst>
        </pc:graphicFrameChg>
        <pc:picChg chg="del mod">
          <ac:chgData name="DI XF" userId="2a7889fc66a80f19" providerId="LiveId" clId="{A74CCE6F-33AF-480E-B0D1-242A08FFC172}" dt="2022-08-16T06:43:20.826" v="4247" actId="478"/>
          <ac:picMkLst>
            <pc:docMk/>
            <pc:sldMk cId="1488900143" sldId="440"/>
            <ac:picMk id="3" creationId="{950EF4B4-DEE6-4D8A-A6D2-3778E6D2445D}"/>
          </ac:picMkLst>
        </pc:picChg>
        <pc:picChg chg="add mod ord">
          <ac:chgData name="DI XF" userId="2a7889fc66a80f19" providerId="LiveId" clId="{A74CCE6F-33AF-480E-B0D1-242A08FFC172}" dt="2022-08-16T06:43:41.393" v="4255" actId="1076"/>
          <ac:picMkLst>
            <pc:docMk/>
            <pc:sldMk cId="1488900143" sldId="440"/>
            <ac:picMk id="14" creationId="{B9CA0DAA-FF5F-4D52-A4E6-BA07C4799955}"/>
          </ac:picMkLst>
        </pc:picChg>
      </pc:sldChg>
      <pc:sldChg chg="modSp del mod">
        <pc:chgData name="DI XF" userId="2a7889fc66a80f19" providerId="LiveId" clId="{A74CCE6F-33AF-480E-B0D1-242A08FFC172}" dt="2022-08-04T10:47:57.753" v="12" actId="47"/>
        <pc:sldMkLst>
          <pc:docMk/>
          <pc:sldMk cId="1460459504" sldId="441"/>
        </pc:sldMkLst>
        <pc:spChg chg="mod">
          <ac:chgData name="DI XF" userId="2a7889fc66a80f19" providerId="LiveId" clId="{A74CCE6F-33AF-480E-B0D1-242A08FFC172}" dt="2022-08-04T10:47:55.407" v="10" actId="21"/>
          <ac:spMkLst>
            <pc:docMk/>
            <pc:sldMk cId="1460459504" sldId="441"/>
            <ac:spMk id="9" creationId="{00000000-0000-0000-0000-000000000000}"/>
          </ac:spMkLst>
        </pc:spChg>
      </pc:sldChg>
      <pc:sldChg chg="del">
        <pc:chgData name="DI XF" userId="2a7889fc66a80f19" providerId="LiveId" clId="{A74CCE6F-33AF-480E-B0D1-242A08FFC172}" dt="2022-08-04T10:47:27.773" v="0" actId="47"/>
        <pc:sldMkLst>
          <pc:docMk/>
          <pc:sldMk cId="4000422575" sldId="442"/>
        </pc:sldMkLst>
      </pc:sldChg>
      <pc:sldChg chg="addSp delSp modSp del mod">
        <pc:chgData name="DI XF" userId="2a7889fc66a80f19" providerId="LiveId" clId="{A74CCE6F-33AF-480E-B0D1-242A08FFC172}" dt="2022-08-16T06:15:04.597" v="4017" actId="47"/>
        <pc:sldMkLst>
          <pc:docMk/>
          <pc:sldMk cId="779862578" sldId="443"/>
        </pc:sldMkLst>
        <pc:spChg chg="add del mod">
          <ac:chgData name="DI XF" userId="2a7889fc66a80f19" providerId="LiveId" clId="{A74CCE6F-33AF-480E-B0D1-242A08FFC172}" dt="2022-08-07T06:48:42.825" v="1797" actId="478"/>
          <ac:spMkLst>
            <pc:docMk/>
            <pc:sldMk cId="779862578" sldId="443"/>
            <ac:spMk id="5" creationId="{6D8EA795-3F1B-4F94-BD45-91D73D9166EF}"/>
          </ac:spMkLst>
        </pc:spChg>
        <pc:spChg chg="add mod">
          <ac:chgData name="DI XF" userId="2a7889fc66a80f19" providerId="LiveId" clId="{A74CCE6F-33AF-480E-B0D1-242A08FFC172}" dt="2022-08-07T06:48:52.846" v="1800" actId="1076"/>
          <ac:spMkLst>
            <pc:docMk/>
            <pc:sldMk cId="779862578" sldId="443"/>
            <ac:spMk id="6" creationId="{8E895121-F842-4336-BC1F-FD2FE1E54F9F}"/>
          </ac:spMkLst>
        </pc:spChg>
        <pc:spChg chg="add mod">
          <ac:chgData name="DI XF" userId="2a7889fc66a80f19" providerId="LiveId" clId="{A74CCE6F-33AF-480E-B0D1-242A08FFC172}" dt="2022-08-10T08:35:35.867" v="2338" actId="1076"/>
          <ac:spMkLst>
            <pc:docMk/>
            <pc:sldMk cId="779862578" sldId="443"/>
            <ac:spMk id="7" creationId="{28B44F42-C926-4E7F-834B-F2E3DAA34989}"/>
          </ac:spMkLst>
        </pc:spChg>
        <pc:spChg chg="mod">
          <ac:chgData name="DI XF" userId="2a7889fc66a80f19" providerId="LiveId" clId="{A74CCE6F-33AF-480E-B0D1-242A08FFC172}" dt="2022-08-07T06:48:46.722" v="1799" actId="20577"/>
          <ac:spMkLst>
            <pc:docMk/>
            <pc:sldMk cId="779862578" sldId="443"/>
            <ac:spMk id="9" creationId="{00000000-0000-0000-0000-000000000000}"/>
          </ac:spMkLst>
        </pc:spChg>
      </pc:sldChg>
      <pc:sldChg chg="modSp mod">
        <pc:chgData name="DI XF" userId="2a7889fc66a80f19" providerId="LiveId" clId="{A74CCE6F-33AF-480E-B0D1-242A08FFC172}" dt="2022-08-16T06:12:50.321" v="3997"/>
        <pc:sldMkLst>
          <pc:docMk/>
          <pc:sldMk cId="2553690056" sldId="444"/>
        </pc:sldMkLst>
        <pc:spChg chg="mod">
          <ac:chgData name="DI XF" userId="2a7889fc66a80f19" providerId="LiveId" clId="{A74CCE6F-33AF-480E-B0D1-242A08FFC172}" dt="2022-08-16T06:12:50.321" v="3997"/>
          <ac:spMkLst>
            <pc:docMk/>
            <pc:sldMk cId="2553690056" sldId="444"/>
            <ac:spMk id="2" creationId="{00000000-0000-0000-0000-000000000000}"/>
          </ac:spMkLst>
        </pc:spChg>
        <pc:spChg chg="mod">
          <ac:chgData name="DI XF" userId="2a7889fc66a80f19" providerId="LiveId" clId="{A74CCE6F-33AF-480E-B0D1-242A08FFC172}" dt="2022-08-10T08:36:05.376" v="2351" actId="20577"/>
          <ac:spMkLst>
            <pc:docMk/>
            <pc:sldMk cId="2553690056" sldId="444"/>
            <ac:spMk id="9" creationId="{00000000-0000-0000-0000-000000000000}"/>
          </ac:spMkLst>
        </pc:spChg>
      </pc:sldChg>
      <pc:sldChg chg="addSp delSp modSp mod delAnim modNotesTx">
        <pc:chgData name="DI XF" userId="2a7889fc66a80f19" providerId="LiveId" clId="{A74CCE6F-33AF-480E-B0D1-242A08FFC172}" dt="2022-08-16T06:13:05.239" v="3999"/>
        <pc:sldMkLst>
          <pc:docMk/>
          <pc:sldMk cId="4068681807" sldId="453"/>
        </pc:sldMkLst>
        <pc:spChg chg="mod">
          <ac:chgData name="DI XF" userId="2a7889fc66a80f19" providerId="LiveId" clId="{A74CCE6F-33AF-480E-B0D1-242A08FFC172}" dt="2022-08-16T06:13:05.239" v="3999"/>
          <ac:spMkLst>
            <pc:docMk/>
            <pc:sldMk cId="4068681807" sldId="453"/>
            <ac:spMk id="2" creationId="{00000000-0000-0000-0000-000000000000}"/>
          </ac:spMkLst>
        </pc:spChg>
        <pc:spChg chg="mod">
          <ac:chgData name="DI XF" userId="2a7889fc66a80f19" providerId="LiveId" clId="{A74CCE6F-33AF-480E-B0D1-242A08FFC172}" dt="2022-08-04T11:35:17.657" v="699" actId="1076"/>
          <ac:spMkLst>
            <pc:docMk/>
            <pc:sldMk cId="4068681807" sldId="453"/>
            <ac:spMk id="4" creationId="{00000000-0000-0000-0000-000000000000}"/>
          </ac:spMkLst>
        </pc:spChg>
        <pc:spChg chg="mod">
          <ac:chgData name="DI XF" userId="2a7889fc66a80f19" providerId="LiveId" clId="{A74CCE6F-33AF-480E-B0D1-242A08FFC172}" dt="2022-08-04T11:35:17.657" v="699" actId="1076"/>
          <ac:spMkLst>
            <pc:docMk/>
            <pc:sldMk cId="4068681807" sldId="453"/>
            <ac:spMk id="5" creationId="{00000000-0000-0000-0000-000000000000}"/>
          </ac:spMkLst>
        </pc:spChg>
        <pc:spChg chg="del mod">
          <ac:chgData name="DI XF" userId="2a7889fc66a80f19" providerId="LiveId" clId="{A74CCE6F-33AF-480E-B0D1-242A08FFC172}" dt="2022-08-04T11:35:13.206" v="698" actId="478"/>
          <ac:spMkLst>
            <pc:docMk/>
            <pc:sldMk cId="4068681807" sldId="453"/>
            <ac:spMk id="6" creationId="{00000000-0000-0000-0000-000000000000}"/>
          </ac:spMkLst>
        </pc:spChg>
        <pc:spChg chg="add del mod">
          <ac:chgData name="DI XF" userId="2a7889fc66a80f19" providerId="LiveId" clId="{A74CCE6F-33AF-480E-B0D1-242A08FFC172}" dt="2022-08-10T08:48:10.758" v="2455" actId="478"/>
          <ac:spMkLst>
            <pc:docMk/>
            <pc:sldMk cId="4068681807" sldId="453"/>
            <ac:spMk id="7" creationId="{657BC1E8-1476-458F-82E2-44AF54F2BD18}"/>
          </ac:spMkLst>
        </pc:spChg>
        <pc:spChg chg="add del mod">
          <ac:chgData name="DI XF" userId="2a7889fc66a80f19" providerId="LiveId" clId="{A74CCE6F-33AF-480E-B0D1-242A08FFC172}" dt="2022-08-10T08:48:11.460" v="2456" actId="478"/>
          <ac:spMkLst>
            <pc:docMk/>
            <pc:sldMk cId="4068681807" sldId="453"/>
            <ac:spMk id="8" creationId="{0744A648-D41C-419D-9FA0-A3AA0241FF09}"/>
          </ac:spMkLst>
        </pc:spChg>
        <pc:spChg chg="mod">
          <ac:chgData name="DI XF" userId="2a7889fc66a80f19" providerId="LiveId" clId="{A74CCE6F-33AF-480E-B0D1-242A08FFC172}" dt="2022-08-10T08:48:01.022" v="2454" actId="207"/>
          <ac:spMkLst>
            <pc:docMk/>
            <pc:sldMk cId="4068681807" sldId="453"/>
            <ac:spMk id="9" creationId="{00000000-0000-0000-0000-000000000000}"/>
          </ac:spMkLst>
        </pc:spChg>
        <pc:picChg chg="mod">
          <ac:chgData name="DI XF" userId="2a7889fc66a80f19" providerId="LiveId" clId="{A74CCE6F-33AF-480E-B0D1-242A08FFC172}" dt="2022-08-04T11:35:17.657" v="699" actId="1076"/>
          <ac:picMkLst>
            <pc:docMk/>
            <pc:sldMk cId="4068681807" sldId="453"/>
            <ac:picMk id="3" creationId="{7719EB84-1FDB-44F2-A756-2DDF16204B7A}"/>
          </ac:picMkLst>
        </pc:picChg>
        <pc:cxnChg chg="add del mod">
          <ac:chgData name="DI XF" userId="2a7889fc66a80f19" providerId="LiveId" clId="{A74CCE6F-33AF-480E-B0D1-242A08FFC172}" dt="2022-08-10T08:47:34.516" v="2452" actId="478"/>
          <ac:cxnSpMkLst>
            <pc:docMk/>
            <pc:sldMk cId="4068681807" sldId="453"/>
            <ac:cxnSpMk id="10" creationId="{044A22D8-6FC1-41FC-9D25-632072838134}"/>
          </ac:cxnSpMkLst>
        </pc:cxnChg>
      </pc:sldChg>
      <pc:sldChg chg="addSp delSp modSp mod ord">
        <pc:chgData name="DI XF" userId="2a7889fc66a80f19" providerId="LiveId" clId="{A74CCE6F-33AF-480E-B0D1-242A08FFC172}" dt="2022-08-16T06:27:59.154" v="4110" actId="207"/>
        <pc:sldMkLst>
          <pc:docMk/>
          <pc:sldMk cId="1325718542" sldId="455"/>
        </pc:sldMkLst>
        <pc:spChg chg="mod">
          <ac:chgData name="DI XF" userId="2a7889fc66a80f19" providerId="LiveId" clId="{A74CCE6F-33AF-480E-B0D1-242A08FFC172}" dt="2022-08-16T06:13:05.239" v="3999"/>
          <ac:spMkLst>
            <pc:docMk/>
            <pc:sldMk cId="1325718542" sldId="455"/>
            <ac:spMk id="2" creationId="{00000000-0000-0000-0000-000000000000}"/>
          </ac:spMkLst>
        </pc:spChg>
        <pc:spChg chg="add mod">
          <ac:chgData name="DI XF" userId="2a7889fc66a80f19" providerId="LiveId" clId="{A74CCE6F-33AF-480E-B0D1-242A08FFC172}" dt="2022-08-16T06:27:15.343" v="4107" actId="1076"/>
          <ac:spMkLst>
            <pc:docMk/>
            <pc:sldMk cId="1325718542" sldId="455"/>
            <ac:spMk id="5" creationId="{C795CC9F-62AD-4BCC-8066-48CF34A57746}"/>
          </ac:spMkLst>
        </pc:spChg>
        <pc:spChg chg="add mod">
          <ac:chgData name="DI XF" userId="2a7889fc66a80f19" providerId="LiveId" clId="{A74CCE6F-33AF-480E-B0D1-242A08FFC172}" dt="2022-08-16T06:27:15.343" v="4107" actId="1076"/>
          <ac:spMkLst>
            <pc:docMk/>
            <pc:sldMk cId="1325718542" sldId="455"/>
            <ac:spMk id="6" creationId="{8A1F108C-2A9D-490E-B1B9-4BD9F9F6713F}"/>
          </ac:spMkLst>
        </pc:spChg>
        <pc:spChg chg="add mod">
          <ac:chgData name="DI XF" userId="2a7889fc66a80f19" providerId="LiveId" clId="{A74CCE6F-33AF-480E-B0D1-242A08FFC172}" dt="2022-08-16T06:27:15.343" v="4107" actId="1076"/>
          <ac:spMkLst>
            <pc:docMk/>
            <pc:sldMk cId="1325718542" sldId="455"/>
            <ac:spMk id="8" creationId="{F09892C2-E9BD-4AF9-9140-509C914403AC}"/>
          </ac:spMkLst>
        </pc:spChg>
        <pc:spChg chg="mod">
          <ac:chgData name="DI XF" userId="2a7889fc66a80f19" providerId="LiveId" clId="{A74CCE6F-33AF-480E-B0D1-242A08FFC172}" dt="2022-08-16T06:27:59.154" v="4110" actId="207"/>
          <ac:spMkLst>
            <pc:docMk/>
            <pc:sldMk cId="1325718542" sldId="455"/>
            <ac:spMk id="9" creationId="{00000000-0000-0000-0000-000000000000}"/>
          </ac:spMkLst>
        </pc:spChg>
        <pc:picChg chg="del mod">
          <ac:chgData name="DI XF" userId="2a7889fc66a80f19" providerId="LiveId" clId="{A74CCE6F-33AF-480E-B0D1-242A08FFC172}" dt="2022-08-10T08:59:41.900" v="2730" actId="478"/>
          <ac:picMkLst>
            <pc:docMk/>
            <pc:sldMk cId="1325718542" sldId="455"/>
            <ac:picMk id="4" creationId="{6E5B4CB4-601A-4BC2-AA53-76CC45FC89C0}"/>
          </ac:picMkLst>
        </pc:picChg>
        <pc:cxnChg chg="add mod">
          <ac:chgData name="DI XF" userId="2a7889fc66a80f19" providerId="LiveId" clId="{A74CCE6F-33AF-480E-B0D1-242A08FFC172}" dt="2022-08-16T06:27:15.343" v="4107" actId="1076"/>
          <ac:cxnSpMkLst>
            <pc:docMk/>
            <pc:sldMk cId="1325718542" sldId="455"/>
            <ac:cxnSpMk id="7" creationId="{0EAC1FAE-B6F7-44E2-8920-9B98C9F3B771}"/>
          </ac:cxnSpMkLst>
        </pc:cxnChg>
        <pc:cxnChg chg="add mod">
          <ac:chgData name="DI XF" userId="2a7889fc66a80f19" providerId="LiveId" clId="{A74CCE6F-33AF-480E-B0D1-242A08FFC172}" dt="2022-08-16T06:27:15.343" v="4107" actId="1076"/>
          <ac:cxnSpMkLst>
            <pc:docMk/>
            <pc:sldMk cId="1325718542" sldId="455"/>
            <ac:cxnSpMk id="13" creationId="{E866B1AF-DEC4-4C94-9C2D-4537492FE4ED}"/>
          </ac:cxnSpMkLst>
        </pc:cxnChg>
        <pc:cxnChg chg="add mod">
          <ac:chgData name="DI XF" userId="2a7889fc66a80f19" providerId="LiveId" clId="{A74CCE6F-33AF-480E-B0D1-242A08FFC172}" dt="2022-08-16T06:27:15.343" v="4107" actId="1076"/>
          <ac:cxnSpMkLst>
            <pc:docMk/>
            <pc:sldMk cId="1325718542" sldId="455"/>
            <ac:cxnSpMk id="15" creationId="{BD787507-0B6E-4A73-922D-E20426F6488A}"/>
          </ac:cxnSpMkLst>
        </pc:cxnChg>
      </pc:sldChg>
      <pc:sldChg chg="modSp del mod">
        <pc:chgData name="DI XF" userId="2a7889fc66a80f19" providerId="LiveId" clId="{A74CCE6F-33AF-480E-B0D1-242A08FFC172}" dt="2022-08-16T06:30:51.635" v="4148" actId="47"/>
        <pc:sldMkLst>
          <pc:docMk/>
          <pc:sldMk cId="4293098164" sldId="456"/>
        </pc:sldMkLst>
        <pc:spChg chg="mod">
          <ac:chgData name="DI XF" userId="2a7889fc66a80f19" providerId="LiveId" clId="{A74CCE6F-33AF-480E-B0D1-242A08FFC172}" dt="2022-08-16T06:13:05.239" v="3999"/>
          <ac:spMkLst>
            <pc:docMk/>
            <pc:sldMk cId="4293098164" sldId="456"/>
            <ac:spMk id="2" creationId="{00000000-0000-0000-0000-000000000000}"/>
          </ac:spMkLst>
        </pc:spChg>
        <pc:spChg chg="mod">
          <ac:chgData name="DI XF" userId="2a7889fc66a80f19" providerId="LiveId" clId="{A74CCE6F-33AF-480E-B0D1-242A08FFC172}" dt="2022-08-10T09:07:10.590" v="2837" actId="14100"/>
          <ac:spMkLst>
            <pc:docMk/>
            <pc:sldMk cId="4293098164" sldId="456"/>
            <ac:spMk id="4" creationId="{00000000-0000-0000-0000-000000000000}"/>
          </ac:spMkLst>
        </pc:spChg>
        <pc:spChg chg="mod">
          <ac:chgData name="DI XF" userId="2a7889fc66a80f19" providerId="LiveId" clId="{A74CCE6F-33AF-480E-B0D1-242A08FFC172}" dt="2022-08-04T11:43:28.731" v="890" actId="6549"/>
          <ac:spMkLst>
            <pc:docMk/>
            <pc:sldMk cId="4293098164" sldId="456"/>
            <ac:spMk id="9" creationId="{00000000-0000-0000-0000-000000000000}"/>
          </ac:spMkLst>
        </pc:spChg>
      </pc:sldChg>
      <pc:sldChg chg="delSp modSp del mod delAnim modNotesTx">
        <pc:chgData name="DI XF" userId="2a7889fc66a80f19" providerId="LiveId" clId="{A74CCE6F-33AF-480E-B0D1-242A08FFC172}" dt="2022-08-16T06:39:40.280" v="4241" actId="2696"/>
        <pc:sldMkLst>
          <pc:docMk/>
          <pc:sldMk cId="3363504484" sldId="457"/>
        </pc:sldMkLst>
        <pc:spChg chg="mod">
          <ac:chgData name="DI XF" userId="2a7889fc66a80f19" providerId="LiveId" clId="{A74CCE6F-33AF-480E-B0D1-242A08FFC172}" dt="2022-08-16T06:13:11.738" v="4000"/>
          <ac:spMkLst>
            <pc:docMk/>
            <pc:sldMk cId="3363504484" sldId="457"/>
            <ac:spMk id="2" creationId="{00000000-0000-0000-0000-000000000000}"/>
          </ac:spMkLst>
        </pc:spChg>
        <pc:spChg chg="del mod">
          <ac:chgData name="DI XF" userId="2a7889fc66a80f19" providerId="LiveId" clId="{A74CCE6F-33AF-480E-B0D1-242A08FFC172}" dt="2022-08-16T06:32:45.603" v="4210" actId="478"/>
          <ac:spMkLst>
            <pc:docMk/>
            <pc:sldMk cId="3363504484" sldId="457"/>
            <ac:spMk id="3" creationId="{00000000-0000-0000-0000-000000000000}"/>
          </ac:spMkLst>
        </pc:spChg>
        <pc:spChg chg="mod">
          <ac:chgData name="DI XF" userId="2a7889fc66a80f19" providerId="LiveId" clId="{A74CCE6F-33AF-480E-B0D1-242A08FFC172}" dt="2022-08-16T06:32:53.637" v="4215" actId="14100"/>
          <ac:spMkLst>
            <pc:docMk/>
            <pc:sldMk cId="3363504484" sldId="457"/>
            <ac:spMk id="4" creationId="{00000000-0000-0000-0000-000000000000}"/>
          </ac:spMkLst>
        </pc:spChg>
        <pc:spChg chg="del mod">
          <ac:chgData name="DI XF" userId="2a7889fc66a80f19" providerId="LiveId" clId="{A74CCE6F-33AF-480E-B0D1-242A08FFC172}" dt="2022-08-04T11:44:20.839" v="901" actId="478"/>
          <ac:spMkLst>
            <pc:docMk/>
            <pc:sldMk cId="3363504484" sldId="457"/>
            <ac:spMk id="5" creationId="{00000000-0000-0000-0000-000000000000}"/>
          </ac:spMkLst>
        </pc:spChg>
        <pc:spChg chg="mod">
          <ac:chgData name="DI XF" userId="2a7889fc66a80f19" providerId="LiveId" clId="{A74CCE6F-33AF-480E-B0D1-242A08FFC172}" dt="2022-08-16T06:32:32.875" v="4205" actId="20577"/>
          <ac:spMkLst>
            <pc:docMk/>
            <pc:sldMk cId="3363504484" sldId="457"/>
            <ac:spMk id="9" creationId="{00000000-0000-0000-0000-000000000000}"/>
          </ac:spMkLst>
        </pc:spChg>
      </pc:sldChg>
      <pc:sldChg chg="modSp del mod">
        <pc:chgData name="DI XF" userId="2a7889fc66a80f19" providerId="LiveId" clId="{A74CCE6F-33AF-480E-B0D1-242A08FFC172}" dt="2022-08-16T06:39:40.280" v="4241" actId="2696"/>
        <pc:sldMkLst>
          <pc:docMk/>
          <pc:sldMk cId="340625109" sldId="459"/>
        </pc:sldMkLst>
        <pc:spChg chg="mod">
          <ac:chgData name="DI XF" userId="2a7889fc66a80f19" providerId="LiveId" clId="{A74CCE6F-33AF-480E-B0D1-242A08FFC172}" dt="2022-08-16T06:13:11.738" v="4000"/>
          <ac:spMkLst>
            <pc:docMk/>
            <pc:sldMk cId="340625109" sldId="459"/>
            <ac:spMk id="2" creationId="{00000000-0000-0000-0000-000000000000}"/>
          </ac:spMkLst>
        </pc:spChg>
        <pc:spChg chg="mod">
          <ac:chgData name="DI XF" userId="2a7889fc66a80f19" providerId="LiveId" clId="{A74CCE6F-33AF-480E-B0D1-242A08FFC172}" dt="2022-08-16T06:32:08.859" v="4190" actId="6549"/>
          <ac:spMkLst>
            <pc:docMk/>
            <pc:sldMk cId="340625109" sldId="459"/>
            <ac:spMk id="9" creationId="{00000000-0000-0000-0000-000000000000}"/>
          </ac:spMkLst>
        </pc:spChg>
        <pc:picChg chg="mod">
          <ac:chgData name="DI XF" userId="2a7889fc66a80f19" providerId="LiveId" clId="{A74CCE6F-33AF-480E-B0D1-242A08FFC172}" dt="2022-08-16T06:32:12.692" v="4191" actId="14100"/>
          <ac:picMkLst>
            <pc:docMk/>
            <pc:sldMk cId="340625109" sldId="459"/>
            <ac:picMk id="3" creationId="{38229AE6-75FB-4A93-B4A5-C788302DD755}"/>
          </ac:picMkLst>
        </pc:picChg>
      </pc:sldChg>
      <pc:sldChg chg="addSp delSp modSp mod delAnim modAnim modNotesTx">
        <pc:chgData name="DI XF" userId="2a7889fc66a80f19" providerId="LiveId" clId="{A74CCE6F-33AF-480E-B0D1-242A08FFC172}" dt="2022-08-16T06:44:51.363" v="4264" actId="6549"/>
        <pc:sldMkLst>
          <pc:docMk/>
          <pc:sldMk cId="3085196023" sldId="462"/>
        </pc:sldMkLst>
        <pc:spChg chg="mod">
          <ac:chgData name="DI XF" userId="2a7889fc66a80f19" providerId="LiveId" clId="{A74CCE6F-33AF-480E-B0D1-242A08FFC172}" dt="2022-08-16T06:39:59.882" v="4242"/>
          <ac:spMkLst>
            <pc:docMk/>
            <pc:sldMk cId="3085196023" sldId="462"/>
            <ac:spMk id="2" creationId="{00000000-0000-0000-0000-000000000000}"/>
          </ac:spMkLst>
        </pc:spChg>
        <pc:spChg chg="del mod">
          <ac:chgData name="DI XF" userId="2a7889fc66a80f19" providerId="LiveId" clId="{A74CCE6F-33AF-480E-B0D1-242A08FFC172}" dt="2022-08-04T11:53:00.862" v="1048" actId="478"/>
          <ac:spMkLst>
            <pc:docMk/>
            <pc:sldMk cId="3085196023" sldId="462"/>
            <ac:spMk id="3" creationId="{00000000-0000-0000-0000-000000000000}"/>
          </ac:spMkLst>
        </pc:spChg>
        <pc:spChg chg="add del mod">
          <ac:chgData name="DI XF" userId="2a7889fc66a80f19" providerId="LiveId" clId="{A74CCE6F-33AF-480E-B0D1-242A08FFC172}" dt="2022-08-16T06:36:34.451" v="4240" actId="478"/>
          <ac:spMkLst>
            <pc:docMk/>
            <pc:sldMk cId="3085196023" sldId="462"/>
            <ac:spMk id="6" creationId="{FFFA7304-E8DA-4906-95C8-788BF879D039}"/>
          </ac:spMkLst>
        </pc:spChg>
        <pc:spChg chg="mod">
          <ac:chgData name="DI XF" userId="2a7889fc66a80f19" providerId="LiveId" clId="{A74CCE6F-33AF-480E-B0D1-242A08FFC172}" dt="2022-08-16T06:44:41.862" v="4260" actId="21"/>
          <ac:spMkLst>
            <pc:docMk/>
            <pc:sldMk cId="3085196023" sldId="462"/>
            <ac:spMk id="9" creationId="{00000000-0000-0000-0000-000000000000}"/>
          </ac:spMkLst>
        </pc:spChg>
        <pc:graphicFrameChg chg="del">
          <ac:chgData name="DI XF" userId="2a7889fc66a80f19" providerId="LiveId" clId="{A74CCE6F-33AF-480E-B0D1-242A08FFC172}" dt="2022-08-04T11:53:00.862" v="1048" actId="478"/>
          <ac:graphicFrameMkLst>
            <pc:docMk/>
            <pc:sldMk cId="3085196023" sldId="462"/>
            <ac:graphicFrameMk id="4" creationId="{00000000-0000-0000-0000-000000000000}"/>
          </ac:graphicFrameMkLst>
        </pc:graphicFrameChg>
      </pc:sldChg>
      <pc:sldChg chg="modSp mod">
        <pc:chgData name="DI XF" userId="2a7889fc66a80f19" providerId="LiveId" clId="{A74CCE6F-33AF-480E-B0D1-242A08FFC172}" dt="2022-08-16T06:45:02.413" v="4265" actId="207"/>
        <pc:sldMkLst>
          <pc:docMk/>
          <pc:sldMk cId="2925890647" sldId="463"/>
        </pc:sldMkLst>
        <pc:spChg chg="mod">
          <ac:chgData name="DI XF" userId="2a7889fc66a80f19" providerId="LiveId" clId="{A74CCE6F-33AF-480E-B0D1-242A08FFC172}" dt="2022-08-16T06:39:59.882" v="4242"/>
          <ac:spMkLst>
            <pc:docMk/>
            <pc:sldMk cId="2925890647" sldId="463"/>
            <ac:spMk id="2" creationId="{00000000-0000-0000-0000-000000000000}"/>
          </ac:spMkLst>
        </pc:spChg>
        <pc:spChg chg="mod">
          <ac:chgData name="DI XF" userId="2a7889fc66a80f19" providerId="LiveId" clId="{A74CCE6F-33AF-480E-B0D1-242A08FFC172}" dt="2022-08-16T06:45:02.413" v="4265" actId="207"/>
          <ac:spMkLst>
            <pc:docMk/>
            <pc:sldMk cId="2925890647" sldId="463"/>
            <ac:spMk id="9" creationId="{00000000-0000-0000-0000-000000000000}"/>
          </ac:spMkLst>
        </pc:spChg>
      </pc:sldChg>
      <pc:sldChg chg="delSp modSp add del mod ord delAnim">
        <pc:chgData name="DI XF" userId="2a7889fc66a80f19" providerId="LiveId" clId="{A74CCE6F-33AF-480E-B0D1-242A08FFC172}" dt="2022-08-04T11:53:47.365" v="1077" actId="47"/>
        <pc:sldMkLst>
          <pc:docMk/>
          <pc:sldMk cId="1263633620" sldId="464"/>
        </pc:sldMkLst>
        <pc:spChg chg="del">
          <ac:chgData name="DI XF" userId="2a7889fc66a80f19" providerId="LiveId" clId="{A74CCE6F-33AF-480E-B0D1-242A08FFC172}" dt="2022-08-04T11:53:38.978" v="1074" actId="21"/>
          <ac:spMkLst>
            <pc:docMk/>
            <pc:sldMk cId="1263633620" sldId="464"/>
            <ac:spMk id="4" creationId="{00000000-0000-0000-0000-000000000000}"/>
          </ac:spMkLst>
        </pc:spChg>
        <pc:spChg chg="mod">
          <ac:chgData name="DI XF" userId="2a7889fc66a80f19" providerId="LiveId" clId="{A74CCE6F-33AF-480E-B0D1-242A08FFC172}" dt="2022-08-04T11:53:35.517" v="1070" actId="21"/>
          <ac:spMkLst>
            <pc:docMk/>
            <pc:sldMk cId="1263633620" sldId="464"/>
            <ac:spMk id="9" creationId="{00000000-0000-0000-0000-000000000000}"/>
          </ac:spMkLst>
        </pc:spChg>
      </pc:sldChg>
      <pc:sldChg chg="del">
        <pc:chgData name="DI XF" userId="2a7889fc66a80f19" providerId="LiveId" clId="{A74CCE6F-33AF-480E-B0D1-242A08FFC172}" dt="2022-08-04T11:59:30.789" v="1211" actId="47"/>
        <pc:sldMkLst>
          <pc:docMk/>
          <pc:sldMk cId="1650715551" sldId="468"/>
        </pc:sldMkLst>
      </pc:sldChg>
      <pc:sldChg chg="delSp del mod delAnim">
        <pc:chgData name="DI XF" userId="2a7889fc66a80f19" providerId="LiveId" clId="{A74CCE6F-33AF-480E-B0D1-242A08FFC172}" dt="2022-08-04T11:59:31.879" v="1212" actId="47"/>
        <pc:sldMkLst>
          <pc:docMk/>
          <pc:sldMk cId="2271971173" sldId="469"/>
        </pc:sldMkLst>
        <pc:graphicFrameChg chg="del">
          <ac:chgData name="DI XF" userId="2a7889fc66a80f19" providerId="LiveId" clId="{A74CCE6F-33AF-480E-B0D1-242A08FFC172}" dt="2022-08-04T11:59:02.680" v="1205" actId="21"/>
          <ac:graphicFrameMkLst>
            <pc:docMk/>
            <pc:sldMk cId="2271971173" sldId="469"/>
            <ac:graphicFrameMk id="4" creationId="{00000000-0000-0000-0000-000000000000}"/>
          </ac:graphicFrameMkLst>
        </pc:graphicFrameChg>
      </pc:sldChg>
      <pc:sldChg chg="modSp mod">
        <pc:chgData name="DI XF" userId="2a7889fc66a80f19" providerId="LiveId" clId="{A74CCE6F-33AF-480E-B0D1-242A08FFC172}" dt="2022-08-16T06:47:36.604" v="4300" actId="403"/>
        <pc:sldMkLst>
          <pc:docMk/>
          <pc:sldMk cId="3019680043" sldId="470"/>
        </pc:sldMkLst>
        <pc:spChg chg="mod">
          <ac:chgData name="DI XF" userId="2a7889fc66a80f19" providerId="LiveId" clId="{A74CCE6F-33AF-480E-B0D1-242A08FFC172}" dt="2022-08-16T06:39:59.882" v="4242"/>
          <ac:spMkLst>
            <pc:docMk/>
            <pc:sldMk cId="3019680043" sldId="470"/>
            <ac:spMk id="2" creationId="{00000000-0000-0000-0000-000000000000}"/>
          </ac:spMkLst>
        </pc:spChg>
        <pc:spChg chg="mod">
          <ac:chgData name="DI XF" userId="2a7889fc66a80f19" providerId="LiveId" clId="{A74CCE6F-33AF-480E-B0D1-242A08FFC172}" dt="2022-08-16T06:47:36.604" v="4300" actId="403"/>
          <ac:spMkLst>
            <pc:docMk/>
            <pc:sldMk cId="3019680043" sldId="470"/>
            <ac:spMk id="9" creationId="{00000000-0000-0000-0000-000000000000}"/>
          </ac:spMkLst>
        </pc:spChg>
      </pc:sldChg>
      <pc:sldChg chg="addSp delSp modSp mod modNotesTx">
        <pc:chgData name="DI XF" userId="2a7889fc66a80f19" providerId="LiveId" clId="{A74CCE6F-33AF-480E-B0D1-242A08FFC172}" dt="2022-08-16T06:40:08.140" v="4243"/>
        <pc:sldMkLst>
          <pc:docMk/>
          <pc:sldMk cId="3317018454" sldId="472"/>
        </pc:sldMkLst>
        <pc:spChg chg="mod">
          <ac:chgData name="DI XF" userId="2a7889fc66a80f19" providerId="LiveId" clId="{A74CCE6F-33AF-480E-B0D1-242A08FFC172}" dt="2022-08-16T06:40:08.140" v="4243"/>
          <ac:spMkLst>
            <pc:docMk/>
            <pc:sldMk cId="3317018454" sldId="472"/>
            <ac:spMk id="2" creationId="{00000000-0000-0000-0000-000000000000}"/>
          </ac:spMkLst>
        </pc:spChg>
        <pc:spChg chg="add del mod">
          <ac:chgData name="DI XF" userId="2a7889fc66a80f19" providerId="LiveId" clId="{A74CCE6F-33AF-480E-B0D1-242A08FFC172}" dt="2022-08-10T09:18:02.668" v="3025" actId="478"/>
          <ac:spMkLst>
            <pc:docMk/>
            <pc:sldMk cId="3317018454" sldId="472"/>
            <ac:spMk id="6" creationId="{67FC1FC7-5DBD-4A27-ABC9-7550CB7AC63A}"/>
          </ac:spMkLst>
        </pc:spChg>
        <pc:spChg chg="add del mod">
          <ac:chgData name="DI XF" userId="2a7889fc66a80f19" providerId="LiveId" clId="{A74CCE6F-33AF-480E-B0D1-242A08FFC172}" dt="2022-08-10T09:18:53.122" v="3036" actId="478"/>
          <ac:spMkLst>
            <pc:docMk/>
            <pc:sldMk cId="3317018454" sldId="472"/>
            <ac:spMk id="8" creationId="{1D5546EB-AD63-4F4E-B406-8D2F231239F0}"/>
          </ac:spMkLst>
        </pc:spChg>
        <pc:spChg chg="mod">
          <ac:chgData name="DI XF" userId="2a7889fc66a80f19" providerId="LiveId" clId="{A74CCE6F-33AF-480E-B0D1-242A08FFC172}" dt="2022-08-10T09:17:41.571" v="3024" actId="1076"/>
          <ac:spMkLst>
            <pc:docMk/>
            <pc:sldMk cId="3317018454" sldId="472"/>
            <ac:spMk id="9" creationId="{00000000-0000-0000-0000-000000000000}"/>
          </ac:spMkLst>
        </pc:spChg>
        <pc:spChg chg="add del mod">
          <ac:chgData name="DI XF" userId="2a7889fc66a80f19" providerId="LiveId" clId="{A74CCE6F-33AF-480E-B0D1-242A08FFC172}" dt="2022-08-10T09:18:05.684" v="3026" actId="478"/>
          <ac:spMkLst>
            <pc:docMk/>
            <pc:sldMk cId="3317018454" sldId="472"/>
            <ac:spMk id="10" creationId="{76E0F263-3838-48F5-924A-27E523507794}"/>
          </ac:spMkLst>
        </pc:spChg>
        <pc:graphicFrameChg chg="add mod modGraphic">
          <ac:chgData name="DI XF" userId="2a7889fc66a80f19" providerId="LiveId" clId="{A74CCE6F-33AF-480E-B0D1-242A08FFC172}" dt="2022-08-10T09:19:01.835" v="3040" actId="1076"/>
          <ac:graphicFrameMkLst>
            <pc:docMk/>
            <pc:sldMk cId="3317018454" sldId="472"/>
            <ac:graphicFrameMk id="3" creationId="{E1FE4556-86B5-4195-9EE3-600DFC8EE953}"/>
          </ac:graphicFrameMkLst>
        </pc:graphicFrameChg>
      </pc:sldChg>
      <pc:sldChg chg="modSp mod">
        <pc:chgData name="DI XF" userId="2a7889fc66a80f19" providerId="LiveId" clId="{A74CCE6F-33AF-480E-B0D1-242A08FFC172}" dt="2022-08-16T06:40:08.140" v="4243"/>
        <pc:sldMkLst>
          <pc:docMk/>
          <pc:sldMk cId="2047783147" sldId="473"/>
        </pc:sldMkLst>
        <pc:spChg chg="mod">
          <ac:chgData name="DI XF" userId="2a7889fc66a80f19" providerId="LiveId" clId="{A74CCE6F-33AF-480E-B0D1-242A08FFC172}" dt="2022-08-16T06:40:08.140" v="4243"/>
          <ac:spMkLst>
            <pc:docMk/>
            <pc:sldMk cId="2047783147" sldId="473"/>
            <ac:spMk id="2" creationId="{00000000-0000-0000-0000-000000000000}"/>
          </ac:spMkLst>
        </pc:spChg>
        <pc:spChg chg="mod">
          <ac:chgData name="DI XF" userId="2a7889fc66a80f19" providerId="LiveId" clId="{A74CCE6F-33AF-480E-B0D1-242A08FFC172}" dt="2022-08-10T09:19:20.461" v="3084" actId="6549"/>
          <ac:spMkLst>
            <pc:docMk/>
            <pc:sldMk cId="2047783147" sldId="473"/>
            <ac:spMk id="4" creationId="{00000000-0000-0000-0000-000000000000}"/>
          </ac:spMkLst>
        </pc:spChg>
      </pc:sldChg>
      <pc:sldChg chg="modSp add del">
        <pc:chgData name="DI XF" userId="2a7889fc66a80f19" providerId="LiveId" clId="{A74CCE6F-33AF-480E-B0D1-242A08FFC172}" dt="2022-08-16T07:01:17.595" v="4619" actId="47"/>
        <pc:sldMkLst>
          <pc:docMk/>
          <pc:sldMk cId="964304088" sldId="481"/>
        </pc:sldMkLst>
        <pc:spChg chg="mod">
          <ac:chgData name="DI XF" userId="2a7889fc66a80f19" providerId="LiveId" clId="{A74CCE6F-33AF-480E-B0D1-242A08FFC172}" dt="2022-08-16T06:40:08.140" v="4243"/>
          <ac:spMkLst>
            <pc:docMk/>
            <pc:sldMk cId="964304088" sldId="481"/>
            <ac:spMk id="2" creationId="{00000000-0000-0000-0000-000000000000}"/>
          </ac:spMkLst>
        </pc:spChg>
      </pc:sldChg>
      <pc:sldChg chg="modSp del mod">
        <pc:chgData name="DI XF" userId="2a7889fc66a80f19" providerId="LiveId" clId="{A74CCE6F-33AF-480E-B0D1-242A08FFC172}" dt="2022-08-04T12:14:36.160" v="1499" actId="47"/>
        <pc:sldMkLst>
          <pc:docMk/>
          <pc:sldMk cId="903850053" sldId="483"/>
        </pc:sldMkLst>
        <pc:spChg chg="mod">
          <ac:chgData name="DI XF" userId="2a7889fc66a80f19" providerId="LiveId" clId="{A74CCE6F-33AF-480E-B0D1-242A08FFC172}" dt="2022-08-04T12:14:33.567" v="1497" actId="21"/>
          <ac:spMkLst>
            <pc:docMk/>
            <pc:sldMk cId="903850053" sldId="483"/>
            <ac:spMk id="9" creationId="{00000000-0000-0000-0000-000000000000}"/>
          </ac:spMkLst>
        </pc:spChg>
      </pc:sldChg>
      <pc:sldChg chg="modSp mod">
        <pc:chgData name="DI XF" userId="2a7889fc66a80f19" providerId="LiveId" clId="{A74CCE6F-33AF-480E-B0D1-242A08FFC172}" dt="2022-08-16T06:40:16.866" v="4244"/>
        <pc:sldMkLst>
          <pc:docMk/>
          <pc:sldMk cId="2993451754" sldId="484"/>
        </pc:sldMkLst>
        <pc:spChg chg="mod">
          <ac:chgData name="DI XF" userId="2a7889fc66a80f19" providerId="LiveId" clId="{A74CCE6F-33AF-480E-B0D1-242A08FFC172}" dt="2022-08-16T06:40:16.866" v="4244"/>
          <ac:spMkLst>
            <pc:docMk/>
            <pc:sldMk cId="2993451754" sldId="484"/>
            <ac:spMk id="2" creationId="{00000000-0000-0000-0000-000000000000}"/>
          </ac:spMkLst>
        </pc:spChg>
        <pc:spChg chg="mod">
          <ac:chgData name="DI XF" userId="2a7889fc66a80f19" providerId="LiveId" clId="{A74CCE6F-33AF-480E-B0D1-242A08FFC172}" dt="2022-08-10T09:47:03.289" v="3862" actId="6549"/>
          <ac:spMkLst>
            <pc:docMk/>
            <pc:sldMk cId="2993451754" sldId="484"/>
            <ac:spMk id="3" creationId="{00000000-0000-0000-0000-000000000000}"/>
          </ac:spMkLst>
        </pc:spChg>
        <pc:spChg chg="mod">
          <ac:chgData name="DI XF" userId="2a7889fc66a80f19" providerId="LiveId" clId="{A74CCE6F-33AF-480E-B0D1-242A08FFC172}" dt="2022-08-10T09:47:08.550" v="3864" actId="1076"/>
          <ac:spMkLst>
            <pc:docMk/>
            <pc:sldMk cId="2993451754" sldId="484"/>
            <ac:spMk id="5" creationId="{00000000-0000-0000-0000-000000000000}"/>
          </ac:spMkLst>
        </pc:spChg>
        <pc:spChg chg="mod">
          <ac:chgData name="DI XF" userId="2a7889fc66a80f19" providerId="LiveId" clId="{A74CCE6F-33AF-480E-B0D1-242A08FFC172}" dt="2022-08-10T09:47:07.166" v="3863" actId="1076"/>
          <ac:spMkLst>
            <pc:docMk/>
            <pc:sldMk cId="2993451754" sldId="484"/>
            <ac:spMk id="7" creationId="{00000000-0000-0000-0000-000000000000}"/>
          </ac:spMkLst>
        </pc:spChg>
        <pc:spChg chg="mod">
          <ac:chgData name="DI XF" userId="2a7889fc66a80f19" providerId="LiveId" clId="{A74CCE6F-33AF-480E-B0D1-242A08FFC172}" dt="2022-08-10T09:46:22.658" v="3857" actId="20577"/>
          <ac:spMkLst>
            <pc:docMk/>
            <pc:sldMk cId="2993451754" sldId="484"/>
            <ac:spMk id="9" creationId="{00000000-0000-0000-0000-000000000000}"/>
          </ac:spMkLst>
        </pc:spChg>
      </pc:sldChg>
      <pc:sldChg chg="del modNotesTx">
        <pc:chgData name="DI XF" userId="2a7889fc66a80f19" providerId="LiveId" clId="{A74CCE6F-33AF-480E-B0D1-242A08FFC172}" dt="2022-08-04T12:27:38.032" v="1793" actId="47"/>
        <pc:sldMkLst>
          <pc:docMk/>
          <pc:sldMk cId="1779544307" sldId="491"/>
        </pc:sldMkLst>
      </pc:sldChg>
      <pc:sldChg chg="modSp mod">
        <pc:chgData name="DI XF" userId="2a7889fc66a80f19" providerId="LiveId" clId="{A74CCE6F-33AF-480E-B0D1-242A08FFC172}" dt="2022-08-16T06:16:58.689" v="4023" actId="207"/>
        <pc:sldMkLst>
          <pc:docMk/>
          <pc:sldMk cId="986291327" sldId="494"/>
        </pc:sldMkLst>
        <pc:spChg chg="mod">
          <ac:chgData name="DI XF" userId="2a7889fc66a80f19" providerId="LiveId" clId="{A74CCE6F-33AF-480E-B0D1-242A08FFC172}" dt="2022-08-16T06:12:50.321" v="3997"/>
          <ac:spMkLst>
            <pc:docMk/>
            <pc:sldMk cId="986291327" sldId="494"/>
            <ac:spMk id="2" creationId="{00000000-0000-0000-0000-000000000000}"/>
          </ac:spMkLst>
        </pc:spChg>
        <pc:spChg chg="mod">
          <ac:chgData name="DI XF" userId="2a7889fc66a80f19" providerId="LiveId" clId="{A74CCE6F-33AF-480E-B0D1-242A08FFC172}" dt="2022-08-16T06:16:58.689" v="4023" actId="207"/>
          <ac:spMkLst>
            <pc:docMk/>
            <pc:sldMk cId="986291327" sldId="494"/>
            <ac:spMk id="9" creationId="{00000000-0000-0000-0000-000000000000}"/>
          </ac:spMkLst>
        </pc:spChg>
      </pc:sldChg>
      <pc:sldChg chg="modSp del mod">
        <pc:chgData name="DI XF" userId="2a7889fc66a80f19" providerId="LiveId" clId="{A74CCE6F-33AF-480E-B0D1-242A08FFC172}" dt="2022-08-04T10:56:17.543" v="112" actId="47"/>
        <pc:sldMkLst>
          <pc:docMk/>
          <pc:sldMk cId="2797968894" sldId="498"/>
        </pc:sldMkLst>
        <pc:spChg chg="mod">
          <ac:chgData name="DI XF" userId="2a7889fc66a80f19" providerId="LiveId" clId="{A74CCE6F-33AF-480E-B0D1-242A08FFC172}" dt="2022-08-04T10:56:13.249" v="110" actId="21"/>
          <ac:spMkLst>
            <pc:docMk/>
            <pc:sldMk cId="2797968894" sldId="498"/>
            <ac:spMk id="9" creationId="{00000000-0000-0000-0000-000000000000}"/>
          </ac:spMkLst>
        </pc:spChg>
      </pc:sldChg>
      <pc:sldChg chg="del">
        <pc:chgData name="DI XF" userId="2a7889fc66a80f19" providerId="LiveId" clId="{A74CCE6F-33AF-480E-B0D1-242A08FFC172}" dt="2022-08-04T10:57:37.803" v="137" actId="47"/>
        <pc:sldMkLst>
          <pc:docMk/>
          <pc:sldMk cId="1492603966" sldId="499"/>
        </pc:sldMkLst>
      </pc:sldChg>
      <pc:sldChg chg="modSp mod">
        <pc:chgData name="DI XF" userId="2a7889fc66a80f19" providerId="LiveId" clId="{A74CCE6F-33AF-480E-B0D1-242A08FFC172}" dt="2022-08-16T06:12:59.098" v="3998"/>
        <pc:sldMkLst>
          <pc:docMk/>
          <pc:sldMk cId="2012015213" sldId="502"/>
        </pc:sldMkLst>
        <pc:spChg chg="mod">
          <ac:chgData name="DI XF" userId="2a7889fc66a80f19" providerId="LiveId" clId="{A74CCE6F-33AF-480E-B0D1-242A08FFC172}" dt="2022-08-16T06:12:59.098" v="3998"/>
          <ac:spMkLst>
            <pc:docMk/>
            <pc:sldMk cId="2012015213" sldId="502"/>
            <ac:spMk id="2" creationId="{00000000-0000-0000-0000-000000000000}"/>
          </ac:spMkLst>
        </pc:spChg>
        <pc:spChg chg="mod">
          <ac:chgData name="DI XF" userId="2a7889fc66a80f19" providerId="LiveId" clId="{A74CCE6F-33AF-480E-B0D1-242A08FFC172}" dt="2022-08-10T08:37:42.645" v="2370" actId="1076"/>
          <ac:spMkLst>
            <pc:docMk/>
            <pc:sldMk cId="2012015213" sldId="502"/>
            <ac:spMk id="9" creationId="{00000000-0000-0000-0000-000000000000}"/>
          </ac:spMkLst>
        </pc:spChg>
      </pc:sldChg>
      <pc:sldChg chg="modSp del mod">
        <pc:chgData name="DI XF" userId="2a7889fc66a80f19" providerId="LiveId" clId="{A74CCE6F-33AF-480E-B0D1-242A08FFC172}" dt="2022-08-04T11:06:32.184" v="368" actId="47"/>
        <pc:sldMkLst>
          <pc:docMk/>
          <pc:sldMk cId="4103578624" sldId="505"/>
        </pc:sldMkLst>
        <pc:spChg chg="mod">
          <ac:chgData name="DI XF" userId="2a7889fc66a80f19" providerId="LiveId" clId="{A74CCE6F-33AF-480E-B0D1-242A08FFC172}" dt="2022-08-04T11:06:28.624" v="366" actId="21"/>
          <ac:spMkLst>
            <pc:docMk/>
            <pc:sldMk cId="4103578624" sldId="505"/>
            <ac:spMk id="9" creationId="{00000000-0000-0000-0000-000000000000}"/>
          </ac:spMkLst>
        </pc:spChg>
      </pc:sldChg>
      <pc:sldChg chg="add del">
        <pc:chgData name="DI XF" userId="2a7889fc66a80f19" providerId="LiveId" clId="{A74CCE6F-33AF-480E-B0D1-242A08FFC172}" dt="2022-08-04T11:09:31.231" v="443" actId="47"/>
        <pc:sldMkLst>
          <pc:docMk/>
          <pc:sldMk cId="1940555775" sldId="507"/>
        </pc:sldMkLst>
      </pc:sldChg>
      <pc:sldChg chg="delSp modSp del mod">
        <pc:chgData name="DI XF" userId="2a7889fc66a80f19" providerId="LiveId" clId="{A74CCE6F-33AF-480E-B0D1-242A08FFC172}" dt="2022-08-10T08:42:39.359" v="2429" actId="47"/>
        <pc:sldMkLst>
          <pc:docMk/>
          <pc:sldMk cId="128040797" sldId="509"/>
        </pc:sldMkLst>
        <pc:spChg chg="mod">
          <ac:chgData name="DI XF" userId="2a7889fc66a80f19" providerId="LiveId" clId="{A74CCE6F-33AF-480E-B0D1-242A08FFC172}" dt="2022-08-10T08:39:43.464" v="2378" actId="6549"/>
          <ac:spMkLst>
            <pc:docMk/>
            <pc:sldMk cId="128040797" sldId="509"/>
            <ac:spMk id="9" creationId="{00000000-0000-0000-0000-000000000000}"/>
          </ac:spMkLst>
        </pc:spChg>
        <pc:picChg chg="del">
          <ac:chgData name="DI XF" userId="2a7889fc66a80f19" providerId="LiveId" clId="{A74CCE6F-33AF-480E-B0D1-242A08FFC172}" dt="2022-08-04T11:10:18.252" v="446" actId="478"/>
          <ac:picMkLst>
            <pc:docMk/>
            <pc:sldMk cId="128040797" sldId="509"/>
            <ac:picMk id="4" creationId="{00000000-0000-0000-0000-000000000000}"/>
          </ac:picMkLst>
        </pc:picChg>
      </pc:sldChg>
      <pc:sldChg chg="del">
        <pc:chgData name="DI XF" userId="2a7889fc66a80f19" providerId="LiveId" clId="{A74CCE6F-33AF-480E-B0D1-242A08FFC172}" dt="2022-08-04T11:11:36.399" v="483" actId="47"/>
        <pc:sldMkLst>
          <pc:docMk/>
          <pc:sldMk cId="1950384514" sldId="510"/>
        </pc:sldMkLst>
      </pc:sldChg>
      <pc:sldChg chg="delSp modSp del mod">
        <pc:chgData name="DI XF" userId="2a7889fc66a80f19" providerId="LiveId" clId="{A74CCE6F-33AF-480E-B0D1-242A08FFC172}" dt="2022-08-04T11:11:37.053" v="484" actId="47"/>
        <pc:sldMkLst>
          <pc:docMk/>
          <pc:sldMk cId="384305534" sldId="512"/>
        </pc:sldMkLst>
        <pc:spChg chg="mod">
          <ac:chgData name="DI XF" userId="2a7889fc66a80f19" providerId="LiveId" clId="{A74CCE6F-33AF-480E-B0D1-242A08FFC172}" dt="2022-08-04T11:10:32.959" v="453" actId="21"/>
          <ac:spMkLst>
            <pc:docMk/>
            <pc:sldMk cId="384305534" sldId="512"/>
            <ac:spMk id="9" creationId="{00000000-0000-0000-0000-000000000000}"/>
          </ac:spMkLst>
        </pc:spChg>
        <pc:picChg chg="del">
          <ac:chgData name="DI XF" userId="2a7889fc66a80f19" providerId="LiveId" clId="{A74CCE6F-33AF-480E-B0D1-242A08FFC172}" dt="2022-08-04T11:10:08.580" v="444" actId="478"/>
          <ac:picMkLst>
            <pc:docMk/>
            <pc:sldMk cId="384305534" sldId="512"/>
            <ac:picMk id="4" creationId="{00000000-0000-0000-0000-000000000000}"/>
          </ac:picMkLst>
        </pc:picChg>
      </pc:sldChg>
      <pc:sldChg chg="del">
        <pc:chgData name="DI XF" userId="2a7889fc66a80f19" providerId="LiveId" clId="{A74CCE6F-33AF-480E-B0D1-242A08FFC172}" dt="2022-08-04T11:12:06.752" v="487" actId="2696"/>
        <pc:sldMkLst>
          <pc:docMk/>
          <pc:sldMk cId="321121596" sldId="514"/>
        </pc:sldMkLst>
      </pc:sldChg>
      <pc:sldChg chg="modSp add mod">
        <pc:chgData name="DI XF" userId="2a7889fc66a80f19" providerId="LiveId" clId="{A74CCE6F-33AF-480E-B0D1-242A08FFC172}" dt="2022-08-16T06:13:05.239" v="3999"/>
        <pc:sldMkLst>
          <pc:docMk/>
          <pc:sldMk cId="2560443804" sldId="514"/>
        </pc:sldMkLst>
        <pc:spChg chg="mod">
          <ac:chgData name="DI XF" userId="2a7889fc66a80f19" providerId="LiveId" clId="{A74CCE6F-33AF-480E-B0D1-242A08FFC172}" dt="2022-08-16T06:13:05.239" v="3999"/>
          <ac:spMkLst>
            <pc:docMk/>
            <pc:sldMk cId="2560443804" sldId="514"/>
            <ac:spMk id="2" creationId="{00000000-0000-0000-0000-000000000000}"/>
          </ac:spMkLst>
        </pc:spChg>
        <pc:spChg chg="mod">
          <ac:chgData name="DI XF" userId="2a7889fc66a80f19" providerId="LiveId" clId="{A74CCE6F-33AF-480E-B0D1-242A08FFC172}" dt="2022-08-10T08:43:23.679" v="2436" actId="6549"/>
          <ac:spMkLst>
            <pc:docMk/>
            <pc:sldMk cId="2560443804" sldId="514"/>
            <ac:spMk id="9" creationId="{00000000-0000-0000-0000-000000000000}"/>
          </ac:spMkLst>
        </pc:spChg>
      </pc:sldChg>
      <pc:sldChg chg="delSp modSp mod delAnim modNotesTx">
        <pc:chgData name="DI XF" userId="2a7889fc66a80f19" providerId="LiveId" clId="{A74CCE6F-33AF-480E-B0D1-242A08FFC172}" dt="2022-08-16T06:13:05.239" v="3999"/>
        <pc:sldMkLst>
          <pc:docMk/>
          <pc:sldMk cId="848940211" sldId="515"/>
        </pc:sldMkLst>
        <pc:spChg chg="mod">
          <ac:chgData name="DI XF" userId="2a7889fc66a80f19" providerId="LiveId" clId="{A74CCE6F-33AF-480E-B0D1-242A08FFC172}" dt="2022-08-16T06:13:05.239" v="3999"/>
          <ac:spMkLst>
            <pc:docMk/>
            <pc:sldMk cId="848940211" sldId="515"/>
            <ac:spMk id="2" creationId="{00000000-0000-0000-0000-000000000000}"/>
          </ac:spMkLst>
        </pc:spChg>
        <pc:spChg chg="del mod">
          <ac:chgData name="DI XF" userId="2a7889fc66a80f19" providerId="LiveId" clId="{A74CCE6F-33AF-480E-B0D1-242A08FFC172}" dt="2022-08-10T08:43:17.806" v="2434" actId="478"/>
          <ac:spMkLst>
            <pc:docMk/>
            <pc:sldMk cId="848940211" sldId="515"/>
            <ac:spMk id="3" creationId="{00000000-0000-0000-0000-000000000000}"/>
          </ac:spMkLst>
        </pc:spChg>
        <pc:spChg chg="mod">
          <ac:chgData name="DI XF" userId="2a7889fc66a80f19" providerId="LiveId" clId="{A74CCE6F-33AF-480E-B0D1-242A08FFC172}" dt="2022-08-10T08:43:02.887" v="2431" actId="20577"/>
          <ac:spMkLst>
            <pc:docMk/>
            <pc:sldMk cId="848940211" sldId="515"/>
            <ac:spMk id="9" creationId="{00000000-0000-0000-0000-000000000000}"/>
          </ac:spMkLst>
        </pc:spChg>
      </pc:sldChg>
      <pc:sldChg chg="delSp modSp mod">
        <pc:chgData name="DI XF" userId="2a7889fc66a80f19" providerId="LiveId" clId="{A74CCE6F-33AF-480E-B0D1-242A08FFC172}" dt="2022-08-16T06:25:20.845" v="4073" actId="1076"/>
        <pc:sldMkLst>
          <pc:docMk/>
          <pc:sldMk cId="2578434752" sldId="522"/>
        </pc:sldMkLst>
        <pc:spChg chg="mod">
          <ac:chgData name="DI XF" userId="2a7889fc66a80f19" providerId="LiveId" clId="{A74CCE6F-33AF-480E-B0D1-242A08FFC172}" dt="2022-08-16T06:13:05.239" v="3999"/>
          <ac:spMkLst>
            <pc:docMk/>
            <pc:sldMk cId="2578434752" sldId="522"/>
            <ac:spMk id="2" creationId="{00000000-0000-0000-0000-000000000000}"/>
          </ac:spMkLst>
        </pc:spChg>
        <pc:spChg chg="mod">
          <ac:chgData name="DI XF" userId="2a7889fc66a80f19" providerId="LiveId" clId="{A74CCE6F-33AF-480E-B0D1-242A08FFC172}" dt="2022-08-04T11:35:36.097" v="700" actId="1076"/>
          <ac:spMkLst>
            <pc:docMk/>
            <pc:sldMk cId="2578434752" sldId="522"/>
            <ac:spMk id="4" creationId="{00000000-0000-0000-0000-000000000000}"/>
          </ac:spMkLst>
        </pc:spChg>
        <pc:spChg chg="mod">
          <ac:chgData name="DI XF" userId="2a7889fc66a80f19" providerId="LiveId" clId="{A74CCE6F-33AF-480E-B0D1-242A08FFC172}" dt="2022-08-04T11:35:36.097" v="700" actId="1076"/>
          <ac:spMkLst>
            <pc:docMk/>
            <pc:sldMk cId="2578434752" sldId="522"/>
            <ac:spMk id="6" creationId="{00000000-0000-0000-0000-000000000000}"/>
          </ac:spMkLst>
        </pc:spChg>
        <pc:spChg chg="mod">
          <ac:chgData name="DI XF" userId="2a7889fc66a80f19" providerId="LiveId" clId="{A74CCE6F-33AF-480E-B0D1-242A08FFC172}" dt="2022-08-04T11:35:36.097" v="700" actId="1076"/>
          <ac:spMkLst>
            <pc:docMk/>
            <pc:sldMk cId="2578434752" sldId="522"/>
            <ac:spMk id="7" creationId="{00000000-0000-0000-0000-000000000000}"/>
          </ac:spMkLst>
        </pc:spChg>
        <pc:spChg chg="mod">
          <ac:chgData name="DI XF" userId="2a7889fc66a80f19" providerId="LiveId" clId="{A74CCE6F-33AF-480E-B0D1-242A08FFC172}" dt="2022-08-04T11:35:36.097" v="700" actId="1076"/>
          <ac:spMkLst>
            <pc:docMk/>
            <pc:sldMk cId="2578434752" sldId="522"/>
            <ac:spMk id="8" creationId="{00000000-0000-0000-0000-000000000000}"/>
          </ac:spMkLst>
        </pc:spChg>
        <pc:spChg chg="mod">
          <ac:chgData name="DI XF" userId="2a7889fc66a80f19" providerId="LiveId" clId="{A74CCE6F-33AF-480E-B0D1-242A08FFC172}" dt="2022-08-16T06:25:20.845" v="4073" actId="1076"/>
          <ac:spMkLst>
            <pc:docMk/>
            <pc:sldMk cId="2578434752" sldId="522"/>
            <ac:spMk id="9" creationId="{00000000-0000-0000-0000-000000000000}"/>
          </ac:spMkLst>
        </pc:spChg>
        <pc:spChg chg="mod">
          <ac:chgData name="DI XF" userId="2a7889fc66a80f19" providerId="LiveId" clId="{A74CCE6F-33AF-480E-B0D1-242A08FFC172}" dt="2022-08-04T11:35:36.097" v="700" actId="1076"/>
          <ac:spMkLst>
            <pc:docMk/>
            <pc:sldMk cId="2578434752" sldId="522"/>
            <ac:spMk id="13" creationId="{00000000-0000-0000-0000-000000000000}"/>
          </ac:spMkLst>
        </pc:spChg>
        <pc:spChg chg="mod">
          <ac:chgData name="DI XF" userId="2a7889fc66a80f19" providerId="LiveId" clId="{A74CCE6F-33AF-480E-B0D1-242A08FFC172}" dt="2022-08-04T11:35:36.097" v="700" actId="1076"/>
          <ac:spMkLst>
            <pc:docMk/>
            <pc:sldMk cId="2578434752" sldId="522"/>
            <ac:spMk id="14" creationId="{00000000-0000-0000-0000-000000000000}"/>
          </ac:spMkLst>
        </pc:spChg>
        <pc:spChg chg="mod">
          <ac:chgData name="DI XF" userId="2a7889fc66a80f19" providerId="LiveId" clId="{A74CCE6F-33AF-480E-B0D1-242A08FFC172}" dt="2022-08-10T08:49:00.455" v="2459" actId="1076"/>
          <ac:spMkLst>
            <pc:docMk/>
            <pc:sldMk cId="2578434752" sldId="522"/>
            <ac:spMk id="15" creationId="{00000000-0000-0000-0000-000000000000}"/>
          </ac:spMkLst>
        </pc:spChg>
        <pc:spChg chg="mod">
          <ac:chgData name="DI XF" userId="2a7889fc66a80f19" providerId="LiveId" clId="{A74CCE6F-33AF-480E-B0D1-242A08FFC172}" dt="2022-08-04T11:35:36.097" v="700" actId="1076"/>
          <ac:spMkLst>
            <pc:docMk/>
            <pc:sldMk cId="2578434752" sldId="522"/>
            <ac:spMk id="16" creationId="{00000000-0000-0000-0000-000000000000}"/>
          </ac:spMkLst>
        </pc:spChg>
        <pc:spChg chg="mod">
          <ac:chgData name="DI XF" userId="2a7889fc66a80f19" providerId="LiveId" clId="{A74CCE6F-33AF-480E-B0D1-242A08FFC172}" dt="2022-08-04T11:35:36.097" v="700" actId="1076"/>
          <ac:spMkLst>
            <pc:docMk/>
            <pc:sldMk cId="2578434752" sldId="522"/>
            <ac:spMk id="18" creationId="{00000000-0000-0000-0000-000000000000}"/>
          </ac:spMkLst>
        </pc:spChg>
        <pc:spChg chg="del mod">
          <ac:chgData name="DI XF" userId="2a7889fc66a80f19" providerId="LiveId" clId="{A74CCE6F-33AF-480E-B0D1-242A08FFC172}" dt="2022-08-10T08:48:55.597" v="2458" actId="478"/>
          <ac:spMkLst>
            <pc:docMk/>
            <pc:sldMk cId="2578434752" sldId="522"/>
            <ac:spMk id="19" creationId="{00000000-0000-0000-0000-000000000000}"/>
          </ac:spMkLst>
        </pc:spChg>
        <pc:spChg chg="mod">
          <ac:chgData name="DI XF" userId="2a7889fc66a80f19" providerId="LiveId" clId="{A74CCE6F-33AF-480E-B0D1-242A08FFC172}" dt="2022-08-04T11:35:36.097" v="700" actId="1076"/>
          <ac:spMkLst>
            <pc:docMk/>
            <pc:sldMk cId="2578434752" sldId="522"/>
            <ac:spMk id="20" creationId="{00000000-0000-0000-0000-000000000000}"/>
          </ac:spMkLst>
        </pc:spChg>
        <pc:picChg chg="mod">
          <ac:chgData name="DI XF" userId="2a7889fc66a80f19" providerId="LiveId" clId="{A74CCE6F-33AF-480E-B0D1-242A08FFC172}" dt="2022-08-04T11:35:36.097" v="700" actId="1076"/>
          <ac:picMkLst>
            <pc:docMk/>
            <pc:sldMk cId="2578434752" sldId="522"/>
            <ac:picMk id="3" creationId="{928F0DE1-4453-464C-90F1-607BA969A642}"/>
          </ac:picMkLst>
        </pc:picChg>
      </pc:sldChg>
      <pc:sldChg chg="addSp delSp modSp mod delAnim modNotesTx">
        <pc:chgData name="DI XF" userId="2a7889fc66a80f19" providerId="LiveId" clId="{A74CCE6F-33AF-480E-B0D1-242A08FFC172}" dt="2022-08-16T06:23:19.091" v="4059" actId="20577"/>
        <pc:sldMkLst>
          <pc:docMk/>
          <pc:sldMk cId="459632621" sldId="523"/>
        </pc:sldMkLst>
        <pc:spChg chg="mod">
          <ac:chgData name="DI XF" userId="2a7889fc66a80f19" providerId="LiveId" clId="{A74CCE6F-33AF-480E-B0D1-242A08FFC172}" dt="2022-08-16T06:13:05.239" v="3999"/>
          <ac:spMkLst>
            <pc:docMk/>
            <pc:sldMk cId="459632621" sldId="523"/>
            <ac:spMk id="2" creationId="{00000000-0000-0000-0000-000000000000}"/>
          </ac:spMkLst>
        </pc:spChg>
        <pc:spChg chg="del mod">
          <ac:chgData name="DI XF" userId="2a7889fc66a80f19" providerId="LiveId" clId="{A74CCE6F-33AF-480E-B0D1-242A08FFC172}" dt="2022-08-04T11:28:59.133" v="559" actId="478"/>
          <ac:spMkLst>
            <pc:docMk/>
            <pc:sldMk cId="459632621" sldId="523"/>
            <ac:spMk id="3" creationId="{00000000-0000-0000-0000-000000000000}"/>
          </ac:spMkLst>
        </pc:spChg>
        <pc:spChg chg="add mod">
          <ac:chgData name="DI XF" userId="2a7889fc66a80f19" providerId="LiveId" clId="{A74CCE6F-33AF-480E-B0D1-242A08FFC172}" dt="2022-08-04T11:32:01.793" v="637" actId="1076"/>
          <ac:spMkLst>
            <pc:docMk/>
            <pc:sldMk cId="459632621" sldId="523"/>
            <ac:spMk id="4" creationId="{429E2834-9F41-4D27-91E6-2AD97BC214B8}"/>
          </ac:spMkLst>
        </pc:spChg>
        <pc:spChg chg="add mod">
          <ac:chgData name="DI XF" userId="2a7889fc66a80f19" providerId="LiveId" clId="{A74CCE6F-33AF-480E-B0D1-242A08FFC172}" dt="2022-08-04T11:32:01.793" v="637" actId="1076"/>
          <ac:spMkLst>
            <pc:docMk/>
            <pc:sldMk cId="459632621" sldId="523"/>
            <ac:spMk id="7" creationId="{F0987E75-26CE-4C00-813C-890D1FB34CD9}"/>
          </ac:spMkLst>
        </pc:spChg>
        <pc:spChg chg="mod">
          <ac:chgData name="DI XF" userId="2a7889fc66a80f19" providerId="LiveId" clId="{A74CCE6F-33AF-480E-B0D1-242A08FFC172}" dt="2022-08-16T06:23:19.091" v="4059" actId="20577"/>
          <ac:spMkLst>
            <pc:docMk/>
            <pc:sldMk cId="459632621" sldId="523"/>
            <ac:spMk id="9" creationId="{00000000-0000-0000-0000-000000000000}"/>
          </ac:spMkLst>
        </pc:spChg>
        <pc:spChg chg="add mod">
          <ac:chgData name="DI XF" userId="2a7889fc66a80f19" providerId="LiveId" clId="{A74CCE6F-33AF-480E-B0D1-242A08FFC172}" dt="2022-08-10T08:45:11.174" v="2443" actId="14100"/>
          <ac:spMkLst>
            <pc:docMk/>
            <pc:sldMk cId="459632621" sldId="523"/>
            <ac:spMk id="10" creationId="{015B5E82-14AA-4BEB-B277-7931658A1EB9}"/>
          </ac:spMkLst>
        </pc:spChg>
        <pc:picChg chg="add del mod">
          <ac:chgData name="DI XF" userId="2a7889fc66a80f19" providerId="LiveId" clId="{A74CCE6F-33AF-480E-B0D1-242A08FFC172}" dt="2022-08-04T11:30:49.940" v="622" actId="478"/>
          <ac:picMkLst>
            <pc:docMk/>
            <pc:sldMk cId="459632621" sldId="523"/>
            <ac:picMk id="5" creationId="{831535CE-93CE-42DA-8C72-3C9CFB1072E1}"/>
          </ac:picMkLst>
        </pc:picChg>
        <pc:cxnChg chg="add mod">
          <ac:chgData name="DI XF" userId="2a7889fc66a80f19" providerId="LiveId" clId="{A74CCE6F-33AF-480E-B0D1-242A08FFC172}" dt="2022-08-04T11:32:01.793" v="637" actId="1076"/>
          <ac:cxnSpMkLst>
            <pc:docMk/>
            <pc:sldMk cId="459632621" sldId="523"/>
            <ac:cxnSpMk id="8" creationId="{6E6138BE-0127-437A-B0B0-3B80A1F7D2BF}"/>
          </ac:cxnSpMkLst>
        </pc:cxnChg>
      </pc:sldChg>
      <pc:sldChg chg="delSp modSp mod ord">
        <pc:chgData name="DI XF" userId="2a7889fc66a80f19" providerId="LiveId" clId="{A74CCE6F-33AF-480E-B0D1-242A08FFC172}" dt="2022-08-16T06:24:46.187" v="4071" actId="6549"/>
        <pc:sldMkLst>
          <pc:docMk/>
          <pc:sldMk cId="2453288494" sldId="524"/>
        </pc:sldMkLst>
        <pc:spChg chg="mod">
          <ac:chgData name="DI XF" userId="2a7889fc66a80f19" providerId="LiveId" clId="{A74CCE6F-33AF-480E-B0D1-242A08FFC172}" dt="2022-08-16T06:13:05.239" v="3999"/>
          <ac:spMkLst>
            <pc:docMk/>
            <pc:sldMk cId="2453288494" sldId="524"/>
            <ac:spMk id="2" creationId="{00000000-0000-0000-0000-000000000000}"/>
          </ac:spMkLst>
        </pc:spChg>
        <pc:spChg chg="mod">
          <ac:chgData name="DI XF" userId="2a7889fc66a80f19" providerId="LiveId" clId="{A74CCE6F-33AF-480E-B0D1-242A08FFC172}" dt="2022-08-04T11:34:44.290" v="692" actId="14100"/>
          <ac:spMkLst>
            <pc:docMk/>
            <pc:sldMk cId="2453288494" sldId="524"/>
            <ac:spMk id="3" creationId="{00000000-0000-0000-0000-000000000000}"/>
          </ac:spMkLst>
        </pc:spChg>
        <pc:spChg chg="mod">
          <ac:chgData name="DI XF" userId="2a7889fc66a80f19" providerId="LiveId" clId="{A74CCE6F-33AF-480E-B0D1-242A08FFC172}" dt="2022-08-10T08:45:41.180" v="2446" actId="1076"/>
          <ac:spMkLst>
            <pc:docMk/>
            <pc:sldMk cId="2453288494" sldId="524"/>
            <ac:spMk id="8" creationId="{00000000-0000-0000-0000-000000000000}"/>
          </ac:spMkLst>
        </pc:spChg>
        <pc:spChg chg="mod">
          <ac:chgData name="DI XF" userId="2a7889fc66a80f19" providerId="LiveId" clId="{A74CCE6F-33AF-480E-B0D1-242A08FFC172}" dt="2022-08-10T08:45:37.525" v="2445" actId="403"/>
          <ac:spMkLst>
            <pc:docMk/>
            <pc:sldMk cId="2453288494" sldId="524"/>
            <ac:spMk id="9" creationId="{00000000-0000-0000-0000-000000000000}"/>
          </ac:spMkLst>
        </pc:spChg>
        <pc:spChg chg="mod">
          <ac:chgData name="DI XF" userId="2a7889fc66a80f19" providerId="LiveId" clId="{A74CCE6F-33AF-480E-B0D1-242A08FFC172}" dt="2022-08-16T06:24:46.187" v="4071" actId="6549"/>
          <ac:spMkLst>
            <pc:docMk/>
            <pc:sldMk cId="2453288494" sldId="524"/>
            <ac:spMk id="11" creationId="{00000000-0000-0000-0000-000000000000}"/>
          </ac:spMkLst>
        </pc:spChg>
        <pc:spChg chg="del">
          <ac:chgData name="DI XF" userId="2a7889fc66a80f19" providerId="LiveId" clId="{A74CCE6F-33AF-480E-B0D1-242A08FFC172}" dt="2022-08-10T08:45:57.333" v="2447" actId="478"/>
          <ac:spMkLst>
            <pc:docMk/>
            <pc:sldMk cId="2453288494" sldId="524"/>
            <ac:spMk id="12" creationId="{00000000-0000-0000-0000-000000000000}"/>
          </ac:spMkLst>
        </pc:spChg>
      </pc:sldChg>
      <pc:sldChg chg="addSp delSp modSp mod ord">
        <pc:chgData name="DI XF" userId="2a7889fc66a80f19" providerId="LiveId" clId="{A74CCE6F-33AF-480E-B0D1-242A08FFC172}" dt="2022-08-16T06:28:42.322" v="4113" actId="207"/>
        <pc:sldMkLst>
          <pc:docMk/>
          <pc:sldMk cId="4147828466" sldId="527"/>
        </pc:sldMkLst>
        <pc:spChg chg="mod">
          <ac:chgData name="DI XF" userId="2a7889fc66a80f19" providerId="LiveId" clId="{A74CCE6F-33AF-480E-B0D1-242A08FFC172}" dt="2022-08-16T06:13:05.239" v="3999"/>
          <ac:spMkLst>
            <pc:docMk/>
            <pc:sldMk cId="4147828466" sldId="527"/>
            <ac:spMk id="2" creationId="{00000000-0000-0000-0000-000000000000}"/>
          </ac:spMkLst>
        </pc:spChg>
        <pc:spChg chg="mod">
          <ac:chgData name="DI XF" userId="2a7889fc66a80f19" providerId="LiveId" clId="{A74CCE6F-33AF-480E-B0D1-242A08FFC172}" dt="2022-08-10T09:01:57.639" v="2760" actId="1076"/>
          <ac:spMkLst>
            <pc:docMk/>
            <pc:sldMk cId="4147828466" sldId="527"/>
            <ac:spMk id="3" creationId="{00000000-0000-0000-0000-000000000000}"/>
          </ac:spMkLst>
        </pc:spChg>
        <pc:spChg chg="add mod">
          <ac:chgData name="DI XF" userId="2a7889fc66a80f19" providerId="LiveId" clId="{A74CCE6F-33AF-480E-B0D1-242A08FFC172}" dt="2022-08-10T08:58:10.207" v="2663" actId="1076"/>
          <ac:spMkLst>
            <pc:docMk/>
            <pc:sldMk cId="4147828466" sldId="527"/>
            <ac:spMk id="5" creationId="{FE3068CE-E7EF-40DA-A591-DC99BD4D07D2}"/>
          </ac:spMkLst>
        </pc:spChg>
        <pc:spChg chg="mod">
          <ac:chgData name="DI XF" userId="2a7889fc66a80f19" providerId="LiveId" clId="{A74CCE6F-33AF-480E-B0D1-242A08FFC172}" dt="2022-08-10T09:02:02.865" v="2761" actId="688"/>
          <ac:spMkLst>
            <pc:docMk/>
            <pc:sldMk cId="4147828466" sldId="527"/>
            <ac:spMk id="8" creationId="{00000000-0000-0000-0000-000000000000}"/>
          </ac:spMkLst>
        </pc:spChg>
        <pc:spChg chg="mod">
          <ac:chgData name="DI XF" userId="2a7889fc66a80f19" providerId="LiveId" clId="{A74CCE6F-33AF-480E-B0D1-242A08FFC172}" dt="2022-08-16T06:28:42.322" v="4113" actId="207"/>
          <ac:spMkLst>
            <pc:docMk/>
            <pc:sldMk cId="4147828466" sldId="527"/>
            <ac:spMk id="9" creationId="{00000000-0000-0000-0000-000000000000}"/>
          </ac:spMkLst>
        </pc:spChg>
        <pc:spChg chg="add mod">
          <ac:chgData name="DI XF" userId="2a7889fc66a80f19" providerId="LiveId" clId="{A74CCE6F-33AF-480E-B0D1-242A08FFC172}" dt="2022-08-10T08:58:12.885" v="2664" actId="1076"/>
          <ac:spMkLst>
            <pc:docMk/>
            <pc:sldMk cId="4147828466" sldId="527"/>
            <ac:spMk id="10" creationId="{2B32610C-E201-4248-BA2B-08FB924F3A1B}"/>
          </ac:spMkLst>
        </pc:spChg>
        <pc:spChg chg="add mod">
          <ac:chgData name="DI XF" userId="2a7889fc66a80f19" providerId="LiveId" clId="{A74CCE6F-33AF-480E-B0D1-242A08FFC172}" dt="2022-08-10T09:01:48.490" v="2758" actId="1076"/>
          <ac:spMkLst>
            <pc:docMk/>
            <pc:sldMk cId="4147828466" sldId="527"/>
            <ac:spMk id="12" creationId="{E3183D7F-45C8-4F58-BD7A-F04439885511}"/>
          </ac:spMkLst>
        </pc:spChg>
        <pc:picChg chg="del mod">
          <ac:chgData name="DI XF" userId="2a7889fc66a80f19" providerId="LiveId" clId="{A74CCE6F-33AF-480E-B0D1-242A08FFC172}" dt="2022-08-10T08:58:32.276" v="2671" actId="478"/>
          <ac:picMkLst>
            <pc:docMk/>
            <pc:sldMk cId="4147828466" sldId="527"/>
            <ac:picMk id="4" creationId="{6E5B4CB4-601A-4BC2-AA53-76CC45FC89C0}"/>
          </ac:picMkLst>
        </pc:picChg>
        <pc:cxnChg chg="add mod">
          <ac:chgData name="DI XF" userId="2a7889fc66a80f19" providerId="LiveId" clId="{A74CCE6F-33AF-480E-B0D1-242A08FFC172}" dt="2022-08-10T08:58:12.885" v="2664" actId="1076"/>
          <ac:cxnSpMkLst>
            <pc:docMk/>
            <pc:sldMk cId="4147828466" sldId="527"/>
            <ac:cxnSpMk id="7" creationId="{5AB2A111-9AC4-46C8-9E84-19AAB12EF4E3}"/>
          </ac:cxnSpMkLst>
        </pc:cxnChg>
      </pc:sldChg>
      <pc:sldChg chg="del">
        <pc:chgData name="DI XF" userId="2a7889fc66a80f19" providerId="LiveId" clId="{A74CCE6F-33AF-480E-B0D1-242A08FFC172}" dt="2022-08-04T11:43:16.242" v="888" actId="47"/>
        <pc:sldMkLst>
          <pc:docMk/>
          <pc:sldMk cId="1675704271" sldId="530"/>
        </pc:sldMkLst>
      </pc:sldChg>
      <pc:sldChg chg="delSp modSp del mod delAnim">
        <pc:chgData name="DI XF" userId="2a7889fc66a80f19" providerId="LiveId" clId="{A74CCE6F-33AF-480E-B0D1-242A08FFC172}" dt="2022-08-16T06:39:40.280" v="4241" actId="2696"/>
        <pc:sldMkLst>
          <pc:docMk/>
          <pc:sldMk cId="2831893679" sldId="534"/>
        </pc:sldMkLst>
        <pc:spChg chg="mod">
          <ac:chgData name="DI XF" userId="2a7889fc66a80f19" providerId="LiveId" clId="{A74CCE6F-33AF-480E-B0D1-242A08FFC172}" dt="2022-08-16T06:13:11.738" v="4000"/>
          <ac:spMkLst>
            <pc:docMk/>
            <pc:sldMk cId="2831893679" sldId="534"/>
            <ac:spMk id="2" creationId="{00000000-0000-0000-0000-000000000000}"/>
          </ac:spMkLst>
        </pc:spChg>
        <pc:spChg chg="del">
          <ac:chgData name="DI XF" userId="2a7889fc66a80f19" providerId="LiveId" clId="{A74CCE6F-33AF-480E-B0D1-242A08FFC172}" dt="2022-08-16T06:34:33.747" v="4223" actId="478"/>
          <ac:spMkLst>
            <pc:docMk/>
            <pc:sldMk cId="2831893679" sldId="534"/>
            <ac:spMk id="3" creationId="{00000000-0000-0000-0000-000000000000}"/>
          </ac:spMkLst>
        </pc:spChg>
        <pc:spChg chg="mod">
          <ac:chgData name="DI XF" userId="2a7889fc66a80f19" providerId="LiveId" clId="{A74CCE6F-33AF-480E-B0D1-242A08FFC172}" dt="2022-08-16T06:35:00.454" v="4236" actId="20577"/>
          <ac:spMkLst>
            <pc:docMk/>
            <pc:sldMk cId="2831893679" sldId="534"/>
            <ac:spMk id="5" creationId="{00000000-0000-0000-0000-000000000000}"/>
          </ac:spMkLst>
        </pc:spChg>
        <pc:spChg chg="mod">
          <ac:chgData name="DI XF" userId="2a7889fc66a80f19" providerId="LiveId" clId="{A74CCE6F-33AF-480E-B0D1-242A08FFC172}" dt="2022-08-16T06:34:40.244" v="4226" actId="1076"/>
          <ac:spMkLst>
            <pc:docMk/>
            <pc:sldMk cId="2831893679" sldId="534"/>
            <ac:spMk id="9" creationId="{00000000-0000-0000-0000-000000000000}"/>
          </ac:spMkLst>
        </pc:spChg>
        <pc:picChg chg="mod">
          <ac:chgData name="DI XF" userId="2a7889fc66a80f19" providerId="LiveId" clId="{A74CCE6F-33AF-480E-B0D1-242A08FFC172}" dt="2022-08-16T06:34:36.291" v="4224" actId="1076"/>
          <ac:picMkLst>
            <pc:docMk/>
            <pc:sldMk cId="2831893679" sldId="534"/>
            <ac:picMk id="4" creationId="{96EC66EE-F8C8-4DB4-B6F0-2A3BC786C706}"/>
          </ac:picMkLst>
        </pc:picChg>
      </pc:sldChg>
      <pc:sldChg chg="del">
        <pc:chgData name="DI XF" userId="2a7889fc66a80f19" providerId="LiveId" clId="{A74CCE6F-33AF-480E-B0D1-242A08FFC172}" dt="2022-08-04T11:48:09.320" v="963" actId="47"/>
        <pc:sldMkLst>
          <pc:docMk/>
          <pc:sldMk cId="2435465057" sldId="535"/>
        </pc:sldMkLst>
      </pc:sldChg>
      <pc:sldChg chg="modSp mod">
        <pc:chgData name="DI XF" userId="2a7889fc66a80f19" providerId="LiveId" clId="{A74CCE6F-33AF-480E-B0D1-242A08FFC172}" dt="2022-08-16T06:47:26.120" v="4298" actId="403"/>
        <pc:sldMkLst>
          <pc:docMk/>
          <pc:sldMk cId="2250255980" sldId="539"/>
        </pc:sldMkLst>
        <pc:spChg chg="mod">
          <ac:chgData name="DI XF" userId="2a7889fc66a80f19" providerId="LiveId" clId="{A74CCE6F-33AF-480E-B0D1-242A08FFC172}" dt="2022-08-16T06:39:59.882" v="4242"/>
          <ac:spMkLst>
            <pc:docMk/>
            <pc:sldMk cId="2250255980" sldId="539"/>
            <ac:spMk id="2" creationId="{00000000-0000-0000-0000-000000000000}"/>
          </ac:spMkLst>
        </pc:spChg>
        <pc:spChg chg="mod">
          <ac:chgData name="DI XF" userId="2a7889fc66a80f19" providerId="LiveId" clId="{A74CCE6F-33AF-480E-B0D1-242A08FFC172}" dt="2022-08-16T06:47:19.673" v="4296" actId="403"/>
          <ac:spMkLst>
            <pc:docMk/>
            <pc:sldMk cId="2250255980" sldId="539"/>
            <ac:spMk id="3" creationId="{00000000-0000-0000-0000-000000000000}"/>
          </ac:spMkLst>
        </pc:spChg>
        <pc:spChg chg="mod">
          <ac:chgData name="DI XF" userId="2a7889fc66a80f19" providerId="LiveId" clId="{A74CCE6F-33AF-480E-B0D1-242A08FFC172}" dt="2022-08-16T06:47:23.057" v="4297" actId="403"/>
          <ac:spMkLst>
            <pc:docMk/>
            <pc:sldMk cId="2250255980" sldId="539"/>
            <ac:spMk id="4" creationId="{00000000-0000-0000-0000-000000000000}"/>
          </ac:spMkLst>
        </pc:spChg>
        <pc:spChg chg="mod">
          <ac:chgData name="DI XF" userId="2a7889fc66a80f19" providerId="LiveId" clId="{A74CCE6F-33AF-480E-B0D1-242A08FFC172}" dt="2022-08-16T06:47:26.120" v="4298" actId="403"/>
          <ac:spMkLst>
            <pc:docMk/>
            <pc:sldMk cId="2250255980" sldId="539"/>
            <ac:spMk id="5" creationId="{00000000-0000-0000-0000-000000000000}"/>
          </ac:spMkLst>
        </pc:spChg>
        <pc:spChg chg="mod">
          <ac:chgData name="DI XF" userId="2a7889fc66a80f19" providerId="LiveId" clId="{A74CCE6F-33AF-480E-B0D1-242A08FFC172}" dt="2022-08-10T09:14:49.717" v="2960" actId="1076"/>
          <ac:spMkLst>
            <pc:docMk/>
            <pc:sldMk cId="2250255980" sldId="539"/>
            <ac:spMk id="6" creationId="{00000000-0000-0000-0000-000000000000}"/>
          </ac:spMkLst>
        </pc:spChg>
        <pc:spChg chg="mod">
          <ac:chgData name="DI XF" userId="2a7889fc66a80f19" providerId="LiveId" clId="{A74CCE6F-33AF-480E-B0D1-242A08FFC172}" dt="2022-08-16T06:47:07.860" v="4295" actId="207"/>
          <ac:spMkLst>
            <pc:docMk/>
            <pc:sldMk cId="2250255980" sldId="539"/>
            <ac:spMk id="9" creationId="{00000000-0000-0000-0000-000000000000}"/>
          </ac:spMkLst>
        </pc:spChg>
      </pc:sldChg>
      <pc:sldChg chg="modSp mod">
        <pc:chgData name="DI XF" userId="2a7889fc66a80f19" providerId="LiveId" clId="{A74CCE6F-33AF-480E-B0D1-242A08FFC172}" dt="2022-08-16T06:47:55.859" v="4315" actId="1076"/>
        <pc:sldMkLst>
          <pc:docMk/>
          <pc:sldMk cId="3879274092" sldId="540"/>
        </pc:sldMkLst>
        <pc:spChg chg="mod">
          <ac:chgData name="DI XF" userId="2a7889fc66a80f19" providerId="LiveId" clId="{A74CCE6F-33AF-480E-B0D1-242A08FFC172}" dt="2022-08-16T06:39:59.882" v="4242"/>
          <ac:spMkLst>
            <pc:docMk/>
            <pc:sldMk cId="3879274092" sldId="540"/>
            <ac:spMk id="2" creationId="{00000000-0000-0000-0000-000000000000}"/>
          </ac:spMkLst>
        </pc:spChg>
        <pc:spChg chg="mod">
          <ac:chgData name="DI XF" userId="2a7889fc66a80f19" providerId="LiveId" clId="{A74CCE6F-33AF-480E-B0D1-242A08FFC172}" dt="2022-08-16T06:47:55.859" v="4315" actId="1076"/>
          <ac:spMkLst>
            <pc:docMk/>
            <pc:sldMk cId="3879274092" sldId="540"/>
            <ac:spMk id="3" creationId="{00000000-0000-0000-0000-000000000000}"/>
          </ac:spMkLst>
        </pc:spChg>
        <pc:spChg chg="mod">
          <ac:chgData name="DI XF" userId="2a7889fc66a80f19" providerId="LiveId" clId="{A74CCE6F-33AF-480E-B0D1-242A08FFC172}" dt="2022-08-16T06:47:52.578" v="4314" actId="20577"/>
          <ac:spMkLst>
            <pc:docMk/>
            <pc:sldMk cId="3879274092" sldId="540"/>
            <ac:spMk id="9" creationId="{00000000-0000-0000-0000-000000000000}"/>
          </ac:spMkLst>
        </pc:spChg>
      </pc:sldChg>
      <pc:sldChg chg="modSp mod">
        <pc:chgData name="DI XF" userId="2a7889fc66a80f19" providerId="LiveId" clId="{A74CCE6F-33AF-480E-B0D1-242A08FFC172}" dt="2022-08-16T06:49:46.504" v="4317" actId="6549"/>
        <pc:sldMkLst>
          <pc:docMk/>
          <pc:sldMk cId="3674250534" sldId="543"/>
        </pc:sldMkLst>
        <pc:spChg chg="mod">
          <ac:chgData name="DI XF" userId="2a7889fc66a80f19" providerId="LiveId" clId="{A74CCE6F-33AF-480E-B0D1-242A08FFC172}" dt="2022-08-16T06:40:08.140" v="4243"/>
          <ac:spMkLst>
            <pc:docMk/>
            <pc:sldMk cId="3674250534" sldId="543"/>
            <ac:spMk id="2" creationId="{00000000-0000-0000-0000-000000000000}"/>
          </ac:spMkLst>
        </pc:spChg>
        <pc:spChg chg="mod">
          <ac:chgData name="DI XF" userId="2a7889fc66a80f19" providerId="LiveId" clId="{A74CCE6F-33AF-480E-B0D1-242A08FFC172}" dt="2022-08-16T06:49:46.504" v="4317" actId="6549"/>
          <ac:spMkLst>
            <pc:docMk/>
            <pc:sldMk cId="3674250534" sldId="543"/>
            <ac:spMk id="6" creationId="{00000000-0000-0000-0000-000000000000}"/>
          </ac:spMkLst>
        </pc:spChg>
      </pc:sldChg>
      <pc:sldChg chg="modSp">
        <pc:chgData name="DI XF" userId="2a7889fc66a80f19" providerId="LiveId" clId="{A74CCE6F-33AF-480E-B0D1-242A08FFC172}" dt="2022-08-16T06:49:50.850" v="4318" actId="5793"/>
        <pc:sldMkLst>
          <pc:docMk/>
          <pc:sldMk cId="3304258251" sldId="545"/>
        </pc:sldMkLst>
        <pc:spChg chg="mod">
          <ac:chgData name="DI XF" userId="2a7889fc66a80f19" providerId="LiveId" clId="{A74CCE6F-33AF-480E-B0D1-242A08FFC172}" dt="2022-08-16T06:40:08.140" v="4243"/>
          <ac:spMkLst>
            <pc:docMk/>
            <pc:sldMk cId="3304258251" sldId="545"/>
            <ac:spMk id="2" creationId="{00000000-0000-0000-0000-000000000000}"/>
          </ac:spMkLst>
        </pc:spChg>
        <pc:spChg chg="mod">
          <ac:chgData name="DI XF" userId="2a7889fc66a80f19" providerId="LiveId" clId="{A74CCE6F-33AF-480E-B0D1-242A08FFC172}" dt="2022-08-16T06:49:50.850" v="4318" actId="5793"/>
          <ac:spMkLst>
            <pc:docMk/>
            <pc:sldMk cId="3304258251" sldId="545"/>
            <ac:spMk id="9" creationId="{00000000-0000-0000-0000-000000000000}"/>
          </ac:spMkLst>
        </pc:spChg>
      </pc:sldChg>
      <pc:sldChg chg="modSp mod ord">
        <pc:chgData name="DI XF" userId="2a7889fc66a80f19" providerId="LiveId" clId="{A74CCE6F-33AF-480E-B0D1-242A08FFC172}" dt="2022-08-16T06:50:21.569" v="4348" actId="207"/>
        <pc:sldMkLst>
          <pc:docMk/>
          <pc:sldMk cId="3310927916" sldId="546"/>
        </pc:sldMkLst>
        <pc:spChg chg="mod">
          <ac:chgData name="DI XF" userId="2a7889fc66a80f19" providerId="LiveId" clId="{A74CCE6F-33AF-480E-B0D1-242A08FFC172}" dt="2022-08-16T06:40:08.140" v="4243"/>
          <ac:spMkLst>
            <pc:docMk/>
            <pc:sldMk cId="3310927916" sldId="546"/>
            <ac:spMk id="2" creationId="{00000000-0000-0000-0000-000000000000}"/>
          </ac:spMkLst>
        </pc:spChg>
        <pc:spChg chg="mod">
          <ac:chgData name="DI XF" userId="2a7889fc66a80f19" providerId="LiveId" clId="{A74CCE6F-33AF-480E-B0D1-242A08FFC172}" dt="2022-08-10T09:25:02.949" v="3153" actId="1076"/>
          <ac:spMkLst>
            <pc:docMk/>
            <pc:sldMk cId="3310927916" sldId="546"/>
            <ac:spMk id="4" creationId="{00000000-0000-0000-0000-000000000000}"/>
          </ac:spMkLst>
        </pc:spChg>
        <pc:spChg chg="mod">
          <ac:chgData name="DI XF" userId="2a7889fc66a80f19" providerId="LiveId" clId="{A74CCE6F-33AF-480E-B0D1-242A08FFC172}" dt="2022-08-10T09:25:02.949" v="3153" actId="1076"/>
          <ac:spMkLst>
            <pc:docMk/>
            <pc:sldMk cId="3310927916" sldId="546"/>
            <ac:spMk id="6" creationId="{00000000-0000-0000-0000-000000000000}"/>
          </ac:spMkLst>
        </pc:spChg>
        <pc:spChg chg="mod">
          <ac:chgData name="DI XF" userId="2a7889fc66a80f19" providerId="LiveId" clId="{A74CCE6F-33AF-480E-B0D1-242A08FFC172}" dt="2022-08-10T09:25:02.949" v="3153" actId="1076"/>
          <ac:spMkLst>
            <pc:docMk/>
            <pc:sldMk cId="3310927916" sldId="546"/>
            <ac:spMk id="7" creationId="{00000000-0000-0000-0000-000000000000}"/>
          </ac:spMkLst>
        </pc:spChg>
        <pc:spChg chg="mod">
          <ac:chgData name="DI XF" userId="2a7889fc66a80f19" providerId="LiveId" clId="{A74CCE6F-33AF-480E-B0D1-242A08FFC172}" dt="2022-08-10T09:25:02.949" v="3153" actId="1076"/>
          <ac:spMkLst>
            <pc:docMk/>
            <pc:sldMk cId="3310927916" sldId="546"/>
            <ac:spMk id="8" creationId="{00000000-0000-0000-0000-000000000000}"/>
          </ac:spMkLst>
        </pc:spChg>
        <pc:spChg chg="mod">
          <ac:chgData name="DI XF" userId="2a7889fc66a80f19" providerId="LiveId" clId="{A74CCE6F-33AF-480E-B0D1-242A08FFC172}" dt="2022-08-16T06:50:21.569" v="4348" actId="207"/>
          <ac:spMkLst>
            <pc:docMk/>
            <pc:sldMk cId="3310927916" sldId="546"/>
            <ac:spMk id="9" creationId="{00000000-0000-0000-0000-000000000000}"/>
          </ac:spMkLst>
        </pc:spChg>
        <pc:spChg chg="mod">
          <ac:chgData name="DI XF" userId="2a7889fc66a80f19" providerId="LiveId" clId="{A74CCE6F-33AF-480E-B0D1-242A08FFC172}" dt="2022-08-10T09:25:02.949" v="3153" actId="1076"/>
          <ac:spMkLst>
            <pc:docMk/>
            <pc:sldMk cId="3310927916" sldId="546"/>
            <ac:spMk id="10" creationId="{00000000-0000-0000-0000-000000000000}"/>
          </ac:spMkLst>
        </pc:spChg>
        <pc:picChg chg="mod">
          <ac:chgData name="DI XF" userId="2a7889fc66a80f19" providerId="LiveId" clId="{A74CCE6F-33AF-480E-B0D1-242A08FFC172}" dt="2022-08-10T09:25:02.949" v="3153" actId="1076"/>
          <ac:picMkLst>
            <pc:docMk/>
            <pc:sldMk cId="3310927916" sldId="546"/>
            <ac:picMk id="5" creationId="{3E256690-BD21-451C-BD12-4D9D39D0D04B}"/>
          </ac:picMkLst>
        </pc:picChg>
      </pc:sldChg>
      <pc:sldChg chg="modSp mod">
        <pc:chgData name="DI XF" userId="2a7889fc66a80f19" providerId="LiveId" clId="{A74CCE6F-33AF-480E-B0D1-242A08FFC172}" dt="2022-08-16T06:40:08.140" v="4243"/>
        <pc:sldMkLst>
          <pc:docMk/>
          <pc:sldMk cId="96935914" sldId="548"/>
        </pc:sldMkLst>
        <pc:spChg chg="mod">
          <ac:chgData name="DI XF" userId="2a7889fc66a80f19" providerId="LiveId" clId="{A74CCE6F-33AF-480E-B0D1-242A08FFC172}" dt="2022-08-16T06:40:08.140" v="4243"/>
          <ac:spMkLst>
            <pc:docMk/>
            <pc:sldMk cId="96935914" sldId="548"/>
            <ac:spMk id="2" creationId="{00000000-0000-0000-0000-000000000000}"/>
          </ac:spMkLst>
        </pc:spChg>
        <pc:spChg chg="mod">
          <ac:chgData name="DI XF" userId="2a7889fc66a80f19" providerId="LiveId" clId="{A74CCE6F-33AF-480E-B0D1-242A08FFC172}" dt="2022-08-10T09:40:13.921" v="3749" actId="403"/>
          <ac:spMkLst>
            <pc:docMk/>
            <pc:sldMk cId="96935914" sldId="548"/>
            <ac:spMk id="3" creationId="{00000000-0000-0000-0000-000000000000}"/>
          </ac:spMkLst>
        </pc:spChg>
        <pc:spChg chg="mod">
          <ac:chgData name="DI XF" userId="2a7889fc66a80f19" providerId="LiveId" clId="{A74CCE6F-33AF-480E-B0D1-242A08FFC172}" dt="2022-08-10T09:36:16.258" v="3508" actId="207"/>
          <ac:spMkLst>
            <pc:docMk/>
            <pc:sldMk cId="96935914" sldId="548"/>
            <ac:spMk id="6" creationId="{00000000-0000-0000-0000-000000000000}"/>
          </ac:spMkLst>
        </pc:spChg>
        <pc:spChg chg="mod">
          <ac:chgData name="DI XF" userId="2a7889fc66a80f19" providerId="LiveId" clId="{A74CCE6F-33AF-480E-B0D1-242A08FFC172}" dt="2022-08-10T09:36:20.053" v="3509" actId="207"/>
          <ac:spMkLst>
            <pc:docMk/>
            <pc:sldMk cId="96935914" sldId="548"/>
            <ac:spMk id="10" creationId="{00000000-0000-0000-0000-000000000000}"/>
          </ac:spMkLst>
        </pc:spChg>
      </pc:sldChg>
      <pc:sldChg chg="addSp modSp mod">
        <pc:chgData name="DI XF" userId="2a7889fc66a80f19" providerId="LiveId" clId="{A74CCE6F-33AF-480E-B0D1-242A08FFC172}" dt="2022-08-16T07:00:10.923" v="4615" actId="207"/>
        <pc:sldMkLst>
          <pc:docMk/>
          <pc:sldMk cId="3217175685" sldId="549"/>
        </pc:sldMkLst>
        <pc:spChg chg="mod">
          <ac:chgData name="DI XF" userId="2a7889fc66a80f19" providerId="LiveId" clId="{A74CCE6F-33AF-480E-B0D1-242A08FFC172}" dt="2022-08-16T06:40:08.140" v="4243"/>
          <ac:spMkLst>
            <pc:docMk/>
            <pc:sldMk cId="3217175685" sldId="549"/>
            <ac:spMk id="2" creationId="{00000000-0000-0000-0000-000000000000}"/>
          </ac:spMkLst>
        </pc:spChg>
        <pc:spChg chg="add mod">
          <ac:chgData name="DI XF" userId="2a7889fc66a80f19" providerId="LiveId" clId="{A74CCE6F-33AF-480E-B0D1-242A08FFC172}" dt="2022-08-16T06:56:55.506" v="4487"/>
          <ac:spMkLst>
            <pc:docMk/>
            <pc:sldMk cId="3217175685" sldId="549"/>
            <ac:spMk id="5" creationId="{D3E8FDBB-A49F-445F-AD27-DB42A9CE7237}"/>
          </ac:spMkLst>
        </pc:spChg>
        <pc:spChg chg="add mod">
          <ac:chgData name="DI XF" userId="2a7889fc66a80f19" providerId="LiveId" clId="{A74CCE6F-33AF-480E-B0D1-242A08FFC172}" dt="2022-08-16T06:56:55.506" v="4487"/>
          <ac:spMkLst>
            <pc:docMk/>
            <pc:sldMk cId="3217175685" sldId="549"/>
            <ac:spMk id="6" creationId="{39E03318-DF2D-4898-B4F0-A4D226DDBB12}"/>
          </ac:spMkLst>
        </pc:spChg>
        <pc:spChg chg="mod">
          <ac:chgData name="DI XF" userId="2a7889fc66a80f19" providerId="LiveId" clId="{A74CCE6F-33AF-480E-B0D1-242A08FFC172}" dt="2022-08-16T06:57:14.295" v="4493" actId="207"/>
          <ac:spMkLst>
            <pc:docMk/>
            <pc:sldMk cId="3217175685" sldId="549"/>
            <ac:spMk id="9" creationId="{00000000-0000-0000-0000-000000000000}"/>
          </ac:spMkLst>
        </pc:spChg>
        <pc:grpChg chg="add mod">
          <ac:chgData name="DI XF" userId="2a7889fc66a80f19" providerId="LiveId" clId="{A74CCE6F-33AF-480E-B0D1-242A08FFC172}" dt="2022-08-16T06:56:55.506" v="4487"/>
          <ac:grpSpMkLst>
            <pc:docMk/>
            <pc:sldMk cId="3217175685" sldId="549"/>
            <ac:grpSpMk id="4" creationId="{4F2164E3-7126-4E0A-BFD1-B2C676AE3121}"/>
          </ac:grpSpMkLst>
        </pc:grpChg>
        <pc:graphicFrameChg chg="add mod modGraphic">
          <ac:chgData name="DI XF" userId="2a7889fc66a80f19" providerId="LiveId" clId="{A74CCE6F-33AF-480E-B0D1-242A08FFC172}" dt="2022-08-16T07:00:10.923" v="4615" actId="207"/>
          <ac:graphicFrameMkLst>
            <pc:docMk/>
            <pc:sldMk cId="3217175685" sldId="549"/>
            <ac:graphicFrameMk id="7" creationId="{2ED49D6E-FECC-4744-8BAD-20ECCF7597D5}"/>
          </ac:graphicFrameMkLst>
        </pc:graphicFrameChg>
      </pc:sldChg>
      <pc:sldChg chg="addSp delSp modSp mod delAnim">
        <pc:chgData name="DI XF" userId="2a7889fc66a80f19" providerId="LiveId" clId="{A74CCE6F-33AF-480E-B0D1-242A08FFC172}" dt="2022-08-16T07:00:25.387" v="4618"/>
        <pc:sldMkLst>
          <pc:docMk/>
          <pc:sldMk cId="4231969510" sldId="550"/>
        </pc:sldMkLst>
        <pc:spChg chg="mod">
          <ac:chgData name="DI XF" userId="2a7889fc66a80f19" providerId="LiveId" clId="{A74CCE6F-33AF-480E-B0D1-242A08FFC172}" dt="2022-08-16T06:40:08.140" v="4243"/>
          <ac:spMkLst>
            <pc:docMk/>
            <pc:sldMk cId="4231969510" sldId="550"/>
            <ac:spMk id="2" creationId="{00000000-0000-0000-0000-000000000000}"/>
          </ac:spMkLst>
        </pc:spChg>
        <pc:spChg chg="del mod">
          <ac:chgData name="DI XF" userId="2a7889fc66a80f19" providerId="LiveId" clId="{A74CCE6F-33AF-480E-B0D1-242A08FFC172}" dt="2022-08-16T06:54:20.216" v="4424" actId="478"/>
          <ac:spMkLst>
            <pc:docMk/>
            <pc:sldMk cId="4231969510" sldId="550"/>
            <ac:spMk id="4" creationId="{00000000-0000-0000-0000-000000000000}"/>
          </ac:spMkLst>
        </pc:spChg>
        <pc:spChg chg="del mod">
          <ac:chgData name="DI XF" userId="2a7889fc66a80f19" providerId="LiveId" clId="{A74CCE6F-33AF-480E-B0D1-242A08FFC172}" dt="2022-08-16T06:54:21.202" v="4425" actId="478"/>
          <ac:spMkLst>
            <pc:docMk/>
            <pc:sldMk cId="4231969510" sldId="550"/>
            <ac:spMk id="5" creationId="{00000000-0000-0000-0000-000000000000}"/>
          </ac:spMkLst>
        </pc:spChg>
        <pc:spChg chg="mod">
          <ac:chgData name="DI XF" userId="2a7889fc66a80f19" providerId="LiveId" clId="{A74CCE6F-33AF-480E-B0D1-242A08FFC172}" dt="2022-08-16T06:55:57.237" v="4476" actId="207"/>
          <ac:spMkLst>
            <pc:docMk/>
            <pc:sldMk cId="4231969510" sldId="550"/>
            <ac:spMk id="9" creationId="{00000000-0000-0000-0000-000000000000}"/>
          </ac:spMkLst>
        </pc:spChg>
        <pc:graphicFrameChg chg="add mod modGraphic">
          <ac:chgData name="DI XF" userId="2a7889fc66a80f19" providerId="LiveId" clId="{A74CCE6F-33AF-480E-B0D1-242A08FFC172}" dt="2022-08-16T07:00:25.387" v="4618"/>
          <ac:graphicFrameMkLst>
            <pc:docMk/>
            <pc:sldMk cId="4231969510" sldId="550"/>
            <ac:graphicFrameMk id="3" creationId="{512DECFA-523C-4B2F-B0B4-E265A34C0ADC}"/>
          </ac:graphicFrameMkLst>
        </pc:graphicFrameChg>
      </pc:sldChg>
      <pc:sldChg chg="delSp modSp mod">
        <pc:chgData name="DI XF" userId="2a7889fc66a80f19" providerId="LiveId" clId="{A74CCE6F-33AF-480E-B0D1-242A08FFC172}" dt="2022-08-16T06:40:08.140" v="4243"/>
        <pc:sldMkLst>
          <pc:docMk/>
          <pc:sldMk cId="2621044492" sldId="551"/>
        </pc:sldMkLst>
        <pc:spChg chg="mod">
          <ac:chgData name="DI XF" userId="2a7889fc66a80f19" providerId="LiveId" clId="{A74CCE6F-33AF-480E-B0D1-242A08FFC172}" dt="2022-08-16T06:40:08.140" v="4243"/>
          <ac:spMkLst>
            <pc:docMk/>
            <pc:sldMk cId="2621044492" sldId="551"/>
            <ac:spMk id="2" creationId="{00000000-0000-0000-0000-000000000000}"/>
          </ac:spMkLst>
        </pc:spChg>
        <pc:spChg chg="del mod">
          <ac:chgData name="DI XF" userId="2a7889fc66a80f19" providerId="LiveId" clId="{A74CCE6F-33AF-480E-B0D1-242A08FFC172}" dt="2022-08-10T09:45:13.834" v="3842" actId="478"/>
          <ac:spMkLst>
            <pc:docMk/>
            <pc:sldMk cId="2621044492" sldId="551"/>
            <ac:spMk id="3" creationId="{00000000-0000-0000-0000-000000000000}"/>
          </ac:spMkLst>
        </pc:spChg>
      </pc:sldChg>
      <pc:sldChg chg="modSp mod">
        <pc:chgData name="DI XF" userId="2a7889fc66a80f19" providerId="LiveId" clId="{A74CCE6F-33AF-480E-B0D1-242A08FFC172}" dt="2022-08-16T07:02:45.216" v="4622" actId="1076"/>
        <pc:sldMkLst>
          <pc:docMk/>
          <pc:sldMk cId="4251043138" sldId="552"/>
        </pc:sldMkLst>
        <pc:spChg chg="mod">
          <ac:chgData name="DI XF" userId="2a7889fc66a80f19" providerId="LiveId" clId="{A74CCE6F-33AF-480E-B0D1-242A08FFC172}" dt="2022-08-16T06:40:08.140" v="4243"/>
          <ac:spMkLst>
            <pc:docMk/>
            <pc:sldMk cId="4251043138" sldId="552"/>
            <ac:spMk id="2" creationId="{00000000-0000-0000-0000-000000000000}"/>
          </ac:spMkLst>
        </pc:spChg>
        <pc:spChg chg="mod">
          <ac:chgData name="DI XF" userId="2a7889fc66a80f19" providerId="LiveId" clId="{A74CCE6F-33AF-480E-B0D1-242A08FFC172}" dt="2022-08-16T07:02:45.216" v="4622" actId="1076"/>
          <ac:spMkLst>
            <pc:docMk/>
            <pc:sldMk cId="4251043138" sldId="552"/>
            <ac:spMk id="4" creationId="{00000000-0000-0000-0000-000000000000}"/>
          </ac:spMkLst>
        </pc:spChg>
        <pc:spChg chg="mod">
          <ac:chgData name="DI XF" userId="2a7889fc66a80f19" providerId="LiveId" clId="{A74CCE6F-33AF-480E-B0D1-242A08FFC172}" dt="2022-08-10T09:45:21.888" v="3843" actId="1076"/>
          <ac:spMkLst>
            <pc:docMk/>
            <pc:sldMk cId="4251043138" sldId="552"/>
            <ac:spMk id="7" creationId="{00000000-0000-0000-0000-000000000000}"/>
          </ac:spMkLst>
        </pc:spChg>
        <pc:spChg chg="mod">
          <ac:chgData name="DI XF" userId="2a7889fc66a80f19" providerId="LiveId" clId="{A74CCE6F-33AF-480E-B0D1-242A08FFC172}" dt="2022-08-10T09:44:36.880" v="3841" actId="403"/>
          <ac:spMkLst>
            <pc:docMk/>
            <pc:sldMk cId="4251043138" sldId="552"/>
            <ac:spMk id="9" creationId="{00000000-0000-0000-0000-000000000000}"/>
          </ac:spMkLst>
        </pc:spChg>
      </pc:sldChg>
      <pc:sldChg chg="addSp modSp mod">
        <pc:chgData name="DI XF" userId="2a7889fc66a80f19" providerId="LiveId" clId="{A74CCE6F-33AF-480E-B0D1-242A08FFC172}" dt="2022-08-16T06:40:08.140" v="4243"/>
        <pc:sldMkLst>
          <pc:docMk/>
          <pc:sldMk cId="1947230352" sldId="554"/>
        </pc:sldMkLst>
        <pc:spChg chg="mod">
          <ac:chgData name="DI XF" userId="2a7889fc66a80f19" providerId="LiveId" clId="{A74CCE6F-33AF-480E-B0D1-242A08FFC172}" dt="2022-08-16T06:40:08.140" v="4243"/>
          <ac:spMkLst>
            <pc:docMk/>
            <pc:sldMk cId="1947230352" sldId="554"/>
            <ac:spMk id="2" creationId="{00000000-0000-0000-0000-000000000000}"/>
          </ac:spMkLst>
        </pc:spChg>
        <pc:spChg chg="add mod">
          <ac:chgData name="DI XF" userId="2a7889fc66a80f19" providerId="LiveId" clId="{A74CCE6F-33AF-480E-B0D1-242A08FFC172}" dt="2022-08-10T09:43:08.690" v="3830" actId="1076"/>
          <ac:spMkLst>
            <pc:docMk/>
            <pc:sldMk cId="1947230352" sldId="554"/>
            <ac:spMk id="4" creationId="{7500715A-EFE1-46F9-89EB-24ED8184478C}"/>
          </ac:spMkLst>
        </pc:spChg>
        <pc:spChg chg="mod">
          <ac:chgData name="DI XF" userId="2a7889fc66a80f19" providerId="LiveId" clId="{A74CCE6F-33AF-480E-B0D1-242A08FFC172}" dt="2022-08-10T09:44:09.706" v="3839" actId="14100"/>
          <ac:spMkLst>
            <pc:docMk/>
            <pc:sldMk cId="1947230352" sldId="554"/>
            <ac:spMk id="9" creationId="{00000000-0000-0000-0000-000000000000}"/>
          </ac:spMkLst>
        </pc:spChg>
      </pc:sldChg>
      <pc:sldChg chg="modSp mod">
        <pc:chgData name="DI XF" userId="2a7889fc66a80f19" providerId="LiveId" clId="{A74CCE6F-33AF-480E-B0D1-242A08FFC172}" dt="2022-08-16T06:40:08.140" v="4243"/>
        <pc:sldMkLst>
          <pc:docMk/>
          <pc:sldMk cId="1081676344" sldId="555"/>
        </pc:sldMkLst>
        <pc:spChg chg="mod">
          <ac:chgData name="DI XF" userId="2a7889fc66a80f19" providerId="LiveId" clId="{A74CCE6F-33AF-480E-B0D1-242A08FFC172}" dt="2022-08-16T06:40:08.140" v="4243"/>
          <ac:spMkLst>
            <pc:docMk/>
            <pc:sldMk cId="1081676344" sldId="555"/>
            <ac:spMk id="2" creationId="{00000000-0000-0000-0000-000000000000}"/>
          </ac:spMkLst>
        </pc:spChg>
        <pc:spChg chg="mod">
          <ac:chgData name="DI XF" userId="2a7889fc66a80f19" providerId="LiveId" clId="{A74CCE6F-33AF-480E-B0D1-242A08FFC172}" dt="2022-08-10T09:20:44.265" v="3112" actId="403"/>
          <ac:spMkLst>
            <pc:docMk/>
            <pc:sldMk cId="1081676344" sldId="555"/>
            <ac:spMk id="9" creationId="{00000000-0000-0000-0000-000000000000}"/>
          </ac:spMkLst>
        </pc:spChg>
      </pc:sldChg>
      <pc:sldChg chg="del modNotesTx">
        <pc:chgData name="DI XF" userId="2a7889fc66a80f19" providerId="LiveId" clId="{A74CCE6F-33AF-480E-B0D1-242A08FFC172}" dt="2022-08-04T12:19:50.022" v="1571" actId="47"/>
        <pc:sldMkLst>
          <pc:docMk/>
          <pc:sldMk cId="1441869166" sldId="556"/>
        </pc:sldMkLst>
      </pc:sldChg>
      <pc:sldChg chg="modSp mod">
        <pc:chgData name="DI XF" userId="2a7889fc66a80f19" providerId="LiveId" clId="{A74CCE6F-33AF-480E-B0D1-242A08FFC172}" dt="2022-08-16T06:40:16.866" v="4244"/>
        <pc:sldMkLst>
          <pc:docMk/>
          <pc:sldMk cId="3108858121" sldId="559"/>
        </pc:sldMkLst>
        <pc:spChg chg="mod">
          <ac:chgData name="DI XF" userId="2a7889fc66a80f19" providerId="LiveId" clId="{A74CCE6F-33AF-480E-B0D1-242A08FFC172}" dt="2022-08-16T06:40:16.866" v="4244"/>
          <ac:spMkLst>
            <pc:docMk/>
            <pc:sldMk cId="3108858121" sldId="559"/>
            <ac:spMk id="2" creationId="{00000000-0000-0000-0000-000000000000}"/>
          </ac:spMkLst>
        </pc:spChg>
        <pc:spChg chg="mod">
          <ac:chgData name="DI XF" userId="2a7889fc66a80f19" providerId="LiveId" clId="{A74CCE6F-33AF-480E-B0D1-242A08FFC172}" dt="2022-08-10T09:47:15.691" v="3866" actId="6549"/>
          <ac:spMkLst>
            <pc:docMk/>
            <pc:sldMk cId="3108858121" sldId="559"/>
            <ac:spMk id="9" creationId="{00000000-0000-0000-0000-000000000000}"/>
          </ac:spMkLst>
        </pc:spChg>
      </pc:sldChg>
      <pc:sldChg chg="modSp mod modNotesTx">
        <pc:chgData name="DI XF" userId="2a7889fc66a80f19" providerId="LiveId" clId="{A74CCE6F-33AF-480E-B0D1-242A08FFC172}" dt="2022-08-16T06:40:16.866" v="4244"/>
        <pc:sldMkLst>
          <pc:docMk/>
          <pc:sldMk cId="498921715" sldId="561"/>
        </pc:sldMkLst>
        <pc:spChg chg="mod">
          <ac:chgData name="DI XF" userId="2a7889fc66a80f19" providerId="LiveId" clId="{A74CCE6F-33AF-480E-B0D1-242A08FFC172}" dt="2022-08-16T06:40:16.866" v="4244"/>
          <ac:spMkLst>
            <pc:docMk/>
            <pc:sldMk cId="498921715" sldId="561"/>
            <ac:spMk id="2" creationId="{00000000-0000-0000-0000-000000000000}"/>
          </ac:spMkLst>
        </pc:spChg>
        <pc:spChg chg="mod">
          <ac:chgData name="DI XF" userId="2a7889fc66a80f19" providerId="LiveId" clId="{A74CCE6F-33AF-480E-B0D1-242A08FFC172}" dt="2022-08-10T09:51:46.020" v="3965" actId="6549"/>
          <ac:spMkLst>
            <pc:docMk/>
            <pc:sldMk cId="498921715" sldId="561"/>
            <ac:spMk id="9" creationId="{00000000-0000-0000-0000-000000000000}"/>
          </ac:spMkLst>
        </pc:spChg>
      </pc:sldChg>
      <pc:sldChg chg="modSp mod">
        <pc:chgData name="DI XF" userId="2a7889fc66a80f19" providerId="LiveId" clId="{A74CCE6F-33AF-480E-B0D1-242A08FFC172}" dt="2022-08-16T06:40:16.866" v="4244"/>
        <pc:sldMkLst>
          <pc:docMk/>
          <pc:sldMk cId="1156277607" sldId="564"/>
        </pc:sldMkLst>
        <pc:spChg chg="mod">
          <ac:chgData name="DI XF" userId="2a7889fc66a80f19" providerId="LiveId" clId="{A74CCE6F-33AF-480E-B0D1-242A08FFC172}" dt="2022-08-16T06:40:16.866" v="4244"/>
          <ac:spMkLst>
            <pc:docMk/>
            <pc:sldMk cId="1156277607" sldId="564"/>
            <ac:spMk id="2" creationId="{00000000-0000-0000-0000-000000000000}"/>
          </ac:spMkLst>
        </pc:spChg>
        <pc:spChg chg="mod">
          <ac:chgData name="DI XF" userId="2a7889fc66a80f19" providerId="LiveId" clId="{A74CCE6F-33AF-480E-B0D1-242A08FFC172}" dt="2022-08-10T09:53:15.611" v="3983" actId="1076"/>
          <ac:spMkLst>
            <pc:docMk/>
            <pc:sldMk cId="1156277607" sldId="564"/>
            <ac:spMk id="9" creationId="{00000000-0000-0000-0000-000000000000}"/>
          </ac:spMkLst>
        </pc:spChg>
      </pc:sldChg>
      <pc:sldChg chg="delSp modSp del mod">
        <pc:chgData name="DI XF" userId="2a7889fc66a80f19" providerId="LiveId" clId="{A74CCE6F-33AF-480E-B0D1-242A08FFC172}" dt="2022-08-10T09:52:26.981" v="3977" actId="47"/>
        <pc:sldMkLst>
          <pc:docMk/>
          <pc:sldMk cId="3984491275" sldId="567"/>
        </pc:sldMkLst>
        <pc:spChg chg="mod">
          <ac:chgData name="DI XF" userId="2a7889fc66a80f19" providerId="LiveId" clId="{A74CCE6F-33AF-480E-B0D1-242A08FFC172}" dt="2022-08-10T09:52:13.013" v="3969" actId="21"/>
          <ac:spMkLst>
            <pc:docMk/>
            <pc:sldMk cId="3984491275" sldId="567"/>
            <ac:spMk id="9" creationId="{00000000-0000-0000-0000-000000000000}"/>
          </ac:spMkLst>
        </pc:spChg>
        <pc:picChg chg="del">
          <ac:chgData name="DI XF" userId="2a7889fc66a80f19" providerId="LiveId" clId="{A74CCE6F-33AF-480E-B0D1-242A08FFC172}" dt="2022-08-10T09:52:04.220" v="3966" actId="21"/>
          <ac:picMkLst>
            <pc:docMk/>
            <pc:sldMk cId="3984491275" sldId="567"/>
            <ac:picMk id="5" creationId="{FD30D05B-3B4F-42EA-BF30-32E10F998F54}"/>
          </ac:picMkLst>
        </pc:picChg>
      </pc:sldChg>
      <pc:sldChg chg="addSp delSp modSp mod">
        <pc:chgData name="DI XF" userId="2a7889fc66a80f19" providerId="LiveId" clId="{A74CCE6F-33AF-480E-B0D1-242A08FFC172}" dt="2022-08-16T06:40:16.866" v="4244"/>
        <pc:sldMkLst>
          <pc:docMk/>
          <pc:sldMk cId="4234188920" sldId="570"/>
        </pc:sldMkLst>
        <pc:spChg chg="mod">
          <ac:chgData name="DI XF" userId="2a7889fc66a80f19" providerId="LiveId" clId="{A74CCE6F-33AF-480E-B0D1-242A08FFC172}" dt="2022-08-16T06:40:16.866" v="4244"/>
          <ac:spMkLst>
            <pc:docMk/>
            <pc:sldMk cId="4234188920" sldId="570"/>
            <ac:spMk id="2" creationId="{00000000-0000-0000-0000-000000000000}"/>
          </ac:spMkLst>
        </pc:spChg>
        <pc:spChg chg="del">
          <ac:chgData name="DI XF" userId="2a7889fc66a80f19" providerId="LiveId" clId="{A74CCE6F-33AF-480E-B0D1-242A08FFC172}" dt="2022-08-10T09:49:53.193" v="3877" actId="478"/>
          <ac:spMkLst>
            <pc:docMk/>
            <pc:sldMk cId="4234188920" sldId="570"/>
            <ac:spMk id="3" creationId="{00000000-0000-0000-0000-000000000000}"/>
          </ac:spMkLst>
        </pc:spChg>
        <pc:spChg chg="add mod">
          <ac:chgData name="DI XF" userId="2a7889fc66a80f19" providerId="LiveId" clId="{A74CCE6F-33AF-480E-B0D1-242A08FFC172}" dt="2022-08-10T09:50:39.670" v="3919" actId="207"/>
          <ac:spMkLst>
            <pc:docMk/>
            <pc:sldMk cId="4234188920" sldId="570"/>
            <ac:spMk id="8" creationId="{6B32DF37-FBD5-4FC9-9228-782EDCDFF7E3}"/>
          </ac:spMkLst>
        </pc:spChg>
        <pc:spChg chg="mod">
          <ac:chgData name="DI XF" userId="2a7889fc66a80f19" providerId="LiveId" clId="{A74CCE6F-33AF-480E-B0D1-242A08FFC172}" dt="2022-08-10T09:53:07.074" v="3982" actId="5793"/>
          <ac:spMkLst>
            <pc:docMk/>
            <pc:sldMk cId="4234188920" sldId="570"/>
            <ac:spMk id="9" creationId="{00000000-0000-0000-0000-000000000000}"/>
          </ac:spMkLst>
        </pc:spChg>
      </pc:sldChg>
      <pc:sldChg chg="addSp delSp modSp mod delAnim modAnim">
        <pc:chgData name="DI XF" userId="2a7889fc66a80f19" providerId="LiveId" clId="{A74CCE6F-33AF-480E-B0D1-242A08FFC172}" dt="2022-08-16T06:12:59.098" v="3998"/>
        <pc:sldMkLst>
          <pc:docMk/>
          <pc:sldMk cId="1922056782" sldId="571"/>
        </pc:sldMkLst>
        <pc:spChg chg="mod">
          <ac:chgData name="DI XF" userId="2a7889fc66a80f19" providerId="LiveId" clId="{A74CCE6F-33AF-480E-B0D1-242A08FFC172}" dt="2022-08-16T06:12:59.098" v="3998"/>
          <ac:spMkLst>
            <pc:docMk/>
            <pc:sldMk cId="1922056782" sldId="571"/>
            <ac:spMk id="2" creationId="{00000000-0000-0000-0000-000000000000}"/>
          </ac:spMkLst>
        </pc:spChg>
        <pc:spChg chg="del">
          <ac:chgData name="DI XF" userId="2a7889fc66a80f19" providerId="LiveId" clId="{A74CCE6F-33AF-480E-B0D1-242A08FFC172}" dt="2022-08-04T10:59:35.247" v="207" actId="478"/>
          <ac:spMkLst>
            <pc:docMk/>
            <pc:sldMk cId="1922056782" sldId="571"/>
            <ac:spMk id="3" creationId="{00000000-0000-0000-0000-000000000000}"/>
          </ac:spMkLst>
        </pc:spChg>
        <pc:spChg chg="del">
          <ac:chgData name="DI XF" userId="2a7889fc66a80f19" providerId="LiveId" clId="{A74CCE6F-33AF-480E-B0D1-242A08FFC172}" dt="2022-08-04T10:59:35.247" v="207" actId="478"/>
          <ac:spMkLst>
            <pc:docMk/>
            <pc:sldMk cId="1922056782" sldId="571"/>
            <ac:spMk id="4" creationId="{00000000-0000-0000-0000-000000000000}"/>
          </ac:spMkLst>
        </pc:spChg>
        <pc:spChg chg="del">
          <ac:chgData name="DI XF" userId="2a7889fc66a80f19" providerId="LiveId" clId="{A74CCE6F-33AF-480E-B0D1-242A08FFC172}" dt="2022-08-04T10:59:35.247" v="207" actId="478"/>
          <ac:spMkLst>
            <pc:docMk/>
            <pc:sldMk cId="1922056782" sldId="571"/>
            <ac:spMk id="5" creationId="{00000000-0000-0000-0000-000000000000}"/>
          </ac:spMkLst>
        </pc:spChg>
        <pc:spChg chg="mod">
          <ac:chgData name="DI XF" userId="2a7889fc66a80f19" providerId="LiveId" clId="{A74CCE6F-33AF-480E-B0D1-242A08FFC172}" dt="2022-08-10T08:37:22.091" v="2363" actId="1076"/>
          <ac:spMkLst>
            <pc:docMk/>
            <pc:sldMk cId="1922056782" sldId="571"/>
            <ac:spMk id="6" creationId="{00000000-0000-0000-0000-000000000000}"/>
          </ac:spMkLst>
        </pc:spChg>
        <pc:spChg chg="del mod">
          <ac:chgData name="DI XF" userId="2a7889fc66a80f19" providerId="LiveId" clId="{A74CCE6F-33AF-480E-B0D1-242A08FFC172}" dt="2022-08-04T10:59:33.394" v="206"/>
          <ac:spMkLst>
            <pc:docMk/>
            <pc:sldMk cId="1922056782" sldId="571"/>
            <ac:spMk id="7" creationId="{00000000-0000-0000-0000-000000000000}"/>
          </ac:spMkLst>
        </pc:spChg>
        <pc:spChg chg="del">
          <ac:chgData name="DI XF" userId="2a7889fc66a80f19" providerId="LiveId" clId="{A74CCE6F-33AF-480E-B0D1-242A08FFC172}" dt="2022-08-04T10:59:36.149" v="208" actId="478"/>
          <ac:spMkLst>
            <pc:docMk/>
            <pc:sldMk cId="1922056782" sldId="571"/>
            <ac:spMk id="8" creationId="{00000000-0000-0000-0000-000000000000}"/>
          </ac:spMkLst>
        </pc:spChg>
        <pc:spChg chg="mod">
          <ac:chgData name="DI XF" userId="2a7889fc66a80f19" providerId="LiveId" clId="{A74CCE6F-33AF-480E-B0D1-242A08FFC172}" dt="2022-08-10T08:37:07.872" v="2360" actId="207"/>
          <ac:spMkLst>
            <pc:docMk/>
            <pc:sldMk cId="1922056782" sldId="571"/>
            <ac:spMk id="9" creationId="{00000000-0000-0000-0000-000000000000}"/>
          </ac:spMkLst>
        </pc:spChg>
        <pc:spChg chg="del">
          <ac:chgData name="DI XF" userId="2a7889fc66a80f19" providerId="LiveId" clId="{A74CCE6F-33AF-480E-B0D1-242A08FFC172}" dt="2022-08-04T10:59:35.247" v="207" actId="478"/>
          <ac:spMkLst>
            <pc:docMk/>
            <pc:sldMk cId="1922056782" sldId="571"/>
            <ac:spMk id="10" creationId="{00000000-0000-0000-0000-000000000000}"/>
          </ac:spMkLst>
        </pc:spChg>
        <pc:spChg chg="del">
          <ac:chgData name="DI XF" userId="2a7889fc66a80f19" providerId="LiveId" clId="{A74CCE6F-33AF-480E-B0D1-242A08FFC172}" dt="2022-08-04T10:59:35.247" v="207" actId="478"/>
          <ac:spMkLst>
            <pc:docMk/>
            <pc:sldMk cId="1922056782" sldId="571"/>
            <ac:spMk id="11" creationId="{00000000-0000-0000-0000-000000000000}"/>
          </ac:spMkLst>
        </pc:spChg>
        <pc:spChg chg="add mod">
          <ac:chgData name="DI XF" userId="2a7889fc66a80f19" providerId="LiveId" clId="{A74CCE6F-33AF-480E-B0D1-242A08FFC172}" dt="2022-08-10T08:37:32.053" v="2368" actId="1076"/>
          <ac:spMkLst>
            <pc:docMk/>
            <pc:sldMk cId="1922056782" sldId="571"/>
            <ac:spMk id="12" creationId="{2BCC95E0-B22A-4B79-BEAB-56E74229A879}"/>
          </ac:spMkLst>
        </pc:spChg>
      </pc:sldChg>
      <pc:sldChg chg="modSp mod">
        <pc:chgData name="DI XF" userId="2a7889fc66a80f19" providerId="LiveId" clId="{A74CCE6F-33AF-480E-B0D1-242A08FFC172}" dt="2022-08-16T06:31:50.053" v="4189" actId="207"/>
        <pc:sldMkLst>
          <pc:docMk/>
          <pc:sldMk cId="990826296" sldId="577"/>
        </pc:sldMkLst>
        <pc:spChg chg="mod">
          <ac:chgData name="DI XF" userId="2a7889fc66a80f19" providerId="LiveId" clId="{A74CCE6F-33AF-480E-B0D1-242A08FFC172}" dt="2022-08-16T06:13:05.239" v="3999"/>
          <ac:spMkLst>
            <pc:docMk/>
            <pc:sldMk cId="990826296" sldId="577"/>
            <ac:spMk id="2" creationId="{00000000-0000-0000-0000-000000000000}"/>
          </ac:spMkLst>
        </pc:spChg>
        <pc:spChg chg="mod">
          <ac:chgData name="DI XF" userId="2a7889fc66a80f19" providerId="LiveId" clId="{A74CCE6F-33AF-480E-B0D1-242A08FFC172}" dt="2022-08-16T06:31:50.053" v="4189" actId="207"/>
          <ac:spMkLst>
            <pc:docMk/>
            <pc:sldMk cId="990826296" sldId="577"/>
            <ac:spMk id="5" creationId="{00000000-0000-0000-0000-000000000000}"/>
          </ac:spMkLst>
        </pc:spChg>
        <pc:spChg chg="mod">
          <ac:chgData name="DI XF" userId="2a7889fc66a80f19" providerId="LiveId" clId="{A74CCE6F-33AF-480E-B0D1-242A08FFC172}" dt="2022-08-16T06:31:23.044" v="4151" actId="6549"/>
          <ac:spMkLst>
            <pc:docMk/>
            <pc:sldMk cId="990826296" sldId="577"/>
            <ac:spMk id="9" creationId="{00000000-0000-0000-0000-000000000000}"/>
          </ac:spMkLst>
        </pc:spChg>
      </pc:sldChg>
      <pc:sldChg chg="addSp delSp modSp mod">
        <pc:chgData name="DI XF" userId="2a7889fc66a80f19" providerId="LiveId" clId="{A74CCE6F-33AF-480E-B0D1-242A08FFC172}" dt="2022-08-16T07:04:19.177" v="4630" actId="478"/>
        <pc:sldMkLst>
          <pc:docMk/>
          <pc:sldMk cId="959234545" sldId="616"/>
        </pc:sldMkLst>
        <pc:spChg chg="del mod">
          <ac:chgData name="DI XF" userId="2a7889fc66a80f19" providerId="LiveId" clId="{A74CCE6F-33AF-480E-B0D1-242A08FFC172}" dt="2022-08-16T07:04:19.177" v="4630" actId="478"/>
          <ac:spMkLst>
            <pc:docMk/>
            <pc:sldMk cId="959234545" sldId="616"/>
            <ac:spMk id="4" creationId="{00000000-0000-0000-0000-000000000000}"/>
          </ac:spMkLst>
        </pc:spChg>
        <pc:spChg chg="mod">
          <ac:chgData name="DI XF" userId="2a7889fc66a80f19" providerId="LiveId" clId="{A74CCE6F-33AF-480E-B0D1-242A08FFC172}" dt="2022-08-16T07:04:07.090" v="4624"/>
          <ac:spMkLst>
            <pc:docMk/>
            <pc:sldMk cId="959234545" sldId="616"/>
            <ac:spMk id="28" creationId="{4122DFCF-0369-435D-B495-9DC63A26BA8E}"/>
          </ac:spMkLst>
        </pc:spChg>
        <pc:spChg chg="mod">
          <ac:chgData name="DI XF" userId="2a7889fc66a80f19" providerId="LiveId" clId="{A74CCE6F-33AF-480E-B0D1-242A08FFC172}" dt="2022-08-16T07:04:07.090" v="4624"/>
          <ac:spMkLst>
            <pc:docMk/>
            <pc:sldMk cId="959234545" sldId="616"/>
            <ac:spMk id="29" creationId="{A77D96FB-C8FA-4481-A8A3-44580EAD32CA}"/>
          </ac:spMkLst>
        </pc:spChg>
        <pc:spChg chg="mod">
          <ac:chgData name="DI XF" userId="2a7889fc66a80f19" providerId="LiveId" clId="{A74CCE6F-33AF-480E-B0D1-242A08FFC172}" dt="2022-08-16T07:04:07.090" v="4624"/>
          <ac:spMkLst>
            <pc:docMk/>
            <pc:sldMk cId="959234545" sldId="616"/>
            <ac:spMk id="33" creationId="{E5183813-B6E8-4662-B4F1-624CA39B507D}"/>
          </ac:spMkLst>
        </pc:spChg>
        <pc:spChg chg="mod">
          <ac:chgData name="DI XF" userId="2a7889fc66a80f19" providerId="LiveId" clId="{A74CCE6F-33AF-480E-B0D1-242A08FFC172}" dt="2022-08-16T07:04:07.090" v="4624"/>
          <ac:spMkLst>
            <pc:docMk/>
            <pc:sldMk cId="959234545" sldId="616"/>
            <ac:spMk id="34" creationId="{95A4EE89-4E42-4A0F-BCC0-E63C6A76E10E}"/>
          </ac:spMkLst>
        </pc:spChg>
        <pc:spChg chg="mod">
          <ac:chgData name="DI XF" userId="2a7889fc66a80f19" providerId="LiveId" clId="{A74CCE6F-33AF-480E-B0D1-242A08FFC172}" dt="2022-08-16T07:04:07.090" v="4624"/>
          <ac:spMkLst>
            <pc:docMk/>
            <pc:sldMk cId="959234545" sldId="616"/>
            <ac:spMk id="36" creationId="{3B9518DB-4029-4FF5-B025-C466D70BE85F}"/>
          </ac:spMkLst>
        </pc:spChg>
        <pc:spChg chg="mod">
          <ac:chgData name="DI XF" userId="2a7889fc66a80f19" providerId="LiveId" clId="{A74CCE6F-33AF-480E-B0D1-242A08FFC172}" dt="2022-08-16T07:04:07.090" v="4624"/>
          <ac:spMkLst>
            <pc:docMk/>
            <pc:sldMk cId="959234545" sldId="616"/>
            <ac:spMk id="37" creationId="{B9106D7A-2091-4DCE-A0DB-E257642B0CC5}"/>
          </ac:spMkLst>
        </pc:spChg>
        <pc:spChg chg="mod">
          <ac:chgData name="DI XF" userId="2a7889fc66a80f19" providerId="LiveId" clId="{A74CCE6F-33AF-480E-B0D1-242A08FFC172}" dt="2022-08-16T07:04:07.090" v="4624"/>
          <ac:spMkLst>
            <pc:docMk/>
            <pc:sldMk cId="959234545" sldId="616"/>
            <ac:spMk id="57" creationId="{A57D2EB3-0B85-4F46-93C8-7218DBB613F5}"/>
          </ac:spMkLst>
        </pc:spChg>
        <pc:spChg chg="mod">
          <ac:chgData name="DI XF" userId="2a7889fc66a80f19" providerId="LiveId" clId="{A74CCE6F-33AF-480E-B0D1-242A08FFC172}" dt="2022-08-16T07:04:07.090" v="4624"/>
          <ac:spMkLst>
            <pc:docMk/>
            <pc:sldMk cId="959234545" sldId="616"/>
            <ac:spMk id="58" creationId="{F8DA645E-30E2-4259-A6BC-17C261DCAD9E}"/>
          </ac:spMkLst>
        </pc:spChg>
        <pc:spChg chg="mod">
          <ac:chgData name="DI XF" userId="2a7889fc66a80f19" providerId="LiveId" clId="{A74CCE6F-33AF-480E-B0D1-242A08FFC172}" dt="2022-08-16T07:04:07.090" v="4624"/>
          <ac:spMkLst>
            <pc:docMk/>
            <pc:sldMk cId="959234545" sldId="616"/>
            <ac:spMk id="60" creationId="{647D4C79-4FE9-4C70-A973-FBB437190F6D}"/>
          </ac:spMkLst>
        </pc:spChg>
        <pc:spChg chg="mod">
          <ac:chgData name="DI XF" userId="2a7889fc66a80f19" providerId="LiveId" clId="{A74CCE6F-33AF-480E-B0D1-242A08FFC172}" dt="2022-08-16T07:04:07.090" v="4624"/>
          <ac:spMkLst>
            <pc:docMk/>
            <pc:sldMk cId="959234545" sldId="616"/>
            <ac:spMk id="61" creationId="{4B24925D-2A3A-4E6F-B2A1-7D2DEA26F50A}"/>
          </ac:spMkLst>
        </pc:spChg>
        <pc:spChg chg="mod">
          <ac:chgData name="DI XF" userId="2a7889fc66a80f19" providerId="LiveId" clId="{A74CCE6F-33AF-480E-B0D1-242A08FFC172}" dt="2022-08-16T07:04:07.090" v="4624"/>
          <ac:spMkLst>
            <pc:docMk/>
            <pc:sldMk cId="959234545" sldId="616"/>
            <ac:spMk id="63" creationId="{5D8BAD91-6ECF-4AFE-AFBE-3F94687F86F9}"/>
          </ac:spMkLst>
        </pc:spChg>
        <pc:spChg chg="mod">
          <ac:chgData name="DI XF" userId="2a7889fc66a80f19" providerId="LiveId" clId="{A74CCE6F-33AF-480E-B0D1-242A08FFC172}" dt="2022-08-16T07:04:07.090" v="4624"/>
          <ac:spMkLst>
            <pc:docMk/>
            <pc:sldMk cId="959234545" sldId="616"/>
            <ac:spMk id="64" creationId="{8C83E132-69D8-4AE9-A2C3-F8A351966D81}"/>
          </ac:spMkLst>
        </pc:spChg>
        <pc:spChg chg="add mod">
          <ac:chgData name="DI XF" userId="2a7889fc66a80f19" providerId="LiveId" clId="{A74CCE6F-33AF-480E-B0D1-242A08FFC172}" dt="2022-08-16T07:04:18.232" v="4629"/>
          <ac:spMkLst>
            <pc:docMk/>
            <pc:sldMk cId="959234545" sldId="616"/>
            <ac:spMk id="65" creationId="{1DA75697-B87C-4C32-BCAD-4E270B773DB8}"/>
          </ac:spMkLst>
        </pc:spChg>
        <pc:grpChg chg="del">
          <ac:chgData name="DI XF" userId="2a7889fc66a80f19" providerId="LiveId" clId="{A74CCE6F-33AF-480E-B0D1-242A08FFC172}" dt="2022-08-16T07:03:51.031" v="4623" actId="478"/>
          <ac:grpSpMkLst>
            <pc:docMk/>
            <pc:sldMk cId="959234545" sldId="616"/>
            <ac:grpSpMk id="18" creationId="{00000000-0000-0000-0000-000000000000}"/>
          </ac:grpSpMkLst>
        </pc:grpChg>
        <pc:grpChg chg="del">
          <ac:chgData name="DI XF" userId="2a7889fc66a80f19" providerId="LiveId" clId="{A74CCE6F-33AF-480E-B0D1-242A08FFC172}" dt="2022-08-16T07:03:51.031" v="4623" actId="478"/>
          <ac:grpSpMkLst>
            <pc:docMk/>
            <pc:sldMk cId="959234545" sldId="616"/>
            <ac:grpSpMk id="21" creationId="{00000000-0000-0000-0000-000000000000}"/>
          </ac:grpSpMkLst>
        </pc:grpChg>
        <pc:grpChg chg="add mod">
          <ac:chgData name="DI XF" userId="2a7889fc66a80f19" providerId="LiveId" clId="{A74CCE6F-33AF-480E-B0D1-242A08FFC172}" dt="2022-08-16T07:04:09.019" v="4625" actId="1076"/>
          <ac:grpSpMkLst>
            <pc:docMk/>
            <pc:sldMk cId="959234545" sldId="616"/>
            <ac:grpSpMk id="27" creationId="{34AFF727-A34A-4C7C-961D-067FBF238E15}"/>
          </ac:grpSpMkLst>
        </pc:grpChg>
        <pc:grpChg chg="add mod">
          <ac:chgData name="DI XF" userId="2a7889fc66a80f19" providerId="LiveId" clId="{A74CCE6F-33AF-480E-B0D1-242A08FFC172}" dt="2022-08-16T07:04:09.019" v="4625" actId="1076"/>
          <ac:grpSpMkLst>
            <pc:docMk/>
            <pc:sldMk cId="959234545" sldId="616"/>
            <ac:grpSpMk id="31" creationId="{BE17BA44-9807-442F-8A55-0B5694447B9C}"/>
          </ac:grpSpMkLst>
        </pc:grpChg>
        <pc:grpChg chg="add mod">
          <ac:chgData name="DI XF" userId="2a7889fc66a80f19" providerId="LiveId" clId="{A74CCE6F-33AF-480E-B0D1-242A08FFC172}" dt="2022-08-16T07:04:09.019" v="4625" actId="1076"/>
          <ac:grpSpMkLst>
            <pc:docMk/>
            <pc:sldMk cId="959234545" sldId="616"/>
            <ac:grpSpMk id="35" creationId="{7A31F934-B365-4652-90FB-DBB8ECFB48E2}"/>
          </ac:grpSpMkLst>
        </pc:grpChg>
        <pc:grpChg chg="add mod">
          <ac:chgData name="DI XF" userId="2a7889fc66a80f19" providerId="LiveId" clId="{A74CCE6F-33AF-480E-B0D1-242A08FFC172}" dt="2022-08-16T07:04:09.019" v="4625" actId="1076"/>
          <ac:grpSpMkLst>
            <pc:docMk/>
            <pc:sldMk cId="959234545" sldId="616"/>
            <ac:grpSpMk id="38" creationId="{F4854B1D-4034-4841-A4BE-4DFABEF1A8F7}"/>
          </ac:grpSpMkLst>
        </pc:grpChg>
        <pc:grpChg chg="del">
          <ac:chgData name="DI XF" userId="2a7889fc66a80f19" providerId="LiveId" clId="{A74CCE6F-33AF-480E-B0D1-242A08FFC172}" dt="2022-08-16T07:03:51.031" v="4623" actId="478"/>
          <ac:grpSpMkLst>
            <pc:docMk/>
            <pc:sldMk cId="959234545" sldId="616"/>
            <ac:grpSpMk id="39" creationId="{00000000-0000-0000-0000-000000000000}"/>
          </ac:grpSpMkLst>
        </pc:grpChg>
        <pc:grpChg chg="del">
          <ac:chgData name="DI XF" userId="2a7889fc66a80f19" providerId="LiveId" clId="{A74CCE6F-33AF-480E-B0D1-242A08FFC172}" dt="2022-08-16T07:03:51.031" v="4623" actId="478"/>
          <ac:grpSpMkLst>
            <pc:docMk/>
            <pc:sldMk cId="959234545" sldId="616"/>
            <ac:grpSpMk id="42" creationId="{00000000-0000-0000-0000-000000000000}"/>
          </ac:grpSpMkLst>
        </pc:grpChg>
        <pc:grpChg chg="del">
          <ac:chgData name="DI XF" userId="2a7889fc66a80f19" providerId="LiveId" clId="{A74CCE6F-33AF-480E-B0D1-242A08FFC172}" dt="2022-08-16T07:03:51.031" v="4623" actId="478"/>
          <ac:grpSpMkLst>
            <pc:docMk/>
            <pc:sldMk cId="959234545" sldId="616"/>
            <ac:grpSpMk id="45" creationId="{00000000-0000-0000-0000-000000000000}"/>
          </ac:grpSpMkLst>
        </pc:grpChg>
        <pc:grpChg chg="del">
          <ac:chgData name="DI XF" userId="2a7889fc66a80f19" providerId="LiveId" clId="{A74CCE6F-33AF-480E-B0D1-242A08FFC172}" dt="2022-08-16T07:03:51.031" v="4623" actId="478"/>
          <ac:grpSpMkLst>
            <pc:docMk/>
            <pc:sldMk cId="959234545" sldId="616"/>
            <ac:grpSpMk id="48" creationId="{C64DFC14-9F8C-4B81-A1F6-42E548AFCBD4}"/>
          </ac:grpSpMkLst>
        </pc:grpChg>
        <pc:grpChg chg="del">
          <ac:chgData name="DI XF" userId="2a7889fc66a80f19" providerId="LiveId" clId="{A74CCE6F-33AF-480E-B0D1-242A08FFC172}" dt="2022-08-16T07:03:51.031" v="4623" actId="478"/>
          <ac:grpSpMkLst>
            <pc:docMk/>
            <pc:sldMk cId="959234545" sldId="616"/>
            <ac:grpSpMk id="51" creationId="{EB6065BA-A79B-4BB5-82BB-2E122ACB6C05}"/>
          </ac:grpSpMkLst>
        </pc:grpChg>
        <pc:grpChg chg="del">
          <ac:chgData name="DI XF" userId="2a7889fc66a80f19" providerId="LiveId" clId="{A74CCE6F-33AF-480E-B0D1-242A08FFC172}" dt="2022-08-16T07:03:51.031" v="4623" actId="478"/>
          <ac:grpSpMkLst>
            <pc:docMk/>
            <pc:sldMk cId="959234545" sldId="616"/>
            <ac:grpSpMk id="54" creationId="{EA37D7F7-76E4-49DB-8BA4-E603612A9D2A}"/>
          </ac:grpSpMkLst>
        </pc:grpChg>
        <pc:grpChg chg="add mod">
          <ac:chgData name="DI XF" userId="2a7889fc66a80f19" providerId="LiveId" clId="{A74CCE6F-33AF-480E-B0D1-242A08FFC172}" dt="2022-08-16T07:04:09.019" v="4625" actId="1076"/>
          <ac:grpSpMkLst>
            <pc:docMk/>
            <pc:sldMk cId="959234545" sldId="616"/>
            <ac:grpSpMk id="59" creationId="{A02E50CF-6625-494C-8CFE-88E34A0E58D6}"/>
          </ac:grpSpMkLst>
        </pc:grpChg>
        <pc:grpChg chg="add mod">
          <ac:chgData name="DI XF" userId="2a7889fc66a80f19" providerId="LiveId" clId="{A74CCE6F-33AF-480E-B0D1-242A08FFC172}" dt="2022-08-16T07:04:09.019" v="4625" actId="1076"/>
          <ac:grpSpMkLst>
            <pc:docMk/>
            <pc:sldMk cId="959234545" sldId="616"/>
            <ac:grpSpMk id="62" creationId="{0C129EFC-4C1E-42A3-B53B-7E18EA23CE75}"/>
          </ac:grpSpMkLst>
        </pc:grpChg>
      </pc:sldChg>
      <pc:sldChg chg="delSp modSp mod delAnim modNotesTx">
        <pc:chgData name="DI XF" userId="2a7889fc66a80f19" providerId="LiveId" clId="{A74CCE6F-33AF-480E-B0D1-242A08FFC172}" dt="2022-08-16T06:49:28.853" v="4316" actId="207"/>
        <pc:sldMkLst>
          <pc:docMk/>
          <pc:sldMk cId="1318702141" sldId="620"/>
        </pc:sldMkLst>
        <pc:spChg chg="mod">
          <ac:chgData name="DI XF" userId="2a7889fc66a80f19" providerId="LiveId" clId="{A74CCE6F-33AF-480E-B0D1-242A08FFC172}" dt="2022-08-16T06:40:08.140" v="4243"/>
          <ac:spMkLst>
            <pc:docMk/>
            <pc:sldMk cId="1318702141" sldId="620"/>
            <ac:spMk id="2" creationId="{00000000-0000-0000-0000-000000000000}"/>
          </ac:spMkLst>
        </pc:spChg>
        <pc:spChg chg="mod">
          <ac:chgData name="DI XF" userId="2a7889fc66a80f19" providerId="LiveId" clId="{A74CCE6F-33AF-480E-B0D1-242A08FFC172}" dt="2022-08-16T06:49:28.853" v="4316" actId="207"/>
          <ac:spMkLst>
            <pc:docMk/>
            <pc:sldMk cId="1318702141" sldId="620"/>
            <ac:spMk id="4" creationId="{00000000-0000-0000-0000-000000000000}"/>
          </ac:spMkLst>
        </pc:spChg>
        <pc:spChg chg="mod">
          <ac:chgData name="DI XF" userId="2a7889fc66a80f19" providerId="LiveId" clId="{A74CCE6F-33AF-480E-B0D1-242A08FFC172}" dt="2022-08-10T09:22:41.167" v="3133" actId="1076"/>
          <ac:spMkLst>
            <pc:docMk/>
            <pc:sldMk cId="1318702141" sldId="620"/>
            <ac:spMk id="5" creationId="{00000000-0000-0000-0000-000000000000}"/>
          </ac:spMkLst>
        </pc:spChg>
        <pc:spChg chg="del">
          <ac:chgData name="DI XF" userId="2a7889fc66a80f19" providerId="LiveId" clId="{A74CCE6F-33AF-480E-B0D1-242A08FFC172}" dt="2022-08-10T09:22:37.251" v="3132" actId="478"/>
          <ac:spMkLst>
            <pc:docMk/>
            <pc:sldMk cId="1318702141" sldId="620"/>
            <ac:spMk id="6" creationId="{00000000-0000-0000-0000-000000000000}"/>
          </ac:spMkLst>
        </pc:spChg>
        <pc:spChg chg="mod">
          <ac:chgData name="DI XF" userId="2a7889fc66a80f19" providerId="LiveId" clId="{A74CCE6F-33AF-480E-B0D1-242A08FFC172}" dt="2022-08-10T09:22:52.753" v="3138" actId="1076"/>
          <ac:spMkLst>
            <pc:docMk/>
            <pc:sldMk cId="1318702141" sldId="620"/>
            <ac:spMk id="7" creationId="{00000000-0000-0000-0000-000000000000}"/>
          </ac:spMkLst>
        </pc:spChg>
        <pc:spChg chg="mod">
          <ac:chgData name="DI XF" userId="2a7889fc66a80f19" providerId="LiveId" clId="{A74CCE6F-33AF-480E-B0D1-242A08FFC172}" dt="2022-08-10T09:22:45.517" v="3135" actId="14100"/>
          <ac:spMkLst>
            <pc:docMk/>
            <pc:sldMk cId="1318702141" sldId="620"/>
            <ac:spMk id="8" creationId="{00000000-0000-0000-0000-000000000000}"/>
          </ac:spMkLst>
        </pc:spChg>
        <pc:spChg chg="mod">
          <ac:chgData name="DI XF" userId="2a7889fc66a80f19" providerId="LiveId" clId="{A74CCE6F-33AF-480E-B0D1-242A08FFC172}" dt="2022-08-10T09:22:35.426" v="3131" actId="207"/>
          <ac:spMkLst>
            <pc:docMk/>
            <pc:sldMk cId="1318702141" sldId="620"/>
            <ac:spMk id="9" creationId="{00000000-0000-0000-0000-000000000000}"/>
          </ac:spMkLst>
        </pc:spChg>
        <pc:spChg chg="mod">
          <ac:chgData name="DI XF" userId="2a7889fc66a80f19" providerId="LiveId" clId="{A74CCE6F-33AF-480E-B0D1-242A08FFC172}" dt="2022-08-10T09:22:50.584" v="3137" actId="1076"/>
          <ac:spMkLst>
            <pc:docMk/>
            <pc:sldMk cId="1318702141" sldId="620"/>
            <ac:spMk id="10" creationId="{00000000-0000-0000-0000-000000000000}"/>
          </ac:spMkLst>
        </pc:spChg>
        <pc:spChg chg="mod">
          <ac:chgData name="DI XF" userId="2a7889fc66a80f19" providerId="LiveId" clId="{A74CCE6F-33AF-480E-B0D1-242A08FFC172}" dt="2022-08-10T09:22:59.822" v="3142" actId="14100"/>
          <ac:spMkLst>
            <pc:docMk/>
            <pc:sldMk cId="1318702141" sldId="620"/>
            <ac:spMk id="11" creationId="{00000000-0000-0000-0000-000000000000}"/>
          </ac:spMkLst>
        </pc:spChg>
        <pc:spChg chg="mod">
          <ac:chgData name="DI XF" userId="2a7889fc66a80f19" providerId="LiveId" clId="{A74CCE6F-33AF-480E-B0D1-242A08FFC172}" dt="2022-08-10T09:22:55.277" v="3140" actId="14100"/>
          <ac:spMkLst>
            <pc:docMk/>
            <pc:sldMk cId="1318702141" sldId="620"/>
            <ac:spMk id="12" creationId="{00000000-0000-0000-0000-000000000000}"/>
          </ac:spMkLst>
        </pc:spChg>
      </pc:sldChg>
      <pc:sldChg chg="addSp modSp mod">
        <pc:chgData name="DI XF" userId="2a7889fc66a80f19" providerId="LiveId" clId="{A74CCE6F-33AF-480E-B0D1-242A08FFC172}" dt="2022-08-16T06:40:16.866" v="4244"/>
        <pc:sldMkLst>
          <pc:docMk/>
          <pc:sldMk cId="2994878493" sldId="623"/>
        </pc:sldMkLst>
        <pc:spChg chg="mod">
          <ac:chgData name="DI XF" userId="2a7889fc66a80f19" providerId="LiveId" clId="{A74CCE6F-33AF-480E-B0D1-242A08FFC172}" dt="2022-08-16T06:40:16.866" v="4244"/>
          <ac:spMkLst>
            <pc:docMk/>
            <pc:sldMk cId="2994878493" sldId="623"/>
            <ac:spMk id="2" creationId="{00000000-0000-0000-0000-000000000000}"/>
          </ac:spMkLst>
        </pc:spChg>
        <pc:spChg chg="add mod">
          <ac:chgData name="DI XF" userId="2a7889fc66a80f19" providerId="LiveId" clId="{A74CCE6F-33AF-480E-B0D1-242A08FFC172}" dt="2022-08-10T09:52:24.839" v="3976" actId="1076"/>
          <ac:spMkLst>
            <pc:docMk/>
            <pc:sldMk cId="2994878493" sldId="623"/>
            <ac:spMk id="6" creationId="{EB6C95C7-7A36-4A5B-9110-1981D6A326A0}"/>
          </ac:spMkLst>
        </pc:spChg>
        <pc:spChg chg="mod">
          <ac:chgData name="DI XF" userId="2a7889fc66a80f19" providerId="LiveId" clId="{A74CCE6F-33AF-480E-B0D1-242A08FFC172}" dt="2022-08-10T09:51:00.372" v="3925" actId="21"/>
          <ac:spMkLst>
            <pc:docMk/>
            <pc:sldMk cId="2994878493" sldId="623"/>
            <ac:spMk id="9" creationId="{00000000-0000-0000-0000-000000000000}"/>
          </ac:spMkLst>
        </pc:spChg>
        <pc:picChg chg="add mod">
          <ac:chgData name="DI XF" userId="2a7889fc66a80f19" providerId="LiveId" clId="{A74CCE6F-33AF-480E-B0D1-242A08FFC172}" dt="2022-08-10T09:52:22.713" v="3975" actId="1076"/>
          <ac:picMkLst>
            <pc:docMk/>
            <pc:sldMk cId="2994878493" sldId="623"/>
            <ac:picMk id="4" creationId="{077ABF57-07DF-44C5-A152-B11E94A1C811}"/>
          </ac:picMkLst>
        </pc:picChg>
      </pc:sldChg>
      <pc:sldChg chg="del">
        <pc:chgData name="DI XF" userId="2a7889fc66a80f19" providerId="LiveId" clId="{A74CCE6F-33AF-480E-B0D1-242A08FFC172}" dt="2022-08-04T10:56:29.890" v="113" actId="47"/>
        <pc:sldMkLst>
          <pc:docMk/>
          <pc:sldMk cId="719509088" sldId="624"/>
        </pc:sldMkLst>
      </pc:sldChg>
      <pc:sldChg chg="del">
        <pc:chgData name="DI XF" userId="2a7889fc66a80f19" providerId="LiveId" clId="{A74CCE6F-33AF-480E-B0D1-242A08FFC172}" dt="2022-08-04T11:10:09.673" v="445" actId="47"/>
        <pc:sldMkLst>
          <pc:docMk/>
          <pc:sldMk cId="2910298374" sldId="627"/>
        </pc:sldMkLst>
      </pc:sldChg>
      <pc:sldChg chg="modSp mod ord">
        <pc:chgData name="DI XF" userId="2a7889fc66a80f19" providerId="LiveId" clId="{A74CCE6F-33AF-480E-B0D1-242A08FFC172}" dt="2022-08-16T06:19:06.178" v="4029" actId="6549"/>
        <pc:sldMkLst>
          <pc:docMk/>
          <pc:sldMk cId="1331466003" sldId="629"/>
        </pc:sldMkLst>
        <pc:spChg chg="mod">
          <ac:chgData name="DI XF" userId="2a7889fc66a80f19" providerId="LiveId" clId="{A74CCE6F-33AF-480E-B0D1-242A08FFC172}" dt="2022-08-16T06:12:59.098" v="3998"/>
          <ac:spMkLst>
            <pc:docMk/>
            <pc:sldMk cId="1331466003" sldId="629"/>
            <ac:spMk id="2" creationId="{00000000-0000-0000-0000-000000000000}"/>
          </ac:spMkLst>
        </pc:spChg>
        <pc:spChg chg="mod">
          <ac:chgData name="DI XF" userId="2a7889fc66a80f19" providerId="LiveId" clId="{A74CCE6F-33AF-480E-B0D1-242A08FFC172}" dt="2022-08-16T06:19:06.178" v="4029" actId="6549"/>
          <ac:spMkLst>
            <pc:docMk/>
            <pc:sldMk cId="1331466003" sldId="629"/>
            <ac:spMk id="9" creationId="{00000000-0000-0000-0000-000000000000}"/>
          </ac:spMkLst>
        </pc:spChg>
      </pc:sldChg>
      <pc:sldChg chg="modSp">
        <pc:chgData name="DI XF" userId="2a7889fc66a80f19" providerId="LiveId" clId="{A74CCE6F-33AF-480E-B0D1-242A08FFC172}" dt="2022-08-16T06:12:59.098" v="3998"/>
        <pc:sldMkLst>
          <pc:docMk/>
          <pc:sldMk cId="2867937829" sldId="630"/>
        </pc:sldMkLst>
        <pc:spChg chg="mod">
          <ac:chgData name="DI XF" userId="2a7889fc66a80f19" providerId="LiveId" clId="{A74CCE6F-33AF-480E-B0D1-242A08FFC172}" dt="2022-08-16T06:12:59.098" v="3998"/>
          <ac:spMkLst>
            <pc:docMk/>
            <pc:sldMk cId="2867937829" sldId="630"/>
            <ac:spMk id="2" creationId="{00000000-0000-0000-0000-000000000000}"/>
          </ac:spMkLst>
        </pc:spChg>
      </pc:sldChg>
      <pc:sldChg chg="modSp del">
        <pc:chgData name="DI XF" userId="2a7889fc66a80f19" providerId="LiveId" clId="{A74CCE6F-33AF-480E-B0D1-242A08FFC172}" dt="2022-08-16T06:39:40.280" v="4241" actId="2696"/>
        <pc:sldMkLst>
          <pc:docMk/>
          <pc:sldMk cId="2026847097" sldId="631"/>
        </pc:sldMkLst>
        <pc:spChg chg="mod">
          <ac:chgData name="DI XF" userId="2a7889fc66a80f19" providerId="LiveId" clId="{A74CCE6F-33AF-480E-B0D1-242A08FFC172}" dt="2022-08-16T06:13:11.738" v="4000"/>
          <ac:spMkLst>
            <pc:docMk/>
            <pc:sldMk cId="2026847097" sldId="631"/>
            <ac:spMk id="2" creationId="{00000000-0000-0000-0000-000000000000}"/>
          </ac:spMkLst>
        </pc:spChg>
      </pc:sldChg>
      <pc:sldChg chg="del">
        <pc:chgData name="DI XF" userId="2a7889fc66a80f19" providerId="LiveId" clId="{A74CCE6F-33AF-480E-B0D1-242A08FFC172}" dt="2022-08-04T10:56:30.523" v="114" actId="47"/>
        <pc:sldMkLst>
          <pc:docMk/>
          <pc:sldMk cId="1274360586" sldId="632"/>
        </pc:sldMkLst>
      </pc:sldChg>
      <pc:sldChg chg="modSp mod">
        <pc:chgData name="DI XF" userId="2a7889fc66a80f19" providerId="LiveId" clId="{A74CCE6F-33AF-480E-B0D1-242A08FFC172}" dt="2022-08-16T06:13:05.239" v="3999"/>
        <pc:sldMkLst>
          <pc:docMk/>
          <pc:sldMk cId="4251231208" sldId="633"/>
        </pc:sldMkLst>
        <pc:spChg chg="mod">
          <ac:chgData name="DI XF" userId="2a7889fc66a80f19" providerId="LiveId" clId="{A74CCE6F-33AF-480E-B0D1-242A08FFC172}" dt="2022-08-16T06:13:05.239" v="3999"/>
          <ac:spMkLst>
            <pc:docMk/>
            <pc:sldMk cId="4251231208" sldId="633"/>
            <ac:spMk id="2" creationId="{00000000-0000-0000-0000-000000000000}"/>
          </ac:spMkLst>
        </pc:spChg>
        <pc:spChg chg="mod">
          <ac:chgData name="DI XF" userId="2a7889fc66a80f19" providerId="LiveId" clId="{A74CCE6F-33AF-480E-B0D1-242A08FFC172}" dt="2022-08-10T09:03:14.997" v="2774" actId="6549"/>
          <ac:spMkLst>
            <pc:docMk/>
            <pc:sldMk cId="4251231208" sldId="633"/>
            <ac:spMk id="9" creationId="{00000000-0000-0000-0000-000000000000}"/>
          </ac:spMkLst>
        </pc:spChg>
        <pc:picChg chg="mod">
          <ac:chgData name="DI XF" userId="2a7889fc66a80f19" providerId="LiveId" clId="{A74CCE6F-33AF-480E-B0D1-242A08FFC172}" dt="2022-08-07T06:56:48.053" v="1847" actId="1076"/>
          <ac:picMkLst>
            <pc:docMk/>
            <pc:sldMk cId="4251231208" sldId="633"/>
            <ac:picMk id="23" creationId="{00000000-0000-0000-0000-000000000000}"/>
          </ac:picMkLst>
        </pc:picChg>
      </pc:sldChg>
      <pc:sldChg chg="add del">
        <pc:chgData name="DI XF" userId="2a7889fc66a80f19" providerId="LiveId" clId="{A74CCE6F-33AF-480E-B0D1-242A08FFC172}" dt="2022-08-04T12:15:44.095" v="1506" actId="2696"/>
        <pc:sldMkLst>
          <pc:docMk/>
          <pc:sldMk cId="160989710" sldId="634"/>
        </pc:sldMkLst>
      </pc:sldChg>
      <pc:sldChg chg="add del">
        <pc:chgData name="DI XF" userId="2a7889fc66a80f19" providerId="LiveId" clId="{A74CCE6F-33AF-480E-B0D1-242A08FFC172}" dt="2022-08-07T07:26:42.731" v="2235" actId="47"/>
        <pc:sldMkLst>
          <pc:docMk/>
          <pc:sldMk cId="3981735624" sldId="634"/>
        </pc:sldMkLst>
      </pc:sldChg>
      <pc:sldChg chg="addSp modSp add mod">
        <pc:chgData name="DI XF" userId="2a7889fc66a80f19" providerId="LiveId" clId="{A74CCE6F-33AF-480E-B0D1-242A08FFC172}" dt="2022-08-16T06:12:50.321" v="3997"/>
        <pc:sldMkLst>
          <pc:docMk/>
          <pc:sldMk cId="335351294" sldId="635"/>
        </pc:sldMkLst>
        <pc:spChg chg="mod">
          <ac:chgData name="DI XF" userId="2a7889fc66a80f19" providerId="LiveId" clId="{A74CCE6F-33AF-480E-B0D1-242A08FFC172}" dt="2022-08-16T06:12:50.321" v="3997"/>
          <ac:spMkLst>
            <pc:docMk/>
            <pc:sldMk cId="335351294" sldId="635"/>
            <ac:spMk id="2" creationId="{00000000-0000-0000-0000-000000000000}"/>
          </ac:spMkLst>
        </pc:spChg>
        <pc:spChg chg="add mod">
          <ac:chgData name="DI XF" userId="2a7889fc66a80f19" providerId="LiveId" clId="{A74CCE6F-33AF-480E-B0D1-242A08FFC172}" dt="2022-08-04T10:55:27.579" v="100" actId="207"/>
          <ac:spMkLst>
            <pc:docMk/>
            <pc:sldMk cId="335351294" sldId="635"/>
            <ac:spMk id="5" creationId="{4E623789-D57F-4BAF-992A-CA83B13B967F}"/>
          </ac:spMkLst>
        </pc:spChg>
        <pc:spChg chg="mod">
          <ac:chgData name="DI XF" userId="2a7889fc66a80f19" providerId="LiveId" clId="{A74CCE6F-33AF-480E-B0D1-242A08FFC172}" dt="2022-08-04T10:52:30.148" v="42" actId="5793"/>
          <ac:spMkLst>
            <pc:docMk/>
            <pc:sldMk cId="335351294" sldId="635"/>
            <ac:spMk id="9" creationId="{00000000-0000-0000-0000-000000000000}"/>
          </ac:spMkLst>
        </pc:spChg>
        <pc:graphicFrameChg chg="add mod">
          <ac:chgData name="DI XF" userId="2a7889fc66a80f19" providerId="LiveId" clId="{A74CCE6F-33AF-480E-B0D1-242A08FFC172}" dt="2022-08-04T10:55:07.082" v="95"/>
          <ac:graphicFrameMkLst>
            <pc:docMk/>
            <pc:sldMk cId="335351294" sldId="635"/>
            <ac:graphicFrameMk id="4" creationId="{7AB4E0DB-AE48-4A51-82B2-200FD44F90A3}"/>
          </ac:graphicFrameMkLst>
        </pc:graphicFrameChg>
      </pc:sldChg>
      <pc:sldChg chg="modSp add mod modNotesTx">
        <pc:chgData name="DI XF" userId="2a7889fc66a80f19" providerId="LiveId" clId="{A74CCE6F-33AF-480E-B0D1-242A08FFC172}" dt="2022-08-16T06:17:45.047" v="4024" actId="14100"/>
        <pc:sldMkLst>
          <pc:docMk/>
          <pc:sldMk cId="3313432578" sldId="636"/>
        </pc:sldMkLst>
        <pc:spChg chg="mod">
          <ac:chgData name="DI XF" userId="2a7889fc66a80f19" providerId="LiveId" clId="{A74CCE6F-33AF-480E-B0D1-242A08FFC172}" dt="2022-08-16T06:12:50.321" v="3997"/>
          <ac:spMkLst>
            <pc:docMk/>
            <pc:sldMk cId="3313432578" sldId="636"/>
            <ac:spMk id="2" creationId="{00000000-0000-0000-0000-000000000000}"/>
          </ac:spMkLst>
        </pc:spChg>
        <pc:spChg chg="mod">
          <ac:chgData name="DI XF" userId="2a7889fc66a80f19" providerId="LiveId" clId="{A74CCE6F-33AF-480E-B0D1-242A08FFC172}" dt="2022-08-16T06:17:45.047" v="4024" actId="14100"/>
          <ac:spMkLst>
            <pc:docMk/>
            <pc:sldMk cId="3313432578" sldId="636"/>
            <ac:spMk id="5" creationId="{4E623789-D57F-4BAF-992A-CA83B13B967F}"/>
          </ac:spMkLst>
        </pc:spChg>
      </pc:sldChg>
      <pc:sldChg chg="modSp add mod modNotesTx">
        <pc:chgData name="DI XF" userId="2a7889fc66a80f19" providerId="LiveId" clId="{A74CCE6F-33AF-480E-B0D1-242A08FFC172}" dt="2022-08-16T06:18:15.540" v="4028" actId="207"/>
        <pc:sldMkLst>
          <pc:docMk/>
          <pc:sldMk cId="3445742858" sldId="637"/>
        </pc:sldMkLst>
        <pc:spChg chg="mod">
          <ac:chgData name="DI XF" userId="2a7889fc66a80f19" providerId="LiveId" clId="{A74CCE6F-33AF-480E-B0D1-242A08FFC172}" dt="2022-08-16T06:12:50.321" v="3997"/>
          <ac:spMkLst>
            <pc:docMk/>
            <pc:sldMk cId="3445742858" sldId="637"/>
            <ac:spMk id="2" creationId="{00000000-0000-0000-0000-000000000000}"/>
          </ac:spMkLst>
        </pc:spChg>
        <pc:spChg chg="mod">
          <ac:chgData name="DI XF" userId="2a7889fc66a80f19" providerId="LiveId" clId="{A74CCE6F-33AF-480E-B0D1-242A08FFC172}" dt="2022-08-16T06:18:15.540" v="4028" actId="207"/>
          <ac:spMkLst>
            <pc:docMk/>
            <pc:sldMk cId="3445742858" sldId="637"/>
            <ac:spMk id="5" creationId="{4E623789-D57F-4BAF-992A-CA83B13B967F}"/>
          </ac:spMkLst>
        </pc:spChg>
      </pc:sldChg>
      <pc:sldChg chg="delSp modSp add mod modNotesTx">
        <pc:chgData name="DI XF" userId="2a7889fc66a80f19" providerId="LiveId" clId="{A74CCE6F-33AF-480E-B0D1-242A08FFC172}" dt="2022-08-16T06:19:25.900" v="4030" actId="20577"/>
        <pc:sldMkLst>
          <pc:docMk/>
          <pc:sldMk cId="926502384" sldId="638"/>
        </pc:sldMkLst>
        <pc:spChg chg="mod">
          <ac:chgData name="DI XF" userId="2a7889fc66a80f19" providerId="LiveId" clId="{A74CCE6F-33AF-480E-B0D1-242A08FFC172}" dt="2022-08-16T06:12:59.098" v="3998"/>
          <ac:spMkLst>
            <pc:docMk/>
            <pc:sldMk cId="926502384" sldId="638"/>
            <ac:spMk id="2" creationId="{00000000-0000-0000-0000-000000000000}"/>
          </ac:spMkLst>
        </pc:spChg>
        <pc:spChg chg="del mod">
          <ac:chgData name="DI XF" userId="2a7889fc66a80f19" providerId="LiveId" clId="{A74CCE6F-33AF-480E-B0D1-242A08FFC172}" dt="2022-08-04T11:08:26.643" v="411" actId="478"/>
          <ac:spMkLst>
            <pc:docMk/>
            <pc:sldMk cId="926502384" sldId="638"/>
            <ac:spMk id="5" creationId="{4E623789-D57F-4BAF-992A-CA83B13B967F}"/>
          </ac:spMkLst>
        </pc:spChg>
        <pc:graphicFrameChg chg="mod">
          <ac:chgData name="DI XF" userId="2a7889fc66a80f19" providerId="LiveId" clId="{A74CCE6F-33AF-480E-B0D1-242A08FFC172}" dt="2022-08-16T06:19:25.900" v="4030" actId="20577"/>
          <ac:graphicFrameMkLst>
            <pc:docMk/>
            <pc:sldMk cId="926502384" sldId="638"/>
            <ac:graphicFrameMk id="4" creationId="{7AB4E0DB-AE48-4A51-82B2-200FD44F90A3}"/>
          </ac:graphicFrameMkLst>
        </pc:graphicFrameChg>
      </pc:sldChg>
      <pc:sldChg chg="addSp delSp modSp add del mod modNotesTx">
        <pc:chgData name="DI XF" userId="2a7889fc66a80f19" providerId="LiveId" clId="{A74CCE6F-33AF-480E-B0D1-242A08FFC172}" dt="2022-08-16T06:19:39.203" v="4033" actId="47"/>
        <pc:sldMkLst>
          <pc:docMk/>
          <pc:sldMk cId="860649352" sldId="639"/>
        </pc:sldMkLst>
        <pc:spChg chg="mod">
          <ac:chgData name="DI XF" userId="2a7889fc66a80f19" providerId="LiveId" clId="{A74CCE6F-33AF-480E-B0D1-242A08FFC172}" dt="2022-08-16T06:12:59.098" v="3998"/>
          <ac:spMkLst>
            <pc:docMk/>
            <pc:sldMk cId="860649352" sldId="639"/>
            <ac:spMk id="2" creationId="{00000000-0000-0000-0000-000000000000}"/>
          </ac:spMkLst>
        </pc:spChg>
        <pc:spChg chg="del mod">
          <ac:chgData name="DI XF" userId="2a7889fc66a80f19" providerId="LiveId" clId="{A74CCE6F-33AF-480E-B0D1-242A08FFC172}" dt="2022-08-16T06:19:35.212" v="4032" actId="478"/>
          <ac:spMkLst>
            <pc:docMk/>
            <pc:sldMk cId="860649352" sldId="639"/>
            <ac:spMk id="5" creationId="{4E623789-D57F-4BAF-992A-CA83B13B967F}"/>
          </ac:spMkLst>
        </pc:spChg>
        <pc:spChg chg="add mod">
          <ac:chgData name="DI XF" userId="2a7889fc66a80f19" providerId="LiveId" clId="{A74CCE6F-33AF-480E-B0D1-242A08FFC172}" dt="2022-08-04T11:07:58.473" v="405" actId="1076"/>
          <ac:spMkLst>
            <pc:docMk/>
            <pc:sldMk cId="860649352" sldId="639"/>
            <ac:spMk id="6" creationId="{9B829480-6ECA-4533-BA48-22A11C6E00D6}"/>
          </ac:spMkLst>
        </pc:spChg>
        <pc:graphicFrameChg chg="mod">
          <ac:chgData name="DI XF" userId="2a7889fc66a80f19" providerId="LiveId" clId="{A74CCE6F-33AF-480E-B0D1-242A08FFC172}" dt="2022-08-16T06:19:29.396" v="4031" actId="20577"/>
          <ac:graphicFrameMkLst>
            <pc:docMk/>
            <pc:sldMk cId="860649352" sldId="639"/>
            <ac:graphicFrameMk id="4" creationId="{7AB4E0DB-AE48-4A51-82B2-200FD44F90A3}"/>
          </ac:graphicFrameMkLst>
        </pc:graphicFrameChg>
      </pc:sldChg>
      <pc:sldChg chg="delSp modSp add mod modNotesTx">
        <pc:chgData name="DI XF" userId="2a7889fc66a80f19" providerId="LiveId" clId="{A74CCE6F-33AF-480E-B0D1-242A08FFC172}" dt="2022-08-16T06:20:08.130" v="4037"/>
        <pc:sldMkLst>
          <pc:docMk/>
          <pc:sldMk cId="1385824544" sldId="640"/>
        </pc:sldMkLst>
        <pc:spChg chg="mod">
          <ac:chgData name="DI XF" userId="2a7889fc66a80f19" providerId="LiveId" clId="{A74CCE6F-33AF-480E-B0D1-242A08FFC172}" dt="2022-08-16T06:20:08.130" v="4037"/>
          <ac:spMkLst>
            <pc:docMk/>
            <pc:sldMk cId="1385824544" sldId="640"/>
            <ac:spMk id="2" creationId="{00000000-0000-0000-0000-000000000000}"/>
          </ac:spMkLst>
        </pc:spChg>
        <pc:spChg chg="mod">
          <ac:chgData name="DI XF" userId="2a7889fc66a80f19" providerId="LiveId" clId="{A74CCE6F-33AF-480E-B0D1-242A08FFC172}" dt="2022-08-16T06:19:53.317" v="4035" actId="14100"/>
          <ac:spMkLst>
            <pc:docMk/>
            <pc:sldMk cId="1385824544" sldId="640"/>
            <ac:spMk id="5" creationId="{4E623789-D57F-4BAF-992A-CA83B13B967F}"/>
          </ac:spMkLst>
        </pc:spChg>
        <pc:spChg chg="del">
          <ac:chgData name="DI XF" userId="2a7889fc66a80f19" providerId="LiveId" clId="{A74CCE6F-33AF-480E-B0D1-242A08FFC172}" dt="2022-08-04T11:08:37.652" v="415" actId="478"/>
          <ac:spMkLst>
            <pc:docMk/>
            <pc:sldMk cId="1385824544" sldId="640"/>
            <ac:spMk id="6" creationId="{9B829480-6ECA-4533-BA48-22A11C6E00D6}"/>
          </ac:spMkLst>
        </pc:spChg>
        <pc:graphicFrameChg chg="mod">
          <ac:chgData name="DI XF" userId="2a7889fc66a80f19" providerId="LiveId" clId="{A74CCE6F-33AF-480E-B0D1-242A08FFC172}" dt="2022-08-16T06:19:41.690" v="4034" actId="20577"/>
          <ac:graphicFrameMkLst>
            <pc:docMk/>
            <pc:sldMk cId="1385824544" sldId="640"/>
            <ac:graphicFrameMk id="4" creationId="{7AB4E0DB-AE48-4A51-82B2-200FD44F90A3}"/>
          </ac:graphicFrameMkLst>
        </pc:graphicFrameChg>
      </pc:sldChg>
      <pc:sldChg chg="addSp delSp modSp add mod modNotesTx">
        <pc:chgData name="DI XF" userId="2a7889fc66a80f19" providerId="LiveId" clId="{A74CCE6F-33AF-480E-B0D1-242A08FFC172}" dt="2022-08-16T06:21:05.206" v="4046" actId="207"/>
        <pc:sldMkLst>
          <pc:docMk/>
          <pc:sldMk cId="1680802325" sldId="641"/>
        </pc:sldMkLst>
        <pc:spChg chg="mod">
          <ac:chgData name="DI XF" userId="2a7889fc66a80f19" providerId="LiveId" clId="{A74CCE6F-33AF-480E-B0D1-242A08FFC172}" dt="2022-08-16T06:20:12.325" v="4039"/>
          <ac:spMkLst>
            <pc:docMk/>
            <pc:sldMk cId="1680802325" sldId="641"/>
            <ac:spMk id="2" creationId="{00000000-0000-0000-0000-000000000000}"/>
          </ac:spMkLst>
        </pc:spChg>
        <pc:spChg chg="add mod">
          <ac:chgData name="DI XF" userId="2a7889fc66a80f19" providerId="LiveId" clId="{A74CCE6F-33AF-480E-B0D1-242A08FFC172}" dt="2022-08-16T06:21:05.206" v="4046" actId="207"/>
          <ac:spMkLst>
            <pc:docMk/>
            <pc:sldMk cId="1680802325" sldId="641"/>
            <ac:spMk id="5" creationId="{1EBC36BB-FDA1-4EB3-BF3A-0E7839290A84}"/>
          </ac:spMkLst>
        </pc:spChg>
        <pc:spChg chg="del">
          <ac:chgData name="DI XF" userId="2a7889fc66a80f19" providerId="LiveId" clId="{A74CCE6F-33AF-480E-B0D1-242A08FFC172}" dt="2022-08-04T11:10:53.877" v="474" actId="478"/>
          <ac:spMkLst>
            <pc:docMk/>
            <pc:sldMk cId="1680802325" sldId="641"/>
            <ac:spMk id="5" creationId="{4E623789-D57F-4BAF-992A-CA83B13B967F}"/>
          </ac:spMkLst>
        </pc:spChg>
        <pc:graphicFrameChg chg="mod modGraphic">
          <ac:chgData name="DI XF" userId="2a7889fc66a80f19" providerId="LiveId" clId="{A74CCE6F-33AF-480E-B0D1-242A08FFC172}" dt="2022-08-16T06:20:38.067" v="4044" actId="20577"/>
          <ac:graphicFrameMkLst>
            <pc:docMk/>
            <pc:sldMk cId="1680802325" sldId="641"/>
            <ac:graphicFrameMk id="4" creationId="{7AB4E0DB-AE48-4A51-82B2-200FD44F90A3}"/>
          </ac:graphicFrameMkLst>
        </pc:graphicFrameChg>
      </pc:sldChg>
      <pc:sldChg chg="delSp modSp add mod modNotesTx">
        <pc:chgData name="DI XF" userId="2a7889fc66a80f19" providerId="LiveId" clId="{A74CCE6F-33AF-480E-B0D1-242A08FFC172}" dt="2022-08-16T06:21:55.283" v="4047" actId="20577"/>
        <pc:sldMkLst>
          <pc:docMk/>
          <pc:sldMk cId="2490664430" sldId="642"/>
        </pc:sldMkLst>
        <pc:spChg chg="mod">
          <ac:chgData name="DI XF" userId="2a7889fc66a80f19" providerId="LiveId" clId="{A74CCE6F-33AF-480E-B0D1-242A08FFC172}" dt="2022-08-16T06:13:05.239" v="3999"/>
          <ac:spMkLst>
            <pc:docMk/>
            <pc:sldMk cId="2490664430" sldId="642"/>
            <ac:spMk id="2" creationId="{00000000-0000-0000-0000-000000000000}"/>
          </ac:spMkLst>
        </pc:spChg>
        <pc:spChg chg="del">
          <ac:chgData name="DI XF" userId="2a7889fc66a80f19" providerId="LiveId" clId="{A74CCE6F-33AF-480E-B0D1-242A08FFC172}" dt="2022-08-04T11:38:55.220" v="811" actId="478"/>
          <ac:spMkLst>
            <pc:docMk/>
            <pc:sldMk cId="2490664430" sldId="642"/>
            <ac:spMk id="5" creationId="{4E623789-D57F-4BAF-992A-CA83B13B967F}"/>
          </ac:spMkLst>
        </pc:spChg>
        <pc:graphicFrameChg chg="mod">
          <ac:chgData name="DI XF" userId="2a7889fc66a80f19" providerId="LiveId" clId="{A74CCE6F-33AF-480E-B0D1-242A08FFC172}" dt="2022-08-16T06:21:55.283" v="4047" actId="20577"/>
          <ac:graphicFrameMkLst>
            <pc:docMk/>
            <pc:sldMk cId="2490664430" sldId="642"/>
            <ac:graphicFrameMk id="4" creationId="{7AB4E0DB-AE48-4A51-82B2-200FD44F90A3}"/>
          </ac:graphicFrameMkLst>
        </pc:graphicFrameChg>
      </pc:sldChg>
      <pc:sldChg chg="addSp modSp add mod modNotesTx">
        <pc:chgData name="DI XF" userId="2a7889fc66a80f19" providerId="LiveId" clId="{A74CCE6F-33AF-480E-B0D1-242A08FFC172}" dt="2022-08-16T06:31:06.917" v="4150"/>
        <pc:sldMkLst>
          <pc:docMk/>
          <pc:sldMk cId="287993521" sldId="643"/>
        </pc:sldMkLst>
        <pc:spChg chg="mod">
          <ac:chgData name="DI XF" userId="2a7889fc66a80f19" providerId="LiveId" clId="{A74CCE6F-33AF-480E-B0D1-242A08FFC172}" dt="2022-08-16T06:31:06.917" v="4150"/>
          <ac:spMkLst>
            <pc:docMk/>
            <pc:sldMk cId="287993521" sldId="643"/>
            <ac:spMk id="2" creationId="{00000000-0000-0000-0000-000000000000}"/>
          </ac:spMkLst>
        </pc:spChg>
        <pc:spChg chg="add mod">
          <ac:chgData name="DI XF" userId="2a7889fc66a80f19" providerId="LiveId" clId="{A74CCE6F-33AF-480E-B0D1-242A08FFC172}" dt="2022-08-10T09:07:32.246" v="2841" actId="14100"/>
          <ac:spMkLst>
            <pc:docMk/>
            <pc:sldMk cId="287993521" sldId="643"/>
            <ac:spMk id="5" creationId="{2747DC24-F84F-4A63-94EF-60831D3DD636}"/>
          </ac:spMkLst>
        </pc:spChg>
      </pc:sldChg>
      <pc:sldChg chg="delSp modSp add del mod modNotesTx">
        <pc:chgData name="DI XF" userId="2a7889fc66a80f19" providerId="LiveId" clId="{A74CCE6F-33AF-480E-B0D1-242A08FFC172}" dt="2022-08-16T06:33:38.062" v="4219" actId="47"/>
        <pc:sldMkLst>
          <pc:docMk/>
          <pc:sldMk cId="3626055391" sldId="644"/>
        </pc:sldMkLst>
        <pc:spChg chg="mod">
          <ac:chgData name="DI XF" userId="2a7889fc66a80f19" providerId="LiveId" clId="{A74CCE6F-33AF-480E-B0D1-242A08FFC172}" dt="2022-08-16T06:13:11.738" v="4000"/>
          <ac:spMkLst>
            <pc:docMk/>
            <pc:sldMk cId="3626055391" sldId="644"/>
            <ac:spMk id="2" creationId="{00000000-0000-0000-0000-000000000000}"/>
          </ac:spMkLst>
        </pc:spChg>
        <pc:spChg chg="del mod">
          <ac:chgData name="DI XF" userId="2a7889fc66a80f19" providerId="LiveId" clId="{A74CCE6F-33AF-480E-B0D1-242A08FFC172}" dt="2022-08-16T06:33:15.708" v="4217" actId="478"/>
          <ac:spMkLst>
            <pc:docMk/>
            <pc:sldMk cId="3626055391" sldId="644"/>
            <ac:spMk id="5" creationId="{2747DC24-F84F-4A63-94EF-60831D3DD636}"/>
          </ac:spMkLst>
        </pc:spChg>
        <pc:graphicFrameChg chg="mod">
          <ac:chgData name="DI XF" userId="2a7889fc66a80f19" providerId="LiveId" clId="{A74CCE6F-33AF-480E-B0D1-242A08FFC172}" dt="2022-08-04T11:48:25.508" v="968" actId="20577"/>
          <ac:graphicFrameMkLst>
            <pc:docMk/>
            <pc:sldMk cId="3626055391" sldId="644"/>
            <ac:graphicFrameMk id="4" creationId="{7AB4E0DB-AE48-4A51-82B2-200FD44F90A3}"/>
          </ac:graphicFrameMkLst>
        </pc:graphicFrameChg>
      </pc:sldChg>
      <pc:sldChg chg="modSp add del mod">
        <pc:chgData name="DI XF" userId="2a7889fc66a80f19" providerId="LiveId" clId="{A74CCE6F-33AF-480E-B0D1-242A08FFC172}" dt="2022-08-16T06:39:40.280" v="4241" actId="2696"/>
        <pc:sldMkLst>
          <pc:docMk/>
          <pc:sldMk cId="4203377583" sldId="645"/>
        </pc:sldMkLst>
        <pc:spChg chg="mod">
          <ac:chgData name="DI XF" userId="2a7889fc66a80f19" providerId="LiveId" clId="{A74CCE6F-33AF-480E-B0D1-242A08FFC172}" dt="2022-08-16T06:13:11.738" v="4000"/>
          <ac:spMkLst>
            <pc:docMk/>
            <pc:sldMk cId="4203377583" sldId="645"/>
            <ac:spMk id="2" creationId="{00000000-0000-0000-0000-000000000000}"/>
          </ac:spMkLst>
        </pc:spChg>
        <pc:spChg chg="mod">
          <ac:chgData name="DI XF" userId="2a7889fc66a80f19" providerId="LiveId" clId="{A74CCE6F-33AF-480E-B0D1-242A08FFC172}" dt="2022-08-04T11:50:29.129" v="998" actId="14100"/>
          <ac:spMkLst>
            <pc:docMk/>
            <pc:sldMk cId="4203377583" sldId="645"/>
            <ac:spMk id="5" creationId="{2747DC24-F84F-4A63-94EF-60831D3DD636}"/>
          </ac:spMkLst>
        </pc:spChg>
        <pc:graphicFrameChg chg="mod">
          <ac:chgData name="DI XF" userId="2a7889fc66a80f19" providerId="LiveId" clId="{A74CCE6F-33AF-480E-B0D1-242A08FFC172}" dt="2022-08-04T11:49:48.305" v="981" actId="1076"/>
          <ac:graphicFrameMkLst>
            <pc:docMk/>
            <pc:sldMk cId="4203377583" sldId="645"/>
            <ac:graphicFrameMk id="4" creationId="{7AB4E0DB-AE48-4A51-82B2-200FD44F90A3}"/>
          </ac:graphicFrameMkLst>
        </pc:graphicFrameChg>
      </pc:sldChg>
      <pc:sldChg chg="modSp add del mod modNotesTx">
        <pc:chgData name="DI XF" userId="2a7889fc66a80f19" providerId="LiveId" clId="{A74CCE6F-33AF-480E-B0D1-242A08FFC172}" dt="2022-08-16T06:39:40.280" v="4241" actId="2696"/>
        <pc:sldMkLst>
          <pc:docMk/>
          <pc:sldMk cId="122594102" sldId="646"/>
        </pc:sldMkLst>
        <pc:spChg chg="mod">
          <ac:chgData name="DI XF" userId="2a7889fc66a80f19" providerId="LiveId" clId="{A74CCE6F-33AF-480E-B0D1-242A08FFC172}" dt="2022-08-16T06:13:11.738" v="4000"/>
          <ac:spMkLst>
            <pc:docMk/>
            <pc:sldMk cId="122594102" sldId="646"/>
            <ac:spMk id="2" creationId="{00000000-0000-0000-0000-000000000000}"/>
          </ac:spMkLst>
        </pc:spChg>
        <pc:spChg chg="mod">
          <ac:chgData name="DI XF" userId="2a7889fc66a80f19" providerId="LiveId" clId="{A74CCE6F-33AF-480E-B0D1-242A08FFC172}" dt="2022-08-16T06:36:18.411" v="4238" actId="5793"/>
          <ac:spMkLst>
            <pc:docMk/>
            <pc:sldMk cId="122594102" sldId="646"/>
            <ac:spMk id="5" creationId="{2747DC24-F84F-4A63-94EF-60831D3DD636}"/>
          </ac:spMkLst>
        </pc:spChg>
      </pc:sldChg>
      <pc:sldChg chg="modSp add mod modNotesTx">
        <pc:chgData name="DI XF" userId="2a7889fc66a80f19" providerId="LiveId" clId="{A74CCE6F-33AF-480E-B0D1-242A08FFC172}" dt="2022-08-16T06:39:59.882" v="4242"/>
        <pc:sldMkLst>
          <pc:docMk/>
          <pc:sldMk cId="1125258455" sldId="647"/>
        </pc:sldMkLst>
        <pc:spChg chg="mod">
          <ac:chgData name="DI XF" userId="2a7889fc66a80f19" providerId="LiveId" clId="{A74CCE6F-33AF-480E-B0D1-242A08FFC172}" dt="2022-08-16T06:39:59.882" v="4242"/>
          <ac:spMkLst>
            <pc:docMk/>
            <pc:sldMk cId="1125258455" sldId="647"/>
            <ac:spMk id="2" creationId="{00000000-0000-0000-0000-000000000000}"/>
          </ac:spMkLst>
        </pc:spChg>
        <pc:spChg chg="mod">
          <ac:chgData name="DI XF" userId="2a7889fc66a80f19" providerId="LiveId" clId="{A74CCE6F-33AF-480E-B0D1-242A08FFC172}" dt="2022-08-10T09:11:01.348" v="2887" actId="14100"/>
          <ac:spMkLst>
            <pc:docMk/>
            <pc:sldMk cId="1125258455" sldId="647"/>
            <ac:spMk id="5" creationId="{2747DC24-F84F-4A63-94EF-60831D3DD636}"/>
          </ac:spMkLst>
        </pc:spChg>
        <pc:graphicFrameChg chg="mod">
          <ac:chgData name="DI XF" userId="2a7889fc66a80f19" providerId="LiveId" clId="{A74CCE6F-33AF-480E-B0D1-242A08FFC172}" dt="2022-08-04T11:56:24.476" v="1143" actId="20577"/>
          <ac:graphicFrameMkLst>
            <pc:docMk/>
            <pc:sldMk cId="1125258455" sldId="647"/>
            <ac:graphicFrameMk id="4" creationId="{7AB4E0DB-AE48-4A51-82B2-200FD44F90A3}"/>
          </ac:graphicFrameMkLst>
        </pc:graphicFrameChg>
      </pc:sldChg>
      <pc:sldChg chg="addSp delSp modSp add del mod delAnim modAnim modNotesTx">
        <pc:chgData name="DI XF" userId="2a7889fc66a80f19" providerId="LiveId" clId="{A74CCE6F-33AF-480E-B0D1-242A08FFC172}" dt="2022-08-16T06:39:59.882" v="4242"/>
        <pc:sldMkLst>
          <pc:docMk/>
          <pc:sldMk cId="4032507179" sldId="648"/>
        </pc:sldMkLst>
        <pc:spChg chg="mod">
          <ac:chgData name="DI XF" userId="2a7889fc66a80f19" providerId="LiveId" clId="{A74CCE6F-33AF-480E-B0D1-242A08FFC172}" dt="2022-08-16T06:39:59.882" v="4242"/>
          <ac:spMkLst>
            <pc:docMk/>
            <pc:sldMk cId="4032507179" sldId="648"/>
            <ac:spMk id="2" creationId="{00000000-0000-0000-0000-000000000000}"/>
          </ac:spMkLst>
        </pc:spChg>
        <pc:spChg chg="del mod ord">
          <ac:chgData name="DI XF" userId="2a7889fc66a80f19" providerId="LiveId" clId="{A74CCE6F-33AF-480E-B0D1-242A08FFC172}" dt="2022-08-10T09:10:37.020" v="2882" actId="478"/>
          <ac:spMkLst>
            <pc:docMk/>
            <pc:sldMk cId="4032507179" sldId="648"/>
            <ac:spMk id="5" creationId="{2747DC24-F84F-4A63-94EF-60831D3DD636}"/>
          </ac:spMkLst>
        </pc:spChg>
        <pc:spChg chg="add del mod modCrop">
          <ac:chgData name="DI XF" userId="2a7889fc66a80f19" providerId="LiveId" clId="{A74CCE6F-33AF-480E-B0D1-242A08FFC172}" dt="2022-08-07T07:12:35.562" v="2077" actId="21"/>
          <ac:spMkLst>
            <pc:docMk/>
            <pc:sldMk cId="4032507179" sldId="648"/>
            <ac:spMk id="7" creationId="{E174711B-7424-43FD-BCB6-0FBA39C016FB}"/>
          </ac:spMkLst>
        </pc:spChg>
        <pc:graphicFrameChg chg="add del mod">
          <ac:chgData name="DI XF" userId="2a7889fc66a80f19" providerId="LiveId" clId="{A74CCE6F-33AF-480E-B0D1-242A08FFC172}" dt="2022-08-07T07:09:55.326" v="2052" actId="478"/>
          <ac:graphicFrameMkLst>
            <pc:docMk/>
            <pc:sldMk cId="4032507179" sldId="648"/>
            <ac:graphicFrameMk id="3" creationId="{B62ADB58-7226-4797-91B2-A419980A29D2}"/>
          </ac:graphicFrameMkLst>
        </pc:graphicFrameChg>
        <pc:graphicFrameChg chg="modGraphic">
          <ac:chgData name="DI XF" userId="2a7889fc66a80f19" providerId="LiveId" clId="{A74CCE6F-33AF-480E-B0D1-242A08FFC172}" dt="2022-08-10T09:13:32.308" v="2926" actId="207"/>
          <ac:graphicFrameMkLst>
            <pc:docMk/>
            <pc:sldMk cId="4032507179" sldId="648"/>
            <ac:graphicFrameMk id="4" creationId="{7AB4E0DB-AE48-4A51-82B2-200FD44F90A3}"/>
          </ac:graphicFrameMkLst>
        </pc:graphicFrameChg>
        <pc:graphicFrameChg chg="add del mod">
          <ac:chgData name="DI XF" userId="2a7889fc66a80f19" providerId="LiveId" clId="{A74CCE6F-33AF-480E-B0D1-242A08FFC172}" dt="2022-08-10T09:10:39.676" v="2883" actId="478"/>
          <ac:graphicFrameMkLst>
            <pc:docMk/>
            <pc:sldMk cId="4032507179" sldId="648"/>
            <ac:graphicFrameMk id="6" creationId="{B604F50A-99F1-4738-802B-51E167BF618D}"/>
          </ac:graphicFrameMkLst>
        </pc:graphicFrameChg>
      </pc:sldChg>
      <pc:sldChg chg="delSp modSp add mod delAnim modNotesTx">
        <pc:chgData name="DI XF" userId="2a7889fc66a80f19" providerId="LiveId" clId="{A74CCE6F-33AF-480E-B0D1-242A08FFC172}" dt="2022-08-16T06:39:59.882" v="4242"/>
        <pc:sldMkLst>
          <pc:docMk/>
          <pc:sldMk cId="3291408386" sldId="649"/>
        </pc:sldMkLst>
        <pc:spChg chg="mod">
          <ac:chgData name="DI XF" userId="2a7889fc66a80f19" providerId="LiveId" clId="{A74CCE6F-33AF-480E-B0D1-242A08FFC172}" dt="2022-08-16T06:39:59.882" v="4242"/>
          <ac:spMkLst>
            <pc:docMk/>
            <pc:sldMk cId="3291408386" sldId="649"/>
            <ac:spMk id="2" creationId="{00000000-0000-0000-0000-000000000000}"/>
          </ac:spMkLst>
        </pc:spChg>
        <pc:spChg chg="mod">
          <ac:chgData name="DI XF" userId="2a7889fc66a80f19" providerId="LiveId" clId="{A74CCE6F-33AF-480E-B0D1-242A08FFC172}" dt="2022-08-04T12:02:28.673" v="1250" actId="14100"/>
          <ac:spMkLst>
            <pc:docMk/>
            <pc:sldMk cId="3291408386" sldId="649"/>
            <ac:spMk id="5" creationId="{2747DC24-F84F-4A63-94EF-60831D3DD636}"/>
          </ac:spMkLst>
        </pc:spChg>
        <pc:graphicFrameChg chg="del">
          <ac:chgData name="DI XF" userId="2a7889fc66a80f19" providerId="LiveId" clId="{A74CCE6F-33AF-480E-B0D1-242A08FFC172}" dt="2022-08-04T12:01:07.876" v="1228" actId="478"/>
          <ac:graphicFrameMkLst>
            <pc:docMk/>
            <pc:sldMk cId="3291408386" sldId="649"/>
            <ac:graphicFrameMk id="6" creationId="{B604F50A-99F1-4738-802B-51E167BF618D}"/>
          </ac:graphicFrameMkLst>
        </pc:graphicFrameChg>
      </pc:sldChg>
      <pc:sldChg chg="addSp delSp modSp add del mod modNotesTx">
        <pc:chgData name="DI XF" userId="2a7889fc66a80f19" providerId="LiveId" clId="{A74CCE6F-33AF-480E-B0D1-242A08FFC172}" dt="2022-08-04T12:17:33.490" v="1526" actId="47"/>
        <pc:sldMkLst>
          <pc:docMk/>
          <pc:sldMk cId="2252607389" sldId="650"/>
        </pc:sldMkLst>
        <pc:spChg chg="mod">
          <ac:chgData name="DI XF" userId="2a7889fc66a80f19" providerId="LiveId" clId="{A74CCE6F-33AF-480E-B0D1-242A08FFC172}" dt="2022-08-04T12:02:55.557" v="1254"/>
          <ac:spMkLst>
            <pc:docMk/>
            <pc:sldMk cId="2252607389" sldId="650"/>
            <ac:spMk id="2" creationId="{00000000-0000-0000-0000-000000000000}"/>
          </ac:spMkLst>
        </pc:spChg>
        <pc:spChg chg="add del">
          <ac:chgData name="DI XF" userId="2a7889fc66a80f19" providerId="LiveId" clId="{A74CCE6F-33AF-480E-B0D1-242A08FFC172}" dt="2022-08-04T12:12:06.796" v="1475" actId="478"/>
          <ac:spMkLst>
            <pc:docMk/>
            <pc:sldMk cId="2252607389" sldId="650"/>
            <ac:spMk id="5" creationId="{2747DC24-F84F-4A63-94EF-60831D3DD636}"/>
          </ac:spMkLst>
        </pc:spChg>
        <pc:graphicFrameChg chg="mod">
          <ac:chgData name="DI XF" userId="2a7889fc66a80f19" providerId="LiveId" clId="{A74CCE6F-33AF-480E-B0D1-242A08FFC172}" dt="2022-08-04T12:12:04.032" v="1474" actId="1076"/>
          <ac:graphicFrameMkLst>
            <pc:docMk/>
            <pc:sldMk cId="2252607389" sldId="650"/>
            <ac:graphicFrameMk id="4" creationId="{7AB4E0DB-AE48-4A51-82B2-200FD44F90A3}"/>
          </ac:graphicFrameMkLst>
        </pc:graphicFrameChg>
      </pc:sldChg>
      <pc:sldChg chg="modSp add mod modNotesTx">
        <pc:chgData name="DI XF" userId="2a7889fc66a80f19" providerId="LiveId" clId="{A74CCE6F-33AF-480E-B0D1-242A08FFC172}" dt="2022-08-16T06:40:08.140" v="4243"/>
        <pc:sldMkLst>
          <pc:docMk/>
          <pc:sldMk cId="1072217441" sldId="651"/>
        </pc:sldMkLst>
        <pc:spChg chg="mod">
          <ac:chgData name="DI XF" userId="2a7889fc66a80f19" providerId="LiveId" clId="{A74CCE6F-33AF-480E-B0D1-242A08FFC172}" dt="2022-08-16T06:40:08.140" v="4243"/>
          <ac:spMkLst>
            <pc:docMk/>
            <pc:sldMk cId="1072217441" sldId="651"/>
            <ac:spMk id="2" creationId="{00000000-0000-0000-0000-000000000000}"/>
          </ac:spMkLst>
        </pc:spChg>
        <pc:spChg chg="mod">
          <ac:chgData name="DI XF" userId="2a7889fc66a80f19" providerId="LiveId" clId="{A74CCE6F-33AF-480E-B0D1-242A08FFC172}" dt="2022-08-10T09:42:10.026" v="3811" actId="6549"/>
          <ac:spMkLst>
            <pc:docMk/>
            <pc:sldMk cId="1072217441" sldId="651"/>
            <ac:spMk id="5" creationId="{2747DC24-F84F-4A63-94EF-60831D3DD636}"/>
          </ac:spMkLst>
        </pc:spChg>
        <pc:graphicFrameChg chg="mod">
          <ac:chgData name="DI XF" userId="2a7889fc66a80f19" providerId="LiveId" clId="{A74CCE6F-33AF-480E-B0D1-242A08FFC172}" dt="2022-08-04T12:17:17.444" v="1521"/>
          <ac:graphicFrameMkLst>
            <pc:docMk/>
            <pc:sldMk cId="1072217441" sldId="651"/>
            <ac:graphicFrameMk id="4" creationId="{7AB4E0DB-AE48-4A51-82B2-200FD44F90A3}"/>
          </ac:graphicFrameMkLst>
        </pc:graphicFrameChg>
      </pc:sldChg>
      <pc:sldChg chg="delSp modSp add mod">
        <pc:chgData name="DI XF" userId="2a7889fc66a80f19" providerId="LiveId" clId="{A74CCE6F-33AF-480E-B0D1-242A08FFC172}" dt="2022-08-16T06:40:08.140" v="4243"/>
        <pc:sldMkLst>
          <pc:docMk/>
          <pc:sldMk cId="2734082739" sldId="652"/>
        </pc:sldMkLst>
        <pc:spChg chg="mod">
          <ac:chgData name="DI XF" userId="2a7889fc66a80f19" providerId="LiveId" clId="{A74CCE6F-33AF-480E-B0D1-242A08FFC172}" dt="2022-08-16T06:40:08.140" v="4243"/>
          <ac:spMkLst>
            <pc:docMk/>
            <pc:sldMk cId="2734082739" sldId="652"/>
            <ac:spMk id="2" creationId="{00000000-0000-0000-0000-000000000000}"/>
          </ac:spMkLst>
        </pc:spChg>
        <pc:spChg chg="del">
          <ac:chgData name="DI XF" userId="2a7889fc66a80f19" providerId="LiveId" clId="{A74CCE6F-33AF-480E-B0D1-242A08FFC172}" dt="2022-08-04T12:17:37.243" v="1528" actId="478"/>
          <ac:spMkLst>
            <pc:docMk/>
            <pc:sldMk cId="2734082739" sldId="652"/>
            <ac:spMk id="5" creationId="{2747DC24-F84F-4A63-94EF-60831D3DD636}"/>
          </ac:spMkLst>
        </pc:spChg>
      </pc:sldChg>
      <pc:sldChg chg="addSp modSp add mod">
        <pc:chgData name="DI XF" userId="2a7889fc66a80f19" providerId="LiveId" clId="{A74CCE6F-33AF-480E-B0D1-242A08FFC172}" dt="2022-08-16T06:40:08.140" v="4243"/>
        <pc:sldMkLst>
          <pc:docMk/>
          <pc:sldMk cId="2860177469" sldId="653"/>
        </pc:sldMkLst>
        <pc:spChg chg="mod">
          <ac:chgData name="DI XF" userId="2a7889fc66a80f19" providerId="LiveId" clId="{A74CCE6F-33AF-480E-B0D1-242A08FFC172}" dt="2022-08-16T06:40:08.140" v="4243"/>
          <ac:spMkLst>
            <pc:docMk/>
            <pc:sldMk cId="2860177469" sldId="653"/>
            <ac:spMk id="2" creationId="{00000000-0000-0000-0000-000000000000}"/>
          </ac:spMkLst>
        </pc:spChg>
        <pc:spChg chg="add mod">
          <ac:chgData name="DI XF" userId="2a7889fc66a80f19" providerId="LiveId" clId="{A74CCE6F-33AF-480E-B0D1-242A08FFC172}" dt="2022-08-04T12:19:42.712" v="1569" actId="1076"/>
          <ac:spMkLst>
            <pc:docMk/>
            <pc:sldMk cId="2860177469" sldId="653"/>
            <ac:spMk id="3" creationId="{7216159B-298C-4B6C-A368-96A0D8B46435}"/>
          </ac:spMkLst>
        </pc:spChg>
        <pc:spChg chg="mod">
          <ac:chgData name="DI XF" userId="2a7889fc66a80f19" providerId="LiveId" clId="{A74CCE6F-33AF-480E-B0D1-242A08FFC172}" dt="2022-08-04T12:19:46.736" v="1570" actId="14100"/>
          <ac:spMkLst>
            <pc:docMk/>
            <pc:sldMk cId="2860177469" sldId="653"/>
            <ac:spMk id="5" creationId="{2747DC24-F84F-4A63-94EF-60831D3DD636}"/>
          </ac:spMkLst>
        </pc:spChg>
      </pc:sldChg>
      <pc:sldChg chg="delSp modSp add mod">
        <pc:chgData name="DI XF" userId="2a7889fc66a80f19" providerId="LiveId" clId="{A74CCE6F-33AF-480E-B0D1-242A08FFC172}" dt="2022-08-16T06:40:08.140" v="4243"/>
        <pc:sldMkLst>
          <pc:docMk/>
          <pc:sldMk cId="3357890607" sldId="654"/>
        </pc:sldMkLst>
        <pc:spChg chg="mod">
          <ac:chgData name="DI XF" userId="2a7889fc66a80f19" providerId="LiveId" clId="{A74CCE6F-33AF-480E-B0D1-242A08FFC172}" dt="2022-08-16T06:40:08.140" v="4243"/>
          <ac:spMkLst>
            <pc:docMk/>
            <pc:sldMk cId="3357890607" sldId="654"/>
            <ac:spMk id="2" creationId="{00000000-0000-0000-0000-000000000000}"/>
          </ac:spMkLst>
        </pc:spChg>
        <pc:spChg chg="del">
          <ac:chgData name="DI XF" userId="2a7889fc66a80f19" providerId="LiveId" clId="{A74CCE6F-33AF-480E-B0D1-242A08FFC172}" dt="2022-08-04T12:22:48.948" v="1671" actId="478"/>
          <ac:spMkLst>
            <pc:docMk/>
            <pc:sldMk cId="3357890607" sldId="654"/>
            <ac:spMk id="3" creationId="{7216159B-298C-4B6C-A368-96A0D8B46435}"/>
          </ac:spMkLst>
        </pc:spChg>
        <pc:spChg chg="del">
          <ac:chgData name="DI XF" userId="2a7889fc66a80f19" providerId="LiveId" clId="{A74CCE6F-33AF-480E-B0D1-242A08FFC172}" dt="2022-08-04T12:23:38.995" v="1687" actId="478"/>
          <ac:spMkLst>
            <pc:docMk/>
            <pc:sldMk cId="3357890607" sldId="654"/>
            <ac:spMk id="5" creationId="{2747DC24-F84F-4A63-94EF-60831D3DD636}"/>
          </ac:spMkLst>
        </pc:spChg>
        <pc:graphicFrameChg chg="mod">
          <ac:chgData name="DI XF" userId="2a7889fc66a80f19" providerId="LiveId" clId="{A74CCE6F-33AF-480E-B0D1-242A08FFC172}" dt="2022-08-04T12:23:04.611" v="1686" actId="20577"/>
          <ac:graphicFrameMkLst>
            <pc:docMk/>
            <pc:sldMk cId="3357890607" sldId="654"/>
            <ac:graphicFrameMk id="4" creationId="{7AB4E0DB-AE48-4A51-82B2-200FD44F90A3}"/>
          </ac:graphicFrameMkLst>
        </pc:graphicFrameChg>
      </pc:sldChg>
      <pc:sldChg chg="addSp modSp add mod modNotesTx">
        <pc:chgData name="DI XF" userId="2a7889fc66a80f19" providerId="LiveId" clId="{A74CCE6F-33AF-480E-B0D1-242A08FFC172}" dt="2022-08-16T06:40:08.140" v="4243"/>
        <pc:sldMkLst>
          <pc:docMk/>
          <pc:sldMk cId="964798648" sldId="655"/>
        </pc:sldMkLst>
        <pc:spChg chg="mod">
          <ac:chgData name="DI XF" userId="2a7889fc66a80f19" providerId="LiveId" clId="{A74CCE6F-33AF-480E-B0D1-242A08FFC172}" dt="2022-08-16T06:40:08.140" v="4243"/>
          <ac:spMkLst>
            <pc:docMk/>
            <pc:sldMk cId="964798648" sldId="655"/>
            <ac:spMk id="2" creationId="{00000000-0000-0000-0000-000000000000}"/>
          </ac:spMkLst>
        </pc:spChg>
        <pc:spChg chg="mod">
          <ac:chgData name="DI XF" userId="2a7889fc66a80f19" providerId="LiveId" clId="{A74CCE6F-33AF-480E-B0D1-242A08FFC172}" dt="2022-08-04T12:24:48.832" v="1709" actId="14100"/>
          <ac:spMkLst>
            <pc:docMk/>
            <pc:sldMk cId="964798648" sldId="655"/>
            <ac:spMk id="5" creationId="{2747DC24-F84F-4A63-94EF-60831D3DD636}"/>
          </ac:spMkLst>
        </pc:spChg>
        <pc:spChg chg="add mod">
          <ac:chgData name="DI XF" userId="2a7889fc66a80f19" providerId="LiveId" clId="{A74CCE6F-33AF-480E-B0D1-242A08FFC172}" dt="2022-08-04T12:27:16.291" v="1786" actId="207"/>
          <ac:spMkLst>
            <pc:docMk/>
            <pc:sldMk cId="964798648" sldId="655"/>
            <ac:spMk id="6" creationId="{2D2CB832-C107-4CB5-84DB-025D140C00C4}"/>
          </ac:spMkLst>
        </pc:spChg>
      </pc:sldChg>
      <pc:sldChg chg="addSp delSp modSp add mod">
        <pc:chgData name="DI XF" userId="2a7889fc66a80f19" providerId="LiveId" clId="{A74CCE6F-33AF-480E-B0D1-242A08FFC172}" dt="2022-08-16T06:40:08.140" v="4243"/>
        <pc:sldMkLst>
          <pc:docMk/>
          <pc:sldMk cId="1052819098" sldId="656"/>
        </pc:sldMkLst>
        <pc:spChg chg="mod">
          <ac:chgData name="DI XF" userId="2a7889fc66a80f19" providerId="LiveId" clId="{A74CCE6F-33AF-480E-B0D1-242A08FFC172}" dt="2022-08-16T06:40:08.140" v="4243"/>
          <ac:spMkLst>
            <pc:docMk/>
            <pc:sldMk cId="1052819098" sldId="656"/>
            <ac:spMk id="2" creationId="{00000000-0000-0000-0000-000000000000}"/>
          </ac:spMkLst>
        </pc:spChg>
        <pc:spChg chg="add del mod">
          <ac:chgData name="DI XF" userId="2a7889fc66a80f19" providerId="LiveId" clId="{A74CCE6F-33AF-480E-B0D1-242A08FFC172}" dt="2022-08-04T12:26:49.761" v="1780"/>
          <ac:spMkLst>
            <pc:docMk/>
            <pc:sldMk cId="1052819098" sldId="656"/>
            <ac:spMk id="3" creationId="{EDA0D5F3-BC26-4F14-9B64-E5B26C55A47D}"/>
          </ac:spMkLst>
        </pc:spChg>
        <pc:spChg chg="mod">
          <ac:chgData name="DI XF" userId="2a7889fc66a80f19" providerId="LiveId" clId="{A74CCE6F-33AF-480E-B0D1-242A08FFC172}" dt="2022-08-04T12:27:31.841" v="1792" actId="14100"/>
          <ac:spMkLst>
            <pc:docMk/>
            <pc:sldMk cId="1052819098" sldId="656"/>
            <ac:spMk id="5" creationId="{2747DC24-F84F-4A63-94EF-60831D3DD636}"/>
          </ac:spMkLst>
        </pc:spChg>
        <pc:spChg chg="add del mod">
          <ac:chgData name="DI XF" userId="2a7889fc66a80f19" providerId="LiveId" clId="{A74CCE6F-33AF-480E-B0D1-242A08FFC172}" dt="2022-08-04T12:27:22.789" v="1787" actId="478"/>
          <ac:spMkLst>
            <pc:docMk/>
            <pc:sldMk cId="1052819098" sldId="656"/>
            <ac:spMk id="6" creationId="{9E0DEF18-7685-47BA-9FDC-28CFF9C6D6CB}"/>
          </ac:spMkLst>
        </pc:spChg>
        <pc:spChg chg="add mod">
          <ac:chgData name="DI XF" userId="2a7889fc66a80f19" providerId="LiveId" clId="{A74CCE6F-33AF-480E-B0D1-242A08FFC172}" dt="2022-08-10T09:53:38.797" v="3984" actId="1076"/>
          <ac:spMkLst>
            <pc:docMk/>
            <pc:sldMk cId="1052819098" sldId="656"/>
            <ac:spMk id="8" creationId="{49AA1DAC-28E0-41B2-9868-3709E23FD045}"/>
          </ac:spMkLst>
        </pc:spChg>
      </pc:sldChg>
      <pc:sldChg chg="delSp modSp add del mod">
        <pc:chgData name="DI XF" userId="2a7889fc66a80f19" providerId="LiveId" clId="{A74CCE6F-33AF-480E-B0D1-242A08FFC172}" dt="2022-08-16T06:15:04.288" v="4016" actId="47"/>
        <pc:sldMkLst>
          <pc:docMk/>
          <pc:sldMk cId="351843384" sldId="657"/>
        </pc:sldMkLst>
        <pc:spChg chg="mod">
          <ac:chgData name="DI XF" userId="2a7889fc66a80f19" providerId="LiveId" clId="{A74CCE6F-33AF-480E-B0D1-242A08FFC172}" dt="2022-08-10T08:34:04.421" v="2322" actId="14100"/>
          <ac:spMkLst>
            <pc:docMk/>
            <pc:sldMk cId="351843384" sldId="657"/>
            <ac:spMk id="5" creationId="{6D8EA795-3F1B-4F94-BD45-91D73D9166EF}"/>
          </ac:spMkLst>
        </pc:spChg>
        <pc:spChg chg="del">
          <ac:chgData name="DI XF" userId="2a7889fc66a80f19" providerId="LiveId" clId="{A74CCE6F-33AF-480E-B0D1-242A08FFC172}" dt="2022-08-07T06:48:38.123" v="1796" actId="478"/>
          <ac:spMkLst>
            <pc:docMk/>
            <pc:sldMk cId="351843384" sldId="657"/>
            <ac:spMk id="6" creationId="{8E895121-F842-4336-BC1F-FD2FE1E54F9F}"/>
          </ac:spMkLst>
        </pc:spChg>
        <pc:spChg chg="mod">
          <ac:chgData name="DI XF" userId="2a7889fc66a80f19" providerId="LiveId" clId="{A74CCE6F-33AF-480E-B0D1-242A08FFC172}" dt="2022-08-10T08:33:43.131" v="2318" actId="403"/>
          <ac:spMkLst>
            <pc:docMk/>
            <pc:sldMk cId="351843384" sldId="657"/>
            <ac:spMk id="9" creationId="{00000000-0000-0000-0000-000000000000}"/>
          </ac:spMkLst>
        </pc:spChg>
      </pc:sldChg>
      <pc:sldChg chg="addSp delSp modSp add mod">
        <pc:chgData name="DI XF" userId="2a7889fc66a80f19" providerId="LiveId" clId="{A74CCE6F-33AF-480E-B0D1-242A08FFC172}" dt="2022-08-16T06:26:48.726" v="4104" actId="20577"/>
        <pc:sldMkLst>
          <pc:docMk/>
          <pc:sldMk cId="2229505852" sldId="658"/>
        </pc:sldMkLst>
        <pc:spChg chg="del">
          <ac:chgData name="DI XF" userId="2a7889fc66a80f19" providerId="LiveId" clId="{A74CCE6F-33AF-480E-B0D1-242A08FFC172}" dt="2022-08-10T08:50:01.544" v="2464" actId="478"/>
          <ac:spMkLst>
            <pc:docMk/>
            <pc:sldMk cId="2229505852" sldId="658"/>
            <ac:spMk id="2" creationId="{00000000-0000-0000-0000-000000000000}"/>
          </ac:spMkLst>
        </pc:spChg>
        <pc:spChg chg="del">
          <ac:chgData name="DI XF" userId="2a7889fc66a80f19" providerId="LiveId" clId="{A74CCE6F-33AF-480E-B0D1-242A08FFC172}" dt="2022-08-07T06:51:34.007" v="1803" actId="478"/>
          <ac:spMkLst>
            <pc:docMk/>
            <pc:sldMk cId="2229505852" sldId="658"/>
            <ac:spMk id="4" creationId="{00000000-0000-0000-0000-000000000000}"/>
          </ac:spMkLst>
        </pc:spChg>
        <pc:spChg chg="add del mod">
          <ac:chgData name="DI XF" userId="2a7889fc66a80f19" providerId="LiveId" clId="{A74CCE6F-33AF-480E-B0D1-242A08FFC172}" dt="2022-08-10T08:50:04.174" v="2467" actId="478"/>
          <ac:spMkLst>
            <pc:docMk/>
            <pc:sldMk cId="2229505852" sldId="658"/>
            <ac:spMk id="4" creationId="{96D519EB-5E60-4AC3-B50D-0785D3A15A42}"/>
          </ac:spMkLst>
        </pc:spChg>
        <pc:spChg chg="del">
          <ac:chgData name="DI XF" userId="2a7889fc66a80f19" providerId="LiveId" clId="{A74CCE6F-33AF-480E-B0D1-242A08FFC172}" dt="2022-08-07T06:51:34.007" v="1803" actId="478"/>
          <ac:spMkLst>
            <pc:docMk/>
            <pc:sldMk cId="2229505852" sldId="658"/>
            <ac:spMk id="6" creationId="{00000000-0000-0000-0000-000000000000}"/>
          </ac:spMkLst>
        </pc:spChg>
        <pc:spChg chg="del">
          <ac:chgData name="DI XF" userId="2a7889fc66a80f19" providerId="LiveId" clId="{A74CCE6F-33AF-480E-B0D1-242A08FFC172}" dt="2022-08-07T06:51:34.007" v="1803" actId="478"/>
          <ac:spMkLst>
            <pc:docMk/>
            <pc:sldMk cId="2229505852" sldId="658"/>
            <ac:spMk id="7" creationId="{00000000-0000-0000-0000-000000000000}"/>
          </ac:spMkLst>
        </pc:spChg>
        <pc:spChg chg="del">
          <ac:chgData name="DI XF" userId="2a7889fc66a80f19" providerId="LiveId" clId="{A74CCE6F-33AF-480E-B0D1-242A08FFC172}" dt="2022-08-07T06:52:09.355" v="1806" actId="478"/>
          <ac:spMkLst>
            <pc:docMk/>
            <pc:sldMk cId="2229505852" sldId="658"/>
            <ac:spMk id="8" creationId="{00000000-0000-0000-0000-000000000000}"/>
          </ac:spMkLst>
        </pc:spChg>
        <pc:spChg chg="mod">
          <ac:chgData name="DI XF" userId="2a7889fc66a80f19" providerId="LiveId" clId="{A74CCE6F-33AF-480E-B0D1-242A08FFC172}" dt="2022-08-16T06:26:48.726" v="4104" actId="20577"/>
          <ac:spMkLst>
            <pc:docMk/>
            <pc:sldMk cId="2229505852" sldId="658"/>
            <ac:spMk id="9" creationId="{00000000-0000-0000-0000-000000000000}"/>
          </ac:spMkLst>
        </pc:spChg>
        <pc:spChg chg="del">
          <ac:chgData name="DI XF" userId="2a7889fc66a80f19" providerId="LiveId" clId="{A74CCE6F-33AF-480E-B0D1-242A08FFC172}" dt="2022-08-07T06:51:34.007" v="1803" actId="478"/>
          <ac:spMkLst>
            <pc:docMk/>
            <pc:sldMk cId="2229505852" sldId="658"/>
            <ac:spMk id="13" creationId="{00000000-0000-0000-0000-000000000000}"/>
          </ac:spMkLst>
        </pc:spChg>
        <pc:spChg chg="del">
          <ac:chgData name="DI XF" userId="2a7889fc66a80f19" providerId="LiveId" clId="{A74CCE6F-33AF-480E-B0D1-242A08FFC172}" dt="2022-08-07T06:51:34.007" v="1803" actId="478"/>
          <ac:spMkLst>
            <pc:docMk/>
            <pc:sldMk cId="2229505852" sldId="658"/>
            <ac:spMk id="14" creationId="{00000000-0000-0000-0000-000000000000}"/>
          </ac:spMkLst>
        </pc:spChg>
        <pc:spChg chg="del">
          <ac:chgData name="DI XF" userId="2a7889fc66a80f19" providerId="LiveId" clId="{A74CCE6F-33AF-480E-B0D1-242A08FFC172}" dt="2022-08-07T06:51:34.007" v="1803" actId="478"/>
          <ac:spMkLst>
            <pc:docMk/>
            <pc:sldMk cId="2229505852" sldId="658"/>
            <ac:spMk id="15" creationId="{00000000-0000-0000-0000-000000000000}"/>
          </ac:spMkLst>
        </pc:spChg>
        <pc:spChg chg="del">
          <ac:chgData name="DI XF" userId="2a7889fc66a80f19" providerId="LiveId" clId="{A74CCE6F-33AF-480E-B0D1-242A08FFC172}" dt="2022-08-07T06:51:34.007" v="1803" actId="478"/>
          <ac:spMkLst>
            <pc:docMk/>
            <pc:sldMk cId="2229505852" sldId="658"/>
            <ac:spMk id="16" creationId="{00000000-0000-0000-0000-000000000000}"/>
          </ac:spMkLst>
        </pc:spChg>
        <pc:spChg chg="add mod">
          <ac:chgData name="DI XF" userId="2a7889fc66a80f19" providerId="LiveId" clId="{A74CCE6F-33AF-480E-B0D1-242A08FFC172}" dt="2022-08-07T06:51:46.743" v="1805" actId="1076"/>
          <ac:spMkLst>
            <pc:docMk/>
            <pc:sldMk cId="2229505852" sldId="658"/>
            <ac:spMk id="17" creationId="{A02623DF-F1A3-4F29-B085-6C0D5985AF9D}"/>
          </ac:spMkLst>
        </pc:spChg>
        <pc:spChg chg="del">
          <ac:chgData name="DI XF" userId="2a7889fc66a80f19" providerId="LiveId" clId="{A74CCE6F-33AF-480E-B0D1-242A08FFC172}" dt="2022-08-07T06:51:34.007" v="1803" actId="478"/>
          <ac:spMkLst>
            <pc:docMk/>
            <pc:sldMk cId="2229505852" sldId="658"/>
            <ac:spMk id="18" creationId="{00000000-0000-0000-0000-000000000000}"/>
          </ac:spMkLst>
        </pc:spChg>
        <pc:spChg chg="del">
          <ac:chgData name="DI XF" userId="2a7889fc66a80f19" providerId="LiveId" clId="{A74CCE6F-33AF-480E-B0D1-242A08FFC172}" dt="2022-08-07T06:51:34.007" v="1803" actId="478"/>
          <ac:spMkLst>
            <pc:docMk/>
            <pc:sldMk cId="2229505852" sldId="658"/>
            <ac:spMk id="19" creationId="{00000000-0000-0000-0000-000000000000}"/>
          </ac:spMkLst>
        </pc:spChg>
        <pc:spChg chg="del">
          <ac:chgData name="DI XF" userId="2a7889fc66a80f19" providerId="LiveId" clId="{A74CCE6F-33AF-480E-B0D1-242A08FFC172}" dt="2022-08-07T06:51:34.007" v="1803" actId="478"/>
          <ac:spMkLst>
            <pc:docMk/>
            <pc:sldMk cId="2229505852" sldId="658"/>
            <ac:spMk id="20" creationId="{00000000-0000-0000-0000-000000000000}"/>
          </ac:spMkLst>
        </pc:spChg>
        <pc:spChg chg="add mod">
          <ac:chgData name="DI XF" userId="2a7889fc66a80f19" providerId="LiveId" clId="{A74CCE6F-33AF-480E-B0D1-242A08FFC172}" dt="2022-08-10T08:50:52.273" v="2477" actId="14100"/>
          <ac:spMkLst>
            <pc:docMk/>
            <pc:sldMk cId="2229505852" sldId="658"/>
            <ac:spMk id="21" creationId="{F429A0ED-700E-423C-90F4-39109660B5EF}"/>
          </ac:spMkLst>
        </pc:spChg>
        <pc:spChg chg="add mod">
          <ac:chgData name="DI XF" userId="2a7889fc66a80f19" providerId="LiveId" clId="{A74CCE6F-33AF-480E-B0D1-242A08FFC172}" dt="2022-08-10T08:50:55.055" v="2478" actId="1076"/>
          <ac:spMkLst>
            <pc:docMk/>
            <pc:sldMk cId="2229505852" sldId="658"/>
            <ac:spMk id="22" creationId="{CCDCB9EA-FF1A-40F4-ACC1-6F95741371D7}"/>
          </ac:spMkLst>
        </pc:spChg>
        <pc:spChg chg="add mod">
          <ac:chgData name="DI XF" userId="2a7889fc66a80f19" providerId="LiveId" clId="{A74CCE6F-33AF-480E-B0D1-242A08FFC172}" dt="2022-08-10T08:50:40.717" v="2475" actId="6549"/>
          <ac:spMkLst>
            <pc:docMk/>
            <pc:sldMk cId="2229505852" sldId="658"/>
            <ac:spMk id="23" creationId="{DABD712E-D21D-4671-AE29-568B9BF5668A}"/>
          </ac:spMkLst>
        </pc:spChg>
        <pc:spChg chg="add mod">
          <ac:chgData name="DI XF" userId="2a7889fc66a80f19" providerId="LiveId" clId="{A74CCE6F-33AF-480E-B0D1-242A08FFC172}" dt="2022-08-10T08:51:01.930" v="2480" actId="14100"/>
          <ac:spMkLst>
            <pc:docMk/>
            <pc:sldMk cId="2229505852" sldId="658"/>
            <ac:spMk id="24" creationId="{F63CCAFF-8B09-4BE5-8FA8-BD3120F9F80D}"/>
          </ac:spMkLst>
        </pc:spChg>
        <pc:spChg chg="add mod">
          <ac:chgData name="DI XF" userId="2a7889fc66a80f19" providerId="LiveId" clId="{A74CCE6F-33AF-480E-B0D1-242A08FFC172}" dt="2022-08-07T06:51:46.743" v="1805" actId="1076"/>
          <ac:spMkLst>
            <pc:docMk/>
            <pc:sldMk cId="2229505852" sldId="658"/>
            <ac:spMk id="25" creationId="{A448D00C-DC80-43CF-BB87-9B417C9E1696}"/>
          </ac:spMkLst>
        </pc:spChg>
        <pc:spChg chg="add mod">
          <ac:chgData name="DI XF" userId="2a7889fc66a80f19" providerId="LiveId" clId="{A74CCE6F-33AF-480E-B0D1-242A08FFC172}" dt="2022-08-10T08:50:50.100" v="2476" actId="1076"/>
          <ac:spMkLst>
            <pc:docMk/>
            <pc:sldMk cId="2229505852" sldId="658"/>
            <ac:spMk id="26" creationId="{4C5A6DA6-4F9A-4C55-9607-DF3D6F1AE5EA}"/>
          </ac:spMkLst>
        </pc:spChg>
        <pc:spChg chg="add mod">
          <ac:chgData name="DI XF" userId="2a7889fc66a80f19" providerId="LiveId" clId="{A74CCE6F-33AF-480E-B0D1-242A08FFC172}" dt="2022-08-10T08:50:57.586" v="2479" actId="1076"/>
          <ac:spMkLst>
            <pc:docMk/>
            <pc:sldMk cId="2229505852" sldId="658"/>
            <ac:spMk id="27" creationId="{B6FB071D-8BCD-4A0E-84D8-9B5D617C57C8}"/>
          </ac:spMkLst>
        </pc:spChg>
        <pc:spChg chg="add mod">
          <ac:chgData name="DI XF" userId="2a7889fc66a80f19" providerId="LiveId" clId="{A74CCE6F-33AF-480E-B0D1-242A08FFC172}" dt="2022-08-07T06:51:46.743" v="1805" actId="1076"/>
          <ac:spMkLst>
            <pc:docMk/>
            <pc:sldMk cId="2229505852" sldId="658"/>
            <ac:spMk id="28" creationId="{50769EFB-9904-44BF-B387-9044E7FA7857}"/>
          </ac:spMkLst>
        </pc:spChg>
        <pc:spChg chg="add mod">
          <ac:chgData name="DI XF" userId="2a7889fc66a80f19" providerId="LiveId" clId="{A74CCE6F-33AF-480E-B0D1-242A08FFC172}" dt="2022-08-16T06:26:16.315" v="4082" actId="1076"/>
          <ac:spMkLst>
            <pc:docMk/>
            <pc:sldMk cId="2229505852" sldId="658"/>
            <ac:spMk id="29" creationId="{1BEFB111-E2F3-4409-BB0C-532CA02C22CC}"/>
          </ac:spMkLst>
        </pc:spChg>
        <pc:spChg chg="add del mod">
          <ac:chgData name="DI XF" userId="2a7889fc66a80f19" providerId="LiveId" clId="{A74CCE6F-33AF-480E-B0D1-242A08FFC172}" dt="2022-08-16T06:26:19.123" v="4084"/>
          <ac:spMkLst>
            <pc:docMk/>
            <pc:sldMk cId="2229505852" sldId="658"/>
            <ac:spMk id="30" creationId="{15B89905-14C6-49F0-A317-2B56A48430C6}"/>
          </ac:spMkLst>
        </pc:spChg>
        <pc:spChg chg="add del mod">
          <ac:chgData name="DI XF" userId="2a7889fc66a80f19" providerId="LiveId" clId="{A74CCE6F-33AF-480E-B0D1-242A08FFC172}" dt="2022-08-16T06:26:19.124" v="4086"/>
          <ac:spMkLst>
            <pc:docMk/>
            <pc:sldMk cId="2229505852" sldId="658"/>
            <ac:spMk id="31" creationId="{4DBD8FD2-B484-4E06-BCF9-0800B07A6A2F}"/>
          </ac:spMkLst>
        </pc:spChg>
        <pc:spChg chg="add mod">
          <ac:chgData name="DI XF" userId="2a7889fc66a80f19" providerId="LiveId" clId="{A74CCE6F-33AF-480E-B0D1-242A08FFC172}" dt="2022-08-10T08:53:12.614" v="2515" actId="948"/>
          <ac:spMkLst>
            <pc:docMk/>
            <pc:sldMk cId="2229505852" sldId="658"/>
            <ac:spMk id="32" creationId="{5D1D4806-794A-4429-8CEB-6E94B23FD5EC}"/>
          </ac:spMkLst>
        </pc:spChg>
        <pc:spChg chg="add mod">
          <ac:chgData name="DI XF" userId="2a7889fc66a80f19" providerId="LiveId" clId="{A74CCE6F-33AF-480E-B0D1-242A08FFC172}" dt="2022-08-10T08:54:01.862" v="2537" actId="6549"/>
          <ac:spMkLst>
            <pc:docMk/>
            <pc:sldMk cId="2229505852" sldId="658"/>
            <ac:spMk id="33" creationId="{5E3863B0-4A1D-4569-97CC-DE17EF47530C}"/>
          </ac:spMkLst>
        </pc:spChg>
        <pc:spChg chg="add mod">
          <ac:chgData name="DI XF" userId="2a7889fc66a80f19" providerId="LiveId" clId="{A74CCE6F-33AF-480E-B0D1-242A08FFC172}" dt="2022-08-07T06:51:46.743" v="1805" actId="1076"/>
          <ac:spMkLst>
            <pc:docMk/>
            <pc:sldMk cId="2229505852" sldId="658"/>
            <ac:spMk id="34" creationId="{308B3F55-B730-4228-8A38-27BAB4DAC72B}"/>
          </ac:spMkLst>
        </pc:spChg>
        <pc:spChg chg="add del mod">
          <ac:chgData name="DI XF" userId="2a7889fc66a80f19" providerId="LiveId" clId="{A74CCE6F-33AF-480E-B0D1-242A08FFC172}" dt="2022-08-10T08:52:06.725" v="2491" actId="478"/>
          <ac:spMkLst>
            <pc:docMk/>
            <pc:sldMk cId="2229505852" sldId="658"/>
            <ac:spMk id="35" creationId="{3977C3F1-8F25-403E-B3C0-8F6C179353F4}"/>
          </ac:spMkLst>
        </pc:spChg>
        <pc:spChg chg="add del mod">
          <ac:chgData name="DI XF" userId="2a7889fc66a80f19" providerId="LiveId" clId="{A74CCE6F-33AF-480E-B0D1-242A08FFC172}" dt="2022-08-10T08:52:08.177" v="2492" actId="478"/>
          <ac:spMkLst>
            <pc:docMk/>
            <pc:sldMk cId="2229505852" sldId="658"/>
            <ac:spMk id="36" creationId="{2C9FFC2D-3FBE-49BA-B974-53AB207BB672}"/>
          </ac:spMkLst>
        </pc:spChg>
        <pc:spChg chg="add del mod">
          <ac:chgData name="DI XF" userId="2a7889fc66a80f19" providerId="LiveId" clId="{A74CCE6F-33AF-480E-B0D1-242A08FFC172}" dt="2022-08-10T08:52:33.701" v="2509" actId="478"/>
          <ac:spMkLst>
            <pc:docMk/>
            <pc:sldMk cId="2229505852" sldId="658"/>
            <ac:spMk id="37" creationId="{DBFA97A3-914C-4963-9BF6-7E07DF91248F}"/>
          </ac:spMkLst>
        </pc:spChg>
        <pc:spChg chg="add mod">
          <ac:chgData name="DI XF" userId="2a7889fc66a80f19" providerId="LiveId" clId="{A74CCE6F-33AF-480E-B0D1-242A08FFC172}" dt="2022-08-10T08:53:06.422" v="2514" actId="6549"/>
          <ac:spMkLst>
            <pc:docMk/>
            <pc:sldMk cId="2229505852" sldId="658"/>
            <ac:spMk id="38" creationId="{7E6F5EEC-EA0C-4B48-A3B9-28FF643C64B3}"/>
          </ac:spMkLst>
        </pc:spChg>
        <pc:spChg chg="add mod">
          <ac:chgData name="DI XF" userId="2a7889fc66a80f19" providerId="LiveId" clId="{A74CCE6F-33AF-480E-B0D1-242A08FFC172}" dt="2022-08-10T08:54:37.894" v="2544" actId="1076"/>
          <ac:spMkLst>
            <pc:docMk/>
            <pc:sldMk cId="2229505852" sldId="658"/>
            <ac:spMk id="39" creationId="{CF01B622-C0C8-494F-B7F9-520132894B44}"/>
          </ac:spMkLst>
        </pc:spChg>
        <pc:spChg chg="add mod">
          <ac:chgData name="DI XF" userId="2a7889fc66a80f19" providerId="LiveId" clId="{A74CCE6F-33AF-480E-B0D1-242A08FFC172}" dt="2022-08-10T08:54:22.457" v="2540" actId="403"/>
          <ac:spMkLst>
            <pc:docMk/>
            <pc:sldMk cId="2229505852" sldId="658"/>
            <ac:spMk id="40" creationId="{43F93CB6-EF40-47D2-B9E7-77AB23342999}"/>
          </ac:spMkLst>
        </pc:spChg>
        <pc:spChg chg="add mod">
          <ac:chgData name="DI XF" userId="2a7889fc66a80f19" providerId="LiveId" clId="{A74CCE6F-33AF-480E-B0D1-242A08FFC172}" dt="2022-08-07T06:51:46.743" v="1805" actId="1076"/>
          <ac:spMkLst>
            <pc:docMk/>
            <pc:sldMk cId="2229505852" sldId="658"/>
            <ac:spMk id="41" creationId="{0FCA71D3-116C-4DF3-AE71-2FB0B6551C23}"/>
          </ac:spMkLst>
        </pc:spChg>
        <pc:spChg chg="add mod">
          <ac:chgData name="DI XF" userId="2a7889fc66a80f19" providerId="LiveId" clId="{A74CCE6F-33AF-480E-B0D1-242A08FFC172}" dt="2022-08-07T06:51:46.743" v="1805" actId="1076"/>
          <ac:spMkLst>
            <pc:docMk/>
            <pc:sldMk cId="2229505852" sldId="658"/>
            <ac:spMk id="42" creationId="{BDBA5836-EB3E-4FB9-8ED1-23AE92DBEEEB}"/>
          </ac:spMkLst>
        </pc:spChg>
        <pc:spChg chg="add mod">
          <ac:chgData name="DI XF" userId="2a7889fc66a80f19" providerId="LiveId" clId="{A74CCE6F-33AF-480E-B0D1-242A08FFC172}" dt="2022-08-07T06:51:46.743" v="1805" actId="1076"/>
          <ac:spMkLst>
            <pc:docMk/>
            <pc:sldMk cId="2229505852" sldId="658"/>
            <ac:spMk id="43" creationId="{59B949AA-EFF7-4C5D-ACD8-9154D9C042AB}"/>
          </ac:spMkLst>
        </pc:spChg>
        <pc:spChg chg="add mod">
          <ac:chgData name="DI XF" userId="2a7889fc66a80f19" providerId="LiveId" clId="{A74CCE6F-33AF-480E-B0D1-242A08FFC172}" dt="2022-08-07T06:51:46.743" v="1805" actId="1076"/>
          <ac:spMkLst>
            <pc:docMk/>
            <pc:sldMk cId="2229505852" sldId="658"/>
            <ac:spMk id="44" creationId="{06CF1410-48E4-4C45-B75E-A6C76E413BA8}"/>
          </ac:spMkLst>
        </pc:spChg>
        <pc:spChg chg="add mod">
          <ac:chgData name="DI XF" userId="2a7889fc66a80f19" providerId="LiveId" clId="{A74CCE6F-33AF-480E-B0D1-242A08FFC172}" dt="2022-08-07T06:51:46.743" v="1805" actId="1076"/>
          <ac:spMkLst>
            <pc:docMk/>
            <pc:sldMk cId="2229505852" sldId="658"/>
            <ac:spMk id="45" creationId="{25379FFA-4DE2-455B-9D00-45343FA7656C}"/>
          </ac:spMkLst>
        </pc:spChg>
        <pc:spChg chg="add mod">
          <ac:chgData name="DI XF" userId="2a7889fc66a80f19" providerId="LiveId" clId="{A74CCE6F-33AF-480E-B0D1-242A08FFC172}" dt="2022-08-07T06:51:46.743" v="1805" actId="1076"/>
          <ac:spMkLst>
            <pc:docMk/>
            <pc:sldMk cId="2229505852" sldId="658"/>
            <ac:spMk id="46" creationId="{B6EB68C9-E23F-429B-BC9D-813977BCF366}"/>
          </ac:spMkLst>
        </pc:spChg>
        <pc:spChg chg="add mod">
          <ac:chgData name="DI XF" userId="2a7889fc66a80f19" providerId="LiveId" clId="{A74CCE6F-33AF-480E-B0D1-242A08FFC172}" dt="2022-08-07T06:51:46.743" v="1805" actId="1076"/>
          <ac:spMkLst>
            <pc:docMk/>
            <pc:sldMk cId="2229505852" sldId="658"/>
            <ac:spMk id="47" creationId="{1DC84F15-4CFF-4E38-BBDE-23094574B1D9}"/>
          </ac:spMkLst>
        </pc:spChg>
        <pc:spChg chg="add mod">
          <ac:chgData name="DI XF" userId="2a7889fc66a80f19" providerId="LiveId" clId="{A74CCE6F-33AF-480E-B0D1-242A08FFC172}" dt="2022-08-07T06:51:46.743" v="1805" actId="1076"/>
          <ac:spMkLst>
            <pc:docMk/>
            <pc:sldMk cId="2229505852" sldId="658"/>
            <ac:spMk id="48" creationId="{A9BDF96F-788C-4E6A-A56A-472F11989A6B}"/>
          </ac:spMkLst>
        </pc:spChg>
        <pc:spChg chg="add mod">
          <ac:chgData name="DI XF" userId="2a7889fc66a80f19" providerId="LiveId" clId="{A74CCE6F-33AF-480E-B0D1-242A08FFC172}" dt="2022-08-10T08:54:37.337" v="2543" actId="14100"/>
          <ac:spMkLst>
            <pc:docMk/>
            <pc:sldMk cId="2229505852" sldId="658"/>
            <ac:spMk id="49" creationId="{3CAE9305-3AC4-4422-94D9-0416D6355BE8}"/>
          </ac:spMkLst>
        </pc:spChg>
        <pc:spChg chg="add mod">
          <ac:chgData name="DI XF" userId="2a7889fc66a80f19" providerId="LiveId" clId="{A74CCE6F-33AF-480E-B0D1-242A08FFC172}" dt="2022-08-07T06:51:46.743" v="1805" actId="1076"/>
          <ac:spMkLst>
            <pc:docMk/>
            <pc:sldMk cId="2229505852" sldId="658"/>
            <ac:spMk id="50" creationId="{A5D77EF0-276F-471B-A5C8-D9493B1563F5}"/>
          </ac:spMkLst>
        </pc:spChg>
        <pc:spChg chg="add mod">
          <ac:chgData name="DI XF" userId="2a7889fc66a80f19" providerId="LiveId" clId="{A74CCE6F-33AF-480E-B0D1-242A08FFC172}" dt="2022-08-07T06:51:46.743" v="1805" actId="1076"/>
          <ac:spMkLst>
            <pc:docMk/>
            <pc:sldMk cId="2229505852" sldId="658"/>
            <ac:spMk id="51" creationId="{C13D7745-E4DE-49D2-8009-D005BF0B8F8F}"/>
          </ac:spMkLst>
        </pc:spChg>
        <pc:spChg chg="add mod">
          <ac:chgData name="DI XF" userId="2a7889fc66a80f19" providerId="LiveId" clId="{A74CCE6F-33AF-480E-B0D1-242A08FFC172}" dt="2022-08-07T06:51:46.743" v="1805" actId="1076"/>
          <ac:spMkLst>
            <pc:docMk/>
            <pc:sldMk cId="2229505852" sldId="658"/>
            <ac:spMk id="52" creationId="{78522C05-3680-4B48-80A9-5CB928A386B7}"/>
          </ac:spMkLst>
        </pc:spChg>
        <pc:spChg chg="add del mod">
          <ac:chgData name="DI XF" userId="2a7889fc66a80f19" providerId="LiveId" clId="{A74CCE6F-33AF-480E-B0D1-242A08FFC172}" dt="2022-08-10T08:50:03.005" v="2466"/>
          <ac:spMkLst>
            <pc:docMk/>
            <pc:sldMk cId="2229505852" sldId="658"/>
            <ac:spMk id="53" creationId="{796835C1-78D3-4D08-A841-CDAD45EB13AE}"/>
          </ac:spMkLst>
        </pc:spChg>
        <pc:spChg chg="add mod">
          <ac:chgData name="DI XF" userId="2a7889fc66a80f19" providerId="LiveId" clId="{A74CCE6F-33AF-480E-B0D1-242A08FFC172}" dt="2022-08-16T06:13:05.239" v="3999"/>
          <ac:spMkLst>
            <pc:docMk/>
            <pc:sldMk cId="2229505852" sldId="658"/>
            <ac:spMk id="54" creationId="{D8AEA354-7FB6-460A-8A94-49E229923C0D}"/>
          </ac:spMkLst>
        </pc:spChg>
        <pc:spChg chg="add mod">
          <ac:chgData name="DI XF" userId="2a7889fc66a80f19" providerId="LiveId" clId="{A74CCE6F-33AF-480E-B0D1-242A08FFC172}" dt="2022-08-10T08:52:59.186" v="2512" actId="1076"/>
          <ac:spMkLst>
            <pc:docMk/>
            <pc:sldMk cId="2229505852" sldId="658"/>
            <ac:spMk id="55" creationId="{91936D6F-A526-44B7-BE80-E4F6BCA73EF8}"/>
          </ac:spMkLst>
        </pc:spChg>
        <pc:picChg chg="del">
          <ac:chgData name="DI XF" userId="2a7889fc66a80f19" providerId="LiveId" clId="{A74CCE6F-33AF-480E-B0D1-242A08FFC172}" dt="2022-08-07T06:51:30.539" v="1802" actId="478"/>
          <ac:picMkLst>
            <pc:docMk/>
            <pc:sldMk cId="2229505852" sldId="658"/>
            <ac:picMk id="3" creationId="{928F0DE1-4453-464C-90F1-607BA969A642}"/>
          </ac:picMkLst>
        </pc:picChg>
      </pc:sldChg>
      <pc:sldChg chg="addSp delSp modSp add mod">
        <pc:chgData name="DI XF" userId="2a7889fc66a80f19" providerId="LiveId" clId="{A74CCE6F-33AF-480E-B0D1-242A08FFC172}" dt="2022-08-16T06:23:46.125" v="4070" actId="1076"/>
        <pc:sldMkLst>
          <pc:docMk/>
          <pc:sldMk cId="1844122694" sldId="659"/>
        </pc:sldMkLst>
        <pc:spChg chg="mod">
          <ac:chgData name="DI XF" userId="2a7889fc66a80f19" providerId="LiveId" clId="{A74CCE6F-33AF-480E-B0D1-242A08FFC172}" dt="2022-08-16T06:13:05.239" v="3999"/>
          <ac:spMkLst>
            <pc:docMk/>
            <pc:sldMk cId="1844122694" sldId="659"/>
            <ac:spMk id="2" creationId="{00000000-0000-0000-0000-000000000000}"/>
          </ac:spMkLst>
        </pc:spChg>
        <pc:spChg chg="del">
          <ac:chgData name="DI XF" userId="2a7889fc66a80f19" providerId="LiveId" clId="{A74CCE6F-33AF-480E-B0D1-242A08FFC172}" dt="2022-08-07T06:55:02.632" v="1829" actId="478"/>
          <ac:spMkLst>
            <pc:docMk/>
            <pc:sldMk cId="1844122694" sldId="659"/>
            <ac:spMk id="4" creationId="{429E2834-9F41-4D27-91E6-2AD97BC214B8}"/>
          </ac:spMkLst>
        </pc:spChg>
        <pc:spChg chg="del">
          <ac:chgData name="DI XF" userId="2a7889fc66a80f19" providerId="LiveId" clId="{A74CCE6F-33AF-480E-B0D1-242A08FFC172}" dt="2022-08-07T06:55:02.632" v="1829" actId="478"/>
          <ac:spMkLst>
            <pc:docMk/>
            <pc:sldMk cId="1844122694" sldId="659"/>
            <ac:spMk id="7" creationId="{F0987E75-26CE-4C00-813C-890D1FB34CD9}"/>
          </ac:spMkLst>
        </pc:spChg>
        <pc:spChg chg="del">
          <ac:chgData name="DI XF" userId="2a7889fc66a80f19" providerId="LiveId" clId="{A74CCE6F-33AF-480E-B0D1-242A08FFC172}" dt="2022-08-07T06:55:02.632" v="1829" actId="478"/>
          <ac:spMkLst>
            <pc:docMk/>
            <pc:sldMk cId="1844122694" sldId="659"/>
            <ac:spMk id="9" creationId="{00000000-0000-0000-0000-000000000000}"/>
          </ac:spMkLst>
        </pc:spChg>
        <pc:spChg chg="del">
          <ac:chgData name="DI XF" userId="2a7889fc66a80f19" providerId="LiveId" clId="{A74CCE6F-33AF-480E-B0D1-242A08FFC172}" dt="2022-08-07T06:55:02.632" v="1829" actId="478"/>
          <ac:spMkLst>
            <pc:docMk/>
            <pc:sldMk cId="1844122694" sldId="659"/>
            <ac:spMk id="10" creationId="{015B5E82-14AA-4BEB-B277-7931658A1EB9}"/>
          </ac:spMkLst>
        </pc:spChg>
        <pc:spChg chg="add mod">
          <ac:chgData name="DI XF" userId="2a7889fc66a80f19" providerId="LiveId" clId="{A74CCE6F-33AF-480E-B0D1-242A08FFC172}" dt="2022-08-16T06:23:42.415" v="4069" actId="1076"/>
          <ac:spMkLst>
            <pc:docMk/>
            <pc:sldMk cId="1844122694" sldId="659"/>
            <ac:spMk id="11" creationId="{516D8D1F-E34F-428D-8060-B2EA81488CFF}"/>
          </ac:spMkLst>
        </pc:spChg>
        <pc:spChg chg="add mod">
          <ac:chgData name="DI XF" userId="2a7889fc66a80f19" providerId="LiveId" clId="{A74CCE6F-33AF-480E-B0D1-242A08FFC172}" dt="2022-08-16T06:23:42.415" v="4069" actId="1076"/>
          <ac:spMkLst>
            <pc:docMk/>
            <pc:sldMk cId="1844122694" sldId="659"/>
            <ac:spMk id="12" creationId="{046BCEBC-2FB0-43D7-AC80-0312D9B1D926}"/>
          </ac:spMkLst>
        </pc:spChg>
        <pc:spChg chg="add mod">
          <ac:chgData name="DI XF" userId="2a7889fc66a80f19" providerId="LiveId" clId="{A74CCE6F-33AF-480E-B0D1-242A08FFC172}" dt="2022-08-16T06:23:42.415" v="4069" actId="1076"/>
          <ac:spMkLst>
            <pc:docMk/>
            <pc:sldMk cId="1844122694" sldId="659"/>
            <ac:spMk id="13" creationId="{13448F24-CB30-40B7-9686-7AEDA9729468}"/>
          </ac:spMkLst>
        </pc:spChg>
        <pc:spChg chg="add mod">
          <ac:chgData name="DI XF" userId="2a7889fc66a80f19" providerId="LiveId" clId="{A74CCE6F-33AF-480E-B0D1-242A08FFC172}" dt="2022-08-16T06:23:42.415" v="4069" actId="1076"/>
          <ac:spMkLst>
            <pc:docMk/>
            <pc:sldMk cId="1844122694" sldId="659"/>
            <ac:spMk id="14" creationId="{556AAF76-322B-422F-85C2-9E7997CFE725}"/>
          </ac:spMkLst>
        </pc:spChg>
        <pc:spChg chg="add mod">
          <ac:chgData name="DI XF" userId="2a7889fc66a80f19" providerId="LiveId" clId="{A74CCE6F-33AF-480E-B0D1-242A08FFC172}" dt="2022-08-16T06:23:42.415" v="4069" actId="1076"/>
          <ac:spMkLst>
            <pc:docMk/>
            <pc:sldMk cId="1844122694" sldId="659"/>
            <ac:spMk id="15" creationId="{735688EB-6865-4359-9F9F-8B07BB1B2DD6}"/>
          </ac:spMkLst>
        </pc:spChg>
        <pc:spChg chg="add mod">
          <ac:chgData name="DI XF" userId="2a7889fc66a80f19" providerId="LiveId" clId="{A74CCE6F-33AF-480E-B0D1-242A08FFC172}" dt="2022-08-16T06:23:42.415" v="4069" actId="1076"/>
          <ac:spMkLst>
            <pc:docMk/>
            <pc:sldMk cId="1844122694" sldId="659"/>
            <ac:spMk id="16" creationId="{68020EF6-8721-4B38-B6DC-AA0B7946A266}"/>
          </ac:spMkLst>
        </pc:spChg>
        <pc:spChg chg="add mod">
          <ac:chgData name="DI XF" userId="2a7889fc66a80f19" providerId="LiveId" clId="{A74CCE6F-33AF-480E-B0D1-242A08FFC172}" dt="2022-08-16T06:23:42.415" v="4069" actId="1076"/>
          <ac:spMkLst>
            <pc:docMk/>
            <pc:sldMk cId="1844122694" sldId="659"/>
            <ac:spMk id="17" creationId="{7E46405E-D502-4EE7-BEEE-37F38B169579}"/>
          </ac:spMkLst>
        </pc:spChg>
        <pc:spChg chg="add mod">
          <ac:chgData name="DI XF" userId="2a7889fc66a80f19" providerId="LiveId" clId="{A74CCE6F-33AF-480E-B0D1-242A08FFC172}" dt="2022-08-16T06:23:42.415" v="4069" actId="1076"/>
          <ac:spMkLst>
            <pc:docMk/>
            <pc:sldMk cId="1844122694" sldId="659"/>
            <ac:spMk id="18" creationId="{D111E8B0-CAE1-41E2-9EEA-0C037E5965A8}"/>
          </ac:spMkLst>
        </pc:spChg>
        <pc:spChg chg="add mod">
          <ac:chgData name="DI XF" userId="2a7889fc66a80f19" providerId="LiveId" clId="{A74CCE6F-33AF-480E-B0D1-242A08FFC172}" dt="2022-08-16T06:23:42.415" v="4069" actId="1076"/>
          <ac:spMkLst>
            <pc:docMk/>
            <pc:sldMk cId="1844122694" sldId="659"/>
            <ac:spMk id="19" creationId="{5B2A83A5-F91B-4D02-977B-DF4D9E329EAD}"/>
          </ac:spMkLst>
        </pc:spChg>
        <pc:spChg chg="add mod">
          <ac:chgData name="DI XF" userId="2a7889fc66a80f19" providerId="LiveId" clId="{A74CCE6F-33AF-480E-B0D1-242A08FFC172}" dt="2022-08-16T06:23:42.415" v="4069" actId="1076"/>
          <ac:spMkLst>
            <pc:docMk/>
            <pc:sldMk cId="1844122694" sldId="659"/>
            <ac:spMk id="20" creationId="{6186F11B-5B86-443B-AF52-2E3D3D073B70}"/>
          </ac:spMkLst>
        </pc:spChg>
        <pc:spChg chg="add mod">
          <ac:chgData name="DI XF" userId="2a7889fc66a80f19" providerId="LiveId" clId="{A74CCE6F-33AF-480E-B0D1-242A08FFC172}" dt="2022-08-16T06:23:42.415" v="4069" actId="1076"/>
          <ac:spMkLst>
            <pc:docMk/>
            <pc:sldMk cId="1844122694" sldId="659"/>
            <ac:spMk id="21" creationId="{AD8C5A25-0746-4F73-8F9E-2D061DE02954}"/>
          </ac:spMkLst>
        </pc:spChg>
        <pc:spChg chg="add mod">
          <ac:chgData name="DI XF" userId="2a7889fc66a80f19" providerId="LiveId" clId="{A74CCE6F-33AF-480E-B0D1-242A08FFC172}" dt="2022-08-16T06:23:42.415" v="4069" actId="1076"/>
          <ac:spMkLst>
            <pc:docMk/>
            <pc:sldMk cId="1844122694" sldId="659"/>
            <ac:spMk id="22" creationId="{E41E5D15-36B1-4129-99DA-179256E59EE7}"/>
          </ac:spMkLst>
        </pc:spChg>
        <pc:spChg chg="add mod">
          <ac:chgData name="DI XF" userId="2a7889fc66a80f19" providerId="LiveId" clId="{A74CCE6F-33AF-480E-B0D1-242A08FFC172}" dt="2022-08-16T06:23:42.415" v="4069" actId="1076"/>
          <ac:spMkLst>
            <pc:docMk/>
            <pc:sldMk cId="1844122694" sldId="659"/>
            <ac:spMk id="23" creationId="{1B4086D6-A9E3-457A-B2BD-E88ACDB4958C}"/>
          </ac:spMkLst>
        </pc:spChg>
        <pc:spChg chg="add mod">
          <ac:chgData name="DI XF" userId="2a7889fc66a80f19" providerId="LiveId" clId="{A74CCE6F-33AF-480E-B0D1-242A08FFC172}" dt="2022-08-16T06:23:42.415" v="4069" actId="1076"/>
          <ac:spMkLst>
            <pc:docMk/>
            <pc:sldMk cId="1844122694" sldId="659"/>
            <ac:spMk id="24" creationId="{007A66B7-6EBF-4C22-8E24-376958895756}"/>
          </ac:spMkLst>
        </pc:spChg>
        <pc:spChg chg="add mod">
          <ac:chgData name="DI XF" userId="2a7889fc66a80f19" providerId="LiveId" clId="{A74CCE6F-33AF-480E-B0D1-242A08FFC172}" dt="2022-08-16T06:23:42.415" v="4069" actId="1076"/>
          <ac:spMkLst>
            <pc:docMk/>
            <pc:sldMk cId="1844122694" sldId="659"/>
            <ac:spMk id="25" creationId="{813FC0C2-F45A-4DA6-8058-A7903E97E884}"/>
          </ac:spMkLst>
        </pc:spChg>
        <pc:spChg chg="add mod">
          <ac:chgData name="DI XF" userId="2a7889fc66a80f19" providerId="LiveId" clId="{A74CCE6F-33AF-480E-B0D1-242A08FFC172}" dt="2022-08-16T06:23:42.415" v="4069" actId="1076"/>
          <ac:spMkLst>
            <pc:docMk/>
            <pc:sldMk cId="1844122694" sldId="659"/>
            <ac:spMk id="26" creationId="{AD3CB517-44F5-4D99-B84B-1214B9DDAF19}"/>
          </ac:spMkLst>
        </pc:spChg>
        <pc:spChg chg="add mod">
          <ac:chgData name="DI XF" userId="2a7889fc66a80f19" providerId="LiveId" clId="{A74CCE6F-33AF-480E-B0D1-242A08FFC172}" dt="2022-08-16T06:23:42.415" v="4069" actId="1076"/>
          <ac:spMkLst>
            <pc:docMk/>
            <pc:sldMk cId="1844122694" sldId="659"/>
            <ac:spMk id="27" creationId="{2F0CC168-4993-417B-B253-32CE6350F480}"/>
          </ac:spMkLst>
        </pc:spChg>
        <pc:spChg chg="add mod">
          <ac:chgData name="DI XF" userId="2a7889fc66a80f19" providerId="LiveId" clId="{A74CCE6F-33AF-480E-B0D1-242A08FFC172}" dt="2022-08-16T06:23:42.415" v="4069" actId="1076"/>
          <ac:spMkLst>
            <pc:docMk/>
            <pc:sldMk cId="1844122694" sldId="659"/>
            <ac:spMk id="28" creationId="{ADB6842F-7289-4413-8004-74CD22E16410}"/>
          </ac:spMkLst>
        </pc:spChg>
        <pc:spChg chg="add mod">
          <ac:chgData name="DI XF" userId="2a7889fc66a80f19" providerId="LiveId" clId="{A74CCE6F-33AF-480E-B0D1-242A08FFC172}" dt="2022-08-16T06:23:42.415" v="4069" actId="1076"/>
          <ac:spMkLst>
            <pc:docMk/>
            <pc:sldMk cId="1844122694" sldId="659"/>
            <ac:spMk id="29" creationId="{41B72C99-39AB-48EA-9383-94FDA44BEEC5}"/>
          </ac:spMkLst>
        </pc:spChg>
        <pc:spChg chg="add mod">
          <ac:chgData name="DI XF" userId="2a7889fc66a80f19" providerId="LiveId" clId="{A74CCE6F-33AF-480E-B0D1-242A08FFC172}" dt="2022-08-16T06:23:42.415" v="4069" actId="1076"/>
          <ac:spMkLst>
            <pc:docMk/>
            <pc:sldMk cId="1844122694" sldId="659"/>
            <ac:spMk id="30" creationId="{61D83C59-540F-4E9A-8529-65B81A6B5A70}"/>
          </ac:spMkLst>
        </pc:spChg>
        <pc:spChg chg="add mod">
          <ac:chgData name="DI XF" userId="2a7889fc66a80f19" providerId="LiveId" clId="{A74CCE6F-33AF-480E-B0D1-242A08FFC172}" dt="2022-08-16T06:23:42.415" v="4069" actId="1076"/>
          <ac:spMkLst>
            <pc:docMk/>
            <pc:sldMk cId="1844122694" sldId="659"/>
            <ac:spMk id="31" creationId="{014D3B3E-ED7D-4FEB-A035-3C638490D771}"/>
          </ac:spMkLst>
        </pc:spChg>
        <pc:spChg chg="add mod">
          <ac:chgData name="DI XF" userId="2a7889fc66a80f19" providerId="LiveId" clId="{A74CCE6F-33AF-480E-B0D1-242A08FFC172}" dt="2022-08-16T06:23:42.415" v="4069" actId="1076"/>
          <ac:spMkLst>
            <pc:docMk/>
            <pc:sldMk cId="1844122694" sldId="659"/>
            <ac:spMk id="32" creationId="{999AEFA4-5AC0-4132-B11F-9B0E63709A68}"/>
          </ac:spMkLst>
        </pc:spChg>
        <pc:spChg chg="add mod">
          <ac:chgData name="DI XF" userId="2a7889fc66a80f19" providerId="LiveId" clId="{A74CCE6F-33AF-480E-B0D1-242A08FFC172}" dt="2022-08-16T06:23:46.125" v="4070" actId="1076"/>
          <ac:spMkLst>
            <pc:docMk/>
            <pc:sldMk cId="1844122694" sldId="659"/>
            <ac:spMk id="33" creationId="{C8855800-3077-4F45-8E73-C5AF8F68D2BA}"/>
          </ac:spMkLst>
        </pc:spChg>
        <pc:cxnChg chg="del mod">
          <ac:chgData name="DI XF" userId="2a7889fc66a80f19" providerId="LiveId" clId="{A74CCE6F-33AF-480E-B0D1-242A08FFC172}" dt="2022-08-07T06:55:02.632" v="1829" actId="478"/>
          <ac:cxnSpMkLst>
            <pc:docMk/>
            <pc:sldMk cId="1844122694" sldId="659"/>
            <ac:cxnSpMk id="8" creationId="{6E6138BE-0127-437A-B0B0-3B80A1F7D2BF}"/>
          </ac:cxnSpMkLst>
        </pc:cxnChg>
      </pc:sldChg>
      <pc:sldChg chg="addSp delSp modSp add mod">
        <pc:chgData name="DI XF" userId="2a7889fc66a80f19" providerId="LiveId" clId="{A74CCE6F-33AF-480E-B0D1-242A08FFC172}" dt="2022-08-16T06:30:06.463" v="4143" actId="1076"/>
        <pc:sldMkLst>
          <pc:docMk/>
          <pc:sldMk cId="798690115" sldId="660"/>
        </pc:sldMkLst>
        <pc:spChg chg="mod">
          <ac:chgData name="DI XF" userId="2a7889fc66a80f19" providerId="LiveId" clId="{A74CCE6F-33AF-480E-B0D1-242A08FFC172}" dt="2022-08-16T06:13:05.239" v="3999"/>
          <ac:spMkLst>
            <pc:docMk/>
            <pc:sldMk cId="798690115" sldId="660"/>
            <ac:spMk id="2" creationId="{00000000-0000-0000-0000-000000000000}"/>
          </ac:spMkLst>
        </pc:spChg>
        <pc:spChg chg="del mod">
          <ac:chgData name="DI XF" userId="2a7889fc66a80f19" providerId="LiveId" clId="{A74CCE6F-33AF-480E-B0D1-242A08FFC172}" dt="2022-08-07T06:57:42.415" v="1860" actId="478"/>
          <ac:spMkLst>
            <pc:docMk/>
            <pc:sldMk cId="798690115" sldId="660"/>
            <ac:spMk id="6" creationId="{00000000-0000-0000-0000-000000000000}"/>
          </ac:spMkLst>
        </pc:spChg>
        <pc:spChg chg="mod ord">
          <ac:chgData name="DI XF" userId="2a7889fc66a80f19" providerId="LiveId" clId="{A74CCE6F-33AF-480E-B0D1-242A08FFC172}" dt="2022-08-16T06:29:32.964" v="4141" actId="20577"/>
          <ac:spMkLst>
            <pc:docMk/>
            <pc:sldMk cId="798690115" sldId="660"/>
            <ac:spMk id="9" creationId="{00000000-0000-0000-0000-000000000000}"/>
          </ac:spMkLst>
        </pc:spChg>
        <pc:spChg chg="add mod">
          <ac:chgData name="DI XF" userId="2a7889fc66a80f19" providerId="LiveId" clId="{A74CCE6F-33AF-480E-B0D1-242A08FFC172}" dt="2022-08-10T09:06:09.940" v="2824" actId="1076"/>
          <ac:spMkLst>
            <pc:docMk/>
            <pc:sldMk cId="798690115" sldId="660"/>
            <ac:spMk id="10" creationId="{4230B749-765A-45BB-9ECB-1E59577C32FC}"/>
          </ac:spMkLst>
        </pc:spChg>
        <pc:spChg chg="add mod">
          <ac:chgData name="DI XF" userId="2a7889fc66a80f19" providerId="LiveId" clId="{A74CCE6F-33AF-480E-B0D1-242A08FFC172}" dt="2022-08-10T09:03:39.551" v="2780" actId="1076"/>
          <ac:spMkLst>
            <pc:docMk/>
            <pc:sldMk cId="798690115" sldId="660"/>
            <ac:spMk id="11" creationId="{17727BA9-AD62-45E2-8CA6-3F561323209F}"/>
          </ac:spMkLst>
        </pc:spChg>
        <pc:spChg chg="add mod">
          <ac:chgData name="DI XF" userId="2a7889fc66a80f19" providerId="LiveId" clId="{A74CCE6F-33AF-480E-B0D1-242A08FFC172}" dt="2022-08-10T09:04:36.846" v="2803" actId="14100"/>
          <ac:spMkLst>
            <pc:docMk/>
            <pc:sldMk cId="798690115" sldId="660"/>
            <ac:spMk id="12" creationId="{AA4C3F61-5E99-48AF-A673-3078E57A7B72}"/>
          </ac:spMkLst>
        </pc:spChg>
        <pc:spChg chg="add mod">
          <ac:chgData name="DI XF" userId="2a7889fc66a80f19" providerId="LiveId" clId="{A74CCE6F-33AF-480E-B0D1-242A08FFC172}" dt="2022-08-10T09:04:15.354" v="2797" actId="1076"/>
          <ac:spMkLst>
            <pc:docMk/>
            <pc:sldMk cId="798690115" sldId="660"/>
            <ac:spMk id="13" creationId="{6DFD7C8C-5A92-47AB-912A-FAD88A48B633}"/>
          </ac:spMkLst>
        </pc:spChg>
        <pc:spChg chg="add mod">
          <ac:chgData name="DI XF" userId="2a7889fc66a80f19" providerId="LiveId" clId="{A74CCE6F-33AF-480E-B0D1-242A08FFC172}" dt="2022-08-10T09:04:10.675" v="2795" actId="1076"/>
          <ac:spMkLst>
            <pc:docMk/>
            <pc:sldMk cId="798690115" sldId="660"/>
            <ac:spMk id="14" creationId="{6E9085AA-2C5A-4788-9D28-3621CAB382A1}"/>
          </ac:spMkLst>
        </pc:spChg>
        <pc:spChg chg="add mod">
          <ac:chgData name="DI XF" userId="2a7889fc66a80f19" providerId="LiveId" clId="{A74CCE6F-33AF-480E-B0D1-242A08FFC172}" dt="2022-08-10T09:04:02.223" v="2792" actId="1076"/>
          <ac:spMkLst>
            <pc:docMk/>
            <pc:sldMk cId="798690115" sldId="660"/>
            <ac:spMk id="15" creationId="{01E6E4DD-E07D-498F-84A0-F21C34EE3325}"/>
          </ac:spMkLst>
        </pc:spChg>
        <pc:spChg chg="mod">
          <ac:chgData name="DI XF" userId="2a7889fc66a80f19" providerId="LiveId" clId="{A74CCE6F-33AF-480E-B0D1-242A08FFC172}" dt="2022-08-10T09:03:39.551" v="2780" actId="1076"/>
          <ac:spMkLst>
            <pc:docMk/>
            <pc:sldMk cId="798690115" sldId="660"/>
            <ac:spMk id="16" creationId="{00000000-0000-0000-0000-000000000000}"/>
          </ac:spMkLst>
        </pc:spChg>
        <pc:spChg chg="add mod">
          <ac:chgData name="DI XF" userId="2a7889fc66a80f19" providerId="LiveId" clId="{A74CCE6F-33AF-480E-B0D1-242A08FFC172}" dt="2022-08-10T09:05:13.222" v="2813" actId="14100"/>
          <ac:spMkLst>
            <pc:docMk/>
            <pc:sldMk cId="798690115" sldId="660"/>
            <ac:spMk id="17" creationId="{6A0A7BD0-A85A-439C-90FB-4CE0803ED244}"/>
          </ac:spMkLst>
        </pc:spChg>
        <pc:spChg chg="del">
          <ac:chgData name="DI XF" userId="2a7889fc66a80f19" providerId="LiveId" clId="{A74CCE6F-33AF-480E-B0D1-242A08FFC172}" dt="2022-08-07T06:57:43.799" v="1861" actId="478"/>
          <ac:spMkLst>
            <pc:docMk/>
            <pc:sldMk cId="798690115" sldId="660"/>
            <ac:spMk id="18" creationId="{00000000-0000-0000-0000-000000000000}"/>
          </ac:spMkLst>
        </pc:spChg>
        <pc:spChg chg="add mod">
          <ac:chgData name="DI XF" userId="2a7889fc66a80f19" providerId="LiveId" clId="{A74CCE6F-33AF-480E-B0D1-242A08FFC172}" dt="2022-08-10T09:05:05.864" v="2809" actId="1076"/>
          <ac:spMkLst>
            <pc:docMk/>
            <pc:sldMk cId="798690115" sldId="660"/>
            <ac:spMk id="19" creationId="{D535D61A-6CA1-4DE2-B870-7991FC8EA79A}"/>
          </ac:spMkLst>
        </pc:spChg>
        <pc:spChg chg="mod">
          <ac:chgData name="DI XF" userId="2a7889fc66a80f19" providerId="LiveId" clId="{A74CCE6F-33AF-480E-B0D1-242A08FFC172}" dt="2022-08-10T09:03:39.551" v="2780" actId="1076"/>
          <ac:spMkLst>
            <pc:docMk/>
            <pc:sldMk cId="798690115" sldId="660"/>
            <ac:spMk id="20" creationId="{00000000-0000-0000-0000-000000000000}"/>
          </ac:spMkLst>
        </pc:spChg>
        <pc:spChg chg="add mod">
          <ac:chgData name="DI XF" userId="2a7889fc66a80f19" providerId="LiveId" clId="{A74CCE6F-33AF-480E-B0D1-242A08FFC172}" dt="2022-08-10T09:04:57.730" v="2806" actId="1076"/>
          <ac:spMkLst>
            <pc:docMk/>
            <pc:sldMk cId="798690115" sldId="660"/>
            <ac:spMk id="21" creationId="{99047500-A50D-4540-B95A-0DB52F73EA28}"/>
          </ac:spMkLst>
        </pc:spChg>
        <pc:spChg chg="add mod">
          <ac:chgData name="DI XF" userId="2a7889fc66a80f19" providerId="LiveId" clId="{A74CCE6F-33AF-480E-B0D1-242A08FFC172}" dt="2022-08-10T09:05:18.872" v="2814" actId="1076"/>
          <ac:spMkLst>
            <pc:docMk/>
            <pc:sldMk cId="798690115" sldId="660"/>
            <ac:spMk id="22" creationId="{EFA9D76D-1A7D-433B-BCE3-FB3310925746}"/>
          </ac:spMkLst>
        </pc:spChg>
        <pc:spChg chg="add mod">
          <ac:chgData name="DI XF" userId="2a7889fc66a80f19" providerId="LiveId" clId="{A74CCE6F-33AF-480E-B0D1-242A08FFC172}" dt="2022-08-10T09:05:40.223" v="2815" actId="1076"/>
          <ac:spMkLst>
            <pc:docMk/>
            <pc:sldMk cId="798690115" sldId="660"/>
            <ac:spMk id="24" creationId="{04CB8B2A-B2D8-41A2-B985-FC7561D4B218}"/>
          </ac:spMkLst>
        </pc:spChg>
        <pc:spChg chg="add mod">
          <ac:chgData name="DI XF" userId="2a7889fc66a80f19" providerId="LiveId" clId="{A74CCE6F-33AF-480E-B0D1-242A08FFC172}" dt="2022-08-10T09:05:40.223" v="2815" actId="1076"/>
          <ac:spMkLst>
            <pc:docMk/>
            <pc:sldMk cId="798690115" sldId="660"/>
            <ac:spMk id="25" creationId="{0E18A1F0-1788-4EF4-9C1D-B43896681F1A}"/>
          </ac:spMkLst>
        </pc:spChg>
        <pc:spChg chg="add mod">
          <ac:chgData name="DI XF" userId="2a7889fc66a80f19" providerId="LiveId" clId="{A74CCE6F-33AF-480E-B0D1-242A08FFC172}" dt="2022-08-10T09:05:40.223" v="2815" actId="1076"/>
          <ac:spMkLst>
            <pc:docMk/>
            <pc:sldMk cId="798690115" sldId="660"/>
            <ac:spMk id="26" creationId="{F0130A1A-0309-4263-891E-0D173949611E}"/>
          </ac:spMkLst>
        </pc:spChg>
        <pc:spChg chg="add mod">
          <ac:chgData name="DI XF" userId="2a7889fc66a80f19" providerId="LiveId" clId="{A74CCE6F-33AF-480E-B0D1-242A08FFC172}" dt="2022-08-10T09:05:40.223" v="2815" actId="1076"/>
          <ac:spMkLst>
            <pc:docMk/>
            <pc:sldMk cId="798690115" sldId="660"/>
            <ac:spMk id="27" creationId="{4A1C2566-0ED8-46E6-8B0D-4939361D2F0C}"/>
          </ac:spMkLst>
        </pc:spChg>
        <pc:spChg chg="add mod ord">
          <ac:chgData name="DI XF" userId="2a7889fc66a80f19" providerId="LiveId" clId="{A74CCE6F-33AF-480E-B0D1-242A08FFC172}" dt="2022-08-16T06:29:22.943" v="4114" actId="167"/>
          <ac:spMkLst>
            <pc:docMk/>
            <pc:sldMk cId="798690115" sldId="660"/>
            <ac:spMk id="28" creationId="{1A97C90D-82F6-4FE2-A0B8-940B70B62AD6}"/>
          </ac:spMkLst>
        </pc:spChg>
        <pc:spChg chg="add mod">
          <ac:chgData name="DI XF" userId="2a7889fc66a80f19" providerId="LiveId" clId="{A74CCE6F-33AF-480E-B0D1-242A08FFC172}" dt="2022-08-10T09:05:45.145" v="2817" actId="403"/>
          <ac:spMkLst>
            <pc:docMk/>
            <pc:sldMk cId="798690115" sldId="660"/>
            <ac:spMk id="29" creationId="{32E0D892-DF3F-4585-BEA0-0BFF98C91B38}"/>
          </ac:spMkLst>
        </pc:spChg>
        <pc:spChg chg="add mod">
          <ac:chgData name="DI XF" userId="2a7889fc66a80f19" providerId="LiveId" clId="{A74CCE6F-33AF-480E-B0D1-242A08FFC172}" dt="2022-08-10T09:05:40.223" v="2815" actId="1076"/>
          <ac:spMkLst>
            <pc:docMk/>
            <pc:sldMk cId="798690115" sldId="660"/>
            <ac:spMk id="30" creationId="{162413EE-0314-4972-BDAD-1969F946709B}"/>
          </ac:spMkLst>
        </pc:spChg>
        <pc:spChg chg="add mod">
          <ac:chgData name="DI XF" userId="2a7889fc66a80f19" providerId="LiveId" clId="{A74CCE6F-33AF-480E-B0D1-242A08FFC172}" dt="2022-08-10T09:05:40.223" v="2815" actId="1076"/>
          <ac:spMkLst>
            <pc:docMk/>
            <pc:sldMk cId="798690115" sldId="660"/>
            <ac:spMk id="31" creationId="{5C0DCFF1-E70C-4A23-B4A1-FDD1CD061DC3}"/>
          </ac:spMkLst>
        </pc:spChg>
        <pc:spChg chg="add mod">
          <ac:chgData name="DI XF" userId="2a7889fc66a80f19" providerId="LiveId" clId="{A74CCE6F-33AF-480E-B0D1-242A08FFC172}" dt="2022-08-10T09:05:40.223" v="2815" actId="1076"/>
          <ac:spMkLst>
            <pc:docMk/>
            <pc:sldMk cId="798690115" sldId="660"/>
            <ac:spMk id="32" creationId="{800937DF-1F1E-4428-8A9E-A36984400976}"/>
          </ac:spMkLst>
        </pc:spChg>
        <pc:spChg chg="add mod">
          <ac:chgData name="DI XF" userId="2a7889fc66a80f19" providerId="LiveId" clId="{A74CCE6F-33AF-480E-B0D1-242A08FFC172}" dt="2022-08-16T06:30:06.463" v="4143" actId="1076"/>
          <ac:spMkLst>
            <pc:docMk/>
            <pc:sldMk cId="798690115" sldId="660"/>
            <ac:spMk id="33" creationId="{F4E7584E-4BAB-4C1E-9513-26B0B26F13CA}"/>
          </ac:spMkLst>
        </pc:spChg>
        <pc:picChg chg="del">
          <ac:chgData name="DI XF" userId="2a7889fc66a80f19" providerId="LiveId" clId="{A74CCE6F-33AF-480E-B0D1-242A08FFC172}" dt="2022-08-07T06:56:52.072" v="1849" actId="478"/>
          <ac:picMkLst>
            <pc:docMk/>
            <pc:sldMk cId="798690115" sldId="660"/>
            <ac:picMk id="23" creationId="{00000000-0000-0000-0000-000000000000}"/>
          </ac:picMkLst>
        </pc:picChg>
      </pc:sldChg>
      <pc:sldChg chg="addSp delSp modSp add mod">
        <pc:chgData name="DI XF" userId="2a7889fc66a80f19" providerId="LiveId" clId="{A74CCE6F-33AF-480E-B0D1-242A08FFC172}" dt="2022-08-16T06:30:22.003" v="4147" actId="1076"/>
        <pc:sldMkLst>
          <pc:docMk/>
          <pc:sldMk cId="468700915" sldId="661"/>
        </pc:sldMkLst>
        <pc:spChg chg="mod">
          <ac:chgData name="DI XF" userId="2a7889fc66a80f19" providerId="LiveId" clId="{A74CCE6F-33AF-480E-B0D1-242A08FFC172}" dt="2022-08-16T06:13:05.239" v="3999"/>
          <ac:spMkLst>
            <pc:docMk/>
            <pc:sldMk cId="468700915" sldId="661"/>
            <ac:spMk id="2" creationId="{00000000-0000-0000-0000-000000000000}"/>
          </ac:spMkLst>
        </pc:spChg>
        <pc:spChg chg="del">
          <ac:chgData name="DI XF" userId="2a7889fc66a80f19" providerId="LiveId" clId="{A74CCE6F-33AF-480E-B0D1-242A08FFC172}" dt="2022-08-07T06:59:44.951" v="1894" actId="478"/>
          <ac:spMkLst>
            <pc:docMk/>
            <pc:sldMk cId="468700915" sldId="661"/>
            <ac:spMk id="9" creationId="{00000000-0000-0000-0000-000000000000}"/>
          </ac:spMkLst>
        </pc:spChg>
        <pc:spChg chg="del">
          <ac:chgData name="DI XF" userId="2a7889fc66a80f19" providerId="LiveId" clId="{A74CCE6F-33AF-480E-B0D1-242A08FFC172}" dt="2022-08-07T06:59:42.713" v="1893" actId="478"/>
          <ac:spMkLst>
            <pc:docMk/>
            <pc:sldMk cId="468700915" sldId="661"/>
            <ac:spMk id="10" creationId="{4230B749-765A-45BB-9ECB-1E59577C32FC}"/>
          </ac:spMkLst>
        </pc:spChg>
        <pc:spChg chg="del">
          <ac:chgData name="DI XF" userId="2a7889fc66a80f19" providerId="LiveId" clId="{A74CCE6F-33AF-480E-B0D1-242A08FFC172}" dt="2022-08-07T06:59:42.713" v="1893" actId="478"/>
          <ac:spMkLst>
            <pc:docMk/>
            <pc:sldMk cId="468700915" sldId="661"/>
            <ac:spMk id="11" creationId="{17727BA9-AD62-45E2-8CA6-3F561323209F}"/>
          </ac:spMkLst>
        </pc:spChg>
        <pc:spChg chg="del">
          <ac:chgData name="DI XF" userId="2a7889fc66a80f19" providerId="LiveId" clId="{A74CCE6F-33AF-480E-B0D1-242A08FFC172}" dt="2022-08-07T06:59:42.713" v="1893" actId="478"/>
          <ac:spMkLst>
            <pc:docMk/>
            <pc:sldMk cId="468700915" sldId="661"/>
            <ac:spMk id="12" creationId="{AA4C3F61-5E99-48AF-A673-3078E57A7B72}"/>
          </ac:spMkLst>
        </pc:spChg>
        <pc:spChg chg="del">
          <ac:chgData name="DI XF" userId="2a7889fc66a80f19" providerId="LiveId" clId="{A74CCE6F-33AF-480E-B0D1-242A08FFC172}" dt="2022-08-07T06:59:42.713" v="1893" actId="478"/>
          <ac:spMkLst>
            <pc:docMk/>
            <pc:sldMk cId="468700915" sldId="661"/>
            <ac:spMk id="13" creationId="{6DFD7C8C-5A92-47AB-912A-FAD88A48B633}"/>
          </ac:spMkLst>
        </pc:spChg>
        <pc:spChg chg="del">
          <ac:chgData name="DI XF" userId="2a7889fc66a80f19" providerId="LiveId" clId="{A74CCE6F-33AF-480E-B0D1-242A08FFC172}" dt="2022-08-07T06:59:42.713" v="1893" actId="478"/>
          <ac:spMkLst>
            <pc:docMk/>
            <pc:sldMk cId="468700915" sldId="661"/>
            <ac:spMk id="14" creationId="{6E9085AA-2C5A-4788-9D28-3621CAB382A1}"/>
          </ac:spMkLst>
        </pc:spChg>
        <pc:spChg chg="del">
          <ac:chgData name="DI XF" userId="2a7889fc66a80f19" providerId="LiveId" clId="{A74CCE6F-33AF-480E-B0D1-242A08FFC172}" dt="2022-08-07T06:59:42.713" v="1893" actId="478"/>
          <ac:spMkLst>
            <pc:docMk/>
            <pc:sldMk cId="468700915" sldId="661"/>
            <ac:spMk id="15" creationId="{01E6E4DD-E07D-498F-84A0-F21C34EE3325}"/>
          </ac:spMkLst>
        </pc:spChg>
        <pc:spChg chg="del">
          <ac:chgData name="DI XF" userId="2a7889fc66a80f19" providerId="LiveId" clId="{A74CCE6F-33AF-480E-B0D1-242A08FFC172}" dt="2022-08-07T06:59:42.713" v="1893" actId="478"/>
          <ac:spMkLst>
            <pc:docMk/>
            <pc:sldMk cId="468700915" sldId="661"/>
            <ac:spMk id="16" creationId="{00000000-0000-0000-0000-000000000000}"/>
          </ac:spMkLst>
        </pc:spChg>
        <pc:spChg chg="del">
          <ac:chgData name="DI XF" userId="2a7889fc66a80f19" providerId="LiveId" clId="{A74CCE6F-33AF-480E-B0D1-242A08FFC172}" dt="2022-08-07T06:59:42.713" v="1893" actId="478"/>
          <ac:spMkLst>
            <pc:docMk/>
            <pc:sldMk cId="468700915" sldId="661"/>
            <ac:spMk id="17" creationId="{6A0A7BD0-A85A-439C-90FB-4CE0803ED244}"/>
          </ac:spMkLst>
        </pc:spChg>
        <pc:spChg chg="del">
          <ac:chgData name="DI XF" userId="2a7889fc66a80f19" providerId="LiveId" clId="{A74CCE6F-33AF-480E-B0D1-242A08FFC172}" dt="2022-08-07T06:59:42.713" v="1893" actId="478"/>
          <ac:spMkLst>
            <pc:docMk/>
            <pc:sldMk cId="468700915" sldId="661"/>
            <ac:spMk id="19" creationId="{D535D61A-6CA1-4DE2-B870-7991FC8EA79A}"/>
          </ac:spMkLst>
        </pc:spChg>
        <pc:spChg chg="del">
          <ac:chgData name="DI XF" userId="2a7889fc66a80f19" providerId="LiveId" clId="{A74CCE6F-33AF-480E-B0D1-242A08FFC172}" dt="2022-08-07T06:59:42.713" v="1893" actId="478"/>
          <ac:spMkLst>
            <pc:docMk/>
            <pc:sldMk cId="468700915" sldId="661"/>
            <ac:spMk id="20" creationId="{00000000-0000-0000-0000-000000000000}"/>
          </ac:spMkLst>
        </pc:spChg>
        <pc:spChg chg="del">
          <ac:chgData name="DI XF" userId="2a7889fc66a80f19" providerId="LiveId" clId="{A74CCE6F-33AF-480E-B0D1-242A08FFC172}" dt="2022-08-07T06:59:42.713" v="1893" actId="478"/>
          <ac:spMkLst>
            <pc:docMk/>
            <pc:sldMk cId="468700915" sldId="661"/>
            <ac:spMk id="21" creationId="{99047500-A50D-4540-B95A-0DB52F73EA28}"/>
          </ac:spMkLst>
        </pc:spChg>
        <pc:spChg chg="del">
          <ac:chgData name="DI XF" userId="2a7889fc66a80f19" providerId="LiveId" clId="{A74CCE6F-33AF-480E-B0D1-242A08FFC172}" dt="2022-08-07T06:59:42.713" v="1893" actId="478"/>
          <ac:spMkLst>
            <pc:docMk/>
            <pc:sldMk cId="468700915" sldId="661"/>
            <ac:spMk id="22" creationId="{EFA9D76D-1A7D-433B-BCE3-FB3310925746}"/>
          </ac:spMkLst>
        </pc:spChg>
        <pc:spChg chg="del">
          <ac:chgData name="DI XF" userId="2a7889fc66a80f19" providerId="LiveId" clId="{A74CCE6F-33AF-480E-B0D1-242A08FFC172}" dt="2022-08-07T06:59:42.713" v="1893" actId="478"/>
          <ac:spMkLst>
            <pc:docMk/>
            <pc:sldMk cId="468700915" sldId="661"/>
            <ac:spMk id="24" creationId="{04CB8B2A-B2D8-41A2-B985-FC7561D4B218}"/>
          </ac:spMkLst>
        </pc:spChg>
        <pc:spChg chg="del">
          <ac:chgData name="DI XF" userId="2a7889fc66a80f19" providerId="LiveId" clId="{A74CCE6F-33AF-480E-B0D1-242A08FFC172}" dt="2022-08-07T06:59:42.713" v="1893" actId="478"/>
          <ac:spMkLst>
            <pc:docMk/>
            <pc:sldMk cId="468700915" sldId="661"/>
            <ac:spMk id="25" creationId="{0E18A1F0-1788-4EF4-9C1D-B43896681F1A}"/>
          </ac:spMkLst>
        </pc:spChg>
        <pc:spChg chg="add mod">
          <ac:chgData name="DI XF" userId="2a7889fc66a80f19" providerId="LiveId" clId="{A74CCE6F-33AF-480E-B0D1-242A08FFC172}" dt="2022-08-10T09:06:56.472" v="2833" actId="14100"/>
          <ac:spMkLst>
            <pc:docMk/>
            <pc:sldMk cId="468700915" sldId="661"/>
            <ac:spMk id="25" creationId="{5330E55D-F721-4AB1-B439-1D873D2951DC}"/>
          </ac:spMkLst>
        </pc:spChg>
        <pc:spChg chg="del">
          <ac:chgData name="DI XF" userId="2a7889fc66a80f19" providerId="LiveId" clId="{A74CCE6F-33AF-480E-B0D1-242A08FFC172}" dt="2022-08-07T06:59:42.713" v="1893" actId="478"/>
          <ac:spMkLst>
            <pc:docMk/>
            <pc:sldMk cId="468700915" sldId="661"/>
            <ac:spMk id="26" creationId="{F0130A1A-0309-4263-891E-0D173949611E}"/>
          </ac:spMkLst>
        </pc:spChg>
        <pc:spChg chg="del">
          <ac:chgData name="DI XF" userId="2a7889fc66a80f19" providerId="LiveId" clId="{A74CCE6F-33AF-480E-B0D1-242A08FFC172}" dt="2022-08-07T06:59:42.713" v="1893" actId="478"/>
          <ac:spMkLst>
            <pc:docMk/>
            <pc:sldMk cId="468700915" sldId="661"/>
            <ac:spMk id="27" creationId="{4A1C2566-0ED8-46E6-8B0D-4939361D2F0C}"/>
          </ac:spMkLst>
        </pc:spChg>
        <pc:spChg chg="del">
          <ac:chgData name="DI XF" userId="2a7889fc66a80f19" providerId="LiveId" clId="{A74CCE6F-33AF-480E-B0D1-242A08FFC172}" dt="2022-08-07T06:59:42.713" v="1893" actId="478"/>
          <ac:spMkLst>
            <pc:docMk/>
            <pc:sldMk cId="468700915" sldId="661"/>
            <ac:spMk id="28" creationId="{1A97C90D-82F6-4FE2-A0B8-940B70B62AD6}"/>
          </ac:spMkLst>
        </pc:spChg>
        <pc:spChg chg="del">
          <ac:chgData name="DI XF" userId="2a7889fc66a80f19" providerId="LiveId" clId="{A74CCE6F-33AF-480E-B0D1-242A08FFC172}" dt="2022-08-07T06:59:42.713" v="1893" actId="478"/>
          <ac:spMkLst>
            <pc:docMk/>
            <pc:sldMk cId="468700915" sldId="661"/>
            <ac:spMk id="29" creationId="{32E0D892-DF3F-4585-BEA0-0BFF98C91B38}"/>
          </ac:spMkLst>
        </pc:spChg>
        <pc:spChg chg="del">
          <ac:chgData name="DI XF" userId="2a7889fc66a80f19" providerId="LiveId" clId="{A74CCE6F-33AF-480E-B0D1-242A08FFC172}" dt="2022-08-07T06:59:42.713" v="1893" actId="478"/>
          <ac:spMkLst>
            <pc:docMk/>
            <pc:sldMk cId="468700915" sldId="661"/>
            <ac:spMk id="30" creationId="{162413EE-0314-4972-BDAD-1969F946709B}"/>
          </ac:spMkLst>
        </pc:spChg>
        <pc:spChg chg="del">
          <ac:chgData name="DI XF" userId="2a7889fc66a80f19" providerId="LiveId" clId="{A74CCE6F-33AF-480E-B0D1-242A08FFC172}" dt="2022-08-07T06:59:42.713" v="1893" actId="478"/>
          <ac:spMkLst>
            <pc:docMk/>
            <pc:sldMk cId="468700915" sldId="661"/>
            <ac:spMk id="31" creationId="{5C0DCFF1-E70C-4A23-B4A1-FDD1CD061DC3}"/>
          </ac:spMkLst>
        </pc:spChg>
        <pc:spChg chg="del">
          <ac:chgData name="DI XF" userId="2a7889fc66a80f19" providerId="LiveId" clId="{A74CCE6F-33AF-480E-B0D1-242A08FFC172}" dt="2022-08-07T06:59:42.713" v="1893" actId="478"/>
          <ac:spMkLst>
            <pc:docMk/>
            <pc:sldMk cId="468700915" sldId="661"/>
            <ac:spMk id="32" creationId="{800937DF-1F1E-4428-8A9E-A36984400976}"/>
          </ac:spMkLst>
        </pc:spChg>
        <pc:spChg chg="del">
          <ac:chgData name="DI XF" userId="2a7889fc66a80f19" providerId="LiveId" clId="{A74CCE6F-33AF-480E-B0D1-242A08FFC172}" dt="2022-08-07T06:59:42.713" v="1893" actId="478"/>
          <ac:spMkLst>
            <pc:docMk/>
            <pc:sldMk cId="468700915" sldId="661"/>
            <ac:spMk id="33" creationId="{F4E7584E-4BAB-4C1E-9513-26B0B26F13CA}"/>
          </ac:spMkLst>
        </pc:spChg>
        <pc:spChg chg="add mod">
          <ac:chgData name="DI XF" userId="2a7889fc66a80f19" providerId="LiveId" clId="{A74CCE6F-33AF-480E-B0D1-242A08FFC172}" dt="2022-08-16T06:30:22.003" v="4147" actId="1076"/>
          <ac:spMkLst>
            <pc:docMk/>
            <pc:sldMk cId="468700915" sldId="661"/>
            <ac:spMk id="34" creationId="{E7BD79A6-B75D-4F49-9069-2DF633A07B9F}"/>
          </ac:spMkLst>
        </pc:spChg>
        <pc:spChg chg="add mod">
          <ac:chgData name="DI XF" userId="2a7889fc66a80f19" providerId="LiveId" clId="{A74CCE6F-33AF-480E-B0D1-242A08FFC172}" dt="2022-08-07T06:59:52.239" v="1897" actId="1076"/>
          <ac:spMkLst>
            <pc:docMk/>
            <pc:sldMk cId="468700915" sldId="661"/>
            <ac:spMk id="35" creationId="{1C55E33F-1431-4B3C-9F92-2498F2301EF8}"/>
          </ac:spMkLst>
        </pc:spChg>
        <pc:spChg chg="add mod">
          <ac:chgData name="DI XF" userId="2a7889fc66a80f19" providerId="LiveId" clId="{A74CCE6F-33AF-480E-B0D1-242A08FFC172}" dt="2022-08-10T09:07:53.972" v="2846" actId="1076"/>
          <ac:spMkLst>
            <pc:docMk/>
            <pc:sldMk cId="468700915" sldId="661"/>
            <ac:spMk id="36" creationId="{968EF33B-DBC7-477A-AA53-7E42AC556A8C}"/>
          </ac:spMkLst>
        </pc:spChg>
        <pc:spChg chg="add mod">
          <ac:chgData name="DI XF" userId="2a7889fc66a80f19" providerId="LiveId" clId="{A74CCE6F-33AF-480E-B0D1-242A08FFC172}" dt="2022-08-07T06:59:52.239" v="1897" actId="1076"/>
          <ac:spMkLst>
            <pc:docMk/>
            <pc:sldMk cId="468700915" sldId="661"/>
            <ac:spMk id="37" creationId="{95E5375B-9B6D-43A4-97F3-6D75CF1954C2}"/>
          </ac:spMkLst>
        </pc:spChg>
        <pc:spChg chg="add mod">
          <ac:chgData name="DI XF" userId="2a7889fc66a80f19" providerId="LiveId" clId="{A74CCE6F-33AF-480E-B0D1-242A08FFC172}" dt="2022-08-10T09:07:53.972" v="2846" actId="1076"/>
          <ac:spMkLst>
            <pc:docMk/>
            <pc:sldMk cId="468700915" sldId="661"/>
            <ac:spMk id="38" creationId="{738341E9-70FF-48CD-A4A6-DD70E4D1939C}"/>
          </ac:spMkLst>
        </pc:spChg>
        <pc:spChg chg="add mod">
          <ac:chgData name="DI XF" userId="2a7889fc66a80f19" providerId="LiveId" clId="{A74CCE6F-33AF-480E-B0D1-242A08FFC172}" dt="2022-08-07T06:59:52.239" v="1897" actId="1076"/>
          <ac:spMkLst>
            <pc:docMk/>
            <pc:sldMk cId="468700915" sldId="661"/>
            <ac:spMk id="39" creationId="{C0D25EE1-FC12-412C-99B2-85DC66A10368}"/>
          </ac:spMkLst>
        </pc:spChg>
        <pc:spChg chg="add mod">
          <ac:chgData name="DI XF" userId="2a7889fc66a80f19" providerId="LiveId" clId="{A74CCE6F-33AF-480E-B0D1-242A08FFC172}" dt="2022-08-07T06:59:52.239" v="1897" actId="1076"/>
          <ac:spMkLst>
            <pc:docMk/>
            <pc:sldMk cId="468700915" sldId="661"/>
            <ac:spMk id="40" creationId="{17FC736B-430C-4750-9CC4-154506F3497A}"/>
          </ac:spMkLst>
        </pc:spChg>
        <pc:spChg chg="add mod">
          <ac:chgData name="DI XF" userId="2a7889fc66a80f19" providerId="LiveId" clId="{A74CCE6F-33AF-480E-B0D1-242A08FFC172}" dt="2022-08-07T06:59:52.239" v="1897" actId="1076"/>
          <ac:spMkLst>
            <pc:docMk/>
            <pc:sldMk cId="468700915" sldId="661"/>
            <ac:spMk id="41" creationId="{1610C8D3-7D03-46C4-9F4E-96BBF1AF7810}"/>
          </ac:spMkLst>
        </pc:spChg>
        <pc:spChg chg="add mod">
          <ac:chgData name="DI XF" userId="2a7889fc66a80f19" providerId="LiveId" clId="{A74CCE6F-33AF-480E-B0D1-242A08FFC172}" dt="2022-08-07T06:59:52.239" v="1897" actId="1076"/>
          <ac:spMkLst>
            <pc:docMk/>
            <pc:sldMk cId="468700915" sldId="661"/>
            <ac:spMk id="42" creationId="{552310F2-CFD7-4DFA-95C2-B1EB5BCA31D2}"/>
          </ac:spMkLst>
        </pc:spChg>
        <pc:spChg chg="add mod">
          <ac:chgData name="DI XF" userId="2a7889fc66a80f19" providerId="LiveId" clId="{A74CCE6F-33AF-480E-B0D1-242A08FFC172}" dt="2022-08-07T06:59:52.239" v="1897" actId="1076"/>
          <ac:spMkLst>
            <pc:docMk/>
            <pc:sldMk cId="468700915" sldId="661"/>
            <ac:spMk id="43" creationId="{7418241B-614F-460B-9692-36D199A55B6C}"/>
          </ac:spMkLst>
        </pc:spChg>
        <pc:spChg chg="add mod">
          <ac:chgData name="DI XF" userId="2a7889fc66a80f19" providerId="LiveId" clId="{A74CCE6F-33AF-480E-B0D1-242A08FFC172}" dt="2022-08-07T06:59:52.239" v="1897" actId="1076"/>
          <ac:spMkLst>
            <pc:docMk/>
            <pc:sldMk cId="468700915" sldId="661"/>
            <ac:spMk id="44" creationId="{B1F3CE18-AB90-4438-9FD4-08AAE4E31178}"/>
          </ac:spMkLst>
        </pc:spChg>
        <pc:spChg chg="add mod">
          <ac:chgData name="DI XF" userId="2a7889fc66a80f19" providerId="LiveId" clId="{A74CCE6F-33AF-480E-B0D1-242A08FFC172}" dt="2022-08-07T06:59:52.239" v="1897" actId="1076"/>
          <ac:spMkLst>
            <pc:docMk/>
            <pc:sldMk cId="468700915" sldId="661"/>
            <ac:spMk id="45" creationId="{6057E71B-2653-4576-B675-66911A75733A}"/>
          </ac:spMkLst>
        </pc:spChg>
        <pc:spChg chg="add mod">
          <ac:chgData name="DI XF" userId="2a7889fc66a80f19" providerId="LiveId" clId="{A74CCE6F-33AF-480E-B0D1-242A08FFC172}" dt="2022-08-07T06:59:52.239" v="1897" actId="1076"/>
          <ac:spMkLst>
            <pc:docMk/>
            <pc:sldMk cId="468700915" sldId="661"/>
            <ac:spMk id="46" creationId="{F26EEACC-595F-4F49-B146-89916967D1F7}"/>
          </ac:spMkLst>
        </pc:spChg>
        <pc:spChg chg="add mod">
          <ac:chgData name="DI XF" userId="2a7889fc66a80f19" providerId="LiveId" clId="{A74CCE6F-33AF-480E-B0D1-242A08FFC172}" dt="2022-08-07T06:59:52.239" v="1897" actId="1076"/>
          <ac:spMkLst>
            <pc:docMk/>
            <pc:sldMk cId="468700915" sldId="661"/>
            <ac:spMk id="47" creationId="{D53A9F0E-FDEF-40A5-BD6D-BE1DBE9E3CD8}"/>
          </ac:spMkLst>
        </pc:spChg>
        <pc:spChg chg="add mod">
          <ac:chgData name="DI XF" userId="2a7889fc66a80f19" providerId="LiveId" clId="{A74CCE6F-33AF-480E-B0D1-242A08FFC172}" dt="2022-08-07T06:59:52.239" v="1897" actId="1076"/>
          <ac:spMkLst>
            <pc:docMk/>
            <pc:sldMk cId="468700915" sldId="661"/>
            <ac:spMk id="48" creationId="{F836E592-3B93-4228-B4C0-37FD6943FF57}"/>
          </ac:spMkLst>
        </pc:spChg>
        <pc:spChg chg="add mod">
          <ac:chgData name="DI XF" userId="2a7889fc66a80f19" providerId="LiveId" clId="{A74CCE6F-33AF-480E-B0D1-242A08FFC172}" dt="2022-08-07T06:59:52.239" v="1897" actId="1076"/>
          <ac:spMkLst>
            <pc:docMk/>
            <pc:sldMk cId="468700915" sldId="661"/>
            <ac:spMk id="49" creationId="{95382CDB-C510-4414-B551-C9B065BB2AD6}"/>
          </ac:spMkLst>
        </pc:spChg>
        <pc:spChg chg="add mod">
          <ac:chgData name="DI XF" userId="2a7889fc66a80f19" providerId="LiveId" clId="{A74CCE6F-33AF-480E-B0D1-242A08FFC172}" dt="2022-08-07T06:59:52.239" v="1897" actId="1076"/>
          <ac:spMkLst>
            <pc:docMk/>
            <pc:sldMk cId="468700915" sldId="661"/>
            <ac:spMk id="50" creationId="{4AE9748C-C58C-42B9-BCBF-7AC48C170DC7}"/>
          </ac:spMkLst>
        </pc:spChg>
        <pc:spChg chg="add mod">
          <ac:chgData name="DI XF" userId="2a7889fc66a80f19" providerId="LiveId" clId="{A74CCE6F-33AF-480E-B0D1-242A08FFC172}" dt="2022-08-07T06:59:52.239" v="1897" actId="1076"/>
          <ac:spMkLst>
            <pc:docMk/>
            <pc:sldMk cId="468700915" sldId="661"/>
            <ac:spMk id="51" creationId="{7EE25AE5-664D-4EE0-A685-E0DB6181F228}"/>
          </ac:spMkLst>
        </pc:spChg>
        <pc:spChg chg="add mod">
          <ac:chgData name="DI XF" userId="2a7889fc66a80f19" providerId="LiveId" clId="{A74CCE6F-33AF-480E-B0D1-242A08FFC172}" dt="2022-08-07T06:59:52.239" v="1897" actId="1076"/>
          <ac:spMkLst>
            <pc:docMk/>
            <pc:sldMk cId="468700915" sldId="661"/>
            <ac:spMk id="52" creationId="{297850CE-A350-4C5A-B28C-9F766335887F}"/>
          </ac:spMkLst>
        </pc:spChg>
        <pc:spChg chg="add mod">
          <ac:chgData name="DI XF" userId="2a7889fc66a80f19" providerId="LiveId" clId="{A74CCE6F-33AF-480E-B0D1-242A08FFC172}" dt="2022-08-07T06:59:52.239" v="1897" actId="1076"/>
          <ac:spMkLst>
            <pc:docMk/>
            <pc:sldMk cId="468700915" sldId="661"/>
            <ac:spMk id="53" creationId="{E0507993-D6E1-4C7F-BF97-13CC69DBA002}"/>
          </ac:spMkLst>
        </pc:spChg>
        <pc:spChg chg="add mod">
          <ac:chgData name="DI XF" userId="2a7889fc66a80f19" providerId="LiveId" clId="{A74CCE6F-33AF-480E-B0D1-242A08FFC172}" dt="2022-08-07T06:59:52.239" v="1897" actId="1076"/>
          <ac:spMkLst>
            <pc:docMk/>
            <pc:sldMk cId="468700915" sldId="661"/>
            <ac:spMk id="54" creationId="{3A434F6A-F412-4424-A7E7-FE3A522A3F56}"/>
          </ac:spMkLst>
        </pc:spChg>
        <pc:spChg chg="add mod">
          <ac:chgData name="DI XF" userId="2a7889fc66a80f19" providerId="LiveId" clId="{A74CCE6F-33AF-480E-B0D1-242A08FFC172}" dt="2022-08-07T06:59:52.239" v="1897" actId="1076"/>
          <ac:spMkLst>
            <pc:docMk/>
            <pc:sldMk cId="468700915" sldId="661"/>
            <ac:spMk id="55" creationId="{7073B223-7B14-4085-AE09-B091E90B03E2}"/>
          </ac:spMkLst>
        </pc:spChg>
      </pc:sldChg>
      <pc:sldChg chg="addSp delSp modSp add mod">
        <pc:chgData name="DI XF" userId="2a7889fc66a80f19" providerId="LiveId" clId="{A74CCE6F-33AF-480E-B0D1-242A08FFC172}" dt="2022-08-16T06:40:08.140" v="4243"/>
        <pc:sldMkLst>
          <pc:docMk/>
          <pc:sldMk cId="3522018888" sldId="662"/>
        </pc:sldMkLst>
        <pc:spChg chg="mod">
          <ac:chgData name="DI XF" userId="2a7889fc66a80f19" providerId="LiveId" clId="{A74CCE6F-33AF-480E-B0D1-242A08FFC172}" dt="2022-08-16T06:40:08.140" v="4243"/>
          <ac:spMkLst>
            <pc:docMk/>
            <pc:sldMk cId="3522018888" sldId="662"/>
            <ac:spMk id="2" creationId="{00000000-0000-0000-0000-000000000000}"/>
          </ac:spMkLst>
        </pc:spChg>
        <pc:spChg chg="add del mod">
          <ac:chgData name="DI XF" userId="2a7889fc66a80f19" providerId="LiveId" clId="{A74CCE6F-33AF-480E-B0D1-242A08FFC172}" dt="2022-08-07T07:02:15.082" v="1976" actId="478"/>
          <ac:spMkLst>
            <pc:docMk/>
            <pc:sldMk cId="3522018888" sldId="662"/>
            <ac:spMk id="4" creationId="{845DF02D-A3F2-4B3C-9292-253C769A01F3}"/>
          </ac:spMkLst>
        </pc:spChg>
        <pc:spChg chg="add mod">
          <ac:chgData name="DI XF" userId="2a7889fc66a80f19" providerId="LiveId" clId="{A74CCE6F-33AF-480E-B0D1-242A08FFC172}" dt="2022-08-10T09:44:18.015" v="3840" actId="1076"/>
          <ac:spMkLst>
            <pc:docMk/>
            <pc:sldMk cId="3522018888" sldId="662"/>
            <ac:spMk id="5" creationId="{90655574-9286-4F72-A610-07F83E32B7A0}"/>
          </ac:spMkLst>
        </pc:spChg>
        <pc:spChg chg="add mod">
          <ac:chgData name="DI XF" userId="2a7889fc66a80f19" providerId="LiveId" clId="{A74CCE6F-33AF-480E-B0D1-242A08FFC172}" dt="2022-08-10T09:44:18.015" v="3840" actId="1076"/>
          <ac:spMkLst>
            <pc:docMk/>
            <pc:sldMk cId="3522018888" sldId="662"/>
            <ac:spMk id="6" creationId="{61FAC3B0-64B8-49CB-BCAC-DD522AC91BD6}"/>
          </ac:spMkLst>
        </pc:spChg>
        <pc:spChg chg="add mod">
          <ac:chgData name="DI XF" userId="2a7889fc66a80f19" providerId="LiveId" clId="{A74CCE6F-33AF-480E-B0D1-242A08FFC172}" dt="2022-08-10T09:44:18.015" v="3840" actId="1076"/>
          <ac:spMkLst>
            <pc:docMk/>
            <pc:sldMk cId="3522018888" sldId="662"/>
            <ac:spMk id="7" creationId="{8AE5AA4A-270C-4A81-BBF2-768C0E237902}"/>
          </ac:spMkLst>
        </pc:spChg>
        <pc:spChg chg="add mod">
          <ac:chgData name="DI XF" userId="2a7889fc66a80f19" providerId="LiveId" clId="{A74CCE6F-33AF-480E-B0D1-242A08FFC172}" dt="2022-08-10T09:44:18.015" v="3840" actId="1076"/>
          <ac:spMkLst>
            <pc:docMk/>
            <pc:sldMk cId="3522018888" sldId="662"/>
            <ac:spMk id="8" creationId="{4A79CF20-F21A-4765-A23D-50D1AED57F69}"/>
          </ac:spMkLst>
        </pc:spChg>
        <pc:spChg chg="mod">
          <ac:chgData name="DI XF" userId="2a7889fc66a80f19" providerId="LiveId" clId="{A74CCE6F-33AF-480E-B0D1-242A08FFC172}" dt="2022-08-10T09:44:00.638" v="3837" actId="403"/>
          <ac:spMkLst>
            <pc:docMk/>
            <pc:sldMk cId="3522018888" sldId="662"/>
            <ac:spMk id="9" creationId="{00000000-0000-0000-0000-000000000000}"/>
          </ac:spMkLst>
        </pc:spChg>
        <pc:spChg chg="add mod">
          <ac:chgData name="DI XF" userId="2a7889fc66a80f19" providerId="LiveId" clId="{A74CCE6F-33AF-480E-B0D1-242A08FFC172}" dt="2022-08-10T09:44:18.015" v="3840" actId="1076"/>
          <ac:spMkLst>
            <pc:docMk/>
            <pc:sldMk cId="3522018888" sldId="662"/>
            <ac:spMk id="10" creationId="{3DC9FB37-F3CC-4AE0-A499-5010D57AD2DA}"/>
          </ac:spMkLst>
        </pc:spChg>
        <pc:spChg chg="add mod">
          <ac:chgData name="DI XF" userId="2a7889fc66a80f19" providerId="LiveId" clId="{A74CCE6F-33AF-480E-B0D1-242A08FFC172}" dt="2022-08-10T09:44:18.015" v="3840" actId="1076"/>
          <ac:spMkLst>
            <pc:docMk/>
            <pc:sldMk cId="3522018888" sldId="662"/>
            <ac:spMk id="11" creationId="{846C0531-5305-4617-93B9-DF2F9C1A2F63}"/>
          </ac:spMkLst>
        </pc:spChg>
        <pc:spChg chg="add del mod">
          <ac:chgData name="DI XF" userId="2a7889fc66a80f19" providerId="LiveId" clId="{A74CCE6F-33AF-480E-B0D1-242A08FFC172}" dt="2022-08-07T07:03:25.678" v="1988" actId="478"/>
          <ac:spMkLst>
            <pc:docMk/>
            <pc:sldMk cId="3522018888" sldId="662"/>
            <ac:spMk id="12" creationId="{68C66382-10D5-45B8-9936-2087F66D5F1A}"/>
          </ac:spMkLst>
        </pc:spChg>
        <pc:spChg chg="add mod">
          <ac:chgData name="DI XF" userId="2a7889fc66a80f19" providerId="LiveId" clId="{A74CCE6F-33AF-480E-B0D1-242A08FFC172}" dt="2022-08-10T09:44:18.015" v="3840" actId="1076"/>
          <ac:spMkLst>
            <pc:docMk/>
            <pc:sldMk cId="3522018888" sldId="662"/>
            <ac:spMk id="13" creationId="{578FC6B3-86AE-458E-A074-69947E36F5F5}"/>
          </ac:spMkLst>
        </pc:spChg>
        <pc:spChg chg="add mod">
          <ac:chgData name="DI XF" userId="2a7889fc66a80f19" providerId="LiveId" clId="{A74CCE6F-33AF-480E-B0D1-242A08FFC172}" dt="2022-08-10T09:44:18.015" v="3840" actId="1076"/>
          <ac:spMkLst>
            <pc:docMk/>
            <pc:sldMk cId="3522018888" sldId="662"/>
            <ac:spMk id="14" creationId="{BF2A0EC5-F719-4412-A4C4-C67409BCD7E4}"/>
          </ac:spMkLst>
        </pc:spChg>
        <pc:spChg chg="add mod">
          <ac:chgData name="DI XF" userId="2a7889fc66a80f19" providerId="LiveId" clId="{A74CCE6F-33AF-480E-B0D1-242A08FFC172}" dt="2022-08-10T09:44:18.015" v="3840" actId="1076"/>
          <ac:spMkLst>
            <pc:docMk/>
            <pc:sldMk cId="3522018888" sldId="662"/>
            <ac:spMk id="15" creationId="{8BD97FC0-5DAA-4B1F-9E14-A4997CF8C29A}"/>
          </ac:spMkLst>
        </pc:spChg>
        <pc:spChg chg="add mod">
          <ac:chgData name="DI XF" userId="2a7889fc66a80f19" providerId="LiveId" clId="{A74CCE6F-33AF-480E-B0D1-242A08FFC172}" dt="2022-08-10T09:44:18.015" v="3840" actId="1076"/>
          <ac:spMkLst>
            <pc:docMk/>
            <pc:sldMk cId="3522018888" sldId="662"/>
            <ac:spMk id="16" creationId="{23BB9043-4C7B-4101-9008-0357A358542E}"/>
          </ac:spMkLst>
        </pc:spChg>
        <pc:spChg chg="add mod">
          <ac:chgData name="DI XF" userId="2a7889fc66a80f19" providerId="LiveId" clId="{A74CCE6F-33AF-480E-B0D1-242A08FFC172}" dt="2022-08-10T09:44:18.015" v="3840" actId="1076"/>
          <ac:spMkLst>
            <pc:docMk/>
            <pc:sldMk cId="3522018888" sldId="662"/>
            <ac:spMk id="17" creationId="{8CFD656D-F6E5-43D2-8454-C80F272D2576}"/>
          </ac:spMkLst>
        </pc:spChg>
        <pc:spChg chg="add mod">
          <ac:chgData name="DI XF" userId="2a7889fc66a80f19" providerId="LiveId" clId="{A74CCE6F-33AF-480E-B0D1-242A08FFC172}" dt="2022-08-10T09:44:18.015" v="3840" actId="1076"/>
          <ac:spMkLst>
            <pc:docMk/>
            <pc:sldMk cId="3522018888" sldId="662"/>
            <ac:spMk id="18" creationId="{A4BE73CC-5685-4DCC-B815-7C71133D0749}"/>
          </ac:spMkLst>
        </pc:spChg>
        <pc:spChg chg="add mod">
          <ac:chgData name="DI XF" userId="2a7889fc66a80f19" providerId="LiveId" clId="{A74CCE6F-33AF-480E-B0D1-242A08FFC172}" dt="2022-08-10T09:44:18.015" v="3840" actId="1076"/>
          <ac:spMkLst>
            <pc:docMk/>
            <pc:sldMk cId="3522018888" sldId="662"/>
            <ac:spMk id="19" creationId="{A90A47D1-B46B-42DE-AD30-2CB697CE76A8}"/>
          </ac:spMkLst>
        </pc:spChg>
        <pc:spChg chg="add mod">
          <ac:chgData name="DI XF" userId="2a7889fc66a80f19" providerId="LiveId" clId="{A74CCE6F-33AF-480E-B0D1-242A08FFC172}" dt="2022-08-10T09:44:18.015" v="3840" actId="1076"/>
          <ac:spMkLst>
            <pc:docMk/>
            <pc:sldMk cId="3522018888" sldId="662"/>
            <ac:spMk id="20" creationId="{4486A59F-D885-44DF-9AF9-9000B3E4622C}"/>
          </ac:spMkLst>
        </pc:spChg>
        <pc:spChg chg="add mod">
          <ac:chgData name="DI XF" userId="2a7889fc66a80f19" providerId="LiveId" clId="{A74CCE6F-33AF-480E-B0D1-242A08FFC172}" dt="2022-08-10T09:44:18.015" v="3840" actId="1076"/>
          <ac:spMkLst>
            <pc:docMk/>
            <pc:sldMk cId="3522018888" sldId="662"/>
            <ac:spMk id="21" creationId="{221BC697-2BE1-4CEE-A004-FCF2798719E2}"/>
          </ac:spMkLst>
        </pc:spChg>
        <pc:spChg chg="add mod">
          <ac:chgData name="DI XF" userId="2a7889fc66a80f19" providerId="LiveId" clId="{A74CCE6F-33AF-480E-B0D1-242A08FFC172}" dt="2022-08-10T09:44:18.015" v="3840" actId="1076"/>
          <ac:spMkLst>
            <pc:docMk/>
            <pc:sldMk cId="3522018888" sldId="662"/>
            <ac:spMk id="22" creationId="{537B14B3-BB56-4AD4-971D-924C2A629479}"/>
          </ac:spMkLst>
        </pc:spChg>
        <pc:spChg chg="add del mod">
          <ac:chgData name="DI XF" userId="2a7889fc66a80f19" providerId="LiveId" clId="{A74CCE6F-33AF-480E-B0D1-242A08FFC172}" dt="2022-08-07T07:03:23.149" v="1987" actId="478"/>
          <ac:spMkLst>
            <pc:docMk/>
            <pc:sldMk cId="3522018888" sldId="662"/>
            <ac:spMk id="23" creationId="{1773CE58-7967-4542-B96B-4CDAD4E0F017}"/>
          </ac:spMkLst>
        </pc:spChg>
        <pc:spChg chg="add mod">
          <ac:chgData name="DI XF" userId="2a7889fc66a80f19" providerId="LiveId" clId="{A74CCE6F-33AF-480E-B0D1-242A08FFC172}" dt="2022-08-10T09:44:18.015" v="3840" actId="1076"/>
          <ac:spMkLst>
            <pc:docMk/>
            <pc:sldMk cId="3522018888" sldId="662"/>
            <ac:spMk id="24" creationId="{60312924-D4E6-451A-9E69-975834E13D6B}"/>
          </ac:spMkLst>
        </pc:spChg>
        <pc:spChg chg="add mod">
          <ac:chgData name="DI XF" userId="2a7889fc66a80f19" providerId="LiveId" clId="{A74CCE6F-33AF-480E-B0D1-242A08FFC172}" dt="2022-08-10T09:44:18.015" v="3840" actId="1076"/>
          <ac:spMkLst>
            <pc:docMk/>
            <pc:sldMk cId="3522018888" sldId="662"/>
            <ac:spMk id="25" creationId="{212499E9-4421-4E0D-B5F8-07D678A5F86B}"/>
          </ac:spMkLst>
        </pc:spChg>
        <pc:spChg chg="add mod">
          <ac:chgData name="DI XF" userId="2a7889fc66a80f19" providerId="LiveId" clId="{A74CCE6F-33AF-480E-B0D1-242A08FFC172}" dt="2022-08-10T09:44:18.015" v="3840" actId="1076"/>
          <ac:spMkLst>
            <pc:docMk/>
            <pc:sldMk cId="3522018888" sldId="662"/>
            <ac:spMk id="26" creationId="{C40884DC-2942-4CBE-8A59-953F2C863A89}"/>
          </ac:spMkLst>
        </pc:spChg>
        <pc:spChg chg="add mod">
          <ac:chgData name="DI XF" userId="2a7889fc66a80f19" providerId="LiveId" clId="{A74CCE6F-33AF-480E-B0D1-242A08FFC172}" dt="2022-08-10T09:44:18.015" v="3840" actId="1076"/>
          <ac:spMkLst>
            <pc:docMk/>
            <pc:sldMk cId="3522018888" sldId="662"/>
            <ac:spMk id="27" creationId="{4A906150-FE38-4A90-A88C-83E106EA341B}"/>
          </ac:spMkLst>
        </pc:spChg>
        <pc:spChg chg="add mod">
          <ac:chgData name="DI XF" userId="2a7889fc66a80f19" providerId="LiveId" clId="{A74CCE6F-33AF-480E-B0D1-242A08FFC172}" dt="2022-08-10T09:44:18.015" v="3840" actId="1076"/>
          <ac:spMkLst>
            <pc:docMk/>
            <pc:sldMk cId="3522018888" sldId="662"/>
            <ac:spMk id="28" creationId="{3620CD7E-4956-4B83-82C9-C1B5F4753934}"/>
          </ac:spMkLst>
        </pc:spChg>
        <pc:spChg chg="add mod">
          <ac:chgData name="DI XF" userId="2a7889fc66a80f19" providerId="LiveId" clId="{A74CCE6F-33AF-480E-B0D1-242A08FFC172}" dt="2022-08-10T09:44:18.015" v="3840" actId="1076"/>
          <ac:spMkLst>
            <pc:docMk/>
            <pc:sldMk cId="3522018888" sldId="662"/>
            <ac:spMk id="29" creationId="{427F4AAE-51B5-4003-BDCB-848DB3209CB5}"/>
          </ac:spMkLst>
        </pc:spChg>
        <pc:spChg chg="add mod">
          <ac:chgData name="DI XF" userId="2a7889fc66a80f19" providerId="LiveId" clId="{A74CCE6F-33AF-480E-B0D1-242A08FFC172}" dt="2022-08-10T09:44:18.015" v="3840" actId="1076"/>
          <ac:spMkLst>
            <pc:docMk/>
            <pc:sldMk cId="3522018888" sldId="662"/>
            <ac:spMk id="30" creationId="{7B00E687-7AE5-4796-9D24-407C726EA499}"/>
          </ac:spMkLst>
        </pc:spChg>
        <pc:spChg chg="add mod">
          <ac:chgData name="DI XF" userId="2a7889fc66a80f19" providerId="LiveId" clId="{A74CCE6F-33AF-480E-B0D1-242A08FFC172}" dt="2022-08-10T09:44:18.015" v="3840" actId="1076"/>
          <ac:spMkLst>
            <pc:docMk/>
            <pc:sldMk cId="3522018888" sldId="662"/>
            <ac:spMk id="31" creationId="{C75477EE-40DF-4AF0-B848-805AF62E2B1E}"/>
          </ac:spMkLst>
        </pc:spChg>
        <pc:spChg chg="add mod">
          <ac:chgData name="DI XF" userId="2a7889fc66a80f19" providerId="LiveId" clId="{A74CCE6F-33AF-480E-B0D1-242A08FFC172}" dt="2022-08-10T09:44:18.015" v="3840" actId="1076"/>
          <ac:spMkLst>
            <pc:docMk/>
            <pc:sldMk cId="3522018888" sldId="662"/>
            <ac:spMk id="32" creationId="{1E447FF4-680B-4CDD-B690-5BBD03C45923}"/>
          </ac:spMkLst>
        </pc:spChg>
        <pc:spChg chg="add mod">
          <ac:chgData name="DI XF" userId="2a7889fc66a80f19" providerId="LiveId" clId="{A74CCE6F-33AF-480E-B0D1-242A08FFC172}" dt="2022-08-10T09:44:18.015" v="3840" actId="1076"/>
          <ac:spMkLst>
            <pc:docMk/>
            <pc:sldMk cId="3522018888" sldId="662"/>
            <ac:spMk id="33" creationId="{F98C353C-B254-47EE-915B-8CFFBF0671D6}"/>
          </ac:spMkLst>
        </pc:spChg>
        <pc:spChg chg="add mod">
          <ac:chgData name="DI XF" userId="2a7889fc66a80f19" providerId="LiveId" clId="{A74CCE6F-33AF-480E-B0D1-242A08FFC172}" dt="2022-08-10T09:44:18.015" v="3840" actId="1076"/>
          <ac:spMkLst>
            <pc:docMk/>
            <pc:sldMk cId="3522018888" sldId="662"/>
            <ac:spMk id="34" creationId="{27E2636D-B3AE-4DA9-A91E-7EC41976EFC1}"/>
          </ac:spMkLst>
        </pc:spChg>
        <pc:spChg chg="add mod">
          <ac:chgData name="DI XF" userId="2a7889fc66a80f19" providerId="LiveId" clId="{A74CCE6F-33AF-480E-B0D1-242A08FFC172}" dt="2022-08-10T09:44:18.015" v="3840" actId="1076"/>
          <ac:spMkLst>
            <pc:docMk/>
            <pc:sldMk cId="3522018888" sldId="662"/>
            <ac:spMk id="35" creationId="{B1A0E81C-8A4D-422B-80D2-A43AABA630AB}"/>
          </ac:spMkLst>
        </pc:spChg>
        <pc:spChg chg="add mod">
          <ac:chgData name="DI XF" userId="2a7889fc66a80f19" providerId="LiveId" clId="{A74CCE6F-33AF-480E-B0D1-242A08FFC172}" dt="2022-08-10T09:44:18.015" v="3840" actId="1076"/>
          <ac:spMkLst>
            <pc:docMk/>
            <pc:sldMk cId="3522018888" sldId="662"/>
            <ac:spMk id="36" creationId="{DA977847-8FB5-4015-B80D-30B5136AE389}"/>
          </ac:spMkLst>
        </pc:spChg>
        <pc:spChg chg="add mod">
          <ac:chgData name="DI XF" userId="2a7889fc66a80f19" providerId="LiveId" clId="{A74CCE6F-33AF-480E-B0D1-242A08FFC172}" dt="2022-08-10T09:44:18.015" v="3840" actId="1076"/>
          <ac:spMkLst>
            <pc:docMk/>
            <pc:sldMk cId="3522018888" sldId="662"/>
            <ac:spMk id="37" creationId="{06AECFF6-59D8-4692-9EE0-E3D8CC7E925A}"/>
          </ac:spMkLst>
        </pc:spChg>
        <pc:spChg chg="add mod">
          <ac:chgData name="DI XF" userId="2a7889fc66a80f19" providerId="LiveId" clId="{A74CCE6F-33AF-480E-B0D1-242A08FFC172}" dt="2022-08-10T09:44:18.015" v="3840" actId="1076"/>
          <ac:spMkLst>
            <pc:docMk/>
            <pc:sldMk cId="3522018888" sldId="662"/>
            <ac:spMk id="38" creationId="{47581844-4F9C-419D-BDE5-D85792B61CB5}"/>
          </ac:spMkLst>
        </pc:spChg>
        <pc:spChg chg="add mod">
          <ac:chgData name="DI XF" userId="2a7889fc66a80f19" providerId="LiveId" clId="{A74CCE6F-33AF-480E-B0D1-242A08FFC172}" dt="2022-08-10T09:44:18.015" v="3840" actId="1076"/>
          <ac:spMkLst>
            <pc:docMk/>
            <pc:sldMk cId="3522018888" sldId="662"/>
            <ac:spMk id="39" creationId="{A2BD4F49-CEDF-49FC-B319-817D227E8D2D}"/>
          </ac:spMkLst>
        </pc:spChg>
        <pc:spChg chg="add mod">
          <ac:chgData name="DI XF" userId="2a7889fc66a80f19" providerId="LiveId" clId="{A74CCE6F-33AF-480E-B0D1-242A08FFC172}" dt="2022-08-10T09:44:18.015" v="3840" actId="1076"/>
          <ac:spMkLst>
            <pc:docMk/>
            <pc:sldMk cId="3522018888" sldId="662"/>
            <ac:spMk id="40" creationId="{388DEC5C-6967-4E61-9306-001AFABB192B}"/>
          </ac:spMkLst>
        </pc:spChg>
        <pc:spChg chg="add mod">
          <ac:chgData name="DI XF" userId="2a7889fc66a80f19" providerId="LiveId" clId="{A74CCE6F-33AF-480E-B0D1-242A08FFC172}" dt="2022-08-10T09:44:18.015" v="3840" actId="1076"/>
          <ac:spMkLst>
            <pc:docMk/>
            <pc:sldMk cId="3522018888" sldId="662"/>
            <ac:spMk id="41" creationId="{30DA46A1-E19E-4D93-B944-2A6D391C732B}"/>
          </ac:spMkLst>
        </pc:spChg>
        <pc:spChg chg="add mod">
          <ac:chgData name="DI XF" userId="2a7889fc66a80f19" providerId="LiveId" clId="{A74CCE6F-33AF-480E-B0D1-242A08FFC172}" dt="2022-08-10T09:44:18.015" v="3840" actId="1076"/>
          <ac:spMkLst>
            <pc:docMk/>
            <pc:sldMk cId="3522018888" sldId="662"/>
            <ac:spMk id="42" creationId="{F6758F80-6668-40FA-8207-74298C40A1DB}"/>
          </ac:spMkLst>
        </pc:spChg>
        <pc:spChg chg="add mod">
          <ac:chgData name="DI XF" userId="2a7889fc66a80f19" providerId="LiveId" clId="{A74CCE6F-33AF-480E-B0D1-242A08FFC172}" dt="2022-08-10T09:44:18.015" v="3840" actId="1076"/>
          <ac:spMkLst>
            <pc:docMk/>
            <pc:sldMk cId="3522018888" sldId="662"/>
            <ac:spMk id="43" creationId="{31EA70F6-B10E-4304-A012-BFB2AAEC76F4}"/>
          </ac:spMkLst>
        </pc:spChg>
        <pc:spChg chg="add mod">
          <ac:chgData name="DI XF" userId="2a7889fc66a80f19" providerId="LiveId" clId="{A74CCE6F-33AF-480E-B0D1-242A08FFC172}" dt="2022-08-10T09:44:18.015" v="3840" actId="1076"/>
          <ac:spMkLst>
            <pc:docMk/>
            <pc:sldMk cId="3522018888" sldId="662"/>
            <ac:spMk id="44" creationId="{074B80A0-8D5F-4E71-BA82-11EB41A49F3E}"/>
          </ac:spMkLst>
        </pc:spChg>
        <pc:spChg chg="add mod">
          <ac:chgData name="DI XF" userId="2a7889fc66a80f19" providerId="LiveId" clId="{A74CCE6F-33AF-480E-B0D1-242A08FFC172}" dt="2022-08-10T09:44:18.015" v="3840" actId="1076"/>
          <ac:spMkLst>
            <pc:docMk/>
            <pc:sldMk cId="3522018888" sldId="662"/>
            <ac:spMk id="45" creationId="{AEFAA8DF-3E42-4860-9C72-B3D6DC6FED82}"/>
          </ac:spMkLst>
        </pc:spChg>
        <pc:spChg chg="add mod">
          <ac:chgData name="DI XF" userId="2a7889fc66a80f19" providerId="LiveId" clId="{A74CCE6F-33AF-480E-B0D1-242A08FFC172}" dt="2022-08-10T09:44:18.015" v="3840" actId="1076"/>
          <ac:spMkLst>
            <pc:docMk/>
            <pc:sldMk cId="3522018888" sldId="662"/>
            <ac:spMk id="46" creationId="{C95A455D-B484-430D-BCBE-EC38406CC03A}"/>
          </ac:spMkLst>
        </pc:spChg>
        <pc:spChg chg="add mod">
          <ac:chgData name="DI XF" userId="2a7889fc66a80f19" providerId="LiveId" clId="{A74CCE6F-33AF-480E-B0D1-242A08FFC172}" dt="2022-08-10T09:44:18.015" v="3840" actId="1076"/>
          <ac:spMkLst>
            <pc:docMk/>
            <pc:sldMk cId="3522018888" sldId="662"/>
            <ac:spMk id="47" creationId="{51B6ACE4-C39A-431D-878D-11D2582CA2F7}"/>
          </ac:spMkLst>
        </pc:spChg>
        <pc:spChg chg="add mod">
          <ac:chgData name="DI XF" userId="2a7889fc66a80f19" providerId="LiveId" clId="{A74CCE6F-33AF-480E-B0D1-242A08FFC172}" dt="2022-08-10T09:44:18.015" v="3840" actId="1076"/>
          <ac:spMkLst>
            <pc:docMk/>
            <pc:sldMk cId="3522018888" sldId="662"/>
            <ac:spMk id="48" creationId="{3B960325-131C-430B-B117-6E0C665F8E78}"/>
          </ac:spMkLst>
        </pc:spChg>
        <pc:spChg chg="add mod">
          <ac:chgData name="DI XF" userId="2a7889fc66a80f19" providerId="LiveId" clId="{A74CCE6F-33AF-480E-B0D1-242A08FFC172}" dt="2022-08-10T09:44:18.015" v="3840" actId="1076"/>
          <ac:spMkLst>
            <pc:docMk/>
            <pc:sldMk cId="3522018888" sldId="662"/>
            <ac:spMk id="49" creationId="{BFA669DE-B98B-4FCF-ACEB-AB3B3F71D165}"/>
          </ac:spMkLst>
        </pc:spChg>
        <pc:spChg chg="add mod">
          <ac:chgData name="DI XF" userId="2a7889fc66a80f19" providerId="LiveId" clId="{A74CCE6F-33AF-480E-B0D1-242A08FFC172}" dt="2022-08-10T09:44:18.015" v="3840" actId="1076"/>
          <ac:spMkLst>
            <pc:docMk/>
            <pc:sldMk cId="3522018888" sldId="662"/>
            <ac:spMk id="50" creationId="{9CF5921F-CFB4-40DB-8728-64396272932B}"/>
          </ac:spMkLst>
        </pc:spChg>
        <pc:spChg chg="add mod">
          <ac:chgData name="DI XF" userId="2a7889fc66a80f19" providerId="LiveId" clId="{A74CCE6F-33AF-480E-B0D1-242A08FFC172}" dt="2022-08-10T09:44:18.015" v="3840" actId="1076"/>
          <ac:spMkLst>
            <pc:docMk/>
            <pc:sldMk cId="3522018888" sldId="662"/>
            <ac:spMk id="51" creationId="{188962DA-A43E-47CF-91BC-7FA03E3E00F3}"/>
          </ac:spMkLst>
        </pc:spChg>
        <pc:spChg chg="add mod">
          <ac:chgData name="DI XF" userId="2a7889fc66a80f19" providerId="LiveId" clId="{A74CCE6F-33AF-480E-B0D1-242A08FFC172}" dt="2022-08-10T09:44:18.015" v="3840" actId="1076"/>
          <ac:spMkLst>
            <pc:docMk/>
            <pc:sldMk cId="3522018888" sldId="662"/>
            <ac:spMk id="52" creationId="{738B0D3C-7260-4B05-96CD-B84A005E7A67}"/>
          </ac:spMkLst>
        </pc:spChg>
        <pc:spChg chg="add mod">
          <ac:chgData name="DI XF" userId="2a7889fc66a80f19" providerId="LiveId" clId="{A74CCE6F-33AF-480E-B0D1-242A08FFC172}" dt="2022-08-10T09:44:18.015" v="3840" actId="1076"/>
          <ac:spMkLst>
            <pc:docMk/>
            <pc:sldMk cId="3522018888" sldId="662"/>
            <ac:spMk id="53" creationId="{42992022-82FF-4E17-A27D-F7E84C1BB0DE}"/>
          </ac:spMkLst>
        </pc:spChg>
        <pc:spChg chg="add mod">
          <ac:chgData name="DI XF" userId="2a7889fc66a80f19" providerId="LiveId" clId="{A74CCE6F-33AF-480E-B0D1-242A08FFC172}" dt="2022-08-10T09:44:18.015" v="3840" actId="1076"/>
          <ac:spMkLst>
            <pc:docMk/>
            <pc:sldMk cId="3522018888" sldId="662"/>
            <ac:spMk id="54" creationId="{D9964CD1-6B8C-4426-B212-4A2D15390E22}"/>
          </ac:spMkLst>
        </pc:spChg>
        <pc:spChg chg="add mod">
          <ac:chgData name="DI XF" userId="2a7889fc66a80f19" providerId="LiveId" clId="{A74CCE6F-33AF-480E-B0D1-242A08FFC172}" dt="2022-08-10T09:44:18.015" v="3840" actId="1076"/>
          <ac:spMkLst>
            <pc:docMk/>
            <pc:sldMk cId="3522018888" sldId="662"/>
            <ac:spMk id="55" creationId="{A98F6CEA-59DC-40F8-8324-539811640A14}"/>
          </ac:spMkLst>
        </pc:spChg>
        <pc:spChg chg="add mod">
          <ac:chgData name="DI XF" userId="2a7889fc66a80f19" providerId="LiveId" clId="{A74CCE6F-33AF-480E-B0D1-242A08FFC172}" dt="2022-08-10T09:44:18.015" v="3840" actId="1076"/>
          <ac:spMkLst>
            <pc:docMk/>
            <pc:sldMk cId="3522018888" sldId="662"/>
            <ac:spMk id="56" creationId="{F82D1140-3DCB-48C5-B4F0-E0CB82F25AEA}"/>
          </ac:spMkLst>
        </pc:spChg>
        <pc:spChg chg="add mod">
          <ac:chgData name="DI XF" userId="2a7889fc66a80f19" providerId="LiveId" clId="{A74CCE6F-33AF-480E-B0D1-242A08FFC172}" dt="2022-08-10T09:44:18.015" v="3840" actId="1076"/>
          <ac:spMkLst>
            <pc:docMk/>
            <pc:sldMk cId="3522018888" sldId="662"/>
            <ac:spMk id="57" creationId="{618F8E2A-F405-4392-892E-5144CE54BF05}"/>
          </ac:spMkLst>
        </pc:spChg>
        <pc:spChg chg="add mod">
          <ac:chgData name="DI XF" userId="2a7889fc66a80f19" providerId="LiveId" clId="{A74CCE6F-33AF-480E-B0D1-242A08FFC172}" dt="2022-08-10T09:44:18.015" v="3840" actId="1076"/>
          <ac:spMkLst>
            <pc:docMk/>
            <pc:sldMk cId="3522018888" sldId="662"/>
            <ac:spMk id="58" creationId="{6986CCAB-6B72-4376-975D-BAE0E2794F1E}"/>
          </ac:spMkLst>
        </pc:spChg>
        <pc:spChg chg="add mod">
          <ac:chgData name="DI XF" userId="2a7889fc66a80f19" providerId="LiveId" clId="{A74CCE6F-33AF-480E-B0D1-242A08FFC172}" dt="2022-08-10T09:44:18.015" v="3840" actId="1076"/>
          <ac:spMkLst>
            <pc:docMk/>
            <pc:sldMk cId="3522018888" sldId="662"/>
            <ac:spMk id="59" creationId="{7D447783-5ED2-4816-8F9A-F8FBAF75672C}"/>
          </ac:spMkLst>
        </pc:spChg>
        <pc:spChg chg="add mod">
          <ac:chgData name="DI XF" userId="2a7889fc66a80f19" providerId="LiveId" clId="{A74CCE6F-33AF-480E-B0D1-242A08FFC172}" dt="2022-08-10T09:44:18.015" v="3840" actId="1076"/>
          <ac:spMkLst>
            <pc:docMk/>
            <pc:sldMk cId="3522018888" sldId="662"/>
            <ac:spMk id="60" creationId="{F8872AD5-E8F4-483D-8694-0B1470A3BD95}"/>
          </ac:spMkLst>
        </pc:spChg>
        <pc:spChg chg="add mod">
          <ac:chgData name="DI XF" userId="2a7889fc66a80f19" providerId="LiveId" clId="{A74CCE6F-33AF-480E-B0D1-242A08FFC172}" dt="2022-08-10T09:44:18.015" v="3840" actId="1076"/>
          <ac:spMkLst>
            <pc:docMk/>
            <pc:sldMk cId="3522018888" sldId="662"/>
            <ac:spMk id="61" creationId="{C0C95A7C-651A-40AE-B925-244CDF882F4A}"/>
          </ac:spMkLst>
        </pc:spChg>
        <pc:spChg chg="add mod">
          <ac:chgData name="DI XF" userId="2a7889fc66a80f19" providerId="LiveId" clId="{A74CCE6F-33AF-480E-B0D1-242A08FFC172}" dt="2022-08-10T09:44:18.015" v="3840" actId="1076"/>
          <ac:spMkLst>
            <pc:docMk/>
            <pc:sldMk cId="3522018888" sldId="662"/>
            <ac:spMk id="62" creationId="{E8C42E0D-B064-451A-B2C1-5D9B8DBB7A79}"/>
          </ac:spMkLst>
        </pc:spChg>
        <pc:spChg chg="add mod">
          <ac:chgData name="DI XF" userId="2a7889fc66a80f19" providerId="LiveId" clId="{A74CCE6F-33AF-480E-B0D1-242A08FFC172}" dt="2022-08-10T09:44:18.015" v="3840" actId="1076"/>
          <ac:spMkLst>
            <pc:docMk/>
            <pc:sldMk cId="3522018888" sldId="662"/>
            <ac:spMk id="63" creationId="{28A58022-88EC-4DEC-B376-D5EC46582103}"/>
          </ac:spMkLst>
        </pc:spChg>
        <pc:spChg chg="add mod">
          <ac:chgData name="DI XF" userId="2a7889fc66a80f19" providerId="LiveId" clId="{A74CCE6F-33AF-480E-B0D1-242A08FFC172}" dt="2022-08-10T09:44:18.015" v="3840" actId="1076"/>
          <ac:spMkLst>
            <pc:docMk/>
            <pc:sldMk cId="3522018888" sldId="662"/>
            <ac:spMk id="64" creationId="{EBD1AAEF-19F3-4F31-ACBF-89BCE08271A0}"/>
          </ac:spMkLst>
        </pc:spChg>
        <pc:spChg chg="add mod">
          <ac:chgData name="DI XF" userId="2a7889fc66a80f19" providerId="LiveId" clId="{A74CCE6F-33AF-480E-B0D1-242A08FFC172}" dt="2022-08-10T09:44:18.015" v="3840" actId="1076"/>
          <ac:spMkLst>
            <pc:docMk/>
            <pc:sldMk cId="3522018888" sldId="662"/>
            <ac:spMk id="65" creationId="{EC06E5CD-0BD6-4154-BD1F-DCEF4EC5F9D0}"/>
          </ac:spMkLst>
        </pc:spChg>
        <pc:spChg chg="add mod">
          <ac:chgData name="DI XF" userId="2a7889fc66a80f19" providerId="LiveId" clId="{A74CCE6F-33AF-480E-B0D1-242A08FFC172}" dt="2022-08-10T09:44:18.015" v="3840" actId="1076"/>
          <ac:spMkLst>
            <pc:docMk/>
            <pc:sldMk cId="3522018888" sldId="662"/>
            <ac:spMk id="66" creationId="{E45D3D31-CEAA-487D-AC0D-F04DFACA2F8C}"/>
          </ac:spMkLst>
        </pc:spChg>
        <pc:spChg chg="add mod">
          <ac:chgData name="DI XF" userId="2a7889fc66a80f19" providerId="LiveId" clId="{A74CCE6F-33AF-480E-B0D1-242A08FFC172}" dt="2022-08-10T09:44:18.015" v="3840" actId="1076"/>
          <ac:spMkLst>
            <pc:docMk/>
            <pc:sldMk cId="3522018888" sldId="662"/>
            <ac:spMk id="67" creationId="{560D6178-0681-4F19-9D62-7E404D8541BD}"/>
          </ac:spMkLst>
        </pc:spChg>
        <pc:spChg chg="add mod">
          <ac:chgData name="DI XF" userId="2a7889fc66a80f19" providerId="LiveId" clId="{A74CCE6F-33AF-480E-B0D1-242A08FFC172}" dt="2022-08-10T09:44:18.015" v="3840" actId="1076"/>
          <ac:spMkLst>
            <pc:docMk/>
            <pc:sldMk cId="3522018888" sldId="662"/>
            <ac:spMk id="68" creationId="{3129813A-BDAA-4695-9BC9-05016D8156FF}"/>
          </ac:spMkLst>
        </pc:spChg>
        <pc:spChg chg="add mod">
          <ac:chgData name="DI XF" userId="2a7889fc66a80f19" providerId="LiveId" clId="{A74CCE6F-33AF-480E-B0D1-242A08FFC172}" dt="2022-08-10T09:44:18.015" v="3840" actId="1076"/>
          <ac:spMkLst>
            <pc:docMk/>
            <pc:sldMk cId="3522018888" sldId="662"/>
            <ac:spMk id="69" creationId="{2C00A30F-EEE5-4D04-8795-697D2E5B52F3}"/>
          </ac:spMkLst>
        </pc:spChg>
        <pc:spChg chg="add mod">
          <ac:chgData name="DI XF" userId="2a7889fc66a80f19" providerId="LiveId" clId="{A74CCE6F-33AF-480E-B0D1-242A08FFC172}" dt="2022-08-10T09:44:18.015" v="3840" actId="1076"/>
          <ac:spMkLst>
            <pc:docMk/>
            <pc:sldMk cId="3522018888" sldId="662"/>
            <ac:spMk id="70" creationId="{DB2F6BBE-66DE-4D6C-AE3C-A8692F46DB7E}"/>
          </ac:spMkLst>
        </pc:spChg>
        <pc:spChg chg="add mod">
          <ac:chgData name="DI XF" userId="2a7889fc66a80f19" providerId="LiveId" clId="{A74CCE6F-33AF-480E-B0D1-242A08FFC172}" dt="2022-08-10T09:44:18.015" v="3840" actId="1076"/>
          <ac:spMkLst>
            <pc:docMk/>
            <pc:sldMk cId="3522018888" sldId="662"/>
            <ac:spMk id="71" creationId="{73812265-5681-4DF4-ACD0-8AC1484B967A}"/>
          </ac:spMkLst>
        </pc:spChg>
        <pc:spChg chg="add mod">
          <ac:chgData name="DI XF" userId="2a7889fc66a80f19" providerId="LiveId" clId="{A74CCE6F-33AF-480E-B0D1-242A08FFC172}" dt="2022-08-10T09:44:18.015" v="3840" actId="1076"/>
          <ac:spMkLst>
            <pc:docMk/>
            <pc:sldMk cId="3522018888" sldId="662"/>
            <ac:spMk id="72" creationId="{75E2675C-5D89-4C24-BF19-B7DEF752F493}"/>
          </ac:spMkLst>
        </pc:spChg>
        <pc:spChg chg="add mod">
          <ac:chgData name="DI XF" userId="2a7889fc66a80f19" providerId="LiveId" clId="{A74CCE6F-33AF-480E-B0D1-242A08FFC172}" dt="2022-08-10T09:44:18.015" v="3840" actId="1076"/>
          <ac:spMkLst>
            <pc:docMk/>
            <pc:sldMk cId="3522018888" sldId="662"/>
            <ac:spMk id="73" creationId="{BF6667A5-4990-4D79-8310-8A8BA490D740}"/>
          </ac:spMkLst>
        </pc:spChg>
        <pc:spChg chg="add mod">
          <ac:chgData name="DI XF" userId="2a7889fc66a80f19" providerId="LiveId" clId="{A74CCE6F-33AF-480E-B0D1-242A08FFC172}" dt="2022-08-10T09:44:18.015" v="3840" actId="1076"/>
          <ac:spMkLst>
            <pc:docMk/>
            <pc:sldMk cId="3522018888" sldId="662"/>
            <ac:spMk id="74" creationId="{2FC0E07D-AFDF-4CC6-AB69-07BC6BF694B3}"/>
          </ac:spMkLst>
        </pc:spChg>
        <pc:spChg chg="add mod">
          <ac:chgData name="DI XF" userId="2a7889fc66a80f19" providerId="LiveId" clId="{A74CCE6F-33AF-480E-B0D1-242A08FFC172}" dt="2022-08-10T09:44:18.015" v="3840" actId="1076"/>
          <ac:spMkLst>
            <pc:docMk/>
            <pc:sldMk cId="3522018888" sldId="662"/>
            <ac:spMk id="75" creationId="{D94B89EC-6F79-4384-9E6D-D837C965E3CC}"/>
          </ac:spMkLst>
        </pc:spChg>
        <pc:spChg chg="add mod">
          <ac:chgData name="DI XF" userId="2a7889fc66a80f19" providerId="LiveId" clId="{A74CCE6F-33AF-480E-B0D1-242A08FFC172}" dt="2022-08-10T09:44:18.015" v="3840" actId="1076"/>
          <ac:spMkLst>
            <pc:docMk/>
            <pc:sldMk cId="3522018888" sldId="662"/>
            <ac:spMk id="76" creationId="{212E993F-5087-44F1-AFA4-EA45A4C347E7}"/>
          </ac:spMkLst>
        </pc:spChg>
        <pc:spChg chg="add mod">
          <ac:chgData name="DI XF" userId="2a7889fc66a80f19" providerId="LiveId" clId="{A74CCE6F-33AF-480E-B0D1-242A08FFC172}" dt="2022-08-10T09:44:18.015" v="3840" actId="1076"/>
          <ac:spMkLst>
            <pc:docMk/>
            <pc:sldMk cId="3522018888" sldId="662"/>
            <ac:spMk id="77" creationId="{05D9CAB5-C0D8-487F-92A4-0ECDBB108280}"/>
          </ac:spMkLst>
        </pc:spChg>
        <pc:spChg chg="add mod">
          <ac:chgData name="DI XF" userId="2a7889fc66a80f19" providerId="LiveId" clId="{A74CCE6F-33AF-480E-B0D1-242A08FFC172}" dt="2022-08-10T09:44:18.015" v="3840" actId="1076"/>
          <ac:spMkLst>
            <pc:docMk/>
            <pc:sldMk cId="3522018888" sldId="662"/>
            <ac:spMk id="78" creationId="{8C5EACF2-32E1-4FD6-AC28-798F526F1029}"/>
          </ac:spMkLst>
        </pc:spChg>
        <pc:spChg chg="add mod">
          <ac:chgData name="DI XF" userId="2a7889fc66a80f19" providerId="LiveId" clId="{A74CCE6F-33AF-480E-B0D1-242A08FFC172}" dt="2022-08-10T09:44:18.015" v="3840" actId="1076"/>
          <ac:spMkLst>
            <pc:docMk/>
            <pc:sldMk cId="3522018888" sldId="662"/>
            <ac:spMk id="79" creationId="{627C6363-1B8D-44ED-8D3A-5386301374F0}"/>
          </ac:spMkLst>
        </pc:spChg>
        <pc:spChg chg="add mod">
          <ac:chgData name="DI XF" userId="2a7889fc66a80f19" providerId="LiveId" clId="{A74CCE6F-33AF-480E-B0D1-242A08FFC172}" dt="2022-08-10T09:44:18.015" v="3840" actId="1076"/>
          <ac:spMkLst>
            <pc:docMk/>
            <pc:sldMk cId="3522018888" sldId="662"/>
            <ac:spMk id="80" creationId="{8702F537-AFC5-4207-95D0-E16D497FEE6B}"/>
          </ac:spMkLst>
        </pc:spChg>
        <pc:spChg chg="add mod">
          <ac:chgData name="DI XF" userId="2a7889fc66a80f19" providerId="LiveId" clId="{A74CCE6F-33AF-480E-B0D1-242A08FFC172}" dt="2022-08-10T09:44:18.015" v="3840" actId="1076"/>
          <ac:spMkLst>
            <pc:docMk/>
            <pc:sldMk cId="3522018888" sldId="662"/>
            <ac:spMk id="81" creationId="{DA485254-5E9F-4F06-BB31-BEA2AD3950CA}"/>
          </ac:spMkLst>
        </pc:spChg>
        <pc:spChg chg="add mod">
          <ac:chgData name="DI XF" userId="2a7889fc66a80f19" providerId="LiveId" clId="{A74CCE6F-33AF-480E-B0D1-242A08FFC172}" dt="2022-08-10T09:44:18.015" v="3840" actId="1076"/>
          <ac:spMkLst>
            <pc:docMk/>
            <pc:sldMk cId="3522018888" sldId="662"/>
            <ac:spMk id="82" creationId="{D75853B3-4EF6-4EC1-8CC0-743F6E743E35}"/>
          </ac:spMkLst>
        </pc:spChg>
        <pc:spChg chg="add mod">
          <ac:chgData name="DI XF" userId="2a7889fc66a80f19" providerId="LiveId" clId="{A74CCE6F-33AF-480E-B0D1-242A08FFC172}" dt="2022-08-10T09:44:18.015" v="3840" actId="1076"/>
          <ac:spMkLst>
            <pc:docMk/>
            <pc:sldMk cId="3522018888" sldId="662"/>
            <ac:spMk id="83" creationId="{064F201A-40ED-4AA7-9E82-4640C8F95BE6}"/>
          </ac:spMkLst>
        </pc:spChg>
        <pc:spChg chg="add mod">
          <ac:chgData name="DI XF" userId="2a7889fc66a80f19" providerId="LiveId" clId="{A74CCE6F-33AF-480E-B0D1-242A08FFC172}" dt="2022-08-10T09:44:18.015" v="3840" actId="1076"/>
          <ac:spMkLst>
            <pc:docMk/>
            <pc:sldMk cId="3522018888" sldId="662"/>
            <ac:spMk id="84" creationId="{F725E42B-0E99-4BC9-97EE-B79642382638}"/>
          </ac:spMkLst>
        </pc:spChg>
        <pc:spChg chg="add mod">
          <ac:chgData name="DI XF" userId="2a7889fc66a80f19" providerId="LiveId" clId="{A74CCE6F-33AF-480E-B0D1-242A08FFC172}" dt="2022-08-10T09:44:18.015" v="3840" actId="1076"/>
          <ac:spMkLst>
            <pc:docMk/>
            <pc:sldMk cId="3522018888" sldId="662"/>
            <ac:spMk id="85" creationId="{745EC911-42C0-4709-9457-4F595938C92E}"/>
          </ac:spMkLst>
        </pc:spChg>
        <pc:spChg chg="add mod">
          <ac:chgData name="DI XF" userId="2a7889fc66a80f19" providerId="LiveId" clId="{A74CCE6F-33AF-480E-B0D1-242A08FFC172}" dt="2022-08-10T09:44:18.015" v="3840" actId="1076"/>
          <ac:spMkLst>
            <pc:docMk/>
            <pc:sldMk cId="3522018888" sldId="662"/>
            <ac:spMk id="86" creationId="{F0BECC9E-AD85-4862-A834-24DC9B5CE8C6}"/>
          </ac:spMkLst>
        </pc:spChg>
        <pc:spChg chg="add mod">
          <ac:chgData name="DI XF" userId="2a7889fc66a80f19" providerId="LiveId" clId="{A74CCE6F-33AF-480E-B0D1-242A08FFC172}" dt="2022-08-10T09:44:18.015" v="3840" actId="1076"/>
          <ac:spMkLst>
            <pc:docMk/>
            <pc:sldMk cId="3522018888" sldId="662"/>
            <ac:spMk id="87" creationId="{52ED9DCE-38EB-49AF-93C4-939EB50745C8}"/>
          </ac:spMkLst>
        </pc:spChg>
      </pc:sldChg>
      <pc:sldChg chg="addSp delSp modSp add mod">
        <pc:chgData name="DI XF" userId="2a7889fc66a80f19" providerId="LiveId" clId="{A74CCE6F-33AF-480E-B0D1-242A08FFC172}" dt="2022-08-16T06:40:16.866" v="4244"/>
        <pc:sldMkLst>
          <pc:docMk/>
          <pc:sldMk cId="3143488772" sldId="663"/>
        </pc:sldMkLst>
        <pc:spChg chg="mod">
          <ac:chgData name="DI XF" userId="2a7889fc66a80f19" providerId="LiveId" clId="{A74CCE6F-33AF-480E-B0D1-242A08FFC172}" dt="2022-08-16T06:40:16.866" v="4244"/>
          <ac:spMkLst>
            <pc:docMk/>
            <pc:sldMk cId="3143488772" sldId="663"/>
            <ac:spMk id="2" creationId="{00000000-0000-0000-0000-000000000000}"/>
          </ac:spMkLst>
        </pc:spChg>
        <pc:spChg chg="del">
          <ac:chgData name="DI XF" userId="2a7889fc66a80f19" providerId="LiveId" clId="{A74CCE6F-33AF-480E-B0D1-242A08FFC172}" dt="2022-08-07T07:04:19.187" v="1992" actId="478"/>
          <ac:spMkLst>
            <pc:docMk/>
            <pc:sldMk cId="3143488772" sldId="663"/>
            <ac:spMk id="3" creationId="{00000000-0000-0000-0000-000000000000}"/>
          </ac:spMkLst>
        </pc:spChg>
        <pc:spChg chg="add mod">
          <ac:chgData name="DI XF" userId="2a7889fc66a80f19" providerId="LiveId" clId="{A74CCE6F-33AF-480E-B0D1-242A08FFC172}" dt="2022-08-07T07:04:28.372" v="1996" actId="1076"/>
          <ac:spMkLst>
            <pc:docMk/>
            <pc:sldMk cId="3143488772" sldId="663"/>
            <ac:spMk id="7" creationId="{AE18DC53-16C6-423F-B203-9998F2CDFD85}"/>
          </ac:spMkLst>
        </pc:spChg>
        <pc:spChg chg="add mod">
          <ac:chgData name="DI XF" userId="2a7889fc66a80f19" providerId="LiveId" clId="{A74CCE6F-33AF-480E-B0D1-242A08FFC172}" dt="2022-08-07T07:04:41.333" v="2002" actId="14100"/>
          <ac:spMkLst>
            <pc:docMk/>
            <pc:sldMk cId="3143488772" sldId="663"/>
            <ac:spMk id="8" creationId="{6E676664-DA41-46D2-9F40-8116A7B65402}"/>
          </ac:spMkLst>
        </pc:spChg>
        <pc:spChg chg="mod">
          <ac:chgData name="DI XF" userId="2a7889fc66a80f19" providerId="LiveId" clId="{A74CCE6F-33AF-480E-B0D1-242A08FFC172}" dt="2022-08-10T09:53:05.017" v="3981" actId="5793"/>
          <ac:spMkLst>
            <pc:docMk/>
            <pc:sldMk cId="3143488772" sldId="663"/>
            <ac:spMk id="9" creationId="{00000000-0000-0000-0000-000000000000}"/>
          </ac:spMkLst>
        </pc:spChg>
        <pc:spChg chg="add mod">
          <ac:chgData name="DI XF" userId="2a7889fc66a80f19" providerId="LiveId" clId="{A74CCE6F-33AF-480E-B0D1-242A08FFC172}" dt="2022-08-10T09:50:37.136" v="3918" actId="207"/>
          <ac:spMkLst>
            <pc:docMk/>
            <pc:sldMk cId="3143488772" sldId="663"/>
            <ac:spMk id="10" creationId="{D4E5ABCF-2B75-446A-8D95-3B8B8EC61E16}"/>
          </ac:spMkLst>
        </pc:spChg>
        <pc:spChg chg="add mod">
          <ac:chgData name="DI XF" userId="2a7889fc66a80f19" providerId="LiveId" clId="{A74CCE6F-33AF-480E-B0D1-242A08FFC172}" dt="2022-08-10T09:50:37.136" v="3918" actId="207"/>
          <ac:spMkLst>
            <pc:docMk/>
            <pc:sldMk cId="3143488772" sldId="663"/>
            <ac:spMk id="12" creationId="{03E1D6D8-799A-452C-B6DE-77E58D7767D5}"/>
          </ac:spMkLst>
        </pc:spChg>
        <pc:picChg chg="del">
          <ac:chgData name="DI XF" userId="2a7889fc66a80f19" providerId="LiveId" clId="{A74CCE6F-33AF-480E-B0D1-242A08FFC172}" dt="2022-08-07T07:04:18.058" v="1991" actId="478"/>
          <ac:picMkLst>
            <pc:docMk/>
            <pc:sldMk cId="3143488772" sldId="663"/>
            <ac:picMk id="5" creationId="{F39701B0-0088-47A9-861B-F7E7289AF066}"/>
          </ac:picMkLst>
        </pc:picChg>
      </pc:sldChg>
      <pc:sldChg chg="addSp delSp modSp add mod">
        <pc:chgData name="DI XF" userId="2a7889fc66a80f19" providerId="LiveId" clId="{A74CCE6F-33AF-480E-B0D1-242A08FFC172}" dt="2022-08-16T06:11:48.317" v="3996" actId="14100"/>
        <pc:sldMkLst>
          <pc:docMk/>
          <pc:sldMk cId="2710430940" sldId="664"/>
        </pc:sldMkLst>
        <pc:spChg chg="mod">
          <ac:chgData name="DI XF" userId="2a7889fc66a80f19" providerId="LiveId" clId="{A74CCE6F-33AF-480E-B0D1-242A08FFC172}" dt="2022-08-09T10:08:23.065" v="2247"/>
          <ac:spMkLst>
            <pc:docMk/>
            <pc:sldMk cId="2710430940" sldId="664"/>
            <ac:spMk id="2" creationId="{00000000-0000-0000-0000-000000000000}"/>
          </ac:spMkLst>
        </pc:spChg>
        <pc:spChg chg="del">
          <ac:chgData name="DI XF" userId="2a7889fc66a80f19" providerId="LiveId" clId="{A74CCE6F-33AF-480E-B0D1-242A08FFC172}" dt="2022-08-07T07:06:28.391" v="2018" actId="478"/>
          <ac:spMkLst>
            <pc:docMk/>
            <pc:sldMk cId="2710430940" sldId="664"/>
            <ac:spMk id="5" creationId="{6D8EA795-3F1B-4F94-BD45-91D73D9166EF}"/>
          </ac:spMkLst>
        </pc:spChg>
        <pc:spChg chg="add mod">
          <ac:chgData name="DI XF" userId="2a7889fc66a80f19" providerId="LiveId" clId="{A74CCE6F-33AF-480E-B0D1-242A08FFC172}" dt="2022-08-10T08:30:34.519" v="2287" actId="207"/>
          <ac:spMkLst>
            <pc:docMk/>
            <pc:sldMk cId="2710430940" sldId="664"/>
            <ac:spMk id="6" creationId="{77850B40-039A-47B7-9FA9-4534CD71EE94}"/>
          </ac:spMkLst>
        </pc:spChg>
        <pc:spChg chg="add mod">
          <ac:chgData name="DI XF" userId="2a7889fc66a80f19" providerId="LiveId" clId="{A74CCE6F-33AF-480E-B0D1-242A08FFC172}" dt="2022-08-10T08:32:04.263" v="2311" actId="20577"/>
          <ac:spMkLst>
            <pc:docMk/>
            <pc:sldMk cId="2710430940" sldId="664"/>
            <ac:spMk id="7" creationId="{AE250977-0AC7-419E-BEFE-BE925ED5511A}"/>
          </ac:spMkLst>
        </pc:spChg>
        <pc:spChg chg="add mod">
          <ac:chgData name="DI XF" userId="2a7889fc66a80f19" providerId="LiveId" clId="{A74CCE6F-33AF-480E-B0D1-242A08FFC172}" dt="2022-08-07T07:06:27.461" v="2017" actId="1076"/>
          <ac:spMkLst>
            <pc:docMk/>
            <pc:sldMk cId="2710430940" sldId="664"/>
            <ac:spMk id="8" creationId="{64CAE92A-920F-44AC-A508-3198619A4C92}"/>
          </ac:spMkLst>
        </pc:spChg>
        <pc:spChg chg="mod">
          <ac:chgData name="DI XF" userId="2a7889fc66a80f19" providerId="LiveId" clId="{A74CCE6F-33AF-480E-B0D1-242A08FFC172}" dt="2022-08-07T07:06:18.576" v="2015" actId="6549"/>
          <ac:spMkLst>
            <pc:docMk/>
            <pc:sldMk cId="2710430940" sldId="664"/>
            <ac:spMk id="9" creationId="{00000000-0000-0000-0000-000000000000}"/>
          </ac:spMkLst>
        </pc:spChg>
        <pc:spChg chg="add mod">
          <ac:chgData name="DI XF" userId="2a7889fc66a80f19" providerId="LiveId" clId="{A74CCE6F-33AF-480E-B0D1-242A08FFC172}" dt="2022-08-07T07:06:27.461" v="2017" actId="1076"/>
          <ac:spMkLst>
            <pc:docMk/>
            <pc:sldMk cId="2710430940" sldId="664"/>
            <ac:spMk id="10" creationId="{B3B9F911-A327-4A18-B539-AAAE08720EAC}"/>
          </ac:spMkLst>
        </pc:spChg>
        <pc:spChg chg="add mod">
          <ac:chgData name="DI XF" userId="2a7889fc66a80f19" providerId="LiveId" clId="{A74CCE6F-33AF-480E-B0D1-242A08FFC172}" dt="2022-08-16T06:11:48.317" v="3996" actId="14100"/>
          <ac:spMkLst>
            <pc:docMk/>
            <pc:sldMk cId="2710430940" sldId="664"/>
            <ac:spMk id="11" creationId="{1F44F9CC-2B12-4AED-84C7-C03DD2E01487}"/>
          </ac:spMkLst>
        </pc:spChg>
        <pc:spChg chg="add mod">
          <ac:chgData name="DI XF" userId="2a7889fc66a80f19" providerId="LiveId" clId="{A74CCE6F-33AF-480E-B0D1-242A08FFC172}" dt="2022-08-07T07:06:27.461" v="2017" actId="1076"/>
          <ac:spMkLst>
            <pc:docMk/>
            <pc:sldMk cId="2710430940" sldId="664"/>
            <ac:spMk id="12" creationId="{9C95C542-D176-4571-8735-2776F392D600}"/>
          </ac:spMkLst>
        </pc:spChg>
        <pc:spChg chg="add mod">
          <ac:chgData name="DI XF" userId="2a7889fc66a80f19" providerId="LiveId" clId="{A74CCE6F-33AF-480E-B0D1-242A08FFC172}" dt="2022-08-07T07:06:27.461" v="2017" actId="1076"/>
          <ac:spMkLst>
            <pc:docMk/>
            <pc:sldMk cId="2710430940" sldId="664"/>
            <ac:spMk id="13" creationId="{AEEAFCD0-E872-4F09-B66F-86EE895C17CA}"/>
          </ac:spMkLst>
        </pc:spChg>
        <pc:spChg chg="add del mod">
          <ac:chgData name="DI XF" userId="2a7889fc66a80f19" providerId="LiveId" clId="{A74CCE6F-33AF-480E-B0D1-242A08FFC172}" dt="2022-08-10T08:30:34.519" v="2287" actId="207"/>
          <ac:spMkLst>
            <pc:docMk/>
            <pc:sldMk cId="2710430940" sldId="664"/>
            <ac:spMk id="14" creationId="{0A5B21D7-ECF1-4A74-99F2-D308AB7D9FE9}"/>
          </ac:spMkLst>
        </pc:spChg>
        <pc:spChg chg="add mod">
          <ac:chgData name="DI XF" userId="2a7889fc66a80f19" providerId="LiveId" clId="{A74CCE6F-33AF-480E-B0D1-242A08FFC172}" dt="2022-08-07T07:06:27.461" v="2017" actId="1076"/>
          <ac:spMkLst>
            <pc:docMk/>
            <pc:sldMk cId="2710430940" sldId="664"/>
            <ac:spMk id="15" creationId="{27EADB8F-D593-4373-A25D-97CBABA5D05F}"/>
          </ac:spMkLst>
        </pc:spChg>
        <pc:spChg chg="add mod">
          <ac:chgData name="DI XF" userId="2a7889fc66a80f19" providerId="LiveId" clId="{A74CCE6F-33AF-480E-B0D1-242A08FFC172}" dt="2022-08-07T07:06:27.461" v="2017" actId="1076"/>
          <ac:spMkLst>
            <pc:docMk/>
            <pc:sldMk cId="2710430940" sldId="664"/>
            <ac:spMk id="16" creationId="{D81B5D6C-5ADD-489E-A0E5-FE13B9F74115}"/>
          </ac:spMkLst>
        </pc:spChg>
        <pc:spChg chg="add mod">
          <ac:chgData name="DI XF" userId="2a7889fc66a80f19" providerId="LiveId" clId="{A74CCE6F-33AF-480E-B0D1-242A08FFC172}" dt="2022-08-10T08:30:34.519" v="2287" actId="207"/>
          <ac:spMkLst>
            <pc:docMk/>
            <pc:sldMk cId="2710430940" sldId="664"/>
            <ac:spMk id="17" creationId="{E9689092-7069-4136-BCD6-7584A114EDCE}"/>
          </ac:spMkLst>
        </pc:spChg>
        <pc:spChg chg="add mod">
          <ac:chgData name="DI XF" userId="2a7889fc66a80f19" providerId="LiveId" clId="{A74CCE6F-33AF-480E-B0D1-242A08FFC172}" dt="2022-08-07T07:06:27.461" v="2017" actId="1076"/>
          <ac:spMkLst>
            <pc:docMk/>
            <pc:sldMk cId="2710430940" sldId="664"/>
            <ac:spMk id="18" creationId="{138BB75E-066B-42A8-B46B-4A6A9E993957}"/>
          </ac:spMkLst>
        </pc:spChg>
        <pc:spChg chg="add mod">
          <ac:chgData name="DI XF" userId="2a7889fc66a80f19" providerId="LiveId" clId="{A74CCE6F-33AF-480E-B0D1-242A08FFC172}" dt="2022-08-07T07:06:27.461" v="2017" actId="1076"/>
          <ac:spMkLst>
            <pc:docMk/>
            <pc:sldMk cId="2710430940" sldId="664"/>
            <ac:spMk id="19" creationId="{F88BF40A-FB56-45C9-8A01-47AB83D83B88}"/>
          </ac:spMkLst>
        </pc:spChg>
        <pc:spChg chg="add mod">
          <ac:chgData name="DI XF" userId="2a7889fc66a80f19" providerId="LiveId" clId="{A74CCE6F-33AF-480E-B0D1-242A08FFC172}" dt="2022-08-10T08:30:34.519" v="2287" actId="207"/>
          <ac:spMkLst>
            <pc:docMk/>
            <pc:sldMk cId="2710430940" sldId="664"/>
            <ac:spMk id="20" creationId="{D1386AE1-1B79-4AA7-B10F-6B3E6B721E50}"/>
          </ac:spMkLst>
        </pc:spChg>
      </pc:sldChg>
      <pc:sldChg chg="addSp delSp modSp add mod modNotesTx">
        <pc:chgData name="DI XF" userId="2a7889fc66a80f19" providerId="LiveId" clId="{A74CCE6F-33AF-480E-B0D1-242A08FFC172}" dt="2022-08-16T06:45:53.089" v="4268"/>
        <pc:sldMkLst>
          <pc:docMk/>
          <pc:sldMk cId="2172242091" sldId="665"/>
        </pc:sldMkLst>
        <pc:spChg chg="mod">
          <ac:chgData name="DI XF" userId="2a7889fc66a80f19" providerId="LiveId" clId="{A74CCE6F-33AF-480E-B0D1-242A08FFC172}" dt="2022-08-16T06:39:59.882" v="4242"/>
          <ac:spMkLst>
            <pc:docMk/>
            <pc:sldMk cId="2172242091" sldId="665"/>
            <ac:spMk id="2" creationId="{00000000-0000-0000-0000-000000000000}"/>
          </ac:spMkLst>
        </pc:spChg>
        <pc:spChg chg="add del">
          <ac:chgData name="DI XF" userId="2a7889fc66a80f19" providerId="LiveId" clId="{A74CCE6F-33AF-480E-B0D1-242A08FFC172}" dt="2022-08-07T07:12:03.103" v="2074" actId="478"/>
          <ac:spMkLst>
            <pc:docMk/>
            <pc:sldMk cId="2172242091" sldId="665"/>
            <ac:spMk id="3" creationId="{00000000-0000-0000-0000-000000000000}"/>
          </ac:spMkLst>
        </pc:spChg>
        <pc:spChg chg="add del">
          <ac:chgData name="DI XF" userId="2a7889fc66a80f19" providerId="LiveId" clId="{A74CCE6F-33AF-480E-B0D1-242A08FFC172}" dt="2022-08-07T07:12:03.103" v="2074" actId="478"/>
          <ac:spMkLst>
            <pc:docMk/>
            <pc:sldMk cId="2172242091" sldId="665"/>
            <ac:spMk id="4" creationId="{00000000-0000-0000-0000-000000000000}"/>
          </ac:spMkLst>
        </pc:spChg>
        <pc:spChg chg="add del">
          <ac:chgData name="DI XF" userId="2a7889fc66a80f19" providerId="LiveId" clId="{A74CCE6F-33AF-480E-B0D1-242A08FFC172}" dt="2022-08-07T07:12:03.103" v="2074" actId="478"/>
          <ac:spMkLst>
            <pc:docMk/>
            <pc:sldMk cId="2172242091" sldId="665"/>
            <ac:spMk id="5" creationId="{00000000-0000-0000-0000-000000000000}"/>
          </ac:spMkLst>
        </pc:spChg>
        <pc:spChg chg="add del">
          <ac:chgData name="DI XF" userId="2a7889fc66a80f19" providerId="LiveId" clId="{A74CCE6F-33AF-480E-B0D1-242A08FFC172}" dt="2022-08-07T07:12:03.103" v="2074" actId="478"/>
          <ac:spMkLst>
            <pc:docMk/>
            <pc:sldMk cId="2172242091" sldId="665"/>
            <ac:spMk id="6" creationId="{00000000-0000-0000-0000-000000000000}"/>
          </ac:spMkLst>
        </pc:spChg>
        <pc:spChg chg="add mod">
          <ac:chgData name="DI XF" userId="2a7889fc66a80f19" providerId="LiveId" clId="{A74CCE6F-33AF-480E-B0D1-242A08FFC172}" dt="2022-08-16T06:45:33.529" v="4267" actId="1076"/>
          <ac:spMkLst>
            <pc:docMk/>
            <pc:sldMk cId="2172242091" sldId="665"/>
            <ac:spMk id="7" creationId="{5B0A5AC7-D9A3-46E6-B822-F252D1A8017C}"/>
          </ac:spMkLst>
        </pc:spChg>
        <pc:spChg chg="add mod">
          <ac:chgData name="DI XF" userId="2a7889fc66a80f19" providerId="LiveId" clId="{A74CCE6F-33AF-480E-B0D1-242A08FFC172}" dt="2022-08-16T06:45:33.529" v="4267" actId="1076"/>
          <ac:spMkLst>
            <pc:docMk/>
            <pc:sldMk cId="2172242091" sldId="665"/>
            <ac:spMk id="8" creationId="{D79DE14E-331C-4BAC-844C-E8DE945FA2ED}"/>
          </ac:spMkLst>
        </pc:spChg>
        <pc:spChg chg="mod">
          <ac:chgData name="DI XF" userId="2a7889fc66a80f19" providerId="LiveId" clId="{A74CCE6F-33AF-480E-B0D1-242A08FFC172}" dt="2022-08-16T06:45:25.900" v="4266" actId="21"/>
          <ac:spMkLst>
            <pc:docMk/>
            <pc:sldMk cId="2172242091" sldId="665"/>
            <ac:spMk id="9" creationId="{00000000-0000-0000-0000-000000000000}"/>
          </ac:spMkLst>
        </pc:spChg>
        <pc:spChg chg="add mod">
          <ac:chgData name="DI XF" userId="2a7889fc66a80f19" providerId="LiveId" clId="{A74CCE6F-33AF-480E-B0D1-242A08FFC172}" dt="2022-08-16T06:45:33.529" v="4267" actId="1076"/>
          <ac:spMkLst>
            <pc:docMk/>
            <pc:sldMk cId="2172242091" sldId="665"/>
            <ac:spMk id="10" creationId="{FA65A8C7-75AF-4EC5-A7F7-D91F3D8E66BB}"/>
          </ac:spMkLst>
        </pc:spChg>
        <pc:spChg chg="add mod">
          <ac:chgData name="DI XF" userId="2a7889fc66a80f19" providerId="LiveId" clId="{A74CCE6F-33AF-480E-B0D1-242A08FFC172}" dt="2022-08-10T09:12:51.268" v="2922" actId="1076"/>
          <ac:spMkLst>
            <pc:docMk/>
            <pc:sldMk cId="2172242091" sldId="665"/>
            <ac:spMk id="13" creationId="{4636B74B-BE40-40AF-B403-D0AFC29F5F95}"/>
          </ac:spMkLst>
        </pc:spChg>
        <pc:spChg chg="add mod">
          <ac:chgData name="DI XF" userId="2a7889fc66a80f19" providerId="LiveId" clId="{A74CCE6F-33AF-480E-B0D1-242A08FFC172}" dt="2022-08-10T09:12:47.548" v="2921" actId="1076"/>
          <ac:spMkLst>
            <pc:docMk/>
            <pc:sldMk cId="2172242091" sldId="665"/>
            <ac:spMk id="15" creationId="{2FA6C9A6-70E8-410D-9A01-A45083DC2DC0}"/>
          </ac:spMkLst>
        </pc:spChg>
        <pc:graphicFrameChg chg="add del mod ord modGraphic">
          <ac:chgData name="DI XF" userId="2a7889fc66a80f19" providerId="LiveId" clId="{A74CCE6F-33AF-480E-B0D1-242A08FFC172}" dt="2022-08-07T07:15:07.665" v="2135" actId="478"/>
          <ac:graphicFrameMkLst>
            <pc:docMk/>
            <pc:sldMk cId="2172242091" sldId="665"/>
            <ac:graphicFrameMk id="11" creationId="{D4B6F57A-660E-4E21-BA89-A5B473B3CB90}"/>
          </ac:graphicFrameMkLst>
        </pc:graphicFrameChg>
      </pc:sldChg>
      <pc:sldChg chg="addSp delSp modSp add mod ord">
        <pc:chgData name="DI XF" userId="2a7889fc66a80f19" providerId="LiveId" clId="{A74CCE6F-33AF-480E-B0D1-242A08FFC172}" dt="2022-08-16T06:46:29.541" v="4273" actId="207"/>
        <pc:sldMkLst>
          <pc:docMk/>
          <pc:sldMk cId="4230782053" sldId="666"/>
        </pc:sldMkLst>
        <pc:spChg chg="mod">
          <ac:chgData name="DI XF" userId="2a7889fc66a80f19" providerId="LiveId" clId="{A74CCE6F-33AF-480E-B0D1-242A08FFC172}" dt="2022-08-16T06:39:59.882" v="4242"/>
          <ac:spMkLst>
            <pc:docMk/>
            <pc:sldMk cId="4230782053" sldId="666"/>
            <ac:spMk id="2" creationId="{00000000-0000-0000-0000-000000000000}"/>
          </ac:spMkLst>
        </pc:spChg>
        <pc:spChg chg="del">
          <ac:chgData name="DI XF" userId="2a7889fc66a80f19" providerId="LiveId" clId="{A74CCE6F-33AF-480E-B0D1-242A08FFC172}" dt="2022-08-07T07:16:40.365" v="2169" actId="478"/>
          <ac:spMkLst>
            <pc:docMk/>
            <pc:sldMk cId="4230782053" sldId="666"/>
            <ac:spMk id="7" creationId="{5B0A5AC7-D9A3-46E6-B822-F252D1A8017C}"/>
          </ac:spMkLst>
        </pc:spChg>
        <pc:spChg chg="del">
          <ac:chgData name="DI XF" userId="2a7889fc66a80f19" providerId="LiveId" clId="{A74CCE6F-33AF-480E-B0D1-242A08FFC172}" dt="2022-08-07T07:16:36.534" v="2168" actId="478"/>
          <ac:spMkLst>
            <pc:docMk/>
            <pc:sldMk cId="4230782053" sldId="666"/>
            <ac:spMk id="8" creationId="{D79DE14E-331C-4BAC-844C-E8DE945FA2ED}"/>
          </ac:spMkLst>
        </pc:spChg>
        <pc:spChg chg="mod">
          <ac:chgData name="DI XF" userId="2a7889fc66a80f19" providerId="LiveId" clId="{A74CCE6F-33AF-480E-B0D1-242A08FFC172}" dt="2022-08-10T09:13:50.557" v="2938" actId="20577"/>
          <ac:spMkLst>
            <pc:docMk/>
            <pc:sldMk cId="4230782053" sldId="666"/>
            <ac:spMk id="9" creationId="{00000000-0000-0000-0000-000000000000}"/>
          </ac:spMkLst>
        </pc:spChg>
        <pc:spChg chg="del">
          <ac:chgData name="DI XF" userId="2a7889fc66a80f19" providerId="LiveId" clId="{A74CCE6F-33AF-480E-B0D1-242A08FFC172}" dt="2022-08-07T07:16:36.534" v="2168" actId="478"/>
          <ac:spMkLst>
            <pc:docMk/>
            <pc:sldMk cId="4230782053" sldId="666"/>
            <ac:spMk id="10" creationId="{FA65A8C7-75AF-4EC5-A7F7-D91F3D8E66BB}"/>
          </ac:spMkLst>
        </pc:spChg>
        <pc:spChg chg="add mod">
          <ac:chgData name="DI XF" userId="2a7889fc66a80f19" providerId="LiveId" clId="{A74CCE6F-33AF-480E-B0D1-242A08FFC172}" dt="2022-08-07T07:16:44.341" v="2171" actId="1076"/>
          <ac:spMkLst>
            <pc:docMk/>
            <pc:sldMk cId="4230782053" sldId="666"/>
            <ac:spMk id="11" creationId="{EF770DF7-6D99-499A-BE3A-81E1A720A40B}"/>
          </ac:spMkLst>
        </pc:spChg>
        <pc:spChg chg="add mod">
          <ac:chgData name="DI XF" userId="2a7889fc66a80f19" providerId="LiveId" clId="{A74CCE6F-33AF-480E-B0D1-242A08FFC172}" dt="2022-08-16T06:46:15.847" v="4271" actId="207"/>
          <ac:spMkLst>
            <pc:docMk/>
            <pc:sldMk cId="4230782053" sldId="666"/>
            <ac:spMk id="12" creationId="{D9009D70-1182-4A09-AC78-9B86A4809638}"/>
          </ac:spMkLst>
        </pc:spChg>
        <pc:spChg chg="del mod">
          <ac:chgData name="DI XF" userId="2a7889fc66a80f19" providerId="LiveId" clId="{A74CCE6F-33AF-480E-B0D1-242A08FFC172}" dt="2022-08-16T06:46:02.648" v="4269" actId="478"/>
          <ac:spMkLst>
            <pc:docMk/>
            <pc:sldMk cId="4230782053" sldId="666"/>
            <ac:spMk id="13" creationId="{4636B74B-BE40-40AF-B403-D0AFC29F5F95}"/>
          </ac:spMkLst>
        </pc:spChg>
        <pc:spChg chg="add mod">
          <ac:chgData name="DI XF" userId="2a7889fc66a80f19" providerId="LiveId" clId="{A74CCE6F-33AF-480E-B0D1-242A08FFC172}" dt="2022-08-16T06:46:18.441" v="4272" actId="207"/>
          <ac:spMkLst>
            <pc:docMk/>
            <pc:sldMk cId="4230782053" sldId="666"/>
            <ac:spMk id="14" creationId="{49C0DC71-26F3-4A8F-8E2A-32865CDF7C41}"/>
          </ac:spMkLst>
        </pc:spChg>
        <pc:spChg chg="del">
          <ac:chgData name="DI XF" userId="2a7889fc66a80f19" providerId="LiveId" clId="{A74CCE6F-33AF-480E-B0D1-242A08FFC172}" dt="2022-08-07T07:16:40.365" v="2169" actId="478"/>
          <ac:spMkLst>
            <pc:docMk/>
            <pc:sldMk cId="4230782053" sldId="666"/>
            <ac:spMk id="15" creationId="{2FA6C9A6-70E8-410D-9A01-A45083DC2DC0}"/>
          </ac:spMkLst>
        </pc:spChg>
        <pc:spChg chg="add mod">
          <ac:chgData name="DI XF" userId="2a7889fc66a80f19" providerId="LiveId" clId="{A74CCE6F-33AF-480E-B0D1-242A08FFC172}" dt="2022-08-07T07:17:32.180" v="2196" actId="1076"/>
          <ac:spMkLst>
            <pc:docMk/>
            <pc:sldMk cId="4230782053" sldId="666"/>
            <ac:spMk id="16" creationId="{8563A06B-6ADE-4599-A01C-28C7F11ED378}"/>
          </ac:spMkLst>
        </pc:spChg>
        <pc:spChg chg="add mod">
          <ac:chgData name="DI XF" userId="2a7889fc66a80f19" providerId="LiveId" clId="{A74CCE6F-33AF-480E-B0D1-242A08FFC172}" dt="2022-08-07T07:17:32.180" v="2196" actId="1076"/>
          <ac:spMkLst>
            <pc:docMk/>
            <pc:sldMk cId="4230782053" sldId="666"/>
            <ac:spMk id="17" creationId="{6CE49F6D-5319-4F47-8A2E-27378AEA640F}"/>
          </ac:spMkLst>
        </pc:spChg>
        <pc:spChg chg="add mod">
          <ac:chgData name="DI XF" userId="2a7889fc66a80f19" providerId="LiveId" clId="{A74CCE6F-33AF-480E-B0D1-242A08FFC172}" dt="2022-08-07T07:17:32.180" v="2196" actId="1076"/>
          <ac:spMkLst>
            <pc:docMk/>
            <pc:sldMk cId="4230782053" sldId="666"/>
            <ac:spMk id="18" creationId="{C88B8E33-A2E5-4B45-987F-6410E61BE560}"/>
          </ac:spMkLst>
        </pc:spChg>
        <pc:spChg chg="add mod">
          <ac:chgData name="DI XF" userId="2a7889fc66a80f19" providerId="LiveId" clId="{A74CCE6F-33AF-480E-B0D1-242A08FFC172}" dt="2022-08-07T07:17:32.180" v="2196" actId="1076"/>
          <ac:spMkLst>
            <pc:docMk/>
            <pc:sldMk cId="4230782053" sldId="666"/>
            <ac:spMk id="19" creationId="{BC380269-34C6-4648-9740-0FB964989003}"/>
          </ac:spMkLst>
        </pc:spChg>
        <pc:spChg chg="add mod">
          <ac:chgData name="DI XF" userId="2a7889fc66a80f19" providerId="LiveId" clId="{A74CCE6F-33AF-480E-B0D1-242A08FFC172}" dt="2022-08-07T07:17:32.180" v="2196" actId="1076"/>
          <ac:spMkLst>
            <pc:docMk/>
            <pc:sldMk cId="4230782053" sldId="666"/>
            <ac:spMk id="20" creationId="{E3A4C3E6-1838-45E4-9978-A9A080179942}"/>
          </ac:spMkLst>
        </pc:spChg>
        <pc:spChg chg="add mod">
          <ac:chgData name="DI XF" userId="2a7889fc66a80f19" providerId="LiveId" clId="{A74CCE6F-33AF-480E-B0D1-242A08FFC172}" dt="2022-08-07T07:17:32.180" v="2196" actId="1076"/>
          <ac:spMkLst>
            <pc:docMk/>
            <pc:sldMk cId="4230782053" sldId="666"/>
            <ac:spMk id="21" creationId="{FDC00092-8B95-411B-8051-88142722C8AC}"/>
          </ac:spMkLst>
        </pc:spChg>
        <pc:spChg chg="add mod">
          <ac:chgData name="DI XF" userId="2a7889fc66a80f19" providerId="LiveId" clId="{A74CCE6F-33AF-480E-B0D1-242A08FFC172}" dt="2022-08-07T07:17:32.180" v="2196" actId="1076"/>
          <ac:spMkLst>
            <pc:docMk/>
            <pc:sldMk cId="4230782053" sldId="666"/>
            <ac:spMk id="22" creationId="{9C4C2EFB-079E-4E2C-9CFD-F1C09A639502}"/>
          </ac:spMkLst>
        </pc:spChg>
        <pc:spChg chg="add mod">
          <ac:chgData name="DI XF" userId="2a7889fc66a80f19" providerId="LiveId" clId="{A74CCE6F-33AF-480E-B0D1-242A08FFC172}" dt="2022-08-07T07:17:32.180" v="2196" actId="1076"/>
          <ac:spMkLst>
            <pc:docMk/>
            <pc:sldMk cId="4230782053" sldId="666"/>
            <ac:spMk id="23" creationId="{8841F57C-117B-4585-AADF-903ED6409957}"/>
          </ac:spMkLst>
        </pc:spChg>
        <pc:spChg chg="add mod">
          <ac:chgData name="DI XF" userId="2a7889fc66a80f19" providerId="LiveId" clId="{A74CCE6F-33AF-480E-B0D1-242A08FFC172}" dt="2022-08-07T07:17:32.180" v="2196" actId="1076"/>
          <ac:spMkLst>
            <pc:docMk/>
            <pc:sldMk cId="4230782053" sldId="666"/>
            <ac:spMk id="25" creationId="{34DF0B24-9FD9-4104-A33B-0666F247A500}"/>
          </ac:spMkLst>
        </pc:spChg>
        <pc:spChg chg="add mod">
          <ac:chgData name="DI XF" userId="2a7889fc66a80f19" providerId="LiveId" clId="{A74CCE6F-33AF-480E-B0D1-242A08FFC172}" dt="2022-08-16T06:46:08.901" v="4270" actId="207"/>
          <ac:spMkLst>
            <pc:docMk/>
            <pc:sldMk cId="4230782053" sldId="666"/>
            <ac:spMk id="26" creationId="{9DBD5F8E-ADA9-4183-BA94-C90148845D71}"/>
          </ac:spMkLst>
        </pc:spChg>
        <pc:graphicFrameChg chg="add mod modGraphic">
          <ac:chgData name="DI XF" userId="2a7889fc66a80f19" providerId="LiveId" clId="{A74CCE6F-33AF-480E-B0D1-242A08FFC172}" dt="2022-08-16T06:46:29.541" v="4273" actId="207"/>
          <ac:graphicFrameMkLst>
            <pc:docMk/>
            <pc:sldMk cId="4230782053" sldId="666"/>
            <ac:graphicFrameMk id="24" creationId="{956B2BEC-8413-470E-9370-68F0752A1969}"/>
          </ac:graphicFrameMkLst>
        </pc:graphicFrameChg>
      </pc:sldChg>
      <pc:sldChg chg="delSp modSp add mod">
        <pc:chgData name="DI XF" userId="2a7889fc66a80f19" providerId="LiveId" clId="{A74CCE6F-33AF-480E-B0D1-242A08FFC172}" dt="2022-08-16T06:12:50.321" v="3997"/>
        <pc:sldMkLst>
          <pc:docMk/>
          <pc:sldMk cId="1085853529" sldId="667"/>
        </pc:sldMkLst>
        <pc:spChg chg="mod">
          <ac:chgData name="DI XF" userId="2a7889fc66a80f19" providerId="LiveId" clId="{A74CCE6F-33AF-480E-B0D1-242A08FFC172}" dt="2022-08-16T06:12:50.321" v="3997"/>
          <ac:spMkLst>
            <pc:docMk/>
            <pc:sldMk cId="1085853529" sldId="667"/>
            <ac:spMk id="2" creationId="{00000000-0000-0000-0000-000000000000}"/>
          </ac:spMkLst>
        </pc:spChg>
        <pc:spChg chg="del">
          <ac:chgData name="DI XF" userId="2a7889fc66a80f19" providerId="LiveId" clId="{A74CCE6F-33AF-480E-B0D1-242A08FFC172}" dt="2022-08-10T08:36:23.517" v="2353" actId="478"/>
          <ac:spMkLst>
            <pc:docMk/>
            <pc:sldMk cId="1085853529" sldId="667"/>
            <ac:spMk id="5" creationId="{4E623789-D57F-4BAF-992A-CA83B13B967F}"/>
          </ac:spMkLst>
        </pc:spChg>
      </pc:sldChg>
      <pc:sldChg chg="modSp add mod modNotesTx">
        <pc:chgData name="DI XF" userId="2a7889fc66a80f19" providerId="LiveId" clId="{A74CCE6F-33AF-480E-B0D1-242A08FFC172}" dt="2022-08-16T06:20:27.987" v="4043" actId="20577"/>
        <pc:sldMkLst>
          <pc:docMk/>
          <pc:sldMk cId="3894935561" sldId="668"/>
        </pc:sldMkLst>
        <pc:spChg chg="mod">
          <ac:chgData name="DI XF" userId="2a7889fc66a80f19" providerId="LiveId" clId="{A74CCE6F-33AF-480E-B0D1-242A08FFC172}" dt="2022-08-16T06:20:15.283" v="4040" actId="20577"/>
          <ac:spMkLst>
            <pc:docMk/>
            <pc:sldMk cId="3894935561" sldId="668"/>
            <ac:spMk id="2" creationId="{00000000-0000-0000-0000-000000000000}"/>
          </ac:spMkLst>
        </pc:spChg>
        <pc:spChg chg="mod">
          <ac:chgData name="DI XF" userId="2a7889fc66a80f19" providerId="LiveId" clId="{A74CCE6F-33AF-480E-B0D1-242A08FFC172}" dt="2022-08-10T08:40:39.180" v="2395" actId="207"/>
          <ac:spMkLst>
            <pc:docMk/>
            <pc:sldMk cId="3894935561" sldId="668"/>
            <ac:spMk id="5" creationId="{1EBC36BB-FDA1-4EB3-BF3A-0E7839290A84}"/>
          </ac:spMkLst>
        </pc:spChg>
        <pc:graphicFrameChg chg="mod">
          <ac:chgData name="DI XF" userId="2a7889fc66a80f19" providerId="LiveId" clId="{A74CCE6F-33AF-480E-B0D1-242A08FFC172}" dt="2022-08-16T06:20:27.987" v="4043" actId="20577"/>
          <ac:graphicFrameMkLst>
            <pc:docMk/>
            <pc:sldMk cId="3894935561" sldId="668"/>
            <ac:graphicFrameMk id="4" creationId="{7AB4E0DB-AE48-4A51-82B2-200FD44F90A3}"/>
          </ac:graphicFrameMkLst>
        </pc:graphicFrameChg>
      </pc:sldChg>
      <pc:sldChg chg="modSp add mod modNotesTx">
        <pc:chgData name="DI XF" userId="2a7889fc66a80f19" providerId="LiveId" clId="{A74CCE6F-33AF-480E-B0D1-242A08FFC172}" dt="2022-08-16T06:20:21.338" v="4042" actId="20577"/>
        <pc:sldMkLst>
          <pc:docMk/>
          <pc:sldMk cId="692365768" sldId="669"/>
        </pc:sldMkLst>
        <pc:spChg chg="mod">
          <ac:chgData name="DI XF" userId="2a7889fc66a80f19" providerId="LiveId" clId="{A74CCE6F-33AF-480E-B0D1-242A08FFC172}" dt="2022-08-16T06:20:18.171" v="4041" actId="20577"/>
          <ac:spMkLst>
            <pc:docMk/>
            <pc:sldMk cId="692365768" sldId="669"/>
            <ac:spMk id="2" creationId="{00000000-0000-0000-0000-000000000000}"/>
          </ac:spMkLst>
        </pc:spChg>
        <pc:spChg chg="mod">
          <ac:chgData name="DI XF" userId="2a7889fc66a80f19" providerId="LiveId" clId="{A74CCE6F-33AF-480E-B0D1-242A08FFC172}" dt="2022-08-10T08:42:29.131" v="2428" actId="207"/>
          <ac:spMkLst>
            <pc:docMk/>
            <pc:sldMk cId="692365768" sldId="669"/>
            <ac:spMk id="5" creationId="{1EBC36BB-FDA1-4EB3-BF3A-0E7839290A84}"/>
          </ac:spMkLst>
        </pc:spChg>
        <pc:graphicFrameChg chg="mod">
          <ac:chgData name="DI XF" userId="2a7889fc66a80f19" providerId="LiveId" clId="{A74CCE6F-33AF-480E-B0D1-242A08FFC172}" dt="2022-08-16T06:20:21.338" v="4042" actId="20577"/>
          <ac:graphicFrameMkLst>
            <pc:docMk/>
            <pc:sldMk cId="692365768" sldId="669"/>
            <ac:graphicFrameMk id="4" creationId="{7AB4E0DB-AE48-4A51-82B2-200FD44F90A3}"/>
          </ac:graphicFrameMkLst>
        </pc:graphicFrameChg>
      </pc:sldChg>
      <pc:sldChg chg="delSp modSp add mod">
        <pc:chgData name="DI XF" userId="2a7889fc66a80f19" providerId="LiveId" clId="{A74CCE6F-33AF-480E-B0D1-242A08FFC172}" dt="2022-08-16T06:39:59.882" v="4242"/>
        <pc:sldMkLst>
          <pc:docMk/>
          <pc:sldMk cId="1775876969" sldId="670"/>
        </pc:sldMkLst>
        <pc:spChg chg="mod">
          <ac:chgData name="DI XF" userId="2a7889fc66a80f19" providerId="LiveId" clId="{A74CCE6F-33AF-480E-B0D1-242A08FFC172}" dt="2022-08-16T06:39:59.882" v="4242"/>
          <ac:spMkLst>
            <pc:docMk/>
            <pc:sldMk cId="1775876969" sldId="670"/>
            <ac:spMk id="2" creationId="{00000000-0000-0000-0000-000000000000}"/>
          </ac:spMkLst>
        </pc:spChg>
        <pc:spChg chg="del">
          <ac:chgData name="DI XF" userId="2a7889fc66a80f19" providerId="LiveId" clId="{A74CCE6F-33AF-480E-B0D1-242A08FFC172}" dt="2022-08-10T09:10:46.292" v="2885" actId="478"/>
          <ac:spMkLst>
            <pc:docMk/>
            <pc:sldMk cId="1775876969" sldId="670"/>
            <ac:spMk id="5" creationId="{2747DC24-F84F-4A63-94EF-60831D3DD636}"/>
          </ac:spMkLst>
        </pc:spChg>
      </pc:sldChg>
      <pc:sldChg chg="addSp delSp modSp add mod">
        <pc:chgData name="DI XF" userId="2a7889fc66a80f19" providerId="LiveId" clId="{A74CCE6F-33AF-480E-B0D1-242A08FFC172}" dt="2022-08-16T06:40:08.140" v="4243"/>
        <pc:sldMkLst>
          <pc:docMk/>
          <pc:sldMk cId="2194159440" sldId="671"/>
        </pc:sldMkLst>
        <pc:spChg chg="mod">
          <ac:chgData name="DI XF" userId="2a7889fc66a80f19" providerId="LiveId" clId="{A74CCE6F-33AF-480E-B0D1-242A08FFC172}" dt="2022-08-16T06:40:08.140" v="4243"/>
          <ac:spMkLst>
            <pc:docMk/>
            <pc:sldMk cId="2194159440" sldId="671"/>
            <ac:spMk id="2" creationId="{00000000-0000-0000-0000-000000000000}"/>
          </ac:spMkLst>
        </pc:spChg>
        <pc:spChg chg="add mod">
          <ac:chgData name="DI XF" userId="2a7889fc66a80f19" providerId="LiveId" clId="{A74CCE6F-33AF-480E-B0D1-242A08FFC172}" dt="2022-08-10T09:35:16.126" v="3457" actId="14100"/>
          <ac:spMkLst>
            <pc:docMk/>
            <pc:sldMk cId="2194159440" sldId="671"/>
            <ac:spMk id="4" creationId="{4CFF8DD5-6FB0-44D7-A3F4-EB47082229C9}"/>
          </ac:spMkLst>
        </pc:spChg>
        <pc:spChg chg="add mod">
          <ac:chgData name="DI XF" userId="2a7889fc66a80f19" providerId="LiveId" clId="{A74CCE6F-33AF-480E-B0D1-242A08FFC172}" dt="2022-08-10T09:35:05.823" v="3455" actId="208"/>
          <ac:spMkLst>
            <pc:docMk/>
            <pc:sldMk cId="2194159440" sldId="671"/>
            <ac:spMk id="6" creationId="{C49E9DD2-37D6-4EC4-91F9-6FD2B53432DE}"/>
          </ac:spMkLst>
        </pc:spChg>
        <pc:spChg chg="add mod">
          <ac:chgData name="DI XF" userId="2a7889fc66a80f19" providerId="LiveId" clId="{A74CCE6F-33AF-480E-B0D1-242A08FFC172}" dt="2022-08-10T09:34:36.112" v="3431" actId="1076"/>
          <ac:spMkLst>
            <pc:docMk/>
            <pc:sldMk cId="2194159440" sldId="671"/>
            <ac:spMk id="7" creationId="{FE861A5D-A4E2-4916-8745-287E55E68769}"/>
          </ac:spMkLst>
        </pc:spChg>
        <pc:spChg chg="mod">
          <ac:chgData name="DI XF" userId="2a7889fc66a80f19" providerId="LiveId" clId="{A74CCE6F-33AF-480E-B0D1-242A08FFC172}" dt="2022-08-10T09:34:52.693" v="3438" actId="403"/>
          <ac:spMkLst>
            <pc:docMk/>
            <pc:sldMk cId="2194159440" sldId="671"/>
            <ac:spMk id="9" creationId="{00000000-0000-0000-0000-000000000000}"/>
          </ac:spMkLst>
        </pc:spChg>
        <pc:spChg chg="add mod">
          <ac:chgData name="DI XF" userId="2a7889fc66a80f19" providerId="LiveId" clId="{A74CCE6F-33AF-480E-B0D1-242A08FFC172}" dt="2022-08-10T09:35:08.417" v="3456" actId="208"/>
          <ac:spMkLst>
            <pc:docMk/>
            <pc:sldMk cId="2194159440" sldId="671"/>
            <ac:spMk id="10" creationId="{A2FE453B-5F3B-4F66-BFBB-9D29CB6EDD7D}"/>
          </ac:spMkLst>
        </pc:spChg>
        <pc:spChg chg="add mod">
          <ac:chgData name="DI XF" userId="2a7889fc66a80f19" providerId="LiveId" clId="{A74CCE6F-33AF-480E-B0D1-242A08FFC172}" dt="2022-08-10T09:34:48.252" v="3437" actId="1076"/>
          <ac:spMkLst>
            <pc:docMk/>
            <pc:sldMk cId="2194159440" sldId="671"/>
            <ac:spMk id="11" creationId="{5DFC2467-6ED6-4E76-A266-9A0A277D907C}"/>
          </ac:spMkLst>
        </pc:spChg>
        <pc:spChg chg="add mod">
          <ac:chgData name="DI XF" userId="2a7889fc66a80f19" providerId="LiveId" clId="{A74CCE6F-33AF-480E-B0D1-242A08FFC172}" dt="2022-08-10T09:35:00.668" v="3454" actId="20577"/>
          <ac:spMkLst>
            <pc:docMk/>
            <pc:sldMk cId="2194159440" sldId="671"/>
            <ac:spMk id="12" creationId="{210BC0E9-54A8-4E7F-89CA-D75CB993A75D}"/>
          </ac:spMkLst>
        </pc:spChg>
        <pc:spChg chg="add mod">
          <ac:chgData name="DI XF" userId="2a7889fc66a80f19" providerId="LiveId" clId="{A74CCE6F-33AF-480E-B0D1-242A08FFC172}" dt="2022-08-10T09:35:42.786" v="3502" actId="1076"/>
          <ac:spMkLst>
            <pc:docMk/>
            <pc:sldMk cId="2194159440" sldId="671"/>
            <ac:spMk id="13" creationId="{2057EA80-04B1-4328-8FE1-2C13AF0BB93D}"/>
          </ac:spMkLst>
        </pc:spChg>
        <pc:graphicFrameChg chg="add mod modGraphic">
          <ac:chgData name="DI XF" userId="2a7889fc66a80f19" providerId="LiveId" clId="{A74CCE6F-33AF-480E-B0D1-242A08FFC172}" dt="2022-08-10T09:39:35.994" v="3691" actId="20577"/>
          <ac:graphicFrameMkLst>
            <pc:docMk/>
            <pc:sldMk cId="2194159440" sldId="671"/>
            <ac:graphicFrameMk id="3" creationId="{3CB9F609-E3AF-47CA-99C9-774740631A56}"/>
          </ac:graphicFrameMkLst>
        </pc:graphicFrameChg>
        <pc:graphicFrameChg chg="add del mod">
          <ac:chgData name="DI XF" userId="2a7889fc66a80f19" providerId="LiveId" clId="{A74CCE6F-33AF-480E-B0D1-242A08FFC172}" dt="2022-08-10T09:33:02.123" v="3306" actId="478"/>
          <ac:graphicFrameMkLst>
            <pc:docMk/>
            <pc:sldMk cId="2194159440" sldId="671"/>
            <ac:graphicFrameMk id="5" creationId="{78D56E2F-4E49-45BC-A988-BEE016369BA0}"/>
          </ac:graphicFrameMkLst>
        </pc:graphicFrameChg>
      </pc:sldChg>
      <pc:sldChg chg="delSp modSp add del mod">
        <pc:chgData name="DI XF" userId="2a7889fc66a80f19" providerId="LiveId" clId="{A74CCE6F-33AF-480E-B0D1-242A08FFC172}" dt="2022-08-16T07:01:34.054" v="4621" actId="47"/>
        <pc:sldMkLst>
          <pc:docMk/>
          <pc:sldMk cId="2061319872" sldId="672"/>
        </pc:sldMkLst>
        <pc:spChg chg="mod">
          <ac:chgData name="DI XF" userId="2a7889fc66a80f19" providerId="LiveId" clId="{A74CCE6F-33AF-480E-B0D1-242A08FFC172}" dt="2022-08-16T06:40:08.140" v="4243"/>
          <ac:spMkLst>
            <pc:docMk/>
            <pc:sldMk cId="2061319872" sldId="672"/>
            <ac:spMk id="2" creationId="{00000000-0000-0000-0000-000000000000}"/>
          </ac:spMkLst>
        </pc:spChg>
        <pc:spChg chg="del mod">
          <ac:chgData name="DI XF" userId="2a7889fc66a80f19" providerId="LiveId" clId="{A74CCE6F-33AF-480E-B0D1-242A08FFC172}" dt="2022-08-16T07:01:26.872" v="4620" actId="478"/>
          <ac:spMkLst>
            <pc:docMk/>
            <pc:sldMk cId="2061319872" sldId="672"/>
            <ac:spMk id="5" creationId="{2747DC24-F84F-4A63-94EF-60831D3DD636}"/>
          </ac:spMkLst>
        </pc:spChg>
      </pc:sldChg>
      <pc:sldChg chg="addSp delSp modSp add mod modNotesTx">
        <pc:chgData name="DI XF" userId="2a7889fc66a80f19" providerId="LiveId" clId="{A74CCE6F-33AF-480E-B0D1-242A08FFC172}" dt="2022-08-16T06:15:23.680" v="4019" actId="1076"/>
        <pc:sldMkLst>
          <pc:docMk/>
          <pc:sldMk cId="3570296099" sldId="673"/>
        </pc:sldMkLst>
        <pc:spChg chg="del">
          <ac:chgData name="DI XF" userId="2a7889fc66a80f19" providerId="LiveId" clId="{A74CCE6F-33AF-480E-B0D1-242A08FFC172}" dt="2022-08-16T06:14:03.228" v="4007" actId="478"/>
          <ac:spMkLst>
            <pc:docMk/>
            <pc:sldMk cId="3570296099" sldId="673"/>
            <ac:spMk id="6" creationId="{77850B40-039A-47B7-9FA9-4534CD71EE94}"/>
          </ac:spMkLst>
        </pc:spChg>
        <pc:spChg chg="del">
          <ac:chgData name="DI XF" userId="2a7889fc66a80f19" providerId="LiveId" clId="{A74CCE6F-33AF-480E-B0D1-242A08FFC172}" dt="2022-08-16T06:14:03.228" v="4007" actId="478"/>
          <ac:spMkLst>
            <pc:docMk/>
            <pc:sldMk cId="3570296099" sldId="673"/>
            <ac:spMk id="7" creationId="{AE250977-0AC7-419E-BEFE-BE925ED5511A}"/>
          </ac:spMkLst>
        </pc:spChg>
        <pc:spChg chg="del">
          <ac:chgData name="DI XF" userId="2a7889fc66a80f19" providerId="LiveId" clId="{A74CCE6F-33AF-480E-B0D1-242A08FFC172}" dt="2022-08-16T06:14:03.228" v="4007" actId="478"/>
          <ac:spMkLst>
            <pc:docMk/>
            <pc:sldMk cId="3570296099" sldId="673"/>
            <ac:spMk id="8" creationId="{64CAE92A-920F-44AC-A508-3198619A4C92}"/>
          </ac:spMkLst>
        </pc:spChg>
        <pc:spChg chg="del">
          <ac:chgData name="DI XF" userId="2a7889fc66a80f19" providerId="LiveId" clId="{A74CCE6F-33AF-480E-B0D1-242A08FFC172}" dt="2022-08-16T06:14:03.228" v="4007" actId="478"/>
          <ac:spMkLst>
            <pc:docMk/>
            <pc:sldMk cId="3570296099" sldId="673"/>
            <ac:spMk id="9" creationId="{00000000-0000-0000-0000-000000000000}"/>
          </ac:spMkLst>
        </pc:spChg>
        <pc:spChg chg="del">
          <ac:chgData name="DI XF" userId="2a7889fc66a80f19" providerId="LiveId" clId="{A74CCE6F-33AF-480E-B0D1-242A08FFC172}" dt="2022-08-16T06:14:03.228" v="4007" actId="478"/>
          <ac:spMkLst>
            <pc:docMk/>
            <pc:sldMk cId="3570296099" sldId="673"/>
            <ac:spMk id="10" creationId="{B3B9F911-A327-4A18-B539-AAAE08720EAC}"/>
          </ac:spMkLst>
        </pc:spChg>
        <pc:spChg chg="del">
          <ac:chgData name="DI XF" userId="2a7889fc66a80f19" providerId="LiveId" clId="{A74CCE6F-33AF-480E-B0D1-242A08FFC172}" dt="2022-08-16T06:14:03.228" v="4007" actId="478"/>
          <ac:spMkLst>
            <pc:docMk/>
            <pc:sldMk cId="3570296099" sldId="673"/>
            <ac:spMk id="11" creationId="{1F44F9CC-2B12-4AED-84C7-C03DD2E01487}"/>
          </ac:spMkLst>
        </pc:spChg>
        <pc:spChg chg="del">
          <ac:chgData name="DI XF" userId="2a7889fc66a80f19" providerId="LiveId" clId="{A74CCE6F-33AF-480E-B0D1-242A08FFC172}" dt="2022-08-16T06:14:03.228" v="4007" actId="478"/>
          <ac:spMkLst>
            <pc:docMk/>
            <pc:sldMk cId="3570296099" sldId="673"/>
            <ac:spMk id="12" creationId="{9C95C542-D176-4571-8735-2776F392D600}"/>
          </ac:spMkLst>
        </pc:spChg>
        <pc:spChg chg="del">
          <ac:chgData name="DI XF" userId="2a7889fc66a80f19" providerId="LiveId" clId="{A74CCE6F-33AF-480E-B0D1-242A08FFC172}" dt="2022-08-16T06:14:03.228" v="4007" actId="478"/>
          <ac:spMkLst>
            <pc:docMk/>
            <pc:sldMk cId="3570296099" sldId="673"/>
            <ac:spMk id="13" creationId="{AEEAFCD0-E872-4F09-B66F-86EE895C17CA}"/>
          </ac:spMkLst>
        </pc:spChg>
        <pc:spChg chg="del">
          <ac:chgData name="DI XF" userId="2a7889fc66a80f19" providerId="LiveId" clId="{A74CCE6F-33AF-480E-B0D1-242A08FFC172}" dt="2022-08-16T06:14:03.228" v="4007" actId="478"/>
          <ac:spMkLst>
            <pc:docMk/>
            <pc:sldMk cId="3570296099" sldId="673"/>
            <ac:spMk id="14" creationId="{0A5B21D7-ECF1-4A74-99F2-D308AB7D9FE9}"/>
          </ac:spMkLst>
        </pc:spChg>
        <pc:spChg chg="del">
          <ac:chgData name="DI XF" userId="2a7889fc66a80f19" providerId="LiveId" clId="{A74CCE6F-33AF-480E-B0D1-242A08FFC172}" dt="2022-08-16T06:14:03.228" v="4007" actId="478"/>
          <ac:spMkLst>
            <pc:docMk/>
            <pc:sldMk cId="3570296099" sldId="673"/>
            <ac:spMk id="15" creationId="{27EADB8F-D593-4373-A25D-97CBABA5D05F}"/>
          </ac:spMkLst>
        </pc:spChg>
        <pc:spChg chg="del">
          <ac:chgData name="DI XF" userId="2a7889fc66a80f19" providerId="LiveId" clId="{A74CCE6F-33AF-480E-B0D1-242A08FFC172}" dt="2022-08-16T06:14:03.228" v="4007" actId="478"/>
          <ac:spMkLst>
            <pc:docMk/>
            <pc:sldMk cId="3570296099" sldId="673"/>
            <ac:spMk id="16" creationId="{D81B5D6C-5ADD-489E-A0E5-FE13B9F74115}"/>
          </ac:spMkLst>
        </pc:spChg>
        <pc:spChg chg="del">
          <ac:chgData name="DI XF" userId="2a7889fc66a80f19" providerId="LiveId" clId="{A74CCE6F-33AF-480E-B0D1-242A08FFC172}" dt="2022-08-16T06:14:03.228" v="4007" actId="478"/>
          <ac:spMkLst>
            <pc:docMk/>
            <pc:sldMk cId="3570296099" sldId="673"/>
            <ac:spMk id="17" creationId="{E9689092-7069-4136-BCD6-7584A114EDCE}"/>
          </ac:spMkLst>
        </pc:spChg>
        <pc:spChg chg="del">
          <ac:chgData name="DI XF" userId="2a7889fc66a80f19" providerId="LiveId" clId="{A74CCE6F-33AF-480E-B0D1-242A08FFC172}" dt="2022-08-16T06:14:03.228" v="4007" actId="478"/>
          <ac:spMkLst>
            <pc:docMk/>
            <pc:sldMk cId="3570296099" sldId="673"/>
            <ac:spMk id="18" creationId="{138BB75E-066B-42A8-B46B-4A6A9E993957}"/>
          </ac:spMkLst>
        </pc:spChg>
        <pc:spChg chg="del">
          <ac:chgData name="DI XF" userId="2a7889fc66a80f19" providerId="LiveId" clId="{A74CCE6F-33AF-480E-B0D1-242A08FFC172}" dt="2022-08-16T06:14:03.228" v="4007" actId="478"/>
          <ac:spMkLst>
            <pc:docMk/>
            <pc:sldMk cId="3570296099" sldId="673"/>
            <ac:spMk id="19" creationId="{F88BF40A-FB56-45C9-8A01-47AB83D83B88}"/>
          </ac:spMkLst>
        </pc:spChg>
        <pc:spChg chg="del">
          <ac:chgData name="DI XF" userId="2a7889fc66a80f19" providerId="LiveId" clId="{A74CCE6F-33AF-480E-B0D1-242A08FFC172}" dt="2022-08-16T06:14:03.228" v="4007" actId="478"/>
          <ac:spMkLst>
            <pc:docMk/>
            <pc:sldMk cId="3570296099" sldId="673"/>
            <ac:spMk id="20" creationId="{D1386AE1-1B79-4AA7-B10F-6B3E6B721E50}"/>
          </ac:spMkLst>
        </pc:spChg>
        <pc:spChg chg="add mod">
          <ac:chgData name="DI XF" userId="2a7889fc66a80f19" providerId="LiveId" clId="{A74CCE6F-33AF-480E-B0D1-242A08FFC172}" dt="2022-08-16T06:14:51.591" v="4012" actId="21"/>
          <ac:spMkLst>
            <pc:docMk/>
            <pc:sldMk cId="3570296099" sldId="673"/>
            <ac:spMk id="21" creationId="{EE04D018-B008-4A5C-A558-C27E146C4ED2}"/>
          </ac:spMkLst>
        </pc:spChg>
        <pc:spChg chg="add mod">
          <ac:chgData name="DI XF" userId="2a7889fc66a80f19" providerId="LiveId" clId="{A74CCE6F-33AF-480E-B0D1-242A08FFC172}" dt="2022-08-16T06:15:00.509" v="4015"/>
          <ac:spMkLst>
            <pc:docMk/>
            <pc:sldMk cId="3570296099" sldId="673"/>
            <ac:spMk id="22" creationId="{4EEDE183-AA58-41B9-BF0E-96263B96C43E}"/>
          </ac:spMkLst>
        </pc:spChg>
        <pc:spChg chg="add mod">
          <ac:chgData name="DI XF" userId="2a7889fc66a80f19" providerId="LiveId" clId="{A74CCE6F-33AF-480E-B0D1-242A08FFC172}" dt="2022-08-16T06:15:23.680" v="4019" actId="1076"/>
          <ac:spMkLst>
            <pc:docMk/>
            <pc:sldMk cId="3570296099" sldId="673"/>
            <ac:spMk id="23" creationId="{FAF02297-55B9-43B5-974D-9D22149B842E}"/>
          </ac:spMkLst>
        </pc:spChg>
      </pc:sldChg>
      <pc:sldChg chg="add del">
        <pc:chgData name="DI XF" userId="2a7889fc66a80f19" providerId="LiveId" clId="{A74CCE6F-33AF-480E-B0D1-242A08FFC172}" dt="2022-08-16T06:14:53.720" v="4014" actId="47"/>
        <pc:sldMkLst>
          <pc:docMk/>
          <pc:sldMk cId="849121681" sldId="674"/>
        </pc:sldMkLst>
      </pc:sldChg>
      <pc:sldChg chg="delSp modSp add mod">
        <pc:chgData name="DI XF" userId="2a7889fc66a80f19" providerId="LiveId" clId="{A74CCE6F-33AF-480E-B0D1-242A08FFC172}" dt="2022-08-16T06:56:06.325" v="4479" actId="1076"/>
        <pc:sldMkLst>
          <pc:docMk/>
          <pc:sldMk cId="2678608912" sldId="674"/>
        </pc:sldMkLst>
        <pc:spChg chg="mod">
          <ac:chgData name="DI XF" userId="2a7889fc66a80f19" providerId="LiveId" clId="{A74CCE6F-33AF-480E-B0D1-242A08FFC172}" dt="2022-08-16T06:56:03.981" v="4478" actId="1076"/>
          <ac:spMkLst>
            <pc:docMk/>
            <pc:sldMk cId="2678608912" sldId="674"/>
            <ac:spMk id="4" creationId="{00000000-0000-0000-0000-000000000000}"/>
          </ac:spMkLst>
        </pc:spChg>
        <pc:spChg chg="mod">
          <ac:chgData name="DI XF" userId="2a7889fc66a80f19" providerId="LiveId" clId="{A74CCE6F-33AF-480E-B0D1-242A08FFC172}" dt="2022-08-16T06:56:06.325" v="4479" actId="1076"/>
          <ac:spMkLst>
            <pc:docMk/>
            <pc:sldMk cId="2678608912" sldId="674"/>
            <ac:spMk id="5" creationId="{00000000-0000-0000-0000-000000000000}"/>
          </ac:spMkLst>
        </pc:spChg>
        <pc:graphicFrameChg chg="del">
          <ac:chgData name="DI XF" userId="2a7889fc66a80f19" providerId="LiveId" clId="{A74CCE6F-33AF-480E-B0D1-242A08FFC172}" dt="2022-08-16T06:56:01.760" v="4477" actId="478"/>
          <ac:graphicFrameMkLst>
            <pc:docMk/>
            <pc:sldMk cId="2678608912" sldId="674"/>
            <ac:graphicFrameMk id="3" creationId="{512DECFA-523C-4B2F-B0B4-E265A34C0ADC}"/>
          </ac:graphicFrameMkLst>
        </pc:graphicFrameChg>
      </pc:sldChg>
      <pc:sldChg chg="delSp add del mod">
        <pc:chgData name="DI XF" userId="2a7889fc66a80f19" providerId="LiveId" clId="{A74CCE6F-33AF-480E-B0D1-242A08FFC172}" dt="2022-08-16T06:39:40.280" v="4241" actId="2696"/>
        <pc:sldMkLst>
          <pc:docMk/>
          <pc:sldMk cId="3646329637" sldId="674"/>
        </pc:sldMkLst>
        <pc:spChg chg="del">
          <ac:chgData name="DI XF" userId="2a7889fc66a80f19" providerId="LiveId" clId="{A74CCE6F-33AF-480E-B0D1-242A08FFC172}" dt="2022-08-16T06:33:42.658" v="4220" actId="478"/>
          <ac:spMkLst>
            <pc:docMk/>
            <pc:sldMk cId="3646329637" sldId="674"/>
            <ac:spMk id="5" creationId="{2747DC24-F84F-4A63-94EF-60831D3DD636}"/>
          </ac:spMkLst>
        </pc:spChg>
      </pc:sldChg>
    </pc:docChg>
  </pc:docChgLst>
  <pc:docChgLst>
    <pc:chgData name="DI XF" userId="2a7889fc66a80f19" providerId="LiveId" clId="{B61B6CA3-E4CE-48A0-8A78-830A77670FE4}"/>
    <pc:docChg chg="undo redo custSel addSld delSld modSld">
      <pc:chgData name="DI XF" userId="2a7889fc66a80f19" providerId="LiveId" clId="{B61B6CA3-E4CE-48A0-8A78-830A77670FE4}" dt="2022-09-16T05:53:11.841" v="277" actId="20577"/>
      <pc:docMkLst>
        <pc:docMk/>
      </pc:docMkLst>
      <pc:sldChg chg="addSp delSp modSp mod modNotesTx">
        <pc:chgData name="DI XF" userId="2a7889fc66a80f19" providerId="LiveId" clId="{B61B6CA3-E4CE-48A0-8A78-830A77670FE4}" dt="2022-09-16T05:53:11.841" v="277" actId="20577"/>
        <pc:sldMkLst>
          <pc:docMk/>
          <pc:sldMk cId="4068681807" sldId="453"/>
        </pc:sldMkLst>
        <pc:spChg chg="mod">
          <ac:chgData name="DI XF" userId="2a7889fc66a80f19" providerId="LiveId" clId="{B61B6CA3-E4CE-48A0-8A78-830A77670FE4}" dt="2022-09-16T05:53:06.278" v="269" actId="1076"/>
          <ac:spMkLst>
            <pc:docMk/>
            <pc:sldMk cId="4068681807" sldId="453"/>
            <ac:spMk id="4" creationId="{00000000-0000-0000-0000-000000000000}"/>
          </ac:spMkLst>
        </pc:spChg>
        <pc:spChg chg="mod">
          <ac:chgData name="DI XF" userId="2a7889fc66a80f19" providerId="LiveId" clId="{B61B6CA3-E4CE-48A0-8A78-830A77670FE4}" dt="2022-09-16T05:53:10.332" v="275" actId="1076"/>
          <ac:spMkLst>
            <pc:docMk/>
            <pc:sldMk cId="4068681807" sldId="453"/>
            <ac:spMk id="5" creationId="{00000000-0000-0000-0000-000000000000}"/>
          </ac:spMkLst>
        </pc:spChg>
        <pc:spChg chg="add del mod">
          <ac:chgData name="DI XF" userId="2a7889fc66a80f19" providerId="LiveId" clId="{B61B6CA3-E4CE-48A0-8A78-830A77670FE4}" dt="2022-09-16T05:50:46.724" v="230" actId="1076"/>
          <ac:spMkLst>
            <pc:docMk/>
            <pc:sldMk cId="4068681807" sldId="453"/>
            <ac:spMk id="7" creationId="{2D7874B4-69C1-4AC9-AAF1-2E1864C00DE2}"/>
          </ac:spMkLst>
        </pc:spChg>
        <pc:spChg chg="mod">
          <ac:chgData name="DI XF" userId="2a7889fc66a80f19" providerId="LiveId" clId="{B61B6CA3-E4CE-48A0-8A78-830A77670FE4}" dt="2022-09-16T05:53:06.872" v="270" actId="207"/>
          <ac:spMkLst>
            <pc:docMk/>
            <pc:sldMk cId="4068681807" sldId="453"/>
            <ac:spMk id="9" creationId="{00000000-0000-0000-0000-000000000000}"/>
          </ac:spMkLst>
        </pc:spChg>
        <pc:spChg chg="add mod">
          <ac:chgData name="DI XF" userId="2a7889fc66a80f19" providerId="LiveId" clId="{B61B6CA3-E4CE-48A0-8A78-830A77670FE4}" dt="2022-09-16T05:51:05.747" v="235" actId="20577"/>
          <ac:spMkLst>
            <pc:docMk/>
            <pc:sldMk cId="4068681807" sldId="453"/>
            <ac:spMk id="14" creationId="{BB2697B8-4191-4550-AF1B-A5C7E18833B3}"/>
          </ac:spMkLst>
        </pc:spChg>
        <pc:spChg chg="add mod">
          <ac:chgData name="DI XF" userId="2a7889fc66a80f19" providerId="LiveId" clId="{B61B6CA3-E4CE-48A0-8A78-830A77670FE4}" dt="2022-09-16T05:53:11.841" v="277" actId="20577"/>
          <ac:spMkLst>
            <pc:docMk/>
            <pc:sldMk cId="4068681807" sldId="453"/>
            <ac:spMk id="15" creationId="{6896442B-55E1-47D6-B6B3-04D2621AB802}"/>
          </ac:spMkLst>
        </pc:spChg>
        <pc:spChg chg="add del mod">
          <ac:chgData name="DI XF" userId="2a7889fc66a80f19" providerId="LiveId" clId="{B61B6CA3-E4CE-48A0-8A78-830A77670FE4}" dt="2022-09-16T05:53:11.013" v="276" actId="20577"/>
          <ac:spMkLst>
            <pc:docMk/>
            <pc:sldMk cId="4068681807" sldId="453"/>
            <ac:spMk id="16" creationId="{6FAE74E4-FB16-4144-AD73-7ECD69F70B36}"/>
          </ac:spMkLst>
        </pc:spChg>
        <pc:graphicFrameChg chg="add del mod modGraphic">
          <ac:chgData name="DI XF" userId="2a7889fc66a80f19" providerId="LiveId" clId="{B61B6CA3-E4CE-48A0-8A78-830A77670FE4}" dt="2022-09-16T05:49:08.508" v="210" actId="3680"/>
          <ac:graphicFrameMkLst>
            <pc:docMk/>
            <pc:sldMk cId="4068681807" sldId="453"/>
            <ac:graphicFrameMk id="8" creationId="{9FD17E00-662B-4F35-8F56-5ABCD2811131}"/>
          </ac:graphicFrameMkLst>
        </pc:graphicFrameChg>
        <pc:picChg chg="del">
          <ac:chgData name="DI XF" userId="2a7889fc66a80f19" providerId="LiveId" clId="{B61B6CA3-E4CE-48A0-8A78-830A77670FE4}" dt="2022-09-16T05:46:30.331" v="127" actId="478"/>
          <ac:picMkLst>
            <pc:docMk/>
            <pc:sldMk cId="4068681807" sldId="453"/>
            <ac:picMk id="3" creationId="{7719EB84-1FDB-44F2-A756-2DDF16204B7A}"/>
          </ac:picMkLst>
        </pc:picChg>
        <pc:picChg chg="add del mod ord">
          <ac:chgData name="DI XF" userId="2a7889fc66a80f19" providerId="LiveId" clId="{B61B6CA3-E4CE-48A0-8A78-830A77670FE4}" dt="2022-09-16T05:48:11.979" v="158" actId="478"/>
          <ac:picMkLst>
            <pc:docMk/>
            <pc:sldMk cId="4068681807" sldId="453"/>
            <ac:picMk id="6" creationId="{F02ED417-79C1-4152-9B5C-EAB7072D6A77}"/>
          </ac:picMkLst>
        </pc:picChg>
        <pc:picChg chg="add mod">
          <ac:chgData name="DI XF" userId="2a7889fc66a80f19" providerId="LiveId" clId="{B61B6CA3-E4CE-48A0-8A78-830A77670FE4}" dt="2022-09-16T05:50:59.176" v="232" actId="1076"/>
          <ac:picMkLst>
            <pc:docMk/>
            <pc:sldMk cId="4068681807" sldId="453"/>
            <ac:picMk id="10" creationId="{A813028C-7EC2-43D0-901F-E20E9520744D}"/>
          </ac:picMkLst>
        </pc:picChg>
        <pc:picChg chg="add mod">
          <ac:chgData name="DI XF" userId="2a7889fc66a80f19" providerId="LiveId" clId="{B61B6CA3-E4CE-48A0-8A78-830A77670FE4}" dt="2022-09-16T05:50:23.756" v="225" actId="1076"/>
          <ac:picMkLst>
            <pc:docMk/>
            <pc:sldMk cId="4068681807" sldId="453"/>
            <ac:picMk id="11" creationId="{53501C24-C3F2-449A-8660-C3039847F01D}"/>
          </ac:picMkLst>
        </pc:picChg>
        <pc:picChg chg="add mod">
          <ac:chgData name="DI XF" userId="2a7889fc66a80f19" providerId="LiveId" clId="{B61B6CA3-E4CE-48A0-8A78-830A77670FE4}" dt="2022-09-16T05:53:09.723" v="274" actId="1076"/>
          <ac:picMkLst>
            <pc:docMk/>
            <pc:sldMk cId="4068681807" sldId="453"/>
            <ac:picMk id="12" creationId="{3C55C70E-96C1-4DF5-8CC7-C36E018D8A9F}"/>
          </ac:picMkLst>
        </pc:picChg>
        <pc:picChg chg="add mod">
          <ac:chgData name="DI XF" userId="2a7889fc66a80f19" providerId="LiveId" clId="{B61B6CA3-E4CE-48A0-8A78-830A77670FE4}" dt="2022-09-16T05:53:08.545" v="272" actId="1076"/>
          <ac:picMkLst>
            <pc:docMk/>
            <pc:sldMk cId="4068681807" sldId="453"/>
            <ac:picMk id="13" creationId="{2AD2A38D-6693-4FF4-9EA9-1DCBDA50A1D8}"/>
          </ac:picMkLst>
        </pc:picChg>
      </pc:sldChg>
      <pc:sldChg chg="addSp delSp modSp mod delAnim">
        <pc:chgData name="DI XF" userId="2a7889fc66a80f19" providerId="LiveId" clId="{B61B6CA3-E4CE-48A0-8A78-830A77670FE4}" dt="2022-09-16T04:40:09.074" v="19" actId="1076"/>
        <pc:sldMkLst>
          <pc:docMk/>
          <pc:sldMk cId="96935914" sldId="548"/>
        </pc:sldMkLst>
        <pc:spChg chg="mod ord">
          <ac:chgData name="DI XF" userId="2a7889fc66a80f19" providerId="LiveId" clId="{B61B6CA3-E4CE-48A0-8A78-830A77670FE4}" dt="2022-09-16T04:40:03.337" v="18" actId="1076"/>
          <ac:spMkLst>
            <pc:docMk/>
            <pc:sldMk cId="96935914" sldId="548"/>
            <ac:spMk id="3" creationId="{00000000-0000-0000-0000-000000000000}"/>
          </ac:spMkLst>
        </pc:spChg>
        <pc:spChg chg="del">
          <ac:chgData name="DI XF" userId="2a7889fc66a80f19" providerId="LiveId" clId="{B61B6CA3-E4CE-48A0-8A78-830A77670FE4}" dt="2022-09-16T04:39:18.149" v="5" actId="478"/>
          <ac:spMkLst>
            <pc:docMk/>
            <pc:sldMk cId="96935914" sldId="548"/>
            <ac:spMk id="6" creationId="{00000000-0000-0000-0000-000000000000}"/>
          </ac:spMkLst>
        </pc:spChg>
        <pc:spChg chg="del">
          <ac:chgData name="DI XF" userId="2a7889fc66a80f19" providerId="LiveId" clId="{B61B6CA3-E4CE-48A0-8A78-830A77670FE4}" dt="2022-09-16T04:39:21.220" v="7" actId="478"/>
          <ac:spMkLst>
            <pc:docMk/>
            <pc:sldMk cId="96935914" sldId="548"/>
            <ac:spMk id="7" creationId="{00000000-0000-0000-0000-000000000000}"/>
          </ac:spMkLst>
        </pc:spChg>
        <pc:spChg chg="del">
          <ac:chgData name="DI XF" userId="2a7889fc66a80f19" providerId="LiveId" clId="{B61B6CA3-E4CE-48A0-8A78-830A77670FE4}" dt="2022-09-16T04:39:19.413" v="6" actId="478"/>
          <ac:spMkLst>
            <pc:docMk/>
            <pc:sldMk cId="96935914" sldId="548"/>
            <ac:spMk id="10" creationId="{00000000-0000-0000-0000-000000000000}"/>
          </ac:spMkLst>
        </pc:spChg>
        <pc:picChg chg="del">
          <ac:chgData name="DI XF" userId="2a7889fc66a80f19" providerId="LiveId" clId="{B61B6CA3-E4CE-48A0-8A78-830A77670FE4}" dt="2022-09-16T04:39:14.483" v="3" actId="478"/>
          <ac:picMkLst>
            <pc:docMk/>
            <pc:sldMk cId="96935914" sldId="548"/>
            <ac:picMk id="5" creationId="{722BD658-BBAE-4F05-80B3-08E9C112DAD6}"/>
          </ac:picMkLst>
        </pc:picChg>
        <pc:picChg chg="del">
          <ac:chgData name="DI XF" userId="2a7889fc66a80f19" providerId="LiveId" clId="{B61B6CA3-E4CE-48A0-8A78-830A77670FE4}" dt="2022-09-16T04:39:16.286" v="4" actId="478"/>
          <ac:picMkLst>
            <pc:docMk/>
            <pc:sldMk cId="96935914" sldId="548"/>
            <ac:picMk id="8" creationId="{722BD658-BBAE-4F05-80B3-08E9C112DAD6}"/>
          </ac:picMkLst>
        </pc:picChg>
        <pc:picChg chg="add mod">
          <ac:chgData name="DI XF" userId="2a7889fc66a80f19" providerId="LiveId" clId="{B61B6CA3-E4CE-48A0-8A78-830A77670FE4}" dt="2022-09-16T04:40:09.074" v="19" actId="1076"/>
          <ac:picMkLst>
            <pc:docMk/>
            <pc:sldMk cId="96935914" sldId="548"/>
            <ac:picMk id="11" creationId="{FEAE2D14-1C58-44DA-8483-5E0EC151C412}"/>
          </ac:picMkLst>
        </pc:picChg>
      </pc:sldChg>
      <pc:sldChg chg="modSp modNotesTx">
        <pc:chgData name="DI XF" userId="2a7889fc66a80f19" providerId="LiveId" clId="{B61B6CA3-E4CE-48A0-8A78-830A77670FE4}" dt="2022-09-16T05:30:40.851" v="40" actId="20577"/>
        <pc:sldMkLst>
          <pc:docMk/>
          <pc:sldMk cId="4231969510" sldId="550"/>
        </pc:sldMkLst>
        <pc:graphicFrameChg chg="mod">
          <ac:chgData name="DI XF" userId="2a7889fc66a80f19" providerId="LiveId" clId="{B61B6CA3-E4CE-48A0-8A78-830A77670FE4}" dt="2022-09-16T04:37:49.901" v="1" actId="179"/>
          <ac:graphicFrameMkLst>
            <pc:docMk/>
            <pc:sldMk cId="4231969510" sldId="550"/>
            <ac:graphicFrameMk id="3" creationId="{512DECFA-523C-4B2F-B0B4-E265A34C0ADC}"/>
          </ac:graphicFrameMkLst>
        </pc:graphicFrameChg>
      </pc:sldChg>
      <pc:sldChg chg="addSp delSp modSp mod">
        <pc:chgData name="DI XF" userId="2a7889fc66a80f19" providerId="LiveId" clId="{B61B6CA3-E4CE-48A0-8A78-830A77670FE4}" dt="2022-09-16T05:39:19.364" v="101"/>
        <pc:sldMkLst>
          <pc:docMk/>
          <pc:sldMk cId="2621044492" sldId="551"/>
        </pc:sldMkLst>
        <pc:spChg chg="del">
          <ac:chgData name="DI XF" userId="2a7889fc66a80f19" providerId="LiveId" clId="{B61B6CA3-E4CE-48A0-8A78-830A77670FE4}" dt="2022-09-16T05:33:44.233" v="46" actId="478"/>
          <ac:spMkLst>
            <pc:docMk/>
            <pc:sldMk cId="2621044492" sldId="551"/>
            <ac:spMk id="5" creationId="{00000000-0000-0000-0000-000000000000}"/>
          </ac:spMkLst>
        </pc:spChg>
        <pc:spChg chg="del">
          <ac:chgData name="DI XF" userId="2a7889fc66a80f19" providerId="LiveId" clId="{B61B6CA3-E4CE-48A0-8A78-830A77670FE4}" dt="2022-09-16T05:33:44.233" v="46" actId="478"/>
          <ac:spMkLst>
            <pc:docMk/>
            <pc:sldMk cId="2621044492" sldId="551"/>
            <ac:spMk id="6" creationId="{00000000-0000-0000-0000-000000000000}"/>
          </ac:spMkLst>
        </pc:spChg>
        <pc:spChg chg="del">
          <ac:chgData name="DI XF" userId="2a7889fc66a80f19" providerId="LiveId" clId="{B61B6CA3-E4CE-48A0-8A78-830A77670FE4}" dt="2022-09-16T05:33:44.233" v="46" actId="478"/>
          <ac:spMkLst>
            <pc:docMk/>
            <pc:sldMk cId="2621044492" sldId="551"/>
            <ac:spMk id="7" creationId="{00000000-0000-0000-0000-000000000000}"/>
          </ac:spMkLst>
        </pc:spChg>
        <pc:spChg chg="add mod">
          <ac:chgData name="DI XF" userId="2a7889fc66a80f19" providerId="LiveId" clId="{B61B6CA3-E4CE-48A0-8A78-830A77670FE4}" dt="2022-09-16T05:39:19.364" v="101"/>
          <ac:spMkLst>
            <pc:docMk/>
            <pc:sldMk cId="2621044492" sldId="551"/>
            <ac:spMk id="13" creationId="{67F66705-1537-45D6-8DB2-072D3F62E520}"/>
          </ac:spMkLst>
        </pc:spChg>
        <pc:graphicFrameChg chg="add del mod">
          <ac:chgData name="DI XF" userId="2a7889fc66a80f19" providerId="LiveId" clId="{B61B6CA3-E4CE-48A0-8A78-830A77670FE4}" dt="2022-09-16T05:35:23.425" v="61"/>
          <ac:graphicFrameMkLst>
            <pc:docMk/>
            <pc:sldMk cId="2621044492" sldId="551"/>
            <ac:graphicFrameMk id="8" creationId="{22222809-330C-434C-8743-7CBA8687E3AF}"/>
          </ac:graphicFrameMkLst>
        </pc:graphicFrameChg>
        <pc:picChg chg="add del mod">
          <ac:chgData name="DI XF" userId="2a7889fc66a80f19" providerId="LiveId" clId="{B61B6CA3-E4CE-48A0-8A78-830A77670FE4}" dt="2022-09-16T05:35:22.105" v="58" actId="478"/>
          <ac:picMkLst>
            <pc:docMk/>
            <pc:sldMk cId="2621044492" sldId="551"/>
            <ac:picMk id="3" creationId="{D6B4532E-60B8-4E68-A2B2-FDB7ADF3240D}"/>
          </ac:picMkLst>
        </pc:picChg>
        <pc:picChg chg="del">
          <ac:chgData name="DI XF" userId="2a7889fc66a80f19" providerId="LiveId" clId="{B61B6CA3-E4CE-48A0-8A78-830A77670FE4}" dt="2022-09-16T05:32:38.713" v="41" actId="478"/>
          <ac:picMkLst>
            <pc:docMk/>
            <pc:sldMk cId="2621044492" sldId="551"/>
            <ac:picMk id="4" creationId="{0F19714F-AB65-4DD2-A3CD-9363CD7E83F3}"/>
          </ac:picMkLst>
        </pc:picChg>
        <pc:picChg chg="del">
          <ac:chgData name="DI XF" userId="2a7889fc66a80f19" providerId="LiveId" clId="{B61B6CA3-E4CE-48A0-8A78-830A77670FE4}" dt="2022-09-16T05:33:44.233" v="46" actId="478"/>
          <ac:picMkLst>
            <pc:docMk/>
            <pc:sldMk cId="2621044492" sldId="551"/>
            <ac:picMk id="10" creationId="{00000000-0000-0000-0000-000000000000}"/>
          </ac:picMkLst>
        </pc:picChg>
        <pc:picChg chg="add mod modCrop">
          <ac:chgData name="DI XF" userId="2a7889fc66a80f19" providerId="LiveId" clId="{B61B6CA3-E4CE-48A0-8A78-830A77670FE4}" dt="2022-09-16T05:38:39.073" v="94" actId="1076"/>
          <ac:picMkLst>
            <pc:docMk/>
            <pc:sldMk cId="2621044492" sldId="551"/>
            <ac:picMk id="11" creationId="{5AF2DC9B-8288-4159-B79E-2160565BD818}"/>
          </ac:picMkLst>
        </pc:picChg>
      </pc:sldChg>
      <pc:sldChg chg="modSp mod">
        <pc:chgData name="DI XF" userId="2a7889fc66a80f19" providerId="LiveId" clId="{B61B6CA3-E4CE-48A0-8A78-830A77670FE4}" dt="2022-09-16T05:43:54.402" v="126"/>
        <pc:sldMkLst>
          <pc:docMk/>
          <pc:sldMk cId="3357890607" sldId="654"/>
        </pc:sldMkLst>
        <pc:spChg chg="mod">
          <ac:chgData name="DI XF" userId="2a7889fc66a80f19" providerId="LiveId" clId="{B61B6CA3-E4CE-48A0-8A78-830A77670FE4}" dt="2022-09-16T05:43:54.402" v="126"/>
          <ac:spMkLst>
            <pc:docMk/>
            <pc:sldMk cId="3357890607" sldId="654"/>
            <ac:spMk id="2" creationId="{00000000-0000-0000-0000-000000000000}"/>
          </ac:spMkLst>
        </pc:spChg>
      </pc:sldChg>
      <pc:sldChg chg="modNotesTx">
        <pc:chgData name="DI XF" userId="2a7889fc66a80f19" providerId="LiveId" clId="{B61B6CA3-E4CE-48A0-8A78-830A77670FE4}" dt="2022-09-16T04:38:12.961" v="2" actId="6549"/>
        <pc:sldMkLst>
          <pc:docMk/>
          <pc:sldMk cId="2678608912" sldId="674"/>
        </pc:sldMkLst>
      </pc:sldChg>
      <pc:sldChg chg="addSp delSp modSp add mod modNotesTx">
        <pc:chgData name="DI XF" userId="2a7889fc66a80f19" providerId="LiveId" clId="{B61B6CA3-E4CE-48A0-8A78-830A77670FE4}" dt="2022-09-16T05:30:09.429" v="28" actId="6549"/>
        <pc:sldMkLst>
          <pc:docMk/>
          <pc:sldMk cId="2861029492" sldId="675"/>
        </pc:sldMkLst>
        <pc:spChg chg="del">
          <ac:chgData name="DI XF" userId="2a7889fc66a80f19" providerId="LiveId" clId="{B61B6CA3-E4CE-48A0-8A78-830A77670FE4}" dt="2022-09-16T05:29:21.793" v="22" actId="478"/>
          <ac:spMkLst>
            <pc:docMk/>
            <pc:sldMk cId="2861029492" sldId="675"/>
            <ac:spMk id="9" creationId="{00000000-0000-0000-0000-000000000000}"/>
          </ac:spMkLst>
        </pc:spChg>
        <pc:graphicFrameChg chg="del">
          <ac:chgData name="DI XF" userId="2a7889fc66a80f19" providerId="LiveId" clId="{B61B6CA3-E4CE-48A0-8A78-830A77670FE4}" dt="2022-09-16T05:29:20.237" v="21" actId="478"/>
          <ac:graphicFrameMkLst>
            <pc:docMk/>
            <pc:sldMk cId="2861029492" sldId="675"/>
            <ac:graphicFrameMk id="3" creationId="{512DECFA-523C-4B2F-B0B4-E265A34C0ADC}"/>
          </ac:graphicFrameMkLst>
        </pc:graphicFrameChg>
        <pc:picChg chg="add mod">
          <ac:chgData name="DI XF" userId="2a7889fc66a80f19" providerId="LiveId" clId="{B61B6CA3-E4CE-48A0-8A78-830A77670FE4}" dt="2022-09-16T05:29:40.494" v="26" actId="1076"/>
          <ac:picMkLst>
            <pc:docMk/>
            <pc:sldMk cId="2861029492" sldId="675"/>
            <ac:picMk id="4" creationId="{F71D12F0-1EC3-4DFB-8294-5FAF96916D63}"/>
          </ac:picMkLst>
        </pc:picChg>
      </pc:sldChg>
      <pc:sldChg chg="addSp delSp modSp add mod">
        <pc:chgData name="DI XF" userId="2a7889fc66a80f19" providerId="LiveId" clId="{B61B6CA3-E4CE-48A0-8A78-830A77670FE4}" dt="2022-09-16T05:40:27.075" v="121" actId="20577"/>
        <pc:sldMkLst>
          <pc:docMk/>
          <pc:sldMk cId="4155538924" sldId="676"/>
        </pc:sldMkLst>
        <pc:spChg chg="add mod">
          <ac:chgData name="DI XF" userId="2a7889fc66a80f19" providerId="LiveId" clId="{B61B6CA3-E4CE-48A0-8A78-830A77670FE4}" dt="2022-09-16T05:40:27.075" v="121" actId="20577"/>
          <ac:spMkLst>
            <pc:docMk/>
            <pc:sldMk cId="4155538924" sldId="676"/>
            <ac:spMk id="10" creationId="{E6F3665F-19C5-42F0-91D9-D249663A510B}"/>
          </ac:spMkLst>
        </pc:spChg>
        <pc:graphicFrameChg chg="add del mod">
          <ac:chgData name="DI XF" userId="2a7889fc66a80f19" providerId="LiveId" clId="{B61B6CA3-E4CE-48A0-8A78-830A77670FE4}" dt="2022-09-16T05:36:45.852" v="74"/>
          <ac:graphicFrameMkLst>
            <pc:docMk/>
            <pc:sldMk cId="4155538924" sldId="676"/>
            <ac:graphicFrameMk id="5" creationId="{96A0F68B-2289-483E-8A9D-CEAC19078632}"/>
          </ac:graphicFrameMkLst>
        </pc:graphicFrameChg>
        <pc:picChg chg="add del">
          <ac:chgData name="DI XF" userId="2a7889fc66a80f19" providerId="LiveId" clId="{B61B6CA3-E4CE-48A0-8A78-830A77670FE4}" dt="2022-09-16T05:34:05.490" v="56" actId="478"/>
          <ac:picMkLst>
            <pc:docMk/>
            <pc:sldMk cId="4155538924" sldId="676"/>
            <ac:picMk id="3" creationId="{D6B4532E-60B8-4E68-A2B2-FDB7ADF3240D}"/>
          </ac:picMkLst>
        </pc:picChg>
        <pc:picChg chg="add del mod">
          <ac:chgData name="DI XF" userId="2a7889fc66a80f19" providerId="LiveId" clId="{B61B6CA3-E4CE-48A0-8A78-830A77670FE4}" dt="2022-09-16T05:36:00.702" v="71" actId="21"/>
          <ac:picMkLst>
            <pc:docMk/>
            <pc:sldMk cId="4155538924" sldId="676"/>
            <ac:picMk id="4" creationId="{FF73D87C-EE7C-41B5-A125-BB295B92B1C9}"/>
          </ac:picMkLst>
        </pc:picChg>
        <pc:picChg chg="add mod modCrop">
          <ac:chgData name="DI XF" userId="2a7889fc66a80f19" providerId="LiveId" clId="{B61B6CA3-E4CE-48A0-8A78-830A77670FE4}" dt="2022-09-16T05:39:55.134" v="110" actId="1076"/>
          <ac:picMkLst>
            <pc:docMk/>
            <pc:sldMk cId="4155538924" sldId="676"/>
            <ac:picMk id="6" creationId="{5B4615EF-5B73-411A-9579-28E4340DDCC5}"/>
          </ac:picMkLst>
        </pc:picChg>
      </pc:sldChg>
      <pc:sldChg chg="addSp delSp modSp add del mod">
        <pc:chgData name="DI XF" userId="2a7889fc66a80f19" providerId="LiveId" clId="{B61B6CA3-E4CE-48A0-8A78-830A77670FE4}" dt="2022-09-16T05:42:20.663" v="124" actId="1076"/>
        <pc:sldMkLst>
          <pc:docMk/>
          <pc:sldMk cId="3437728361" sldId="677"/>
        </pc:sldMkLst>
        <pc:spChg chg="add mod">
          <ac:chgData name="DI XF" userId="2a7889fc66a80f19" providerId="LiveId" clId="{B61B6CA3-E4CE-48A0-8A78-830A77670FE4}" dt="2022-09-16T05:40:20.510" v="119" actId="1076"/>
          <ac:spMkLst>
            <pc:docMk/>
            <pc:sldMk cId="3437728361" sldId="677"/>
            <ac:spMk id="8" creationId="{27509E88-231B-4ADC-BE5C-47F3E31A1482}"/>
          </ac:spMkLst>
        </pc:spChg>
        <pc:graphicFrameChg chg="add del mod">
          <ac:chgData name="DI XF" userId="2a7889fc66a80f19" providerId="LiveId" clId="{B61B6CA3-E4CE-48A0-8A78-830A77670FE4}" dt="2022-09-16T05:37:30.583" v="81"/>
          <ac:graphicFrameMkLst>
            <pc:docMk/>
            <pc:sldMk cId="3437728361" sldId="677"/>
            <ac:graphicFrameMk id="4" creationId="{1A742F26-0E77-46F3-8B6A-63842BBF9CB2}"/>
          </ac:graphicFrameMkLst>
        </pc:graphicFrameChg>
        <pc:picChg chg="del">
          <ac:chgData name="DI XF" userId="2a7889fc66a80f19" providerId="LiveId" clId="{B61B6CA3-E4CE-48A0-8A78-830A77670FE4}" dt="2022-09-16T05:34:06.890" v="57" actId="478"/>
          <ac:picMkLst>
            <pc:docMk/>
            <pc:sldMk cId="3437728361" sldId="677"/>
            <ac:picMk id="3" creationId="{D6B4532E-60B8-4E68-A2B2-FDB7ADF3240D}"/>
          </ac:picMkLst>
        </pc:picChg>
        <pc:picChg chg="add mod">
          <ac:chgData name="DI XF" userId="2a7889fc66a80f19" providerId="LiveId" clId="{B61B6CA3-E4CE-48A0-8A78-830A77670FE4}" dt="2022-09-16T05:42:20.663" v="124" actId="1076"/>
          <ac:picMkLst>
            <pc:docMk/>
            <pc:sldMk cId="3437728361" sldId="677"/>
            <ac:picMk id="5" creationId="{05A68CC4-4466-440D-AD96-637A9FFD12F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、项目管理计划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、分析技术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进度管理计划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69E914C-1820-44EE-BCBA-C9DF97716F7D}" type="doc">
      <dgm:prSet loTypeId="urn:microsoft.com/office/officeart/2009/3/layout/HorizontalOrganizationChart" loCatId="hierarchy" qsTypeId="urn:microsoft.com/office/officeart/2005/8/quickstyle/simple3" qsCatId="simple" csTypeId="urn:microsoft.com/office/officeart/2005/8/colors/colorful4" csCatId="colorful" phldr="1"/>
      <dgm:spPr/>
      <dgm:t>
        <a:bodyPr/>
        <a:lstStyle/>
        <a:p>
          <a:endParaRPr lang="zh-CN" altLang="en-US"/>
        </a:p>
      </dgm:t>
    </dgm:pt>
    <dgm:pt modelId="{352E35D1-B729-4CF6-B1DA-A30A4560661D}">
      <dgm:prSet phldrT="[文本]" custT="1"/>
      <dgm:spPr/>
      <dgm:t>
        <a:bodyPr/>
        <a:lstStyle/>
        <a:p>
          <a:r>
            <a:rPr lang="zh-CN" altLang="en-US" sz="1800" b="1">
              <a:latin typeface="Times New Roman" panose="02020603050405020304" pitchFamily="18" charset="0"/>
              <a:cs typeface="Times New Roman" panose="02020603050405020304" pitchFamily="18" charset="0"/>
            </a:rPr>
            <a:t>依赖关系</a:t>
          </a:r>
          <a:endParaRPr lang="zh-CN" altLang="en-US" sz="1800" dirty="0"/>
        </a:p>
      </dgm:t>
    </dgm:pt>
    <dgm:pt modelId="{0B63A7D6-54B9-47F6-8574-1204D34E683F}" type="parTrans" cxnId="{E0CD67BB-F35B-4F9E-B9B5-D7CE596F5562}">
      <dgm:prSet/>
      <dgm:spPr/>
      <dgm:t>
        <a:bodyPr/>
        <a:lstStyle/>
        <a:p>
          <a:endParaRPr lang="zh-CN" altLang="en-US" sz="3200"/>
        </a:p>
      </dgm:t>
    </dgm:pt>
    <dgm:pt modelId="{22DED825-E6AE-46CB-8E97-AA6D7F351C22}" type="sibTrans" cxnId="{E0CD67BB-F35B-4F9E-B9B5-D7CE596F5562}">
      <dgm:prSet custT="1"/>
      <dgm:spPr/>
      <dgm:t>
        <a:bodyPr/>
        <a:lstStyle/>
        <a:p>
          <a:endParaRPr lang="zh-CN" altLang="en-US" sz="3200"/>
        </a:p>
      </dgm:t>
    </dgm:pt>
    <dgm:pt modelId="{67414256-4C4F-4DFF-9E7D-066E15E4F074}">
      <dgm:prSet phldrT="[文本]" custT="1"/>
      <dgm:spPr/>
      <dgm:t>
        <a:bodyPr/>
        <a:lstStyle/>
        <a:p>
          <a:r>
            <a:rPr lang="zh-CN" altLang="en-US" sz="1800" b="1"/>
            <a:t>第一种分类</a:t>
          </a:r>
          <a:endParaRPr lang="zh-CN" altLang="en-US" sz="1800" dirty="0"/>
        </a:p>
      </dgm:t>
    </dgm:pt>
    <dgm:pt modelId="{89DF1B8B-F4CE-4715-B224-5D12EB278597}" type="parTrans" cxnId="{D2C070D6-ADFD-4961-82BA-95752F581BB5}">
      <dgm:prSet/>
      <dgm:spPr/>
      <dgm:t>
        <a:bodyPr/>
        <a:lstStyle/>
        <a:p>
          <a:endParaRPr lang="zh-CN" altLang="en-US" sz="3200"/>
        </a:p>
      </dgm:t>
    </dgm:pt>
    <dgm:pt modelId="{82CC9031-D21C-4A7F-9810-0B73DBB8F416}" type="sibTrans" cxnId="{D2C070D6-ADFD-4961-82BA-95752F581BB5}">
      <dgm:prSet custT="1"/>
      <dgm:spPr/>
      <dgm:t>
        <a:bodyPr/>
        <a:lstStyle/>
        <a:p>
          <a:endParaRPr lang="zh-CN" altLang="en-US" sz="3200"/>
        </a:p>
      </dgm:t>
    </dgm:pt>
    <dgm:pt modelId="{91094A7D-0DE6-4DAF-AF34-7199D2EB73C4}">
      <dgm:prSet phldrT="[文本]" custT="1"/>
      <dgm:spPr/>
      <dgm:t>
        <a:bodyPr/>
        <a:lstStyle/>
        <a:p>
          <a:pPr>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强制性依赖关系</a:t>
          </a:r>
          <a:endParaRPr lang="zh-CN" altLang="en-US" sz="1800" dirty="0"/>
        </a:p>
      </dgm:t>
    </dgm:pt>
    <dgm:pt modelId="{62D3C0D6-4DC0-4E77-8C13-9C133E0BD33B}" type="parTrans" cxnId="{C5C84435-8C87-49A4-9099-9851995AEF55}">
      <dgm:prSet/>
      <dgm:spPr/>
      <dgm:t>
        <a:bodyPr/>
        <a:lstStyle/>
        <a:p>
          <a:endParaRPr lang="zh-CN" altLang="en-US" sz="3200"/>
        </a:p>
      </dgm:t>
    </dgm:pt>
    <dgm:pt modelId="{62B30A57-E74F-49F7-9BB8-0840698C9D9D}" type="sibTrans" cxnId="{C5C84435-8C87-49A4-9099-9851995AEF55}">
      <dgm:prSet custT="1"/>
      <dgm:spPr/>
      <dgm:t>
        <a:bodyPr/>
        <a:lstStyle/>
        <a:p>
          <a:endParaRPr lang="zh-CN" altLang="en-US" sz="3200"/>
        </a:p>
      </dgm:t>
    </dgm:pt>
    <dgm:pt modelId="{0B453A16-0F31-499C-840F-52A22EDF8AB7}">
      <dgm:prSet phldrT="[文本]" custT="1"/>
      <dgm:spPr/>
      <dgm:t>
        <a:bodyPr/>
        <a:lstStyle/>
        <a:p>
          <a:pPr>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外部依赖关系</a:t>
          </a:r>
          <a:endParaRPr lang="zh-CN" altLang="en-US" sz="1800" dirty="0"/>
        </a:p>
      </dgm:t>
    </dgm:pt>
    <dgm:pt modelId="{F469EB83-BD9E-422B-96C2-DBBA2B31B74E}" type="parTrans" cxnId="{9958DA39-1420-4EC0-BAE7-9155BC2551A3}">
      <dgm:prSet/>
      <dgm:spPr/>
      <dgm:t>
        <a:bodyPr/>
        <a:lstStyle/>
        <a:p>
          <a:endParaRPr lang="zh-CN" altLang="en-US" sz="3200"/>
        </a:p>
      </dgm:t>
    </dgm:pt>
    <dgm:pt modelId="{1AFBEF3D-E9D4-40B6-BDB7-E190558C4C02}" type="sibTrans" cxnId="{9958DA39-1420-4EC0-BAE7-9155BC2551A3}">
      <dgm:prSet custT="1"/>
      <dgm:spPr/>
      <dgm:t>
        <a:bodyPr/>
        <a:lstStyle/>
        <a:p>
          <a:endParaRPr lang="zh-CN" altLang="en-US" sz="3200"/>
        </a:p>
      </dgm:t>
    </dgm:pt>
    <dgm:pt modelId="{22287BD5-31F3-4D58-8B64-D9905BB9BA05}">
      <dgm:prSet custT="1"/>
      <dgm:spPr/>
      <dgm:t>
        <a:bodyPr/>
        <a:lstStyle/>
        <a:p>
          <a:r>
            <a:rPr lang="zh-CN" altLang="en-US" sz="1800" b="1" dirty="0">
              <a:latin typeface="Times New Roman" panose="02020603050405020304" pitchFamily="18" charset="0"/>
              <a:cs typeface="Times New Roman" panose="02020603050405020304" pitchFamily="18" charset="0"/>
            </a:rPr>
            <a:t>选择性依赖关系</a:t>
          </a:r>
        </a:p>
      </dgm:t>
    </dgm:pt>
    <dgm:pt modelId="{A58921F3-71D2-4387-92A5-689FC183AC80}" type="parTrans" cxnId="{D275097F-6094-4889-8DB1-F4B438A225C9}">
      <dgm:prSet/>
      <dgm:spPr/>
      <dgm:t>
        <a:bodyPr/>
        <a:lstStyle/>
        <a:p>
          <a:endParaRPr lang="zh-CN" altLang="en-US" sz="3200"/>
        </a:p>
      </dgm:t>
    </dgm:pt>
    <dgm:pt modelId="{5BA7C16F-205D-47B9-857E-BF8B4FEE579D}" type="sibTrans" cxnId="{D275097F-6094-4889-8DB1-F4B438A225C9}">
      <dgm:prSet custT="1"/>
      <dgm:spPr/>
      <dgm:t>
        <a:bodyPr/>
        <a:lstStyle/>
        <a:p>
          <a:endParaRPr lang="zh-CN" altLang="en-US" sz="3200"/>
        </a:p>
      </dgm:t>
    </dgm:pt>
    <dgm:pt modelId="{2D77D047-38AE-4800-AD75-6062003E64EA}">
      <dgm:prSet custT="1"/>
      <dgm:spPr/>
      <dgm:t>
        <a:bodyPr/>
        <a:lstStyle/>
        <a:p>
          <a:r>
            <a:rPr lang="zh-CN" altLang="en-US" sz="1800" b="1" dirty="0">
              <a:latin typeface="Times New Roman" panose="02020603050405020304" pitchFamily="18" charset="0"/>
              <a:cs typeface="Times New Roman" panose="02020603050405020304" pitchFamily="18" charset="0"/>
            </a:rPr>
            <a:t>内部依赖关系</a:t>
          </a:r>
        </a:p>
      </dgm:t>
    </dgm:pt>
    <dgm:pt modelId="{61AFD5FD-0146-4B44-8C0E-9D4DE3FE47D8}" type="parTrans" cxnId="{9A5CABF4-D628-4B31-9B90-13B6D4334ABF}">
      <dgm:prSet/>
      <dgm:spPr/>
      <dgm:t>
        <a:bodyPr/>
        <a:lstStyle/>
        <a:p>
          <a:endParaRPr lang="zh-CN" altLang="en-US" sz="3200"/>
        </a:p>
      </dgm:t>
    </dgm:pt>
    <dgm:pt modelId="{08E1BBCE-03A5-4B5B-AE3E-2290EDF17403}" type="sibTrans" cxnId="{9A5CABF4-D628-4B31-9B90-13B6D4334ABF}">
      <dgm:prSet custT="1"/>
      <dgm:spPr/>
      <dgm:t>
        <a:bodyPr/>
        <a:lstStyle/>
        <a:p>
          <a:endParaRPr lang="zh-CN" altLang="en-US" sz="3200"/>
        </a:p>
      </dgm:t>
    </dgm:pt>
    <dgm:pt modelId="{78E68A16-59AB-42B5-9123-46914F1A8EA9}">
      <dgm:prSet phldrT="[文本]" custT="1"/>
      <dgm:spPr/>
      <dgm:t>
        <a:bodyPr/>
        <a:lstStyle/>
        <a:p>
          <a:r>
            <a:rPr lang="zh-CN" altLang="en-US" sz="1800" b="1"/>
            <a:t>第二种分类</a:t>
          </a:r>
          <a:endParaRPr lang="zh-CN" altLang="en-US" sz="1800" dirty="0"/>
        </a:p>
      </dgm:t>
    </dgm:pt>
    <dgm:pt modelId="{E2481650-9BE7-4B4A-BF0C-22E503D91163}" type="sibTrans" cxnId="{81A0BB2A-338D-4B4D-867E-157DFF6081BB}">
      <dgm:prSet custT="1"/>
      <dgm:spPr/>
      <dgm:t>
        <a:bodyPr/>
        <a:lstStyle/>
        <a:p>
          <a:endParaRPr lang="zh-CN" altLang="en-US" sz="3200"/>
        </a:p>
      </dgm:t>
    </dgm:pt>
    <dgm:pt modelId="{BDAB5AB7-CF85-48B7-81F0-27152A9F4269}" type="parTrans" cxnId="{81A0BB2A-338D-4B4D-867E-157DFF6081BB}">
      <dgm:prSet/>
      <dgm:spPr/>
      <dgm:t>
        <a:bodyPr/>
        <a:lstStyle/>
        <a:p>
          <a:endParaRPr lang="zh-CN" altLang="en-US" sz="3200"/>
        </a:p>
      </dgm:t>
    </dgm:pt>
    <dgm:pt modelId="{D66AF9E5-B4DD-4AFB-B82C-0EB9C5AF61A3}" type="pres">
      <dgm:prSet presAssocID="{A69E914C-1820-44EE-BCBA-C9DF97716F7D}" presName="hierChild1" presStyleCnt="0">
        <dgm:presLayoutVars>
          <dgm:orgChart val="1"/>
          <dgm:chPref val="1"/>
          <dgm:dir/>
          <dgm:animOne val="branch"/>
          <dgm:animLvl val="lvl"/>
          <dgm:resizeHandles/>
        </dgm:presLayoutVars>
      </dgm:prSet>
      <dgm:spPr/>
    </dgm:pt>
    <dgm:pt modelId="{5FCD7F36-C93B-477D-B7A1-4E7386B73436}" type="pres">
      <dgm:prSet presAssocID="{352E35D1-B729-4CF6-B1DA-A30A4560661D}" presName="hierRoot1" presStyleCnt="0">
        <dgm:presLayoutVars>
          <dgm:hierBranch val="init"/>
        </dgm:presLayoutVars>
      </dgm:prSet>
      <dgm:spPr/>
    </dgm:pt>
    <dgm:pt modelId="{D7C6EAAD-F776-4888-839B-95AF4B33C0D8}" type="pres">
      <dgm:prSet presAssocID="{352E35D1-B729-4CF6-B1DA-A30A4560661D}" presName="rootComposite1" presStyleCnt="0"/>
      <dgm:spPr/>
    </dgm:pt>
    <dgm:pt modelId="{38A3C9F9-AAA5-46DF-8FD2-22E0B542D847}" type="pres">
      <dgm:prSet presAssocID="{352E35D1-B729-4CF6-B1DA-A30A4560661D}" presName="rootText1" presStyleLbl="node0" presStyleIdx="0" presStyleCnt="1" custScaleX="46090">
        <dgm:presLayoutVars>
          <dgm:chPref val="3"/>
        </dgm:presLayoutVars>
      </dgm:prSet>
      <dgm:spPr/>
    </dgm:pt>
    <dgm:pt modelId="{DD0F0132-72B0-44C8-AA5D-5F62D1FDB032}" type="pres">
      <dgm:prSet presAssocID="{352E35D1-B729-4CF6-B1DA-A30A4560661D}" presName="rootConnector1" presStyleLbl="node1" presStyleIdx="0" presStyleCnt="0"/>
      <dgm:spPr/>
    </dgm:pt>
    <dgm:pt modelId="{BC1D5D9C-6AB7-4CD6-A909-C767654C7425}" type="pres">
      <dgm:prSet presAssocID="{352E35D1-B729-4CF6-B1DA-A30A4560661D}" presName="hierChild2" presStyleCnt="0"/>
      <dgm:spPr/>
    </dgm:pt>
    <dgm:pt modelId="{A2E75800-76D9-44B7-9408-954F36C179B8}" type="pres">
      <dgm:prSet presAssocID="{89DF1B8B-F4CE-4715-B224-5D12EB278597}" presName="Name64" presStyleLbl="parChTrans1D2" presStyleIdx="0" presStyleCnt="2"/>
      <dgm:spPr/>
    </dgm:pt>
    <dgm:pt modelId="{FABF0B8E-417D-4CB9-91AE-F5D925312262}" type="pres">
      <dgm:prSet presAssocID="{67414256-4C4F-4DFF-9E7D-066E15E4F074}" presName="hierRoot2" presStyleCnt="0">
        <dgm:presLayoutVars>
          <dgm:hierBranch val="init"/>
        </dgm:presLayoutVars>
      </dgm:prSet>
      <dgm:spPr/>
    </dgm:pt>
    <dgm:pt modelId="{4BF24E57-33E5-494A-9664-8C78D8866CFB}" type="pres">
      <dgm:prSet presAssocID="{67414256-4C4F-4DFF-9E7D-066E15E4F074}" presName="rootComposite" presStyleCnt="0"/>
      <dgm:spPr/>
    </dgm:pt>
    <dgm:pt modelId="{9313988D-364C-4AF1-90C8-21235E793322}" type="pres">
      <dgm:prSet presAssocID="{67414256-4C4F-4DFF-9E7D-066E15E4F074}" presName="rootText" presStyleLbl="node2" presStyleIdx="0" presStyleCnt="2" custScaleX="63374">
        <dgm:presLayoutVars>
          <dgm:chPref val="3"/>
        </dgm:presLayoutVars>
      </dgm:prSet>
      <dgm:spPr/>
    </dgm:pt>
    <dgm:pt modelId="{8000F62B-A1DC-4827-9FBE-FB300FA49B8A}" type="pres">
      <dgm:prSet presAssocID="{67414256-4C4F-4DFF-9E7D-066E15E4F074}" presName="rootConnector" presStyleLbl="node2" presStyleIdx="0" presStyleCnt="2"/>
      <dgm:spPr/>
    </dgm:pt>
    <dgm:pt modelId="{88241155-082F-44D7-8997-A0FE94F8716A}" type="pres">
      <dgm:prSet presAssocID="{67414256-4C4F-4DFF-9E7D-066E15E4F074}" presName="hierChild4" presStyleCnt="0"/>
      <dgm:spPr/>
    </dgm:pt>
    <dgm:pt modelId="{989FEB40-A12A-4E08-AAF1-1011D5481BBF}" type="pres">
      <dgm:prSet presAssocID="{62D3C0D6-4DC0-4E77-8C13-9C133E0BD33B}" presName="Name64" presStyleLbl="parChTrans1D3" presStyleIdx="0" presStyleCnt="4"/>
      <dgm:spPr/>
    </dgm:pt>
    <dgm:pt modelId="{9CA6EFF8-BDE7-4BE1-9393-A70B5D2A0E49}" type="pres">
      <dgm:prSet presAssocID="{91094A7D-0DE6-4DAF-AF34-7199D2EB73C4}" presName="hierRoot2" presStyleCnt="0">
        <dgm:presLayoutVars>
          <dgm:hierBranch val="init"/>
        </dgm:presLayoutVars>
      </dgm:prSet>
      <dgm:spPr/>
    </dgm:pt>
    <dgm:pt modelId="{A0817E08-6BE2-4E74-B6DA-64F439E47ACE}" type="pres">
      <dgm:prSet presAssocID="{91094A7D-0DE6-4DAF-AF34-7199D2EB73C4}" presName="rootComposite" presStyleCnt="0"/>
      <dgm:spPr/>
    </dgm:pt>
    <dgm:pt modelId="{E949E6F9-5DB4-4D09-A368-7ADB2FCA8680}" type="pres">
      <dgm:prSet presAssocID="{91094A7D-0DE6-4DAF-AF34-7199D2EB73C4}" presName="rootText" presStyleLbl="node3" presStyleIdx="0" presStyleCnt="4" custScaleX="83377" custScaleY="102092">
        <dgm:presLayoutVars>
          <dgm:chPref val="3"/>
        </dgm:presLayoutVars>
      </dgm:prSet>
      <dgm:spPr/>
    </dgm:pt>
    <dgm:pt modelId="{B6F1961F-638D-4273-8932-E8F7901B6C69}" type="pres">
      <dgm:prSet presAssocID="{91094A7D-0DE6-4DAF-AF34-7199D2EB73C4}" presName="rootConnector" presStyleLbl="node3" presStyleIdx="0" presStyleCnt="4"/>
      <dgm:spPr/>
    </dgm:pt>
    <dgm:pt modelId="{D37CFD77-185B-4977-AA58-AE9D2608DEE2}" type="pres">
      <dgm:prSet presAssocID="{91094A7D-0DE6-4DAF-AF34-7199D2EB73C4}" presName="hierChild4" presStyleCnt="0"/>
      <dgm:spPr/>
    </dgm:pt>
    <dgm:pt modelId="{4444A1F6-8B46-438B-BB2E-71155EA34974}" type="pres">
      <dgm:prSet presAssocID="{91094A7D-0DE6-4DAF-AF34-7199D2EB73C4}" presName="hierChild5" presStyleCnt="0"/>
      <dgm:spPr/>
    </dgm:pt>
    <dgm:pt modelId="{DD35C1E2-FB08-40DE-9441-563F8B748F8D}" type="pres">
      <dgm:prSet presAssocID="{A58921F3-71D2-4387-92A5-689FC183AC80}" presName="Name64" presStyleLbl="parChTrans1D3" presStyleIdx="1" presStyleCnt="4"/>
      <dgm:spPr/>
    </dgm:pt>
    <dgm:pt modelId="{D7B21D77-0843-4506-B995-EFEAA376C6E5}" type="pres">
      <dgm:prSet presAssocID="{22287BD5-31F3-4D58-8B64-D9905BB9BA05}" presName="hierRoot2" presStyleCnt="0">
        <dgm:presLayoutVars>
          <dgm:hierBranch val="init"/>
        </dgm:presLayoutVars>
      </dgm:prSet>
      <dgm:spPr/>
    </dgm:pt>
    <dgm:pt modelId="{8F90F835-2F99-4ED2-9459-2E0E07F57D54}" type="pres">
      <dgm:prSet presAssocID="{22287BD5-31F3-4D58-8B64-D9905BB9BA05}" presName="rootComposite" presStyleCnt="0"/>
      <dgm:spPr/>
    </dgm:pt>
    <dgm:pt modelId="{148A9ACE-B0C2-40F7-B098-802FE865B79F}" type="pres">
      <dgm:prSet presAssocID="{22287BD5-31F3-4D58-8B64-D9905BB9BA05}" presName="rootText" presStyleLbl="node3" presStyleIdx="1" presStyleCnt="4" custScaleX="83377" custScaleY="102092">
        <dgm:presLayoutVars>
          <dgm:chPref val="3"/>
        </dgm:presLayoutVars>
      </dgm:prSet>
      <dgm:spPr/>
    </dgm:pt>
    <dgm:pt modelId="{8D9CA9E7-11A4-41F0-80BB-D120E20942EB}" type="pres">
      <dgm:prSet presAssocID="{22287BD5-31F3-4D58-8B64-D9905BB9BA05}" presName="rootConnector" presStyleLbl="node3" presStyleIdx="1" presStyleCnt="4"/>
      <dgm:spPr/>
    </dgm:pt>
    <dgm:pt modelId="{F07D5AF3-0A30-4C5E-8D6E-CCE4CAAE2ECE}" type="pres">
      <dgm:prSet presAssocID="{22287BD5-31F3-4D58-8B64-D9905BB9BA05}" presName="hierChild4" presStyleCnt="0"/>
      <dgm:spPr/>
    </dgm:pt>
    <dgm:pt modelId="{B5802B54-63DB-46C3-8723-B63CCD2609E0}" type="pres">
      <dgm:prSet presAssocID="{22287BD5-31F3-4D58-8B64-D9905BB9BA05}" presName="hierChild5" presStyleCnt="0"/>
      <dgm:spPr/>
    </dgm:pt>
    <dgm:pt modelId="{474F9B98-879D-4359-87DA-C266D893B9D0}" type="pres">
      <dgm:prSet presAssocID="{67414256-4C4F-4DFF-9E7D-066E15E4F074}" presName="hierChild5" presStyleCnt="0"/>
      <dgm:spPr/>
    </dgm:pt>
    <dgm:pt modelId="{F562D082-3373-477F-9857-8FA6BA0E67D4}" type="pres">
      <dgm:prSet presAssocID="{BDAB5AB7-CF85-48B7-81F0-27152A9F4269}" presName="Name64" presStyleLbl="parChTrans1D2" presStyleIdx="1" presStyleCnt="2"/>
      <dgm:spPr/>
    </dgm:pt>
    <dgm:pt modelId="{AE85C538-256E-47A2-85D0-70B0738B2C55}" type="pres">
      <dgm:prSet presAssocID="{78E68A16-59AB-42B5-9123-46914F1A8EA9}" presName="hierRoot2" presStyleCnt="0">
        <dgm:presLayoutVars>
          <dgm:hierBranch val="init"/>
        </dgm:presLayoutVars>
      </dgm:prSet>
      <dgm:spPr/>
    </dgm:pt>
    <dgm:pt modelId="{A30D9B19-6547-44D1-A09B-4B1433B23E01}" type="pres">
      <dgm:prSet presAssocID="{78E68A16-59AB-42B5-9123-46914F1A8EA9}" presName="rootComposite" presStyleCnt="0"/>
      <dgm:spPr/>
    </dgm:pt>
    <dgm:pt modelId="{7499ABDF-16F1-4528-BAF3-93D1C4FADFB5}" type="pres">
      <dgm:prSet presAssocID="{78E68A16-59AB-42B5-9123-46914F1A8EA9}" presName="rootText" presStyleLbl="node2" presStyleIdx="1" presStyleCnt="2" custScaleX="63374">
        <dgm:presLayoutVars>
          <dgm:chPref val="3"/>
        </dgm:presLayoutVars>
      </dgm:prSet>
      <dgm:spPr/>
    </dgm:pt>
    <dgm:pt modelId="{6BED60DE-34BE-4196-844C-8274DD52D450}" type="pres">
      <dgm:prSet presAssocID="{78E68A16-59AB-42B5-9123-46914F1A8EA9}" presName="rootConnector" presStyleLbl="node2" presStyleIdx="1" presStyleCnt="2"/>
      <dgm:spPr/>
    </dgm:pt>
    <dgm:pt modelId="{288DCF2F-21FA-4BAD-A66A-B47841724A40}" type="pres">
      <dgm:prSet presAssocID="{78E68A16-59AB-42B5-9123-46914F1A8EA9}" presName="hierChild4" presStyleCnt="0"/>
      <dgm:spPr/>
    </dgm:pt>
    <dgm:pt modelId="{B1C6AFCA-4F17-41A3-A3BF-4AE4272F42A9}" type="pres">
      <dgm:prSet presAssocID="{F469EB83-BD9E-422B-96C2-DBBA2B31B74E}" presName="Name64" presStyleLbl="parChTrans1D3" presStyleIdx="2" presStyleCnt="4"/>
      <dgm:spPr/>
    </dgm:pt>
    <dgm:pt modelId="{CFC7D380-5CF0-42A3-ACD3-020AC148D03F}" type="pres">
      <dgm:prSet presAssocID="{0B453A16-0F31-499C-840F-52A22EDF8AB7}" presName="hierRoot2" presStyleCnt="0">
        <dgm:presLayoutVars>
          <dgm:hierBranch val="init"/>
        </dgm:presLayoutVars>
      </dgm:prSet>
      <dgm:spPr/>
    </dgm:pt>
    <dgm:pt modelId="{84EAA309-55C8-4932-BEFD-4DF166144FDD}" type="pres">
      <dgm:prSet presAssocID="{0B453A16-0F31-499C-840F-52A22EDF8AB7}" presName="rootComposite" presStyleCnt="0"/>
      <dgm:spPr/>
    </dgm:pt>
    <dgm:pt modelId="{B62AA922-583D-4398-8ADF-5FBE80C48980}" type="pres">
      <dgm:prSet presAssocID="{0B453A16-0F31-499C-840F-52A22EDF8AB7}" presName="rootText" presStyleLbl="node3" presStyleIdx="2" presStyleCnt="4" custScaleX="83377" custScaleY="102092">
        <dgm:presLayoutVars>
          <dgm:chPref val="3"/>
        </dgm:presLayoutVars>
      </dgm:prSet>
      <dgm:spPr/>
    </dgm:pt>
    <dgm:pt modelId="{FCE372A0-1455-4BBC-AD4E-8A26C254A83A}" type="pres">
      <dgm:prSet presAssocID="{0B453A16-0F31-499C-840F-52A22EDF8AB7}" presName="rootConnector" presStyleLbl="node3" presStyleIdx="2" presStyleCnt="4"/>
      <dgm:spPr/>
    </dgm:pt>
    <dgm:pt modelId="{BBC61442-6208-40B6-8880-45025FE221D0}" type="pres">
      <dgm:prSet presAssocID="{0B453A16-0F31-499C-840F-52A22EDF8AB7}" presName="hierChild4" presStyleCnt="0"/>
      <dgm:spPr/>
    </dgm:pt>
    <dgm:pt modelId="{F401D84F-1B5A-4517-B72E-E1245F6FBF94}" type="pres">
      <dgm:prSet presAssocID="{0B453A16-0F31-499C-840F-52A22EDF8AB7}" presName="hierChild5" presStyleCnt="0"/>
      <dgm:spPr/>
    </dgm:pt>
    <dgm:pt modelId="{1686562E-4A32-45CE-931F-C35152DD01CB}" type="pres">
      <dgm:prSet presAssocID="{61AFD5FD-0146-4B44-8C0E-9D4DE3FE47D8}" presName="Name64" presStyleLbl="parChTrans1D3" presStyleIdx="3" presStyleCnt="4"/>
      <dgm:spPr/>
    </dgm:pt>
    <dgm:pt modelId="{1298CE96-CB78-4F92-A290-EAF90C187906}" type="pres">
      <dgm:prSet presAssocID="{2D77D047-38AE-4800-AD75-6062003E64EA}" presName="hierRoot2" presStyleCnt="0">
        <dgm:presLayoutVars>
          <dgm:hierBranch val="init"/>
        </dgm:presLayoutVars>
      </dgm:prSet>
      <dgm:spPr/>
    </dgm:pt>
    <dgm:pt modelId="{7DD7813D-66AC-42A5-9745-60711073F70B}" type="pres">
      <dgm:prSet presAssocID="{2D77D047-38AE-4800-AD75-6062003E64EA}" presName="rootComposite" presStyleCnt="0"/>
      <dgm:spPr/>
    </dgm:pt>
    <dgm:pt modelId="{859FFBAC-A406-4E65-B6A5-581D3BE66B6F}" type="pres">
      <dgm:prSet presAssocID="{2D77D047-38AE-4800-AD75-6062003E64EA}" presName="rootText" presStyleLbl="node3" presStyleIdx="3" presStyleCnt="4" custScaleX="83377" custScaleY="102092">
        <dgm:presLayoutVars>
          <dgm:chPref val="3"/>
        </dgm:presLayoutVars>
      </dgm:prSet>
      <dgm:spPr/>
    </dgm:pt>
    <dgm:pt modelId="{2EAD1B71-6F61-46F0-8CA4-069873C394E7}" type="pres">
      <dgm:prSet presAssocID="{2D77D047-38AE-4800-AD75-6062003E64EA}" presName="rootConnector" presStyleLbl="node3" presStyleIdx="3" presStyleCnt="4"/>
      <dgm:spPr/>
    </dgm:pt>
    <dgm:pt modelId="{063A54C5-E59B-4D80-B59F-81CC8E8C3308}" type="pres">
      <dgm:prSet presAssocID="{2D77D047-38AE-4800-AD75-6062003E64EA}" presName="hierChild4" presStyleCnt="0"/>
      <dgm:spPr/>
    </dgm:pt>
    <dgm:pt modelId="{95EA811D-3A25-42E1-A6AD-CD68CB120583}" type="pres">
      <dgm:prSet presAssocID="{2D77D047-38AE-4800-AD75-6062003E64EA}" presName="hierChild5" presStyleCnt="0"/>
      <dgm:spPr/>
    </dgm:pt>
    <dgm:pt modelId="{29051AE4-F87D-4294-B510-66ACC2E41711}" type="pres">
      <dgm:prSet presAssocID="{78E68A16-59AB-42B5-9123-46914F1A8EA9}" presName="hierChild5" presStyleCnt="0"/>
      <dgm:spPr/>
    </dgm:pt>
    <dgm:pt modelId="{446A8062-9BA0-46CC-978C-C00FE81527C7}" type="pres">
      <dgm:prSet presAssocID="{352E35D1-B729-4CF6-B1DA-A30A4560661D}" presName="hierChild3" presStyleCnt="0"/>
      <dgm:spPr/>
    </dgm:pt>
  </dgm:ptLst>
  <dgm:cxnLst>
    <dgm:cxn modelId="{E62F4009-8835-4A5B-8FE2-8F13806457FD}" type="presOf" srcId="{62D3C0D6-4DC0-4E77-8C13-9C133E0BD33B}" destId="{989FEB40-A12A-4E08-AAF1-1011D5481BBF}" srcOrd="0" destOrd="0" presId="urn:microsoft.com/office/officeart/2009/3/layout/HorizontalOrganizationChart"/>
    <dgm:cxn modelId="{8FA12B0E-ADD8-43AB-9BD5-D9DE0C4FAE77}" type="presOf" srcId="{78E68A16-59AB-42B5-9123-46914F1A8EA9}" destId="{7499ABDF-16F1-4528-BAF3-93D1C4FADFB5}" srcOrd="0" destOrd="0" presId="urn:microsoft.com/office/officeart/2009/3/layout/HorizontalOrganizationChart"/>
    <dgm:cxn modelId="{A2B1FA12-D5B2-457B-83AA-3AA537114D10}" type="presOf" srcId="{78E68A16-59AB-42B5-9123-46914F1A8EA9}" destId="{6BED60DE-34BE-4196-844C-8274DD52D450}" srcOrd="1" destOrd="0" presId="urn:microsoft.com/office/officeart/2009/3/layout/HorizontalOrganizationChart"/>
    <dgm:cxn modelId="{53FC1D13-8E48-4F6A-99CD-15BC5FB5D0CB}" type="presOf" srcId="{91094A7D-0DE6-4DAF-AF34-7199D2EB73C4}" destId="{B6F1961F-638D-4273-8932-E8F7901B6C69}" srcOrd="1" destOrd="0" presId="urn:microsoft.com/office/officeart/2009/3/layout/HorizontalOrganizationChart"/>
    <dgm:cxn modelId="{81A0BB2A-338D-4B4D-867E-157DFF6081BB}" srcId="{352E35D1-B729-4CF6-B1DA-A30A4560661D}" destId="{78E68A16-59AB-42B5-9123-46914F1A8EA9}" srcOrd="1" destOrd="0" parTransId="{BDAB5AB7-CF85-48B7-81F0-27152A9F4269}" sibTransId="{E2481650-9BE7-4B4A-BF0C-22E503D91163}"/>
    <dgm:cxn modelId="{C5C84435-8C87-49A4-9099-9851995AEF55}" srcId="{67414256-4C4F-4DFF-9E7D-066E15E4F074}" destId="{91094A7D-0DE6-4DAF-AF34-7199D2EB73C4}" srcOrd="0" destOrd="0" parTransId="{62D3C0D6-4DC0-4E77-8C13-9C133E0BD33B}" sibTransId="{62B30A57-E74F-49F7-9BB8-0840698C9D9D}"/>
    <dgm:cxn modelId="{1837E836-2E56-4605-A306-A1306F9A7A14}" type="presOf" srcId="{2D77D047-38AE-4800-AD75-6062003E64EA}" destId="{2EAD1B71-6F61-46F0-8CA4-069873C394E7}" srcOrd="1" destOrd="0" presId="urn:microsoft.com/office/officeart/2009/3/layout/HorizontalOrganizationChart"/>
    <dgm:cxn modelId="{9958DA39-1420-4EC0-BAE7-9155BC2551A3}" srcId="{78E68A16-59AB-42B5-9123-46914F1A8EA9}" destId="{0B453A16-0F31-499C-840F-52A22EDF8AB7}" srcOrd="0" destOrd="0" parTransId="{F469EB83-BD9E-422B-96C2-DBBA2B31B74E}" sibTransId="{1AFBEF3D-E9D4-40B6-BDB7-E190558C4C02}"/>
    <dgm:cxn modelId="{1C37403B-E762-4B47-8C26-544657269CE3}" type="presOf" srcId="{61AFD5FD-0146-4B44-8C0E-9D4DE3FE47D8}" destId="{1686562E-4A32-45CE-931F-C35152DD01CB}" srcOrd="0" destOrd="0" presId="urn:microsoft.com/office/officeart/2009/3/layout/HorizontalOrganizationChart"/>
    <dgm:cxn modelId="{4B79D53F-BA7E-4C0A-8A70-B1A5867CA708}" type="presOf" srcId="{89DF1B8B-F4CE-4715-B224-5D12EB278597}" destId="{A2E75800-76D9-44B7-9408-954F36C179B8}" srcOrd="0" destOrd="0" presId="urn:microsoft.com/office/officeart/2009/3/layout/HorizontalOrganizationChart"/>
    <dgm:cxn modelId="{7CF7F44A-EB8F-4C50-BA0C-0F6FD1237160}" type="presOf" srcId="{352E35D1-B729-4CF6-B1DA-A30A4560661D}" destId="{38A3C9F9-AAA5-46DF-8FD2-22E0B542D847}" srcOrd="0" destOrd="0" presId="urn:microsoft.com/office/officeart/2009/3/layout/HorizontalOrganizationChart"/>
    <dgm:cxn modelId="{E2BC2D71-A23B-4640-B467-A99B5108E84C}" type="presOf" srcId="{67414256-4C4F-4DFF-9E7D-066E15E4F074}" destId="{9313988D-364C-4AF1-90C8-21235E793322}" srcOrd="0" destOrd="0" presId="urn:microsoft.com/office/officeart/2009/3/layout/HorizontalOrganizationChart"/>
    <dgm:cxn modelId="{2209407B-4066-4FA5-B048-366E99B0F86F}" type="presOf" srcId="{A58921F3-71D2-4387-92A5-689FC183AC80}" destId="{DD35C1E2-FB08-40DE-9441-563F8B748F8D}" srcOrd="0" destOrd="0" presId="urn:microsoft.com/office/officeart/2009/3/layout/HorizontalOrganizationChart"/>
    <dgm:cxn modelId="{D275097F-6094-4889-8DB1-F4B438A225C9}" srcId="{67414256-4C4F-4DFF-9E7D-066E15E4F074}" destId="{22287BD5-31F3-4D58-8B64-D9905BB9BA05}" srcOrd="1" destOrd="0" parTransId="{A58921F3-71D2-4387-92A5-689FC183AC80}" sibTransId="{5BA7C16F-205D-47B9-857E-BF8B4FEE579D}"/>
    <dgm:cxn modelId="{4A3BA78D-3526-49B2-9167-F198CE968EC4}" type="presOf" srcId="{BDAB5AB7-CF85-48B7-81F0-27152A9F4269}" destId="{F562D082-3373-477F-9857-8FA6BA0E67D4}" srcOrd="0" destOrd="0" presId="urn:microsoft.com/office/officeart/2009/3/layout/HorizontalOrganizationChart"/>
    <dgm:cxn modelId="{808B5F94-DC73-430D-9B7E-F529033A6B53}" type="presOf" srcId="{91094A7D-0DE6-4DAF-AF34-7199D2EB73C4}" destId="{E949E6F9-5DB4-4D09-A368-7ADB2FCA8680}" srcOrd="0" destOrd="0" presId="urn:microsoft.com/office/officeart/2009/3/layout/HorizontalOrganizationChart"/>
    <dgm:cxn modelId="{10987498-C2DC-4340-B6D8-2E9CD280263B}" type="presOf" srcId="{22287BD5-31F3-4D58-8B64-D9905BB9BA05}" destId="{148A9ACE-B0C2-40F7-B098-802FE865B79F}" srcOrd="0" destOrd="0" presId="urn:microsoft.com/office/officeart/2009/3/layout/HorizontalOrganizationChart"/>
    <dgm:cxn modelId="{E76199AF-4496-4BB7-B886-38A79F342123}" type="presOf" srcId="{A69E914C-1820-44EE-BCBA-C9DF97716F7D}" destId="{D66AF9E5-B4DD-4AFB-B82C-0EB9C5AF61A3}" srcOrd="0" destOrd="0" presId="urn:microsoft.com/office/officeart/2009/3/layout/HorizontalOrganizationChart"/>
    <dgm:cxn modelId="{E0CD67BB-F35B-4F9E-B9B5-D7CE596F5562}" srcId="{A69E914C-1820-44EE-BCBA-C9DF97716F7D}" destId="{352E35D1-B729-4CF6-B1DA-A30A4560661D}" srcOrd="0" destOrd="0" parTransId="{0B63A7D6-54B9-47F6-8574-1204D34E683F}" sibTransId="{22DED825-E6AE-46CB-8E97-AA6D7F351C22}"/>
    <dgm:cxn modelId="{C0FF43C1-5AE4-44FF-86BB-5C57C6BB6E0D}" type="presOf" srcId="{67414256-4C4F-4DFF-9E7D-066E15E4F074}" destId="{8000F62B-A1DC-4827-9FBE-FB300FA49B8A}" srcOrd="1" destOrd="0" presId="urn:microsoft.com/office/officeart/2009/3/layout/HorizontalOrganizationChart"/>
    <dgm:cxn modelId="{44F771C6-652F-4647-B2F5-E786BC636401}" type="presOf" srcId="{0B453A16-0F31-499C-840F-52A22EDF8AB7}" destId="{FCE372A0-1455-4BBC-AD4E-8A26C254A83A}" srcOrd="1" destOrd="0" presId="urn:microsoft.com/office/officeart/2009/3/layout/HorizontalOrganizationChart"/>
    <dgm:cxn modelId="{563734C9-CCA7-48C6-846E-843A124E3DE4}" type="presOf" srcId="{0B453A16-0F31-499C-840F-52A22EDF8AB7}" destId="{B62AA922-583D-4398-8ADF-5FBE80C48980}" srcOrd="0" destOrd="0" presId="urn:microsoft.com/office/officeart/2009/3/layout/HorizontalOrganizationChart"/>
    <dgm:cxn modelId="{BB7B6CCE-4F8E-429D-AB9C-BC2AE471D2C9}" type="presOf" srcId="{2D77D047-38AE-4800-AD75-6062003E64EA}" destId="{859FFBAC-A406-4E65-B6A5-581D3BE66B6F}" srcOrd="0" destOrd="0" presId="urn:microsoft.com/office/officeart/2009/3/layout/HorizontalOrganizationChart"/>
    <dgm:cxn modelId="{D2C070D6-ADFD-4961-82BA-95752F581BB5}" srcId="{352E35D1-B729-4CF6-B1DA-A30A4560661D}" destId="{67414256-4C4F-4DFF-9E7D-066E15E4F074}" srcOrd="0" destOrd="0" parTransId="{89DF1B8B-F4CE-4715-B224-5D12EB278597}" sibTransId="{82CC9031-D21C-4A7F-9810-0B73DBB8F416}"/>
    <dgm:cxn modelId="{EC0234D8-56B9-4BEC-8498-4AC9241D9656}" type="presOf" srcId="{22287BD5-31F3-4D58-8B64-D9905BB9BA05}" destId="{8D9CA9E7-11A4-41F0-80BB-D120E20942EB}" srcOrd="1" destOrd="0" presId="urn:microsoft.com/office/officeart/2009/3/layout/HorizontalOrganizationChart"/>
    <dgm:cxn modelId="{01E32BDE-3BA6-495C-87C4-82CCFDA54704}" type="presOf" srcId="{F469EB83-BD9E-422B-96C2-DBBA2B31B74E}" destId="{B1C6AFCA-4F17-41A3-A3BF-4AE4272F42A9}" srcOrd="0" destOrd="0" presId="urn:microsoft.com/office/officeart/2009/3/layout/HorizontalOrganizationChart"/>
    <dgm:cxn modelId="{9A5CABF4-D628-4B31-9B90-13B6D4334ABF}" srcId="{78E68A16-59AB-42B5-9123-46914F1A8EA9}" destId="{2D77D047-38AE-4800-AD75-6062003E64EA}" srcOrd="1" destOrd="0" parTransId="{61AFD5FD-0146-4B44-8C0E-9D4DE3FE47D8}" sibTransId="{08E1BBCE-03A5-4B5B-AE3E-2290EDF17403}"/>
    <dgm:cxn modelId="{61AEF5F7-267A-4474-B42E-7FE6D4342308}" type="presOf" srcId="{352E35D1-B729-4CF6-B1DA-A30A4560661D}" destId="{DD0F0132-72B0-44C8-AA5D-5F62D1FDB032}" srcOrd="1" destOrd="0" presId="urn:microsoft.com/office/officeart/2009/3/layout/HorizontalOrganizationChart"/>
    <dgm:cxn modelId="{6CE0E2E8-2FBB-4E62-B1E1-149CCECB27D6}" type="presParOf" srcId="{D66AF9E5-B4DD-4AFB-B82C-0EB9C5AF61A3}" destId="{5FCD7F36-C93B-477D-B7A1-4E7386B73436}" srcOrd="0" destOrd="0" presId="urn:microsoft.com/office/officeart/2009/3/layout/HorizontalOrganizationChart"/>
    <dgm:cxn modelId="{5806E02E-F140-4B95-877C-0329C7821827}" type="presParOf" srcId="{5FCD7F36-C93B-477D-B7A1-4E7386B73436}" destId="{D7C6EAAD-F776-4888-839B-95AF4B33C0D8}" srcOrd="0" destOrd="0" presId="urn:microsoft.com/office/officeart/2009/3/layout/HorizontalOrganizationChart"/>
    <dgm:cxn modelId="{302EA4E6-CD6B-4C2D-AF23-702A46633A33}" type="presParOf" srcId="{D7C6EAAD-F776-4888-839B-95AF4B33C0D8}" destId="{38A3C9F9-AAA5-46DF-8FD2-22E0B542D847}" srcOrd="0" destOrd="0" presId="urn:microsoft.com/office/officeart/2009/3/layout/HorizontalOrganizationChart"/>
    <dgm:cxn modelId="{1CE5F651-E8BE-414B-A674-45B4EA153F75}" type="presParOf" srcId="{D7C6EAAD-F776-4888-839B-95AF4B33C0D8}" destId="{DD0F0132-72B0-44C8-AA5D-5F62D1FDB032}" srcOrd="1" destOrd="0" presId="urn:microsoft.com/office/officeart/2009/3/layout/HorizontalOrganizationChart"/>
    <dgm:cxn modelId="{D79F3DCC-ED5D-4532-B0D5-43C1E67C545A}" type="presParOf" srcId="{5FCD7F36-C93B-477D-B7A1-4E7386B73436}" destId="{BC1D5D9C-6AB7-4CD6-A909-C767654C7425}" srcOrd="1" destOrd="0" presId="urn:microsoft.com/office/officeart/2009/3/layout/HorizontalOrganizationChart"/>
    <dgm:cxn modelId="{24B2F2F3-6510-4301-8A34-8857B2294988}" type="presParOf" srcId="{BC1D5D9C-6AB7-4CD6-A909-C767654C7425}" destId="{A2E75800-76D9-44B7-9408-954F36C179B8}" srcOrd="0" destOrd="0" presId="urn:microsoft.com/office/officeart/2009/3/layout/HorizontalOrganizationChart"/>
    <dgm:cxn modelId="{FB27EC0E-A143-401D-9037-3F0713E48BB2}" type="presParOf" srcId="{BC1D5D9C-6AB7-4CD6-A909-C767654C7425}" destId="{FABF0B8E-417D-4CB9-91AE-F5D925312262}" srcOrd="1" destOrd="0" presId="urn:microsoft.com/office/officeart/2009/3/layout/HorizontalOrganizationChart"/>
    <dgm:cxn modelId="{2EA3E42A-58B1-4791-8C35-B60C5242FB36}" type="presParOf" srcId="{FABF0B8E-417D-4CB9-91AE-F5D925312262}" destId="{4BF24E57-33E5-494A-9664-8C78D8866CFB}" srcOrd="0" destOrd="0" presId="urn:microsoft.com/office/officeart/2009/3/layout/HorizontalOrganizationChart"/>
    <dgm:cxn modelId="{31AEDF6A-0393-47B5-88E9-0DE5D014C218}" type="presParOf" srcId="{4BF24E57-33E5-494A-9664-8C78D8866CFB}" destId="{9313988D-364C-4AF1-90C8-21235E793322}" srcOrd="0" destOrd="0" presId="urn:microsoft.com/office/officeart/2009/3/layout/HorizontalOrganizationChart"/>
    <dgm:cxn modelId="{6204CF6C-C830-4A32-AAAC-F7A70E5862B7}" type="presParOf" srcId="{4BF24E57-33E5-494A-9664-8C78D8866CFB}" destId="{8000F62B-A1DC-4827-9FBE-FB300FA49B8A}" srcOrd="1" destOrd="0" presId="urn:microsoft.com/office/officeart/2009/3/layout/HorizontalOrganizationChart"/>
    <dgm:cxn modelId="{B4FF38C3-7E54-4BEB-A286-5D5B7CC18844}" type="presParOf" srcId="{FABF0B8E-417D-4CB9-91AE-F5D925312262}" destId="{88241155-082F-44D7-8997-A0FE94F8716A}" srcOrd="1" destOrd="0" presId="urn:microsoft.com/office/officeart/2009/3/layout/HorizontalOrganizationChart"/>
    <dgm:cxn modelId="{C022A2B8-743F-48C5-B42B-0572751D126B}" type="presParOf" srcId="{88241155-082F-44D7-8997-A0FE94F8716A}" destId="{989FEB40-A12A-4E08-AAF1-1011D5481BBF}" srcOrd="0" destOrd="0" presId="urn:microsoft.com/office/officeart/2009/3/layout/HorizontalOrganizationChart"/>
    <dgm:cxn modelId="{0F83BB9B-3B4D-4FEC-A22B-E868DED715EB}" type="presParOf" srcId="{88241155-082F-44D7-8997-A0FE94F8716A}" destId="{9CA6EFF8-BDE7-4BE1-9393-A70B5D2A0E49}" srcOrd="1" destOrd="0" presId="urn:microsoft.com/office/officeart/2009/3/layout/HorizontalOrganizationChart"/>
    <dgm:cxn modelId="{DEB1FB47-D95C-45E0-9381-385E14C21A16}" type="presParOf" srcId="{9CA6EFF8-BDE7-4BE1-9393-A70B5D2A0E49}" destId="{A0817E08-6BE2-4E74-B6DA-64F439E47ACE}" srcOrd="0" destOrd="0" presId="urn:microsoft.com/office/officeart/2009/3/layout/HorizontalOrganizationChart"/>
    <dgm:cxn modelId="{38637078-CC13-4342-B86B-D518D1D749AA}" type="presParOf" srcId="{A0817E08-6BE2-4E74-B6DA-64F439E47ACE}" destId="{E949E6F9-5DB4-4D09-A368-7ADB2FCA8680}" srcOrd="0" destOrd="0" presId="urn:microsoft.com/office/officeart/2009/3/layout/HorizontalOrganizationChart"/>
    <dgm:cxn modelId="{3709B772-607D-4540-A214-75F9ABDC37C6}" type="presParOf" srcId="{A0817E08-6BE2-4E74-B6DA-64F439E47ACE}" destId="{B6F1961F-638D-4273-8932-E8F7901B6C69}" srcOrd="1" destOrd="0" presId="urn:microsoft.com/office/officeart/2009/3/layout/HorizontalOrganizationChart"/>
    <dgm:cxn modelId="{2E2EF441-8938-4A52-AED3-D6BC593A0304}" type="presParOf" srcId="{9CA6EFF8-BDE7-4BE1-9393-A70B5D2A0E49}" destId="{D37CFD77-185B-4977-AA58-AE9D2608DEE2}" srcOrd="1" destOrd="0" presId="urn:microsoft.com/office/officeart/2009/3/layout/HorizontalOrganizationChart"/>
    <dgm:cxn modelId="{3716E400-10A6-4007-A506-A8E298BE561E}" type="presParOf" srcId="{9CA6EFF8-BDE7-4BE1-9393-A70B5D2A0E49}" destId="{4444A1F6-8B46-438B-BB2E-71155EA34974}" srcOrd="2" destOrd="0" presId="urn:microsoft.com/office/officeart/2009/3/layout/HorizontalOrganizationChart"/>
    <dgm:cxn modelId="{B2854C42-5D8C-4AC6-96E2-587138D91773}" type="presParOf" srcId="{88241155-082F-44D7-8997-A0FE94F8716A}" destId="{DD35C1E2-FB08-40DE-9441-563F8B748F8D}" srcOrd="2" destOrd="0" presId="urn:microsoft.com/office/officeart/2009/3/layout/HorizontalOrganizationChart"/>
    <dgm:cxn modelId="{473E4ADC-E57C-4996-B64B-37F4201FB599}" type="presParOf" srcId="{88241155-082F-44D7-8997-A0FE94F8716A}" destId="{D7B21D77-0843-4506-B995-EFEAA376C6E5}" srcOrd="3" destOrd="0" presId="urn:microsoft.com/office/officeart/2009/3/layout/HorizontalOrganizationChart"/>
    <dgm:cxn modelId="{1AE35304-867C-4844-81CE-51D837868B90}" type="presParOf" srcId="{D7B21D77-0843-4506-B995-EFEAA376C6E5}" destId="{8F90F835-2F99-4ED2-9459-2E0E07F57D54}" srcOrd="0" destOrd="0" presId="urn:microsoft.com/office/officeart/2009/3/layout/HorizontalOrganizationChart"/>
    <dgm:cxn modelId="{5A3CB564-FB35-4DE3-92B9-263E5223D585}" type="presParOf" srcId="{8F90F835-2F99-4ED2-9459-2E0E07F57D54}" destId="{148A9ACE-B0C2-40F7-B098-802FE865B79F}" srcOrd="0" destOrd="0" presId="urn:microsoft.com/office/officeart/2009/3/layout/HorizontalOrganizationChart"/>
    <dgm:cxn modelId="{31733459-99B4-44AE-95D4-23D0A14D8151}" type="presParOf" srcId="{8F90F835-2F99-4ED2-9459-2E0E07F57D54}" destId="{8D9CA9E7-11A4-41F0-80BB-D120E20942EB}" srcOrd="1" destOrd="0" presId="urn:microsoft.com/office/officeart/2009/3/layout/HorizontalOrganizationChart"/>
    <dgm:cxn modelId="{0A9D679C-D38B-4056-B104-C9558082B40A}" type="presParOf" srcId="{D7B21D77-0843-4506-B995-EFEAA376C6E5}" destId="{F07D5AF3-0A30-4C5E-8D6E-CCE4CAAE2ECE}" srcOrd="1" destOrd="0" presId="urn:microsoft.com/office/officeart/2009/3/layout/HorizontalOrganizationChart"/>
    <dgm:cxn modelId="{1AD1C489-9394-4B45-9DBA-F2CCCDCB0CA6}" type="presParOf" srcId="{D7B21D77-0843-4506-B995-EFEAA376C6E5}" destId="{B5802B54-63DB-46C3-8723-B63CCD2609E0}" srcOrd="2" destOrd="0" presId="urn:microsoft.com/office/officeart/2009/3/layout/HorizontalOrganizationChart"/>
    <dgm:cxn modelId="{B81924C6-0E77-4955-A668-B8821AA3777D}" type="presParOf" srcId="{FABF0B8E-417D-4CB9-91AE-F5D925312262}" destId="{474F9B98-879D-4359-87DA-C266D893B9D0}" srcOrd="2" destOrd="0" presId="urn:microsoft.com/office/officeart/2009/3/layout/HorizontalOrganizationChart"/>
    <dgm:cxn modelId="{B964C051-B3FD-4762-B04D-67E1181918B9}" type="presParOf" srcId="{BC1D5D9C-6AB7-4CD6-A909-C767654C7425}" destId="{F562D082-3373-477F-9857-8FA6BA0E67D4}" srcOrd="2" destOrd="0" presId="urn:microsoft.com/office/officeart/2009/3/layout/HorizontalOrganizationChart"/>
    <dgm:cxn modelId="{70AD4540-4CBF-46AB-869F-6F2FBC7C04E6}" type="presParOf" srcId="{BC1D5D9C-6AB7-4CD6-A909-C767654C7425}" destId="{AE85C538-256E-47A2-85D0-70B0738B2C55}" srcOrd="3" destOrd="0" presId="urn:microsoft.com/office/officeart/2009/3/layout/HorizontalOrganizationChart"/>
    <dgm:cxn modelId="{71D43937-AFD7-4345-B0D8-F153DCA88F16}" type="presParOf" srcId="{AE85C538-256E-47A2-85D0-70B0738B2C55}" destId="{A30D9B19-6547-44D1-A09B-4B1433B23E01}" srcOrd="0" destOrd="0" presId="urn:microsoft.com/office/officeart/2009/3/layout/HorizontalOrganizationChart"/>
    <dgm:cxn modelId="{4808AB5D-FDE1-4FE4-93E7-AF42A18982E3}" type="presParOf" srcId="{A30D9B19-6547-44D1-A09B-4B1433B23E01}" destId="{7499ABDF-16F1-4528-BAF3-93D1C4FADFB5}" srcOrd="0" destOrd="0" presId="urn:microsoft.com/office/officeart/2009/3/layout/HorizontalOrganizationChart"/>
    <dgm:cxn modelId="{66072774-6A68-4430-AAED-F254D6AAFB68}" type="presParOf" srcId="{A30D9B19-6547-44D1-A09B-4B1433B23E01}" destId="{6BED60DE-34BE-4196-844C-8274DD52D450}" srcOrd="1" destOrd="0" presId="urn:microsoft.com/office/officeart/2009/3/layout/HorizontalOrganizationChart"/>
    <dgm:cxn modelId="{240DC63A-A3F0-4CB8-A0F3-E92F5050BB98}" type="presParOf" srcId="{AE85C538-256E-47A2-85D0-70B0738B2C55}" destId="{288DCF2F-21FA-4BAD-A66A-B47841724A40}" srcOrd="1" destOrd="0" presId="urn:microsoft.com/office/officeart/2009/3/layout/HorizontalOrganizationChart"/>
    <dgm:cxn modelId="{5B05D1AC-13B4-4940-92F4-3AE027C68431}" type="presParOf" srcId="{288DCF2F-21FA-4BAD-A66A-B47841724A40}" destId="{B1C6AFCA-4F17-41A3-A3BF-4AE4272F42A9}" srcOrd="0" destOrd="0" presId="urn:microsoft.com/office/officeart/2009/3/layout/HorizontalOrganizationChart"/>
    <dgm:cxn modelId="{F99B9BEB-904B-422B-9290-547745935BB8}" type="presParOf" srcId="{288DCF2F-21FA-4BAD-A66A-B47841724A40}" destId="{CFC7D380-5CF0-42A3-ACD3-020AC148D03F}" srcOrd="1" destOrd="0" presId="urn:microsoft.com/office/officeart/2009/3/layout/HorizontalOrganizationChart"/>
    <dgm:cxn modelId="{2C3A2602-AD7B-42DA-94CE-CA57CDE5CAB7}" type="presParOf" srcId="{CFC7D380-5CF0-42A3-ACD3-020AC148D03F}" destId="{84EAA309-55C8-4932-BEFD-4DF166144FDD}" srcOrd="0" destOrd="0" presId="urn:microsoft.com/office/officeart/2009/3/layout/HorizontalOrganizationChart"/>
    <dgm:cxn modelId="{10B772C0-EA44-4609-96EE-F5DA681A9F72}" type="presParOf" srcId="{84EAA309-55C8-4932-BEFD-4DF166144FDD}" destId="{B62AA922-583D-4398-8ADF-5FBE80C48980}" srcOrd="0" destOrd="0" presId="urn:microsoft.com/office/officeart/2009/3/layout/HorizontalOrganizationChart"/>
    <dgm:cxn modelId="{0DF4EAA6-DE40-40A1-9198-21FC06C60F29}" type="presParOf" srcId="{84EAA309-55C8-4932-BEFD-4DF166144FDD}" destId="{FCE372A0-1455-4BBC-AD4E-8A26C254A83A}" srcOrd="1" destOrd="0" presId="urn:microsoft.com/office/officeart/2009/3/layout/HorizontalOrganizationChart"/>
    <dgm:cxn modelId="{46CF244F-B357-42C2-8720-BFB7341D9819}" type="presParOf" srcId="{CFC7D380-5CF0-42A3-ACD3-020AC148D03F}" destId="{BBC61442-6208-40B6-8880-45025FE221D0}" srcOrd="1" destOrd="0" presId="urn:microsoft.com/office/officeart/2009/3/layout/HorizontalOrganizationChart"/>
    <dgm:cxn modelId="{D7AA0264-EF40-460D-821B-AB6879447C78}" type="presParOf" srcId="{CFC7D380-5CF0-42A3-ACD3-020AC148D03F}" destId="{F401D84F-1B5A-4517-B72E-E1245F6FBF94}" srcOrd="2" destOrd="0" presId="urn:microsoft.com/office/officeart/2009/3/layout/HorizontalOrganizationChart"/>
    <dgm:cxn modelId="{F0E066A7-DBBC-4B78-A06C-E2FB9167F3B1}" type="presParOf" srcId="{288DCF2F-21FA-4BAD-A66A-B47841724A40}" destId="{1686562E-4A32-45CE-931F-C35152DD01CB}" srcOrd="2" destOrd="0" presId="urn:microsoft.com/office/officeart/2009/3/layout/HorizontalOrganizationChart"/>
    <dgm:cxn modelId="{EC638D7D-8B07-40DE-BADF-E06E76B056E1}" type="presParOf" srcId="{288DCF2F-21FA-4BAD-A66A-B47841724A40}" destId="{1298CE96-CB78-4F92-A290-EAF90C187906}" srcOrd="3" destOrd="0" presId="urn:microsoft.com/office/officeart/2009/3/layout/HorizontalOrganizationChart"/>
    <dgm:cxn modelId="{5CD9E141-81B7-43DE-950C-29A10C2903AE}" type="presParOf" srcId="{1298CE96-CB78-4F92-A290-EAF90C187906}" destId="{7DD7813D-66AC-42A5-9745-60711073F70B}" srcOrd="0" destOrd="0" presId="urn:microsoft.com/office/officeart/2009/3/layout/HorizontalOrganizationChart"/>
    <dgm:cxn modelId="{D7F149A8-E6E4-45EE-BA31-3988CD56CE00}" type="presParOf" srcId="{7DD7813D-66AC-42A5-9745-60711073F70B}" destId="{859FFBAC-A406-4E65-B6A5-581D3BE66B6F}" srcOrd="0" destOrd="0" presId="urn:microsoft.com/office/officeart/2009/3/layout/HorizontalOrganizationChart"/>
    <dgm:cxn modelId="{53F9AF47-8C58-4A53-A4F8-07C3D802EE8D}" type="presParOf" srcId="{7DD7813D-66AC-42A5-9745-60711073F70B}" destId="{2EAD1B71-6F61-46F0-8CA4-069873C394E7}" srcOrd="1" destOrd="0" presId="urn:microsoft.com/office/officeart/2009/3/layout/HorizontalOrganizationChart"/>
    <dgm:cxn modelId="{88FA6AA9-4553-48EC-9F1F-7A0FE62AC3BF}" type="presParOf" srcId="{1298CE96-CB78-4F92-A290-EAF90C187906}" destId="{063A54C5-E59B-4D80-B59F-81CC8E8C3308}" srcOrd="1" destOrd="0" presId="urn:microsoft.com/office/officeart/2009/3/layout/HorizontalOrganizationChart"/>
    <dgm:cxn modelId="{8CCB8862-F5A5-4833-9E46-B27A0E685D33}" type="presParOf" srcId="{1298CE96-CB78-4F92-A290-EAF90C187906}" destId="{95EA811D-3A25-42E1-A6AD-CD68CB120583}" srcOrd="2" destOrd="0" presId="urn:microsoft.com/office/officeart/2009/3/layout/HorizontalOrganizationChart"/>
    <dgm:cxn modelId="{109712A6-C98C-4EE2-9635-AF7736137ABA}" type="presParOf" srcId="{AE85C538-256E-47A2-85D0-70B0738B2C55}" destId="{29051AE4-F87D-4294-B510-66ACC2E41711}" srcOrd="2" destOrd="0" presId="urn:microsoft.com/office/officeart/2009/3/layout/HorizontalOrganizationChart"/>
    <dgm:cxn modelId="{E62FFD18-89CE-41FD-BC44-A74D3D8F74E5}" type="presParOf" srcId="{5FCD7F36-C93B-477D-B7A1-4E7386B73436}" destId="{446A8062-9BA0-46CC-978C-C00FE81527C7}"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1</a:t>
          </a:r>
          <a:r>
            <a:rPr lang="zh-CN" altLang="zh-CN" sz="1800" kern="1200" dirty="0">
              <a:solidFill>
                <a:schemeClr val="bg1"/>
              </a:solidFill>
              <a:latin typeface="Franklin Gothic Medium"/>
              <a:ea typeface="微软雅黑"/>
              <a:cs typeface="+mn-cs"/>
            </a:rPr>
            <a:t>、紧前关系绘图法（</a:t>
          </a:r>
          <a:r>
            <a:rPr lang="en-US" altLang="zh-CN" sz="1800" kern="1200" dirty="0">
              <a:solidFill>
                <a:schemeClr val="bg1"/>
              </a:solidFill>
              <a:latin typeface="Franklin Gothic Medium"/>
              <a:ea typeface="微软雅黑"/>
              <a:cs typeface="+mn-cs"/>
            </a:rPr>
            <a:t>PDM</a:t>
          </a:r>
          <a:r>
            <a:rPr lang="zh-CN" altLang="zh-CN" sz="1800" kern="1200" dirty="0">
              <a:solidFill>
                <a:schemeClr val="bg1"/>
              </a:solidFill>
              <a:latin typeface="Franklin Gothic Medium"/>
              <a:ea typeface="微软雅黑"/>
              <a:cs typeface="+mn-cs"/>
            </a:rPr>
            <a:t>）</a:t>
          </a:r>
        </a:p>
        <a:p>
          <a:pPr marL="0" lvl="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2</a:t>
          </a:r>
          <a:r>
            <a:rPr lang="zh-CN" altLang="zh-CN" sz="1800" b="1" kern="1200" dirty="0">
              <a:solidFill>
                <a:srgbClr val="FFC000"/>
              </a:solidFill>
              <a:latin typeface="Franklin Gothic Medium"/>
              <a:ea typeface="微软雅黑"/>
              <a:cs typeface="+mn-cs"/>
            </a:rPr>
            <a:t>、双代号网络图（</a:t>
          </a:r>
          <a:r>
            <a:rPr lang="en-US" altLang="zh-CN" sz="1800" b="1" kern="1200" dirty="0">
              <a:solidFill>
                <a:srgbClr val="FFC000"/>
              </a:solidFill>
              <a:latin typeface="Franklin Gothic Medium"/>
              <a:ea typeface="微软雅黑"/>
              <a:cs typeface="+mn-cs"/>
            </a:rPr>
            <a:t>ADM</a:t>
          </a:r>
          <a:r>
            <a:rPr lang="zh-CN" altLang="en-US" sz="1800" b="1" kern="1200" dirty="0">
              <a:solidFill>
                <a:srgbClr val="FFC000"/>
              </a:solidFill>
              <a:latin typeface="Franklin Gothic Medium"/>
              <a:ea typeface="微软雅黑"/>
              <a:cs typeface="+mn-cs"/>
            </a:rPr>
            <a:t>）</a:t>
          </a:r>
          <a:endParaRPr lang="en-US" altLang="zh-CN" sz="1800" b="1" kern="1200" dirty="0">
            <a:solidFill>
              <a:srgbClr val="FFC000"/>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、提前量与滞后量</a:t>
          </a:r>
          <a:endParaRPr lang="en-US"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dirty="0"/>
            <a:t>项目进度网络图</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1</a:t>
          </a:r>
          <a:r>
            <a:rPr lang="zh-CN" altLang="zh-CN" sz="1800" kern="1200" dirty="0">
              <a:solidFill>
                <a:schemeClr val="bg1"/>
              </a:solidFill>
              <a:latin typeface="Franklin Gothic Medium"/>
              <a:ea typeface="微软雅黑"/>
              <a:cs typeface="+mn-cs"/>
            </a:rPr>
            <a:t>、紧前关系绘图法（</a:t>
          </a:r>
          <a:r>
            <a:rPr lang="en-US" altLang="zh-CN" sz="1800" kern="1200" dirty="0">
              <a:solidFill>
                <a:schemeClr val="bg1"/>
              </a:solidFill>
              <a:latin typeface="Franklin Gothic Medium"/>
              <a:ea typeface="微软雅黑"/>
              <a:cs typeface="+mn-cs"/>
            </a:rPr>
            <a:t>PDM</a:t>
          </a:r>
          <a:r>
            <a:rPr lang="zh-CN" altLang="zh-CN" sz="1800" kern="1200" dirty="0">
              <a:solidFill>
                <a:schemeClr val="bg1"/>
              </a:solidFill>
              <a:latin typeface="Franklin Gothic Medium"/>
              <a:ea typeface="微软雅黑"/>
              <a:cs typeface="+mn-cs"/>
            </a:rPr>
            <a:t>）</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、双代号网络图（</a:t>
          </a:r>
          <a:r>
            <a:rPr lang="en-US" altLang="zh-CN" sz="1800" kern="1200" dirty="0">
              <a:solidFill>
                <a:prstClr val="white"/>
              </a:solidFill>
              <a:latin typeface="Franklin Gothic Medium"/>
              <a:ea typeface="微软雅黑"/>
              <a:cs typeface="+mn-cs"/>
            </a:rPr>
            <a:t>ADM</a:t>
          </a:r>
          <a:r>
            <a:rPr lang="zh-CN" altLang="en-US" sz="1800" kern="1200" dirty="0">
              <a:solidFill>
                <a:prstClr val="white"/>
              </a:solidFill>
              <a:latin typeface="Franklin Gothic Medium"/>
              <a:ea typeface="微软雅黑"/>
              <a:cs typeface="+mn-cs"/>
            </a:rPr>
            <a:t>）</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srgbClr val="FFC000"/>
              </a:solidFill>
              <a:latin typeface="Franklin Gothic Medium"/>
              <a:ea typeface="微软雅黑"/>
              <a:cs typeface="+mn-cs"/>
            </a:rPr>
            <a:t>3</a:t>
          </a:r>
          <a:r>
            <a:rPr lang="zh-CN" altLang="zh-CN" sz="1800" kern="1200" dirty="0">
              <a:solidFill>
                <a:srgbClr val="FFC000"/>
              </a:solidFill>
              <a:latin typeface="Franklin Gothic Medium"/>
              <a:ea typeface="微软雅黑"/>
              <a:cs typeface="+mn-cs"/>
            </a:rPr>
            <a:t>、提前量与滞后量</a:t>
          </a:r>
          <a:endParaRPr lang="en-US" altLang="zh-CN" sz="1800" kern="1200" dirty="0">
            <a:solidFill>
              <a:srgbClr val="FFC000"/>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dirty="0"/>
            <a:t>项目进度网络图</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1</a:t>
          </a:r>
          <a:r>
            <a:rPr lang="zh-CN" altLang="zh-CN" sz="1800" kern="1200" dirty="0">
              <a:solidFill>
                <a:schemeClr val="bg1"/>
              </a:solidFill>
              <a:latin typeface="Franklin Gothic Medium"/>
              <a:ea typeface="微软雅黑"/>
              <a:cs typeface="+mn-cs"/>
            </a:rPr>
            <a:t>、紧前关系绘图法（</a:t>
          </a:r>
          <a:r>
            <a:rPr lang="en-US" altLang="zh-CN" sz="1800" kern="1200" dirty="0">
              <a:solidFill>
                <a:schemeClr val="bg1"/>
              </a:solidFill>
              <a:latin typeface="Franklin Gothic Medium"/>
              <a:ea typeface="微软雅黑"/>
              <a:cs typeface="+mn-cs"/>
            </a:rPr>
            <a:t>PDM</a:t>
          </a:r>
          <a:r>
            <a:rPr lang="zh-CN" altLang="zh-CN" sz="1800" kern="1200" dirty="0">
              <a:solidFill>
                <a:schemeClr val="bg1"/>
              </a:solidFill>
              <a:latin typeface="Franklin Gothic Medium"/>
              <a:ea typeface="微软雅黑"/>
              <a:cs typeface="+mn-cs"/>
            </a:rPr>
            <a:t>）</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、双代号网络图（</a:t>
          </a:r>
          <a:r>
            <a:rPr lang="en-US" altLang="zh-CN" sz="1800" kern="1200" dirty="0">
              <a:solidFill>
                <a:prstClr val="white"/>
              </a:solidFill>
              <a:latin typeface="Franklin Gothic Medium"/>
              <a:ea typeface="微软雅黑"/>
              <a:cs typeface="+mn-cs"/>
            </a:rPr>
            <a:t>ADM</a:t>
          </a:r>
          <a:r>
            <a:rPr lang="zh-CN" altLang="en-US" sz="1800" kern="1200" dirty="0">
              <a:solidFill>
                <a:prstClr val="white"/>
              </a:solidFill>
              <a:latin typeface="Franklin Gothic Medium"/>
              <a:ea typeface="微软雅黑"/>
              <a:cs typeface="+mn-cs"/>
            </a:rPr>
            <a:t>）</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3</a:t>
          </a:r>
          <a:r>
            <a:rPr lang="zh-CN" altLang="zh-CN" sz="1800" kern="1200" dirty="0">
              <a:solidFill>
                <a:schemeClr val="bg1"/>
              </a:solidFill>
              <a:latin typeface="Franklin Gothic Medium"/>
              <a:ea typeface="微软雅黑"/>
              <a:cs typeface="+mn-cs"/>
            </a:rPr>
            <a:t>、提前量与滞后量</a:t>
          </a:r>
          <a:endParaRPr lang="en-US" altLang="zh-CN" sz="1800" kern="1200" dirty="0">
            <a:solidFill>
              <a:schemeClr val="bg1"/>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b="1" dirty="0">
              <a:solidFill>
                <a:srgbClr val="FFC000"/>
              </a:solidFill>
            </a:rPr>
            <a:t>项目进度网络图</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773223-84F2-4B6F-B775-B506041393A0}" type="doc">
      <dgm:prSet loTypeId="urn:microsoft.com/office/officeart/2005/8/layout/lProcess2" loCatId="list" qsTypeId="urn:microsoft.com/office/officeart/2005/8/quickstyle/simple2" qsCatId="simple" csTypeId="urn:microsoft.com/office/officeart/2005/8/colors/colorful4" csCatId="colorful" phldr="1"/>
      <dgm:spPr/>
      <dgm:t>
        <a:bodyPr/>
        <a:lstStyle/>
        <a:p>
          <a:endParaRPr lang="zh-CN" altLang="en-US"/>
        </a:p>
      </dgm:t>
    </dgm:pt>
    <dgm:pt modelId="{E0D5DBD3-222A-42D1-8CD1-DCB517E42F9C}">
      <dgm:prSet phldrT="[文本]"/>
      <dgm:spPr/>
      <dgm:t>
        <a:bodyPr/>
        <a:lstStyle/>
        <a:p>
          <a:r>
            <a:rPr lang="en-US" altLang="zh-CN" dirty="0"/>
            <a:t>1. </a:t>
          </a:r>
          <a:r>
            <a:rPr lang="zh-CN" altLang="en-US" dirty="0"/>
            <a:t>基础功能</a:t>
          </a:r>
        </a:p>
      </dgm:t>
    </dgm:pt>
    <dgm:pt modelId="{5A99C45A-28BD-41C5-8676-284A988C7D28}" type="parTrans" cxnId="{B625832B-5860-48CE-8D43-6B7BAA64C346}">
      <dgm:prSet/>
      <dgm:spPr/>
      <dgm:t>
        <a:bodyPr/>
        <a:lstStyle/>
        <a:p>
          <a:endParaRPr lang="zh-CN" altLang="en-US"/>
        </a:p>
      </dgm:t>
    </dgm:pt>
    <dgm:pt modelId="{7B9B561D-D068-46DE-9F5B-3E172B8B6F5A}" type="sibTrans" cxnId="{B625832B-5860-48CE-8D43-6B7BAA64C346}">
      <dgm:prSet/>
      <dgm:spPr/>
      <dgm:t>
        <a:bodyPr/>
        <a:lstStyle/>
        <a:p>
          <a:endParaRPr lang="zh-CN" altLang="en-US"/>
        </a:p>
      </dgm:t>
    </dgm:pt>
    <dgm:pt modelId="{2814C80B-6112-4E24-B290-39D11E0E0705}">
      <dgm:prSet phldrT="[文本]"/>
      <dgm:spPr/>
      <dgm:t>
        <a:bodyPr/>
        <a:lstStyle/>
        <a:p>
          <a:r>
            <a:rPr lang="en-US" altLang="zh-CN" dirty="0"/>
            <a:t>1.1 </a:t>
          </a:r>
          <a:r>
            <a:rPr lang="zh-CN" altLang="en-US" dirty="0"/>
            <a:t>注册账户</a:t>
          </a:r>
        </a:p>
      </dgm:t>
    </dgm:pt>
    <dgm:pt modelId="{208026AF-24B7-41BC-9BE7-135A8087D43D}" type="parTrans" cxnId="{6DBAE764-FA3D-45BC-A442-990CB994E98A}">
      <dgm:prSet/>
      <dgm:spPr/>
      <dgm:t>
        <a:bodyPr/>
        <a:lstStyle/>
        <a:p>
          <a:endParaRPr lang="zh-CN" altLang="en-US"/>
        </a:p>
      </dgm:t>
    </dgm:pt>
    <dgm:pt modelId="{54A88829-157C-41AB-93C1-72E422E8F099}" type="sibTrans" cxnId="{6DBAE764-FA3D-45BC-A442-990CB994E98A}">
      <dgm:prSet/>
      <dgm:spPr/>
      <dgm:t>
        <a:bodyPr/>
        <a:lstStyle/>
        <a:p>
          <a:endParaRPr lang="zh-CN" altLang="en-US"/>
        </a:p>
      </dgm:t>
    </dgm:pt>
    <dgm:pt modelId="{E39E9F45-4579-488A-B4B2-9F3AC067936F}">
      <dgm:prSet phldrT="[文本]"/>
      <dgm:spPr/>
      <dgm:t>
        <a:bodyPr/>
        <a:lstStyle/>
        <a:p>
          <a:r>
            <a:rPr lang="en-US" altLang="zh-CN" dirty="0"/>
            <a:t>1.2 </a:t>
          </a:r>
          <a:r>
            <a:rPr lang="zh-CN" altLang="en-US" dirty="0"/>
            <a:t>添加好友</a:t>
          </a:r>
        </a:p>
      </dgm:t>
    </dgm:pt>
    <dgm:pt modelId="{E685DB44-8DB4-4E12-88E7-5ABF41D3A665}" type="parTrans" cxnId="{4403D249-280A-4601-BFF2-D07507AAACEA}">
      <dgm:prSet/>
      <dgm:spPr/>
      <dgm:t>
        <a:bodyPr/>
        <a:lstStyle/>
        <a:p>
          <a:endParaRPr lang="zh-CN" altLang="en-US"/>
        </a:p>
      </dgm:t>
    </dgm:pt>
    <dgm:pt modelId="{9A8C3A97-EE45-4796-8770-31291D335226}" type="sibTrans" cxnId="{4403D249-280A-4601-BFF2-D07507AAACEA}">
      <dgm:prSet/>
      <dgm:spPr/>
      <dgm:t>
        <a:bodyPr/>
        <a:lstStyle/>
        <a:p>
          <a:endParaRPr lang="zh-CN" altLang="en-US"/>
        </a:p>
      </dgm:t>
    </dgm:pt>
    <dgm:pt modelId="{6524CE21-BA7A-47BE-8B82-66705AE310DA}">
      <dgm:prSet phldrT="[文本]"/>
      <dgm:spPr/>
      <dgm:t>
        <a:bodyPr/>
        <a:lstStyle/>
        <a:p>
          <a:r>
            <a:rPr lang="en-US" altLang="zh-CN" dirty="0"/>
            <a:t>2. </a:t>
          </a:r>
          <a:r>
            <a:rPr lang="zh-CN" altLang="en-US" dirty="0"/>
            <a:t>聊天</a:t>
          </a:r>
        </a:p>
      </dgm:t>
    </dgm:pt>
    <dgm:pt modelId="{6B15674F-1B4D-4FD6-94C1-84E85B778E81}" type="parTrans" cxnId="{7DA81CE0-5370-4573-A823-CF2B048BF33F}">
      <dgm:prSet/>
      <dgm:spPr/>
      <dgm:t>
        <a:bodyPr/>
        <a:lstStyle/>
        <a:p>
          <a:endParaRPr lang="zh-CN" altLang="en-US"/>
        </a:p>
      </dgm:t>
    </dgm:pt>
    <dgm:pt modelId="{CC4C048D-A2BB-41E8-89D6-1CBB1AF191FE}" type="sibTrans" cxnId="{7DA81CE0-5370-4573-A823-CF2B048BF33F}">
      <dgm:prSet/>
      <dgm:spPr/>
      <dgm:t>
        <a:bodyPr/>
        <a:lstStyle/>
        <a:p>
          <a:endParaRPr lang="zh-CN" altLang="en-US"/>
        </a:p>
      </dgm:t>
    </dgm:pt>
    <dgm:pt modelId="{47B6A5C9-CEA1-483A-A64D-74ED616CF92D}">
      <dgm:prSet phldrT="[文本]"/>
      <dgm:spPr/>
      <dgm:t>
        <a:bodyPr/>
        <a:lstStyle/>
        <a:p>
          <a:r>
            <a:rPr lang="en-US" altLang="zh-CN" dirty="0"/>
            <a:t>2.1 </a:t>
          </a:r>
          <a:r>
            <a:rPr lang="zh-CN" altLang="en-US" dirty="0"/>
            <a:t>文字聊天</a:t>
          </a:r>
        </a:p>
      </dgm:t>
    </dgm:pt>
    <dgm:pt modelId="{6552C23B-AEB0-469C-997D-EAC2FF21F49A}" type="parTrans" cxnId="{2CD7BBBE-61D7-417B-BFA6-2CB44AFCE61C}">
      <dgm:prSet/>
      <dgm:spPr/>
      <dgm:t>
        <a:bodyPr/>
        <a:lstStyle/>
        <a:p>
          <a:endParaRPr lang="zh-CN" altLang="en-US"/>
        </a:p>
      </dgm:t>
    </dgm:pt>
    <dgm:pt modelId="{473B2BE6-8CDC-4876-9FD2-D1237995FC2A}" type="sibTrans" cxnId="{2CD7BBBE-61D7-417B-BFA6-2CB44AFCE61C}">
      <dgm:prSet/>
      <dgm:spPr/>
      <dgm:t>
        <a:bodyPr/>
        <a:lstStyle/>
        <a:p>
          <a:endParaRPr lang="zh-CN" altLang="en-US"/>
        </a:p>
      </dgm:t>
    </dgm:pt>
    <dgm:pt modelId="{0AB0BBC0-B194-4B77-9DFA-255EAD5EAE40}">
      <dgm:prSet phldrT="[文本]"/>
      <dgm:spPr/>
      <dgm:t>
        <a:bodyPr/>
        <a:lstStyle/>
        <a:p>
          <a:r>
            <a:rPr lang="en-US" altLang="zh-CN" dirty="0"/>
            <a:t>2.2 </a:t>
          </a:r>
          <a:r>
            <a:rPr lang="zh-CN" altLang="en-US" dirty="0"/>
            <a:t>语音聊天</a:t>
          </a:r>
        </a:p>
      </dgm:t>
    </dgm:pt>
    <dgm:pt modelId="{AD75C581-B59B-4E6A-B86E-0193D4575B4A}" type="parTrans" cxnId="{F1562818-7FDB-41CD-A5C2-2BC7BE7A2F79}">
      <dgm:prSet/>
      <dgm:spPr/>
      <dgm:t>
        <a:bodyPr/>
        <a:lstStyle/>
        <a:p>
          <a:endParaRPr lang="zh-CN" altLang="en-US"/>
        </a:p>
      </dgm:t>
    </dgm:pt>
    <dgm:pt modelId="{46DD92FD-FBB6-485D-AE7C-5CE6A6B86E55}" type="sibTrans" cxnId="{F1562818-7FDB-41CD-A5C2-2BC7BE7A2F79}">
      <dgm:prSet/>
      <dgm:spPr/>
      <dgm:t>
        <a:bodyPr/>
        <a:lstStyle/>
        <a:p>
          <a:endParaRPr lang="zh-CN" altLang="en-US"/>
        </a:p>
      </dgm:t>
    </dgm:pt>
    <dgm:pt modelId="{78468E3A-DDE4-40E7-AA70-25C252D1C400}">
      <dgm:prSet phldrT="[文本]"/>
      <dgm:spPr/>
      <dgm:t>
        <a:bodyPr/>
        <a:lstStyle/>
        <a:p>
          <a:r>
            <a:rPr lang="en-US" altLang="zh-CN" dirty="0"/>
            <a:t>3. </a:t>
          </a:r>
          <a:r>
            <a:rPr lang="zh-CN" altLang="en-US" dirty="0"/>
            <a:t>朋友圈</a:t>
          </a:r>
        </a:p>
      </dgm:t>
    </dgm:pt>
    <dgm:pt modelId="{812EC5B8-CF37-4592-8C80-9D3381DF9F12}" type="parTrans" cxnId="{1C900B18-29BD-47D5-AE49-2AABA2E4536F}">
      <dgm:prSet/>
      <dgm:spPr/>
      <dgm:t>
        <a:bodyPr/>
        <a:lstStyle/>
        <a:p>
          <a:endParaRPr lang="zh-CN" altLang="en-US"/>
        </a:p>
      </dgm:t>
    </dgm:pt>
    <dgm:pt modelId="{4D3CE010-9005-4F20-8334-CB468B073AC6}" type="sibTrans" cxnId="{1C900B18-29BD-47D5-AE49-2AABA2E4536F}">
      <dgm:prSet/>
      <dgm:spPr/>
      <dgm:t>
        <a:bodyPr/>
        <a:lstStyle/>
        <a:p>
          <a:endParaRPr lang="zh-CN" altLang="en-US"/>
        </a:p>
      </dgm:t>
    </dgm:pt>
    <dgm:pt modelId="{DDC508FA-2105-480C-B620-78F2CC2CD71D}">
      <dgm:prSet phldrT="[文本]"/>
      <dgm:spPr/>
      <dgm:t>
        <a:bodyPr/>
        <a:lstStyle/>
        <a:p>
          <a:r>
            <a:rPr lang="en-US" altLang="zh-CN" dirty="0"/>
            <a:t>3.1 </a:t>
          </a:r>
          <a:r>
            <a:rPr lang="zh-CN" altLang="en-US" dirty="0"/>
            <a:t>发布动态</a:t>
          </a:r>
        </a:p>
      </dgm:t>
    </dgm:pt>
    <dgm:pt modelId="{26B8064A-0CD2-439A-9318-3D2D0A4E82C6}" type="parTrans" cxnId="{4158B437-6D52-4B1F-9C5C-31FF4624896D}">
      <dgm:prSet/>
      <dgm:spPr/>
      <dgm:t>
        <a:bodyPr/>
        <a:lstStyle/>
        <a:p>
          <a:endParaRPr lang="zh-CN" altLang="en-US"/>
        </a:p>
      </dgm:t>
    </dgm:pt>
    <dgm:pt modelId="{6291C83C-D584-4997-9E9B-D32AF0A25111}" type="sibTrans" cxnId="{4158B437-6D52-4B1F-9C5C-31FF4624896D}">
      <dgm:prSet/>
      <dgm:spPr/>
      <dgm:t>
        <a:bodyPr/>
        <a:lstStyle/>
        <a:p>
          <a:endParaRPr lang="zh-CN" altLang="en-US"/>
        </a:p>
      </dgm:t>
    </dgm:pt>
    <dgm:pt modelId="{DED5DE98-2839-4596-AA8F-D05481239281}">
      <dgm:prSet phldrT="[文本]"/>
      <dgm:spPr/>
      <dgm:t>
        <a:bodyPr/>
        <a:lstStyle/>
        <a:p>
          <a:r>
            <a:rPr lang="en-US" altLang="zh-CN" dirty="0"/>
            <a:t>3.2 </a:t>
          </a:r>
          <a:r>
            <a:rPr lang="zh-CN" altLang="en-US" dirty="0"/>
            <a:t>查看动态</a:t>
          </a:r>
        </a:p>
      </dgm:t>
    </dgm:pt>
    <dgm:pt modelId="{6B7AFDFF-6254-447C-9745-E1F95A3B6DAF}" type="parTrans" cxnId="{D1FE5779-BB18-4507-9782-576D330E1ADF}">
      <dgm:prSet/>
      <dgm:spPr/>
      <dgm:t>
        <a:bodyPr/>
        <a:lstStyle/>
        <a:p>
          <a:endParaRPr lang="zh-CN" altLang="en-US"/>
        </a:p>
      </dgm:t>
    </dgm:pt>
    <dgm:pt modelId="{676EC344-CC2A-4F45-A359-935C4697E23D}" type="sibTrans" cxnId="{D1FE5779-BB18-4507-9782-576D330E1ADF}">
      <dgm:prSet/>
      <dgm:spPr/>
      <dgm:t>
        <a:bodyPr/>
        <a:lstStyle/>
        <a:p>
          <a:endParaRPr lang="zh-CN" altLang="en-US"/>
        </a:p>
      </dgm:t>
    </dgm:pt>
    <dgm:pt modelId="{00E0C48B-DB91-4434-AC5D-1B6FFF7CEB1B}">
      <dgm:prSet phldrT="[文本]"/>
      <dgm:spPr/>
      <dgm:t>
        <a:bodyPr/>
        <a:lstStyle/>
        <a:p>
          <a:r>
            <a:rPr lang="en-US" altLang="zh-CN" dirty="0"/>
            <a:t>2.3 </a:t>
          </a:r>
          <a:r>
            <a:rPr lang="zh-CN" altLang="en-US" dirty="0"/>
            <a:t>表情包</a:t>
          </a:r>
        </a:p>
      </dgm:t>
    </dgm:pt>
    <dgm:pt modelId="{EA3CAFB6-8333-4A31-893C-954E9010DA10}" type="parTrans" cxnId="{A116F708-B8BE-4248-8FB5-75440150FB7F}">
      <dgm:prSet/>
      <dgm:spPr/>
      <dgm:t>
        <a:bodyPr/>
        <a:lstStyle/>
        <a:p>
          <a:endParaRPr lang="zh-CN" altLang="en-US"/>
        </a:p>
      </dgm:t>
    </dgm:pt>
    <dgm:pt modelId="{B1F4FF15-12B5-4A65-BE1B-7B60B5CD2925}" type="sibTrans" cxnId="{A116F708-B8BE-4248-8FB5-75440150FB7F}">
      <dgm:prSet/>
      <dgm:spPr/>
      <dgm:t>
        <a:bodyPr/>
        <a:lstStyle/>
        <a:p>
          <a:endParaRPr lang="zh-CN" altLang="en-US"/>
        </a:p>
      </dgm:t>
    </dgm:pt>
    <dgm:pt modelId="{5527D752-0EBC-4FA7-8FEC-9B9367F3567D}" type="pres">
      <dgm:prSet presAssocID="{F0773223-84F2-4B6F-B775-B506041393A0}" presName="theList" presStyleCnt="0">
        <dgm:presLayoutVars>
          <dgm:dir/>
          <dgm:animLvl val="lvl"/>
          <dgm:resizeHandles val="exact"/>
        </dgm:presLayoutVars>
      </dgm:prSet>
      <dgm:spPr/>
    </dgm:pt>
    <dgm:pt modelId="{5DD5ED51-5B97-4647-B4B6-2F1E1E294F01}" type="pres">
      <dgm:prSet presAssocID="{E0D5DBD3-222A-42D1-8CD1-DCB517E42F9C}" presName="compNode" presStyleCnt="0"/>
      <dgm:spPr/>
    </dgm:pt>
    <dgm:pt modelId="{79B972BE-CB7D-4CF4-9A4B-FA3F362C0EA8}" type="pres">
      <dgm:prSet presAssocID="{E0D5DBD3-222A-42D1-8CD1-DCB517E42F9C}" presName="aNode" presStyleLbl="bgShp" presStyleIdx="0" presStyleCnt="3"/>
      <dgm:spPr/>
    </dgm:pt>
    <dgm:pt modelId="{2501873B-29A2-4E70-9465-7CFE9D4ACC8A}" type="pres">
      <dgm:prSet presAssocID="{E0D5DBD3-222A-42D1-8CD1-DCB517E42F9C}" presName="textNode" presStyleLbl="bgShp" presStyleIdx="0" presStyleCnt="3"/>
      <dgm:spPr/>
    </dgm:pt>
    <dgm:pt modelId="{39962787-DF3E-4E37-9396-D104A1F4EE12}" type="pres">
      <dgm:prSet presAssocID="{E0D5DBD3-222A-42D1-8CD1-DCB517E42F9C}" presName="compChildNode" presStyleCnt="0"/>
      <dgm:spPr/>
    </dgm:pt>
    <dgm:pt modelId="{A54717CD-2F5E-468F-B81F-EC997728358D}" type="pres">
      <dgm:prSet presAssocID="{E0D5DBD3-222A-42D1-8CD1-DCB517E42F9C}" presName="theInnerList" presStyleCnt="0"/>
      <dgm:spPr/>
    </dgm:pt>
    <dgm:pt modelId="{C6ED3858-403D-4A76-8442-0CC4A3F7C420}" type="pres">
      <dgm:prSet presAssocID="{2814C80B-6112-4E24-B290-39D11E0E0705}" presName="childNode" presStyleLbl="node1" presStyleIdx="0" presStyleCnt="7">
        <dgm:presLayoutVars>
          <dgm:bulletEnabled val="1"/>
        </dgm:presLayoutVars>
      </dgm:prSet>
      <dgm:spPr/>
    </dgm:pt>
    <dgm:pt modelId="{03A19C8E-7EFE-455C-9DDA-DB6D4DC0ED74}" type="pres">
      <dgm:prSet presAssocID="{2814C80B-6112-4E24-B290-39D11E0E0705}" presName="aSpace2" presStyleCnt="0"/>
      <dgm:spPr/>
    </dgm:pt>
    <dgm:pt modelId="{92E8A0A4-3CE4-4F33-9924-83B628D514D0}" type="pres">
      <dgm:prSet presAssocID="{E39E9F45-4579-488A-B4B2-9F3AC067936F}" presName="childNode" presStyleLbl="node1" presStyleIdx="1" presStyleCnt="7">
        <dgm:presLayoutVars>
          <dgm:bulletEnabled val="1"/>
        </dgm:presLayoutVars>
      </dgm:prSet>
      <dgm:spPr/>
    </dgm:pt>
    <dgm:pt modelId="{B04A47AF-7F6B-4525-BB2B-55F41847F38C}" type="pres">
      <dgm:prSet presAssocID="{E0D5DBD3-222A-42D1-8CD1-DCB517E42F9C}" presName="aSpace" presStyleCnt="0"/>
      <dgm:spPr/>
    </dgm:pt>
    <dgm:pt modelId="{C4CB0B03-D0D7-42D4-8486-8E23188FB6F3}" type="pres">
      <dgm:prSet presAssocID="{6524CE21-BA7A-47BE-8B82-66705AE310DA}" presName="compNode" presStyleCnt="0"/>
      <dgm:spPr/>
    </dgm:pt>
    <dgm:pt modelId="{BE8DE7D7-AF0A-4204-A493-55E62F5AE8A4}" type="pres">
      <dgm:prSet presAssocID="{6524CE21-BA7A-47BE-8B82-66705AE310DA}" presName="aNode" presStyleLbl="bgShp" presStyleIdx="1" presStyleCnt="3"/>
      <dgm:spPr/>
    </dgm:pt>
    <dgm:pt modelId="{E0E40192-DD04-44C1-BFEE-BD913621BD1A}" type="pres">
      <dgm:prSet presAssocID="{6524CE21-BA7A-47BE-8B82-66705AE310DA}" presName="textNode" presStyleLbl="bgShp" presStyleIdx="1" presStyleCnt="3"/>
      <dgm:spPr/>
    </dgm:pt>
    <dgm:pt modelId="{0F1D1CAA-271C-4CF0-A1BE-3AAD6F781EAC}" type="pres">
      <dgm:prSet presAssocID="{6524CE21-BA7A-47BE-8B82-66705AE310DA}" presName="compChildNode" presStyleCnt="0"/>
      <dgm:spPr/>
    </dgm:pt>
    <dgm:pt modelId="{0781C263-E3D9-426D-ABC5-6671FC2B4D97}" type="pres">
      <dgm:prSet presAssocID="{6524CE21-BA7A-47BE-8B82-66705AE310DA}" presName="theInnerList" presStyleCnt="0"/>
      <dgm:spPr/>
    </dgm:pt>
    <dgm:pt modelId="{ED71E14C-CE85-40BE-AC0A-3AC8D88AF572}" type="pres">
      <dgm:prSet presAssocID="{47B6A5C9-CEA1-483A-A64D-74ED616CF92D}" presName="childNode" presStyleLbl="node1" presStyleIdx="2" presStyleCnt="7">
        <dgm:presLayoutVars>
          <dgm:bulletEnabled val="1"/>
        </dgm:presLayoutVars>
      </dgm:prSet>
      <dgm:spPr/>
    </dgm:pt>
    <dgm:pt modelId="{22A0114D-A70C-49E9-B256-B3DF72DBE9B4}" type="pres">
      <dgm:prSet presAssocID="{47B6A5C9-CEA1-483A-A64D-74ED616CF92D}" presName="aSpace2" presStyleCnt="0"/>
      <dgm:spPr/>
    </dgm:pt>
    <dgm:pt modelId="{AB5CB138-C3DF-41E5-BBFC-A3F0B2D92E68}" type="pres">
      <dgm:prSet presAssocID="{0AB0BBC0-B194-4B77-9DFA-255EAD5EAE40}" presName="childNode" presStyleLbl="node1" presStyleIdx="3" presStyleCnt="7">
        <dgm:presLayoutVars>
          <dgm:bulletEnabled val="1"/>
        </dgm:presLayoutVars>
      </dgm:prSet>
      <dgm:spPr/>
    </dgm:pt>
    <dgm:pt modelId="{B5065D9D-A5C3-442D-909F-76A48D9C7419}" type="pres">
      <dgm:prSet presAssocID="{0AB0BBC0-B194-4B77-9DFA-255EAD5EAE40}" presName="aSpace2" presStyleCnt="0"/>
      <dgm:spPr/>
    </dgm:pt>
    <dgm:pt modelId="{695CD962-D05F-4C57-93CC-3DB00432FF2C}" type="pres">
      <dgm:prSet presAssocID="{00E0C48B-DB91-4434-AC5D-1B6FFF7CEB1B}" presName="childNode" presStyleLbl="node1" presStyleIdx="4" presStyleCnt="7">
        <dgm:presLayoutVars>
          <dgm:bulletEnabled val="1"/>
        </dgm:presLayoutVars>
      </dgm:prSet>
      <dgm:spPr/>
    </dgm:pt>
    <dgm:pt modelId="{13C20EE8-5A7D-49C3-BB24-F4D069F50ED2}" type="pres">
      <dgm:prSet presAssocID="{6524CE21-BA7A-47BE-8B82-66705AE310DA}" presName="aSpace" presStyleCnt="0"/>
      <dgm:spPr/>
    </dgm:pt>
    <dgm:pt modelId="{0E8F9610-8D99-485C-A093-890A85E34B73}" type="pres">
      <dgm:prSet presAssocID="{78468E3A-DDE4-40E7-AA70-25C252D1C400}" presName="compNode" presStyleCnt="0"/>
      <dgm:spPr/>
    </dgm:pt>
    <dgm:pt modelId="{4E7C82BF-82D1-4E81-A0BD-BFA57E218619}" type="pres">
      <dgm:prSet presAssocID="{78468E3A-DDE4-40E7-AA70-25C252D1C400}" presName="aNode" presStyleLbl="bgShp" presStyleIdx="2" presStyleCnt="3"/>
      <dgm:spPr/>
    </dgm:pt>
    <dgm:pt modelId="{3050BF03-E5DF-4BBD-8C71-46012819ECEF}" type="pres">
      <dgm:prSet presAssocID="{78468E3A-DDE4-40E7-AA70-25C252D1C400}" presName="textNode" presStyleLbl="bgShp" presStyleIdx="2" presStyleCnt="3"/>
      <dgm:spPr/>
    </dgm:pt>
    <dgm:pt modelId="{3D5DEA1B-2D2F-4B27-8359-FCED75380B3C}" type="pres">
      <dgm:prSet presAssocID="{78468E3A-DDE4-40E7-AA70-25C252D1C400}" presName="compChildNode" presStyleCnt="0"/>
      <dgm:spPr/>
    </dgm:pt>
    <dgm:pt modelId="{F34A97D8-48FD-4B84-9C88-BD64F5B04899}" type="pres">
      <dgm:prSet presAssocID="{78468E3A-DDE4-40E7-AA70-25C252D1C400}" presName="theInnerList" presStyleCnt="0"/>
      <dgm:spPr/>
    </dgm:pt>
    <dgm:pt modelId="{E1D4C015-4383-43FB-8371-572F9475D01D}" type="pres">
      <dgm:prSet presAssocID="{DDC508FA-2105-480C-B620-78F2CC2CD71D}" presName="childNode" presStyleLbl="node1" presStyleIdx="5" presStyleCnt="7">
        <dgm:presLayoutVars>
          <dgm:bulletEnabled val="1"/>
        </dgm:presLayoutVars>
      </dgm:prSet>
      <dgm:spPr/>
    </dgm:pt>
    <dgm:pt modelId="{8349B4AA-A3D6-4DCF-B039-EAAB89D4EAC3}" type="pres">
      <dgm:prSet presAssocID="{DDC508FA-2105-480C-B620-78F2CC2CD71D}" presName="aSpace2" presStyleCnt="0"/>
      <dgm:spPr/>
    </dgm:pt>
    <dgm:pt modelId="{B49D6B10-A59F-4526-936B-8322D23012D7}" type="pres">
      <dgm:prSet presAssocID="{DED5DE98-2839-4596-AA8F-D05481239281}" presName="childNode" presStyleLbl="node1" presStyleIdx="6" presStyleCnt="7">
        <dgm:presLayoutVars>
          <dgm:bulletEnabled val="1"/>
        </dgm:presLayoutVars>
      </dgm:prSet>
      <dgm:spPr/>
    </dgm:pt>
  </dgm:ptLst>
  <dgm:cxnLst>
    <dgm:cxn modelId="{F1870202-E1FF-40C0-A95F-383448D705E6}" type="presOf" srcId="{00E0C48B-DB91-4434-AC5D-1B6FFF7CEB1B}" destId="{695CD962-D05F-4C57-93CC-3DB00432FF2C}" srcOrd="0" destOrd="0" presId="urn:microsoft.com/office/officeart/2005/8/layout/lProcess2"/>
    <dgm:cxn modelId="{A116F708-B8BE-4248-8FB5-75440150FB7F}" srcId="{6524CE21-BA7A-47BE-8B82-66705AE310DA}" destId="{00E0C48B-DB91-4434-AC5D-1B6FFF7CEB1B}" srcOrd="2" destOrd="0" parTransId="{EA3CAFB6-8333-4A31-893C-954E9010DA10}" sibTransId="{B1F4FF15-12B5-4A65-BE1B-7B60B5CD2925}"/>
    <dgm:cxn modelId="{E98DA50A-D0B1-41AA-847A-486C7DD11C4E}" type="presOf" srcId="{2814C80B-6112-4E24-B290-39D11E0E0705}" destId="{C6ED3858-403D-4A76-8442-0CC4A3F7C420}" srcOrd="0" destOrd="0" presId="urn:microsoft.com/office/officeart/2005/8/layout/lProcess2"/>
    <dgm:cxn modelId="{DA8F120F-8F13-475F-8DCB-B822BFC959DE}" type="presOf" srcId="{6524CE21-BA7A-47BE-8B82-66705AE310DA}" destId="{E0E40192-DD04-44C1-BFEE-BD913621BD1A}" srcOrd="1" destOrd="0" presId="urn:microsoft.com/office/officeart/2005/8/layout/lProcess2"/>
    <dgm:cxn modelId="{1C900B18-29BD-47D5-AE49-2AABA2E4536F}" srcId="{F0773223-84F2-4B6F-B775-B506041393A0}" destId="{78468E3A-DDE4-40E7-AA70-25C252D1C400}" srcOrd="2" destOrd="0" parTransId="{812EC5B8-CF37-4592-8C80-9D3381DF9F12}" sibTransId="{4D3CE010-9005-4F20-8334-CB468B073AC6}"/>
    <dgm:cxn modelId="{F1562818-7FDB-41CD-A5C2-2BC7BE7A2F79}" srcId="{6524CE21-BA7A-47BE-8B82-66705AE310DA}" destId="{0AB0BBC0-B194-4B77-9DFA-255EAD5EAE40}" srcOrd="1" destOrd="0" parTransId="{AD75C581-B59B-4E6A-B86E-0193D4575B4A}" sibTransId="{46DD92FD-FBB6-485D-AE7C-5CE6A6B86E55}"/>
    <dgm:cxn modelId="{E56F1A27-F27E-41A5-ABFF-E524A809B477}" type="presOf" srcId="{F0773223-84F2-4B6F-B775-B506041393A0}" destId="{5527D752-0EBC-4FA7-8FEC-9B9367F3567D}" srcOrd="0" destOrd="0" presId="urn:microsoft.com/office/officeart/2005/8/layout/lProcess2"/>
    <dgm:cxn modelId="{B625832B-5860-48CE-8D43-6B7BAA64C346}" srcId="{F0773223-84F2-4B6F-B775-B506041393A0}" destId="{E0D5DBD3-222A-42D1-8CD1-DCB517E42F9C}" srcOrd="0" destOrd="0" parTransId="{5A99C45A-28BD-41C5-8676-284A988C7D28}" sibTransId="{7B9B561D-D068-46DE-9F5B-3E172B8B6F5A}"/>
    <dgm:cxn modelId="{4158B437-6D52-4B1F-9C5C-31FF4624896D}" srcId="{78468E3A-DDE4-40E7-AA70-25C252D1C400}" destId="{DDC508FA-2105-480C-B620-78F2CC2CD71D}" srcOrd="0" destOrd="0" parTransId="{26B8064A-0CD2-439A-9318-3D2D0A4E82C6}" sibTransId="{6291C83C-D584-4997-9E9B-D32AF0A25111}"/>
    <dgm:cxn modelId="{6DBAE764-FA3D-45BC-A442-990CB994E98A}" srcId="{E0D5DBD3-222A-42D1-8CD1-DCB517E42F9C}" destId="{2814C80B-6112-4E24-B290-39D11E0E0705}" srcOrd="0" destOrd="0" parTransId="{208026AF-24B7-41BC-9BE7-135A8087D43D}" sibTransId="{54A88829-157C-41AB-93C1-72E422E8F099}"/>
    <dgm:cxn modelId="{4403D249-280A-4601-BFF2-D07507AAACEA}" srcId="{E0D5DBD3-222A-42D1-8CD1-DCB517E42F9C}" destId="{E39E9F45-4579-488A-B4B2-9F3AC067936F}" srcOrd="1" destOrd="0" parTransId="{E685DB44-8DB4-4E12-88E7-5ABF41D3A665}" sibTransId="{9A8C3A97-EE45-4796-8770-31291D335226}"/>
    <dgm:cxn modelId="{F7914E51-83E4-4494-92F8-C579AB3E741C}" type="presOf" srcId="{DED5DE98-2839-4596-AA8F-D05481239281}" destId="{B49D6B10-A59F-4526-936B-8322D23012D7}" srcOrd="0" destOrd="0" presId="urn:microsoft.com/office/officeart/2005/8/layout/lProcess2"/>
    <dgm:cxn modelId="{C32A9A75-34E0-4525-B38C-095DC50AB435}" type="presOf" srcId="{78468E3A-DDE4-40E7-AA70-25C252D1C400}" destId="{3050BF03-E5DF-4BBD-8C71-46012819ECEF}" srcOrd="1" destOrd="0" presId="urn:microsoft.com/office/officeart/2005/8/layout/lProcess2"/>
    <dgm:cxn modelId="{3DE10579-F6D0-4502-A76B-E365410C632A}" type="presOf" srcId="{E39E9F45-4579-488A-B4B2-9F3AC067936F}" destId="{92E8A0A4-3CE4-4F33-9924-83B628D514D0}" srcOrd="0" destOrd="0" presId="urn:microsoft.com/office/officeart/2005/8/layout/lProcess2"/>
    <dgm:cxn modelId="{D1FE5779-BB18-4507-9782-576D330E1ADF}" srcId="{78468E3A-DDE4-40E7-AA70-25C252D1C400}" destId="{DED5DE98-2839-4596-AA8F-D05481239281}" srcOrd="1" destOrd="0" parTransId="{6B7AFDFF-6254-447C-9745-E1F95A3B6DAF}" sibTransId="{676EC344-CC2A-4F45-A359-935C4697E23D}"/>
    <dgm:cxn modelId="{87C35A85-4B52-4945-B879-919861835A11}" type="presOf" srcId="{78468E3A-DDE4-40E7-AA70-25C252D1C400}" destId="{4E7C82BF-82D1-4E81-A0BD-BFA57E218619}" srcOrd="0" destOrd="0" presId="urn:microsoft.com/office/officeart/2005/8/layout/lProcess2"/>
    <dgm:cxn modelId="{1F2CE68D-D6F6-4987-8B05-DFD9AF18CBDB}" type="presOf" srcId="{E0D5DBD3-222A-42D1-8CD1-DCB517E42F9C}" destId="{2501873B-29A2-4E70-9465-7CFE9D4ACC8A}" srcOrd="1" destOrd="0" presId="urn:microsoft.com/office/officeart/2005/8/layout/lProcess2"/>
    <dgm:cxn modelId="{B478A18F-EC25-4A5D-8D5A-4BF0CA3D2E2F}" type="presOf" srcId="{6524CE21-BA7A-47BE-8B82-66705AE310DA}" destId="{BE8DE7D7-AF0A-4204-A493-55E62F5AE8A4}" srcOrd="0" destOrd="0" presId="urn:microsoft.com/office/officeart/2005/8/layout/lProcess2"/>
    <dgm:cxn modelId="{E8C0C395-2D7C-42CC-81A4-DB2E815EFD23}" type="presOf" srcId="{DDC508FA-2105-480C-B620-78F2CC2CD71D}" destId="{E1D4C015-4383-43FB-8371-572F9475D01D}" srcOrd="0" destOrd="0" presId="urn:microsoft.com/office/officeart/2005/8/layout/lProcess2"/>
    <dgm:cxn modelId="{46EEE7B6-5020-4FBF-B2DD-AE5EB76B03B5}" type="presOf" srcId="{47B6A5C9-CEA1-483A-A64D-74ED616CF92D}" destId="{ED71E14C-CE85-40BE-AC0A-3AC8D88AF572}" srcOrd="0" destOrd="0" presId="urn:microsoft.com/office/officeart/2005/8/layout/lProcess2"/>
    <dgm:cxn modelId="{2CD7BBBE-61D7-417B-BFA6-2CB44AFCE61C}" srcId="{6524CE21-BA7A-47BE-8B82-66705AE310DA}" destId="{47B6A5C9-CEA1-483A-A64D-74ED616CF92D}" srcOrd="0" destOrd="0" parTransId="{6552C23B-AEB0-469C-997D-EAC2FF21F49A}" sibTransId="{473B2BE6-8CDC-4876-9FD2-D1237995FC2A}"/>
    <dgm:cxn modelId="{AE049FD6-D53D-4B39-84C7-6801BBFB397A}" type="presOf" srcId="{0AB0BBC0-B194-4B77-9DFA-255EAD5EAE40}" destId="{AB5CB138-C3DF-41E5-BBFC-A3F0B2D92E68}" srcOrd="0" destOrd="0" presId="urn:microsoft.com/office/officeart/2005/8/layout/lProcess2"/>
    <dgm:cxn modelId="{7DA81CE0-5370-4573-A823-CF2B048BF33F}" srcId="{F0773223-84F2-4B6F-B775-B506041393A0}" destId="{6524CE21-BA7A-47BE-8B82-66705AE310DA}" srcOrd="1" destOrd="0" parTransId="{6B15674F-1B4D-4FD6-94C1-84E85B778E81}" sibTransId="{CC4C048D-A2BB-41E8-89D6-1CBB1AF191FE}"/>
    <dgm:cxn modelId="{B3912CE8-13BD-4DB1-9B10-16CE7800FBFD}" type="presOf" srcId="{E0D5DBD3-222A-42D1-8CD1-DCB517E42F9C}" destId="{79B972BE-CB7D-4CF4-9A4B-FA3F362C0EA8}" srcOrd="0" destOrd="0" presId="urn:microsoft.com/office/officeart/2005/8/layout/lProcess2"/>
    <dgm:cxn modelId="{B43E1F64-079A-4018-9EBE-BE3340F61279}" type="presParOf" srcId="{5527D752-0EBC-4FA7-8FEC-9B9367F3567D}" destId="{5DD5ED51-5B97-4647-B4B6-2F1E1E294F01}" srcOrd="0" destOrd="0" presId="urn:microsoft.com/office/officeart/2005/8/layout/lProcess2"/>
    <dgm:cxn modelId="{CAC0AE01-BD05-4916-9137-84ED93383071}" type="presParOf" srcId="{5DD5ED51-5B97-4647-B4B6-2F1E1E294F01}" destId="{79B972BE-CB7D-4CF4-9A4B-FA3F362C0EA8}" srcOrd="0" destOrd="0" presId="urn:microsoft.com/office/officeart/2005/8/layout/lProcess2"/>
    <dgm:cxn modelId="{C7F843CF-C4B0-4E67-A9C4-DBE0422A20B7}" type="presParOf" srcId="{5DD5ED51-5B97-4647-B4B6-2F1E1E294F01}" destId="{2501873B-29A2-4E70-9465-7CFE9D4ACC8A}" srcOrd="1" destOrd="0" presId="urn:microsoft.com/office/officeart/2005/8/layout/lProcess2"/>
    <dgm:cxn modelId="{E4595775-91DB-4E10-B8B3-2C4FA29EC223}" type="presParOf" srcId="{5DD5ED51-5B97-4647-B4B6-2F1E1E294F01}" destId="{39962787-DF3E-4E37-9396-D104A1F4EE12}" srcOrd="2" destOrd="0" presId="urn:microsoft.com/office/officeart/2005/8/layout/lProcess2"/>
    <dgm:cxn modelId="{46045B92-78C1-4A88-894D-D982C478025F}" type="presParOf" srcId="{39962787-DF3E-4E37-9396-D104A1F4EE12}" destId="{A54717CD-2F5E-468F-B81F-EC997728358D}" srcOrd="0" destOrd="0" presId="urn:microsoft.com/office/officeart/2005/8/layout/lProcess2"/>
    <dgm:cxn modelId="{706E4BC3-2881-4F26-82DA-9A76E0B2C1B7}" type="presParOf" srcId="{A54717CD-2F5E-468F-B81F-EC997728358D}" destId="{C6ED3858-403D-4A76-8442-0CC4A3F7C420}" srcOrd="0" destOrd="0" presId="urn:microsoft.com/office/officeart/2005/8/layout/lProcess2"/>
    <dgm:cxn modelId="{D644EF18-3D9A-4C06-AC9C-0394A6DF3854}" type="presParOf" srcId="{A54717CD-2F5E-468F-B81F-EC997728358D}" destId="{03A19C8E-7EFE-455C-9DDA-DB6D4DC0ED74}" srcOrd="1" destOrd="0" presId="urn:microsoft.com/office/officeart/2005/8/layout/lProcess2"/>
    <dgm:cxn modelId="{5EA722D3-06C3-4718-BCFA-B1E8A986E1A8}" type="presParOf" srcId="{A54717CD-2F5E-468F-B81F-EC997728358D}" destId="{92E8A0A4-3CE4-4F33-9924-83B628D514D0}" srcOrd="2" destOrd="0" presId="urn:microsoft.com/office/officeart/2005/8/layout/lProcess2"/>
    <dgm:cxn modelId="{3F503254-8732-47EE-8278-6C62C31DBD75}" type="presParOf" srcId="{5527D752-0EBC-4FA7-8FEC-9B9367F3567D}" destId="{B04A47AF-7F6B-4525-BB2B-55F41847F38C}" srcOrd="1" destOrd="0" presId="urn:microsoft.com/office/officeart/2005/8/layout/lProcess2"/>
    <dgm:cxn modelId="{D0C7E497-C79C-47C8-B479-AB29E30B6754}" type="presParOf" srcId="{5527D752-0EBC-4FA7-8FEC-9B9367F3567D}" destId="{C4CB0B03-D0D7-42D4-8486-8E23188FB6F3}" srcOrd="2" destOrd="0" presId="urn:microsoft.com/office/officeart/2005/8/layout/lProcess2"/>
    <dgm:cxn modelId="{46889209-0DE4-48C7-A95B-7941D7217C15}" type="presParOf" srcId="{C4CB0B03-D0D7-42D4-8486-8E23188FB6F3}" destId="{BE8DE7D7-AF0A-4204-A493-55E62F5AE8A4}" srcOrd="0" destOrd="0" presId="urn:microsoft.com/office/officeart/2005/8/layout/lProcess2"/>
    <dgm:cxn modelId="{E0EB937C-5854-422F-A0AD-8D6067836E6C}" type="presParOf" srcId="{C4CB0B03-D0D7-42D4-8486-8E23188FB6F3}" destId="{E0E40192-DD04-44C1-BFEE-BD913621BD1A}" srcOrd="1" destOrd="0" presId="urn:microsoft.com/office/officeart/2005/8/layout/lProcess2"/>
    <dgm:cxn modelId="{C7E47BD4-D7F2-496A-AA22-81404A942CB5}" type="presParOf" srcId="{C4CB0B03-D0D7-42D4-8486-8E23188FB6F3}" destId="{0F1D1CAA-271C-4CF0-A1BE-3AAD6F781EAC}" srcOrd="2" destOrd="0" presId="urn:microsoft.com/office/officeart/2005/8/layout/lProcess2"/>
    <dgm:cxn modelId="{8236BA96-77B3-4C93-AA72-60D1223CB318}" type="presParOf" srcId="{0F1D1CAA-271C-4CF0-A1BE-3AAD6F781EAC}" destId="{0781C263-E3D9-426D-ABC5-6671FC2B4D97}" srcOrd="0" destOrd="0" presId="urn:microsoft.com/office/officeart/2005/8/layout/lProcess2"/>
    <dgm:cxn modelId="{71A88FD0-EC96-4323-B598-E9C61424C9F6}" type="presParOf" srcId="{0781C263-E3D9-426D-ABC5-6671FC2B4D97}" destId="{ED71E14C-CE85-40BE-AC0A-3AC8D88AF572}" srcOrd="0" destOrd="0" presId="urn:microsoft.com/office/officeart/2005/8/layout/lProcess2"/>
    <dgm:cxn modelId="{930C62C2-B3DD-4F2C-8709-B7E9847AA835}" type="presParOf" srcId="{0781C263-E3D9-426D-ABC5-6671FC2B4D97}" destId="{22A0114D-A70C-49E9-B256-B3DF72DBE9B4}" srcOrd="1" destOrd="0" presId="urn:microsoft.com/office/officeart/2005/8/layout/lProcess2"/>
    <dgm:cxn modelId="{F38BD443-B7DF-4E71-BBFE-BA1F2CB74148}" type="presParOf" srcId="{0781C263-E3D9-426D-ABC5-6671FC2B4D97}" destId="{AB5CB138-C3DF-41E5-BBFC-A3F0B2D92E68}" srcOrd="2" destOrd="0" presId="urn:microsoft.com/office/officeart/2005/8/layout/lProcess2"/>
    <dgm:cxn modelId="{FA19D2F1-70AA-4532-95F3-D6F195EBFDB6}" type="presParOf" srcId="{0781C263-E3D9-426D-ABC5-6671FC2B4D97}" destId="{B5065D9D-A5C3-442D-909F-76A48D9C7419}" srcOrd="3" destOrd="0" presId="urn:microsoft.com/office/officeart/2005/8/layout/lProcess2"/>
    <dgm:cxn modelId="{78215CFF-FF97-4022-8EE3-B2E5DBCE5CC7}" type="presParOf" srcId="{0781C263-E3D9-426D-ABC5-6671FC2B4D97}" destId="{695CD962-D05F-4C57-93CC-3DB00432FF2C}" srcOrd="4" destOrd="0" presId="urn:microsoft.com/office/officeart/2005/8/layout/lProcess2"/>
    <dgm:cxn modelId="{CBD0F07F-F119-403C-BAC7-6E73193C5A11}" type="presParOf" srcId="{5527D752-0EBC-4FA7-8FEC-9B9367F3567D}" destId="{13C20EE8-5A7D-49C3-BB24-F4D069F50ED2}" srcOrd="3" destOrd="0" presId="urn:microsoft.com/office/officeart/2005/8/layout/lProcess2"/>
    <dgm:cxn modelId="{4F45D425-D283-4AEC-8ED0-1FEE2392BBEB}" type="presParOf" srcId="{5527D752-0EBC-4FA7-8FEC-9B9367F3567D}" destId="{0E8F9610-8D99-485C-A093-890A85E34B73}" srcOrd="4" destOrd="0" presId="urn:microsoft.com/office/officeart/2005/8/layout/lProcess2"/>
    <dgm:cxn modelId="{1A6D55C9-5B49-4620-8B3C-39CF39206F39}" type="presParOf" srcId="{0E8F9610-8D99-485C-A093-890A85E34B73}" destId="{4E7C82BF-82D1-4E81-A0BD-BFA57E218619}" srcOrd="0" destOrd="0" presId="urn:microsoft.com/office/officeart/2005/8/layout/lProcess2"/>
    <dgm:cxn modelId="{F6967C49-251B-4506-98D7-720E3C0634D5}" type="presParOf" srcId="{0E8F9610-8D99-485C-A093-890A85E34B73}" destId="{3050BF03-E5DF-4BBD-8C71-46012819ECEF}" srcOrd="1" destOrd="0" presId="urn:microsoft.com/office/officeart/2005/8/layout/lProcess2"/>
    <dgm:cxn modelId="{C8989D0B-AB5F-4C86-8C0C-EC19C91B2E67}" type="presParOf" srcId="{0E8F9610-8D99-485C-A093-890A85E34B73}" destId="{3D5DEA1B-2D2F-4B27-8359-FCED75380B3C}" srcOrd="2" destOrd="0" presId="urn:microsoft.com/office/officeart/2005/8/layout/lProcess2"/>
    <dgm:cxn modelId="{D5668742-02A3-42A3-A5F7-8ADDAD6AF370}" type="presParOf" srcId="{3D5DEA1B-2D2F-4B27-8359-FCED75380B3C}" destId="{F34A97D8-48FD-4B84-9C88-BD64F5B04899}" srcOrd="0" destOrd="0" presId="urn:microsoft.com/office/officeart/2005/8/layout/lProcess2"/>
    <dgm:cxn modelId="{2F0BFA78-5238-4519-99E1-964023C589A9}" type="presParOf" srcId="{F34A97D8-48FD-4B84-9C88-BD64F5B04899}" destId="{E1D4C015-4383-43FB-8371-572F9475D01D}" srcOrd="0" destOrd="0" presId="urn:microsoft.com/office/officeart/2005/8/layout/lProcess2"/>
    <dgm:cxn modelId="{55D3855A-9DCE-481B-88EF-439C270BA3A6}" type="presParOf" srcId="{F34A97D8-48FD-4B84-9C88-BD64F5B04899}" destId="{8349B4AA-A3D6-4DCF-B039-EAAB89D4EAC3}" srcOrd="1" destOrd="0" presId="urn:microsoft.com/office/officeart/2005/8/layout/lProcess2"/>
    <dgm:cxn modelId="{EA651726-E156-46A6-90A6-DCCE9486D10B}" type="presParOf" srcId="{F34A97D8-48FD-4B84-9C88-BD64F5B04899}" destId="{B49D6B10-A59F-4526-936B-8322D23012D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、类比估算</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、参数估算</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三点估算</a:t>
          </a:r>
          <a:endParaRPr lang="zh-CN"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储备分析</a:t>
          </a:r>
          <a:endParaRPr lang="zh-CN"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zh-CN" sz="2000" dirty="0">
              <a:solidFill>
                <a:prstClr val="white"/>
              </a:solidFill>
              <a:latin typeface="Franklin Gothic Medium"/>
              <a:ea typeface="微软雅黑"/>
              <a:cs typeface="+mn-cs"/>
            </a:rPr>
            <a:t>活动持续时间估算</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1</a:t>
          </a:r>
          <a:r>
            <a:rPr lang="zh-CN" altLang="zh-CN" sz="1800" b="1" kern="1200" dirty="0">
              <a:solidFill>
                <a:srgbClr val="FFC000"/>
              </a:solidFill>
              <a:latin typeface="Franklin Gothic Medium"/>
              <a:ea typeface="微软雅黑"/>
              <a:cs typeface="+mn-cs"/>
            </a:rPr>
            <a:t>、类比估算</a:t>
          </a:r>
          <a:endParaRPr lang="en-US" altLang="zh-CN" sz="1800" b="1" kern="1200" dirty="0">
            <a:solidFill>
              <a:srgbClr val="FFC000"/>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、参数估算</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三点估算</a:t>
          </a:r>
          <a:endParaRPr lang="zh-CN"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储备分析</a:t>
          </a:r>
          <a:endParaRPr lang="zh-CN"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zh-CN" sz="2000" dirty="0">
              <a:solidFill>
                <a:prstClr val="white"/>
              </a:solidFill>
              <a:latin typeface="Franklin Gothic Medium"/>
              <a:ea typeface="微软雅黑"/>
              <a:cs typeface="+mn-cs"/>
            </a:rPr>
            <a:t>活动持续时间估算</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、类比估算</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2</a:t>
          </a:r>
          <a:r>
            <a:rPr lang="zh-CN" altLang="zh-CN" sz="1800" b="1" kern="1200" dirty="0">
              <a:solidFill>
                <a:srgbClr val="FFC000"/>
              </a:solidFill>
              <a:latin typeface="Franklin Gothic Medium"/>
              <a:ea typeface="微软雅黑"/>
              <a:cs typeface="+mn-cs"/>
            </a:rPr>
            <a:t>、参数估算</a:t>
          </a:r>
          <a:endParaRPr lang="en-US" altLang="zh-CN" sz="1800" b="1" kern="1200" dirty="0">
            <a:solidFill>
              <a:srgbClr val="FFC000"/>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3</a:t>
          </a:r>
          <a:r>
            <a:rPr lang="zh-CN" altLang="zh-CN" sz="1800" b="1" kern="1200" dirty="0">
              <a:solidFill>
                <a:srgbClr val="FFC000"/>
              </a:solidFill>
              <a:latin typeface="Franklin Gothic Medium"/>
              <a:ea typeface="微软雅黑"/>
              <a:cs typeface="+mn-cs"/>
            </a:rPr>
            <a:t>、</a:t>
          </a:r>
          <a:r>
            <a:rPr lang="zh-CN" altLang="en-US" sz="1800" b="1" kern="1200" dirty="0">
              <a:solidFill>
                <a:srgbClr val="FFC000"/>
              </a:solidFill>
            </a:rPr>
            <a:t>三点估算</a:t>
          </a:r>
          <a:endParaRPr lang="zh-CN" altLang="zh-CN" sz="1800" b="1" kern="1200" dirty="0">
            <a:solidFill>
              <a:srgbClr val="FFC000"/>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4</a:t>
          </a:r>
          <a:r>
            <a:rPr lang="zh-CN" altLang="zh-CN" sz="1800" b="1" kern="1200" dirty="0">
              <a:solidFill>
                <a:srgbClr val="FFC000"/>
              </a:solidFill>
              <a:latin typeface="Franklin Gothic Medium"/>
              <a:ea typeface="微软雅黑"/>
              <a:cs typeface="+mn-cs"/>
            </a:rPr>
            <a:t>、</a:t>
          </a:r>
          <a:r>
            <a:rPr lang="zh-CN" altLang="en-US" sz="1800" b="1" kern="1200" dirty="0">
              <a:solidFill>
                <a:srgbClr val="FFC000"/>
              </a:solidFill>
            </a:rPr>
            <a:t>储备分析</a:t>
          </a:r>
          <a:endParaRPr lang="zh-CN" altLang="zh-CN" sz="1800" b="1" kern="1200" dirty="0">
            <a:solidFill>
              <a:srgbClr val="FFC000"/>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zh-CN" sz="2000" dirty="0">
              <a:solidFill>
                <a:prstClr val="white"/>
              </a:solidFill>
              <a:latin typeface="Franklin Gothic Medium"/>
              <a:ea typeface="微软雅黑"/>
              <a:cs typeface="+mn-cs"/>
            </a:rPr>
            <a:t>活动持续时间估算</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、类比估算</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、参数估算</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三点估算</a:t>
          </a:r>
          <a:endParaRPr lang="zh-CN"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储备分析</a:t>
          </a:r>
          <a:endParaRPr lang="zh-CN"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zh-CN" sz="2000" b="1" dirty="0">
              <a:solidFill>
                <a:srgbClr val="FFC000"/>
              </a:solidFill>
              <a:latin typeface="Franklin Gothic Medium"/>
              <a:ea typeface="微软雅黑"/>
              <a:cs typeface="+mn-cs"/>
            </a:rPr>
            <a:t>活动持续时间估算</a:t>
          </a:r>
          <a:endParaRPr lang="zh-CN" altLang="en-US" sz="2000" b="1"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773223-84F2-4B6F-B775-B506041393A0}" type="doc">
      <dgm:prSet loTypeId="urn:microsoft.com/office/officeart/2005/8/layout/lProcess2" loCatId="list" qsTypeId="urn:microsoft.com/office/officeart/2005/8/quickstyle/simple2" qsCatId="simple" csTypeId="urn:microsoft.com/office/officeart/2005/8/colors/colorful4" csCatId="colorful" phldr="1"/>
      <dgm:spPr/>
      <dgm:t>
        <a:bodyPr/>
        <a:lstStyle/>
        <a:p>
          <a:endParaRPr lang="zh-CN" altLang="en-US"/>
        </a:p>
      </dgm:t>
    </dgm:pt>
    <dgm:pt modelId="{E0D5DBD3-222A-42D1-8CD1-DCB517E42F9C}">
      <dgm:prSet phldrT="[文本]"/>
      <dgm:spPr/>
      <dgm:t>
        <a:bodyPr/>
        <a:lstStyle/>
        <a:p>
          <a:r>
            <a:rPr lang="en-US" altLang="zh-CN" dirty="0"/>
            <a:t>1. </a:t>
          </a:r>
          <a:r>
            <a:rPr lang="zh-CN" altLang="en-US" dirty="0"/>
            <a:t>基础功能</a:t>
          </a:r>
        </a:p>
      </dgm:t>
    </dgm:pt>
    <dgm:pt modelId="{5A99C45A-28BD-41C5-8676-284A988C7D28}" type="parTrans" cxnId="{B625832B-5860-48CE-8D43-6B7BAA64C346}">
      <dgm:prSet/>
      <dgm:spPr/>
      <dgm:t>
        <a:bodyPr/>
        <a:lstStyle/>
        <a:p>
          <a:endParaRPr lang="zh-CN" altLang="en-US"/>
        </a:p>
      </dgm:t>
    </dgm:pt>
    <dgm:pt modelId="{7B9B561D-D068-46DE-9F5B-3E172B8B6F5A}" type="sibTrans" cxnId="{B625832B-5860-48CE-8D43-6B7BAA64C346}">
      <dgm:prSet/>
      <dgm:spPr/>
      <dgm:t>
        <a:bodyPr/>
        <a:lstStyle/>
        <a:p>
          <a:endParaRPr lang="zh-CN" altLang="en-US"/>
        </a:p>
      </dgm:t>
    </dgm:pt>
    <dgm:pt modelId="{2814C80B-6112-4E24-B290-39D11E0E0705}">
      <dgm:prSet phldrT="[文本]"/>
      <dgm:spPr/>
      <dgm:t>
        <a:bodyPr/>
        <a:lstStyle/>
        <a:p>
          <a:r>
            <a:rPr lang="en-US" altLang="zh-CN" dirty="0"/>
            <a:t>1.1 </a:t>
          </a:r>
          <a:r>
            <a:rPr lang="zh-CN" altLang="en-US" dirty="0"/>
            <a:t>注册账户</a:t>
          </a:r>
        </a:p>
      </dgm:t>
    </dgm:pt>
    <dgm:pt modelId="{208026AF-24B7-41BC-9BE7-135A8087D43D}" type="parTrans" cxnId="{6DBAE764-FA3D-45BC-A442-990CB994E98A}">
      <dgm:prSet/>
      <dgm:spPr/>
      <dgm:t>
        <a:bodyPr/>
        <a:lstStyle/>
        <a:p>
          <a:endParaRPr lang="zh-CN" altLang="en-US"/>
        </a:p>
      </dgm:t>
    </dgm:pt>
    <dgm:pt modelId="{54A88829-157C-41AB-93C1-72E422E8F099}" type="sibTrans" cxnId="{6DBAE764-FA3D-45BC-A442-990CB994E98A}">
      <dgm:prSet/>
      <dgm:spPr/>
      <dgm:t>
        <a:bodyPr/>
        <a:lstStyle/>
        <a:p>
          <a:endParaRPr lang="zh-CN" altLang="en-US"/>
        </a:p>
      </dgm:t>
    </dgm:pt>
    <dgm:pt modelId="{E39E9F45-4579-488A-B4B2-9F3AC067936F}">
      <dgm:prSet phldrT="[文本]"/>
      <dgm:spPr/>
      <dgm:t>
        <a:bodyPr/>
        <a:lstStyle/>
        <a:p>
          <a:r>
            <a:rPr lang="en-US" altLang="zh-CN" dirty="0"/>
            <a:t>1.2 </a:t>
          </a:r>
          <a:r>
            <a:rPr lang="zh-CN" altLang="en-US" dirty="0"/>
            <a:t>添加好友</a:t>
          </a:r>
        </a:p>
      </dgm:t>
    </dgm:pt>
    <dgm:pt modelId="{E685DB44-8DB4-4E12-88E7-5ABF41D3A665}" type="parTrans" cxnId="{4403D249-280A-4601-BFF2-D07507AAACEA}">
      <dgm:prSet/>
      <dgm:spPr/>
      <dgm:t>
        <a:bodyPr/>
        <a:lstStyle/>
        <a:p>
          <a:endParaRPr lang="zh-CN" altLang="en-US"/>
        </a:p>
      </dgm:t>
    </dgm:pt>
    <dgm:pt modelId="{9A8C3A97-EE45-4796-8770-31291D335226}" type="sibTrans" cxnId="{4403D249-280A-4601-BFF2-D07507AAACEA}">
      <dgm:prSet/>
      <dgm:spPr/>
      <dgm:t>
        <a:bodyPr/>
        <a:lstStyle/>
        <a:p>
          <a:endParaRPr lang="zh-CN" altLang="en-US"/>
        </a:p>
      </dgm:t>
    </dgm:pt>
    <dgm:pt modelId="{6524CE21-BA7A-47BE-8B82-66705AE310DA}">
      <dgm:prSet phldrT="[文本]"/>
      <dgm:spPr/>
      <dgm:t>
        <a:bodyPr/>
        <a:lstStyle/>
        <a:p>
          <a:r>
            <a:rPr lang="en-US" altLang="zh-CN" dirty="0"/>
            <a:t>2. </a:t>
          </a:r>
          <a:r>
            <a:rPr lang="zh-CN" altLang="en-US" dirty="0"/>
            <a:t>聊天</a:t>
          </a:r>
        </a:p>
      </dgm:t>
    </dgm:pt>
    <dgm:pt modelId="{6B15674F-1B4D-4FD6-94C1-84E85B778E81}" type="parTrans" cxnId="{7DA81CE0-5370-4573-A823-CF2B048BF33F}">
      <dgm:prSet/>
      <dgm:spPr/>
      <dgm:t>
        <a:bodyPr/>
        <a:lstStyle/>
        <a:p>
          <a:endParaRPr lang="zh-CN" altLang="en-US"/>
        </a:p>
      </dgm:t>
    </dgm:pt>
    <dgm:pt modelId="{CC4C048D-A2BB-41E8-89D6-1CBB1AF191FE}" type="sibTrans" cxnId="{7DA81CE0-5370-4573-A823-CF2B048BF33F}">
      <dgm:prSet/>
      <dgm:spPr/>
      <dgm:t>
        <a:bodyPr/>
        <a:lstStyle/>
        <a:p>
          <a:endParaRPr lang="zh-CN" altLang="en-US"/>
        </a:p>
      </dgm:t>
    </dgm:pt>
    <dgm:pt modelId="{47B6A5C9-CEA1-483A-A64D-74ED616CF92D}">
      <dgm:prSet phldrT="[文本]"/>
      <dgm:spPr/>
      <dgm:t>
        <a:bodyPr/>
        <a:lstStyle/>
        <a:p>
          <a:r>
            <a:rPr lang="en-US" altLang="zh-CN" dirty="0"/>
            <a:t>2.1 </a:t>
          </a:r>
          <a:r>
            <a:rPr lang="zh-CN" altLang="en-US" dirty="0"/>
            <a:t>文字聊天</a:t>
          </a:r>
        </a:p>
      </dgm:t>
    </dgm:pt>
    <dgm:pt modelId="{6552C23B-AEB0-469C-997D-EAC2FF21F49A}" type="parTrans" cxnId="{2CD7BBBE-61D7-417B-BFA6-2CB44AFCE61C}">
      <dgm:prSet/>
      <dgm:spPr/>
      <dgm:t>
        <a:bodyPr/>
        <a:lstStyle/>
        <a:p>
          <a:endParaRPr lang="zh-CN" altLang="en-US"/>
        </a:p>
      </dgm:t>
    </dgm:pt>
    <dgm:pt modelId="{473B2BE6-8CDC-4876-9FD2-D1237995FC2A}" type="sibTrans" cxnId="{2CD7BBBE-61D7-417B-BFA6-2CB44AFCE61C}">
      <dgm:prSet/>
      <dgm:spPr/>
      <dgm:t>
        <a:bodyPr/>
        <a:lstStyle/>
        <a:p>
          <a:endParaRPr lang="zh-CN" altLang="en-US"/>
        </a:p>
      </dgm:t>
    </dgm:pt>
    <dgm:pt modelId="{0AB0BBC0-B194-4B77-9DFA-255EAD5EAE40}">
      <dgm:prSet phldrT="[文本]"/>
      <dgm:spPr/>
      <dgm:t>
        <a:bodyPr/>
        <a:lstStyle/>
        <a:p>
          <a:r>
            <a:rPr lang="en-US" altLang="zh-CN" dirty="0"/>
            <a:t>2.2 </a:t>
          </a:r>
          <a:r>
            <a:rPr lang="zh-CN" altLang="en-US" dirty="0"/>
            <a:t>语音聊天</a:t>
          </a:r>
        </a:p>
      </dgm:t>
    </dgm:pt>
    <dgm:pt modelId="{AD75C581-B59B-4E6A-B86E-0193D4575B4A}" type="parTrans" cxnId="{F1562818-7FDB-41CD-A5C2-2BC7BE7A2F79}">
      <dgm:prSet/>
      <dgm:spPr/>
      <dgm:t>
        <a:bodyPr/>
        <a:lstStyle/>
        <a:p>
          <a:endParaRPr lang="zh-CN" altLang="en-US"/>
        </a:p>
      </dgm:t>
    </dgm:pt>
    <dgm:pt modelId="{46DD92FD-FBB6-485D-AE7C-5CE6A6B86E55}" type="sibTrans" cxnId="{F1562818-7FDB-41CD-A5C2-2BC7BE7A2F79}">
      <dgm:prSet/>
      <dgm:spPr/>
      <dgm:t>
        <a:bodyPr/>
        <a:lstStyle/>
        <a:p>
          <a:endParaRPr lang="zh-CN" altLang="en-US"/>
        </a:p>
      </dgm:t>
    </dgm:pt>
    <dgm:pt modelId="{78468E3A-DDE4-40E7-AA70-25C252D1C400}">
      <dgm:prSet phldrT="[文本]"/>
      <dgm:spPr/>
      <dgm:t>
        <a:bodyPr/>
        <a:lstStyle/>
        <a:p>
          <a:r>
            <a:rPr lang="en-US" altLang="zh-CN" dirty="0"/>
            <a:t>3. </a:t>
          </a:r>
          <a:r>
            <a:rPr lang="zh-CN" altLang="en-US" dirty="0"/>
            <a:t>朋友圈</a:t>
          </a:r>
        </a:p>
      </dgm:t>
    </dgm:pt>
    <dgm:pt modelId="{812EC5B8-CF37-4592-8C80-9D3381DF9F12}" type="parTrans" cxnId="{1C900B18-29BD-47D5-AE49-2AABA2E4536F}">
      <dgm:prSet/>
      <dgm:spPr/>
      <dgm:t>
        <a:bodyPr/>
        <a:lstStyle/>
        <a:p>
          <a:endParaRPr lang="zh-CN" altLang="en-US"/>
        </a:p>
      </dgm:t>
    </dgm:pt>
    <dgm:pt modelId="{4D3CE010-9005-4F20-8334-CB468B073AC6}" type="sibTrans" cxnId="{1C900B18-29BD-47D5-AE49-2AABA2E4536F}">
      <dgm:prSet/>
      <dgm:spPr/>
      <dgm:t>
        <a:bodyPr/>
        <a:lstStyle/>
        <a:p>
          <a:endParaRPr lang="zh-CN" altLang="en-US"/>
        </a:p>
      </dgm:t>
    </dgm:pt>
    <dgm:pt modelId="{DDC508FA-2105-480C-B620-78F2CC2CD71D}">
      <dgm:prSet phldrT="[文本]"/>
      <dgm:spPr/>
      <dgm:t>
        <a:bodyPr/>
        <a:lstStyle/>
        <a:p>
          <a:r>
            <a:rPr lang="en-US" altLang="zh-CN" dirty="0"/>
            <a:t>3.1 </a:t>
          </a:r>
          <a:r>
            <a:rPr lang="zh-CN" altLang="en-US" dirty="0"/>
            <a:t>发布动态</a:t>
          </a:r>
        </a:p>
      </dgm:t>
    </dgm:pt>
    <dgm:pt modelId="{26B8064A-0CD2-439A-9318-3D2D0A4E82C6}" type="parTrans" cxnId="{4158B437-6D52-4B1F-9C5C-31FF4624896D}">
      <dgm:prSet/>
      <dgm:spPr/>
      <dgm:t>
        <a:bodyPr/>
        <a:lstStyle/>
        <a:p>
          <a:endParaRPr lang="zh-CN" altLang="en-US"/>
        </a:p>
      </dgm:t>
    </dgm:pt>
    <dgm:pt modelId="{6291C83C-D584-4997-9E9B-D32AF0A25111}" type="sibTrans" cxnId="{4158B437-6D52-4B1F-9C5C-31FF4624896D}">
      <dgm:prSet/>
      <dgm:spPr/>
      <dgm:t>
        <a:bodyPr/>
        <a:lstStyle/>
        <a:p>
          <a:endParaRPr lang="zh-CN" altLang="en-US"/>
        </a:p>
      </dgm:t>
    </dgm:pt>
    <dgm:pt modelId="{DED5DE98-2839-4596-AA8F-D05481239281}">
      <dgm:prSet phldrT="[文本]"/>
      <dgm:spPr/>
      <dgm:t>
        <a:bodyPr/>
        <a:lstStyle/>
        <a:p>
          <a:r>
            <a:rPr lang="en-US" altLang="zh-CN" dirty="0"/>
            <a:t>3.2 </a:t>
          </a:r>
          <a:r>
            <a:rPr lang="zh-CN" altLang="en-US" dirty="0"/>
            <a:t>查看动态</a:t>
          </a:r>
        </a:p>
      </dgm:t>
    </dgm:pt>
    <dgm:pt modelId="{6B7AFDFF-6254-447C-9745-E1F95A3B6DAF}" type="parTrans" cxnId="{D1FE5779-BB18-4507-9782-576D330E1ADF}">
      <dgm:prSet/>
      <dgm:spPr/>
      <dgm:t>
        <a:bodyPr/>
        <a:lstStyle/>
        <a:p>
          <a:endParaRPr lang="zh-CN" altLang="en-US"/>
        </a:p>
      </dgm:t>
    </dgm:pt>
    <dgm:pt modelId="{676EC344-CC2A-4F45-A359-935C4697E23D}" type="sibTrans" cxnId="{D1FE5779-BB18-4507-9782-576D330E1ADF}">
      <dgm:prSet/>
      <dgm:spPr/>
      <dgm:t>
        <a:bodyPr/>
        <a:lstStyle/>
        <a:p>
          <a:endParaRPr lang="zh-CN" altLang="en-US"/>
        </a:p>
      </dgm:t>
    </dgm:pt>
    <dgm:pt modelId="{00E0C48B-DB91-4434-AC5D-1B6FFF7CEB1B}">
      <dgm:prSet phldrT="[文本]"/>
      <dgm:spPr/>
      <dgm:t>
        <a:bodyPr/>
        <a:lstStyle/>
        <a:p>
          <a:r>
            <a:rPr lang="en-US" altLang="zh-CN" dirty="0"/>
            <a:t>2.3 </a:t>
          </a:r>
          <a:r>
            <a:rPr lang="zh-CN" altLang="en-US" dirty="0"/>
            <a:t>表情包</a:t>
          </a:r>
        </a:p>
      </dgm:t>
    </dgm:pt>
    <dgm:pt modelId="{EA3CAFB6-8333-4A31-893C-954E9010DA10}" type="parTrans" cxnId="{A116F708-B8BE-4248-8FB5-75440150FB7F}">
      <dgm:prSet/>
      <dgm:spPr/>
      <dgm:t>
        <a:bodyPr/>
        <a:lstStyle/>
        <a:p>
          <a:endParaRPr lang="zh-CN" altLang="en-US"/>
        </a:p>
      </dgm:t>
    </dgm:pt>
    <dgm:pt modelId="{B1F4FF15-12B5-4A65-BE1B-7B60B5CD2925}" type="sibTrans" cxnId="{A116F708-B8BE-4248-8FB5-75440150FB7F}">
      <dgm:prSet/>
      <dgm:spPr/>
      <dgm:t>
        <a:bodyPr/>
        <a:lstStyle/>
        <a:p>
          <a:endParaRPr lang="zh-CN" altLang="en-US"/>
        </a:p>
      </dgm:t>
    </dgm:pt>
    <dgm:pt modelId="{5527D752-0EBC-4FA7-8FEC-9B9367F3567D}" type="pres">
      <dgm:prSet presAssocID="{F0773223-84F2-4B6F-B775-B506041393A0}" presName="theList" presStyleCnt="0">
        <dgm:presLayoutVars>
          <dgm:dir/>
          <dgm:animLvl val="lvl"/>
          <dgm:resizeHandles val="exact"/>
        </dgm:presLayoutVars>
      </dgm:prSet>
      <dgm:spPr/>
    </dgm:pt>
    <dgm:pt modelId="{5DD5ED51-5B97-4647-B4B6-2F1E1E294F01}" type="pres">
      <dgm:prSet presAssocID="{E0D5DBD3-222A-42D1-8CD1-DCB517E42F9C}" presName="compNode" presStyleCnt="0"/>
      <dgm:spPr/>
    </dgm:pt>
    <dgm:pt modelId="{79B972BE-CB7D-4CF4-9A4B-FA3F362C0EA8}" type="pres">
      <dgm:prSet presAssocID="{E0D5DBD3-222A-42D1-8CD1-DCB517E42F9C}" presName="aNode" presStyleLbl="bgShp" presStyleIdx="0" presStyleCnt="3"/>
      <dgm:spPr/>
    </dgm:pt>
    <dgm:pt modelId="{2501873B-29A2-4E70-9465-7CFE9D4ACC8A}" type="pres">
      <dgm:prSet presAssocID="{E0D5DBD3-222A-42D1-8CD1-DCB517E42F9C}" presName="textNode" presStyleLbl="bgShp" presStyleIdx="0" presStyleCnt="3"/>
      <dgm:spPr/>
    </dgm:pt>
    <dgm:pt modelId="{39962787-DF3E-4E37-9396-D104A1F4EE12}" type="pres">
      <dgm:prSet presAssocID="{E0D5DBD3-222A-42D1-8CD1-DCB517E42F9C}" presName="compChildNode" presStyleCnt="0"/>
      <dgm:spPr/>
    </dgm:pt>
    <dgm:pt modelId="{A54717CD-2F5E-468F-B81F-EC997728358D}" type="pres">
      <dgm:prSet presAssocID="{E0D5DBD3-222A-42D1-8CD1-DCB517E42F9C}" presName="theInnerList" presStyleCnt="0"/>
      <dgm:spPr/>
    </dgm:pt>
    <dgm:pt modelId="{C6ED3858-403D-4A76-8442-0CC4A3F7C420}" type="pres">
      <dgm:prSet presAssocID="{2814C80B-6112-4E24-B290-39D11E0E0705}" presName="childNode" presStyleLbl="node1" presStyleIdx="0" presStyleCnt="7">
        <dgm:presLayoutVars>
          <dgm:bulletEnabled val="1"/>
        </dgm:presLayoutVars>
      </dgm:prSet>
      <dgm:spPr/>
    </dgm:pt>
    <dgm:pt modelId="{03A19C8E-7EFE-455C-9DDA-DB6D4DC0ED74}" type="pres">
      <dgm:prSet presAssocID="{2814C80B-6112-4E24-B290-39D11E0E0705}" presName="aSpace2" presStyleCnt="0"/>
      <dgm:spPr/>
    </dgm:pt>
    <dgm:pt modelId="{92E8A0A4-3CE4-4F33-9924-83B628D514D0}" type="pres">
      <dgm:prSet presAssocID="{E39E9F45-4579-488A-B4B2-9F3AC067936F}" presName="childNode" presStyleLbl="node1" presStyleIdx="1" presStyleCnt="7">
        <dgm:presLayoutVars>
          <dgm:bulletEnabled val="1"/>
        </dgm:presLayoutVars>
      </dgm:prSet>
      <dgm:spPr/>
    </dgm:pt>
    <dgm:pt modelId="{B04A47AF-7F6B-4525-BB2B-55F41847F38C}" type="pres">
      <dgm:prSet presAssocID="{E0D5DBD3-222A-42D1-8CD1-DCB517E42F9C}" presName="aSpace" presStyleCnt="0"/>
      <dgm:spPr/>
    </dgm:pt>
    <dgm:pt modelId="{C4CB0B03-D0D7-42D4-8486-8E23188FB6F3}" type="pres">
      <dgm:prSet presAssocID="{6524CE21-BA7A-47BE-8B82-66705AE310DA}" presName="compNode" presStyleCnt="0"/>
      <dgm:spPr/>
    </dgm:pt>
    <dgm:pt modelId="{BE8DE7D7-AF0A-4204-A493-55E62F5AE8A4}" type="pres">
      <dgm:prSet presAssocID="{6524CE21-BA7A-47BE-8B82-66705AE310DA}" presName="aNode" presStyleLbl="bgShp" presStyleIdx="1" presStyleCnt="3"/>
      <dgm:spPr/>
    </dgm:pt>
    <dgm:pt modelId="{E0E40192-DD04-44C1-BFEE-BD913621BD1A}" type="pres">
      <dgm:prSet presAssocID="{6524CE21-BA7A-47BE-8B82-66705AE310DA}" presName="textNode" presStyleLbl="bgShp" presStyleIdx="1" presStyleCnt="3"/>
      <dgm:spPr/>
    </dgm:pt>
    <dgm:pt modelId="{0F1D1CAA-271C-4CF0-A1BE-3AAD6F781EAC}" type="pres">
      <dgm:prSet presAssocID="{6524CE21-BA7A-47BE-8B82-66705AE310DA}" presName="compChildNode" presStyleCnt="0"/>
      <dgm:spPr/>
    </dgm:pt>
    <dgm:pt modelId="{0781C263-E3D9-426D-ABC5-6671FC2B4D97}" type="pres">
      <dgm:prSet presAssocID="{6524CE21-BA7A-47BE-8B82-66705AE310DA}" presName="theInnerList" presStyleCnt="0"/>
      <dgm:spPr/>
    </dgm:pt>
    <dgm:pt modelId="{ED71E14C-CE85-40BE-AC0A-3AC8D88AF572}" type="pres">
      <dgm:prSet presAssocID="{47B6A5C9-CEA1-483A-A64D-74ED616CF92D}" presName="childNode" presStyleLbl="node1" presStyleIdx="2" presStyleCnt="7">
        <dgm:presLayoutVars>
          <dgm:bulletEnabled val="1"/>
        </dgm:presLayoutVars>
      </dgm:prSet>
      <dgm:spPr/>
    </dgm:pt>
    <dgm:pt modelId="{22A0114D-A70C-49E9-B256-B3DF72DBE9B4}" type="pres">
      <dgm:prSet presAssocID="{47B6A5C9-CEA1-483A-A64D-74ED616CF92D}" presName="aSpace2" presStyleCnt="0"/>
      <dgm:spPr/>
    </dgm:pt>
    <dgm:pt modelId="{AB5CB138-C3DF-41E5-BBFC-A3F0B2D92E68}" type="pres">
      <dgm:prSet presAssocID="{0AB0BBC0-B194-4B77-9DFA-255EAD5EAE40}" presName="childNode" presStyleLbl="node1" presStyleIdx="3" presStyleCnt="7">
        <dgm:presLayoutVars>
          <dgm:bulletEnabled val="1"/>
        </dgm:presLayoutVars>
      </dgm:prSet>
      <dgm:spPr/>
    </dgm:pt>
    <dgm:pt modelId="{B5065D9D-A5C3-442D-909F-76A48D9C7419}" type="pres">
      <dgm:prSet presAssocID="{0AB0BBC0-B194-4B77-9DFA-255EAD5EAE40}" presName="aSpace2" presStyleCnt="0"/>
      <dgm:spPr/>
    </dgm:pt>
    <dgm:pt modelId="{695CD962-D05F-4C57-93CC-3DB00432FF2C}" type="pres">
      <dgm:prSet presAssocID="{00E0C48B-DB91-4434-AC5D-1B6FFF7CEB1B}" presName="childNode" presStyleLbl="node1" presStyleIdx="4" presStyleCnt="7">
        <dgm:presLayoutVars>
          <dgm:bulletEnabled val="1"/>
        </dgm:presLayoutVars>
      </dgm:prSet>
      <dgm:spPr/>
    </dgm:pt>
    <dgm:pt modelId="{13C20EE8-5A7D-49C3-BB24-F4D069F50ED2}" type="pres">
      <dgm:prSet presAssocID="{6524CE21-BA7A-47BE-8B82-66705AE310DA}" presName="aSpace" presStyleCnt="0"/>
      <dgm:spPr/>
    </dgm:pt>
    <dgm:pt modelId="{0E8F9610-8D99-485C-A093-890A85E34B73}" type="pres">
      <dgm:prSet presAssocID="{78468E3A-DDE4-40E7-AA70-25C252D1C400}" presName="compNode" presStyleCnt="0"/>
      <dgm:spPr/>
    </dgm:pt>
    <dgm:pt modelId="{4E7C82BF-82D1-4E81-A0BD-BFA57E218619}" type="pres">
      <dgm:prSet presAssocID="{78468E3A-DDE4-40E7-AA70-25C252D1C400}" presName="aNode" presStyleLbl="bgShp" presStyleIdx="2" presStyleCnt="3"/>
      <dgm:spPr/>
    </dgm:pt>
    <dgm:pt modelId="{3050BF03-E5DF-4BBD-8C71-46012819ECEF}" type="pres">
      <dgm:prSet presAssocID="{78468E3A-DDE4-40E7-AA70-25C252D1C400}" presName="textNode" presStyleLbl="bgShp" presStyleIdx="2" presStyleCnt="3"/>
      <dgm:spPr/>
    </dgm:pt>
    <dgm:pt modelId="{3D5DEA1B-2D2F-4B27-8359-FCED75380B3C}" type="pres">
      <dgm:prSet presAssocID="{78468E3A-DDE4-40E7-AA70-25C252D1C400}" presName="compChildNode" presStyleCnt="0"/>
      <dgm:spPr/>
    </dgm:pt>
    <dgm:pt modelId="{F34A97D8-48FD-4B84-9C88-BD64F5B04899}" type="pres">
      <dgm:prSet presAssocID="{78468E3A-DDE4-40E7-AA70-25C252D1C400}" presName="theInnerList" presStyleCnt="0"/>
      <dgm:spPr/>
    </dgm:pt>
    <dgm:pt modelId="{E1D4C015-4383-43FB-8371-572F9475D01D}" type="pres">
      <dgm:prSet presAssocID="{DDC508FA-2105-480C-B620-78F2CC2CD71D}" presName="childNode" presStyleLbl="node1" presStyleIdx="5" presStyleCnt="7">
        <dgm:presLayoutVars>
          <dgm:bulletEnabled val="1"/>
        </dgm:presLayoutVars>
      </dgm:prSet>
      <dgm:spPr/>
    </dgm:pt>
    <dgm:pt modelId="{8349B4AA-A3D6-4DCF-B039-EAAB89D4EAC3}" type="pres">
      <dgm:prSet presAssocID="{DDC508FA-2105-480C-B620-78F2CC2CD71D}" presName="aSpace2" presStyleCnt="0"/>
      <dgm:spPr/>
    </dgm:pt>
    <dgm:pt modelId="{B49D6B10-A59F-4526-936B-8322D23012D7}" type="pres">
      <dgm:prSet presAssocID="{DED5DE98-2839-4596-AA8F-D05481239281}" presName="childNode" presStyleLbl="node1" presStyleIdx="6" presStyleCnt="7">
        <dgm:presLayoutVars>
          <dgm:bulletEnabled val="1"/>
        </dgm:presLayoutVars>
      </dgm:prSet>
      <dgm:spPr/>
    </dgm:pt>
  </dgm:ptLst>
  <dgm:cxnLst>
    <dgm:cxn modelId="{F1870202-E1FF-40C0-A95F-383448D705E6}" type="presOf" srcId="{00E0C48B-DB91-4434-AC5D-1B6FFF7CEB1B}" destId="{695CD962-D05F-4C57-93CC-3DB00432FF2C}" srcOrd="0" destOrd="0" presId="urn:microsoft.com/office/officeart/2005/8/layout/lProcess2"/>
    <dgm:cxn modelId="{A116F708-B8BE-4248-8FB5-75440150FB7F}" srcId="{6524CE21-BA7A-47BE-8B82-66705AE310DA}" destId="{00E0C48B-DB91-4434-AC5D-1B6FFF7CEB1B}" srcOrd="2" destOrd="0" parTransId="{EA3CAFB6-8333-4A31-893C-954E9010DA10}" sibTransId="{B1F4FF15-12B5-4A65-BE1B-7B60B5CD2925}"/>
    <dgm:cxn modelId="{E98DA50A-D0B1-41AA-847A-486C7DD11C4E}" type="presOf" srcId="{2814C80B-6112-4E24-B290-39D11E0E0705}" destId="{C6ED3858-403D-4A76-8442-0CC4A3F7C420}" srcOrd="0" destOrd="0" presId="urn:microsoft.com/office/officeart/2005/8/layout/lProcess2"/>
    <dgm:cxn modelId="{DA8F120F-8F13-475F-8DCB-B822BFC959DE}" type="presOf" srcId="{6524CE21-BA7A-47BE-8B82-66705AE310DA}" destId="{E0E40192-DD04-44C1-BFEE-BD913621BD1A}" srcOrd="1" destOrd="0" presId="urn:microsoft.com/office/officeart/2005/8/layout/lProcess2"/>
    <dgm:cxn modelId="{1C900B18-29BD-47D5-AE49-2AABA2E4536F}" srcId="{F0773223-84F2-4B6F-B775-B506041393A0}" destId="{78468E3A-DDE4-40E7-AA70-25C252D1C400}" srcOrd="2" destOrd="0" parTransId="{812EC5B8-CF37-4592-8C80-9D3381DF9F12}" sibTransId="{4D3CE010-9005-4F20-8334-CB468B073AC6}"/>
    <dgm:cxn modelId="{F1562818-7FDB-41CD-A5C2-2BC7BE7A2F79}" srcId="{6524CE21-BA7A-47BE-8B82-66705AE310DA}" destId="{0AB0BBC0-B194-4B77-9DFA-255EAD5EAE40}" srcOrd="1" destOrd="0" parTransId="{AD75C581-B59B-4E6A-B86E-0193D4575B4A}" sibTransId="{46DD92FD-FBB6-485D-AE7C-5CE6A6B86E55}"/>
    <dgm:cxn modelId="{E56F1A27-F27E-41A5-ABFF-E524A809B477}" type="presOf" srcId="{F0773223-84F2-4B6F-B775-B506041393A0}" destId="{5527D752-0EBC-4FA7-8FEC-9B9367F3567D}" srcOrd="0" destOrd="0" presId="urn:microsoft.com/office/officeart/2005/8/layout/lProcess2"/>
    <dgm:cxn modelId="{B625832B-5860-48CE-8D43-6B7BAA64C346}" srcId="{F0773223-84F2-4B6F-B775-B506041393A0}" destId="{E0D5DBD3-222A-42D1-8CD1-DCB517E42F9C}" srcOrd="0" destOrd="0" parTransId="{5A99C45A-28BD-41C5-8676-284A988C7D28}" sibTransId="{7B9B561D-D068-46DE-9F5B-3E172B8B6F5A}"/>
    <dgm:cxn modelId="{4158B437-6D52-4B1F-9C5C-31FF4624896D}" srcId="{78468E3A-DDE4-40E7-AA70-25C252D1C400}" destId="{DDC508FA-2105-480C-B620-78F2CC2CD71D}" srcOrd="0" destOrd="0" parTransId="{26B8064A-0CD2-439A-9318-3D2D0A4E82C6}" sibTransId="{6291C83C-D584-4997-9E9B-D32AF0A25111}"/>
    <dgm:cxn modelId="{6DBAE764-FA3D-45BC-A442-990CB994E98A}" srcId="{E0D5DBD3-222A-42D1-8CD1-DCB517E42F9C}" destId="{2814C80B-6112-4E24-B290-39D11E0E0705}" srcOrd="0" destOrd="0" parTransId="{208026AF-24B7-41BC-9BE7-135A8087D43D}" sibTransId="{54A88829-157C-41AB-93C1-72E422E8F099}"/>
    <dgm:cxn modelId="{4403D249-280A-4601-BFF2-D07507AAACEA}" srcId="{E0D5DBD3-222A-42D1-8CD1-DCB517E42F9C}" destId="{E39E9F45-4579-488A-B4B2-9F3AC067936F}" srcOrd="1" destOrd="0" parTransId="{E685DB44-8DB4-4E12-88E7-5ABF41D3A665}" sibTransId="{9A8C3A97-EE45-4796-8770-31291D335226}"/>
    <dgm:cxn modelId="{F7914E51-83E4-4494-92F8-C579AB3E741C}" type="presOf" srcId="{DED5DE98-2839-4596-AA8F-D05481239281}" destId="{B49D6B10-A59F-4526-936B-8322D23012D7}" srcOrd="0" destOrd="0" presId="urn:microsoft.com/office/officeart/2005/8/layout/lProcess2"/>
    <dgm:cxn modelId="{C32A9A75-34E0-4525-B38C-095DC50AB435}" type="presOf" srcId="{78468E3A-DDE4-40E7-AA70-25C252D1C400}" destId="{3050BF03-E5DF-4BBD-8C71-46012819ECEF}" srcOrd="1" destOrd="0" presId="urn:microsoft.com/office/officeart/2005/8/layout/lProcess2"/>
    <dgm:cxn modelId="{3DE10579-F6D0-4502-A76B-E365410C632A}" type="presOf" srcId="{E39E9F45-4579-488A-B4B2-9F3AC067936F}" destId="{92E8A0A4-3CE4-4F33-9924-83B628D514D0}" srcOrd="0" destOrd="0" presId="urn:microsoft.com/office/officeart/2005/8/layout/lProcess2"/>
    <dgm:cxn modelId="{D1FE5779-BB18-4507-9782-576D330E1ADF}" srcId="{78468E3A-DDE4-40E7-AA70-25C252D1C400}" destId="{DED5DE98-2839-4596-AA8F-D05481239281}" srcOrd="1" destOrd="0" parTransId="{6B7AFDFF-6254-447C-9745-E1F95A3B6DAF}" sibTransId="{676EC344-CC2A-4F45-A359-935C4697E23D}"/>
    <dgm:cxn modelId="{87C35A85-4B52-4945-B879-919861835A11}" type="presOf" srcId="{78468E3A-DDE4-40E7-AA70-25C252D1C400}" destId="{4E7C82BF-82D1-4E81-A0BD-BFA57E218619}" srcOrd="0" destOrd="0" presId="urn:microsoft.com/office/officeart/2005/8/layout/lProcess2"/>
    <dgm:cxn modelId="{1F2CE68D-D6F6-4987-8B05-DFD9AF18CBDB}" type="presOf" srcId="{E0D5DBD3-222A-42D1-8CD1-DCB517E42F9C}" destId="{2501873B-29A2-4E70-9465-7CFE9D4ACC8A}" srcOrd="1" destOrd="0" presId="urn:microsoft.com/office/officeart/2005/8/layout/lProcess2"/>
    <dgm:cxn modelId="{B478A18F-EC25-4A5D-8D5A-4BF0CA3D2E2F}" type="presOf" srcId="{6524CE21-BA7A-47BE-8B82-66705AE310DA}" destId="{BE8DE7D7-AF0A-4204-A493-55E62F5AE8A4}" srcOrd="0" destOrd="0" presId="urn:microsoft.com/office/officeart/2005/8/layout/lProcess2"/>
    <dgm:cxn modelId="{E8C0C395-2D7C-42CC-81A4-DB2E815EFD23}" type="presOf" srcId="{DDC508FA-2105-480C-B620-78F2CC2CD71D}" destId="{E1D4C015-4383-43FB-8371-572F9475D01D}" srcOrd="0" destOrd="0" presId="urn:microsoft.com/office/officeart/2005/8/layout/lProcess2"/>
    <dgm:cxn modelId="{46EEE7B6-5020-4FBF-B2DD-AE5EB76B03B5}" type="presOf" srcId="{47B6A5C9-CEA1-483A-A64D-74ED616CF92D}" destId="{ED71E14C-CE85-40BE-AC0A-3AC8D88AF572}" srcOrd="0" destOrd="0" presId="urn:microsoft.com/office/officeart/2005/8/layout/lProcess2"/>
    <dgm:cxn modelId="{2CD7BBBE-61D7-417B-BFA6-2CB44AFCE61C}" srcId="{6524CE21-BA7A-47BE-8B82-66705AE310DA}" destId="{47B6A5C9-CEA1-483A-A64D-74ED616CF92D}" srcOrd="0" destOrd="0" parTransId="{6552C23B-AEB0-469C-997D-EAC2FF21F49A}" sibTransId="{473B2BE6-8CDC-4876-9FD2-D1237995FC2A}"/>
    <dgm:cxn modelId="{AE049FD6-D53D-4B39-84C7-6801BBFB397A}" type="presOf" srcId="{0AB0BBC0-B194-4B77-9DFA-255EAD5EAE40}" destId="{AB5CB138-C3DF-41E5-BBFC-A3F0B2D92E68}" srcOrd="0" destOrd="0" presId="urn:microsoft.com/office/officeart/2005/8/layout/lProcess2"/>
    <dgm:cxn modelId="{7DA81CE0-5370-4573-A823-CF2B048BF33F}" srcId="{F0773223-84F2-4B6F-B775-B506041393A0}" destId="{6524CE21-BA7A-47BE-8B82-66705AE310DA}" srcOrd="1" destOrd="0" parTransId="{6B15674F-1B4D-4FD6-94C1-84E85B778E81}" sibTransId="{CC4C048D-A2BB-41E8-89D6-1CBB1AF191FE}"/>
    <dgm:cxn modelId="{B3912CE8-13BD-4DB1-9B10-16CE7800FBFD}" type="presOf" srcId="{E0D5DBD3-222A-42D1-8CD1-DCB517E42F9C}" destId="{79B972BE-CB7D-4CF4-9A4B-FA3F362C0EA8}" srcOrd="0" destOrd="0" presId="urn:microsoft.com/office/officeart/2005/8/layout/lProcess2"/>
    <dgm:cxn modelId="{B43E1F64-079A-4018-9EBE-BE3340F61279}" type="presParOf" srcId="{5527D752-0EBC-4FA7-8FEC-9B9367F3567D}" destId="{5DD5ED51-5B97-4647-B4B6-2F1E1E294F01}" srcOrd="0" destOrd="0" presId="urn:microsoft.com/office/officeart/2005/8/layout/lProcess2"/>
    <dgm:cxn modelId="{CAC0AE01-BD05-4916-9137-84ED93383071}" type="presParOf" srcId="{5DD5ED51-5B97-4647-B4B6-2F1E1E294F01}" destId="{79B972BE-CB7D-4CF4-9A4B-FA3F362C0EA8}" srcOrd="0" destOrd="0" presId="urn:microsoft.com/office/officeart/2005/8/layout/lProcess2"/>
    <dgm:cxn modelId="{C7F843CF-C4B0-4E67-A9C4-DBE0422A20B7}" type="presParOf" srcId="{5DD5ED51-5B97-4647-B4B6-2F1E1E294F01}" destId="{2501873B-29A2-4E70-9465-7CFE9D4ACC8A}" srcOrd="1" destOrd="0" presId="urn:microsoft.com/office/officeart/2005/8/layout/lProcess2"/>
    <dgm:cxn modelId="{E4595775-91DB-4E10-B8B3-2C4FA29EC223}" type="presParOf" srcId="{5DD5ED51-5B97-4647-B4B6-2F1E1E294F01}" destId="{39962787-DF3E-4E37-9396-D104A1F4EE12}" srcOrd="2" destOrd="0" presId="urn:microsoft.com/office/officeart/2005/8/layout/lProcess2"/>
    <dgm:cxn modelId="{46045B92-78C1-4A88-894D-D982C478025F}" type="presParOf" srcId="{39962787-DF3E-4E37-9396-D104A1F4EE12}" destId="{A54717CD-2F5E-468F-B81F-EC997728358D}" srcOrd="0" destOrd="0" presId="urn:microsoft.com/office/officeart/2005/8/layout/lProcess2"/>
    <dgm:cxn modelId="{706E4BC3-2881-4F26-82DA-9A76E0B2C1B7}" type="presParOf" srcId="{A54717CD-2F5E-468F-B81F-EC997728358D}" destId="{C6ED3858-403D-4A76-8442-0CC4A3F7C420}" srcOrd="0" destOrd="0" presId="urn:microsoft.com/office/officeart/2005/8/layout/lProcess2"/>
    <dgm:cxn modelId="{D644EF18-3D9A-4C06-AC9C-0394A6DF3854}" type="presParOf" srcId="{A54717CD-2F5E-468F-B81F-EC997728358D}" destId="{03A19C8E-7EFE-455C-9DDA-DB6D4DC0ED74}" srcOrd="1" destOrd="0" presId="urn:microsoft.com/office/officeart/2005/8/layout/lProcess2"/>
    <dgm:cxn modelId="{5EA722D3-06C3-4718-BCFA-B1E8A986E1A8}" type="presParOf" srcId="{A54717CD-2F5E-468F-B81F-EC997728358D}" destId="{92E8A0A4-3CE4-4F33-9924-83B628D514D0}" srcOrd="2" destOrd="0" presId="urn:microsoft.com/office/officeart/2005/8/layout/lProcess2"/>
    <dgm:cxn modelId="{3F503254-8732-47EE-8278-6C62C31DBD75}" type="presParOf" srcId="{5527D752-0EBC-4FA7-8FEC-9B9367F3567D}" destId="{B04A47AF-7F6B-4525-BB2B-55F41847F38C}" srcOrd="1" destOrd="0" presId="urn:microsoft.com/office/officeart/2005/8/layout/lProcess2"/>
    <dgm:cxn modelId="{D0C7E497-C79C-47C8-B479-AB29E30B6754}" type="presParOf" srcId="{5527D752-0EBC-4FA7-8FEC-9B9367F3567D}" destId="{C4CB0B03-D0D7-42D4-8486-8E23188FB6F3}" srcOrd="2" destOrd="0" presId="urn:microsoft.com/office/officeart/2005/8/layout/lProcess2"/>
    <dgm:cxn modelId="{46889209-0DE4-48C7-A95B-7941D7217C15}" type="presParOf" srcId="{C4CB0B03-D0D7-42D4-8486-8E23188FB6F3}" destId="{BE8DE7D7-AF0A-4204-A493-55E62F5AE8A4}" srcOrd="0" destOrd="0" presId="urn:microsoft.com/office/officeart/2005/8/layout/lProcess2"/>
    <dgm:cxn modelId="{E0EB937C-5854-422F-A0AD-8D6067836E6C}" type="presParOf" srcId="{C4CB0B03-D0D7-42D4-8486-8E23188FB6F3}" destId="{E0E40192-DD04-44C1-BFEE-BD913621BD1A}" srcOrd="1" destOrd="0" presId="urn:microsoft.com/office/officeart/2005/8/layout/lProcess2"/>
    <dgm:cxn modelId="{C7E47BD4-D7F2-496A-AA22-81404A942CB5}" type="presParOf" srcId="{C4CB0B03-D0D7-42D4-8486-8E23188FB6F3}" destId="{0F1D1CAA-271C-4CF0-A1BE-3AAD6F781EAC}" srcOrd="2" destOrd="0" presId="urn:microsoft.com/office/officeart/2005/8/layout/lProcess2"/>
    <dgm:cxn modelId="{8236BA96-77B3-4C93-AA72-60D1223CB318}" type="presParOf" srcId="{0F1D1CAA-271C-4CF0-A1BE-3AAD6F781EAC}" destId="{0781C263-E3D9-426D-ABC5-6671FC2B4D97}" srcOrd="0" destOrd="0" presId="urn:microsoft.com/office/officeart/2005/8/layout/lProcess2"/>
    <dgm:cxn modelId="{71A88FD0-EC96-4323-B598-E9C61424C9F6}" type="presParOf" srcId="{0781C263-E3D9-426D-ABC5-6671FC2B4D97}" destId="{ED71E14C-CE85-40BE-AC0A-3AC8D88AF572}" srcOrd="0" destOrd="0" presId="urn:microsoft.com/office/officeart/2005/8/layout/lProcess2"/>
    <dgm:cxn modelId="{930C62C2-B3DD-4F2C-8709-B7E9847AA835}" type="presParOf" srcId="{0781C263-E3D9-426D-ABC5-6671FC2B4D97}" destId="{22A0114D-A70C-49E9-B256-B3DF72DBE9B4}" srcOrd="1" destOrd="0" presId="urn:microsoft.com/office/officeart/2005/8/layout/lProcess2"/>
    <dgm:cxn modelId="{F38BD443-B7DF-4E71-BBFE-BA1F2CB74148}" type="presParOf" srcId="{0781C263-E3D9-426D-ABC5-6671FC2B4D97}" destId="{AB5CB138-C3DF-41E5-BBFC-A3F0B2D92E68}" srcOrd="2" destOrd="0" presId="urn:microsoft.com/office/officeart/2005/8/layout/lProcess2"/>
    <dgm:cxn modelId="{FA19D2F1-70AA-4532-95F3-D6F195EBFDB6}" type="presParOf" srcId="{0781C263-E3D9-426D-ABC5-6671FC2B4D97}" destId="{B5065D9D-A5C3-442D-909F-76A48D9C7419}" srcOrd="3" destOrd="0" presId="urn:microsoft.com/office/officeart/2005/8/layout/lProcess2"/>
    <dgm:cxn modelId="{78215CFF-FF97-4022-8EE3-B2E5DBCE5CC7}" type="presParOf" srcId="{0781C263-E3D9-426D-ABC5-6671FC2B4D97}" destId="{695CD962-D05F-4C57-93CC-3DB00432FF2C}" srcOrd="4" destOrd="0" presId="urn:microsoft.com/office/officeart/2005/8/layout/lProcess2"/>
    <dgm:cxn modelId="{CBD0F07F-F119-403C-BAC7-6E73193C5A11}" type="presParOf" srcId="{5527D752-0EBC-4FA7-8FEC-9B9367F3567D}" destId="{13C20EE8-5A7D-49C3-BB24-F4D069F50ED2}" srcOrd="3" destOrd="0" presId="urn:microsoft.com/office/officeart/2005/8/layout/lProcess2"/>
    <dgm:cxn modelId="{4F45D425-D283-4AEC-8ED0-1FEE2392BBEB}" type="presParOf" srcId="{5527D752-0EBC-4FA7-8FEC-9B9367F3567D}" destId="{0E8F9610-8D99-485C-A093-890A85E34B73}" srcOrd="4" destOrd="0" presId="urn:microsoft.com/office/officeart/2005/8/layout/lProcess2"/>
    <dgm:cxn modelId="{1A6D55C9-5B49-4620-8B3C-39CF39206F39}" type="presParOf" srcId="{0E8F9610-8D99-485C-A093-890A85E34B73}" destId="{4E7C82BF-82D1-4E81-A0BD-BFA57E218619}" srcOrd="0" destOrd="0" presId="urn:microsoft.com/office/officeart/2005/8/layout/lProcess2"/>
    <dgm:cxn modelId="{F6967C49-251B-4506-98D7-720E3C0634D5}" type="presParOf" srcId="{0E8F9610-8D99-485C-A093-890A85E34B73}" destId="{3050BF03-E5DF-4BBD-8C71-46012819ECEF}" srcOrd="1" destOrd="0" presId="urn:microsoft.com/office/officeart/2005/8/layout/lProcess2"/>
    <dgm:cxn modelId="{C8989D0B-AB5F-4C86-8C0C-EC19C91B2E67}" type="presParOf" srcId="{0E8F9610-8D99-485C-A093-890A85E34B73}" destId="{3D5DEA1B-2D2F-4B27-8359-FCED75380B3C}" srcOrd="2" destOrd="0" presId="urn:microsoft.com/office/officeart/2005/8/layout/lProcess2"/>
    <dgm:cxn modelId="{D5668742-02A3-42A3-A5F7-8ADDAD6AF370}" type="presParOf" srcId="{3D5DEA1B-2D2F-4B27-8359-FCED75380B3C}" destId="{F34A97D8-48FD-4B84-9C88-BD64F5B04899}" srcOrd="0" destOrd="0" presId="urn:microsoft.com/office/officeart/2005/8/layout/lProcess2"/>
    <dgm:cxn modelId="{2F0BFA78-5238-4519-99E1-964023C589A9}" type="presParOf" srcId="{F34A97D8-48FD-4B84-9C88-BD64F5B04899}" destId="{E1D4C015-4383-43FB-8371-572F9475D01D}" srcOrd="0" destOrd="0" presId="urn:microsoft.com/office/officeart/2005/8/layout/lProcess2"/>
    <dgm:cxn modelId="{55D3855A-9DCE-481B-88EF-439C270BA3A6}" type="presParOf" srcId="{F34A97D8-48FD-4B84-9C88-BD64F5B04899}" destId="{8349B4AA-A3D6-4DCF-B039-EAAB89D4EAC3}" srcOrd="1" destOrd="0" presId="urn:microsoft.com/office/officeart/2005/8/layout/lProcess2"/>
    <dgm:cxn modelId="{EA651726-E156-46A6-90A6-DCCE9486D10B}" type="presParOf" srcId="{F34A97D8-48FD-4B84-9C88-BD64F5B04899}" destId="{B49D6B10-A59F-4526-936B-8322D23012D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、项目管理计划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1" dirty="0">
              <a:solidFill>
                <a:srgbClr val="FFC000"/>
              </a:solidFill>
            </a:rPr>
            <a:t>2</a:t>
          </a:r>
          <a:r>
            <a:rPr lang="zh-CN" altLang="en-US" sz="2000" b="1" dirty="0">
              <a:solidFill>
                <a:srgbClr val="FFC000"/>
              </a:solidFill>
            </a:rPr>
            <a:t>、会议</a:t>
          </a:r>
          <a:endParaRPr lang="en-US" altLang="zh-CN" sz="2000" b="1" dirty="0">
            <a:solidFill>
              <a:srgbClr val="FFC000"/>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、分析技术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进度管理计划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DF69A0E-AE82-4ED4-A111-05F22571597D}" type="doc">
      <dgm:prSet loTypeId="urn:microsoft.com/office/officeart/2005/8/layout/gear1" loCatId="relationship" qsTypeId="urn:microsoft.com/office/officeart/2005/8/quickstyle/simple1" qsCatId="simple" csTypeId="urn:microsoft.com/office/officeart/2005/8/colors/colorful4" csCatId="colorful" phldr="1"/>
      <dgm:spPr/>
    </dgm:pt>
    <dgm:pt modelId="{BC9122A2-AD00-4F12-927C-81B47507886D}">
      <dgm:prSet phldrT="[文本]" custT="1"/>
      <dgm:spPr/>
      <dgm:t>
        <a:bodyPr/>
        <a:lstStyle/>
        <a:p>
          <a:r>
            <a:rPr lang="zh-CN" altLang="en-US" sz="2400" b="1" dirty="0">
              <a:latin typeface="Times New Roman" panose="02020603050405020304" pitchFamily="18" charset="0"/>
              <a:cs typeface="Times New Roman" panose="02020603050405020304" pitchFamily="18" charset="0"/>
            </a:rPr>
            <a:t>没有冲突</a:t>
          </a:r>
          <a:endParaRPr lang="zh-CN" altLang="en-US" sz="2400" dirty="0"/>
        </a:p>
      </dgm:t>
    </dgm:pt>
    <dgm:pt modelId="{D6E59108-4D4D-4959-AD07-0DD223B1FD3F}" type="parTrans" cxnId="{A1308E5A-860A-48E2-A3E9-06340F79B1FD}">
      <dgm:prSet/>
      <dgm:spPr/>
      <dgm:t>
        <a:bodyPr/>
        <a:lstStyle/>
        <a:p>
          <a:endParaRPr lang="zh-CN" altLang="en-US">
            <a:solidFill>
              <a:srgbClr val="FFC000"/>
            </a:solidFill>
          </a:endParaRPr>
        </a:p>
      </dgm:t>
    </dgm:pt>
    <dgm:pt modelId="{4D41ADB8-A176-4080-9AAF-167A5A758B74}" type="sibTrans" cxnId="{A1308E5A-860A-48E2-A3E9-06340F79B1FD}">
      <dgm:prSet/>
      <dgm:spPr/>
      <dgm:t>
        <a:bodyPr/>
        <a:lstStyle/>
        <a:p>
          <a:endParaRPr lang="zh-CN" altLang="en-US">
            <a:solidFill>
              <a:srgbClr val="FFC000"/>
            </a:solidFill>
          </a:endParaRPr>
        </a:p>
      </dgm:t>
    </dgm:pt>
    <dgm:pt modelId="{A0A72104-0979-4B7B-BAB5-F11BFA5543DC}">
      <dgm:prSet phldrT="[文本]" custT="1"/>
      <dgm:spPr/>
      <dgm:t>
        <a:bodyPr/>
        <a:lstStyle/>
        <a:p>
          <a:r>
            <a:rPr lang="zh-CN" altLang="en-US" sz="2400" b="1" dirty="0">
              <a:latin typeface="Times New Roman" panose="02020603050405020304" pitchFamily="18" charset="0"/>
              <a:cs typeface="Times New Roman" panose="02020603050405020304" pitchFamily="18" charset="0"/>
            </a:rPr>
            <a:t>持续可行</a:t>
          </a:r>
          <a:endParaRPr lang="zh-CN" altLang="en-US" sz="2400" dirty="0"/>
        </a:p>
      </dgm:t>
    </dgm:pt>
    <dgm:pt modelId="{EF851A7D-B6B4-4FA9-A79D-063E8108D967}" type="parTrans" cxnId="{9105C7D0-2918-46A3-94C9-2568DFEDFAC8}">
      <dgm:prSet/>
      <dgm:spPr/>
      <dgm:t>
        <a:bodyPr/>
        <a:lstStyle/>
        <a:p>
          <a:endParaRPr lang="zh-CN" altLang="en-US">
            <a:solidFill>
              <a:srgbClr val="FFC000"/>
            </a:solidFill>
          </a:endParaRPr>
        </a:p>
      </dgm:t>
    </dgm:pt>
    <dgm:pt modelId="{B05D7236-BE7A-4BCC-8A14-91F2F56744DE}" type="sibTrans" cxnId="{9105C7D0-2918-46A3-94C9-2568DFEDFAC8}">
      <dgm:prSet/>
      <dgm:spPr/>
      <dgm:t>
        <a:bodyPr/>
        <a:lstStyle/>
        <a:p>
          <a:endParaRPr lang="zh-CN" altLang="en-US">
            <a:solidFill>
              <a:srgbClr val="FFC000"/>
            </a:solidFill>
          </a:endParaRPr>
        </a:p>
      </dgm:t>
    </dgm:pt>
    <dgm:pt modelId="{7D6262D5-A996-43EC-84A9-F062092221CD}">
      <dgm:prSet phldrT="[文本]" custT="1"/>
      <dgm:spPr/>
      <dgm:t>
        <a:bodyPr/>
        <a:lstStyle/>
        <a:p>
          <a:r>
            <a:rPr lang="zh-CN" altLang="en-US" sz="2400" b="1" dirty="0">
              <a:latin typeface="Times New Roman" panose="02020603050405020304" pitchFamily="18" charset="0"/>
              <a:cs typeface="Times New Roman" panose="02020603050405020304" pitchFamily="18" charset="0"/>
            </a:rPr>
            <a:t>反复进行</a:t>
          </a:r>
          <a:endParaRPr lang="zh-CN" altLang="en-US" sz="2400" dirty="0"/>
        </a:p>
      </dgm:t>
    </dgm:pt>
    <dgm:pt modelId="{A8A49307-347C-420F-A86A-945407796106}" type="parTrans" cxnId="{36A1B0A0-CB90-45C2-9D68-496781D0DDC2}">
      <dgm:prSet/>
      <dgm:spPr/>
      <dgm:t>
        <a:bodyPr/>
        <a:lstStyle/>
        <a:p>
          <a:endParaRPr lang="zh-CN" altLang="en-US">
            <a:solidFill>
              <a:srgbClr val="FFC000"/>
            </a:solidFill>
          </a:endParaRPr>
        </a:p>
      </dgm:t>
    </dgm:pt>
    <dgm:pt modelId="{FE685CA0-9DF9-4687-ADAE-CEF274005CB9}" type="sibTrans" cxnId="{36A1B0A0-CB90-45C2-9D68-496781D0DDC2}">
      <dgm:prSet/>
      <dgm:spPr/>
      <dgm:t>
        <a:bodyPr/>
        <a:lstStyle/>
        <a:p>
          <a:endParaRPr lang="zh-CN" altLang="en-US">
            <a:solidFill>
              <a:srgbClr val="FFC000"/>
            </a:solidFill>
          </a:endParaRPr>
        </a:p>
      </dgm:t>
    </dgm:pt>
    <dgm:pt modelId="{A3E2D637-B549-40F0-8ACE-7285AA5CDB40}" type="pres">
      <dgm:prSet presAssocID="{0DF69A0E-AE82-4ED4-A111-05F22571597D}" presName="composite" presStyleCnt="0">
        <dgm:presLayoutVars>
          <dgm:chMax val="3"/>
          <dgm:animLvl val="lvl"/>
          <dgm:resizeHandles val="exact"/>
        </dgm:presLayoutVars>
      </dgm:prSet>
      <dgm:spPr/>
    </dgm:pt>
    <dgm:pt modelId="{578F32E7-0CCB-4D23-866C-6C8BBAEDAFDE}" type="pres">
      <dgm:prSet presAssocID="{BC9122A2-AD00-4F12-927C-81B47507886D}" presName="gear1" presStyleLbl="node1" presStyleIdx="0" presStyleCnt="3">
        <dgm:presLayoutVars>
          <dgm:chMax val="1"/>
          <dgm:bulletEnabled val="1"/>
        </dgm:presLayoutVars>
      </dgm:prSet>
      <dgm:spPr/>
    </dgm:pt>
    <dgm:pt modelId="{48B1D794-7176-4191-BB24-FEB41A89B9AC}" type="pres">
      <dgm:prSet presAssocID="{BC9122A2-AD00-4F12-927C-81B47507886D}" presName="gear1srcNode" presStyleLbl="node1" presStyleIdx="0" presStyleCnt="3"/>
      <dgm:spPr/>
    </dgm:pt>
    <dgm:pt modelId="{02DAA28B-4CA8-4430-A93C-F5EC84DBF76D}" type="pres">
      <dgm:prSet presAssocID="{BC9122A2-AD00-4F12-927C-81B47507886D}" presName="gear1dstNode" presStyleLbl="node1" presStyleIdx="0" presStyleCnt="3"/>
      <dgm:spPr/>
    </dgm:pt>
    <dgm:pt modelId="{DAF13A56-BB79-4ED7-8FA2-818DEFA73051}" type="pres">
      <dgm:prSet presAssocID="{A0A72104-0979-4B7B-BAB5-F11BFA5543DC}" presName="gear2" presStyleLbl="node1" presStyleIdx="1" presStyleCnt="3">
        <dgm:presLayoutVars>
          <dgm:chMax val="1"/>
          <dgm:bulletEnabled val="1"/>
        </dgm:presLayoutVars>
      </dgm:prSet>
      <dgm:spPr/>
    </dgm:pt>
    <dgm:pt modelId="{CA800A74-08DC-4460-AEDF-E058F8127F50}" type="pres">
      <dgm:prSet presAssocID="{A0A72104-0979-4B7B-BAB5-F11BFA5543DC}" presName="gear2srcNode" presStyleLbl="node1" presStyleIdx="1" presStyleCnt="3"/>
      <dgm:spPr/>
    </dgm:pt>
    <dgm:pt modelId="{CA316AB4-FC3D-4174-86A3-4F497E2AE563}" type="pres">
      <dgm:prSet presAssocID="{A0A72104-0979-4B7B-BAB5-F11BFA5543DC}" presName="gear2dstNode" presStyleLbl="node1" presStyleIdx="1" presStyleCnt="3"/>
      <dgm:spPr/>
    </dgm:pt>
    <dgm:pt modelId="{FBA2C173-7B26-4E6D-8245-99C2075D4197}" type="pres">
      <dgm:prSet presAssocID="{7D6262D5-A996-43EC-84A9-F062092221CD}" presName="gear3" presStyleLbl="node1" presStyleIdx="2" presStyleCnt="3"/>
      <dgm:spPr/>
    </dgm:pt>
    <dgm:pt modelId="{84F6756A-C50E-4F32-9C90-D8A56EDAA72B}" type="pres">
      <dgm:prSet presAssocID="{7D6262D5-A996-43EC-84A9-F062092221CD}" presName="gear3tx" presStyleLbl="node1" presStyleIdx="2" presStyleCnt="3">
        <dgm:presLayoutVars>
          <dgm:chMax val="1"/>
          <dgm:bulletEnabled val="1"/>
        </dgm:presLayoutVars>
      </dgm:prSet>
      <dgm:spPr/>
    </dgm:pt>
    <dgm:pt modelId="{F9900AA1-DE76-4FDC-B001-43BAA58A19EF}" type="pres">
      <dgm:prSet presAssocID="{7D6262D5-A996-43EC-84A9-F062092221CD}" presName="gear3srcNode" presStyleLbl="node1" presStyleIdx="2" presStyleCnt="3"/>
      <dgm:spPr/>
    </dgm:pt>
    <dgm:pt modelId="{2B90F539-C627-4491-AD5B-03DF854D1E34}" type="pres">
      <dgm:prSet presAssocID="{7D6262D5-A996-43EC-84A9-F062092221CD}" presName="gear3dstNode" presStyleLbl="node1" presStyleIdx="2" presStyleCnt="3"/>
      <dgm:spPr/>
    </dgm:pt>
    <dgm:pt modelId="{66CEB62B-3EB6-4AA2-9421-35535527F117}" type="pres">
      <dgm:prSet presAssocID="{4D41ADB8-A176-4080-9AAF-167A5A758B74}" presName="connector1" presStyleLbl="sibTrans2D1" presStyleIdx="0" presStyleCnt="3"/>
      <dgm:spPr/>
    </dgm:pt>
    <dgm:pt modelId="{56A7B8B9-9855-407C-98FD-A06784FC1EFB}" type="pres">
      <dgm:prSet presAssocID="{B05D7236-BE7A-4BCC-8A14-91F2F56744DE}" presName="connector2" presStyleLbl="sibTrans2D1" presStyleIdx="1" presStyleCnt="3"/>
      <dgm:spPr/>
    </dgm:pt>
    <dgm:pt modelId="{6650767F-5977-4FA1-AB52-DD1D06359ECB}" type="pres">
      <dgm:prSet presAssocID="{FE685CA0-9DF9-4687-ADAE-CEF274005CB9}" presName="connector3" presStyleLbl="sibTrans2D1" presStyleIdx="2" presStyleCnt="3"/>
      <dgm:spPr/>
    </dgm:pt>
  </dgm:ptLst>
  <dgm:cxnLst>
    <dgm:cxn modelId="{B767411F-D87F-4D78-88D2-E0D1E20EEA6D}" type="presOf" srcId="{7D6262D5-A996-43EC-84A9-F062092221CD}" destId="{84F6756A-C50E-4F32-9C90-D8A56EDAA72B}" srcOrd="1" destOrd="0" presId="urn:microsoft.com/office/officeart/2005/8/layout/gear1"/>
    <dgm:cxn modelId="{ED0B2E21-ADB6-4F0E-AC8E-F246A8512BDA}" type="presOf" srcId="{0DF69A0E-AE82-4ED4-A111-05F22571597D}" destId="{A3E2D637-B549-40F0-8ACE-7285AA5CDB40}" srcOrd="0" destOrd="0" presId="urn:microsoft.com/office/officeart/2005/8/layout/gear1"/>
    <dgm:cxn modelId="{CB88A162-D095-4DAD-8A22-646DA5F66748}" type="presOf" srcId="{7D6262D5-A996-43EC-84A9-F062092221CD}" destId="{2B90F539-C627-4491-AD5B-03DF854D1E34}" srcOrd="3" destOrd="0" presId="urn:microsoft.com/office/officeart/2005/8/layout/gear1"/>
    <dgm:cxn modelId="{3E28F150-A21E-43E9-BCCB-25474F434850}" type="presOf" srcId="{A0A72104-0979-4B7B-BAB5-F11BFA5543DC}" destId="{CA800A74-08DC-4460-AEDF-E058F8127F50}" srcOrd="1" destOrd="0" presId="urn:microsoft.com/office/officeart/2005/8/layout/gear1"/>
    <dgm:cxn modelId="{04084E71-AC6E-4AE2-849E-8A40C3C3DB60}" type="presOf" srcId="{BC9122A2-AD00-4F12-927C-81B47507886D}" destId="{578F32E7-0CCB-4D23-866C-6C8BBAEDAFDE}" srcOrd="0" destOrd="0" presId="urn:microsoft.com/office/officeart/2005/8/layout/gear1"/>
    <dgm:cxn modelId="{6AD45154-16BA-4E4E-B386-90D259A67D23}" type="presOf" srcId="{BC9122A2-AD00-4F12-927C-81B47507886D}" destId="{02DAA28B-4CA8-4430-A93C-F5EC84DBF76D}" srcOrd="2" destOrd="0" presId="urn:microsoft.com/office/officeart/2005/8/layout/gear1"/>
    <dgm:cxn modelId="{B8D54578-D45E-426D-B456-E6E3AC061E18}" type="presOf" srcId="{7D6262D5-A996-43EC-84A9-F062092221CD}" destId="{FBA2C173-7B26-4E6D-8245-99C2075D4197}" srcOrd="0" destOrd="0" presId="urn:microsoft.com/office/officeart/2005/8/layout/gear1"/>
    <dgm:cxn modelId="{8461015A-055B-4D8E-BFDC-E466989383DD}" type="presOf" srcId="{A0A72104-0979-4B7B-BAB5-F11BFA5543DC}" destId="{DAF13A56-BB79-4ED7-8FA2-818DEFA73051}" srcOrd="0" destOrd="0" presId="urn:microsoft.com/office/officeart/2005/8/layout/gear1"/>
    <dgm:cxn modelId="{A1308E5A-860A-48E2-A3E9-06340F79B1FD}" srcId="{0DF69A0E-AE82-4ED4-A111-05F22571597D}" destId="{BC9122A2-AD00-4F12-927C-81B47507886D}" srcOrd="0" destOrd="0" parTransId="{D6E59108-4D4D-4959-AD07-0DD223B1FD3F}" sibTransId="{4D41ADB8-A176-4080-9AAF-167A5A758B74}"/>
    <dgm:cxn modelId="{6A64457E-CAF2-4D3B-9655-0FDF268DF5CE}" type="presOf" srcId="{FE685CA0-9DF9-4687-ADAE-CEF274005CB9}" destId="{6650767F-5977-4FA1-AB52-DD1D06359ECB}" srcOrd="0" destOrd="0" presId="urn:microsoft.com/office/officeart/2005/8/layout/gear1"/>
    <dgm:cxn modelId="{A322E997-F0B9-42F0-8AE4-D7F64FCA8FFD}" type="presOf" srcId="{7D6262D5-A996-43EC-84A9-F062092221CD}" destId="{F9900AA1-DE76-4FDC-B001-43BAA58A19EF}" srcOrd="2" destOrd="0" presId="urn:microsoft.com/office/officeart/2005/8/layout/gear1"/>
    <dgm:cxn modelId="{ACF88B9E-A562-492C-8C9F-5109D773E4D6}" type="presOf" srcId="{B05D7236-BE7A-4BCC-8A14-91F2F56744DE}" destId="{56A7B8B9-9855-407C-98FD-A06784FC1EFB}" srcOrd="0" destOrd="0" presId="urn:microsoft.com/office/officeart/2005/8/layout/gear1"/>
    <dgm:cxn modelId="{02DC589F-E940-4B4D-BED2-41001D6B1A93}" type="presOf" srcId="{4D41ADB8-A176-4080-9AAF-167A5A758B74}" destId="{66CEB62B-3EB6-4AA2-9421-35535527F117}" srcOrd="0" destOrd="0" presId="urn:microsoft.com/office/officeart/2005/8/layout/gear1"/>
    <dgm:cxn modelId="{36A1B0A0-CB90-45C2-9D68-496781D0DDC2}" srcId="{0DF69A0E-AE82-4ED4-A111-05F22571597D}" destId="{7D6262D5-A996-43EC-84A9-F062092221CD}" srcOrd="2" destOrd="0" parTransId="{A8A49307-347C-420F-A86A-945407796106}" sibTransId="{FE685CA0-9DF9-4687-ADAE-CEF274005CB9}"/>
    <dgm:cxn modelId="{9105C7D0-2918-46A3-94C9-2568DFEDFAC8}" srcId="{0DF69A0E-AE82-4ED4-A111-05F22571597D}" destId="{A0A72104-0979-4B7B-BAB5-F11BFA5543DC}" srcOrd="1" destOrd="0" parTransId="{EF851A7D-B6B4-4FA9-A79D-063E8108D967}" sibTransId="{B05D7236-BE7A-4BCC-8A14-91F2F56744DE}"/>
    <dgm:cxn modelId="{6ED595E3-3D1C-46A8-A0D1-10CD3ECDCA2B}" type="presOf" srcId="{BC9122A2-AD00-4F12-927C-81B47507886D}" destId="{48B1D794-7176-4191-BB24-FEB41A89B9AC}" srcOrd="1" destOrd="0" presId="urn:microsoft.com/office/officeart/2005/8/layout/gear1"/>
    <dgm:cxn modelId="{877880F8-1310-4C8F-A55F-6B64341167BB}" type="presOf" srcId="{A0A72104-0979-4B7B-BAB5-F11BFA5543DC}" destId="{CA316AB4-FC3D-4174-86A3-4F497E2AE563}" srcOrd="2" destOrd="0" presId="urn:microsoft.com/office/officeart/2005/8/layout/gear1"/>
    <dgm:cxn modelId="{A9AD9074-F670-4BE6-ADBC-C2BCE0545EA9}" type="presParOf" srcId="{A3E2D637-B549-40F0-8ACE-7285AA5CDB40}" destId="{578F32E7-0CCB-4D23-866C-6C8BBAEDAFDE}" srcOrd="0" destOrd="0" presId="urn:microsoft.com/office/officeart/2005/8/layout/gear1"/>
    <dgm:cxn modelId="{2A63FEE1-10EA-47C4-B4F4-B15790D8D140}" type="presParOf" srcId="{A3E2D637-B549-40F0-8ACE-7285AA5CDB40}" destId="{48B1D794-7176-4191-BB24-FEB41A89B9AC}" srcOrd="1" destOrd="0" presId="urn:microsoft.com/office/officeart/2005/8/layout/gear1"/>
    <dgm:cxn modelId="{EE3BB4AA-F051-4148-B97C-C9C4F2983685}" type="presParOf" srcId="{A3E2D637-B549-40F0-8ACE-7285AA5CDB40}" destId="{02DAA28B-4CA8-4430-A93C-F5EC84DBF76D}" srcOrd="2" destOrd="0" presId="urn:microsoft.com/office/officeart/2005/8/layout/gear1"/>
    <dgm:cxn modelId="{B409D4E4-1FBD-448C-8EB0-B8FD3CF76A73}" type="presParOf" srcId="{A3E2D637-B549-40F0-8ACE-7285AA5CDB40}" destId="{DAF13A56-BB79-4ED7-8FA2-818DEFA73051}" srcOrd="3" destOrd="0" presId="urn:microsoft.com/office/officeart/2005/8/layout/gear1"/>
    <dgm:cxn modelId="{87652AAD-B287-4F9B-847A-F73A037B26C6}" type="presParOf" srcId="{A3E2D637-B549-40F0-8ACE-7285AA5CDB40}" destId="{CA800A74-08DC-4460-AEDF-E058F8127F50}" srcOrd="4" destOrd="0" presId="urn:microsoft.com/office/officeart/2005/8/layout/gear1"/>
    <dgm:cxn modelId="{38AF6D3F-BBC4-43FA-9577-5BAEEB576970}" type="presParOf" srcId="{A3E2D637-B549-40F0-8ACE-7285AA5CDB40}" destId="{CA316AB4-FC3D-4174-86A3-4F497E2AE563}" srcOrd="5" destOrd="0" presId="urn:microsoft.com/office/officeart/2005/8/layout/gear1"/>
    <dgm:cxn modelId="{CCC67005-671F-40A4-A00C-DD768415E8C6}" type="presParOf" srcId="{A3E2D637-B549-40F0-8ACE-7285AA5CDB40}" destId="{FBA2C173-7B26-4E6D-8245-99C2075D4197}" srcOrd="6" destOrd="0" presId="urn:microsoft.com/office/officeart/2005/8/layout/gear1"/>
    <dgm:cxn modelId="{A1F8C39A-4408-453E-BAD9-928AD46918FF}" type="presParOf" srcId="{A3E2D637-B549-40F0-8ACE-7285AA5CDB40}" destId="{84F6756A-C50E-4F32-9C90-D8A56EDAA72B}" srcOrd="7" destOrd="0" presId="urn:microsoft.com/office/officeart/2005/8/layout/gear1"/>
    <dgm:cxn modelId="{C0DBE1F2-9111-4A17-ADDE-983EACD76B55}" type="presParOf" srcId="{A3E2D637-B549-40F0-8ACE-7285AA5CDB40}" destId="{F9900AA1-DE76-4FDC-B001-43BAA58A19EF}" srcOrd="8" destOrd="0" presId="urn:microsoft.com/office/officeart/2005/8/layout/gear1"/>
    <dgm:cxn modelId="{C7062A77-8E99-4276-8276-CDEC61F24901}" type="presParOf" srcId="{A3E2D637-B549-40F0-8ACE-7285AA5CDB40}" destId="{2B90F539-C627-4491-AD5B-03DF854D1E34}" srcOrd="9" destOrd="0" presId="urn:microsoft.com/office/officeart/2005/8/layout/gear1"/>
    <dgm:cxn modelId="{59CB7499-3696-4E11-A013-07B50BDAAB25}" type="presParOf" srcId="{A3E2D637-B549-40F0-8ACE-7285AA5CDB40}" destId="{66CEB62B-3EB6-4AA2-9421-35535527F117}" srcOrd="10" destOrd="0" presId="urn:microsoft.com/office/officeart/2005/8/layout/gear1"/>
    <dgm:cxn modelId="{FEC07E8C-3C45-4189-A495-332F796C183D}" type="presParOf" srcId="{A3E2D637-B549-40F0-8ACE-7285AA5CDB40}" destId="{56A7B8B9-9855-407C-98FD-A06784FC1EFB}" srcOrd="11" destOrd="0" presId="urn:microsoft.com/office/officeart/2005/8/layout/gear1"/>
    <dgm:cxn modelId="{C4DE0B99-9FF4-4B1B-8924-A0215D6730BD}" type="presParOf" srcId="{A3E2D637-B549-40F0-8ACE-7285AA5CDB40}" destId="{6650767F-5977-4FA1-AB52-DD1D06359ECB}"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项目进度网络图</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活动持续时间</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关键路径法</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t>进度压缩</a:t>
          </a:r>
          <a:endParaRPr lang="en-US" altLang="zh-CN" sz="1800" kern="1200" dirty="0"/>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资源优化</a:t>
          </a:r>
          <a:endParaRPr lang="en-US" altLang="zh-CN" sz="1800" kern="1200" dirty="0"/>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关键链法</a:t>
          </a:r>
          <a:endParaRPr lang="zh-CN"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prstClr val="white"/>
              </a:solidFill>
              <a:latin typeface="Franklin Gothic Medium"/>
              <a:ea typeface="微软雅黑"/>
              <a:cs typeface="+mn-cs"/>
            </a:rPr>
            <a:t>1</a:t>
          </a:r>
          <a:r>
            <a:rPr lang="zh-CN" altLang="zh-CN" sz="2000" dirty="0">
              <a:solidFill>
                <a:prstClr val="white"/>
              </a:solidFill>
              <a:latin typeface="Franklin Gothic Medium"/>
              <a:ea typeface="微软雅黑"/>
              <a:cs typeface="+mn-cs"/>
            </a:rPr>
            <a:t>、</a:t>
          </a:r>
          <a:r>
            <a:rPr lang="zh-CN" altLang="en-US" sz="2000" dirty="0"/>
            <a:t>项目进度计划</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2</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进度基准</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3</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进度数据</a:t>
          </a:r>
          <a:endParaRPr lang="en-US" altLang="zh-CN" sz="2000" dirty="0"/>
        </a:p>
        <a:p>
          <a:pPr algn="l">
            <a:buNone/>
          </a:pPr>
          <a:r>
            <a:rPr lang="en-US" altLang="zh-CN" sz="2000" dirty="0">
              <a:solidFill>
                <a:prstClr val="white"/>
              </a:solidFill>
              <a:latin typeface="Franklin Gothic Medium"/>
              <a:ea typeface="微软雅黑"/>
              <a:cs typeface="+mn-cs"/>
            </a:rPr>
            <a:t>4</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项目日历</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1AAE4A5-936C-4FF4-ADC2-1B86AFDFE50B}" type="doc">
      <dgm:prSet loTypeId="urn:microsoft.com/office/officeart/2005/8/layout/hierarchy2" loCatId="hierarchy" qsTypeId="urn:microsoft.com/office/officeart/2005/8/quickstyle/simple3" qsCatId="simple" csTypeId="urn:microsoft.com/office/officeart/2005/8/colors/colorful4" csCatId="colorful" phldr="1"/>
      <dgm:spPr/>
      <dgm:t>
        <a:bodyPr/>
        <a:lstStyle/>
        <a:p>
          <a:endParaRPr lang="zh-CN" altLang="en-US"/>
        </a:p>
      </dgm:t>
    </dgm:pt>
    <dgm:pt modelId="{1C67F74D-57E0-491E-A84F-FE7E6F529DC1}">
      <dgm:prSet phldrT="[文本]" custT="1"/>
      <dgm:spPr/>
      <dgm:t>
        <a:bodyPr/>
        <a:lstStyle/>
        <a:p>
          <a:r>
            <a:rPr lang="zh-CN" altLang="en-US" sz="2000" b="1" dirty="0"/>
            <a:t>两种方法</a:t>
          </a:r>
        </a:p>
      </dgm:t>
    </dgm:pt>
    <dgm:pt modelId="{6E3BAAA3-8C42-4582-A7E1-26434B4ED420}" type="parTrans" cxnId="{CE972BF8-6BAB-4E42-A2CD-041FBE5A1FC8}">
      <dgm:prSet/>
      <dgm:spPr/>
      <dgm:t>
        <a:bodyPr/>
        <a:lstStyle/>
        <a:p>
          <a:endParaRPr lang="zh-CN" altLang="en-US"/>
        </a:p>
      </dgm:t>
    </dgm:pt>
    <dgm:pt modelId="{6D9D23C6-A20D-429F-BD71-7C2B06C4A4A1}" type="sibTrans" cxnId="{CE972BF8-6BAB-4E42-A2CD-041FBE5A1FC8}">
      <dgm:prSet/>
      <dgm:spPr/>
      <dgm:t>
        <a:bodyPr/>
        <a:lstStyle/>
        <a:p>
          <a:endParaRPr lang="zh-CN" altLang="en-US"/>
        </a:p>
      </dgm:t>
    </dgm:pt>
    <dgm:pt modelId="{66A89F57-2832-48D3-BC82-440EB5752D84}">
      <dgm:prSet phldrT="[文本]" custT="1"/>
      <dgm:spPr/>
      <dgm:t>
        <a:bodyPr/>
        <a:lstStyle/>
        <a:p>
          <a:pPr marL="0" indent="0"/>
          <a:r>
            <a:rPr lang="en-US" altLang="zh-CN" sz="2000" b="1" dirty="0">
              <a:solidFill>
                <a:srgbClr val="FF69FF"/>
              </a:solidFill>
              <a:latin typeface="Times New Roman" panose="02020603050405020304" pitchFamily="18" charset="0"/>
              <a:cs typeface="Times New Roman" panose="02020603050405020304" pitchFamily="18" charset="0"/>
            </a:rPr>
            <a:t>(2) </a:t>
          </a:r>
          <a:r>
            <a:rPr lang="zh-CN" altLang="en-US" sz="2000" b="1" dirty="0">
              <a:solidFill>
                <a:srgbClr val="FF69FF"/>
              </a:solidFill>
              <a:latin typeface="Times New Roman" panose="02020603050405020304" pitchFamily="18" charset="0"/>
              <a:cs typeface="Times New Roman" panose="02020603050405020304" pitchFamily="18" charset="0"/>
            </a:rPr>
            <a:t>赶工</a:t>
          </a:r>
          <a:endParaRPr lang="zh-CN" altLang="en-US" sz="2000" dirty="0">
            <a:solidFill>
              <a:srgbClr val="FF69FF"/>
            </a:solidFill>
          </a:endParaRPr>
        </a:p>
      </dgm:t>
    </dgm:pt>
    <dgm:pt modelId="{D0D17765-0B09-4909-A06A-64C304F3BBF0}" type="parTrans" cxnId="{9B51FB0D-FCA8-4341-B702-FBABBA8100AE}">
      <dgm:prSet/>
      <dgm:spPr/>
      <dgm:t>
        <a:bodyPr/>
        <a:lstStyle/>
        <a:p>
          <a:endParaRPr lang="zh-CN" altLang="en-US"/>
        </a:p>
      </dgm:t>
    </dgm:pt>
    <dgm:pt modelId="{0FF94465-D549-4949-B751-BE9DDBF3CA7A}" type="sibTrans" cxnId="{9B51FB0D-FCA8-4341-B702-FBABBA8100AE}">
      <dgm:prSet/>
      <dgm:spPr/>
      <dgm:t>
        <a:bodyPr/>
        <a:lstStyle/>
        <a:p>
          <a:endParaRPr lang="zh-CN" altLang="en-US"/>
        </a:p>
      </dgm:t>
    </dgm:pt>
    <dgm:pt modelId="{696268FB-EF5C-4E30-89E6-A8850D4AC998}">
      <dgm:prSet/>
      <dgm:spPr>
        <a:solidFill>
          <a:srgbClr val="D8F6FF"/>
        </a:solidFill>
      </dgm:spPr>
      <dgm:t>
        <a:bodyPr/>
        <a:lstStyle/>
        <a:p>
          <a:r>
            <a:rPr lang="zh-CN" altLang="en-US" b="1" dirty="0">
              <a:latin typeface="Times New Roman" panose="02020603050405020304" pitchFamily="18" charset="0"/>
              <a:cs typeface="Times New Roman" panose="02020603050405020304" pitchFamily="18" charset="0"/>
            </a:rPr>
            <a:t>可能导致</a:t>
          </a:r>
          <a:r>
            <a:rPr lang="zh-CN" altLang="en-US" b="1" dirty="0">
              <a:solidFill>
                <a:srgbClr val="00B0F0"/>
              </a:solidFill>
              <a:latin typeface="Times New Roman" panose="02020603050405020304" pitchFamily="18" charset="0"/>
              <a:cs typeface="Times New Roman" panose="02020603050405020304" pitchFamily="18" charset="0"/>
            </a:rPr>
            <a:t>风险</a:t>
          </a:r>
          <a:r>
            <a:rPr lang="en-US" altLang="zh-CN" b="1" dirty="0">
              <a:solidFill>
                <a:srgbClr val="00B0F0"/>
              </a:solidFill>
              <a:latin typeface="Times New Roman" panose="02020603050405020304" pitchFamily="18" charset="0"/>
              <a:cs typeface="Times New Roman" panose="02020603050405020304" pitchFamily="18" charset="0"/>
            </a:rPr>
            <a:t>/</a:t>
          </a:r>
          <a:r>
            <a:rPr lang="zh-CN" altLang="en-US" b="1" dirty="0">
              <a:solidFill>
                <a:srgbClr val="00B0F0"/>
              </a:solidFill>
              <a:latin typeface="Times New Roman" panose="02020603050405020304" pitchFamily="18" charset="0"/>
              <a:cs typeface="Times New Roman" panose="02020603050405020304" pitchFamily="18" charset="0"/>
            </a:rPr>
            <a:t>成本</a:t>
          </a:r>
          <a:r>
            <a:rPr lang="zh-CN" altLang="en-US" b="1" dirty="0">
              <a:latin typeface="Times New Roman" panose="02020603050405020304" pitchFamily="18" charset="0"/>
              <a:cs typeface="Times New Roman" panose="02020603050405020304" pitchFamily="18" charset="0"/>
            </a:rPr>
            <a:t>的增加</a:t>
          </a:r>
        </a:p>
      </dgm:t>
    </dgm:pt>
    <dgm:pt modelId="{DAE15AEA-A11A-4B00-92D3-AB5A245F33D3}" type="parTrans" cxnId="{C0DAA042-9D48-426B-817A-8DCF129EFF0E}">
      <dgm:prSet/>
      <dgm:spPr/>
      <dgm:t>
        <a:bodyPr/>
        <a:lstStyle/>
        <a:p>
          <a:endParaRPr lang="zh-CN" altLang="en-US"/>
        </a:p>
      </dgm:t>
    </dgm:pt>
    <dgm:pt modelId="{3C00BB4C-201E-4B34-A547-3F71446380D4}" type="sibTrans" cxnId="{C0DAA042-9D48-426B-817A-8DCF129EFF0E}">
      <dgm:prSet/>
      <dgm:spPr/>
      <dgm:t>
        <a:bodyPr/>
        <a:lstStyle/>
        <a:p>
          <a:endParaRPr lang="zh-CN" altLang="en-US"/>
        </a:p>
      </dgm:t>
    </dgm:pt>
    <dgm:pt modelId="{D82478E6-AE38-4350-8A23-483FB422968D}">
      <dgm:prSet phldrT="[文本]"/>
      <dgm:spPr>
        <a:solidFill>
          <a:srgbClr val="D8F6FF"/>
        </a:solidFill>
      </dgm:spPr>
      <dgm:t>
        <a:bodyPr/>
        <a:lstStyle/>
        <a:p>
          <a:r>
            <a:rPr lang="zh-CN" altLang="en-US" b="1" dirty="0">
              <a:solidFill>
                <a:srgbClr val="7030A0"/>
              </a:solidFill>
              <a:latin typeface="Times New Roman" panose="02020603050405020304" pitchFamily="18" charset="0"/>
              <a:cs typeface="Times New Roman" panose="02020603050405020304" pitchFamily="18" charset="0"/>
            </a:rPr>
            <a:t>增加资源</a:t>
          </a:r>
          <a:endParaRPr lang="zh-CN" altLang="en-US" dirty="0">
            <a:solidFill>
              <a:srgbClr val="7030A0"/>
            </a:solidFill>
          </a:endParaRPr>
        </a:p>
      </dgm:t>
    </dgm:pt>
    <dgm:pt modelId="{F74C2319-C497-4749-BA73-DEBB674509C1}" type="parTrans" cxnId="{87C4C489-583C-42A5-9A18-29CC7B48D94C}">
      <dgm:prSet/>
      <dgm:spPr/>
      <dgm:t>
        <a:bodyPr/>
        <a:lstStyle/>
        <a:p>
          <a:endParaRPr lang="zh-CN" altLang="en-US"/>
        </a:p>
      </dgm:t>
    </dgm:pt>
    <dgm:pt modelId="{BAEA8A89-0E08-4018-B4B1-C200C3B07BA0}" type="sibTrans" cxnId="{87C4C489-583C-42A5-9A18-29CC7B48D94C}">
      <dgm:prSet/>
      <dgm:spPr/>
      <dgm:t>
        <a:bodyPr/>
        <a:lstStyle/>
        <a:p>
          <a:endParaRPr lang="zh-CN" altLang="en-US"/>
        </a:p>
      </dgm:t>
    </dgm:pt>
    <dgm:pt modelId="{F70A0CE6-3718-4A2F-82FA-00B3C5A29179}">
      <dgm:prSet custT="1"/>
      <dgm:spPr>
        <a:solidFill>
          <a:srgbClr val="DFEFFF"/>
        </a:solidFill>
      </dgm:spPr>
      <dgm:t>
        <a:bodyPr/>
        <a:lstStyle/>
        <a:p>
          <a:r>
            <a:rPr lang="en-US" altLang="zh-CN" sz="2000" b="1" dirty="0">
              <a:solidFill>
                <a:srgbClr val="FF69FF"/>
              </a:solidFill>
              <a:latin typeface="Times New Roman" panose="02020603050405020304" pitchFamily="18" charset="0"/>
              <a:cs typeface="Times New Roman" panose="02020603050405020304" pitchFamily="18" charset="0"/>
            </a:rPr>
            <a:t>(1) </a:t>
          </a:r>
          <a:r>
            <a:rPr lang="zh-CN" altLang="en-US" sz="2000" b="1" dirty="0">
              <a:solidFill>
                <a:srgbClr val="FF69FF"/>
              </a:solidFill>
              <a:latin typeface="Times New Roman" panose="02020603050405020304" pitchFamily="18" charset="0"/>
              <a:cs typeface="Times New Roman" panose="02020603050405020304" pitchFamily="18" charset="0"/>
            </a:rPr>
            <a:t>快速跟进</a:t>
          </a:r>
          <a:endParaRPr lang="zh-CN" altLang="en-US" sz="2000" b="1" dirty="0"/>
        </a:p>
      </dgm:t>
    </dgm:pt>
    <dgm:pt modelId="{1753060A-6082-436B-8815-DAFC68A11E67}" type="parTrans" cxnId="{269AC021-DD57-433F-A347-A6E9C0248B00}">
      <dgm:prSet/>
      <dgm:spPr/>
      <dgm:t>
        <a:bodyPr/>
        <a:lstStyle/>
        <a:p>
          <a:endParaRPr lang="zh-CN" altLang="en-US"/>
        </a:p>
      </dgm:t>
    </dgm:pt>
    <dgm:pt modelId="{21F8A19D-2DDD-4D6E-970D-313E8BC4F3A7}" type="sibTrans" cxnId="{269AC021-DD57-433F-A347-A6E9C0248B00}">
      <dgm:prSet/>
      <dgm:spPr/>
      <dgm:t>
        <a:bodyPr/>
        <a:lstStyle/>
        <a:p>
          <a:endParaRPr lang="zh-CN" altLang="en-US"/>
        </a:p>
      </dgm:t>
    </dgm:pt>
    <dgm:pt modelId="{170EC5DA-6F0C-4218-A053-A97E1BBEF70B}">
      <dgm:prSet/>
      <dgm:spPr/>
      <dgm:t>
        <a:bodyPr/>
        <a:lstStyle/>
        <a:p>
          <a:r>
            <a:rPr lang="zh-CN" altLang="en-US" b="1" dirty="0">
              <a:latin typeface="Times New Roman" panose="02020603050405020304" pitchFamily="18" charset="0"/>
              <a:cs typeface="Times New Roman" panose="02020603050405020304" pitchFamily="18" charset="0"/>
            </a:rPr>
            <a:t>顺序活动</a:t>
          </a:r>
          <a:r>
            <a:rPr lang="en-US" altLang="zh-CN"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b="1" dirty="0">
              <a:solidFill>
                <a:srgbClr val="7030A0"/>
              </a:solidFill>
              <a:latin typeface="Times New Roman" panose="02020603050405020304" pitchFamily="18" charset="0"/>
              <a:cs typeface="Times New Roman" panose="02020603050405020304" pitchFamily="18" charset="0"/>
            </a:rPr>
            <a:t>并行活动</a:t>
          </a:r>
          <a:endParaRPr lang="en-US" altLang="zh-CN" b="1" dirty="0">
            <a:solidFill>
              <a:srgbClr val="7030A0"/>
            </a:solidFill>
            <a:latin typeface="Times New Roman" panose="02020603050405020304" pitchFamily="18" charset="0"/>
            <a:cs typeface="Times New Roman" panose="02020603050405020304" pitchFamily="18" charset="0"/>
          </a:endParaRPr>
        </a:p>
      </dgm:t>
    </dgm:pt>
    <dgm:pt modelId="{C7970DC5-E2C1-4FC3-A5C8-A33425C3F724}" type="parTrans" cxnId="{89C1CC4A-6893-45BC-897D-636CB1621DE9}">
      <dgm:prSet/>
      <dgm:spPr/>
      <dgm:t>
        <a:bodyPr/>
        <a:lstStyle/>
        <a:p>
          <a:endParaRPr lang="zh-CN" altLang="en-US"/>
        </a:p>
      </dgm:t>
    </dgm:pt>
    <dgm:pt modelId="{D79A200D-8C61-49C0-914E-74C29805B184}" type="sibTrans" cxnId="{89C1CC4A-6893-45BC-897D-636CB1621DE9}">
      <dgm:prSet/>
      <dgm:spPr/>
      <dgm:t>
        <a:bodyPr/>
        <a:lstStyle/>
        <a:p>
          <a:endParaRPr lang="zh-CN" altLang="en-US"/>
        </a:p>
      </dgm:t>
    </dgm:pt>
    <dgm:pt modelId="{EAF520B9-386F-4CBD-87D3-A07243FD2FBA}">
      <dgm:prSet/>
      <dgm:spPr/>
      <dgm:t>
        <a:bodyPr/>
        <a:lstStyle/>
        <a:p>
          <a:r>
            <a:rPr lang="zh-CN" altLang="en-US" b="1" dirty="0">
              <a:latin typeface="Times New Roman" panose="02020603050405020304" pitchFamily="18" charset="0"/>
              <a:cs typeface="Times New Roman" panose="02020603050405020304" pitchFamily="18" charset="0"/>
            </a:rPr>
            <a:t>可能造成</a:t>
          </a:r>
          <a:r>
            <a:rPr lang="zh-CN" altLang="en-US" b="1" dirty="0">
              <a:solidFill>
                <a:srgbClr val="00B0F0"/>
              </a:solidFill>
              <a:latin typeface="Times New Roman" panose="02020603050405020304" pitchFamily="18" charset="0"/>
              <a:cs typeface="Times New Roman" panose="02020603050405020304" pitchFamily="18" charset="0"/>
            </a:rPr>
            <a:t>返工</a:t>
          </a:r>
          <a:r>
            <a:rPr lang="zh-CN" altLang="en-US" b="1" dirty="0">
              <a:latin typeface="Times New Roman" panose="02020603050405020304" pitchFamily="18" charset="0"/>
              <a:cs typeface="Times New Roman" panose="02020603050405020304" pitchFamily="18" charset="0"/>
            </a:rPr>
            <a:t>和</a:t>
          </a:r>
          <a:r>
            <a:rPr lang="zh-CN" altLang="en-US" b="1" dirty="0">
              <a:solidFill>
                <a:srgbClr val="00B0F0"/>
              </a:solidFill>
              <a:latin typeface="Times New Roman" panose="02020603050405020304" pitchFamily="18" charset="0"/>
              <a:cs typeface="Times New Roman" panose="02020603050405020304" pitchFamily="18" charset="0"/>
            </a:rPr>
            <a:t>风险</a:t>
          </a:r>
          <a:r>
            <a:rPr lang="zh-CN" altLang="en-US" b="1" dirty="0">
              <a:latin typeface="Times New Roman" panose="02020603050405020304" pitchFamily="18" charset="0"/>
              <a:cs typeface="Times New Roman" panose="02020603050405020304" pitchFamily="18" charset="0"/>
            </a:rPr>
            <a:t>增加</a:t>
          </a:r>
        </a:p>
      </dgm:t>
    </dgm:pt>
    <dgm:pt modelId="{1B2619E0-6E50-4A23-AC43-F22939A73BC8}" type="parTrans" cxnId="{88FA7EF9-8793-46A5-BFB9-96B762F5539D}">
      <dgm:prSet/>
      <dgm:spPr/>
      <dgm:t>
        <a:bodyPr/>
        <a:lstStyle/>
        <a:p>
          <a:endParaRPr lang="zh-CN" altLang="en-US"/>
        </a:p>
      </dgm:t>
    </dgm:pt>
    <dgm:pt modelId="{9DC2BEEA-244E-4A18-90A9-FF0EA0D21007}" type="sibTrans" cxnId="{88FA7EF9-8793-46A5-BFB9-96B762F5539D}">
      <dgm:prSet/>
      <dgm:spPr/>
      <dgm:t>
        <a:bodyPr/>
        <a:lstStyle/>
        <a:p>
          <a:endParaRPr lang="zh-CN" altLang="en-US"/>
        </a:p>
      </dgm:t>
    </dgm:pt>
    <dgm:pt modelId="{035DA703-86CA-47CC-AEAF-5E0B122E0B65}" type="pres">
      <dgm:prSet presAssocID="{E1AAE4A5-936C-4FF4-ADC2-1B86AFDFE50B}" presName="diagram" presStyleCnt="0">
        <dgm:presLayoutVars>
          <dgm:chPref val="1"/>
          <dgm:dir/>
          <dgm:animOne val="branch"/>
          <dgm:animLvl val="lvl"/>
          <dgm:resizeHandles val="exact"/>
        </dgm:presLayoutVars>
      </dgm:prSet>
      <dgm:spPr/>
    </dgm:pt>
    <dgm:pt modelId="{8B378DD2-3834-4078-9865-186A611CE9BD}" type="pres">
      <dgm:prSet presAssocID="{1C67F74D-57E0-491E-A84F-FE7E6F529DC1}" presName="root1" presStyleCnt="0"/>
      <dgm:spPr/>
    </dgm:pt>
    <dgm:pt modelId="{E1B23048-64E8-48F8-AEE4-3C93F0610AB3}" type="pres">
      <dgm:prSet presAssocID="{1C67F74D-57E0-491E-A84F-FE7E6F529DC1}" presName="LevelOneTextNode" presStyleLbl="node0" presStyleIdx="0" presStyleCnt="1">
        <dgm:presLayoutVars>
          <dgm:chPref val="3"/>
        </dgm:presLayoutVars>
      </dgm:prSet>
      <dgm:spPr/>
    </dgm:pt>
    <dgm:pt modelId="{85A10E23-441A-4D59-8016-DE31B8DAD0DF}" type="pres">
      <dgm:prSet presAssocID="{1C67F74D-57E0-491E-A84F-FE7E6F529DC1}" presName="level2hierChild" presStyleCnt="0"/>
      <dgm:spPr/>
    </dgm:pt>
    <dgm:pt modelId="{3E82121E-DC85-4A92-9F26-DC5541880582}" type="pres">
      <dgm:prSet presAssocID="{1753060A-6082-436B-8815-DAFC68A11E67}" presName="conn2-1" presStyleLbl="parChTrans1D2" presStyleIdx="0" presStyleCnt="2"/>
      <dgm:spPr/>
    </dgm:pt>
    <dgm:pt modelId="{CB844011-7E04-4822-9B80-B27BB28E6CC2}" type="pres">
      <dgm:prSet presAssocID="{1753060A-6082-436B-8815-DAFC68A11E67}" presName="connTx" presStyleLbl="parChTrans1D2" presStyleIdx="0" presStyleCnt="2"/>
      <dgm:spPr/>
    </dgm:pt>
    <dgm:pt modelId="{E6B0174A-BA6F-4F0C-8B4E-F1E90C0693DD}" type="pres">
      <dgm:prSet presAssocID="{F70A0CE6-3718-4A2F-82FA-00B3C5A29179}" presName="root2" presStyleCnt="0"/>
      <dgm:spPr/>
    </dgm:pt>
    <dgm:pt modelId="{41F59F7C-6FCA-48C4-982A-33CA1DAB013D}" type="pres">
      <dgm:prSet presAssocID="{F70A0CE6-3718-4A2F-82FA-00B3C5A29179}" presName="LevelTwoTextNode" presStyleLbl="node2" presStyleIdx="0" presStyleCnt="2">
        <dgm:presLayoutVars>
          <dgm:chPref val="3"/>
        </dgm:presLayoutVars>
      </dgm:prSet>
      <dgm:spPr/>
    </dgm:pt>
    <dgm:pt modelId="{140BA198-AEA1-4949-8C70-D82CD3C8C79E}" type="pres">
      <dgm:prSet presAssocID="{F70A0CE6-3718-4A2F-82FA-00B3C5A29179}" presName="level3hierChild" presStyleCnt="0"/>
      <dgm:spPr/>
    </dgm:pt>
    <dgm:pt modelId="{D9D05AE7-0E14-4FBC-A6A8-E8A573EF5690}" type="pres">
      <dgm:prSet presAssocID="{C7970DC5-E2C1-4FC3-A5C8-A33425C3F724}" presName="conn2-1" presStyleLbl="parChTrans1D3" presStyleIdx="0" presStyleCnt="4"/>
      <dgm:spPr/>
    </dgm:pt>
    <dgm:pt modelId="{25E96B5D-ED9E-42D2-8747-2C5F2CFAC1E8}" type="pres">
      <dgm:prSet presAssocID="{C7970DC5-E2C1-4FC3-A5C8-A33425C3F724}" presName="connTx" presStyleLbl="parChTrans1D3" presStyleIdx="0" presStyleCnt="4"/>
      <dgm:spPr/>
    </dgm:pt>
    <dgm:pt modelId="{1CB9EEA9-A962-4B59-86DF-2A319CE9946C}" type="pres">
      <dgm:prSet presAssocID="{170EC5DA-6F0C-4218-A053-A97E1BBEF70B}" presName="root2" presStyleCnt="0"/>
      <dgm:spPr/>
    </dgm:pt>
    <dgm:pt modelId="{52C368F0-FCAA-4AA8-B5D3-66FAD58F3A62}" type="pres">
      <dgm:prSet presAssocID="{170EC5DA-6F0C-4218-A053-A97E1BBEF70B}" presName="LevelTwoTextNode" presStyleLbl="node3" presStyleIdx="0" presStyleCnt="4" custScaleX="169474">
        <dgm:presLayoutVars>
          <dgm:chPref val="3"/>
        </dgm:presLayoutVars>
      </dgm:prSet>
      <dgm:spPr/>
    </dgm:pt>
    <dgm:pt modelId="{04103A49-2E87-4A40-AED9-1DEA59CBB573}" type="pres">
      <dgm:prSet presAssocID="{170EC5DA-6F0C-4218-A053-A97E1BBEF70B}" presName="level3hierChild" presStyleCnt="0"/>
      <dgm:spPr/>
    </dgm:pt>
    <dgm:pt modelId="{C1B0C4A3-18FD-4299-8A6F-5D697058DC31}" type="pres">
      <dgm:prSet presAssocID="{1B2619E0-6E50-4A23-AC43-F22939A73BC8}" presName="conn2-1" presStyleLbl="parChTrans1D3" presStyleIdx="1" presStyleCnt="4"/>
      <dgm:spPr/>
    </dgm:pt>
    <dgm:pt modelId="{9E813F20-D49F-44F5-9615-EC864C71144B}" type="pres">
      <dgm:prSet presAssocID="{1B2619E0-6E50-4A23-AC43-F22939A73BC8}" presName="connTx" presStyleLbl="parChTrans1D3" presStyleIdx="1" presStyleCnt="4"/>
      <dgm:spPr/>
    </dgm:pt>
    <dgm:pt modelId="{97934DA4-66C6-4E62-AFD5-FED18F23127E}" type="pres">
      <dgm:prSet presAssocID="{EAF520B9-386F-4CBD-87D3-A07243FD2FBA}" presName="root2" presStyleCnt="0"/>
      <dgm:spPr/>
    </dgm:pt>
    <dgm:pt modelId="{2BDD8D80-4131-40F3-8390-92D849F364DB}" type="pres">
      <dgm:prSet presAssocID="{EAF520B9-386F-4CBD-87D3-A07243FD2FBA}" presName="LevelTwoTextNode" presStyleLbl="node3" presStyleIdx="1" presStyleCnt="4" custScaleX="169474">
        <dgm:presLayoutVars>
          <dgm:chPref val="3"/>
        </dgm:presLayoutVars>
      </dgm:prSet>
      <dgm:spPr/>
    </dgm:pt>
    <dgm:pt modelId="{C93A599B-A8D7-4EED-847B-76FBF5D1D3EA}" type="pres">
      <dgm:prSet presAssocID="{EAF520B9-386F-4CBD-87D3-A07243FD2FBA}" presName="level3hierChild" presStyleCnt="0"/>
      <dgm:spPr/>
    </dgm:pt>
    <dgm:pt modelId="{BD229E97-E188-4E07-AC7E-E54FD716A395}" type="pres">
      <dgm:prSet presAssocID="{D0D17765-0B09-4909-A06A-64C304F3BBF0}" presName="conn2-1" presStyleLbl="parChTrans1D2" presStyleIdx="1" presStyleCnt="2"/>
      <dgm:spPr/>
    </dgm:pt>
    <dgm:pt modelId="{D7E23C8E-4FEB-4CA3-8175-DF71EA893660}" type="pres">
      <dgm:prSet presAssocID="{D0D17765-0B09-4909-A06A-64C304F3BBF0}" presName="connTx" presStyleLbl="parChTrans1D2" presStyleIdx="1" presStyleCnt="2"/>
      <dgm:spPr/>
    </dgm:pt>
    <dgm:pt modelId="{224483AC-2DFE-49CE-B44D-4F1C70A3E9C8}" type="pres">
      <dgm:prSet presAssocID="{66A89F57-2832-48D3-BC82-440EB5752D84}" presName="root2" presStyleCnt="0"/>
      <dgm:spPr/>
    </dgm:pt>
    <dgm:pt modelId="{6407BCFB-7FAB-4A92-8369-47008ECC96DF}" type="pres">
      <dgm:prSet presAssocID="{66A89F57-2832-48D3-BC82-440EB5752D84}" presName="LevelTwoTextNode" presStyleLbl="node2" presStyleIdx="1" presStyleCnt="2">
        <dgm:presLayoutVars>
          <dgm:chPref val="3"/>
        </dgm:presLayoutVars>
      </dgm:prSet>
      <dgm:spPr/>
    </dgm:pt>
    <dgm:pt modelId="{70506CD1-F6DD-4C16-BA6B-ADD79DB8FE7C}" type="pres">
      <dgm:prSet presAssocID="{66A89F57-2832-48D3-BC82-440EB5752D84}" presName="level3hierChild" presStyleCnt="0"/>
      <dgm:spPr/>
    </dgm:pt>
    <dgm:pt modelId="{04AE22F5-D281-479D-AEAD-DB242F1A72AE}" type="pres">
      <dgm:prSet presAssocID="{F74C2319-C497-4749-BA73-DEBB674509C1}" presName="conn2-1" presStyleLbl="parChTrans1D3" presStyleIdx="2" presStyleCnt="4"/>
      <dgm:spPr/>
    </dgm:pt>
    <dgm:pt modelId="{9CA274ED-5EC6-421A-A35F-309ECC6FE012}" type="pres">
      <dgm:prSet presAssocID="{F74C2319-C497-4749-BA73-DEBB674509C1}" presName="connTx" presStyleLbl="parChTrans1D3" presStyleIdx="2" presStyleCnt="4"/>
      <dgm:spPr/>
    </dgm:pt>
    <dgm:pt modelId="{A9EF6E9C-D8CC-4E49-8B01-7674E3374578}" type="pres">
      <dgm:prSet presAssocID="{D82478E6-AE38-4350-8A23-483FB422968D}" presName="root2" presStyleCnt="0"/>
      <dgm:spPr/>
    </dgm:pt>
    <dgm:pt modelId="{EDF1DBD6-A7F3-4295-B82F-07AA93FCBCA0}" type="pres">
      <dgm:prSet presAssocID="{D82478E6-AE38-4350-8A23-483FB422968D}" presName="LevelTwoTextNode" presStyleLbl="node3" presStyleIdx="2" presStyleCnt="4" custScaleX="169474">
        <dgm:presLayoutVars>
          <dgm:chPref val="3"/>
        </dgm:presLayoutVars>
      </dgm:prSet>
      <dgm:spPr/>
    </dgm:pt>
    <dgm:pt modelId="{645430C6-C8DB-4D8A-B3E2-FB2385EE7035}" type="pres">
      <dgm:prSet presAssocID="{D82478E6-AE38-4350-8A23-483FB422968D}" presName="level3hierChild" presStyleCnt="0"/>
      <dgm:spPr/>
    </dgm:pt>
    <dgm:pt modelId="{D2CCBBD9-D5DD-4CFE-B65E-B16E1BE67729}" type="pres">
      <dgm:prSet presAssocID="{DAE15AEA-A11A-4B00-92D3-AB5A245F33D3}" presName="conn2-1" presStyleLbl="parChTrans1D3" presStyleIdx="3" presStyleCnt="4"/>
      <dgm:spPr/>
    </dgm:pt>
    <dgm:pt modelId="{9B18769A-B835-4BE2-B770-9943932990C6}" type="pres">
      <dgm:prSet presAssocID="{DAE15AEA-A11A-4B00-92D3-AB5A245F33D3}" presName="connTx" presStyleLbl="parChTrans1D3" presStyleIdx="3" presStyleCnt="4"/>
      <dgm:spPr/>
    </dgm:pt>
    <dgm:pt modelId="{BAFCA73A-4224-4057-9AAA-7DA97C78D875}" type="pres">
      <dgm:prSet presAssocID="{696268FB-EF5C-4E30-89E6-A8850D4AC998}" presName="root2" presStyleCnt="0"/>
      <dgm:spPr/>
    </dgm:pt>
    <dgm:pt modelId="{18F866D2-6D8E-4BD2-AABC-5B9E774D3281}" type="pres">
      <dgm:prSet presAssocID="{696268FB-EF5C-4E30-89E6-A8850D4AC998}" presName="LevelTwoTextNode" presStyleLbl="node3" presStyleIdx="3" presStyleCnt="4" custScaleX="169474">
        <dgm:presLayoutVars>
          <dgm:chPref val="3"/>
        </dgm:presLayoutVars>
      </dgm:prSet>
      <dgm:spPr/>
    </dgm:pt>
    <dgm:pt modelId="{9C5D65D6-5D37-4968-A6B4-B61EFCC2D3CD}" type="pres">
      <dgm:prSet presAssocID="{696268FB-EF5C-4E30-89E6-A8850D4AC998}" presName="level3hierChild" presStyleCnt="0"/>
      <dgm:spPr/>
    </dgm:pt>
  </dgm:ptLst>
  <dgm:cxnLst>
    <dgm:cxn modelId="{9B51FB0D-FCA8-4341-B702-FBABBA8100AE}" srcId="{1C67F74D-57E0-491E-A84F-FE7E6F529DC1}" destId="{66A89F57-2832-48D3-BC82-440EB5752D84}" srcOrd="1" destOrd="0" parTransId="{D0D17765-0B09-4909-A06A-64C304F3BBF0}" sibTransId="{0FF94465-D549-4949-B751-BE9DDBF3CA7A}"/>
    <dgm:cxn modelId="{615ECB0E-B7A4-406D-BD94-361391EAA4CE}" type="presOf" srcId="{F70A0CE6-3718-4A2F-82FA-00B3C5A29179}" destId="{41F59F7C-6FCA-48C4-982A-33CA1DAB013D}" srcOrd="0" destOrd="0" presId="urn:microsoft.com/office/officeart/2005/8/layout/hierarchy2"/>
    <dgm:cxn modelId="{42EBF81F-1D42-4FAE-A064-CE6B08469A93}" type="presOf" srcId="{1753060A-6082-436B-8815-DAFC68A11E67}" destId="{CB844011-7E04-4822-9B80-B27BB28E6CC2}" srcOrd="1" destOrd="0" presId="urn:microsoft.com/office/officeart/2005/8/layout/hierarchy2"/>
    <dgm:cxn modelId="{269AC021-DD57-433F-A347-A6E9C0248B00}" srcId="{1C67F74D-57E0-491E-A84F-FE7E6F529DC1}" destId="{F70A0CE6-3718-4A2F-82FA-00B3C5A29179}" srcOrd="0" destOrd="0" parTransId="{1753060A-6082-436B-8815-DAFC68A11E67}" sibTransId="{21F8A19D-2DDD-4D6E-970D-313E8BC4F3A7}"/>
    <dgm:cxn modelId="{60853C23-7B62-4FA9-957A-70FF8809C4A0}" type="presOf" srcId="{1753060A-6082-436B-8815-DAFC68A11E67}" destId="{3E82121E-DC85-4A92-9F26-DC5541880582}" srcOrd="0" destOrd="0" presId="urn:microsoft.com/office/officeart/2005/8/layout/hierarchy2"/>
    <dgm:cxn modelId="{8CC4B426-0805-47C1-A3C1-A3F9EC3F0E3E}" type="presOf" srcId="{DAE15AEA-A11A-4B00-92D3-AB5A245F33D3}" destId="{D2CCBBD9-D5DD-4CFE-B65E-B16E1BE67729}" srcOrd="0" destOrd="0" presId="urn:microsoft.com/office/officeart/2005/8/layout/hierarchy2"/>
    <dgm:cxn modelId="{D477AE30-441F-48D4-A5AE-8981B732B356}" type="presOf" srcId="{1C67F74D-57E0-491E-A84F-FE7E6F529DC1}" destId="{E1B23048-64E8-48F8-AEE4-3C93F0610AB3}" srcOrd="0" destOrd="0" presId="urn:microsoft.com/office/officeart/2005/8/layout/hierarchy2"/>
    <dgm:cxn modelId="{34186338-868F-4906-910C-4E2F35D5A406}" type="presOf" srcId="{C7970DC5-E2C1-4FC3-A5C8-A33425C3F724}" destId="{D9D05AE7-0E14-4FBC-A6A8-E8A573EF5690}" srcOrd="0" destOrd="0" presId="urn:microsoft.com/office/officeart/2005/8/layout/hierarchy2"/>
    <dgm:cxn modelId="{79FF8338-BCFD-4415-8FB4-867EE3656F5B}" type="presOf" srcId="{D0D17765-0B09-4909-A06A-64C304F3BBF0}" destId="{BD229E97-E188-4E07-AC7E-E54FD716A395}" srcOrd="0" destOrd="0" presId="urn:microsoft.com/office/officeart/2005/8/layout/hierarchy2"/>
    <dgm:cxn modelId="{3992AF40-E2C1-41AF-84E6-CBCB7E14CD02}" type="presOf" srcId="{66A89F57-2832-48D3-BC82-440EB5752D84}" destId="{6407BCFB-7FAB-4A92-8369-47008ECC96DF}" srcOrd="0" destOrd="0" presId="urn:microsoft.com/office/officeart/2005/8/layout/hierarchy2"/>
    <dgm:cxn modelId="{C0DAA042-9D48-426B-817A-8DCF129EFF0E}" srcId="{66A89F57-2832-48D3-BC82-440EB5752D84}" destId="{696268FB-EF5C-4E30-89E6-A8850D4AC998}" srcOrd="1" destOrd="0" parTransId="{DAE15AEA-A11A-4B00-92D3-AB5A245F33D3}" sibTransId="{3C00BB4C-201E-4B34-A547-3F71446380D4}"/>
    <dgm:cxn modelId="{99AFC264-CF38-45A9-9AB6-90B9FEA8BAA5}" type="presOf" srcId="{F74C2319-C497-4749-BA73-DEBB674509C1}" destId="{9CA274ED-5EC6-421A-A35F-309ECC6FE012}" srcOrd="1" destOrd="0" presId="urn:microsoft.com/office/officeart/2005/8/layout/hierarchy2"/>
    <dgm:cxn modelId="{89C1CC4A-6893-45BC-897D-636CB1621DE9}" srcId="{F70A0CE6-3718-4A2F-82FA-00B3C5A29179}" destId="{170EC5DA-6F0C-4218-A053-A97E1BBEF70B}" srcOrd="0" destOrd="0" parTransId="{C7970DC5-E2C1-4FC3-A5C8-A33425C3F724}" sibTransId="{D79A200D-8C61-49C0-914E-74C29805B184}"/>
    <dgm:cxn modelId="{48313F4B-39BB-4071-A1B7-6F04FF981E5E}" type="presOf" srcId="{D82478E6-AE38-4350-8A23-483FB422968D}" destId="{EDF1DBD6-A7F3-4295-B82F-07AA93FCBCA0}" srcOrd="0" destOrd="0" presId="urn:microsoft.com/office/officeart/2005/8/layout/hierarchy2"/>
    <dgm:cxn modelId="{8B44A155-CD5B-4899-8C38-51C9B9BBB5E7}" type="presOf" srcId="{EAF520B9-386F-4CBD-87D3-A07243FD2FBA}" destId="{2BDD8D80-4131-40F3-8390-92D849F364DB}" srcOrd="0" destOrd="0" presId="urn:microsoft.com/office/officeart/2005/8/layout/hierarchy2"/>
    <dgm:cxn modelId="{2B82277E-74A2-41EC-B78A-B33BBAA5B3B6}" type="presOf" srcId="{696268FB-EF5C-4E30-89E6-A8850D4AC998}" destId="{18F866D2-6D8E-4BD2-AABC-5B9E774D3281}" srcOrd="0" destOrd="0" presId="urn:microsoft.com/office/officeart/2005/8/layout/hierarchy2"/>
    <dgm:cxn modelId="{87C4C489-583C-42A5-9A18-29CC7B48D94C}" srcId="{66A89F57-2832-48D3-BC82-440EB5752D84}" destId="{D82478E6-AE38-4350-8A23-483FB422968D}" srcOrd="0" destOrd="0" parTransId="{F74C2319-C497-4749-BA73-DEBB674509C1}" sibTransId="{BAEA8A89-0E08-4018-B4B1-C200C3B07BA0}"/>
    <dgm:cxn modelId="{B35D8D93-73A1-4A78-83F0-C5121258926E}" type="presOf" srcId="{C7970DC5-E2C1-4FC3-A5C8-A33425C3F724}" destId="{25E96B5D-ED9E-42D2-8747-2C5F2CFAC1E8}" srcOrd="1" destOrd="0" presId="urn:microsoft.com/office/officeart/2005/8/layout/hierarchy2"/>
    <dgm:cxn modelId="{4704C0A1-2F83-4260-ABAB-7130559F2391}" type="presOf" srcId="{D0D17765-0B09-4909-A06A-64C304F3BBF0}" destId="{D7E23C8E-4FEB-4CA3-8175-DF71EA893660}" srcOrd="1" destOrd="0" presId="urn:microsoft.com/office/officeart/2005/8/layout/hierarchy2"/>
    <dgm:cxn modelId="{3FEE91AC-C74D-411F-88BA-3C28C310DB0C}" type="presOf" srcId="{170EC5DA-6F0C-4218-A053-A97E1BBEF70B}" destId="{52C368F0-FCAA-4AA8-B5D3-66FAD58F3A62}" srcOrd="0" destOrd="0" presId="urn:microsoft.com/office/officeart/2005/8/layout/hierarchy2"/>
    <dgm:cxn modelId="{EC67EEB1-EB42-4F40-AD81-8F005E6882AD}" type="presOf" srcId="{E1AAE4A5-936C-4FF4-ADC2-1B86AFDFE50B}" destId="{035DA703-86CA-47CC-AEAF-5E0B122E0B65}" srcOrd="0" destOrd="0" presId="urn:microsoft.com/office/officeart/2005/8/layout/hierarchy2"/>
    <dgm:cxn modelId="{2AE772B5-DA17-4ED6-9F6E-E6702D08975F}" type="presOf" srcId="{1B2619E0-6E50-4A23-AC43-F22939A73BC8}" destId="{C1B0C4A3-18FD-4299-8A6F-5D697058DC31}" srcOrd="0" destOrd="0" presId="urn:microsoft.com/office/officeart/2005/8/layout/hierarchy2"/>
    <dgm:cxn modelId="{9D916FC6-EA44-4AA1-A1CD-E2566A54B490}" type="presOf" srcId="{F74C2319-C497-4749-BA73-DEBB674509C1}" destId="{04AE22F5-D281-479D-AEAD-DB242F1A72AE}" srcOrd="0" destOrd="0" presId="urn:microsoft.com/office/officeart/2005/8/layout/hierarchy2"/>
    <dgm:cxn modelId="{20CFF0CD-ACD2-46EA-9AAE-52D5C3359E21}" type="presOf" srcId="{DAE15AEA-A11A-4B00-92D3-AB5A245F33D3}" destId="{9B18769A-B835-4BE2-B770-9943932990C6}" srcOrd="1" destOrd="0" presId="urn:microsoft.com/office/officeart/2005/8/layout/hierarchy2"/>
    <dgm:cxn modelId="{8BB704D8-4D51-4A8D-B251-21D5CB08D14C}" type="presOf" srcId="{1B2619E0-6E50-4A23-AC43-F22939A73BC8}" destId="{9E813F20-D49F-44F5-9615-EC864C71144B}" srcOrd="1" destOrd="0" presId="urn:microsoft.com/office/officeart/2005/8/layout/hierarchy2"/>
    <dgm:cxn modelId="{CE972BF8-6BAB-4E42-A2CD-041FBE5A1FC8}" srcId="{E1AAE4A5-936C-4FF4-ADC2-1B86AFDFE50B}" destId="{1C67F74D-57E0-491E-A84F-FE7E6F529DC1}" srcOrd="0" destOrd="0" parTransId="{6E3BAAA3-8C42-4582-A7E1-26434B4ED420}" sibTransId="{6D9D23C6-A20D-429F-BD71-7C2B06C4A4A1}"/>
    <dgm:cxn modelId="{88FA7EF9-8793-46A5-BFB9-96B762F5539D}" srcId="{F70A0CE6-3718-4A2F-82FA-00B3C5A29179}" destId="{EAF520B9-386F-4CBD-87D3-A07243FD2FBA}" srcOrd="1" destOrd="0" parTransId="{1B2619E0-6E50-4A23-AC43-F22939A73BC8}" sibTransId="{9DC2BEEA-244E-4A18-90A9-FF0EA0D21007}"/>
    <dgm:cxn modelId="{5D00DF43-23D0-424D-A124-0ECACECD03FE}" type="presParOf" srcId="{035DA703-86CA-47CC-AEAF-5E0B122E0B65}" destId="{8B378DD2-3834-4078-9865-186A611CE9BD}" srcOrd="0" destOrd="0" presId="urn:microsoft.com/office/officeart/2005/8/layout/hierarchy2"/>
    <dgm:cxn modelId="{27B86C73-293E-433E-9CF0-5B3A4AA63373}" type="presParOf" srcId="{8B378DD2-3834-4078-9865-186A611CE9BD}" destId="{E1B23048-64E8-48F8-AEE4-3C93F0610AB3}" srcOrd="0" destOrd="0" presId="urn:microsoft.com/office/officeart/2005/8/layout/hierarchy2"/>
    <dgm:cxn modelId="{655760F3-0320-4EEE-B43D-93B7A71D6825}" type="presParOf" srcId="{8B378DD2-3834-4078-9865-186A611CE9BD}" destId="{85A10E23-441A-4D59-8016-DE31B8DAD0DF}" srcOrd="1" destOrd="0" presId="urn:microsoft.com/office/officeart/2005/8/layout/hierarchy2"/>
    <dgm:cxn modelId="{B37604B9-0E29-4E3F-A3A4-4B8B5A43EF87}" type="presParOf" srcId="{85A10E23-441A-4D59-8016-DE31B8DAD0DF}" destId="{3E82121E-DC85-4A92-9F26-DC5541880582}" srcOrd="0" destOrd="0" presId="urn:microsoft.com/office/officeart/2005/8/layout/hierarchy2"/>
    <dgm:cxn modelId="{2D7D72D1-0F79-480F-A2B5-E75309722771}" type="presParOf" srcId="{3E82121E-DC85-4A92-9F26-DC5541880582}" destId="{CB844011-7E04-4822-9B80-B27BB28E6CC2}" srcOrd="0" destOrd="0" presId="urn:microsoft.com/office/officeart/2005/8/layout/hierarchy2"/>
    <dgm:cxn modelId="{8D8B8663-F1E5-49A2-BE42-8C70B3C7FE32}" type="presParOf" srcId="{85A10E23-441A-4D59-8016-DE31B8DAD0DF}" destId="{E6B0174A-BA6F-4F0C-8B4E-F1E90C0693DD}" srcOrd="1" destOrd="0" presId="urn:microsoft.com/office/officeart/2005/8/layout/hierarchy2"/>
    <dgm:cxn modelId="{90C6E5B3-9D6F-493B-8A00-5A6639C8A933}" type="presParOf" srcId="{E6B0174A-BA6F-4F0C-8B4E-F1E90C0693DD}" destId="{41F59F7C-6FCA-48C4-982A-33CA1DAB013D}" srcOrd="0" destOrd="0" presId="urn:microsoft.com/office/officeart/2005/8/layout/hierarchy2"/>
    <dgm:cxn modelId="{78F706BC-C1FC-4802-A100-EE2B3FC3698C}" type="presParOf" srcId="{E6B0174A-BA6F-4F0C-8B4E-F1E90C0693DD}" destId="{140BA198-AEA1-4949-8C70-D82CD3C8C79E}" srcOrd="1" destOrd="0" presId="urn:microsoft.com/office/officeart/2005/8/layout/hierarchy2"/>
    <dgm:cxn modelId="{6692654C-F215-4849-8469-CC39415DA913}" type="presParOf" srcId="{140BA198-AEA1-4949-8C70-D82CD3C8C79E}" destId="{D9D05AE7-0E14-4FBC-A6A8-E8A573EF5690}" srcOrd="0" destOrd="0" presId="urn:microsoft.com/office/officeart/2005/8/layout/hierarchy2"/>
    <dgm:cxn modelId="{D541BCA6-33AE-4388-A5BF-0AFBE65E67DF}" type="presParOf" srcId="{D9D05AE7-0E14-4FBC-A6A8-E8A573EF5690}" destId="{25E96B5D-ED9E-42D2-8747-2C5F2CFAC1E8}" srcOrd="0" destOrd="0" presId="urn:microsoft.com/office/officeart/2005/8/layout/hierarchy2"/>
    <dgm:cxn modelId="{FD2E85AD-44E8-4C45-BC00-255B489694C0}" type="presParOf" srcId="{140BA198-AEA1-4949-8C70-D82CD3C8C79E}" destId="{1CB9EEA9-A962-4B59-86DF-2A319CE9946C}" srcOrd="1" destOrd="0" presId="urn:microsoft.com/office/officeart/2005/8/layout/hierarchy2"/>
    <dgm:cxn modelId="{E1ECDC58-291F-4070-B596-25B8BC57E3F4}" type="presParOf" srcId="{1CB9EEA9-A962-4B59-86DF-2A319CE9946C}" destId="{52C368F0-FCAA-4AA8-B5D3-66FAD58F3A62}" srcOrd="0" destOrd="0" presId="urn:microsoft.com/office/officeart/2005/8/layout/hierarchy2"/>
    <dgm:cxn modelId="{B3B71857-0405-492D-AC1F-4B4C814CF40B}" type="presParOf" srcId="{1CB9EEA9-A962-4B59-86DF-2A319CE9946C}" destId="{04103A49-2E87-4A40-AED9-1DEA59CBB573}" srcOrd="1" destOrd="0" presId="urn:microsoft.com/office/officeart/2005/8/layout/hierarchy2"/>
    <dgm:cxn modelId="{7F7801E2-4CD8-4248-9977-2F2980F2BF6A}" type="presParOf" srcId="{140BA198-AEA1-4949-8C70-D82CD3C8C79E}" destId="{C1B0C4A3-18FD-4299-8A6F-5D697058DC31}" srcOrd="2" destOrd="0" presId="urn:microsoft.com/office/officeart/2005/8/layout/hierarchy2"/>
    <dgm:cxn modelId="{17DF2C9E-FB96-4DAE-A5CB-BEA01DE463CE}" type="presParOf" srcId="{C1B0C4A3-18FD-4299-8A6F-5D697058DC31}" destId="{9E813F20-D49F-44F5-9615-EC864C71144B}" srcOrd="0" destOrd="0" presId="urn:microsoft.com/office/officeart/2005/8/layout/hierarchy2"/>
    <dgm:cxn modelId="{77D2CCB0-26C4-4933-8780-6D1DF768A3B3}" type="presParOf" srcId="{140BA198-AEA1-4949-8C70-D82CD3C8C79E}" destId="{97934DA4-66C6-4E62-AFD5-FED18F23127E}" srcOrd="3" destOrd="0" presId="urn:microsoft.com/office/officeart/2005/8/layout/hierarchy2"/>
    <dgm:cxn modelId="{C6BB309D-67DC-45D2-882D-AC35A364E282}" type="presParOf" srcId="{97934DA4-66C6-4E62-AFD5-FED18F23127E}" destId="{2BDD8D80-4131-40F3-8390-92D849F364DB}" srcOrd="0" destOrd="0" presId="urn:microsoft.com/office/officeart/2005/8/layout/hierarchy2"/>
    <dgm:cxn modelId="{5D4A3E27-2E45-4F1E-885F-A0C63152BE75}" type="presParOf" srcId="{97934DA4-66C6-4E62-AFD5-FED18F23127E}" destId="{C93A599B-A8D7-4EED-847B-76FBF5D1D3EA}" srcOrd="1" destOrd="0" presId="urn:microsoft.com/office/officeart/2005/8/layout/hierarchy2"/>
    <dgm:cxn modelId="{5BC9ADBF-05C2-4849-8813-B0AC247DC204}" type="presParOf" srcId="{85A10E23-441A-4D59-8016-DE31B8DAD0DF}" destId="{BD229E97-E188-4E07-AC7E-E54FD716A395}" srcOrd="2" destOrd="0" presId="urn:microsoft.com/office/officeart/2005/8/layout/hierarchy2"/>
    <dgm:cxn modelId="{E305C088-19FC-453E-B447-5F62CFDC2B4D}" type="presParOf" srcId="{BD229E97-E188-4E07-AC7E-E54FD716A395}" destId="{D7E23C8E-4FEB-4CA3-8175-DF71EA893660}" srcOrd="0" destOrd="0" presId="urn:microsoft.com/office/officeart/2005/8/layout/hierarchy2"/>
    <dgm:cxn modelId="{D63189E5-A1A8-432A-B120-52519C4A8EC8}" type="presParOf" srcId="{85A10E23-441A-4D59-8016-DE31B8DAD0DF}" destId="{224483AC-2DFE-49CE-B44D-4F1C70A3E9C8}" srcOrd="3" destOrd="0" presId="urn:microsoft.com/office/officeart/2005/8/layout/hierarchy2"/>
    <dgm:cxn modelId="{59B7AA86-AAE9-4E22-AE4C-AB889DCD6A6F}" type="presParOf" srcId="{224483AC-2DFE-49CE-B44D-4F1C70A3E9C8}" destId="{6407BCFB-7FAB-4A92-8369-47008ECC96DF}" srcOrd="0" destOrd="0" presId="urn:microsoft.com/office/officeart/2005/8/layout/hierarchy2"/>
    <dgm:cxn modelId="{E4120D96-B079-40E3-BCAD-52C84394AAAC}" type="presParOf" srcId="{224483AC-2DFE-49CE-B44D-4F1C70A3E9C8}" destId="{70506CD1-F6DD-4C16-BA6B-ADD79DB8FE7C}" srcOrd="1" destOrd="0" presId="urn:microsoft.com/office/officeart/2005/8/layout/hierarchy2"/>
    <dgm:cxn modelId="{014D7CDB-91E5-477F-98CF-85ECFDABDD07}" type="presParOf" srcId="{70506CD1-F6DD-4C16-BA6B-ADD79DB8FE7C}" destId="{04AE22F5-D281-479D-AEAD-DB242F1A72AE}" srcOrd="0" destOrd="0" presId="urn:microsoft.com/office/officeart/2005/8/layout/hierarchy2"/>
    <dgm:cxn modelId="{76860894-DEAB-472F-A989-9DC7F6FB8740}" type="presParOf" srcId="{04AE22F5-D281-479D-AEAD-DB242F1A72AE}" destId="{9CA274ED-5EC6-421A-A35F-309ECC6FE012}" srcOrd="0" destOrd="0" presId="urn:microsoft.com/office/officeart/2005/8/layout/hierarchy2"/>
    <dgm:cxn modelId="{55C4442E-B415-487F-ACAA-319547CE4BB4}" type="presParOf" srcId="{70506CD1-F6DD-4C16-BA6B-ADD79DB8FE7C}" destId="{A9EF6E9C-D8CC-4E49-8B01-7674E3374578}" srcOrd="1" destOrd="0" presId="urn:microsoft.com/office/officeart/2005/8/layout/hierarchy2"/>
    <dgm:cxn modelId="{4A95AC33-A9C4-4F05-B466-63BAF7B5CEFC}" type="presParOf" srcId="{A9EF6E9C-D8CC-4E49-8B01-7674E3374578}" destId="{EDF1DBD6-A7F3-4295-B82F-07AA93FCBCA0}" srcOrd="0" destOrd="0" presId="urn:microsoft.com/office/officeart/2005/8/layout/hierarchy2"/>
    <dgm:cxn modelId="{8B308F26-7C69-4ECC-BE9A-90B8076C8180}" type="presParOf" srcId="{A9EF6E9C-D8CC-4E49-8B01-7674E3374578}" destId="{645430C6-C8DB-4D8A-B3E2-FB2385EE7035}" srcOrd="1" destOrd="0" presId="urn:microsoft.com/office/officeart/2005/8/layout/hierarchy2"/>
    <dgm:cxn modelId="{07A4C71B-4D39-4C0F-8B44-0EBEA60A7B73}" type="presParOf" srcId="{70506CD1-F6DD-4C16-BA6B-ADD79DB8FE7C}" destId="{D2CCBBD9-D5DD-4CFE-B65E-B16E1BE67729}" srcOrd="2" destOrd="0" presId="urn:microsoft.com/office/officeart/2005/8/layout/hierarchy2"/>
    <dgm:cxn modelId="{BB07BAD0-4CEE-4B56-85F8-0884AF685153}" type="presParOf" srcId="{D2CCBBD9-D5DD-4CFE-B65E-B16E1BE67729}" destId="{9B18769A-B835-4BE2-B770-9943932990C6}" srcOrd="0" destOrd="0" presId="urn:microsoft.com/office/officeart/2005/8/layout/hierarchy2"/>
    <dgm:cxn modelId="{49E5D4A9-9DFF-4F88-A0B7-67E1594E29E6}" type="presParOf" srcId="{70506CD1-F6DD-4C16-BA6B-ADD79DB8FE7C}" destId="{BAFCA73A-4224-4057-9AAA-7DA97C78D875}" srcOrd="3" destOrd="0" presId="urn:microsoft.com/office/officeart/2005/8/layout/hierarchy2"/>
    <dgm:cxn modelId="{4051CB1A-7468-41AB-873F-E1E0EBC38AF4}" type="presParOf" srcId="{BAFCA73A-4224-4057-9AAA-7DA97C78D875}" destId="{18F866D2-6D8E-4BD2-AABC-5B9E774D3281}" srcOrd="0" destOrd="0" presId="urn:microsoft.com/office/officeart/2005/8/layout/hierarchy2"/>
    <dgm:cxn modelId="{82668952-8B01-4DE2-BAFD-449EA434FFAE}" type="presParOf" srcId="{BAFCA73A-4224-4057-9AAA-7DA97C78D875}" destId="{9C5D65D6-5D37-4968-A6B4-B61EFCC2D3C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1AAE4A5-936C-4FF4-ADC2-1B86AFDFE50B}" type="doc">
      <dgm:prSet loTypeId="urn:microsoft.com/office/officeart/2005/8/layout/hierarchy2" loCatId="hierarchy" qsTypeId="urn:microsoft.com/office/officeart/2005/8/quickstyle/simple3" qsCatId="simple" csTypeId="urn:microsoft.com/office/officeart/2005/8/colors/colorful4" csCatId="colorful" phldr="1"/>
      <dgm:spPr/>
      <dgm:t>
        <a:bodyPr/>
        <a:lstStyle/>
        <a:p>
          <a:endParaRPr lang="zh-CN" altLang="en-US"/>
        </a:p>
      </dgm:t>
    </dgm:pt>
    <dgm:pt modelId="{1C67F74D-57E0-491E-A84F-FE7E6F529DC1}">
      <dgm:prSet phldrT="[文本]" custT="1"/>
      <dgm:spPr/>
      <dgm:t>
        <a:bodyPr/>
        <a:lstStyle/>
        <a:p>
          <a:r>
            <a:rPr lang="zh-CN" altLang="en-US" sz="2000" b="1" dirty="0">
              <a:solidFill>
                <a:schemeClr val="tx1"/>
              </a:solidFill>
            </a:rPr>
            <a:t>两种技术</a:t>
          </a:r>
        </a:p>
      </dgm:t>
    </dgm:pt>
    <dgm:pt modelId="{6E3BAAA3-8C42-4582-A7E1-26434B4ED420}" type="parTrans" cxnId="{CE972BF8-6BAB-4E42-A2CD-041FBE5A1FC8}">
      <dgm:prSet/>
      <dgm:spPr/>
      <dgm:t>
        <a:bodyPr/>
        <a:lstStyle/>
        <a:p>
          <a:endParaRPr lang="zh-CN" altLang="en-US">
            <a:solidFill>
              <a:schemeClr val="tx1"/>
            </a:solidFill>
          </a:endParaRPr>
        </a:p>
      </dgm:t>
    </dgm:pt>
    <dgm:pt modelId="{6D9D23C6-A20D-429F-BD71-7C2B06C4A4A1}" type="sibTrans" cxnId="{CE972BF8-6BAB-4E42-A2CD-041FBE5A1FC8}">
      <dgm:prSet/>
      <dgm:spPr/>
      <dgm:t>
        <a:bodyPr/>
        <a:lstStyle/>
        <a:p>
          <a:endParaRPr lang="zh-CN" altLang="en-US">
            <a:solidFill>
              <a:schemeClr val="tx1"/>
            </a:solidFill>
          </a:endParaRPr>
        </a:p>
      </dgm:t>
    </dgm:pt>
    <dgm:pt modelId="{66A89F57-2832-48D3-BC82-440EB5752D84}">
      <dgm:prSet phldrT="[文本]" custT="1"/>
      <dgm:spPr/>
      <dgm:t>
        <a:bodyPr/>
        <a:lstStyle/>
        <a:p>
          <a:r>
            <a:rPr lang="en-US" altLang="zh-CN" sz="2000" b="1" dirty="0">
              <a:solidFill>
                <a:srgbClr val="FF69FF"/>
              </a:solidFill>
              <a:latin typeface="Times New Roman" panose="02020603050405020304" pitchFamily="18" charset="0"/>
              <a:cs typeface="Times New Roman" panose="02020603050405020304" pitchFamily="18" charset="0"/>
            </a:rPr>
            <a:t>(1)</a:t>
          </a:r>
          <a:r>
            <a:rPr lang="zh-CN" altLang="en-US" sz="2000" b="1" dirty="0">
              <a:solidFill>
                <a:srgbClr val="FF69FF"/>
              </a:solidFill>
              <a:latin typeface="Times New Roman" panose="02020603050405020304" pitchFamily="18" charset="0"/>
              <a:cs typeface="Times New Roman" panose="02020603050405020304" pitchFamily="18" charset="0"/>
            </a:rPr>
            <a:t>资源平滑</a:t>
          </a:r>
          <a:endParaRPr lang="zh-CN" altLang="en-US" sz="2000" dirty="0">
            <a:solidFill>
              <a:srgbClr val="FF69FF"/>
            </a:solidFill>
          </a:endParaRPr>
        </a:p>
      </dgm:t>
    </dgm:pt>
    <dgm:pt modelId="{D0D17765-0B09-4909-A06A-64C304F3BBF0}" type="parTrans" cxnId="{9B51FB0D-FCA8-4341-B702-FBABBA8100AE}">
      <dgm:prSet/>
      <dgm:spPr/>
      <dgm:t>
        <a:bodyPr/>
        <a:lstStyle/>
        <a:p>
          <a:endParaRPr lang="zh-CN" altLang="en-US">
            <a:solidFill>
              <a:schemeClr val="tx1"/>
            </a:solidFill>
          </a:endParaRPr>
        </a:p>
      </dgm:t>
    </dgm:pt>
    <dgm:pt modelId="{0FF94465-D549-4949-B751-BE9DDBF3CA7A}" type="sibTrans" cxnId="{9B51FB0D-FCA8-4341-B702-FBABBA8100AE}">
      <dgm:prSet/>
      <dgm:spPr/>
      <dgm:t>
        <a:bodyPr/>
        <a:lstStyle/>
        <a:p>
          <a:endParaRPr lang="zh-CN" altLang="en-US">
            <a:solidFill>
              <a:schemeClr val="tx1"/>
            </a:solidFill>
          </a:endParaRPr>
        </a:p>
      </dgm:t>
    </dgm:pt>
    <dgm:pt modelId="{D940484E-2695-45F9-96F0-87B16FFC3216}">
      <dgm:prSet custT="1"/>
      <dgm:spPr>
        <a:solidFill>
          <a:srgbClr val="DEF8FF"/>
        </a:solidFill>
      </dgm:spPr>
      <dgm:t>
        <a:bodyPr/>
        <a:lstStyle/>
        <a:p>
          <a:pPr marL="0" lvl="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只在总浮动时间内调整活动的日期，</a:t>
          </a:r>
          <a:r>
            <a:rPr lang="zh-CN" altLang="en-US" sz="2000" b="1" kern="1200" dirty="0">
              <a:solidFill>
                <a:srgbClr val="FFC000"/>
              </a:solidFill>
              <a:latin typeface="Times New Roman" panose="02020603050405020304" pitchFamily="18" charset="0"/>
              <a:ea typeface="微软雅黑"/>
              <a:cs typeface="Times New Roman" panose="02020603050405020304" pitchFamily="18" charset="0"/>
            </a:rPr>
            <a:t>只调整非关键活动</a:t>
          </a:r>
        </a:p>
      </dgm:t>
    </dgm:pt>
    <dgm:pt modelId="{20E69ED6-C469-4F83-A8CA-95AEF281A80F}" type="parTrans" cxnId="{AD285BCE-4EF7-4300-9DEB-019E0CC17793}">
      <dgm:prSet/>
      <dgm:spPr/>
      <dgm:t>
        <a:bodyPr/>
        <a:lstStyle/>
        <a:p>
          <a:endParaRPr lang="zh-CN" altLang="en-US">
            <a:solidFill>
              <a:schemeClr val="tx1"/>
            </a:solidFill>
          </a:endParaRPr>
        </a:p>
      </dgm:t>
    </dgm:pt>
    <dgm:pt modelId="{DA91C4CA-4ED5-43D6-B8ED-EA0EF1F35388}" type="sibTrans" cxnId="{AD285BCE-4EF7-4300-9DEB-019E0CC17793}">
      <dgm:prSet/>
      <dgm:spPr/>
      <dgm:t>
        <a:bodyPr/>
        <a:lstStyle/>
        <a:p>
          <a:endParaRPr lang="zh-CN" altLang="en-US">
            <a:solidFill>
              <a:schemeClr val="tx1"/>
            </a:solidFill>
          </a:endParaRPr>
        </a:p>
      </dgm:t>
    </dgm:pt>
    <dgm:pt modelId="{3C5234F8-6201-47E8-8DCC-778368C4D67B}">
      <dgm:prSet custT="1"/>
      <dgm:spPr>
        <a:solidFill>
          <a:srgbClr val="DEF8FF"/>
        </a:solidFill>
      </dgm:spPr>
      <dgm:t>
        <a:bodyPr/>
        <a:lstStyle/>
        <a:p>
          <a:pPr>
            <a:lnSpc>
              <a:spcPct val="100000"/>
            </a:lnSpc>
            <a:spcAft>
              <a:spcPts val="0"/>
            </a:spcAft>
          </a:pPr>
          <a:r>
            <a:rPr lang="zh-CN" altLang="en-US" sz="2000" b="1" dirty="0">
              <a:solidFill>
                <a:schemeClr val="tx1"/>
              </a:solidFill>
              <a:latin typeface="Times New Roman" panose="02020603050405020304" pitchFamily="18" charset="0"/>
              <a:cs typeface="Times New Roman" panose="02020603050405020304" pitchFamily="18" charset="0"/>
            </a:rPr>
            <a:t>不改变项目关键路径，</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00000"/>
            </a:lnSpc>
            <a:spcAft>
              <a:spcPts val="0"/>
            </a:spcAft>
          </a:pPr>
          <a:r>
            <a:rPr lang="zh-CN" altLang="en-US" sz="2000" b="1" dirty="0">
              <a:solidFill>
                <a:schemeClr val="tx1"/>
              </a:solidFill>
              <a:latin typeface="Times New Roman" panose="02020603050405020304" pitchFamily="18" charset="0"/>
              <a:cs typeface="Times New Roman" panose="02020603050405020304" pitchFamily="18" charset="0"/>
            </a:rPr>
            <a:t>完工日期也不会延迟</a:t>
          </a:r>
          <a:endParaRPr lang="en-US" altLang="zh-CN" sz="2000" b="1" dirty="0">
            <a:solidFill>
              <a:schemeClr val="tx1"/>
            </a:solidFill>
            <a:latin typeface="Times New Roman" panose="02020603050405020304" pitchFamily="18" charset="0"/>
            <a:cs typeface="Times New Roman" panose="02020603050405020304" pitchFamily="18" charset="0"/>
          </a:endParaRPr>
        </a:p>
      </dgm:t>
    </dgm:pt>
    <dgm:pt modelId="{9705A30F-5B76-4949-9D97-F6CC1E93B6BF}" type="parTrans" cxnId="{449BF5C6-2D30-4461-9B08-CF5AFBB00959}">
      <dgm:prSet/>
      <dgm:spPr/>
      <dgm:t>
        <a:bodyPr/>
        <a:lstStyle/>
        <a:p>
          <a:endParaRPr lang="zh-CN" altLang="en-US">
            <a:solidFill>
              <a:schemeClr val="tx1"/>
            </a:solidFill>
          </a:endParaRPr>
        </a:p>
      </dgm:t>
    </dgm:pt>
    <dgm:pt modelId="{FA58D4BC-3261-438C-9A4A-1CCD7E120988}" type="sibTrans" cxnId="{449BF5C6-2D30-4461-9B08-CF5AFBB00959}">
      <dgm:prSet/>
      <dgm:spPr/>
      <dgm:t>
        <a:bodyPr/>
        <a:lstStyle/>
        <a:p>
          <a:endParaRPr lang="zh-CN" altLang="en-US">
            <a:solidFill>
              <a:schemeClr val="tx1"/>
            </a:solidFill>
          </a:endParaRPr>
        </a:p>
      </dgm:t>
    </dgm:pt>
    <dgm:pt modelId="{7D807260-1CA3-4B13-BB69-49BF5AD2F330}">
      <dgm:prSet custT="1"/>
      <dgm:spPr>
        <a:solidFill>
          <a:srgbClr val="CAE3FE"/>
        </a:solidFill>
      </dgm:spPr>
      <dgm:t>
        <a:bodyPr/>
        <a:lstStyle/>
        <a:p>
          <a:r>
            <a:rPr lang="en-US" altLang="zh-CN" sz="2000" b="1" dirty="0">
              <a:solidFill>
                <a:srgbClr val="FF69FF"/>
              </a:solidFill>
              <a:latin typeface="Times New Roman" panose="02020603050405020304" pitchFamily="18" charset="0"/>
              <a:cs typeface="Times New Roman" panose="02020603050405020304" pitchFamily="18" charset="0"/>
            </a:rPr>
            <a:t>(2)</a:t>
          </a:r>
          <a:r>
            <a:rPr lang="zh-CN" altLang="en-US" sz="2000" b="1" dirty="0">
              <a:solidFill>
                <a:srgbClr val="FF69FF"/>
              </a:solidFill>
              <a:latin typeface="Times New Roman" panose="02020603050405020304" pitchFamily="18" charset="0"/>
              <a:cs typeface="Times New Roman" panose="02020603050405020304" pitchFamily="18" charset="0"/>
            </a:rPr>
            <a:t>资源平衡</a:t>
          </a:r>
        </a:p>
      </dgm:t>
    </dgm:pt>
    <dgm:pt modelId="{D2120A42-C27D-427B-B8E9-1E31B0F6CFED}" type="parTrans" cxnId="{07D5109E-7412-43CD-ABA1-71E572DA3A8F}">
      <dgm:prSet/>
      <dgm:spPr/>
      <dgm:t>
        <a:bodyPr/>
        <a:lstStyle/>
        <a:p>
          <a:endParaRPr lang="zh-CN" altLang="en-US">
            <a:solidFill>
              <a:schemeClr val="tx1"/>
            </a:solidFill>
          </a:endParaRPr>
        </a:p>
      </dgm:t>
    </dgm:pt>
    <dgm:pt modelId="{CF2B9181-0F39-4406-8DB3-6EF9B63AD56D}" type="sibTrans" cxnId="{07D5109E-7412-43CD-ABA1-71E572DA3A8F}">
      <dgm:prSet/>
      <dgm:spPr/>
      <dgm:t>
        <a:bodyPr/>
        <a:lstStyle/>
        <a:p>
          <a:endParaRPr lang="zh-CN" altLang="en-US">
            <a:solidFill>
              <a:schemeClr val="tx1"/>
            </a:solidFill>
          </a:endParaRPr>
        </a:p>
      </dgm:t>
    </dgm:pt>
    <dgm:pt modelId="{5E2A443F-29F7-4ABD-B67C-C13FA4694755}">
      <dgm:prSet custT="1"/>
      <dgm:spPr/>
      <dgm:t>
        <a:bodyPr/>
        <a:lstStyle/>
        <a:p>
          <a:pPr marL="0" lvl="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根据资源制约调整活动的日期，</a:t>
          </a:r>
          <a:endParaRPr lang="en-US" altLang="zh-CN" sz="2000" b="1" kern="1200" dirty="0">
            <a:solidFill>
              <a:prstClr val="black"/>
            </a:solidFill>
            <a:latin typeface="Times New Roman" panose="02020603050405020304" pitchFamily="18" charset="0"/>
            <a:ea typeface="微软雅黑"/>
            <a:cs typeface="Times New Roman" panose="02020603050405020304" pitchFamily="18" charset="0"/>
            <a:sym typeface="Wingdings" panose="05000000000000000000" pitchFamily="2" charset="2"/>
          </a:endParaRPr>
        </a:p>
        <a:p>
          <a:pPr marL="0" lvl="0" algn="ctr" defTabSz="889000">
            <a:lnSpc>
              <a:spcPct val="100000"/>
            </a:lnSpc>
            <a:spcBef>
              <a:spcPct val="0"/>
            </a:spcBef>
            <a:spcAft>
              <a:spcPts val="0"/>
            </a:spcAft>
            <a:buNone/>
          </a:pPr>
          <a:r>
            <a:rPr lang="zh-CN" altLang="en-US" sz="2000" b="1" kern="1200" dirty="0">
              <a:solidFill>
                <a:srgbClr val="FFC000"/>
              </a:solidFill>
              <a:latin typeface="Times New Roman" panose="02020603050405020304" pitchFamily="18" charset="0"/>
              <a:ea typeface="微软雅黑"/>
              <a:cs typeface="Times New Roman" panose="02020603050405020304" pitchFamily="18" charset="0"/>
            </a:rPr>
            <a:t>消除资源冲突</a:t>
          </a:r>
          <a:endParaRPr lang="en-US" altLang="zh-CN" sz="2000" b="1" kern="1200" dirty="0">
            <a:solidFill>
              <a:srgbClr val="FFC000"/>
            </a:solidFill>
            <a:latin typeface="Times New Roman" panose="02020603050405020304" pitchFamily="18" charset="0"/>
            <a:ea typeface="微软雅黑"/>
            <a:cs typeface="Times New Roman" panose="02020603050405020304" pitchFamily="18" charset="0"/>
          </a:endParaRPr>
        </a:p>
      </dgm:t>
    </dgm:pt>
    <dgm:pt modelId="{44309EC9-A016-40CF-BC81-40C9A8DCBBB9}" type="parTrans" cxnId="{E1279300-26F9-466E-83AA-68603CEF835A}">
      <dgm:prSet/>
      <dgm:spPr/>
      <dgm:t>
        <a:bodyPr/>
        <a:lstStyle/>
        <a:p>
          <a:endParaRPr lang="zh-CN" altLang="en-US">
            <a:solidFill>
              <a:schemeClr val="tx1"/>
            </a:solidFill>
          </a:endParaRPr>
        </a:p>
      </dgm:t>
    </dgm:pt>
    <dgm:pt modelId="{F2D10C2E-7232-4BF1-B99C-8804DC068581}" type="sibTrans" cxnId="{E1279300-26F9-466E-83AA-68603CEF835A}">
      <dgm:prSet/>
      <dgm:spPr/>
      <dgm:t>
        <a:bodyPr/>
        <a:lstStyle/>
        <a:p>
          <a:endParaRPr lang="zh-CN" altLang="en-US">
            <a:solidFill>
              <a:schemeClr val="tx1"/>
            </a:solidFill>
          </a:endParaRPr>
        </a:p>
      </dgm:t>
    </dgm:pt>
    <dgm:pt modelId="{89B04D5D-1507-421E-8595-D1E19B237729}">
      <dgm:prSet custT="1"/>
      <dgm:spPr/>
      <dgm:t>
        <a:bodyPr/>
        <a:lstStyle/>
        <a:p>
          <a:pPr marL="0" lvl="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往往导致关键路径延长</a:t>
          </a:r>
          <a:endParaRPr lang="en-US" altLang="zh-CN" sz="2000" b="1" kern="1200" dirty="0">
            <a:solidFill>
              <a:prstClr val="black"/>
            </a:solidFill>
            <a:latin typeface="Times New Roman" panose="02020603050405020304" pitchFamily="18" charset="0"/>
            <a:ea typeface="微软雅黑"/>
            <a:cs typeface="Times New Roman" panose="02020603050405020304" pitchFamily="18" charset="0"/>
          </a:endParaRPr>
        </a:p>
        <a:p>
          <a:pPr marL="0" lvl="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完工日期也可能延迟</a:t>
          </a:r>
          <a:endParaRPr lang="en-US" altLang="zh-CN" sz="2000" b="1" kern="1200" dirty="0">
            <a:solidFill>
              <a:prstClr val="black"/>
            </a:solidFill>
            <a:latin typeface="Times New Roman" panose="02020603050405020304" pitchFamily="18" charset="0"/>
            <a:ea typeface="微软雅黑"/>
            <a:cs typeface="Times New Roman" panose="02020603050405020304" pitchFamily="18" charset="0"/>
          </a:endParaRPr>
        </a:p>
      </dgm:t>
    </dgm:pt>
    <dgm:pt modelId="{F8F9B483-5DF5-4DB8-9BBC-1088A27C9081}" type="parTrans" cxnId="{046EC890-2B34-4B17-896F-58111A93B00E}">
      <dgm:prSet/>
      <dgm:spPr/>
      <dgm:t>
        <a:bodyPr/>
        <a:lstStyle/>
        <a:p>
          <a:endParaRPr lang="zh-CN" altLang="en-US">
            <a:solidFill>
              <a:schemeClr val="tx1"/>
            </a:solidFill>
          </a:endParaRPr>
        </a:p>
      </dgm:t>
    </dgm:pt>
    <dgm:pt modelId="{2DC968F9-1149-4EA8-A45F-56C2E5FF2EE5}" type="sibTrans" cxnId="{046EC890-2B34-4B17-896F-58111A93B00E}">
      <dgm:prSet/>
      <dgm:spPr/>
      <dgm:t>
        <a:bodyPr/>
        <a:lstStyle/>
        <a:p>
          <a:endParaRPr lang="zh-CN" altLang="en-US">
            <a:solidFill>
              <a:schemeClr val="tx1"/>
            </a:solidFill>
          </a:endParaRPr>
        </a:p>
      </dgm:t>
    </dgm:pt>
    <dgm:pt modelId="{035DA703-86CA-47CC-AEAF-5E0B122E0B65}" type="pres">
      <dgm:prSet presAssocID="{E1AAE4A5-936C-4FF4-ADC2-1B86AFDFE50B}" presName="diagram" presStyleCnt="0">
        <dgm:presLayoutVars>
          <dgm:chPref val="1"/>
          <dgm:dir/>
          <dgm:animOne val="branch"/>
          <dgm:animLvl val="lvl"/>
          <dgm:resizeHandles val="exact"/>
        </dgm:presLayoutVars>
      </dgm:prSet>
      <dgm:spPr/>
    </dgm:pt>
    <dgm:pt modelId="{8B378DD2-3834-4078-9865-186A611CE9BD}" type="pres">
      <dgm:prSet presAssocID="{1C67F74D-57E0-491E-A84F-FE7E6F529DC1}" presName="root1" presStyleCnt="0"/>
      <dgm:spPr/>
    </dgm:pt>
    <dgm:pt modelId="{E1B23048-64E8-48F8-AEE4-3C93F0610AB3}" type="pres">
      <dgm:prSet presAssocID="{1C67F74D-57E0-491E-A84F-FE7E6F529DC1}" presName="LevelOneTextNode" presStyleLbl="node0" presStyleIdx="0" presStyleCnt="1">
        <dgm:presLayoutVars>
          <dgm:chPref val="3"/>
        </dgm:presLayoutVars>
      </dgm:prSet>
      <dgm:spPr/>
    </dgm:pt>
    <dgm:pt modelId="{85A10E23-441A-4D59-8016-DE31B8DAD0DF}" type="pres">
      <dgm:prSet presAssocID="{1C67F74D-57E0-491E-A84F-FE7E6F529DC1}" presName="level2hierChild" presStyleCnt="0"/>
      <dgm:spPr/>
    </dgm:pt>
    <dgm:pt modelId="{BD229E97-E188-4E07-AC7E-E54FD716A395}" type="pres">
      <dgm:prSet presAssocID="{D0D17765-0B09-4909-A06A-64C304F3BBF0}" presName="conn2-1" presStyleLbl="parChTrans1D2" presStyleIdx="0" presStyleCnt="2"/>
      <dgm:spPr/>
    </dgm:pt>
    <dgm:pt modelId="{D7E23C8E-4FEB-4CA3-8175-DF71EA893660}" type="pres">
      <dgm:prSet presAssocID="{D0D17765-0B09-4909-A06A-64C304F3BBF0}" presName="connTx" presStyleLbl="parChTrans1D2" presStyleIdx="0" presStyleCnt="2"/>
      <dgm:spPr/>
    </dgm:pt>
    <dgm:pt modelId="{224483AC-2DFE-49CE-B44D-4F1C70A3E9C8}" type="pres">
      <dgm:prSet presAssocID="{66A89F57-2832-48D3-BC82-440EB5752D84}" presName="root2" presStyleCnt="0"/>
      <dgm:spPr/>
    </dgm:pt>
    <dgm:pt modelId="{6407BCFB-7FAB-4A92-8369-47008ECC96DF}" type="pres">
      <dgm:prSet presAssocID="{66A89F57-2832-48D3-BC82-440EB5752D84}" presName="LevelTwoTextNode" presStyleLbl="node2" presStyleIdx="0" presStyleCnt="2">
        <dgm:presLayoutVars>
          <dgm:chPref val="3"/>
        </dgm:presLayoutVars>
      </dgm:prSet>
      <dgm:spPr/>
    </dgm:pt>
    <dgm:pt modelId="{70506CD1-F6DD-4C16-BA6B-ADD79DB8FE7C}" type="pres">
      <dgm:prSet presAssocID="{66A89F57-2832-48D3-BC82-440EB5752D84}" presName="level3hierChild" presStyleCnt="0"/>
      <dgm:spPr/>
    </dgm:pt>
    <dgm:pt modelId="{4479A842-F3FD-4AFD-A92E-62EB16768915}" type="pres">
      <dgm:prSet presAssocID="{20E69ED6-C469-4F83-A8CA-95AEF281A80F}" presName="conn2-1" presStyleLbl="parChTrans1D3" presStyleIdx="0" presStyleCnt="4"/>
      <dgm:spPr/>
    </dgm:pt>
    <dgm:pt modelId="{FF63DD5F-E7F0-426D-9917-ACFC02A11293}" type="pres">
      <dgm:prSet presAssocID="{20E69ED6-C469-4F83-A8CA-95AEF281A80F}" presName="connTx" presStyleLbl="parChTrans1D3" presStyleIdx="0" presStyleCnt="4"/>
      <dgm:spPr/>
    </dgm:pt>
    <dgm:pt modelId="{016895A4-C3AA-43DE-8ABC-D9B0DFF2DC71}" type="pres">
      <dgm:prSet presAssocID="{D940484E-2695-45F9-96F0-87B16FFC3216}" presName="root2" presStyleCnt="0"/>
      <dgm:spPr/>
    </dgm:pt>
    <dgm:pt modelId="{748E26AE-A8B7-4BFC-8BC9-E14B2D45AD4A}" type="pres">
      <dgm:prSet presAssocID="{D940484E-2695-45F9-96F0-87B16FFC3216}" presName="LevelTwoTextNode" presStyleLbl="node3" presStyleIdx="0" presStyleCnt="4" custScaleX="249092">
        <dgm:presLayoutVars>
          <dgm:chPref val="3"/>
        </dgm:presLayoutVars>
      </dgm:prSet>
      <dgm:spPr/>
    </dgm:pt>
    <dgm:pt modelId="{E2F989A0-0B6B-4AC8-A1DE-E1C17C01EC35}" type="pres">
      <dgm:prSet presAssocID="{D940484E-2695-45F9-96F0-87B16FFC3216}" presName="level3hierChild" presStyleCnt="0"/>
      <dgm:spPr/>
    </dgm:pt>
    <dgm:pt modelId="{138D0E25-CF1E-4F8B-9F5C-208135A468F5}" type="pres">
      <dgm:prSet presAssocID="{9705A30F-5B76-4949-9D97-F6CC1E93B6BF}" presName="conn2-1" presStyleLbl="parChTrans1D3" presStyleIdx="1" presStyleCnt="4"/>
      <dgm:spPr/>
    </dgm:pt>
    <dgm:pt modelId="{8AF1EFE4-DAC8-4BD1-A28B-64C0EE4A4F91}" type="pres">
      <dgm:prSet presAssocID="{9705A30F-5B76-4949-9D97-F6CC1E93B6BF}" presName="connTx" presStyleLbl="parChTrans1D3" presStyleIdx="1" presStyleCnt="4"/>
      <dgm:spPr/>
    </dgm:pt>
    <dgm:pt modelId="{6DD191C7-E2EB-4D7F-AA0F-2B329E1BDC8F}" type="pres">
      <dgm:prSet presAssocID="{3C5234F8-6201-47E8-8DCC-778368C4D67B}" presName="root2" presStyleCnt="0"/>
      <dgm:spPr/>
    </dgm:pt>
    <dgm:pt modelId="{D6CB1D9A-71D2-4500-BE04-4213BA1853CD}" type="pres">
      <dgm:prSet presAssocID="{3C5234F8-6201-47E8-8DCC-778368C4D67B}" presName="LevelTwoTextNode" presStyleLbl="node3" presStyleIdx="1" presStyleCnt="4" custScaleX="249092">
        <dgm:presLayoutVars>
          <dgm:chPref val="3"/>
        </dgm:presLayoutVars>
      </dgm:prSet>
      <dgm:spPr/>
    </dgm:pt>
    <dgm:pt modelId="{B97290FF-DFFA-4941-BC01-D5EE2B27071B}" type="pres">
      <dgm:prSet presAssocID="{3C5234F8-6201-47E8-8DCC-778368C4D67B}" presName="level3hierChild" presStyleCnt="0"/>
      <dgm:spPr/>
    </dgm:pt>
    <dgm:pt modelId="{284DDA50-1BCC-41F3-A584-41436B07C5CF}" type="pres">
      <dgm:prSet presAssocID="{D2120A42-C27D-427B-B8E9-1E31B0F6CFED}" presName="conn2-1" presStyleLbl="parChTrans1D2" presStyleIdx="1" presStyleCnt="2"/>
      <dgm:spPr/>
    </dgm:pt>
    <dgm:pt modelId="{0636F72A-6969-40FD-ABD3-BEDEC69ACE5C}" type="pres">
      <dgm:prSet presAssocID="{D2120A42-C27D-427B-B8E9-1E31B0F6CFED}" presName="connTx" presStyleLbl="parChTrans1D2" presStyleIdx="1" presStyleCnt="2"/>
      <dgm:spPr/>
    </dgm:pt>
    <dgm:pt modelId="{B9EF9E8D-3D54-4594-9457-15B2BDDDF66C}" type="pres">
      <dgm:prSet presAssocID="{7D807260-1CA3-4B13-BB69-49BF5AD2F330}" presName="root2" presStyleCnt="0"/>
      <dgm:spPr/>
    </dgm:pt>
    <dgm:pt modelId="{119198A0-7FCF-4ED8-92A4-32BCD0DEA630}" type="pres">
      <dgm:prSet presAssocID="{7D807260-1CA3-4B13-BB69-49BF5AD2F330}" presName="LevelTwoTextNode" presStyleLbl="node2" presStyleIdx="1" presStyleCnt="2">
        <dgm:presLayoutVars>
          <dgm:chPref val="3"/>
        </dgm:presLayoutVars>
      </dgm:prSet>
      <dgm:spPr/>
    </dgm:pt>
    <dgm:pt modelId="{89F2715A-AAD3-41FB-92E9-A85F18A0F9D0}" type="pres">
      <dgm:prSet presAssocID="{7D807260-1CA3-4B13-BB69-49BF5AD2F330}" presName="level3hierChild" presStyleCnt="0"/>
      <dgm:spPr/>
    </dgm:pt>
    <dgm:pt modelId="{FFAE93E4-17A1-410D-9D6B-1E5495F680A6}" type="pres">
      <dgm:prSet presAssocID="{44309EC9-A016-40CF-BC81-40C9A8DCBBB9}" presName="conn2-1" presStyleLbl="parChTrans1D3" presStyleIdx="2" presStyleCnt="4"/>
      <dgm:spPr/>
    </dgm:pt>
    <dgm:pt modelId="{C4BC113B-288D-4181-9A87-CA6BBDEA1CD5}" type="pres">
      <dgm:prSet presAssocID="{44309EC9-A016-40CF-BC81-40C9A8DCBBB9}" presName="connTx" presStyleLbl="parChTrans1D3" presStyleIdx="2" presStyleCnt="4"/>
      <dgm:spPr/>
    </dgm:pt>
    <dgm:pt modelId="{304E9F23-1F25-4632-8048-6010A2FD7649}" type="pres">
      <dgm:prSet presAssocID="{5E2A443F-29F7-4ABD-B67C-C13FA4694755}" presName="root2" presStyleCnt="0"/>
      <dgm:spPr/>
    </dgm:pt>
    <dgm:pt modelId="{E3B490F8-12E8-4A28-BDF7-4F86831613FD}" type="pres">
      <dgm:prSet presAssocID="{5E2A443F-29F7-4ABD-B67C-C13FA4694755}" presName="LevelTwoTextNode" presStyleLbl="node3" presStyleIdx="2" presStyleCnt="4" custScaleX="249092">
        <dgm:presLayoutVars>
          <dgm:chPref val="3"/>
        </dgm:presLayoutVars>
      </dgm:prSet>
      <dgm:spPr/>
    </dgm:pt>
    <dgm:pt modelId="{DF8DFD8D-2ACF-4419-B3EA-8F51041113FF}" type="pres">
      <dgm:prSet presAssocID="{5E2A443F-29F7-4ABD-B67C-C13FA4694755}" presName="level3hierChild" presStyleCnt="0"/>
      <dgm:spPr/>
    </dgm:pt>
    <dgm:pt modelId="{D69E318D-F488-40C3-B3A4-4331DBAF474C}" type="pres">
      <dgm:prSet presAssocID="{F8F9B483-5DF5-4DB8-9BBC-1088A27C9081}" presName="conn2-1" presStyleLbl="parChTrans1D3" presStyleIdx="3" presStyleCnt="4"/>
      <dgm:spPr/>
    </dgm:pt>
    <dgm:pt modelId="{D90728E2-9F6D-41CD-BD0F-B3019D94024E}" type="pres">
      <dgm:prSet presAssocID="{F8F9B483-5DF5-4DB8-9BBC-1088A27C9081}" presName="connTx" presStyleLbl="parChTrans1D3" presStyleIdx="3" presStyleCnt="4"/>
      <dgm:spPr/>
    </dgm:pt>
    <dgm:pt modelId="{84468EE4-D639-446A-B287-172F590DF6F2}" type="pres">
      <dgm:prSet presAssocID="{89B04D5D-1507-421E-8595-D1E19B237729}" presName="root2" presStyleCnt="0"/>
      <dgm:spPr/>
    </dgm:pt>
    <dgm:pt modelId="{54CB6CE8-31E1-4AF4-80BD-61205F9F4A38}" type="pres">
      <dgm:prSet presAssocID="{89B04D5D-1507-421E-8595-D1E19B237729}" presName="LevelTwoTextNode" presStyleLbl="node3" presStyleIdx="3" presStyleCnt="4" custScaleX="249092">
        <dgm:presLayoutVars>
          <dgm:chPref val="3"/>
        </dgm:presLayoutVars>
      </dgm:prSet>
      <dgm:spPr/>
    </dgm:pt>
    <dgm:pt modelId="{72618189-F7F4-4DAB-B222-FA63C226FDD1}" type="pres">
      <dgm:prSet presAssocID="{89B04D5D-1507-421E-8595-D1E19B237729}" presName="level3hierChild" presStyleCnt="0"/>
      <dgm:spPr/>
    </dgm:pt>
  </dgm:ptLst>
  <dgm:cxnLst>
    <dgm:cxn modelId="{1CC04600-BF15-476D-A0BB-FCE7F0BDEB44}" type="presOf" srcId="{F8F9B483-5DF5-4DB8-9BBC-1088A27C9081}" destId="{D69E318D-F488-40C3-B3A4-4331DBAF474C}" srcOrd="0" destOrd="0" presId="urn:microsoft.com/office/officeart/2005/8/layout/hierarchy2"/>
    <dgm:cxn modelId="{E1279300-26F9-466E-83AA-68603CEF835A}" srcId="{7D807260-1CA3-4B13-BB69-49BF5AD2F330}" destId="{5E2A443F-29F7-4ABD-B67C-C13FA4694755}" srcOrd="0" destOrd="0" parTransId="{44309EC9-A016-40CF-BC81-40C9A8DCBBB9}" sibTransId="{F2D10C2E-7232-4BF1-B99C-8804DC068581}"/>
    <dgm:cxn modelId="{5FEB8B04-EFA4-48F3-8DA5-846BA678E55E}" type="presOf" srcId="{20E69ED6-C469-4F83-A8CA-95AEF281A80F}" destId="{FF63DD5F-E7F0-426D-9917-ACFC02A11293}" srcOrd="1" destOrd="0" presId="urn:microsoft.com/office/officeart/2005/8/layout/hierarchy2"/>
    <dgm:cxn modelId="{9B51FB0D-FCA8-4341-B702-FBABBA8100AE}" srcId="{1C67F74D-57E0-491E-A84F-FE7E6F529DC1}" destId="{66A89F57-2832-48D3-BC82-440EB5752D84}" srcOrd="0" destOrd="0" parTransId="{D0D17765-0B09-4909-A06A-64C304F3BBF0}" sibTransId="{0FF94465-D549-4949-B751-BE9DDBF3CA7A}"/>
    <dgm:cxn modelId="{F406410F-5544-4454-ABB0-163D223268D9}" type="presOf" srcId="{44309EC9-A016-40CF-BC81-40C9A8DCBBB9}" destId="{FFAE93E4-17A1-410D-9D6B-1E5495F680A6}" srcOrd="0" destOrd="0" presId="urn:microsoft.com/office/officeart/2005/8/layout/hierarchy2"/>
    <dgm:cxn modelId="{D477AE30-441F-48D4-A5AE-8981B732B356}" type="presOf" srcId="{1C67F74D-57E0-491E-A84F-FE7E6F529DC1}" destId="{E1B23048-64E8-48F8-AEE4-3C93F0610AB3}" srcOrd="0" destOrd="0" presId="urn:microsoft.com/office/officeart/2005/8/layout/hierarchy2"/>
    <dgm:cxn modelId="{861F7238-9FB4-47B8-8F0F-5A12422EF4D0}" type="presOf" srcId="{D940484E-2695-45F9-96F0-87B16FFC3216}" destId="{748E26AE-A8B7-4BFC-8BC9-E14B2D45AD4A}" srcOrd="0" destOrd="0" presId="urn:microsoft.com/office/officeart/2005/8/layout/hierarchy2"/>
    <dgm:cxn modelId="{270CF45C-AAA9-4419-9647-DDF24CDF678D}" type="presOf" srcId="{66A89F57-2832-48D3-BC82-440EB5752D84}" destId="{6407BCFB-7FAB-4A92-8369-47008ECC96DF}" srcOrd="0" destOrd="0" presId="urn:microsoft.com/office/officeart/2005/8/layout/hierarchy2"/>
    <dgm:cxn modelId="{9D339850-44A7-4FE6-B043-4FE294CED97B}" type="presOf" srcId="{9705A30F-5B76-4949-9D97-F6CC1E93B6BF}" destId="{8AF1EFE4-DAC8-4BD1-A28B-64C0EE4A4F91}" srcOrd="1" destOrd="0" presId="urn:microsoft.com/office/officeart/2005/8/layout/hierarchy2"/>
    <dgm:cxn modelId="{55EAAD78-4342-4876-8475-94096CB519A5}" type="presOf" srcId="{D0D17765-0B09-4909-A06A-64C304F3BBF0}" destId="{D7E23C8E-4FEB-4CA3-8175-DF71EA893660}" srcOrd="1" destOrd="0" presId="urn:microsoft.com/office/officeart/2005/8/layout/hierarchy2"/>
    <dgm:cxn modelId="{CDD55A85-EBEC-4A5D-8B07-FCAEA876032C}" type="presOf" srcId="{44309EC9-A016-40CF-BC81-40C9A8DCBBB9}" destId="{C4BC113B-288D-4181-9A87-CA6BBDEA1CD5}" srcOrd="1" destOrd="0" presId="urn:microsoft.com/office/officeart/2005/8/layout/hierarchy2"/>
    <dgm:cxn modelId="{046EC890-2B34-4B17-896F-58111A93B00E}" srcId="{7D807260-1CA3-4B13-BB69-49BF5AD2F330}" destId="{89B04D5D-1507-421E-8595-D1E19B237729}" srcOrd="1" destOrd="0" parTransId="{F8F9B483-5DF5-4DB8-9BBC-1088A27C9081}" sibTransId="{2DC968F9-1149-4EA8-A45F-56C2E5FF2EE5}"/>
    <dgm:cxn modelId="{06E90298-CF7E-4863-9456-B849E14E051F}" type="presOf" srcId="{D0D17765-0B09-4909-A06A-64C304F3BBF0}" destId="{BD229E97-E188-4E07-AC7E-E54FD716A395}" srcOrd="0" destOrd="0" presId="urn:microsoft.com/office/officeart/2005/8/layout/hierarchy2"/>
    <dgm:cxn modelId="{E5B2E398-F9ED-4116-B7C5-8AC8BD341D51}" type="presOf" srcId="{9705A30F-5B76-4949-9D97-F6CC1E93B6BF}" destId="{138D0E25-CF1E-4F8B-9F5C-208135A468F5}" srcOrd="0" destOrd="0" presId="urn:microsoft.com/office/officeart/2005/8/layout/hierarchy2"/>
    <dgm:cxn modelId="{07D5109E-7412-43CD-ABA1-71E572DA3A8F}" srcId="{1C67F74D-57E0-491E-A84F-FE7E6F529DC1}" destId="{7D807260-1CA3-4B13-BB69-49BF5AD2F330}" srcOrd="1" destOrd="0" parTransId="{D2120A42-C27D-427B-B8E9-1E31B0F6CFED}" sibTransId="{CF2B9181-0F39-4406-8DB3-6EF9B63AD56D}"/>
    <dgm:cxn modelId="{D680C5A0-56D1-421C-971F-8C95D08BBF6A}" type="presOf" srcId="{D2120A42-C27D-427B-B8E9-1E31B0F6CFED}" destId="{284DDA50-1BCC-41F3-A584-41436B07C5CF}" srcOrd="0" destOrd="0" presId="urn:microsoft.com/office/officeart/2005/8/layout/hierarchy2"/>
    <dgm:cxn modelId="{E7DFC9A1-E057-4D1C-AF3D-04F42D461203}" type="presOf" srcId="{89B04D5D-1507-421E-8595-D1E19B237729}" destId="{54CB6CE8-31E1-4AF4-80BD-61205F9F4A38}" srcOrd="0" destOrd="0" presId="urn:microsoft.com/office/officeart/2005/8/layout/hierarchy2"/>
    <dgm:cxn modelId="{684248AB-1654-4C1B-BDB3-5044DD84176F}" type="presOf" srcId="{20E69ED6-C469-4F83-A8CA-95AEF281A80F}" destId="{4479A842-F3FD-4AFD-A92E-62EB16768915}" srcOrd="0" destOrd="0" presId="urn:microsoft.com/office/officeart/2005/8/layout/hierarchy2"/>
    <dgm:cxn modelId="{09D964AD-DF79-4205-994A-F8A06EA24927}" type="presOf" srcId="{3C5234F8-6201-47E8-8DCC-778368C4D67B}" destId="{D6CB1D9A-71D2-4500-BE04-4213BA1853CD}" srcOrd="0" destOrd="0" presId="urn:microsoft.com/office/officeart/2005/8/layout/hierarchy2"/>
    <dgm:cxn modelId="{07FC74B1-54F0-4BD0-A071-C5AA59DEDADF}" type="presOf" srcId="{7D807260-1CA3-4B13-BB69-49BF5AD2F330}" destId="{119198A0-7FCF-4ED8-92A4-32BCD0DEA630}" srcOrd="0" destOrd="0" presId="urn:microsoft.com/office/officeart/2005/8/layout/hierarchy2"/>
    <dgm:cxn modelId="{EC67EEB1-EB42-4F40-AD81-8F005E6882AD}" type="presOf" srcId="{E1AAE4A5-936C-4FF4-ADC2-1B86AFDFE50B}" destId="{035DA703-86CA-47CC-AEAF-5E0B122E0B65}" srcOrd="0" destOrd="0" presId="urn:microsoft.com/office/officeart/2005/8/layout/hierarchy2"/>
    <dgm:cxn modelId="{449BF5C6-2D30-4461-9B08-CF5AFBB00959}" srcId="{66A89F57-2832-48D3-BC82-440EB5752D84}" destId="{3C5234F8-6201-47E8-8DCC-778368C4D67B}" srcOrd="1" destOrd="0" parTransId="{9705A30F-5B76-4949-9D97-F6CC1E93B6BF}" sibTransId="{FA58D4BC-3261-438C-9A4A-1CCD7E120988}"/>
    <dgm:cxn modelId="{AD285BCE-4EF7-4300-9DEB-019E0CC17793}" srcId="{66A89F57-2832-48D3-BC82-440EB5752D84}" destId="{D940484E-2695-45F9-96F0-87B16FFC3216}" srcOrd="0" destOrd="0" parTransId="{20E69ED6-C469-4F83-A8CA-95AEF281A80F}" sibTransId="{DA91C4CA-4ED5-43D6-B8ED-EA0EF1F35388}"/>
    <dgm:cxn modelId="{AB2842E9-F0DC-4B9C-839E-F00ED800BF90}" type="presOf" srcId="{5E2A443F-29F7-4ABD-B67C-C13FA4694755}" destId="{E3B490F8-12E8-4A28-BDF7-4F86831613FD}" srcOrd="0" destOrd="0" presId="urn:microsoft.com/office/officeart/2005/8/layout/hierarchy2"/>
    <dgm:cxn modelId="{38904CF0-F9C1-4838-9409-9274CF9CA145}" type="presOf" srcId="{D2120A42-C27D-427B-B8E9-1E31B0F6CFED}" destId="{0636F72A-6969-40FD-ABD3-BEDEC69ACE5C}" srcOrd="1" destOrd="0" presId="urn:microsoft.com/office/officeart/2005/8/layout/hierarchy2"/>
    <dgm:cxn modelId="{7DC683F3-9409-4662-801A-A2D08D191EF5}" type="presOf" srcId="{F8F9B483-5DF5-4DB8-9BBC-1088A27C9081}" destId="{D90728E2-9F6D-41CD-BD0F-B3019D94024E}" srcOrd="1" destOrd="0" presId="urn:microsoft.com/office/officeart/2005/8/layout/hierarchy2"/>
    <dgm:cxn modelId="{CE972BF8-6BAB-4E42-A2CD-041FBE5A1FC8}" srcId="{E1AAE4A5-936C-4FF4-ADC2-1B86AFDFE50B}" destId="{1C67F74D-57E0-491E-A84F-FE7E6F529DC1}" srcOrd="0" destOrd="0" parTransId="{6E3BAAA3-8C42-4582-A7E1-26434B4ED420}" sibTransId="{6D9D23C6-A20D-429F-BD71-7C2B06C4A4A1}"/>
    <dgm:cxn modelId="{5D00DF43-23D0-424D-A124-0ECACECD03FE}" type="presParOf" srcId="{035DA703-86CA-47CC-AEAF-5E0B122E0B65}" destId="{8B378DD2-3834-4078-9865-186A611CE9BD}" srcOrd="0" destOrd="0" presId="urn:microsoft.com/office/officeart/2005/8/layout/hierarchy2"/>
    <dgm:cxn modelId="{27B86C73-293E-433E-9CF0-5B3A4AA63373}" type="presParOf" srcId="{8B378DD2-3834-4078-9865-186A611CE9BD}" destId="{E1B23048-64E8-48F8-AEE4-3C93F0610AB3}" srcOrd="0" destOrd="0" presId="urn:microsoft.com/office/officeart/2005/8/layout/hierarchy2"/>
    <dgm:cxn modelId="{655760F3-0320-4EEE-B43D-93B7A71D6825}" type="presParOf" srcId="{8B378DD2-3834-4078-9865-186A611CE9BD}" destId="{85A10E23-441A-4D59-8016-DE31B8DAD0DF}" srcOrd="1" destOrd="0" presId="urn:microsoft.com/office/officeart/2005/8/layout/hierarchy2"/>
    <dgm:cxn modelId="{D2EE6EC0-D782-40E1-92B6-576FF0AF62C1}" type="presParOf" srcId="{85A10E23-441A-4D59-8016-DE31B8DAD0DF}" destId="{BD229E97-E188-4E07-AC7E-E54FD716A395}" srcOrd="0" destOrd="0" presId="urn:microsoft.com/office/officeart/2005/8/layout/hierarchy2"/>
    <dgm:cxn modelId="{06D19A60-10A6-4D67-8453-D550FAD903DE}" type="presParOf" srcId="{BD229E97-E188-4E07-AC7E-E54FD716A395}" destId="{D7E23C8E-4FEB-4CA3-8175-DF71EA893660}" srcOrd="0" destOrd="0" presId="urn:microsoft.com/office/officeart/2005/8/layout/hierarchy2"/>
    <dgm:cxn modelId="{3FB5487E-EBCD-4E64-96E7-63A91AD35286}" type="presParOf" srcId="{85A10E23-441A-4D59-8016-DE31B8DAD0DF}" destId="{224483AC-2DFE-49CE-B44D-4F1C70A3E9C8}" srcOrd="1" destOrd="0" presId="urn:microsoft.com/office/officeart/2005/8/layout/hierarchy2"/>
    <dgm:cxn modelId="{2D034C62-DAAF-4BA0-8626-3E80C6F80A89}" type="presParOf" srcId="{224483AC-2DFE-49CE-B44D-4F1C70A3E9C8}" destId="{6407BCFB-7FAB-4A92-8369-47008ECC96DF}" srcOrd="0" destOrd="0" presId="urn:microsoft.com/office/officeart/2005/8/layout/hierarchy2"/>
    <dgm:cxn modelId="{E5AD74DD-FA4F-45B8-9151-06FEFEB2EB7E}" type="presParOf" srcId="{224483AC-2DFE-49CE-B44D-4F1C70A3E9C8}" destId="{70506CD1-F6DD-4C16-BA6B-ADD79DB8FE7C}" srcOrd="1" destOrd="0" presId="urn:microsoft.com/office/officeart/2005/8/layout/hierarchy2"/>
    <dgm:cxn modelId="{844E399F-0389-4886-AC26-343D18A80527}" type="presParOf" srcId="{70506CD1-F6DD-4C16-BA6B-ADD79DB8FE7C}" destId="{4479A842-F3FD-4AFD-A92E-62EB16768915}" srcOrd="0" destOrd="0" presId="urn:microsoft.com/office/officeart/2005/8/layout/hierarchy2"/>
    <dgm:cxn modelId="{9193959A-44BC-4109-9F59-7CD970A10919}" type="presParOf" srcId="{4479A842-F3FD-4AFD-A92E-62EB16768915}" destId="{FF63DD5F-E7F0-426D-9917-ACFC02A11293}" srcOrd="0" destOrd="0" presId="urn:microsoft.com/office/officeart/2005/8/layout/hierarchy2"/>
    <dgm:cxn modelId="{C08266ED-AA0E-40EA-B113-32D47216797A}" type="presParOf" srcId="{70506CD1-F6DD-4C16-BA6B-ADD79DB8FE7C}" destId="{016895A4-C3AA-43DE-8ABC-D9B0DFF2DC71}" srcOrd="1" destOrd="0" presId="urn:microsoft.com/office/officeart/2005/8/layout/hierarchy2"/>
    <dgm:cxn modelId="{687A75D0-47C9-4008-AC41-027FCFE3211E}" type="presParOf" srcId="{016895A4-C3AA-43DE-8ABC-D9B0DFF2DC71}" destId="{748E26AE-A8B7-4BFC-8BC9-E14B2D45AD4A}" srcOrd="0" destOrd="0" presId="urn:microsoft.com/office/officeart/2005/8/layout/hierarchy2"/>
    <dgm:cxn modelId="{547A6B5B-3760-4F17-8124-8EF3865B02E9}" type="presParOf" srcId="{016895A4-C3AA-43DE-8ABC-D9B0DFF2DC71}" destId="{E2F989A0-0B6B-4AC8-A1DE-E1C17C01EC35}" srcOrd="1" destOrd="0" presId="urn:microsoft.com/office/officeart/2005/8/layout/hierarchy2"/>
    <dgm:cxn modelId="{C33DC1B7-7FD4-493B-A6DE-60003B73FFD6}" type="presParOf" srcId="{70506CD1-F6DD-4C16-BA6B-ADD79DB8FE7C}" destId="{138D0E25-CF1E-4F8B-9F5C-208135A468F5}" srcOrd="2" destOrd="0" presId="urn:microsoft.com/office/officeart/2005/8/layout/hierarchy2"/>
    <dgm:cxn modelId="{4835DF24-5931-420F-981D-3860519BF3A9}" type="presParOf" srcId="{138D0E25-CF1E-4F8B-9F5C-208135A468F5}" destId="{8AF1EFE4-DAC8-4BD1-A28B-64C0EE4A4F91}" srcOrd="0" destOrd="0" presId="urn:microsoft.com/office/officeart/2005/8/layout/hierarchy2"/>
    <dgm:cxn modelId="{A6166342-C7E0-4482-BD95-3FFAEC191F67}" type="presParOf" srcId="{70506CD1-F6DD-4C16-BA6B-ADD79DB8FE7C}" destId="{6DD191C7-E2EB-4D7F-AA0F-2B329E1BDC8F}" srcOrd="3" destOrd="0" presId="urn:microsoft.com/office/officeart/2005/8/layout/hierarchy2"/>
    <dgm:cxn modelId="{672041DB-24FD-4FD6-B91D-EB10A966B50F}" type="presParOf" srcId="{6DD191C7-E2EB-4D7F-AA0F-2B329E1BDC8F}" destId="{D6CB1D9A-71D2-4500-BE04-4213BA1853CD}" srcOrd="0" destOrd="0" presId="urn:microsoft.com/office/officeart/2005/8/layout/hierarchy2"/>
    <dgm:cxn modelId="{5BC51A53-DE00-4C11-BD78-B7CAD573694A}" type="presParOf" srcId="{6DD191C7-E2EB-4D7F-AA0F-2B329E1BDC8F}" destId="{B97290FF-DFFA-4941-BC01-D5EE2B27071B}" srcOrd="1" destOrd="0" presId="urn:microsoft.com/office/officeart/2005/8/layout/hierarchy2"/>
    <dgm:cxn modelId="{DAB4352F-5243-4423-9924-97F1D1C179D9}" type="presParOf" srcId="{85A10E23-441A-4D59-8016-DE31B8DAD0DF}" destId="{284DDA50-1BCC-41F3-A584-41436B07C5CF}" srcOrd="2" destOrd="0" presId="urn:microsoft.com/office/officeart/2005/8/layout/hierarchy2"/>
    <dgm:cxn modelId="{39BF19BF-7BA7-4CF7-81A6-1A75835CCCD0}" type="presParOf" srcId="{284DDA50-1BCC-41F3-A584-41436B07C5CF}" destId="{0636F72A-6969-40FD-ABD3-BEDEC69ACE5C}" srcOrd="0" destOrd="0" presId="urn:microsoft.com/office/officeart/2005/8/layout/hierarchy2"/>
    <dgm:cxn modelId="{EFFBC4E5-B102-4D12-83AC-9B6AB5CBBC58}" type="presParOf" srcId="{85A10E23-441A-4D59-8016-DE31B8DAD0DF}" destId="{B9EF9E8D-3D54-4594-9457-15B2BDDDF66C}" srcOrd="3" destOrd="0" presId="urn:microsoft.com/office/officeart/2005/8/layout/hierarchy2"/>
    <dgm:cxn modelId="{E2292476-9B2F-41AB-A14E-6C21E1E6502E}" type="presParOf" srcId="{B9EF9E8D-3D54-4594-9457-15B2BDDDF66C}" destId="{119198A0-7FCF-4ED8-92A4-32BCD0DEA630}" srcOrd="0" destOrd="0" presId="urn:microsoft.com/office/officeart/2005/8/layout/hierarchy2"/>
    <dgm:cxn modelId="{5A0F18B0-3E41-48A1-ACA8-1769B910EED0}" type="presParOf" srcId="{B9EF9E8D-3D54-4594-9457-15B2BDDDF66C}" destId="{89F2715A-AAD3-41FB-92E9-A85F18A0F9D0}" srcOrd="1" destOrd="0" presId="urn:microsoft.com/office/officeart/2005/8/layout/hierarchy2"/>
    <dgm:cxn modelId="{CE585799-A1D2-4149-B550-3819555D084C}" type="presParOf" srcId="{89F2715A-AAD3-41FB-92E9-A85F18A0F9D0}" destId="{FFAE93E4-17A1-410D-9D6B-1E5495F680A6}" srcOrd="0" destOrd="0" presId="urn:microsoft.com/office/officeart/2005/8/layout/hierarchy2"/>
    <dgm:cxn modelId="{D77704F2-BFBA-4B32-9F4F-8680806B9C11}" type="presParOf" srcId="{FFAE93E4-17A1-410D-9D6B-1E5495F680A6}" destId="{C4BC113B-288D-4181-9A87-CA6BBDEA1CD5}" srcOrd="0" destOrd="0" presId="urn:microsoft.com/office/officeart/2005/8/layout/hierarchy2"/>
    <dgm:cxn modelId="{1C325FC7-801E-4027-8196-50288C075F86}" type="presParOf" srcId="{89F2715A-AAD3-41FB-92E9-A85F18A0F9D0}" destId="{304E9F23-1F25-4632-8048-6010A2FD7649}" srcOrd="1" destOrd="0" presId="urn:microsoft.com/office/officeart/2005/8/layout/hierarchy2"/>
    <dgm:cxn modelId="{6D492B40-3EBC-4EFC-94BF-9E5C5F25A28A}" type="presParOf" srcId="{304E9F23-1F25-4632-8048-6010A2FD7649}" destId="{E3B490F8-12E8-4A28-BDF7-4F86831613FD}" srcOrd="0" destOrd="0" presId="urn:microsoft.com/office/officeart/2005/8/layout/hierarchy2"/>
    <dgm:cxn modelId="{8B2A5498-580D-40A2-80B5-A237DADD183D}" type="presParOf" srcId="{304E9F23-1F25-4632-8048-6010A2FD7649}" destId="{DF8DFD8D-2ACF-4419-B3EA-8F51041113FF}" srcOrd="1" destOrd="0" presId="urn:microsoft.com/office/officeart/2005/8/layout/hierarchy2"/>
    <dgm:cxn modelId="{F81C139A-596D-487D-A6F6-85E4611A0D7F}" type="presParOf" srcId="{89F2715A-AAD3-41FB-92E9-A85F18A0F9D0}" destId="{D69E318D-F488-40C3-B3A4-4331DBAF474C}" srcOrd="2" destOrd="0" presId="urn:microsoft.com/office/officeart/2005/8/layout/hierarchy2"/>
    <dgm:cxn modelId="{A5A432DA-E47E-4F08-BAAC-93DF8B7BA83D}" type="presParOf" srcId="{D69E318D-F488-40C3-B3A4-4331DBAF474C}" destId="{D90728E2-9F6D-41CD-BD0F-B3019D94024E}" srcOrd="0" destOrd="0" presId="urn:microsoft.com/office/officeart/2005/8/layout/hierarchy2"/>
    <dgm:cxn modelId="{815E924E-0C08-489D-825A-21FD89308499}" type="presParOf" srcId="{89F2715A-AAD3-41FB-92E9-A85F18A0F9D0}" destId="{84468EE4-D639-446A-B287-172F590DF6F2}" srcOrd="3" destOrd="0" presId="urn:microsoft.com/office/officeart/2005/8/layout/hierarchy2"/>
    <dgm:cxn modelId="{29983CAC-6D41-4514-AEB0-24B4321D5772}" type="presParOf" srcId="{84468EE4-D639-446A-B287-172F590DF6F2}" destId="{54CB6CE8-31E1-4AF4-80BD-61205F9F4A38}" srcOrd="0" destOrd="0" presId="urn:microsoft.com/office/officeart/2005/8/layout/hierarchy2"/>
    <dgm:cxn modelId="{15494E50-152B-4AB5-A8C0-DE53F4C2CBE1}" type="presParOf" srcId="{84468EE4-D639-446A-B287-172F590DF6F2}" destId="{72618189-F7F4-4DAB-B222-FA63C226FDD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项目进度网络图</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活动持续时间</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关键路径法</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t>进度压缩</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资源优化</a:t>
          </a:r>
          <a:endParaRPr lang="en-US" altLang="zh-CN" sz="1800" kern="1200" dirty="0"/>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关键链法</a:t>
          </a:r>
          <a:endParaRPr lang="zh-CN"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b="1" dirty="0">
              <a:solidFill>
                <a:srgbClr val="FFC000"/>
              </a:solidFill>
              <a:latin typeface="Franklin Gothic Medium"/>
              <a:ea typeface="微软雅黑"/>
              <a:cs typeface="+mn-cs"/>
            </a:rPr>
            <a:t>1</a:t>
          </a:r>
          <a:r>
            <a:rPr lang="zh-CN" altLang="zh-CN" sz="2000" b="1" dirty="0">
              <a:solidFill>
                <a:srgbClr val="FFC000"/>
              </a:solidFill>
              <a:latin typeface="Franklin Gothic Medium"/>
              <a:ea typeface="微软雅黑"/>
              <a:cs typeface="+mn-cs"/>
            </a:rPr>
            <a:t>、</a:t>
          </a:r>
          <a:r>
            <a:rPr lang="zh-CN" altLang="en-US" sz="2000" b="1" dirty="0">
              <a:solidFill>
                <a:srgbClr val="FFC000"/>
              </a:solidFill>
            </a:rPr>
            <a:t>项目进度计划</a:t>
          </a:r>
          <a:endParaRPr lang="en-US" altLang="zh-CN" sz="2000" b="1" dirty="0">
            <a:solidFill>
              <a:srgbClr val="FFC000"/>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2</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进度基准</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3</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进度数据</a:t>
          </a:r>
          <a:endParaRPr lang="en-US" altLang="zh-CN" sz="2000" dirty="0"/>
        </a:p>
        <a:p>
          <a:pPr algn="l">
            <a:buNone/>
          </a:pPr>
          <a:r>
            <a:rPr lang="en-US" altLang="zh-CN" sz="2000" dirty="0">
              <a:solidFill>
                <a:prstClr val="white"/>
              </a:solidFill>
              <a:latin typeface="Franklin Gothic Medium"/>
              <a:ea typeface="微软雅黑"/>
              <a:cs typeface="+mn-cs"/>
            </a:rPr>
            <a:t>4</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项目日历</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项目进度网络图</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活动持续时间</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关键路径法</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关键链法</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进度压缩</a:t>
          </a:r>
          <a:endParaRPr lang="en-US" altLang="zh-CN" sz="1800" kern="1200" dirty="0"/>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资源优化</a:t>
          </a:r>
          <a:endParaRPr lang="zh-CN"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prstClr val="white"/>
              </a:solidFill>
              <a:latin typeface="Franklin Gothic Medium"/>
              <a:ea typeface="微软雅黑"/>
              <a:cs typeface="+mn-cs"/>
            </a:rPr>
            <a:t>1</a:t>
          </a:r>
          <a:r>
            <a:rPr lang="zh-CN" altLang="zh-CN" sz="2000" dirty="0">
              <a:solidFill>
                <a:prstClr val="white"/>
              </a:solidFill>
              <a:latin typeface="Franklin Gothic Medium"/>
              <a:ea typeface="微软雅黑"/>
              <a:cs typeface="+mn-cs"/>
            </a:rPr>
            <a:t>、</a:t>
          </a:r>
          <a:r>
            <a:rPr lang="zh-CN" altLang="en-US" sz="2000" dirty="0"/>
            <a:t>项目进度计划</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2</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进度基准</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3</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进度数据</a:t>
          </a:r>
          <a:endParaRPr lang="en-US" altLang="zh-CN" sz="2000" dirty="0"/>
        </a:p>
        <a:p>
          <a:pPr algn="l">
            <a:buNone/>
          </a:pPr>
          <a:r>
            <a:rPr lang="en-US" altLang="zh-CN" sz="2000" dirty="0">
              <a:solidFill>
                <a:prstClr val="white"/>
              </a:solidFill>
              <a:latin typeface="Franklin Gothic Medium"/>
              <a:ea typeface="微软雅黑"/>
              <a:cs typeface="+mn-cs"/>
            </a:rPr>
            <a:t>4</a:t>
          </a:r>
          <a:r>
            <a:rPr lang="zh-CN" altLang="zh-CN" sz="2000" dirty="0">
              <a:solidFill>
                <a:prstClr val="white"/>
              </a:solidFill>
              <a:latin typeface="Franklin Gothic Medium"/>
              <a:ea typeface="微软雅黑"/>
              <a:cs typeface="+mn-cs"/>
            </a:rPr>
            <a:t>、</a:t>
          </a:r>
          <a:r>
            <a:rPr lang="zh-CN" altLang="en-US" sz="2000" dirty="0">
              <a:solidFill>
                <a:prstClr val="white"/>
              </a:solidFill>
              <a:latin typeface="Franklin Gothic Medium"/>
              <a:ea typeface="微软雅黑"/>
              <a:cs typeface="+mn-cs"/>
            </a:rPr>
            <a:t>项目日历</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773223-84F2-4B6F-B775-B506041393A0}" type="doc">
      <dgm:prSet loTypeId="urn:microsoft.com/office/officeart/2005/8/layout/lProcess2" loCatId="list" qsTypeId="urn:microsoft.com/office/officeart/2005/8/quickstyle/simple2" qsCatId="simple" csTypeId="urn:microsoft.com/office/officeart/2005/8/colors/colorful4" csCatId="colorful" phldr="1"/>
      <dgm:spPr/>
      <dgm:t>
        <a:bodyPr/>
        <a:lstStyle/>
        <a:p>
          <a:endParaRPr lang="zh-CN" altLang="en-US"/>
        </a:p>
      </dgm:t>
    </dgm:pt>
    <dgm:pt modelId="{E0D5DBD3-222A-42D1-8CD1-DCB517E42F9C}">
      <dgm:prSet phldrT="[文本]"/>
      <dgm:spPr/>
      <dgm:t>
        <a:bodyPr/>
        <a:lstStyle/>
        <a:p>
          <a:r>
            <a:rPr lang="en-US" altLang="zh-CN" dirty="0"/>
            <a:t>1. </a:t>
          </a:r>
          <a:r>
            <a:rPr lang="zh-CN" altLang="en-US" dirty="0"/>
            <a:t>基础功能</a:t>
          </a:r>
        </a:p>
      </dgm:t>
    </dgm:pt>
    <dgm:pt modelId="{5A99C45A-28BD-41C5-8676-284A988C7D28}" type="parTrans" cxnId="{B625832B-5860-48CE-8D43-6B7BAA64C346}">
      <dgm:prSet/>
      <dgm:spPr/>
      <dgm:t>
        <a:bodyPr/>
        <a:lstStyle/>
        <a:p>
          <a:endParaRPr lang="zh-CN" altLang="en-US"/>
        </a:p>
      </dgm:t>
    </dgm:pt>
    <dgm:pt modelId="{7B9B561D-D068-46DE-9F5B-3E172B8B6F5A}" type="sibTrans" cxnId="{B625832B-5860-48CE-8D43-6B7BAA64C346}">
      <dgm:prSet/>
      <dgm:spPr/>
      <dgm:t>
        <a:bodyPr/>
        <a:lstStyle/>
        <a:p>
          <a:endParaRPr lang="zh-CN" altLang="en-US"/>
        </a:p>
      </dgm:t>
    </dgm:pt>
    <dgm:pt modelId="{2814C80B-6112-4E24-B290-39D11E0E0705}">
      <dgm:prSet phldrT="[文本]"/>
      <dgm:spPr/>
      <dgm:t>
        <a:bodyPr/>
        <a:lstStyle/>
        <a:p>
          <a:r>
            <a:rPr lang="en-US" altLang="zh-CN" dirty="0"/>
            <a:t>1.1 </a:t>
          </a:r>
          <a:r>
            <a:rPr lang="zh-CN" altLang="en-US" dirty="0"/>
            <a:t>注册账户</a:t>
          </a:r>
        </a:p>
      </dgm:t>
    </dgm:pt>
    <dgm:pt modelId="{208026AF-24B7-41BC-9BE7-135A8087D43D}" type="parTrans" cxnId="{6DBAE764-FA3D-45BC-A442-990CB994E98A}">
      <dgm:prSet/>
      <dgm:spPr/>
      <dgm:t>
        <a:bodyPr/>
        <a:lstStyle/>
        <a:p>
          <a:endParaRPr lang="zh-CN" altLang="en-US"/>
        </a:p>
      </dgm:t>
    </dgm:pt>
    <dgm:pt modelId="{54A88829-157C-41AB-93C1-72E422E8F099}" type="sibTrans" cxnId="{6DBAE764-FA3D-45BC-A442-990CB994E98A}">
      <dgm:prSet/>
      <dgm:spPr/>
      <dgm:t>
        <a:bodyPr/>
        <a:lstStyle/>
        <a:p>
          <a:endParaRPr lang="zh-CN" altLang="en-US"/>
        </a:p>
      </dgm:t>
    </dgm:pt>
    <dgm:pt modelId="{E39E9F45-4579-488A-B4B2-9F3AC067936F}">
      <dgm:prSet phldrT="[文本]"/>
      <dgm:spPr/>
      <dgm:t>
        <a:bodyPr/>
        <a:lstStyle/>
        <a:p>
          <a:r>
            <a:rPr lang="en-US" altLang="zh-CN" dirty="0"/>
            <a:t>1.2 </a:t>
          </a:r>
          <a:r>
            <a:rPr lang="zh-CN" altLang="en-US" dirty="0"/>
            <a:t>添加好友</a:t>
          </a:r>
        </a:p>
      </dgm:t>
    </dgm:pt>
    <dgm:pt modelId="{E685DB44-8DB4-4E12-88E7-5ABF41D3A665}" type="parTrans" cxnId="{4403D249-280A-4601-BFF2-D07507AAACEA}">
      <dgm:prSet/>
      <dgm:spPr/>
      <dgm:t>
        <a:bodyPr/>
        <a:lstStyle/>
        <a:p>
          <a:endParaRPr lang="zh-CN" altLang="en-US"/>
        </a:p>
      </dgm:t>
    </dgm:pt>
    <dgm:pt modelId="{9A8C3A97-EE45-4796-8770-31291D335226}" type="sibTrans" cxnId="{4403D249-280A-4601-BFF2-D07507AAACEA}">
      <dgm:prSet/>
      <dgm:spPr/>
      <dgm:t>
        <a:bodyPr/>
        <a:lstStyle/>
        <a:p>
          <a:endParaRPr lang="zh-CN" altLang="en-US"/>
        </a:p>
      </dgm:t>
    </dgm:pt>
    <dgm:pt modelId="{6524CE21-BA7A-47BE-8B82-66705AE310DA}">
      <dgm:prSet phldrT="[文本]"/>
      <dgm:spPr/>
      <dgm:t>
        <a:bodyPr/>
        <a:lstStyle/>
        <a:p>
          <a:r>
            <a:rPr lang="en-US" altLang="zh-CN" dirty="0"/>
            <a:t>2. </a:t>
          </a:r>
          <a:r>
            <a:rPr lang="zh-CN" altLang="en-US" dirty="0"/>
            <a:t>聊天</a:t>
          </a:r>
        </a:p>
      </dgm:t>
    </dgm:pt>
    <dgm:pt modelId="{6B15674F-1B4D-4FD6-94C1-84E85B778E81}" type="parTrans" cxnId="{7DA81CE0-5370-4573-A823-CF2B048BF33F}">
      <dgm:prSet/>
      <dgm:spPr/>
      <dgm:t>
        <a:bodyPr/>
        <a:lstStyle/>
        <a:p>
          <a:endParaRPr lang="zh-CN" altLang="en-US"/>
        </a:p>
      </dgm:t>
    </dgm:pt>
    <dgm:pt modelId="{CC4C048D-A2BB-41E8-89D6-1CBB1AF191FE}" type="sibTrans" cxnId="{7DA81CE0-5370-4573-A823-CF2B048BF33F}">
      <dgm:prSet/>
      <dgm:spPr/>
      <dgm:t>
        <a:bodyPr/>
        <a:lstStyle/>
        <a:p>
          <a:endParaRPr lang="zh-CN" altLang="en-US"/>
        </a:p>
      </dgm:t>
    </dgm:pt>
    <dgm:pt modelId="{47B6A5C9-CEA1-483A-A64D-74ED616CF92D}">
      <dgm:prSet phldrT="[文本]"/>
      <dgm:spPr/>
      <dgm:t>
        <a:bodyPr/>
        <a:lstStyle/>
        <a:p>
          <a:r>
            <a:rPr lang="en-US" altLang="zh-CN" dirty="0"/>
            <a:t>2.1 </a:t>
          </a:r>
          <a:r>
            <a:rPr lang="zh-CN" altLang="en-US" dirty="0"/>
            <a:t>文字聊天</a:t>
          </a:r>
        </a:p>
      </dgm:t>
    </dgm:pt>
    <dgm:pt modelId="{6552C23B-AEB0-469C-997D-EAC2FF21F49A}" type="parTrans" cxnId="{2CD7BBBE-61D7-417B-BFA6-2CB44AFCE61C}">
      <dgm:prSet/>
      <dgm:spPr/>
      <dgm:t>
        <a:bodyPr/>
        <a:lstStyle/>
        <a:p>
          <a:endParaRPr lang="zh-CN" altLang="en-US"/>
        </a:p>
      </dgm:t>
    </dgm:pt>
    <dgm:pt modelId="{473B2BE6-8CDC-4876-9FD2-D1237995FC2A}" type="sibTrans" cxnId="{2CD7BBBE-61D7-417B-BFA6-2CB44AFCE61C}">
      <dgm:prSet/>
      <dgm:spPr/>
      <dgm:t>
        <a:bodyPr/>
        <a:lstStyle/>
        <a:p>
          <a:endParaRPr lang="zh-CN" altLang="en-US"/>
        </a:p>
      </dgm:t>
    </dgm:pt>
    <dgm:pt modelId="{0AB0BBC0-B194-4B77-9DFA-255EAD5EAE40}">
      <dgm:prSet phldrT="[文本]"/>
      <dgm:spPr/>
      <dgm:t>
        <a:bodyPr/>
        <a:lstStyle/>
        <a:p>
          <a:r>
            <a:rPr lang="en-US" altLang="zh-CN" dirty="0"/>
            <a:t>2.2 </a:t>
          </a:r>
          <a:r>
            <a:rPr lang="zh-CN" altLang="en-US" dirty="0"/>
            <a:t>语音聊天</a:t>
          </a:r>
        </a:p>
      </dgm:t>
    </dgm:pt>
    <dgm:pt modelId="{AD75C581-B59B-4E6A-B86E-0193D4575B4A}" type="parTrans" cxnId="{F1562818-7FDB-41CD-A5C2-2BC7BE7A2F79}">
      <dgm:prSet/>
      <dgm:spPr/>
      <dgm:t>
        <a:bodyPr/>
        <a:lstStyle/>
        <a:p>
          <a:endParaRPr lang="zh-CN" altLang="en-US"/>
        </a:p>
      </dgm:t>
    </dgm:pt>
    <dgm:pt modelId="{46DD92FD-FBB6-485D-AE7C-5CE6A6B86E55}" type="sibTrans" cxnId="{F1562818-7FDB-41CD-A5C2-2BC7BE7A2F79}">
      <dgm:prSet/>
      <dgm:spPr/>
      <dgm:t>
        <a:bodyPr/>
        <a:lstStyle/>
        <a:p>
          <a:endParaRPr lang="zh-CN" altLang="en-US"/>
        </a:p>
      </dgm:t>
    </dgm:pt>
    <dgm:pt modelId="{78468E3A-DDE4-40E7-AA70-25C252D1C400}">
      <dgm:prSet phldrT="[文本]"/>
      <dgm:spPr/>
      <dgm:t>
        <a:bodyPr/>
        <a:lstStyle/>
        <a:p>
          <a:r>
            <a:rPr lang="en-US" altLang="zh-CN" dirty="0"/>
            <a:t>3. </a:t>
          </a:r>
          <a:r>
            <a:rPr lang="zh-CN" altLang="en-US" dirty="0"/>
            <a:t>朋友圈</a:t>
          </a:r>
        </a:p>
      </dgm:t>
    </dgm:pt>
    <dgm:pt modelId="{812EC5B8-CF37-4592-8C80-9D3381DF9F12}" type="parTrans" cxnId="{1C900B18-29BD-47D5-AE49-2AABA2E4536F}">
      <dgm:prSet/>
      <dgm:spPr/>
      <dgm:t>
        <a:bodyPr/>
        <a:lstStyle/>
        <a:p>
          <a:endParaRPr lang="zh-CN" altLang="en-US"/>
        </a:p>
      </dgm:t>
    </dgm:pt>
    <dgm:pt modelId="{4D3CE010-9005-4F20-8334-CB468B073AC6}" type="sibTrans" cxnId="{1C900B18-29BD-47D5-AE49-2AABA2E4536F}">
      <dgm:prSet/>
      <dgm:spPr/>
      <dgm:t>
        <a:bodyPr/>
        <a:lstStyle/>
        <a:p>
          <a:endParaRPr lang="zh-CN" altLang="en-US"/>
        </a:p>
      </dgm:t>
    </dgm:pt>
    <dgm:pt modelId="{DDC508FA-2105-480C-B620-78F2CC2CD71D}">
      <dgm:prSet phldrT="[文本]"/>
      <dgm:spPr/>
      <dgm:t>
        <a:bodyPr/>
        <a:lstStyle/>
        <a:p>
          <a:r>
            <a:rPr lang="en-US" altLang="zh-CN" dirty="0"/>
            <a:t>3.1 </a:t>
          </a:r>
          <a:r>
            <a:rPr lang="zh-CN" altLang="en-US" dirty="0"/>
            <a:t>发布动态</a:t>
          </a:r>
        </a:p>
      </dgm:t>
    </dgm:pt>
    <dgm:pt modelId="{26B8064A-0CD2-439A-9318-3D2D0A4E82C6}" type="parTrans" cxnId="{4158B437-6D52-4B1F-9C5C-31FF4624896D}">
      <dgm:prSet/>
      <dgm:spPr/>
      <dgm:t>
        <a:bodyPr/>
        <a:lstStyle/>
        <a:p>
          <a:endParaRPr lang="zh-CN" altLang="en-US"/>
        </a:p>
      </dgm:t>
    </dgm:pt>
    <dgm:pt modelId="{6291C83C-D584-4997-9E9B-D32AF0A25111}" type="sibTrans" cxnId="{4158B437-6D52-4B1F-9C5C-31FF4624896D}">
      <dgm:prSet/>
      <dgm:spPr/>
      <dgm:t>
        <a:bodyPr/>
        <a:lstStyle/>
        <a:p>
          <a:endParaRPr lang="zh-CN" altLang="en-US"/>
        </a:p>
      </dgm:t>
    </dgm:pt>
    <dgm:pt modelId="{DED5DE98-2839-4596-AA8F-D05481239281}">
      <dgm:prSet phldrT="[文本]"/>
      <dgm:spPr/>
      <dgm:t>
        <a:bodyPr/>
        <a:lstStyle/>
        <a:p>
          <a:r>
            <a:rPr lang="en-US" altLang="zh-CN" dirty="0"/>
            <a:t>3.2 </a:t>
          </a:r>
          <a:r>
            <a:rPr lang="zh-CN" altLang="en-US" dirty="0"/>
            <a:t>查看动态</a:t>
          </a:r>
        </a:p>
      </dgm:t>
    </dgm:pt>
    <dgm:pt modelId="{6B7AFDFF-6254-447C-9745-E1F95A3B6DAF}" type="parTrans" cxnId="{D1FE5779-BB18-4507-9782-576D330E1ADF}">
      <dgm:prSet/>
      <dgm:spPr/>
      <dgm:t>
        <a:bodyPr/>
        <a:lstStyle/>
        <a:p>
          <a:endParaRPr lang="zh-CN" altLang="en-US"/>
        </a:p>
      </dgm:t>
    </dgm:pt>
    <dgm:pt modelId="{676EC344-CC2A-4F45-A359-935C4697E23D}" type="sibTrans" cxnId="{D1FE5779-BB18-4507-9782-576D330E1ADF}">
      <dgm:prSet/>
      <dgm:spPr/>
      <dgm:t>
        <a:bodyPr/>
        <a:lstStyle/>
        <a:p>
          <a:endParaRPr lang="zh-CN" altLang="en-US"/>
        </a:p>
      </dgm:t>
    </dgm:pt>
    <dgm:pt modelId="{00E0C48B-DB91-4434-AC5D-1B6FFF7CEB1B}">
      <dgm:prSet phldrT="[文本]"/>
      <dgm:spPr/>
      <dgm:t>
        <a:bodyPr/>
        <a:lstStyle/>
        <a:p>
          <a:r>
            <a:rPr lang="en-US" altLang="zh-CN" dirty="0"/>
            <a:t>2.3 </a:t>
          </a:r>
          <a:r>
            <a:rPr lang="zh-CN" altLang="en-US" dirty="0"/>
            <a:t>表情包</a:t>
          </a:r>
        </a:p>
      </dgm:t>
    </dgm:pt>
    <dgm:pt modelId="{EA3CAFB6-8333-4A31-893C-954E9010DA10}" type="parTrans" cxnId="{A116F708-B8BE-4248-8FB5-75440150FB7F}">
      <dgm:prSet/>
      <dgm:spPr/>
      <dgm:t>
        <a:bodyPr/>
        <a:lstStyle/>
        <a:p>
          <a:endParaRPr lang="zh-CN" altLang="en-US"/>
        </a:p>
      </dgm:t>
    </dgm:pt>
    <dgm:pt modelId="{B1F4FF15-12B5-4A65-BE1B-7B60B5CD2925}" type="sibTrans" cxnId="{A116F708-B8BE-4248-8FB5-75440150FB7F}">
      <dgm:prSet/>
      <dgm:spPr/>
      <dgm:t>
        <a:bodyPr/>
        <a:lstStyle/>
        <a:p>
          <a:endParaRPr lang="zh-CN" altLang="en-US"/>
        </a:p>
      </dgm:t>
    </dgm:pt>
    <dgm:pt modelId="{5527D752-0EBC-4FA7-8FEC-9B9367F3567D}" type="pres">
      <dgm:prSet presAssocID="{F0773223-84F2-4B6F-B775-B506041393A0}" presName="theList" presStyleCnt="0">
        <dgm:presLayoutVars>
          <dgm:dir/>
          <dgm:animLvl val="lvl"/>
          <dgm:resizeHandles val="exact"/>
        </dgm:presLayoutVars>
      </dgm:prSet>
      <dgm:spPr/>
    </dgm:pt>
    <dgm:pt modelId="{5DD5ED51-5B97-4647-B4B6-2F1E1E294F01}" type="pres">
      <dgm:prSet presAssocID="{E0D5DBD3-222A-42D1-8CD1-DCB517E42F9C}" presName="compNode" presStyleCnt="0"/>
      <dgm:spPr/>
    </dgm:pt>
    <dgm:pt modelId="{79B972BE-CB7D-4CF4-9A4B-FA3F362C0EA8}" type="pres">
      <dgm:prSet presAssocID="{E0D5DBD3-222A-42D1-8CD1-DCB517E42F9C}" presName="aNode" presStyleLbl="bgShp" presStyleIdx="0" presStyleCnt="3"/>
      <dgm:spPr/>
    </dgm:pt>
    <dgm:pt modelId="{2501873B-29A2-4E70-9465-7CFE9D4ACC8A}" type="pres">
      <dgm:prSet presAssocID="{E0D5DBD3-222A-42D1-8CD1-DCB517E42F9C}" presName="textNode" presStyleLbl="bgShp" presStyleIdx="0" presStyleCnt="3"/>
      <dgm:spPr/>
    </dgm:pt>
    <dgm:pt modelId="{39962787-DF3E-4E37-9396-D104A1F4EE12}" type="pres">
      <dgm:prSet presAssocID="{E0D5DBD3-222A-42D1-8CD1-DCB517E42F9C}" presName="compChildNode" presStyleCnt="0"/>
      <dgm:spPr/>
    </dgm:pt>
    <dgm:pt modelId="{A54717CD-2F5E-468F-B81F-EC997728358D}" type="pres">
      <dgm:prSet presAssocID="{E0D5DBD3-222A-42D1-8CD1-DCB517E42F9C}" presName="theInnerList" presStyleCnt="0"/>
      <dgm:spPr/>
    </dgm:pt>
    <dgm:pt modelId="{C6ED3858-403D-4A76-8442-0CC4A3F7C420}" type="pres">
      <dgm:prSet presAssocID="{2814C80B-6112-4E24-B290-39D11E0E0705}" presName="childNode" presStyleLbl="node1" presStyleIdx="0" presStyleCnt="7">
        <dgm:presLayoutVars>
          <dgm:bulletEnabled val="1"/>
        </dgm:presLayoutVars>
      </dgm:prSet>
      <dgm:spPr/>
    </dgm:pt>
    <dgm:pt modelId="{03A19C8E-7EFE-455C-9DDA-DB6D4DC0ED74}" type="pres">
      <dgm:prSet presAssocID="{2814C80B-6112-4E24-B290-39D11E0E0705}" presName="aSpace2" presStyleCnt="0"/>
      <dgm:spPr/>
    </dgm:pt>
    <dgm:pt modelId="{92E8A0A4-3CE4-4F33-9924-83B628D514D0}" type="pres">
      <dgm:prSet presAssocID="{E39E9F45-4579-488A-B4B2-9F3AC067936F}" presName="childNode" presStyleLbl="node1" presStyleIdx="1" presStyleCnt="7">
        <dgm:presLayoutVars>
          <dgm:bulletEnabled val="1"/>
        </dgm:presLayoutVars>
      </dgm:prSet>
      <dgm:spPr/>
    </dgm:pt>
    <dgm:pt modelId="{B04A47AF-7F6B-4525-BB2B-55F41847F38C}" type="pres">
      <dgm:prSet presAssocID="{E0D5DBD3-222A-42D1-8CD1-DCB517E42F9C}" presName="aSpace" presStyleCnt="0"/>
      <dgm:spPr/>
    </dgm:pt>
    <dgm:pt modelId="{C4CB0B03-D0D7-42D4-8486-8E23188FB6F3}" type="pres">
      <dgm:prSet presAssocID="{6524CE21-BA7A-47BE-8B82-66705AE310DA}" presName="compNode" presStyleCnt="0"/>
      <dgm:spPr/>
    </dgm:pt>
    <dgm:pt modelId="{BE8DE7D7-AF0A-4204-A493-55E62F5AE8A4}" type="pres">
      <dgm:prSet presAssocID="{6524CE21-BA7A-47BE-8B82-66705AE310DA}" presName="aNode" presStyleLbl="bgShp" presStyleIdx="1" presStyleCnt="3"/>
      <dgm:spPr/>
    </dgm:pt>
    <dgm:pt modelId="{E0E40192-DD04-44C1-BFEE-BD913621BD1A}" type="pres">
      <dgm:prSet presAssocID="{6524CE21-BA7A-47BE-8B82-66705AE310DA}" presName="textNode" presStyleLbl="bgShp" presStyleIdx="1" presStyleCnt="3"/>
      <dgm:spPr/>
    </dgm:pt>
    <dgm:pt modelId="{0F1D1CAA-271C-4CF0-A1BE-3AAD6F781EAC}" type="pres">
      <dgm:prSet presAssocID="{6524CE21-BA7A-47BE-8B82-66705AE310DA}" presName="compChildNode" presStyleCnt="0"/>
      <dgm:spPr/>
    </dgm:pt>
    <dgm:pt modelId="{0781C263-E3D9-426D-ABC5-6671FC2B4D97}" type="pres">
      <dgm:prSet presAssocID="{6524CE21-BA7A-47BE-8B82-66705AE310DA}" presName="theInnerList" presStyleCnt="0"/>
      <dgm:spPr/>
    </dgm:pt>
    <dgm:pt modelId="{ED71E14C-CE85-40BE-AC0A-3AC8D88AF572}" type="pres">
      <dgm:prSet presAssocID="{47B6A5C9-CEA1-483A-A64D-74ED616CF92D}" presName="childNode" presStyleLbl="node1" presStyleIdx="2" presStyleCnt="7">
        <dgm:presLayoutVars>
          <dgm:bulletEnabled val="1"/>
        </dgm:presLayoutVars>
      </dgm:prSet>
      <dgm:spPr/>
    </dgm:pt>
    <dgm:pt modelId="{22A0114D-A70C-49E9-B256-B3DF72DBE9B4}" type="pres">
      <dgm:prSet presAssocID="{47B6A5C9-CEA1-483A-A64D-74ED616CF92D}" presName="aSpace2" presStyleCnt="0"/>
      <dgm:spPr/>
    </dgm:pt>
    <dgm:pt modelId="{AB5CB138-C3DF-41E5-BBFC-A3F0B2D92E68}" type="pres">
      <dgm:prSet presAssocID="{0AB0BBC0-B194-4B77-9DFA-255EAD5EAE40}" presName="childNode" presStyleLbl="node1" presStyleIdx="3" presStyleCnt="7">
        <dgm:presLayoutVars>
          <dgm:bulletEnabled val="1"/>
        </dgm:presLayoutVars>
      </dgm:prSet>
      <dgm:spPr/>
    </dgm:pt>
    <dgm:pt modelId="{B5065D9D-A5C3-442D-909F-76A48D9C7419}" type="pres">
      <dgm:prSet presAssocID="{0AB0BBC0-B194-4B77-9DFA-255EAD5EAE40}" presName="aSpace2" presStyleCnt="0"/>
      <dgm:spPr/>
    </dgm:pt>
    <dgm:pt modelId="{695CD962-D05F-4C57-93CC-3DB00432FF2C}" type="pres">
      <dgm:prSet presAssocID="{00E0C48B-DB91-4434-AC5D-1B6FFF7CEB1B}" presName="childNode" presStyleLbl="node1" presStyleIdx="4" presStyleCnt="7">
        <dgm:presLayoutVars>
          <dgm:bulletEnabled val="1"/>
        </dgm:presLayoutVars>
      </dgm:prSet>
      <dgm:spPr/>
    </dgm:pt>
    <dgm:pt modelId="{13C20EE8-5A7D-49C3-BB24-F4D069F50ED2}" type="pres">
      <dgm:prSet presAssocID="{6524CE21-BA7A-47BE-8B82-66705AE310DA}" presName="aSpace" presStyleCnt="0"/>
      <dgm:spPr/>
    </dgm:pt>
    <dgm:pt modelId="{0E8F9610-8D99-485C-A093-890A85E34B73}" type="pres">
      <dgm:prSet presAssocID="{78468E3A-DDE4-40E7-AA70-25C252D1C400}" presName="compNode" presStyleCnt="0"/>
      <dgm:spPr/>
    </dgm:pt>
    <dgm:pt modelId="{4E7C82BF-82D1-4E81-A0BD-BFA57E218619}" type="pres">
      <dgm:prSet presAssocID="{78468E3A-DDE4-40E7-AA70-25C252D1C400}" presName="aNode" presStyleLbl="bgShp" presStyleIdx="2" presStyleCnt="3"/>
      <dgm:spPr/>
    </dgm:pt>
    <dgm:pt modelId="{3050BF03-E5DF-4BBD-8C71-46012819ECEF}" type="pres">
      <dgm:prSet presAssocID="{78468E3A-DDE4-40E7-AA70-25C252D1C400}" presName="textNode" presStyleLbl="bgShp" presStyleIdx="2" presStyleCnt="3"/>
      <dgm:spPr/>
    </dgm:pt>
    <dgm:pt modelId="{3D5DEA1B-2D2F-4B27-8359-FCED75380B3C}" type="pres">
      <dgm:prSet presAssocID="{78468E3A-DDE4-40E7-AA70-25C252D1C400}" presName="compChildNode" presStyleCnt="0"/>
      <dgm:spPr/>
    </dgm:pt>
    <dgm:pt modelId="{F34A97D8-48FD-4B84-9C88-BD64F5B04899}" type="pres">
      <dgm:prSet presAssocID="{78468E3A-DDE4-40E7-AA70-25C252D1C400}" presName="theInnerList" presStyleCnt="0"/>
      <dgm:spPr/>
    </dgm:pt>
    <dgm:pt modelId="{E1D4C015-4383-43FB-8371-572F9475D01D}" type="pres">
      <dgm:prSet presAssocID="{DDC508FA-2105-480C-B620-78F2CC2CD71D}" presName="childNode" presStyleLbl="node1" presStyleIdx="5" presStyleCnt="7">
        <dgm:presLayoutVars>
          <dgm:bulletEnabled val="1"/>
        </dgm:presLayoutVars>
      </dgm:prSet>
      <dgm:spPr/>
    </dgm:pt>
    <dgm:pt modelId="{8349B4AA-A3D6-4DCF-B039-EAAB89D4EAC3}" type="pres">
      <dgm:prSet presAssocID="{DDC508FA-2105-480C-B620-78F2CC2CD71D}" presName="aSpace2" presStyleCnt="0"/>
      <dgm:spPr/>
    </dgm:pt>
    <dgm:pt modelId="{B49D6B10-A59F-4526-936B-8322D23012D7}" type="pres">
      <dgm:prSet presAssocID="{DED5DE98-2839-4596-AA8F-D05481239281}" presName="childNode" presStyleLbl="node1" presStyleIdx="6" presStyleCnt="7">
        <dgm:presLayoutVars>
          <dgm:bulletEnabled val="1"/>
        </dgm:presLayoutVars>
      </dgm:prSet>
      <dgm:spPr/>
    </dgm:pt>
  </dgm:ptLst>
  <dgm:cxnLst>
    <dgm:cxn modelId="{F1870202-E1FF-40C0-A95F-383448D705E6}" type="presOf" srcId="{00E0C48B-DB91-4434-AC5D-1B6FFF7CEB1B}" destId="{695CD962-D05F-4C57-93CC-3DB00432FF2C}" srcOrd="0" destOrd="0" presId="urn:microsoft.com/office/officeart/2005/8/layout/lProcess2"/>
    <dgm:cxn modelId="{A116F708-B8BE-4248-8FB5-75440150FB7F}" srcId="{6524CE21-BA7A-47BE-8B82-66705AE310DA}" destId="{00E0C48B-DB91-4434-AC5D-1B6FFF7CEB1B}" srcOrd="2" destOrd="0" parTransId="{EA3CAFB6-8333-4A31-893C-954E9010DA10}" sibTransId="{B1F4FF15-12B5-4A65-BE1B-7B60B5CD2925}"/>
    <dgm:cxn modelId="{E98DA50A-D0B1-41AA-847A-486C7DD11C4E}" type="presOf" srcId="{2814C80B-6112-4E24-B290-39D11E0E0705}" destId="{C6ED3858-403D-4A76-8442-0CC4A3F7C420}" srcOrd="0" destOrd="0" presId="urn:microsoft.com/office/officeart/2005/8/layout/lProcess2"/>
    <dgm:cxn modelId="{DA8F120F-8F13-475F-8DCB-B822BFC959DE}" type="presOf" srcId="{6524CE21-BA7A-47BE-8B82-66705AE310DA}" destId="{E0E40192-DD04-44C1-BFEE-BD913621BD1A}" srcOrd="1" destOrd="0" presId="urn:microsoft.com/office/officeart/2005/8/layout/lProcess2"/>
    <dgm:cxn modelId="{1C900B18-29BD-47D5-AE49-2AABA2E4536F}" srcId="{F0773223-84F2-4B6F-B775-B506041393A0}" destId="{78468E3A-DDE4-40E7-AA70-25C252D1C400}" srcOrd="2" destOrd="0" parTransId="{812EC5B8-CF37-4592-8C80-9D3381DF9F12}" sibTransId="{4D3CE010-9005-4F20-8334-CB468B073AC6}"/>
    <dgm:cxn modelId="{F1562818-7FDB-41CD-A5C2-2BC7BE7A2F79}" srcId="{6524CE21-BA7A-47BE-8B82-66705AE310DA}" destId="{0AB0BBC0-B194-4B77-9DFA-255EAD5EAE40}" srcOrd="1" destOrd="0" parTransId="{AD75C581-B59B-4E6A-B86E-0193D4575B4A}" sibTransId="{46DD92FD-FBB6-485D-AE7C-5CE6A6B86E55}"/>
    <dgm:cxn modelId="{E56F1A27-F27E-41A5-ABFF-E524A809B477}" type="presOf" srcId="{F0773223-84F2-4B6F-B775-B506041393A0}" destId="{5527D752-0EBC-4FA7-8FEC-9B9367F3567D}" srcOrd="0" destOrd="0" presId="urn:microsoft.com/office/officeart/2005/8/layout/lProcess2"/>
    <dgm:cxn modelId="{B625832B-5860-48CE-8D43-6B7BAA64C346}" srcId="{F0773223-84F2-4B6F-B775-B506041393A0}" destId="{E0D5DBD3-222A-42D1-8CD1-DCB517E42F9C}" srcOrd="0" destOrd="0" parTransId="{5A99C45A-28BD-41C5-8676-284A988C7D28}" sibTransId="{7B9B561D-D068-46DE-9F5B-3E172B8B6F5A}"/>
    <dgm:cxn modelId="{4158B437-6D52-4B1F-9C5C-31FF4624896D}" srcId="{78468E3A-DDE4-40E7-AA70-25C252D1C400}" destId="{DDC508FA-2105-480C-B620-78F2CC2CD71D}" srcOrd="0" destOrd="0" parTransId="{26B8064A-0CD2-439A-9318-3D2D0A4E82C6}" sibTransId="{6291C83C-D584-4997-9E9B-D32AF0A25111}"/>
    <dgm:cxn modelId="{6DBAE764-FA3D-45BC-A442-990CB994E98A}" srcId="{E0D5DBD3-222A-42D1-8CD1-DCB517E42F9C}" destId="{2814C80B-6112-4E24-B290-39D11E0E0705}" srcOrd="0" destOrd="0" parTransId="{208026AF-24B7-41BC-9BE7-135A8087D43D}" sibTransId="{54A88829-157C-41AB-93C1-72E422E8F099}"/>
    <dgm:cxn modelId="{4403D249-280A-4601-BFF2-D07507AAACEA}" srcId="{E0D5DBD3-222A-42D1-8CD1-DCB517E42F9C}" destId="{E39E9F45-4579-488A-B4B2-9F3AC067936F}" srcOrd="1" destOrd="0" parTransId="{E685DB44-8DB4-4E12-88E7-5ABF41D3A665}" sibTransId="{9A8C3A97-EE45-4796-8770-31291D335226}"/>
    <dgm:cxn modelId="{F7914E51-83E4-4494-92F8-C579AB3E741C}" type="presOf" srcId="{DED5DE98-2839-4596-AA8F-D05481239281}" destId="{B49D6B10-A59F-4526-936B-8322D23012D7}" srcOrd="0" destOrd="0" presId="urn:microsoft.com/office/officeart/2005/8/layout/lProcess2"/>
    <dgm:cxn modelId="{C32A9A75-34E0-4525-B38C-095DC50AB435}" type="presOf" srcId="{78468E3A-DDE4-40E7-AA70-25C252D1C400}" destId="{3050BF03-E5DF-4BBD-8C71-46012819ECEF}" srcOrd="1" destOrd="0" presId="urn:microsoft.com/office/officeart/2005/8/layout/lProcess2"/>
    <dgm:cxn modelId="{3DE10579-F6D0-4502-A76B-E365410C632A}" type="presOf" srcId="{E39E9F45-4579-488A-B4B2-9F3AC067936F}" destId="{92E8A0A4-3CE4-4F33-9924-83B628D514D0}" srcOrd="0" destOrd="0" presId="urn:microsoft.com/office/officeart/2005/8/layout/lProcess2"/>
    <dgm:cxn modelId="{D1FE5779-BB18-4507-9782-576D330E1ADF}" srcId="{78468E3A-DDE4-40E7-AA70-25C252D1C400}" destId="{DED5DE98-2839-4596-AA8F-D05481239281}" srcOrd="1" destOrd="0" parTransId="{6B7AFDFF-6254-447C-9745-E1F95A3B6DAF}" sibTransId="{676EC344-CC2A-4F45-A359-935C4697E23D}"/>
    <dgm:cxn modelId="{87C35A85-4B52-4945-B879-919861835A11}" type="presOf" srcId="{78468E3A-DDE4-40E7-AA70-25C252D1C400}" destId="{4E7C82BF-82D1-4E81-A0BD-BFA57E218619}" srcOrd="0" destOrd="0" presId="urn:microsoft.com/office/officeart/2005/8/layout/lProcess2"/>
    <dgm:cxn modelId="{1F2CE68D-D6F6-4987-8B05-DFD9AF18CBDB}" type="presOf" srcId="{E0D5DBD3-222A-42D1-8CD1-DCB517E42F9C}" destId="{2501873B-29A2-4E70-9465-7CFE9D4ACC8A}" srcOrd="1" destOrd="0" presId="urn:microsoft.com/office/officeart/2005/8/layout/lProcess2"/>
    <dgm:cxn modelId="{B478A18F-EC25-4A5D-8D5A-4BF0CA3D2E2F}" type="presOf" srcId="{6524CE21-BA7A-47BE-8B82-66705AE310DA}" destId="{BE8DE7D7-AF0A-4204-A493-55E62F5AE8A4}" srcOrd="0" destOrd="0" presId="urn:microsoft.com/office/officeart/2005/8/layout/lProcess2"/>
    <dgm:cxn modelId="{E8C0C395-2D7C-42CC-81A4-DB2E815EFD23}" type="presOf" srcId="{DDC508FA-2105-480C-B620-78F2CC2CD71D}" destId="{E1D4C015-4383-43FB-8371-572F9475D01D}" srcOrd="0" destOrd="0" presId="urn:microsoft.com/office/officeart/2005/8/layout/lProcess2"/>
    <dgm:cxn modelId="{46EEE7B6-5020-4FBF-B2DD-AE5EB76B03B5}" type="presOf" srcId="{47B6A5C9-CEA1-483A-A64D-74ED616CF92D}" destId="{ED71E14C-CE85-40BE-AC0A-3AC8D88AF572}" srcOrd="0" destOrd="0" presId="urn:microsoft.com/office/officeart/2005/8/layout/lProcess2"/>
    <dgm:cxn modelId="{2CD7BBBE-61D7-417B-BFA6-2CB44AFCE61C}" srcId="{6524CE21-BA7A-47BE-8B82-66705AE310DA}" destId="{47B6A5C9-CEA1-483A-A64D-74ED616CF92D}" srcOrd="0" destOrd="0" parTransId="{6552C23B-AEB0-469C-997D-EAC2FF21F49A}" sibTransId="{473B2BE6-8CDC-4876-9FD2-D1237995FC2A}"/>
    <dgm:cxn modelId="{AE049FD6-D53D-4B39-84C7-6801BBFB397A}" type="presOf" srcId="{0AB0BBC0-B194-4B77-9DFA-255EAD5EAE40}" destId="{AB5CB138-C3DF-41E5-BBFC-A3F0B2D92E68}" srcOrd="0" destOrd="0" presId="urn:microsoft.com/office/officeart/2005/8/layout/lProcess2"/>
    <dgm:cxn modelId="{7DA81CE0-5370-4573-A823-CF2B048BF33F}" srcId="{F0773223-84F2-4B6F-B775-B506041393A0}" destId="{6524CE21-BA7A-47BE-8B82-66705AE310DA}" srcOrd="1" destOrd="0" parTransId="{6B15674F-1B4D-4FD6-94C1-84E85B778E81}" sibTransId="{CC4C048D-A2BB-41E8-89D6-1CBB1AF191FE}"/>
    <dgm:cxn modelId="{B3912CE8-13BD-4DB1-9B10-16CE7800FBFD}" type="presOf" srcId="{E0D5DBD3-222A-42D1-8CD1-DCB517E42F9C}" destId="{79B972BE-CB7D-4CF4-9A4B-FA3F362C0EA8}" srcOrd="0" destOrd="0" presId="urn:microsoft.com/office/officeart/2005/8/layout/lProcess2"/>
    <dgm:cxn modelId="{B43E1F64-079A-4018-9EBE-BE3340F61279}" type="presParOf" srcId="{5527D752-0EBC-4FA7-8FEC-9B9367F3567D}" destId="{5DD5ED51-5B97-4647-B4B6-2F1E1E294F01}" srcOrd="0" destOrd="0" presId="urn:microsoft.com/office/officeart/2005/8/layout/lProcess2"/>
    <dgm:cxn modelId="{CAC0AE01-BD05-4916-9137-84ED93383071}" type="presParOf" srcId="{5DD5ED51-5B97-4647-B4B6-2F1E1E294F01}" destId="{79B972BE-CB7D-4CF4-9A4B-FA3F362C0EA8}" srcOrd="0" destOrd="0" presId="urn:microsoft.com/office/officeart/2005/8/layout/lProcess2"/>
    <dgm:cxn modelId="{C7F843CF-C4B0-4E67-A9C4-DBE0422A20B7}" type="presParOf" srcId="{5DD5ED51-5B97-4647-B4B6-2F1E1E294F01}" destId="{2501873B-29A2-4E70-9465-7CFE9D4ACC8A}" srcOrd="1" destOrd="0" presId="urn:microsoft.com/office/officeart/2005/8/layout/lProcess2"/>
    <dgm:cxn modelId="{E4595775-91DB-4E10-B8B3-2C4FA29EC223}" type="presParOf" srcId="{5DD5ED51-5B97-4647-B4B6-2F1E1E294F01}" destId="{39962787-DF3E-4E37-9396-D104A1F4EE12}" srcOrd="2" destOrd="0" presId="urn:microsoft.com/office/officeart/2005/8/layout/lProcess2"/>
    <dgm:cxn modelId="{46045B92-78C1-4A88-894D-D982C478025F}" type="presParOf" srcId="{39962787-DF3E-4E37-9396-D104A1F4EE12}" destId="{A54717CD-2F5E-468F-B81F-EC997728358D}" srcOrd="0" destOrd="0" presId="urn:microsoft.com/office/officeart/2005/8/layout/lProcess2"/>
    <dgm:cxn modelId="{706E4BC3-2881-4F26-82DA-9A76E0B2C1B7}" type="presParOf" srcId="{A54717CD-2F5E-468F-B81F-EC997728358D}" destId="{C6ED3858-403D-4A76-8442-0CC4A3F7C420}" srcOrd="0" destOrd="0" presId="urn:microsoft.com/office/officeart/2005/8/layout/lProcess2"/>
    <dgm:cxn modelId="{D644EF18-3D9A-4C06-AC9C-0394A6DF3854}" type="presParOf" srcId="{A54717CD-2F5E-468F-B81F-EC997728358D}" destId="{03A19C8E-7EFE-455C-9DDA-DB6D4DC0ED74}" srcOrd="1" destOrd="0" presId="urn:microsoft.com/office/officeart/2005/8/layout/lProcess2"/>
    <dgm:cxn modelId="{5EA722D3-06C3-4718-BCFA-B1E8A986E1A8}" type="presParOf" srcId="{A54717CD-2F5E-468F-B81F-EC997728358D}" destId="{92E8A0A4-3CE4-4F33-9924-83B628D514D0}" srcOrd="2" destOrd="0" presId="urn:microsoft.com/office/officeart/2005/8/layout/lProcess2"/>
    <dgm:cxn modelId="{3F503254-8732-47EE-8278-6C62C31DBD75}" type="presParOf" srcId="{5527D752-0EBC-4FA7-8FEC-9B9367F3567D}" destId="{B04A47AF-7F6B-4525-BB2B-55F41847F38C}" srcOrd="1" destOrd="0" presId="urn:microsoft.com/office/officeart/2005/8/layout/lProcess2"/>
    <dgm:cxn modelId="{D0C7E497-C79C-47C8-B479-AB29E30B6754}" type="presParOf" srcId="{5527D752-0EBC-4FA7-8FEC-9B9367F3567D}" destId="{C4CB0B03-D0D7-42D4-8486-8E23188FB6F3}" srcOrd="2" destOrd="0" presId="urn:microsoft.com/office/officeart/2005/8/layout/lProcess2"/>
    <dgm:cxn modelId="{46889209-0DE4-48C7-A95B-7941D7217C15}" type="presParOf" srcId="{C4CB0B03-D0D7-42D4-8486-8E23188FB6F3}" destId="{BE8DE7D7-AF0A-4204-A493-55E62F5AE8A4}" srcOrd="0" destOrd="0" presId="urn:microsoft.com/office/officeart/2005/8/layout/lProcess2"/>
    <dgm:cxn modelId="{E0EB937C-5854-422F-A0AD-8D6067836E6C}" type="presParOf" srcId="{C4CB0B03-D0D7-42D4-8486-8E23188FB6F3}" destId="{E0E40192-DD04-44C1-BFEE-BD913621BD1A}" srcOrd="1" destOrd="0" presId="urn:microsoft.com/office/officeart/2005/8/layout/lProcess2"/>
    <dgm:cxn modelId="{C7E47BD4-D7F2-496A-AA22-81404A942CB5}" type="presParOf" srcId="{C4CB0B03-D0D7-42D4-8486-8E23188FB6F3}" destId="{0F1D1CAA-271C-4CF0-A1BE-3AAD6F781EAC}" srcOrd="2" destOrd="0" presId="urn:microsoft.com/office/officeart/2005/8/layout/lProcess2"/>
    <dgm:cxn modelId="{8236BA96-77B3-4C93-AA72-60D1223CB318}" type="presParOf" srcId="{0F1D1CAA-271C-4CF0-A1BE-3AAD6F781EAC}" destId="{0781C263-E3D9-426D-ABC5-6671FC2B4D97}" srcOrd="0" destOrd="0" presId="urn:microsoft.com/office/officeart/2005/8/layout/lProcess2"/>
    <dgm:cxn modelId="{71A88FD0-EC96-4323-B598-E9C61424C9F6}" type="presParOf" srcId="{0781C263-E3D9-426D-ABC5-6671FC2B4D97}" destId="{ED71E14C-CE85-40BE-AC0A-3AC8D88AF572}" srcOrd="0" destOrd="0" presId="urn:microsoft.com/office/officeart/2005/8/layout/lProcess2"/>
    <dgm:cxn modelId="{930C62C2-B3DD-4F2C-8709-B7E9847AA835}" type="presParOf" srcId="{0781C263-E3D9-426D-ABC5-6671FC2B4D97}" destId="{22A0114D-A70C-49E9-B256-B3DF72DBE9B4}" srcOrd="1" destOrd="0" presId="urn:microsoft.com/office/officeart/2005/8/layout/lProcess2"/>
    <dgm:cxn modelId="{F38BD443-B7DF-4E71-BBFE-BA1F2CB74148}" type="presParOf" srcId="{0781C263-E3D9-426D-ABC5-6671FC2B4D97}" destId="{AB5CB138-C3DF-41E5-BBFC-A3F0B2D92E68}" srcOrd="2" destOrd="0" presId="urn:microsoft.com/office/officeart/2005/8/layout/lProcess2"/>
    <dgm:cxn modelId="{FA19D2F1-70AA-4532-95F3-D6F195EBFDB6}" type="presParOf" srcId="{0781C263-E3D9-426D-ABC5-6671FC2B4D97}" destId="{B5065D9D-A5C3-442D-909F-76A48D9C7419}" srcOrd="3" destOrd="0" presId="urn:microsoft.com/office/officeart/2005/8/layout/lProcess2"/>
    <dgm:cxn modelId="{78215CFF-FF97-4022-8EE3-B2E5DBCE5CC7}" type="presParOf" srcId="{0781C263-E3D9-426D-ABC5-6671FC2B4D97}" destId="{695CD962-D05F-4C57-93CC-3DB00432FF2C}" srcOrd="4" destOrd="0" presId="urn:microsoft.com/office/officeart/2005/8/layout/lProcess2"/>
    <dgm:cxn modelId="{CBD0F07F-F119-403C-BAC7-6E73193C5A11}" type="presParOf" srcId="{5527D752-0EBC-4FA7-8FEC-9B9367F3567D}" destId="{13C20EE8-5A7D-49C3-BB24-F4D069F50ED2}" srcOrd="3" destOrd="0" presId="urn:microsoft.com/office/officeart/2005/8/layout/lProcess2"/>
    <dgm:cxn modelId="{4F45D425-D283-4AEC-8ED0-1FEE2392BBEB}" type="presParOf" srcId="{5527D752-0EBC-4FA7-8FEC-9B9367F3567D}" destId="{0E8F9610-8D99-485C-A093-890A85E34B73}" srcOrd="4" destOrd="0" presId="urn:microsoft.com/office/officeart/2005/8/layout/lProcess2"/>
    <dgm:cxn modelId="{1A6D55C9-5B49-4620-8B3C-39CF39206F39}" type="presParOf" srcId="{0E8F9610-8D99-485C-A093-890A85E34B73}" destId="{4E7C82BF-82D1-4E81-A0BD-BFA57E218619}" srcOrd="0" destOrd="0" presId="urn:microsoft.com/office/officeart/2005/8/layout/lProcess2"/>
    <dgm:cxn modelId="{F6967C49-251B-4506-98D7-720E3C0634D5}" type="presParOf" srcId="{0E8F9610-8D99-485C-A093-890A85E34B73}" destId="{3050BF03-E5DF-4BBD-8C71-46012819ECEF}" srcOrd="1" destOrd="0" presId="urn:microsoft.com/office/officeart/2005/8/layout/lProcess2"/>
    <dgm:cxn modelId="{C8989D0B-AB5F-4C86-8C0C-EC19C91B2E67}" type="presParOf" srcId="{0E8F9610-8D99-485C-A093-890A85E34B73}" destId="{3D5DEA1B-2D2F-4B27-8359-FCED75380B3C}" srcOrd="2" destOrd="0" presId="urn:microsoft.com/office/officeart/2005/8/layout/lProcess2"/>
    <dgm:cxn modelId="{D5668742-02A3-42A3-A5F7-8ADDAD6AF370}" type="presParOf" srcId="{3D5DEA1B-2D2F-4B27-8359-FCED75380B3C}" destId="{F34A97D8-48FD-4B84-9C88-BD64F5B04899}" srcOrd="0" destOrd="0" presId="urn:microsoft.com/office/officeart/2005/8/layout/lProcess2"/>
    <dgm:cxn modelId="{2F0BFA78-5238-4519-99E1-964023C589A9}" type="presParOf" srcId="{F34A97D8-48FD-4B84-9C88-BD64F5B04899}" destId="{E1D4C015-4383-43FB-8371-572F9475D01D}" srcOrd="0" destOrd="0" presId="urn:microsoft.com/office/officeart/2005/8/layout/lProcess2"/>
    <dgm:cxn modelId="{55D3855A-9DCE-481B-88EF-439C270BA3A6}" type="presParOf" srcId="{F34A97D8-48FD-4B84-9C88-BD64F5B04899}" destId="{8349B4AA-A3D6-4DCF-B039-EAAB89D4EAC3}" srcOrd="1" destOrd="0" presId="urn:microsoft.com/office/officeart/2005/8/layout/lProcess2"/>
    <dgm:cxn modelId="{EA651726-E156-46A6-90A6-DCCE9486D10B}" type="presParOf" srcId="{F34A97D8-48FD-4B84-9C88-BD64F5B04899}" destId="{B49D6B10-A59F-4526-936B-8322D23012D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3C7F354-F80E-4CBC-A060-9461C49DE1C4}" type="doc">
      <dgm:prSet loTypeId="urn:microsoft.com/office/officeart/2005/8/layout/chevron1" loCatId="process" qsTypeId="urn:microsoft.com/office/officeart/2005/8/quickstyle/simple1" qsCatId="simple" csTypeId="urn:microsoft.com/office/officeart/2005/8/colors/colorful4" csCatId="colorful" phldr="1"/>
      <dgm:spPr/>
    </dgm:pt>
    <dgm:pt modelId="{5AD86901-675B-40E7-8A84-C4B0175B3779}">
      <dgm:prSet phldrT="[文本]"/>
      <dgm:spPr/>
      <dgm:t>
        <a:bodyPr/>
        <a:lstStyle/>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）发现计划的偏离</a:t>
          </a:r>
          <a:endParaRPr lang="zh-CN" altLang="en-US" dirty="0"/>
        </a:p>
      </dgm:t>
    </dgm:pt>
    <dgm:pt modelId="{F4BB16E8-E3B0-427F-ABE2-E742B7502597}" type="parTrans" cxnId="{6161968B-6E3A-4520-B6DB-2C300CE7BBD6}">
      <dgm:prSet/>
      <dgm:spPr/>
      <dgm:t>
        <a:bodyPr/>
        <a:lstStyle/>
        <a:p>
          <a:endParaRPr lang="zh-CN" altLang="en-US"/>
        </a:p>
      </dgm:t>
    </dgm:pt>
    <dgm:pt modelId="{0710F61B-3442-486A-82FA-78F28D2BF94A}" type="sibTrans" cxnId="{6161968B-6E3A-4520-B6DB-2C300CE7BBD6}">
      <dgm:prSet/>
      <dgm:spPr/>
      <dgm:t>
        <a:bodyPr/>
        <a:lstStyle/>
        <a:p>
          <a:endParaRPr lang="zh-CN" altLang="en-US"/>
        </a:p>
      </dgm:t>
    </dgm:pt>
    <dgm:pt modelId="{01E25256-643D-4A70-A3DF-6CE8DBAF0929}">
      <dgm:prSet/>
      <dgm:spPr/>
      <dgm:t>
        <a:bodyPr/>
        <a:lstStyle/>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）及时采取纠正和预防措施</a:t>
          </a:r>
          <a:endParaRPr lang="en-US" altLang="zh-CN" b="1" dirty="0">
            <a:latin typeface="Times New Roman" panose="02020603050405020304" pitchFamily="18" charset="0"/>
            <a:cs typeface="Times New Roman" panose="02020603050405020304" pitchFamily="18" charset="0"/>
          </a:endParaRPr>
        </a:p>
      </dgm:t>
    </dgm:pt>
    <dgm:pt modelId="{31ACC019-5E27-4A9A-8C4C-A705601B4804}" type="parTrans" cxnId="{A6E3CF97-AB45-4967-9B71-F5E5F1EEAC46}">
      <dgm:prSet/>
      <dgm:spPr/>
      <dgm:t>
        <a:bodyPr/>
        <a:lstStyle/>
        <a:p>
          <a:endParaRPr lang="zh-CN" altLang="en-US"/>
        </a:p>
      </dgm:t>
    </dgm:pt>
    <dgm:pt modelId="{984A82E6-A426-42B7-8015-81A46BD9BEF4}" type="sibTrans" cxnId="{A6E3CF97-AB45-4967-9B71-F5E5F1EEAC46}">
      <dgm:prSet/>
      <dgm:spPr/>
      <dgm:t>
        <a:bodyPr/>
        <a:lstStyle/>
        <a:p>
          <a:endParaRPr lang="zh-CN" altLang="en-US"/>
        </a:p>
      </dgm:t>
    </dgm:pt>
    <dgm:pt modelId="{4B6D012C-520F-43AA-B485-4E05BF135128}" type="pres">
      <dgm:prSet presAssocID="{73C7F354-F80E-4CBC-A060-9461C49DE1C4}" presName="Name0" presStyleCnt="0">
        <dgm:presLayoutVars>
          <dgm:dir/>
          <dgm:animLvl val="lvl"/>
          <dgm:resizeHandles val="exact"/>
        </dgm:presLayoutVars>
      </dgm:prSet>
      <dgm:spPr/>
    </dgm:pt>
    <dgm:pt modelId="{8320414E-3702-4D10-99BA-44AF388723C6}" type="pres">
      <dgm:prSet presAssocID="{5AD86901-675B-40E7-8A84-C4B0175B3779}" presName="parTxOnly" presStyleLbl="node1" presStyleIdx="0" presStyleCnt="2">
        <dgm:presLayoutVars>
          <dgm:chMax val="0"/>
          <dgm:chPref val="0"/>
          <dgm:bulletEnabled val="1"/>
        </dgm:presLayoutVars>
      </dgm:prSet>
      <dgm:spPr/>
    </dgm:pt>
    <dgm:pt modelId="{015F469C-118A-4392-BC52-2EB01654EC4A}" type="pres">
      <dgm:prSet presAssocID="{0710F61B-3442-486A-82FA-78F28D2BF94A}" presName="parTxOnlySpace" presStyleCnt="0"/>
      <dgm:spPr/>
    </dgm:pt>
    <dgm:pt modelId="{8E5437D9-E49A-4DB8-907E-F5198E4A93B4}" type="pres">
      <dgm:prSet presAssocID="{01E25256-643D-4A70-A3DF-6CE8DBAF0929}" presName="parTxOnly" presStyleLbl="node1" presStyleIdx="1" presStyleCnt="2">
        <dgm:presLayoutVars>
          <dgm:chMax val="0"/>
          <dgm:chPref val="0"/>
          <dgm:bulletEnabled val="1"/>
        </dgm:presLayoutVars>
      </dgm:prSet>
      <dgm:spPr/>
    </dgm:pt>
  </dgm:ptLst>
  <dgm:cxnLst>
    <dgm:cxn modelId="{5F0A2386-28EC-49DE-80A2-B45E9C572B61}" type="presOf" srcId="{01E25256-643D-4A70-A3DF-6CE8DBAF0929}" destId="{8E5437D9-E49A-4DB8-907E-F5198E4A93B4}" srcOrd="0" destOrd="0" presId="urn:microsoft.com/office/officeart/2005/8/layout/chevron1"/>
    <dgm:cxn modelId="{6161968B-6E3A-4520-B6DB-2C300CE7BBD6}" srcId="{73C7F354-F80E-4CBC-A060-9461C49DE1C4}" destId="{5AD86901-675B-40E7-8A84-C4B0175B3779}" srcOrd="0" destOrd="0" parTransId="{F4BB16E8-E3B0-427F-ABE2-E742B7502597}" sibTransId="{0710F61B-3442-486A-82FA-78F28D2BF94A}"/>
    <dgm:cxn modelId="{A6E3CF97-AB45-4967-9B71-F5E5F1EEAC46}" srcId="{73C7F354-F80E-4CBC-A060-9461C49DE1C4}" destId="{01E25256-643D-4A70-A3DF-6CE8DBAF0929}" srcOrd="1" destOrd="0" parTransId="{31ACC019-5E27-4A9A-8C4C-A705601B4804}" sibTransId="{984A82E6-A426-42B7-8015-81A46BD9BEF4}"/>
    <dgm:cxn modelId="{997BDBD6-48D5-4373-B2E4-B6B82A132417}" type="presOf" srcId="{73C7F354-F80E-4CBC-A060-9461C49DE1C4}" destId="{4B6D012C-520F-43AA-B485-4E05BF135128}" srcOrd="0" destOrd="0" presId="urn:microsoft.com/office/officeart/2005/8/layout/chevron1"/>
    <dgm:cxn modelId="{443D4BE3-B46F-4A94-BDCC-D61A8D70F8AB}" type="presOf" srcId="{5AD86901-675B-40E7-8A84-C4B0175B3779}" destId="{8320414E-3702-4D10-99BA-44AF388723C6}" srcOrd="0" destOrd="0" presId="urn:microsoft.com/office/officeart/2005/8/layout/chevron1"/>
    <dgm:cxn modelId="{79E4CC88-0429-4434-AD8A-20589D83B89B}" type="presParOf" srcId="{4B6D012C-520F-43AA-B485-4E05BF135128}" destId="{8320414E-3702-4D10-99BA-44AF388723C6}" srcOrd="0" destOrd="0" presId="urn:microsoft.com/office/officeart/2005/8/layout/chevron1"/>
    <dgm:cxn modelId="{31A37C38-95F6-460D-8382-CEE7541CC3FB}" type="presParOf" srcId="{4B6D012C-520F-43AA-B485-4E05BF135128}" destId="{015F469C-118A-4392-BC52-2EB01654EC4A}" srcOrd="1" destOrd="0" presId="urn:microsoft.com/office/officeart/2005/8/layout/chevron1"/>
    <dgm:cxn modelId="{F90A688E-3F2C-4A9E-8EB0-5D5F7D04F584}" type="presParOf" srcId="{4B6D012C-520F-43AA-B485-4E05BF135128}" destId="{8E5437D9-E49A-4DB8-907E-F5198E4A93B4}"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进度基准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项目日历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工作绩效信息</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项目管理计划</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分析</a:t>
          </a:r>
          <a:endParaRPr lang="en-US" altLang="zh-CN" sz="20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t>控制</a:t>
          </a:r>
          <a:endParaRPr lang="en-US" altLang="zh-CN" sz="20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prstClr val="white"/>
              </a:solidFill>
              <a:latin typeface="Franklin Gothic Medium"/>
              <a:ea typeface="微软雅黑"/>
              <a:cs typeface="+mn-cs"/>
            </a:rPr>
            <a:t>1</a:t>
          </a:r>
          <a:r>
            <a:rPr lang="zh-CN" altLang="zh-CN" sz="2000" dirty="0">
              <a:solidFill>
                <a:prstClr val="white"/>
              </a:solidFill>
              <a:latin typeface="Franklin Gothic Medium"/>
              <a:ea typeface="微软雅黑"/>
              <a:cs typeface="+mn-cs"/>
            </a:rPr>
            <a:t>、</a:t>
          </a:r>
          <a:r>
            <a:rPr lang="zh-CN" altLang="en-US" sz="2000" dirty="0"/>
            <a:t>工作绩效信息</a:t>
          </a:r>
        </a:p>
        <a:p>
          <a:pPr algn="l">
            <a:buNone/>
          </a:pPr>
          <a:r>
            <a:rPr lang="en-US" altLang="zh-CN" sz="2000" dirty="0">
              <a:solidFill>
                <a:prstClr val="white"/>
              </a:solidFill>
              <a:latin typeface="Franklin Gothic Medium"/>
              <a:ea typeface="微软雅黑"/>
              <a:cs typeface="+mn-cs"/>
            </a:rPr>
            <a:t>2</a:t>
          </a:r>
          <a:r>
            <a:rPr lang="zh-CN" altLang="zh-CN" sz="2000" dirty="0">
              <a:solidFill>
                <a:prstClr val="white"/>
              </a:solidFill>
              <a:latin typeface="Franklin Gothic Medium"/>
              <a:ea typeface="微软雅黑"/>
              <a:cs typeface="+mn-cs"/>
            </a:rPr>
            <a:t>、</a:t>
          </a:r>
          <a:r>
            <a:rPr lang="zh-CN" altLang="en-US" sz="2000" dirty="0"/>
            <a:t>进度预测</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3</a:t>
          </a:r>
          <a:r>
            <a:rPr lang="zh-CN" altLang="zh-CN" sz="2000" dirty="0">
              <a:solidFill>
                <a:prstClr val="white"/>
              </a:solidFill>
              <a:latin typeface="Franklin Gothic Medium"/>
              <a:ea typeface="微软雅黑"/>
              <a:cs typeface="+mn-cs"/>
            </a:rPr>
            <a:t>、</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2B40182-1B95-4439-B6F8-834CBF3D5551}" type="doc">
      <dgm:prSet loTypeId="urn:microsoft.com/office/officeart/2005/8/layout/chart3" loCatId="cycle" qsTypeId="urn:microsoft.com/office/officeart/2005/8/quickstyle/simple2" qsCatId="simple" csTypeId="urn:microsoft.com/office/officeart/2005/8/colors/colorful4" csCatId="colorful" phldr="1"/>
      <dgm:spPr/>
    </dgm:pt>
    <dgm:pt modelId="{A52BEF22-D0BF-4096-8C06-688BBAD5563F}">
      <dgm:prSet phldrT="[文本]" custT="1"/>
      <dgm:spPr/>
      <dgm:t>
        <a:bodyPr/>
        <a:lstStyle/>
        <a:p>
          <a:r>
            <a:rPr lang="zh-CN" altLang="en-US" sz="2200" b="1" i="0" dirty="0">
              <a:solidFill>
                <a:srgbClr val="FFC000"/>
              </a:solidFill>
            </a:rPr>
            <a:t>趋势分析</a:t>
          </a:r>
          <a:endParaRPr lang="zh-CN" altLang="en-US" sz="2200" b="1" dirty="0">
            <a:solidFill>
              <a:srgbClr val="FFC000"/>
            </a:solidFill>
          </a:endParaRPr>
        </a:p>
      </dgm:t>
    </dgm:pt>
    <dgm:pt modelId="{4D3591A6-6CF9-4D4E-8442-76B23B8EB3F7}" type="parTrans" cxnId="{FE2B02B0-D273-4FBD-BE6D-CA0B1EA472E7}">
      <dgm:prSet/>
      <dgm:spPr/>
      <dgm:t>
        <a:bodyPr/>
        <a:lstStyle/>
        <a:p>
          <a:endParaRPr lang="zh-CN" altLang="en-US" sz="2200" b="1"/>
        </a:p>
      </dgm:t>
    </dgm:pt>
    <dgm:pt modelId="{D06411D5-8965-4D5A-9DCB-807D02BCCE05}" type="sibTrans" cxnId="{FE2B02B0-D273-4FBD-BE6D-CA0B1EA472E7}">
      <dgm:prSet/>
      <dgm:spPr/>
      <dgm:t>
        <a:bodyPr/>
        <a:lstStyle/>
        <a:p>
          <a:endParaRPr lang="zh-CN" altLang="en-US" sz="2200" b="1"/>
        </a:p>
      </dgm:t>
    </dgm:pt>
    <dgm:pt modelId="{BBAAA629-8A1E-4C4E-AAB8-25339071573B}">
      <dgm:prSet phldrT="[文本]" custT="1"/>
      <dgm:spPr/>
      <dgm:t>
        <a:bodyPr/>
        <a:lstStyle/>
        <a:p>
          <a:r>
            <a:rPr lang="zh-CN" altLang="en-US" sz="2200" b="1">
              <a:latin typeface="Times New Roman" panose="02020603050405020304" pitchFamily="18" charset="0"/>
              <a:cs typeface="Times New Roman" panose="02020603050405020304" pitchFamily="18" charset="0"/>
            </a:rPr>
            <a:t>关键链法</a:t>
          </a:r>
          <a:endParaRPr lang="zh-CN" altLang="en-US" sz="2200" b="1" dirty="0"/>
        </a:p>
      </dgm:t>
    </dgm:pt>
    <dgm:pt modelId="{CD21D3A5-2A77-45B5-BD90-35876E008D78}" type="parTrans" cxnId="{230AAEF9-887B-4952-8526-4B702E22E281}">
      <dgm:prSet/>
      <dgm:spPr/>
      <dgm:t>
        <a:bodyPr/>
        <a:lstStyle/>
        <a:p>
          <a:endParaRPr lang="zh-CN" altLang="en-US" sz="2200" b="1"/>
        </a:p>
      </dgm:t>
    </dgm:pt>
    <dgm:pt modelId="{2AEB88EE-30D0-4026-BA2C-B51CECFF53B9}" type="sibTrans" cxnId="{230AAEF9-887B-4952-8526-4B702E22E281}">
      <dgm:prSet/>
      <dgm:spPr/>
      <dgm:t>
        <a:bodyPr/>
        <a:lstStyle/>
        <a:p>
          <a:endParaRPr lang="zh-CN" altLang="en-US" sz="2200" b="1"/>
        </a:p>
      </dgm:t>
    </dgm:pt>
    <dgm:pt modelId="{C661018F-AC8F-43C6-930D-0ACD99F2C735}">
      <dgm:prSet phldrT="[文本]" custT="1"/>
      <dgm:spPr/>
      <dgm:t>
        <a:bodyPr/>
        <a:lstStyle/>
        <a:p>
          <a:r>
            <a:rPr lang="zh-CN" altLang="en-US" sz="2200" b="1" i="0" dirty="0"/>
            <a:t>项目管理信息系统 </a:t>
          </a:r>
          <a:r>
            <a:rPr lang="en-US" altLang="zh-CN" sz="2200" b="1" i="0" dirty="0"/>
            <a:t>(PMIS)</a:t>
          </a:r>
          <a:endParaRPr lang="zh-CN" altLang="en-US" sz="2200" b="1" dirty="0"/>
        </a:p>
      </dgm:t>
    </dgm:pt>
    <dgm:pt modelId="{C2BB0B54-B8A1-49BB-A488-7BA085B16260}" type="parTrans" cxnId="{7AD05875-8D58-4538-832B-EF8631258E05}">
      <dgm:prSet/>
      <dgm:spPr/>
      <dgm:t>
        <a:bodyPr/>
        <a:lstStyle/>
        <a:p>
          <a:endParaRPr lang="zh-CN" altLang="en-US" sz="2200" b="1"/>
        </a:p>
      </dgm:t>
    </dgm:pt>
    <dgm:pt modelId="{1B8FC2D5-3B7B-4DDA-AF12-83E410C1FE9B}" type="sibTrans" cxnId="{7AD05875-8D58-4538-832B-EF8631258E05}">
      <dgm:prSet/>
      <dgm:spPr/>
      <dgm:t>
        <a:bodyPr/>
        <a:lstStyle/>
        <a:p>
          <a:endParaRPr lang="zh-CN" altLang="en-US" sz="2200" b="1"/>
        </a:p>
      </dgm:t>
    </dgm:pt>
    <dgm:pt modelId="{20F972C6-DF9F-49E5-AAA9-75202FB193F6}">
      <dgm:prSet phldrT="[文本]" custT="1"/>
      <dgm:spPr/>
      <dgm:t>
        <a:bodyPr/>
        <a:lstStyle/>
        <a:p>
          <a:r>
            <a:rPr lang="zh-CN" altLang="en-US" sz="2200" b="1" i="0" dirty="0"/>
            <a:t>挣值分析</a:t>
          </a:r>
          <a:endParaRPr lang="zh-CN" altLang="en-US" sz="2200" b="1" dirty="0"/>
        </a:p>
      </dgm:t>
    </dgm:pt>
    <dgm:pt modelId="{1A5E7DDE-755B-4C16-9B09-800A35044320}" type="parTrans" cxnId="{4AA7D454-6614-4FA4-BA50-1DE3757EB6A6}">
      <dgm:prSet/>
      <dgm:spPr/>
      <dgm:t>
        <a:bodyPr/>
        <a:lstStyle/>
        <a:p>
          <a:endParaRPr lang="zh-CN" altLang="en-US" sz="2200" b="1"/>
        </a:p>
      </dgm:t>
    </dgm:pt>
    <dgm:pt modelId="{5DFDFCA1-CB89-4B57-B592-E55B0DC8FF7D}" type="sibTrans" cxnId="{4AA7D454-6614-4FA4-BA50-1DE3757EB6A6}">
      <dgm:prSet/>
      <dgm:spPr/>
      <dgm:t>
        <a:bodyPr/>
        <a:lstStyle/>
        <a:p>
          <a:endParaRPr lang="zh-CN" altLang="en-US" sz="2200" b="1"/>
        </a:p>
      </dgm:t>
    </dgm:pt>
    <dgm:pt modelId="{723A5153-37D7-4B9A-91DF-87E0AA3E1DD8}">
      <dgm:prSet phldrT="[文本]" custT="1"/>
      <dgm:spPr/>
      <dgm:t>
        <a:bodyPr/>
        <a:lstStyle/>
        <a:p>
          <a:r>
            <a:rPr lang="zh-CN" altLang="en-US" sz="2200" b="1" i="0" dirty="0"/>
            <a:t>关键路径法</a:t>
          </a:r>
          <a:endParaRPr lang="zh-CN" altLang="en-US" sz="2200" b="1" dirty="0"/>
        </a:p>
      </dgm:t>
    </dgm:pt>
    <dgm:pt modelId="{66B549D1-63EE-4854-8521-1ECB4387E777}" type="parTrans" cxnId="{ADA1F4F3-B4CD-4E98-BFDC-EB7F45D0FDB1}">
      <dgm:prSet/>
      <dgm:spPr/>
      <dgm:t>
        <a:bodyPr/>
        <a:lstStyle/>
        <a:p>
          <a:endParaRPr lang="zh-CN" altLang="en-US" sz="2200" b="1"/>
        </a:p>
      </dgm:t>
    </dgm:pt>
    <dgm:pt modelId="{9563F3B7-9C18-4479-9018-96F79CA6682B}" type="sibTrans" cxnId="{ADA1F4F3-B4CD-4E98-BFDC-EB7F45D0FDB1}">
      <dgm:prSet/>
      <dgm:spPr/>
      <dgm:t>
        <a:bodyPr/>
        <a:lstStyle/>
        <a:p>
          <a:endParaRPr lang="zh-CN" altLang="en-US" sz="2200" b="1"/>
        </a:p>
      </dgm:t>
    </dgm:pt>
    <dgm:pt modelId="{A04BF3F5-1985-44F4-A5AD-B4942BCF2314}">
      <dgm:prSet phldrT="[文本]" custT="1"/>
      <dgm:spPr/>
      <dgm:t>
        <a:bodyPr/>
        <a:lstStyle/>
        <a:p>
          <a:r>
            <a:rPr lang="zh-CN" altLang="en-US" sz="2200" b="1" dirty="0"/>
            <a:t>绩效审查</a:t>
          </a:r>
        </a:p>
      </dgm:t>
    </dgm:pt>
    <dgm:pt modelId="{863A9930-C31F-4D99-8675-C09ACC771C4E}" type="parTrans" cxnId="{E3DE218B-F866-4C1C-BBDC-A90AC209340F}">
      <dgm:prSet/>
      <dgm:spPr/>
      <dgm:t>
        <a:bodyPr/>
        <a:lstStyle/>
        <a:p>
          <a:endParaRPr lang="zh-CN" altLang="en-US"/>
        </a:p>
      </dgm:t>
    </dgm:pt>
    <dgm:pt modelId="{FA96B8A2-8296-4599-9E16-1F751AC81E2E}" type="sibTrans" cxnId="{E3DE218B-F866-4C1C-BBDC-A90AC209340F}">
      <dgm:prSet/>
      <dgm:spPr/>
      <dgm:t>
        <a:bodyPr/>
        <a:lstStyle/>
        <a:p>
          <a:endParaRPr lang="zh-CN" altLang="en-US"/>
        </a:p>
      </dgm:t>
    </dgm:pt>
    <dgm:pt modelId="{E2713D99-DDDB-407C-8C51-567289BBF00A}" type="pres">
      <dgm:prSet presAssocID="{E2B40182-1B95-4439-B6F8-834CBF3D5551}" presName="compositeShape" presStyleCnt="0">
        <dgm:presLayoutVars>
          <dgm:chMax val="7"/>
          <dgm:dir/>
          <dgm:resizeHandles val="exact"/>
        </dgm:presLayoutVars>
      </dgm:prSet>
      <dgm:spPr/>
    </dgm:pt>
    <dgm:pt modelId="{4915BC30-F9FF-4DD3-BAF2-FEA67C7B1184}" type="pres">
      <dgm:prSet presAssocID="{E2B40182-1B95-4439-B6F8-834CBF3D5551}" presName="wedge1" presStyleLbl="node1" presStyleIdx="0" presStyleCnt="6"/>
      <dgm:spPr/>
    </dgm:pt>
    <dgm:pt modelId="{264C88FF-46C6-4FC3-A444-115979B55F51}" type="pres">
      <dgm:prSet presAssocID="{E2B40182-1B95-4439-B6F8-834CBF3D5551}" presName="wedge1Tx" presStyleLbl="node1" presStyleIdx="0" presStyleCnt="6">
        <dgm:presLayoutVars>
          <dgm:chMax val="0"/>
          <dgm:chPref val="0"/>
          <dgm:bulletEnabled val="1"/>
        </dgm:presLayoutVars>
      </dgm:prSet>
      <dgm:spPr/>
    </dgm:pt>
    <dgm:pt modelId="{349326FF-FAE8-4392-A2EB-8A2549AB62D8}" type="pres">
      <dgm:prSet presAssocID="{E2B40182-1B95-4439-B6F8-834CBF3D5551}" presName="wedge2" presStyleLbl="node1" presStyleIdx="1" presStyleCnt="6"/>
      <dgm:spPr/>
    </dgm:pt>
    <dgm:pt modelId="{F16C12E6-F94F-4C21-B489-F82E3C8A4476}" type="pres">
      <dgm:prSet presAssocID="{E2B40182-1B95-4439-B6F8-834CBF3D5551}" presName="wedge2Tx" presStyleLbl="node1" presStyleIdx="1" presStyleCnt="6">
        <dgm:presLayoutVars>
          <dgm:chMax val="0"/>
          <dgm:chPref val="0"/>
          <dgm:bulletEnabled val="1"/>
        </dgm:presLayoutVars>
      </dgm:prSet>
      <dgm:spPr/>
    </dgm:pt>
    <dgm:pt modelId="{5350A777-AD4E-4EA9-935C-1036B593AAB4}" type="pres">
      <dgm:prSet presAssocID="{E2B40182-1B95-4439-B6F8-834CBF3D5551}" presName="wedge3" presStyleLbl="node1" presStyleIdx="2" presStyleCnt="6"/>
      <dgm:spPr/>
    </dgm:pt>
    <dgm:pt modelId="{4F395142-C706-40AE-BAC0-3F322604C9A7}" type="pres">
      <dgm:prSet presAssocID="{E2B40182-1B95-4439-B6F8-834CBF3D5551}" presName="wedge3Tx" presStyleLbl="node1" presStyleIdx="2" presStyleCnt="6">
        <dgm:presLayoutVars>
          <dgm:chMax val="0"/>
          <dgm:chPref val="0"/>
          <dgm:bulletEnabled val="1"/>
        </dgm:presLayoutVars>
      </dgm:prSet>
      <dgm:spPr/>
    </dgm:pt>
    <dgm:pt modelId="{2CEF7A5D-C831-4F8E-BB32-5EAFABA19053}" type="pres">
      <dgm:prSet presAssocID="{E2B40182-1B95-4439-B6F8-834CBF3D5551}" presName="wedge4" presStyleLbl="node1" presStyleIdx="3" presStyleCnt="6"/>
      <dgm:spPr/>
    </dgm:pt>
    <dgm:pt modelId="{75951C44-62F6-4342-B4A6-E75B14B68972}" type="pres">
      <dgm:prSet presAssocID="{E2B40182-1B95-4439-B6F8-834CBF3D5551}" presName="wedge4Tx" presStyleLbl="node1" presStyleIdx="3" presStyleCnt="6">
        <dgm:presLayoutVars>
          <dgm:chMax val="0"/>
          <dgm:chPref val="0"/>
          <dgm:bulletEnabled val="1"/>
        </dgm:presLayoutVars>
      </dgm:prSet>
      <dgm:spPr/>
    </dgm:pt>
    <dgm:pt modelId="{11C51CD6-83FB-4B60-A12A-A57734497C0A}" type="pres">
      <dgm:prSet presAssocID="{E2B40182-1B95-4439-B6F8-834CBF3D5551}" presName="wedge5" presStyleLbl="node1" presStyleIdx="4" presStyleCnt="6"/>
      <dgm:spPr/>
    </dgm:pt>
    <dgm:pt modelId="{D5EF9921-C720-4C2F-A431-10DEDFDBDB8C}" type="pres">
      <dgm:prSet presAssocID="{E2B40182-1B95-4439-B6F8-834CBF3D5551}" presName="wedge5Tx" presStyleLbl="node1" presStyleIdx="4" presStyleCnt="6">
        <dgm:presLayoutVars>
          <dgm:chMax val="0"/>
          <dgm:chPref val="0"/>
          <dgm:bulletEnabled val="1"/>
        </dgm:presLayoutVars>
      </dgm:prSet>
      <dgm:spPr/>
    </dgm:pt>
    <dgm:pt modelId="{B1AF0A38-9BC5-434B-AF43-CCA133047974}" type="pres">
      <dgm:prSet presAssocID="{E2B40182-1B95-4439-B6F8-834CBF3D5551}" presName="wedge6" presStyleLbl="node1" presStyleIdx="5" presStyleCnt="6"/>
      <dgm:spPr/>
    </dgm:pt>
    <dgm:pt modelId="{82E0C8C5-ACAD-4201-BCBC-FF9FC052FAF6}" type="pres">
      <dgm:prSet presAssocID="{E2B40182-1B95-4439-B6F8-834CBF3D5551}" presName="wedge6Tx" presStyleLbl="node1" presStyleIdx="5" presStyleCnt="6">
        <dgm:presLayoutVars>
          <dgm:chMax val="0"/>
          <dgm:chPref val="0"/>
          <dgm:bulletEnabled val="1"/>
        </dgm:presLayoutVars>
      </dgm:prSet>
      <dgm:spPr/>
    </dgm:pt>
  </dgm:ptLst>
  <dgm:cxnLst>
    <dgm:cxn modelId="{8F87C800-572D-4185-9953-C407756D5C4C}" type="presOf" srcId="{723A5153-37D7-4B9A-91DF-87E0AA3E1DD8}" destId="{F16C12E6-F94F-4C21-B489-F82E3C8A4476}" srcOrd="1" destOrd="0" presId="urn:microsoft.com/office/officeart/2005/8/layout/chart3"/>
    <dgm:cxn modelId="{5923A815-106A-4335-A193-C4295A35E235}" type="presOf" srcId="{723A5153-37D7-4B9A-91DF-87E0AA3E1DD8}" destId="{349326FF-FAE8-4392-A2EB-8A2549AB62D8}" srcOrd="0" destOrd="0" presId="urn:microsoft.com/office/officeart/2005/8/layout/chart3"/>
    <dgm:cxn modelId="{D94DAC32-DC7D-40F7-883F-7D23A353E848}" type="presOf" srcId="{20F972C6-DF9F-49E5-AAA9-75202FB193F6}" destId="{11C51CD6-83FB-4B60-A12A-A57734497C0A}" srcOrd="0" destOrd="0" presId="urn:microsoft.com/office/officeart/2005/8/layout/chart3"/>
    <dgm:cxn modelId="{B079CF4B-A98F-4F3F-AD9A-1C02EE95E48F}" type="presOf" srcId="{C661018F-AC8F-43C6-930D-0ACD99F2C735}" destId="{75951C44-62F6-4342-B4A6-E75B14B68972}" srcOrd="1" destOrd="0" presId="urn:microsoft.com/office/officeart/2005/8/layout/chart3"/>
    <dgm:cxn modelId="{37EFF64B-E543-4B79-91B7-06D1D3983076}" type="presOf" srcId="{A52BEF22-D0BF-4096-8C06-688BBAD5563F}" destId="{264C88FF-46C6-4FC3-A444-115979B55F51}" srcOrd="1" destOrd="0" presId="urn:microsoft.com/office/officeart/2005/8/layout/chart3"/>
    <dgm:cxn modelId="{4AA7D454-6614-4FA4-BA50-1DE3757EB6A6}" srcId="{E2B40182-1B95-4439-B6F8-834CBF3D5551}" destId="{20F972C6-DF9F-49E5-AAA9-75202FB193F6}" srcOrd="4" destOrd="0" parTransId="{1A5E7DDE-755B-4C16-9B09-800A35044320}" sibTransId="{5DFDFCA1-CB89-4B57-B592-E55B0DC8FF7D}"/>
    <dgm:cxn modelId="{7AD05875-8D58-4538-832B-EF8631258E05}" srcId="{E2B40182-1B95-4439-B6F8-834CBF3D5551}" destId="{C661018F-AC8F-43C6-930D-0ACD99F2C735}" srcOrd="3" destOrd="0" parTransId="{C2BB0B54-B8A1-49BB-A488-7BA085B16260}" sibTransId="{1B8FC2D5-3B7B-4DDA-AF12-83E410C1FE9B}"/>
    <dgm:cxn modelId="{750D0681-35D1-4238-9D10-EAD573986B35}" type="presOf" srcId="{A04BF3F5-1985-44F4-A5AD-B4942BCF2314}" destId="{82E0C8C5-ACAD-4201-BCBC-FF9FC052FAF6}" srcOrd="1" destOrd="0" presId="urn:microsoft.com/office/officeart/2005/8/layout/chart3"/>
    <dgm:cxn modelId="{E3DE218B-F866-4C1C-BBDC-A90AC209340F}" srcId="{E2B40182-1B95-4439-B6F8-834CBF3D5551}" destId="{A04BF3F5-1985-44F4-A5AD-B4942BCF2314}" srcOrd="5" destOrd="0" parTransId="{863A9930-C31F-4D99-8675-C09ACC771C4E}" sibTransId="{FA96B8A2-8296-4599-9E16-1F751AC81E2E}"/>
    <dgm:cxn modelId="{FE2B02B0-D273-4FBD-BE6D-CA0B1EA472E7}" srcId="{E2B40182-1B95-4439-B6F8-834CBF3D5551}" destId="{A52BEF22-D0BF-4096-8C06-688BBAD5563F}" srcOrd="0" destOrd="0" parTransId="{4D3591A6-6CF9-4D4E-8442-76B23B8EB3F7}" sibTransId="{D06411D5-8965-4D5A-9DCB-807D02BCCE05}"/>
    <dgm:cxn modelId="{CD9D2CB7-6272-4AE5-B5AA-25EBE60C78AB}" type="presOf" srcId="{20F972C6-DF9F-49E5-AAA9-75202FB193F6}" destId="{D5EF9921-C720-4C2F-A431-10DEDFDBDB8C}" srcOrd="1" destOrd="0" presId="urn:microsoft.com/office/officeart/2005/8/layout/chart3"/>
    <dgm:cxn modelId="{C4C9BEBF-4196-4F4B-B8C6-3E6945770BD3}" type="presOf" srcId="{E2B40182-1B95-4439-B6F8-834CBF3D5551}" destId="{E2713D99-DDDB-407C-8C51-567289BBF00A}" srcOrd="0" destOrd="0" presId="urn:microsoft.com/office/officeart/2005/8/layout/chart3"/>
    <dgm:cxn modelId="{1C059EC4-B4CA-40D4-9C4F-BF93FC5F9B31}" type="presOf" srcId="{BBAAA629-8A1E-4C4E-AAB8-25339071573B}" destId="{5350A777-AD4E-4EA9-935C-1036B593AAB4}" srcOrd="0" destOrd="0" presId="urn:microsoft.com/office/officeart/2005/8/layout/chart3"/>
    <dgm:cxn modelId="{7CEA77DE-2EEC-4853-91E6-9D36471C24B9}" type="presOf" srcId="{A52BEF22-D0BF-4096-8C06-688BBAD5563F}" destId="{4915BC30-F9FF-4DD3-BAF2-FEA67C7B1184}" srcOrd="0" destOrd="0" presId="urn:microsoft.com/office/officeart/2005/8/layout/chart3"/>
    <dgm:cxn modelId="{E6BAE6E6-800D-4EA9-8F0D-0EF53BB571DC}" type="presOf" srcId="{BBAAA629-8A1E-4C4E-AAB8-25339071573B}" destId="{4F395142-C706-40AE-BAC0-3F322604C9A7}" srcOrd="1" destOrd="0" presId="urn:microsoft.com/office/officeart/2005/8/layout/chart3"/>
    <dgm:cxn modelId="{726556E7-33BB-456C-9CCE-6C3991ADCB8A}" type="presOf" srcId="{A04BF3F5-1985-44F4-A5AD-B4942BCF2314}" destId="{B1AF0A38-9BC5-434B-AF43-CCA133047974}" srcOrd="0" destOrd="0" presId="urn:microsoft.com/office/officeart/2005/8/layout/chart3"/>
    <dgm:cxn modelId="{6A3209F0-A24E-4A90-A393-B9D014417A4A}" type="presOf" srcId="{C661018F-AC8F-43C6-930D-0ACD99F2C735}" destId="{2CEF7A5D-C831-4F8E-BB32-5EAFABA19053}" srcOrd="0" destOrd="0" presId="urn:microsoft.com/office/officeart/2005/8/layout/chart3"/>
    <dgm:cxn modelId="{ADA1F4F3-B4CD-4E98-BFDC-EB7F45D0FDB1}" srcId="{E2B40182-1B95-4439-B6F8-834CBF3D5551}" destId="{723A5153-37D7-4B9A-91DF-87E0AA3E1DD8}" srcOrd="1" destOrd="0" parTransId="{66B549D1-63EE-4854-8521-1ECB4387E777}" sibTransId="{9563F3B7-9C18-4479-9018-96F79CA6682B}"/>
    <dgm:cxn modelId="{230AAEF9-887B-4952-8526-4B702E22E281}" srcId="{E2B40182-1B95-4439-B6F8-834CBF3D5551}" destId="{BBAAA629-8A1E-4C4E-AAB8-25339071573B}" srcOrd="2" destOrd="0" parTransId="{CD21D3A5-2A77-45B5-BD90-35876E008D78}" sibTransId="{2AEB88EE-30D0-4026-BA2C-B51CECFF53B9}"/>
    <dgm:cxn modelId="{8644C477-31DD-4703-9700-15CBFB57A764}" type="presParOf" srcId="{E2713D99-DDDB-407C-8C51-567289BBF00A}" destId="{4915BC30-F9FF-4DD3-BAF2-FEA67C7B1184}" srcOrd="0" destOrd="0" presId="urn:microsoft.com/office/officeart/2005/8/layout/chart3"/>
    <dgm:cxn modelId="{93ECB7E8-D4A6-46E9-8C99-7C723FEC908F}" type="presParOf" srcId="{E2713D99-DDDB-407C-8C51-567289BBF00A}" destId="{264C88FF-46C6-4FC3-A444-115979B55F51}" srcOrd="1" destOrd="0" presId="urn:microsoft.com/office/officeart/2005/8/layout/chart3"/>
    <dgm:cxn modelId="{37229A38-877C-43CD-8E53-F288FF06E270}" type="presParOf" srcId="{E2713D99-DDDB-407C-8C51-567289BBF00A}" destId="{349326FF-FAE8-4392-A2EB-8A2549AB62D8}" srcOrd="2" destOrd="0" presId="urn:microsoft.com/office/officeart/2005/8/layout/chart3"/>
    <dgm:cxn modelId="{3B548E59-D91F-4F35-A2D3-994EA6BCBAA8}" type="presParOf" srcId="{E2713D99-DDDB-407C-8C51-567289BBF00A}" destId="{F16C12E6-F94F-4C21-B489-F82E3C8A4476}" srcOrd="3" destOrd="0" presId="urn:microsoft.com/office/officeart/2005/8/layout/chart3"/>
    <dgm:cxn modelId="{39687156-5727-4A46-88C3-CF4FDAFBDC58}" type="presParOf" srcId="{E2713D99-DDDB-407C-8C51-567289BBF00A}" destId="{5350A777-AD4E-4EA9-935C-1036B593AAB4}" srcOrd="4" destOrd="0" presId="urn:microsoft.com/office/officeart/2005/8/layout/chart3"/>
    <dgm:cxn modelId="{2C06195E-6FC3-4E76-84B7-651115F44D07}" type="presParOf" srcId="{E2713D99-DDDB-407C-8C51-567289BBF00A}" destId="{4F395142-C706-40AE-BAC0-3F322604C9A7}" srcOrd="5" destOrd="0" presId="urn:microsoft.com/office/officeart/2005/8/layout/chart3"/>
    <dgm:cxn modelId="{AD4E7A4B-78BD-4791-828F-D7B3F7FD8927}" type="presParOf" srcId="{E2713D99-DDDB-407C-8C51-567289BBF00A}" destId="{2CEF7A5D-C831-4F8E-BB32-5EAFABA19053}" srcOrd="6" destOrd="0" presId="urn:microsoft.com/office/officeart/2005/8/layout/chart3"/>
    <dgm:cxn modelId="{5879A86C-C8C9-43D0-BED0-AFE493E719DF}" type="presParOf" srcId="{E2713D99-DDDB-407C-8C51-567289BBF00A}" destId="{75951C44-62F6-4342-B4A6-E75B14B68972}" srcOrd="7" destOrd="0" presId="urn:microsoft.com/office/officeart/2005/8/layout/chart3"/>
    <dgm:cxn modelId="{F32431DC-5885-411C-9D22-41DFD92049F3}" type="presParOf" srcId="{E2713D99-DDDB-407C-8C51-567289BBF00A}" destId="{11C51CD6-83FB-4B60-A12A-A57734497C0A}" srcOrd="8" destOrd="0" presId="urn:microsoft.com/office/officeart/2005/8/layout/chart3"/>
    <dgm:cxn modelId="{292FE47E-95ED-447D-9991-3D9CFC1E2BCF}" type="presParOf" srcId="{E2713D99-DDDB-407C-8C51-567289BBF00A}" destId="{D5EF9921-C720-4C2F-A431-10DEDFDBDB8C}" srcOrd="9" destOrd="0" presId="urn:microsoft.com/office/officeart/2005/8/layout/chart3"/>
    <dgm:cxn modelId="{FED336B8-8132-4D68-9672-953D60E48FFD}" type="presParOf" srcId="{E2713D99-DDDB-407C-8C51-567289BBF00A}" destId="{B1AF0A38-9BC5-434B-AF43-CCA133047974}" srcOrd="10" destOrd="0" presId="urn:microsoft.com/office/officeart/2005/8/layout/chart3"/>
    <dgm:cxn modelId="{345284CA-E0BB-4065-885A-D9717E87D3B7}" type="presParOf" srcId="{E2713D99-DDDB-407C-8C51-567289BBF00A}" destId="{82E0C8C5-ACAD-4201-BCBC-FF9FC052FAF6}"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、项目管理计划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1" dirty="0">
              <a:solidFill>
                <a:srgbClr val="FFC000"/>
              </a:solidFill>
            </a:rPr>
            <a:t>3</a:t>
          </a:r>
          <a:r>
            <a:rPr lang="zh-CN" altLang="en-US" sz="2000" b="1" dirty="0">
              <a:solidFill>
                <a:srgbClr val="FFC000"/>
              </a:solidFill>
            </a:rPr>
            <a:t>、分析技术</a:t>
          </a:r>
          <a:endParaRPr lang="en-US" altLang="zh-CN" sz="2000" b="1"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进度管理计划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8C299A1-87F2-48D4-A7BA-BA7F619CDBF2}" type="doc">
      <dgm:prSet loTypeId="urn:microsoft.com/office/officeart/2005/8/layout/venn1" loCatId="relationship" qsTypeId="urn:microsoft.com/office/officeart/2005/8/quickstyle/simple3" qsCatId="simple" csTypeId="urn:microsoft.com/office/officeart/2005/8/colors/colorful4" csCatId="colorful" phldr="1"/>
      <dgm:spPr/>
    </dgm:pt>
    <dgm:pt modelId="{0AF8845F-176C-4CDC-8A5C-19149F2A7380}">
      <dgm:prSet phldrT="[文本]"/>
      <dgm:spPr/>
      <dgm:t>
        <a:bodyPr/>
        <a:lstStyle/>
        <a:p>
          <a:r>
            <a:rPr lang="zh-CN" altLang="en-US" b="1">
              <a:latin typeface="Times New Roman" panose="02020603050405020304" pitchFamily="18" charset="0"/>
              <a:cs typeface="Times New Roman" panose="02020603050405020304" pitchFamily="18" charset="0"/>
            </a:rPr>
            <a:t>累积流量图</a:t>
          </a:r>
          <a:endParaRPr lang="zh-CN" altLang="en-US" dirty="0"/>
        </a:p>
      </dgm:t>
    </dgm:pt>
    <dgm:pt modelId="{9ABFECE1-A7A3-4C10-BE45-B4F58F071748}" type="parTrans" cxnId="{5071EEDB-0DB6-4D52-A850-9B7F9DC872E8}">
      <dgm:prSet/>
      <dgm:spPr/>
      <dgm:t>
        <a:bodyPr/>
        <a:lstStyle/>
        <a:p>
          <a:endParaRPr lang="zh-CN" altLang="en-US"/>
        </a:p>
      </dgm:t>
    </dgm:pt>
    <dgm:pt modelId="{2F01A1FE-7BE1-4BBA-8D3F-D5B8BF11681E}" type="sibTrans" cxnId="{5071EEDB-0DB6-4D52-A850-9B7F9DC872E8}">
      <dgm:prSet/>
      <dgm:spPr/>
      <dgm:t>
        <a:bodyPr/>
        <a:lstStyle/>
        <a:p>
          <a:endParaRPr lang="zh-CN" altLang="en-US"/>
        </a:p>
      </dgm:t>
    </dgm:pt>
    <dgm:pt modelId="{72F1D910-EB9E-41EA-BF78-491D283C3664}">
      <dgm:prSet phldrT="[文本]"/>
      <dgm:spPr/>
      <dgm:t>
        <a:bodyPr/>
        <a:lstStyle/>
        <a:p>
          <a:pPr>
            <a:buNone/>
          </a:pPr>
          <a:r>
            <a:rPr lang="zh-CN" altLang="en-US" b="1">
              <a:latin typeface="Times New Roman" panose="02020603050405020304" pitchFamily="18" charset="0"/>
              <a:cs typeface="Times New Roman" panose="02020603050405020304" pitchFamily="18" charset="0"/>
            </a:rPr>
            <a:t>燃耗图</a:t>
          </a:r>
          <a:endParaRPr lang="zh-CN" altLang="en-US" dirty="0"/>
        </a:p>
      </dgm:t>
    </dgm:pt>
    <dgm:pt modelId="{2EBD09B6-426A-4F6E-AA32-640A78C5F58D}" type="parTrans" cxnId="{C8274389-B174-4FF0-BB01-537195FFDAE6}">
      <dgm:prSet/>
      <dgm:spPr/>
      <dgm:t>
        <a:bodyPr/>
        <a:lstStyle/>
        <a:p>
          <a:endParaRPr lang="zh-CN" altLang="en-US"/>
        </a:p>
      </dgm:t>
    </dgm:pt>
    <dgm:pt modelId="{07AB35D6-7F5A-43E0-A8B1-B25F8D9AA28E}" type="sibTrans" cxnId="{C8274389-B174-4FF0-BB01-537195FFDAE6}">
      <dgm:prSet/>
      <dgm:spPr/>
      <dgm:t>
        <a:bodyPr/>
        <a:lstStyle/>
        <a:p>
          <a:endParaRPr lang="zh-CN" altLang="en-US"/>
        </a:p>
      </dgm:t>
    </dgm:pt>
    <dgm:pt modelId="{FE56F79B-1CA4-443F-B274-0E0342E261AA}">
      <dgm:prSet phldrT="[文本]"/>
      <dgm:spPr/>
      <dgm:t>
        <a:bodyPr/>
        <a:lstStyle/>
        <a:p>
          <a:r>
            <a:rPr lang="zh-CN" altLang="en-US" b="1">
              <a:latin typeface="Times New Roman" panose="02020603050405020304" pitchFamily="18" charset="0"/>
              <a:cs typeface="Times New Roman" panose="02020603050405020304" pitchFamily="18" charset="0"/>
            </a:rPr>
            <a:t>燃尽图</a:t>
          </a:r>
          <a:endParaRPr lang="zh-CN" altLang="en-US" dirty="0"/>
        </a:p>
      </dgm:t>
    </dgm:pt>
    <dgm:pt modelId="{F3152A67-0216-4A8C-BD9B-8548F468B8F0}" type="parTrans" cxnId="{AAA5BBFF-0DF2-42EE-A826-9C5821ABB04F}">
      <dgm:prSet/>
      <dgm:spPr/>
      <dgm:t>
        <a:bodyPr/>
        <a:lstStyle/>
        <a:p>
          <a:endParaRPr lang="zh-CN" altLang="en-US"/>
        </a:p>
      </dgm:t>
    </dgm:pt>
    <dgm:pt modelId="{C94B20AF-96EC-4767-8670-6804036418A2}" type="sibTrans" cxnId="{AAA5BBFF-0DF2-42EE-A826-9C5821ABB04F}">
      <dgm:prSet/>
      <dgm:spPr/>
      <dgm:t>
        <a:bodyPr/>
        <a:lstStyle/>
        <a:p>
          <a:endParaRPr lang="zh-CN" altLang="en-US"/>
        </a:p>
      </dgm:t>
    </dgm:pt>
    <dgm:pt modelId="{7593C2C3-9F48-47A8-AE32-3CE50F69BB65}" type="pres">
      <dgm:prSet presAssocID="{C8C299A1-87F2-48D4-A7BA-BA7F619CDBF2}" presName="compositeShape" presStyleCnt="0">
        <dgm:presLayoutVars>
          <dgm:chMax val="7"/>
          <dgm:dir/>
          <dgm:resizeHandles val="exact"/>
        </dgm:presLayoutVars>
      </dgm:prSet>
      <dgm:spPr/>
    </dgm:pt>
    <dgm:pt modelId="{DEB84A6C-A545-44CA-83F5-F8A64142DDBA}" type="pres">
      <dgm:prSet presAssocID="{0AF8845F-176C-4CDC-8A5C-19149F2A7380}" presName="circ1" presStyleLbl="vennNode1" presStyleIdx="0" presStyleCnt="3"/>
      <dgm:spPr/>
    </dgm:pt>
    <dgm:pt modelId="{CE681CF1-92D8-415E-B9AD-49D901F6F572}" type="pres">
      <dgm:prSet presAssocID="{0AF8845F-176C-4CDC-8A5C-19149F2A7380}" presName="circ1Tx" presStyleLbl="revTx" presStyleIdx="0" presStyleCnt="0">
        <dgm:presLayoutVars>
          <dgm:chMax val="0"/>
          <dgm:chPref val="0"/>
          <dgm:bulletEnabled val="1"/>
        </dgm:presLayoutVars>
      </dgm:prSet>
      <dgm:spPr/>
    </dgm:pt>
    <dgm:pt modelId="{37E8E915-E6D7-444F-8504-49BE9373E616}" type="pres">
      <dgm:prSet presAssocID="{72F1D910-EB9E-41EA-BF78-491D283C3664}" presName="circ2" presStyleLbl="vennNode1" presStyleIdx="1" presStyleCnt="3"/>
      <dgm:spPr/>
    </dgm:pt>
    <dgm:pt modelId="{4850716F-35E2-4DA1-9DEC-7A96BB51AF57}" type="pres">
      <dgm:prSet presAssocID="{72F1D910-EB9E-41EA-BF78-491D283C3664}" presName="circ2Tx" presStyleLbl="revTx" presStyleIdx="0" presStyleCnt="0">
        <dgm:presLayoutVars>
          <dgm:chMax val="0"/>
          <dgm:chPref val="0"/>
          <dgm:bulletEnabled val="1"/>
        </dgm:presLayoutVars>
      </dgm:prSet>
      <dgm:spPr/>
    </dgm:pt>
    <dgm:pt modelId="{76C3C915-9BEE-4675-B595-DF4306159298}" type="pres">
      <dgm:prSet presAssocID="{FE56F79B-1CA4-443F-B274-0E0342E261AA}" presName="circ3" presStyleLbl="vennNode1" presStyleIdx="2" presStyleCnt="3"/>
      <dgm:spPr/>
    </dgm:pt>
    <dgm:pt modelId="{C2CDE299-776C-4B88-A184-8E288AFAFA1A}" type="pres">
      <dgm:prSet presAssocID="{FE56F79B-1CA4-443F-B274-0E0342E261AA}" presName="circ3Tx" presStyleLbl="revTx" presStyleIdx="0" presStyleCnt="0">
        <dgm:presLayoutVars>
          <dgm:chMax val="0"/>
          <dgm:chPref val="0"/>
          <dgm:bulletEnabled val="1"/>
        </dgm:presLayoutVars>
      </dgm:prSet>
      <dgm:spPr/>
    </dgm:pt>
  </dgm:ptLst>
  <dgm:cxnLst>
    <dgm:cxn modelId="{5BBB0712-D26D-4BF5-A244-85523DA0C866}" type="presOf" srcId="{FE56F79B-1CA4-443F-B274-0E0342E261AA}" destId="{C2CDE299-776C-4B88-A184-8E288AFAFA1A}" srcOrd="1" destOrd="0" presId="urn:microsoft.com/office/officeart/2005/8/layout/venn1"/>
    <dgm:cxn modelId="{3F97F132-8AC1-4542-8887-DC25B3699C6B}" type="presOf" srcId="{FE56F79B-1CA4-443F-B274-0E0342E261AA}" destId="{76C3C915-9BEE-4675-B595-DF4306159298}" srcOrd="0" destOrd="0" presId="urn:microsoft.com/office/officeart/2005/8/layout/venn1"/>
    <dgm:cxn modelId="{EB9BF864-E7E5-4808-8EFA-F7D392622A61}" type="presOf" srcId="{0AF8845F-176C-4CDC-8A5C-19149F2A7380}" destId="{CE681CF1-92D8-415E-B9AD-49D901F6F572}" srcOrd="1" destOrd="0" presId="urn:microsoft.com/office/officeart/2005/8/layout/venn1"/>
    <dgm:cxn modelId="{F0778088-1659-4A44-9C70-4C8569F38AF1}" type="presOf" srcId="{C8C299A1-87F2-48D4-A7BA-BA7F619CDBF2}" destId="{7593C2C3-9F48-47A8-AE32-3CE50F69BB65}" srcOrd="0" destOrd="0" presId="urn:microsoft.com/office/officeart/2005/8/layout/venn1"/>
    <dgm:cxn modelId="{C8274389-B174-4FF0-BB01-537195FFDAE6}" srcId="{C8C299A1-87F2-48D4-A7BA-BA7F619CDBF2}" destId="{72F1D910-EB9E-41EA-BF78-491D283C3664}" srcOrd="1" destOrd="0" parTransId="{2EBD09B6-426A-4F6E-AA32-640A78C5F58D}" sibTransId="{07AB35D6-7F5A-43E0-A8B1-B25F8D9AA28E}"/>
    <dgm:cxn modelId="{C13B1495-BF0B-4426-AEC0-FCD404DB4981}" type="presOf" srcId="{72F1D910-EB9E-41EA-BF78-491D283C3664}" destId="{37E8E915-E6D7-444F-8504-49BE9373E616}" srcOrd="0" destOrd="0" presId="urn:microsoft.com/office/officeart/2005/8/layout/venn1"/>
    <dgm:cxn modelId="{49D77FCF-EAC8-449A-9576-DDFA6DB212C7}" type="presOf" srcId="{72F1D910-EB9E-41EA-BF78-491D283C3664}" destId="{4850716F-35E2-4DA1-9DEC-7A96BB51AF57}" srcOrd="1" destOrd="0" presId="urn:microsoft.com/office/officeart/2005/8/layout/venn1"/>
    <dgm:cxn modelId="{5071EEDB-0DB6-4D52-A850-9B7F9DC872E8}" srcId="{C8C299A1-87F2-48D4-A7BA-BA7F619CDBF2}" destId="{0AF8845F-176C-4CDC-8A5C-19149F2A7380}" srcOrd="0" destOrd="0" parTransId="{9ABFECE1-A7A3-4C10-BE45-B4F58F071748}" sibTransId="{2F01A1FE-7BE1-4BBA-8D3F-D5B8BF11681E}"/>
    <dgm:cxn modelId="{D82A22FE-0670-4759-BAE1-8D2393D61590}" type="presOf" srcId="{0AF8845F-176C-4CDC-8A5C-19149F2A7380}" destId="{DEB84A6C-A545-44CA-83F5-F8A64142DDBA}" srcOrd="0" destOrd="0" presId="urn:microsoft.com/office/officeart/2005/8/layout/venn1"/>
    <dgm:cxn modelId="{AAA5BBFF-0DF2-42EE-A826-9C5821ABB04F}" srcId="{C8C299A1-87F2-48D4-A7BA-BA7F619CDBF2}" destId="{FE56F79B-1CA4-443F-B274-0E0342E261AA}" srcOrd="2" destOrd="0" parTransId="{F3152A67-0216-4A8C-BD9B-8548F468B8F0}" sibTransId="{C94B20AF-96EC-4767-8670-6804036418A2}"/>
    <dgm:cxn modelId="{92749457-EFC8-4EEF-A88E-742B08E0034F}" type="presParOf" srcId="{7593C2C3-9F48-47A8-AE32-3CE50F69BB65}" destId="{DEB84A6C-A545-44CA-83F5-F8A64142DDBA}" srcOrd="0" destOrd="0" presId="urn:microsoft.com/office/officeart/2005/8/layout/venn1"/>
    <dgm:cxn modelId="{584A9D9E-DB06-42C8-BC07-2F31DBF91523}" type="presParOf" srcId="{7593C2C3-9F48-47A8-AE32-3CE50F69BB65}" destId="{CE681CF1-92D8-415E-B9AD-49D901F6F572}" srcOrd="1" destOrd="0" presId="urn:microsoft.com/office/officeart/2005/8/layout/venn1"/>
    <dgm:cxn modelId="{7B96C98D-F525-4279-B1F8-F611E7555A37}" type="presParOf" srcId="{7593C2C3-9F48-47A8-AE32-3CE50F69BB65}" destId="{37E8E915-E6D7-444F-8504-49BE9373E616}" srcOrd="2" destOrd="0" presId="urn:microsoft.com/office/officeart/2005/8/layout/venn1"/>
    <dgm:cxn modelId="{F266E460-E8B5-4ABE-BCDC-F33EBB59CB6A}" type="presParOf" srcId="{7593C2C3-9F48-47A8-AE32-3CE50F69BB65}" destId="{4850716F-35E2-4DA1-9DEC-7A96BB51AF57}" srcOrd="3" destOrd="0" presId="urn:microsoft.com/office/officeart/2005/8/layout/venn1"/>
    <dgm:cxn modelId="{A6AEBFB6-7261-4231-BABA-85533639A4CB}" type="presParOf" srcId="{7593C2C3-9F48-47A8-AE32-3CE50F69BB65}" destId="{76C3C915-9BEE-4675-B595-DF4306159298}" srcOrd="4" destOrd="0" presId="urn:microsoft.com/office/officeart/2005/8/layout/venn1"/>
    <dgm:cxn modelId="{75FCF2D1-1739-4D5E-AEFA-DC8E259F62F8}" type="presParOf" srcId="{7593C2C3-9F48-47A8-AE32-3CE50F69BB65}" destId="{C2CDE299-776C-4B88-A184-8E288AFAFA1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进度基准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项目日历</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工作绩效信息</a:t>
          </a:r>
          <a:endParaRPr lang="zh-CN" altLang="zh-CN" sz="1800" kern="1200" dirty="0">
            <a:solidFill>
              <a:prstClr val="white"/>
            </a:solidFill>
            <a:latin typeface="Franklin Gothic Medium"/>
            <a:ea typeface="微软雅黑"/>
            <a:cs typeface="+mn-cs"/>
          </a:endParaRPr>
        </a:p>
        <a:p>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项目管理计划</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分析</a:t>
          </a:r>
          <a:endParaRPr lang="en-US" altLang="zh-CN" sz="20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t>控制</a:t>
          </a:r>
          <a:endParaRPr lang="en-US" altLang="zh-CN" sz="20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rgbClr val="FFC000"/>
              </a:solidFill>
              <a:latin typeface="Franklin Gothic Medium"/>
              <a:ea typeface="微软雅黑"/>
              <a:cs typeface="+mn-cs"/>
            </a:rPr>
            <a:t>1</a:t>
          </a:r>
          <a:r>
            <a:rPr lang="zh-CN" altLang="zh-CN" sz="2000" dirty="0">
              <a:solidFill>
                <a:srgbClr val="FFC000"/>
              </a:solidFill>
              <a:latin typeface="Franklin Gothic Medium"/>
              <a:ea typeface="微软雅黑"/>
              <a:cs typeface="+mn-cs"/>
            </a:rPr>
            <a:t>、</a:t>
          </a:r>
          <a:r>
            <a:rPr lang="zh-CN" altLang="en-US" sz="2000" dirty="0">
              <a:solidFill>
                <a:srgbClr val="FFC000"/>
              </a:solidFill>
            </a:rPr>
            <a:t>工作绩效信息</a:t>
          </a:r>
        </a:p>
        <a:p>
          <a:pPr algn="l">
            <a:buNone/>
          </a:pPr>
          <a:r>
            <a:rPr lang="en-US" altLang="zh-CN" sz="2000" dirty="0">
              <a:solidFill>
                <a:prstClr val="white"/>
              </a:solidFill>
              <a:latin typeface="Franklin Gothic Medium"/>
              <a:ea typeface="微软雅黑"/>
              <a:cs typeface="+mn-cs"/>
            </a:rPr>
            <a:t>2</a:t>
          </a:r>
          <a:r>
            <a:rPr lang="zh-CN" altLang="zh-CN" sz="2000" dirty="0">
              <a:solidFill>
                <a:prstClr val="white"/>
              </a:solidFill>
              <a:latin typeface="Franklin Gothic Medium"/>
              <a:ea typeface="微软雅黑"/>
              <a:cs typeface="+mn-cs"/>
            </a:rPr>
            <a:t>、</a:t>
          </a:r>
          <a:r>
            <a:rPr lang="zh-CN" altLang="en-US" sz="2000" dirty="0"/>
            <a:t>进度预测</a:t>
          </a:r>
          <a:endParaRPr lang="en-US" altLang="zh-CN" sz="2000" dirty="0">
            <a:solidFill>
              <a:prstClr val="white"/>
            </a:solidFill>
            <a:latin typeface="Franklin Gothic Medium"/>
            <a:ea typeface="微软雅黑"/>
            <a:cs typeface="+mn-cs"/>
          </a:endParaRPr>
        </a:p>
        <a:p>
          <a:pPr algn="l">
            <a:buNone/>
          </a:pPr>
          <a:r>
            <a:rPr lang="en-US" altLang="zh-CN" sz="2000" dirty="0">
              <a:solidFill>
                <a:prstClr val="white"/>
              </a:solidFill>
              <a:latin typeface="Franklin Gothic Medium"/>
              <a:ea typeface="微软雅黑"/>
              <a:cs typeface="+mn-cs"/>
            </a:rPr>
            <a:t>3</a:t>
          </a:r>
          <a:r>
            <a:rPr lang="zh-CN" altLang="zh-CN" sz="2000" dirty="0">
              <a:solidFill>
                <a:prstClr val="white"/>
              </a:solidFill>
              <a:latin typeface="Franklin Gothic Medium"/>
              <a:ea typeface="微软雅黑"/>
              <a:cs typeface="+mn-cs"/>
            </a:rPr>
            <a:t>、</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6545">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、项目管理计划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、分析技术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b="1" dirty="0">
              <a:solidFill>
                <a:srgbClr val="FFC000"/>
              </a:solidFill>
            </a:rPr>
            <a:t>进度管理计划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、进度管理计划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r>
            <a:rPr lang="en-US" altLang="zh-CN" sz="1800" dirty="0">
              <a:solidFill>
                <a:schemeClr val="bg1"/>
              </a:solidFill>
            </a:rPr>
            <a:t>WBS</a:t>
          </a:r>
          <a:r>
            <a:rPr lang="zh-CN" altLang="en-US" sz="1800" dirty="0">
              <a:solidFill>
                <a:schemeClr val="bg1"/>
              </a:solidFill>
            </a:rPr>
            <a:t>）</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3</a:t>
          </a:r>
          <a:r>
            <a:rPr lang="zh-CN" altLang="zh-CN" sz="1800" kern="1200" dirty="0">
              <a:solidFill>
                <a:schemeClr val="bg1"/>
              </a:solidFill>
              <a:latin typeface="Franklin Gothic Medium"/>
              <a:ea typeface="微软雅黑"/>
              <a:cs typeface="+mn-cs"/>
            </a:rPr>
            <a:t>、故事板</a:t>
          </a:r>
        </a:p>
        <a:p>
          <a:pPr marL="0" lvl="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4</a:t>
          </a:r>
          <a:r>
            <a:rPr lang="zh-CN" altLang="zh-CN" sz="1800" b="1" kern="1200" dirty="0">
              <a:solidFill>
                <a:srgbClr val="FFC000"/>
              </a:solidFill>
              <a:latin typeface="Franklin Gothic Medium"/>
              <a:ea typeface="微软雅黑"/>
              <a:cs typeface="+mn-cs"/>
            </a:rPr>
            <a:t>、用例</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dirty="0"/>
            <a:t>１、活动清单</a:t>
          </a:r>
          <a:endParaRPr lang="en-US" altLang="zh-CN" sz="2000" dirty="0"/>
        </a:p>
        <a:p>
          <a:pPr algn="l"/>
          <a:r>
            <a:rPr lang="zh-CN" altLang="en-US" sz="2000" dirty="0"/>
            <a:t>２、活动属性</a:t>
          </a:r>
          <a:endParaRPr lang="en-US" altLang="zh-CN" sz="2000" dirty="0"/>
        </a:p>
        <a:p>
          <a:pPr algn="l"/>
          <a:r>
            <a:rPr lang="zh-CN" altLang="en-US" sz="2000" dirty="0"/>
            <a:t>３、里程碑清单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、进度管理计划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r>
            <a:rPr lang="en-US" altLang="zh-CN" sz="1800" dirty="0">
              <a:solidFill>
                <a:schemeClr val="bg1"/>
              </a:solidFill>
            </a:rPr>
            <a:t>WBS</a:t>
          </a:r>
          <a:r>
            <a:rPr lang="zh-CN" altLang="en-US" sz="1800" dirty="0">
              <a:solidFill>
                <a:schemeClr val="bg1"/>
              </a:solidFill>
            </a:rPr>
            <a:t>）</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、故事板</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、用例</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b="1" dirty="0">
              <a:solidFill>
                <a:srgbClr val="FFC000"/>
              </a:solidFill>
            </a:rPr>
            <a:t>１、活动清单</a:t>
          </a:r>
          <a:endParaRPr lang="en-US" altLang="zh-CN" sz="2000" b="1" dirty="0">
            <a:solidFill>
              <a:srgbClr val="FFC000"/>
            </a:solidFill>
          </a:endParaRPr>
        </a:p>
        <a:p>
          <a:pPr algn="l"/>
          <a:r>
            <a:rPr lang="zh-CN" altLang="en-US" sz="2000" dirty="0"/>
            <a:t>２、活动属性</a:t>
          </a:r>
          <a:endParaRPr lang="en-US" altLang="zh-CN" sz="2000" dirty="0"/>
        </a:p>
        <a:p>
          <a:pPr algn="l"/>
          <a:r>
            <a:rPr lang="zh-CN" altLang="en-US" sz="2000" dirty="0"/>
            <a:t>３、里程碑清单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、进度管理计划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r>
            <a:rPr lang="en-US" altLang="zh-CN" sz="1800" dirty="0">
              <a:solidFill>
                <a:schemeClr val="bg1"/>
              </a:solidFill>
            </a:rPr>
            <a:t>WBS</a:t>
          </a:r>
          <a:r>
            <a:rPr lang="zh-CN" altLang="en-US" sz="1800" dirty="0">
              <a:solidFill>
                <a:schemeClr val="bg1"/>
              </a:solidFill>
            </a:rPr>
            <a:t>）</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、用例</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、故事板</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dirty="0"/>
            <a:t>１、活动清单</a:t>
          </a:r>
          <a:endParaRPr lang="en-US" altLang="zh-CN" sz="2000" dirty="0"/>
        </a:p>
        <a:p>
          <a:pPr algn="l"/>
          <a:r>
            <a:rPr lang="zh-CN" altLang="en-US" sz="2000" b="1" dirty="0">
              <a:solidFill>
                <a:srgbClr val="FFC000"/>
              </a:solidFill>
            </a:rPr>
            <a:t>２、活动属性</a:t>
          </a:r>
          <a:endParaRPr lang="en-US" altLang="zh-CN" sz="2000" b="1" dirty="0">
            <a:solidFill>
              <a:srgbClr val="FFC000"/>
            </a:solidFill>
          </a:endParaRPr>
        </a:p>
        <a:p>
          <a:pPr algn="l"/>
          <a:r>
            <a:rPr lang="zh-CN" altLang="en-US" sz="2000" dirty="0"/>
            <a:t>３、里程碑清单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、进度管理计划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、范围基准（</a:t>
          </a:r>
          <a:r>
            <a:rPr lang="en-US" altLang="zh-CN" sz="1800" dirty="0">
              <a:solidFill>
                <a:schemeClr val="bg1"/>
              </a:solidFill>
            </a:rPr>
            <a:t>WBS</a:t>
          </a:r>
          <a:r>
            <a:rPr lang="zh-CN" altLang="en-US" sz="1800" dirty="0">
              <a:solidFill>
                <a:schemeClr val="bg1"/>
              </a:solidFill>
            </a:rPr>
            <a:t>）</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、用例</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、故事板</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dirty="0"/>
            <a:t>１、活动清单</a:t>
          </a:r>
          <a:endParaRPr lang="en-US" altLang="zh-CN" sz="2000" dirty="0"/>
        </a:p>
        <a:p>
          <a:pPr algn="l"/>
          <a:r>
            <a:rPr lang="zh-CN" altLang="en-US" sz="2000" dirty="0"/>
            <a:t>２、活动属性</a:t>
          </a:r>
          <a:endParaRPr lang="en-US" altLang="zh-CN" sz="2000" dirty="0"/>
        </a:p>
        <a:p>
          <a:pPr algn="l"/>
          <a:r>
            <a:rPr lang="zh-CN" altLang="en-US" sz="2000" b="1" dirty="0">
              <a:solidFill>
                <a:srgbClr val="FFC000"/>
              </a:solidFill>
            </a:rPr>
            <a:t>３、里程碑清单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kern="1200" dirty="0">
              <a:solidFill>
                <a:srgbClr val="FFFF00"/>
              </a:solidFill>
            </a:rPr>
            <a:t>输入</a:t>
          </a:r>
          <a:endParaRPr lang="en-US" altLang="zh-CN" sz="1800" b="1" kern="1200" dirty="0">
            <a:solidFill>
              <a:srgbClr val="FFFF00"/>
            </a:solidFill>
          </a:endParaRPr>
        </a:p>
        <a:p>
          <a:pPr algn="l"/>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00100">
            <a:lnSpc>
              <a:spcPct val="90000"/>
            </a:lnSpc>
            <a:spcBef>
              <a:spcPct val="0"/>
            </a:spcBef>
            <a:spcAft>
              <a:spcPct val="35000"/>
            </a:spcAft>
            <a:buNone/>
          </a:pPr>
          <a:r>
            <a:rPr lang="en-US" altLang="zh-CN" sz="1800" kern="1200" dirty="0">
              <a:solidFill>
                <a:srgbClr val="FFC000"/>
              </a:solidFill>
              <a:latin typeface="Franklin Gothic Medium"/>
              <a:ea typeface="微软雅黑"/>
              <a:cs typeface="+mn-cs"/>
            </a:rPr>
            <a:t>1</a:t>
          </a:r>
          <a:r>
            <a:rPr lang="zh-CN" altLang="zh-CN" sz="1800" kern="1200" dirty="0">
              <a:solidFill>
                <a:srgbClr val="FFC000"/>
              </a:solidFill>
              <a:latin typeface="Franklin Gothic Medium"/>
              <a:ea typeface="微软雅黑"/>
              <a:cs typeface="+mn-cs"/>
            </a:rPr>
            <a:t>、紧前关系绘图法（</a:t>
          </a:r>
          <a:r>
            <a:rPr lang="en-US" altLang="zh-CN" sz="1800" kern="1200" dirty="0">
              <a:solidFill>
                <a:srgbClr val="FFC000"/>
              </a:solidFill>
              <a:latin typeface="Franklin Gothic Medium"/>
              <a:ea typeface="微软雅黑"/>
              <a:cs typeface="+mn-cs"/>
            </a:rPr>
            <a:t>PDM</a:t>
          </a:r>
          <a:r>
            <a:rPr lang="zh-CN" altLang="zh-CN" sz="1800" kern="1200" dirty="0">
              <a:solidFill>
                <a:srgbClr val="FFC000"/>
              </a:solidFill>
              <a:latin typeface="Franklin Gothic Medium"/>
              <a:ea typeface="微软雅黑"/>
              <a:cs typeface="+mn-cs"/>
            </a:rPr>
            <a:t>）</a:t>
          </a: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、双代号网络图（</a:t>
          </a:r>
          <a:r>
            <a:rPr lang="en-US" altLang="zh-CN" sz="1800" kern="1200" dirty="0">
              <a:solidFill>
                <a:prstClr val="white"/>
              </a:solidFill>
              <a:latin typeface="Franklin Gothic Medium"/>
              <a:ea typeface="微软雅黑"/>
              <a:cs typeface="+mn-cs"/>
            </a:rPr>
            <a:t>ADM</a:t>
          </a:r>
          <a:r>
            <a:rPr lang="zh-CN" altLang="en-US" sz="1800" kern="1200" dirty="0">
              <a:solidFill>
                <a:prstClr val="white"/>
              </a:solidFill>
              <a:latin typeface="Franklin Gothic Medium"/>
              <a:ea typeface="微软雅黑"/>
              <a:cs typeface="+mn-cs"/>
            </a:rPr>
            <a:t>）</a:t>
          </a:r>
          <a:endParaRPr lang="en-US" altLang="zh-CN" sz="1800" kern="1200" dirty="0">
            <a:solidFill>
              <a:prstClr val="white"/>
            </a:solidFill>
            <a:latin typeface="Franklin Gothic Medium"/>
            <a:ea typeface="微软雅黑"/>
            <a:cs typeface="+mn-cs"/>
          </a:endParaRPr>
        </a:p>
        <a:p>
          <a:pPr marL="0" lvl="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、提前量与滞后量</a:t>
          </a:r>
          <a:endParaRPr lang="en-US" altLang="zh-CN" sz="180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zh-CN" altLang="en-US" sz="2000" dirty="0"/>
            <a:t>项目进度网络图</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6417">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、项目管理计划</a:t>
          </a:r>
          <a:endParaRPr lang="en-US" altLang="zh-CN" sz="1800" kern="1200" dirty="0">
            <a:solidFill>
              <a:schemeClr val="bg1"/>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、分析技术</a:t>
          </a:r>
          <a:endParaRPr lang="en-US" altLang="zh-CN" sz="2000" b="0" kern="1200" dirty="0">
            <a:solidFill>
              <a:schemeClr val="bg1"/>
            </a:solidFill>
          </a:endParaRP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进度管理计划</a:t>
          </a:r>
        </a:p>
      </dsp:txBody>
      <dsp:txXfrm>
        <a:off x="6792728" y="410882"/>
        <a:ext cx="1999819" cy="19865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6562E-4A32-45CE-931F-C35152DD01CB}">
      <dsp:nvSpPr>
        <dsp:cNvPr id="0" name=""/>
        <dsp:cNvSpPr/>
      </dsp:nvSpPr>
      <dsp:spPr>
        <a:xfrm>
          <a:off x="3377084" y="3067111"/>
          <a:ext cx="491737" cy="536462"/>
        </a:xfrm>
        <a:custGeom>
          <a:avLst/>
          <a:gdLst/>
          <a:ahLst/>
          <a:cxnLst/>
          <a:rect l="0" t="0" r="0" b="0"/>
          <a:pathLst>
            <a:path>
              <a:moveTo>
                <a:pt x="0" y="0"/>
              </a:moveTo>
              <a:lnTo>
                <a:pt x="245868" y="0"/>
              </a:lnTo>
              <a:lnTo>
                <a:pt x="245868" y="536462"/>
              </a:lnTo>
              <a:lnTo>
                <a:pt x="491737" y="5364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6AFCA-4F17-41A3-A3BF-4AE4272F42A9}">
      <dsp:nvSpPr>
        <dsp:cNvPr id="0" name=""/>
        <dsp:cNvSpPr/>
      </dsp:nvSpPr>
      <dsp:spPr>
        <a:xfrm>
          <a:off x="3377084" y="2530649"/>
          <a:ext cx="491737" cy="536462"/>
        </a:xfrm>
        <a:custGeom>
          <a:avLst/>
          <a:gdLst/>
          <a:ahLst/>
          <a:cxnLst/>
          <a:rect l="0" t="0" r="0" b="0"/>
          <a:pathLst>
            <a:path>
              <a:moveTo>
                <a:pt x="0" y="536462"/>
              </a:moveTo>
              <a:lnTo>
                <a:pt x="245868" y="536462"/>
              </a:lnTo>
              <a:lnTo>
                <a:pt x="245868" y="0"/>
              </a:lnTo>
              <a:lnTo>
                <a:pt x="491737"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2D082-3373-477F-9857-8FA6BA0E67D4}">
      <dsp:nvSpPr>
        <dsp:cNvPr id="0" name=""/>
        <dsp:cNvSpPr/>
      </dsp:nvSpPr>
      <dsp:spPr>
        <a:xfrm>
          <a:off x="1327177" y="1994187"/>
          <a:ext cx="491737" cy="1072924"/>
        </a:xfrm>
        <a:custGeom>
          <a:avLst/>
          <a:gdLst/>
          <a:ahLst/>
          <a:cxnLst/>
          <a:rect l="0" t="0" r="0" b="0"/>
          <a:pathLst>
            <a:path>
              <a:moveTo>
                <a:pt x="0" y="0"/>
              </a:moveTo>
              <a:lnTo>
                <a:pt x="245868" y="0"/>
              </a:lnTo>
              <a:lnTo>
                <a:pt x="245868" y="1072924"/>
              </a:lnTo>
              <a:lnTo>
                <a:pt x="491737" y="10729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35C1E2-FB08-40DE-9441-563F8B748F8D}">
      <dsp:nvSpPr>
        <dsp:cNvPr id="0" name=""/>
        <dsp:cNvSpPr/>
      </dsp:nvSpPr>
      <dsp:spPr>
        <a:xfrm>
          <a:off x="3377084" y="921263"/>
          <a:ext cx="491737" cy="536462"/>
        </a:xfrm>
        <a:custGeom>
          <a:avLst/>
          <a:gdLst/>
          <a:ahLst/>
          <a:cxnLst/>
          <a:rect l="0" t="0" r="0" b="0"/>
          <a:pathLst>
            <a:path>
              <a:moveTo>
                <a:pt x="0" y="0"/>
              </a:moveTo>
              <a:lnTo>
                <a:pt x="245868" y="0"/>
              </a:lnTo>
              <a:lnTo>
                <a:pt x="245868" y="536462"/>
              </a:lnTo>
              <a:lnTo>
                <a:pt x="491737" y="5364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9FEB40-A12A-4E08-AAF1-1011D5481BBF}">
      <dsp:nvSpPr>
        <dsp:cNvPr id="0" name=""/>
        <dsp:cNvSpPr/>
      </dsp:nvSpPr>
      <dsp:spPr>
        <a:xfrm>
          <a:off x="3377084" y="384801"/>
          <a:ext cx="491737" cy="536462"/>
        </a:xfrm>
        <a:custGeom>
          <a:avLst/>
          <a:gdLst/>
          <a:ahLst/>
          <a:cxnLst/>
          <a:rect l="0" t="0" r="0" b="0"/>
          <a:pathLst>
            <a:path>
              <a:moveTo>
                <a:pt x="0" y="536462"/>
              </a:moveTo>
              <a:lnTo>
                <a:pt x="245868" y="536462"/>
              </a:lnTo>
              <a:lnTo>
                <a:pt x="245868" y="0"/>
              </a:lnTo>
              <a:lnTo>
                <a:pt x="491737"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75800-76D9-44B7-9408-954F36C179B8}">
      <dsp:nvSpPr>
        <dsp:cNvPr id="0" name=""/>
        <dsp:cNvSpPr/>
      </dsp:nvSpPr>
      <dsp:spPr>
        <a:xfrm>
          <a:off x="1327177" y="921263"/>
          <a:ext cx="491737" cy="1072924"/>
        </a:xfrm>
        <a:custGeom>
          <a:avLst/>
          <a:gdLst/>
          <a:ahLst/>
          <a:cxnLst/>
          <a:rect l="0" t="0" r="0" b="0"/>
          <a:pathLst>
            <a:path>
              <a:moveTo>
                <a:pt x="0" y="1072924"/>
              </a:moveTo>
              <a:lnTo>
                <a:pt x="245868" y="1072924"/>
              </a:lnTo>
              <a:lnTo>
                <a:pt x="245868" y="0"/>
              </a:lnTo>
              <a:lnTo>
                <a:pt x="491737"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A3C9F9-AAA5-46DF-8FD2-22E0B542D847}">
      <dsp:nvSpPr>
        <dsp:cNvPr id="0" name=""/>
        <dsp:cNvSpPr/>
      </dsp:nvSpPr>
      <dsp:spPr>
        <a:xfrm>
          <a:off x="193967" y="1619237"/>
          <a:ext cx="1133209" cy="74990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依赖关系</a:t>
          </a:r>
          <a:endParaRPr lang="zh-CN" altLang="en-US" sz="1800" kern="1200" dirty="0"/>
        </a:p>
      </dsp:txBody>
      <dsp:txXfrm>
        <a:off x="193967" y="1619237"/>
        <a:ext cx="1133209" cy="749900"/>
      </dsp:txXfrm>
    </dsp:sp>
    <dsp:sp modelId="{9313988D-364C-4AF1-90C8-21235E793322}">
      <dsp:nvSpPr>
        <dsp:cNvPr id="0" name=""/>
        <dsp:cNvSpPr/>
      </dsp:nvSpPr>
      <dsp:spPr>
        <a:xfrm>
          <a:off x="1818914" y="546313"/>
          <a:ext cx="1558169" cy="7499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a:t>第一种分类</a:t>
          </a:r>
          <a:endParaRPr lang="zh-CN" altLang="en-US" sz="1800" kern="1200" dirty="0"/>
        </a:p>
      </dsp:txBody>
      <dsp:txXfrm>
        <a:off x="1818914" y="546313"/>
        <a:ext cx="1558169" cy="749900"/>
      </dsp:txXfrm>
    </dsp:sp>
    <dsp:sp modelId="{E949E6F9-5DB4-4D09-A368-7ADB2FCA8680}">
      <dsp:nvSpPr>
        <dsp:cNvPr id="0" name=""/>
        <dsp:cNvSpPr/>
      </dsp:nvSpPr>
      <dsp:spPr>
        <a:xfrm>
          <a:off x="3868821" y="2007"/>
          <a:ext cx="2049980" cy="76558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zh-CN" altLang="en-US" sz="1800" b="1" kern="1200" dirty="0">
              <a:latin typeface="Times New Roman" panose="02020603050405020304" pitchFamily="18" charset="0"/>
              <a:cs typeface="Times New Roman" panose="02020603050405020304" pitchFamily="18" charset="0"/>
            </a:rPr>
            <a:t>强制性依赖关系</a:t>
          </a:r>
          <a:endParaRPr lang="zh-CN" altLang="en-US" sz="1800" kern="1200" dirty="0"/>
        </a:p>
      </dsp:txBody>
      <dsp:txXfrm>
        <a:off x="3868821" y="2007"/>
        <a:ext cx="2049980" cy="765587"/>
      </dsp:txXfrm>
    </dsp:sp>
    <dsp:sp modelId="{148A9ACE-B0C2-40F7-B098-802FE865B79F}">
      <dsp:nvSpPr>
        <dsp:cNvPr id="0" name=""/>
        <dsp:cNvSpPr/>
      </dsp:nvSpPr>
      <dsp:spPr>
        <a:xfrm>
          <a:off x="3868821" y="1074931"/>
          <a:ext cx="2049980" cy="76558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选择性依赖关系</a:t>
          </a:r>
        </a:p>
      </dsp:txBody>
      <dsp:txXfrm>
        <a:off x="3868821" y="1074931"/>
        <a:ext cx="2049980" cy="765587"/>
      </dsp:txXfrm>
    </dsp:sp>
    <dsp:sp modelId="{7499ABDF-16F1-4528-BAF3-93D1C4FADFB5}">
      <dsp:nvSpPr>
        <dsp:cNvPr id="0" name=""/>
        <dsp:cNvSpPr/>
      </dsp:nvSpPr>
      <dsp:spPr>
        <a:xfrm>
          <a:off x="1818914" y="2692161"/>
          <a:ext cx="1558169" cy="7499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a:t>第二种分类</a:t>
          </a:r>
          <a:endParaRPr lang="zh-CN" altLang="en-US" sz="1800" kern="1200" dirty="0"/>
        </a:p>
      </dsp:txBody>
      <dsp:txXfrm>
        <a:off x="1818914" y="2692161"/>
        <a:ext cx="1558169" cy="749900"/>
      </dsp:txXfrm>
    </dsp:sp>
    <dsp:sp modelId="{B62AA922-583D-4398-8ADF-5FBE80C48980}">
      <dsp:nvSpPr>
        <dsp:cNvPr id="0" name=""/>
        <dsp:cNvSpPr/>
      </dsp:nvSpPr>
      <dsp:spPr>
        <a:xfrm>
          <a:off x="3868821" y="2147855"/>
          <a:ext cx="2049980" cy="76558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zh-CN" altLang="en-US" sz="1800" b="1" kern="1200" dirty="0">
              <a:latin typeface="Times New Roman" panose="02020603050405020304" pitchFamily="18" charset="0"/>
              <a:cs typeface="Times New Roman" panose="02020603050405020304" pitchFamily="18" charset="0"/>
            </a:rPr>
            <a:t>外部依赖关系</a:t>
          </a:r>
          <a:endParaRPr lang="zh-CN" altLang="en-US" sz="1800" kern="1200" dirty="0"/>
        </a:p>
      </dsp:txBody>
      <dsp:txXfrm>
        <a:off x="3868821" y="2147855"/>
        <a:ext cx="2049980" cy="765587"/>
      </dsp:txXfrm>
    </dsp:sp>
    <dsp:sp modelId="{859FFBAC-A406-4E65-B6A5-581D3BE66B6F}">
      <dsp:nvSpPr>
        <dsp:cNvPr id="0" name=""/>
        <dsp:cNvSpPr/>
      </dsp:nvSpPr>
      <dsp:spPr>
        <a:xfrm>
          <a:off x="3868821" y="3220779"/>
          <a:ext cx="2049980" cy="76558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内部依赖关系</a:t>
          </a:r>
        </a:p>
      </dsp:txBody>
      <dsp:txXfrm>
        <a:off x="3868821" y="3220779"/>
        <a:ext cx="2049980" cy="7655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294913"/>
          <a:ext cx="2511538" cy="279097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sp:txBody>
      <dsp:txXfrm>
        <a:off x="78930" y="368473"/>
        <a:ext cx="2364418" cy="2643855"/>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294913"/>
          <a:ext cx="2613478" cy="279097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1</a:t>
          </a:r>
          <a:r>
            <a:rPr lang="zh-CN" altLang="zh-CN" sz="1800" kern="1200" dirty="0">
              <a:solidFill>
                <a:schemeClr val="bg1"/>
              </a:solidFill>
              <a:latin typeface="Franklin Gothic Medium"/>
              <a:ea typeface="微软雅黑"/>
              <a:cs typeface="+mn-cs"/>
            </a:rPr>
            <a:t>、紧前关系绘图法（</a:t>
          </a:r>
          <a:r>
            <a:rPr lang="en-US" altLang="zh-CN" sz="1800" kern="1200" dirty="0">
              <a:solidFill>
                <a:schemeClr val="bg1"/>
              </a:solidFill>
              <a:latin typeface="Franklin Gothic Medium"/>
              <a:ea typeface="微软雅黑"/>
              <a:cs typeface="+mn-cs"/>
            </a:rPr>
            <a:t>PDM</a:t>
          </a:r>
          <a:r>
            <a:rPr lang="zh-CN" altLang="zh-CN" sz="1800" kern="1200" dirty="0">
              <a:solidFill>
                <a:schemeClr val="bg1"/>
              </a:solidFill>
              <a:latin typeface="Franklin Gothic Medium"/>
              <a:ea typeface="微软雅黑"/>
              <a:cs typeface="+mn-cs"/>
            </a:rPr>
            <a:t>）</a:t>
          </a:r>
        </a:p>
        <a:p>
          <a:pPr marL="0" lvl="0" indent="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2</a:t>
          </a:r>
          <a:r>
            <a:rPr lang="zh-CN" altLang="zh-CN" sz="1800" b="1" kern="1200" dirty="0">
              <a:solidFill>
                <a:srgbClr val="FFC000"/>
              </a:solidFill>
              <a:latin typeface="Franklin Gothic Medium"/>
              <a:ea typeface="微软雅黑"/>
              <a:cs typeface="+mn-cs"/>
            </a:rPr>
            <a:t>、双代号网络图（</a:t>
          </a:r>
          <a:r>
            <a:rPr lang="en-US" altLang="zh-CN" sz="1800" b="1" kern="1200" dirty="0">
              <a:solidFill>
                <a:srgbClr val="FFC000"/>
              </a:solidFill>
              <a:latin typeface="Franklin Gothic Medium"/>
              <a:ea typeface="微软雅黑"/>
              <a:cs typeface="+mn-cs"/>
            </a:rPr>
            <a:t>ADM</a:t>
          </a:r>
          <a:r>
            <a:rPr lang="zh-CN" altLang="en-US" sz="1800" b="1" kern="1200" dirty="0">
              <a:solidFill>
                <a:srgbClr val="FFC000"/>
              </a:solidFill>
              <a:latin typeface="Franklin Gothic Medium"/>
              <a:ea typeface="微软雅黑"/>
              <a:cs typeface="+mn-cs"/>
            </a:rPr>
            <a:t>）</a:t>
          </a:r>
          <a:endParaRPr lang="en-US" altLang="zh-CN" sz="1800" b="1" kern="1200" dirty="0">
            <a:solidFill>
              <a:srgbClr val="FFC000"/>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、提前量与滞后量</a:t>
          </a:r>
          <a:endParaRPr lang="en-US" altLang="zh-CN" sz="1800" kern="1200" dirty="0">
            <a:solidFill>
              <a:prstClr val="white"/>
            </a:solidFill>
            <a:latin typeface="Franklin Gothic Medium"/>
            <a:ea typeface="微软雅黑"/>
            <a:cs typeface="+mn-cs"/>
          </a:endParaRPr>
        </a:p>
      </dsp:txBody>
      <dsp:txXfrm>
        <a:off x="3420393" y="371459"/>
        <a:ext cx="2460386" cy="2637883"/>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294913"/>
          <a:ext cx="2067347" cy="279097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t>项目进度网络图</a:t>
          </a:r>
        </a:p>
      </dsp:txBody>
      <dsp:txXfrm>
        <a:off x="6844816" y="355464"/>
        <a:ext cx="1946245" cy="26698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294913"/>
          <a:ext cx="2511538" cy="279097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sp:txBody>
      <dsp:txXfrm>
        <a:off x="78930" y="368473"/>
        <a:ext cx="2364418" cy="2643855"/>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294913"/>
          <a:ext cx="2613478" cy="279097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1</a:t>
          </a:r>
          <a:r>
            <a:rPr lang="zh-CN" altLang="zh-CN" sz="1800" kern="1200" dirty="0">
              <a:solidFill>
                <a:schemeClr val="bg1"/>
              </a:solidFill>
              <a:latin typeface="Franklin Gothic Medium"/>
              <a:ea typeface="微软雅黑"/>
              <a:cs typeface="+mn-cs"/>
            </a:rPr>
            <a:t>、紧前关系绘图法（</a:t>
          </a:r>
          <a:r>
            <a:rPr lang="en-US" altLang="zh-CN" sz="1800" kern="1200" dirty="0">
              <a:solidFill>
                <a:schemeClr val="bg1"/>
              </a:solidFill>
              <a:latin typeface="Franklin Gothic Medium"/>
              <a:ea typeface="微软雅黑"/>
              <a:cs typeface="+mn-cs"/>
            </a:rPr>
            <a:t>PDM</a:t>
          </a:r>
          <a:r>
            <a:rPr lang="zh-CN" altLang="zh-CN" sz="1800" kern="1200" dirty="0">
              <a:solidFill>
                <a:schemeClr val="bg1"/>
              </a:solidFill>
              <a:latin typeface="Franklin Gothic Medium"/>
              <a:ea typeface="微软雅黑"/>
              <a:cs typeface="+mn-cs"/>
            </a:rPr>
            <a:t>）</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、双代号网络图（</a:t>
          </a:r>
          <a:r>
            <a:rPr lang="en-US" altLang="zh-CN" sz="1800" kern="1200" dirty="0">
              <a:solidFill>
                <a:prstClr val="white"/>
              </a:solidFill>
              <a:latin typeface="Franklin Gothic Medium"/>
              <a:ea typeface="微软雅黑"/>
              <a:cs typeface="+mn-cs"/>
            </a:rPr>
            <a:t>ADM</a:t>
          </a:r>
          <a:r>
            <a:rPr lang="zh-CN" altLang="en-US" sz="1800" kern="1200" dirty="0">
              <a:solidFill>
                <a:prstClr val="white"/>
              </a:solidFill>
              <a:latin typeface="Franklin Gothic Medium"/>
              <a:ea typeface="微软雅黑"/>
              <a:cs typeface="+mn-cs"/>
            </a:rPr>
            <a:t>）</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srgbClr val="FFC000"/>
              </a:solidFill>
              <a:latin typeface="Franklin Gothic Medium"/>
              <a:ea typeface="微软雅黑"/>
              <a:cs typeface="+mn-cs"/>
            </a:rPr>
            <a:t>3</a:t>
          </a:r>
          <a:r>
            <a:rPr lang="zh-CN" altLang="zh-CN" sz="1800" kern="1200" dirty="0">
              <a:solidFill>
                <a:srgbClr val="FFC000"/>
              </a:solidFill>
              <a:latin typeface="Franklin Gothic Medium"/>
              <a:ea typeface="微软雅黑"/>
              <a:cs typeface="+mn-cs"/>
            </a:rPr>
            <a:t>、提前量与滞后量</a:t>
          </a:r>
          <a:endParaRPr lang="en-US" altLang="zh-CN" sz="1800" kern="1200" dirty="0">
            <a:solidFill>
              <a:srgbClr val="FFC000"/>
            </a:solidFill>
            <a:latin typeface="Franklin Gothic Medium"/>
            <a:ea typeface="微软雅黑"/>
            <a:cs typeface="+mn-cs"/>
          </a:endParaRPr>
        </a:p>
      </dsp:txBody>
      <dsp:txXfrm>
        <a:off x="3420393" y="371459"/>
        <a:ext cx="2460386" cy="2637883"/>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294913"/>
          <a:ext cx="2067347" cy="279097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t>项目进度网络图</a:t>
          </a:r>
        </a:p>
      </dsp:txBody>
      <dsp:txXfrm>
        <a:off x="6844816" y="355464"/>
        <a:ext cx="1946245" cy="26698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294913"/>
          <a:ext cx="2511538" cy="279097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sp:txBody>
      <dsp:txXfrm>
        <a:off x="78930" y="368473"/>
        <a:ext cx="2364418" cy="2643855"/>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294913"/>
          <a:ext cx="2613478" cy="279097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1</a:t>
          </a:r>
          <a:r>
            <a:rPr lang="zh-CN" altLang="zh-CN" sz="1800" kern="1200" dirty="0">
              <a:solidFill>
                <a:schemeClr val="bg1"/>
              </a:solidFill>
              <a:latin typeface="Franklin Gothic Medium"/>
              <a:ea typeface="微软雅黑"/>
              <a:cs typeface="+mn-cs"/>
            </a:rPr>
            <a:t>、紧前关系绘图法（</a:t>
          </a:r>
          <a:r>
            <a:rPr lang="en-US" altLang="zh-CN" sz="1800" kern="1200" dirty="0">
              <a:solidFill>
                <a:schemeClr val="bg1"/>
              </a:solidFill>
              <a:latin typeface="Franklin Gothic Medium"/>
              <a:ea typeface="微软雅黑"/>
              <a:cs typeface="+mn-cs"/>
            </a:rPr>
            <a:t>PDM</a:t>
          </a:r>
          <a:r>
            <a:rPr lang="zh-CN" altLang="zh-CN" sz="1800" kern="1200" dirty="0">
              <a:solidFill>
                <a:schemeClr val="bg1"/>
              </a:solidFill>
              <a:latin typeface="Franklin Gothic Medium"/>
              <a:ea typeface="微软雅黑"/>
              <a:cs typeface="+mn-cs"/>
            </a:rPr>
            <a:t>）</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、双代号网络图（</a:t>
          </a:r>
          <a:r>
            <a:rPr lang="en-US" altLang="zh-CN" sz="1800" kern="1200" dirty="0">
              <a:solidFill>
                <a:prstClr val="white"/>
              </a:solidFill>
              <a:latin typeface="Franklin Gothic Medium"/>
              <a:ea typeface="微软雅黑"/>
              <a:cs typeface="+mn-cs"/>
            </a:rPr>
            <a:t>ADM</a:t>
          </a:r>
          <a:r>
            <a:rPr lang="zh-CN" altLang="en-US" sz="1800" kern="1200" dirty="0">
              <a:solidFill>
                <a:prstClr val="white"/>
              </a:solidFill>
              <a:latin typeface="Franklin Gothic Medium"/>
              <a:ea typeface="微软雅黑"/>
              <a:cs typeface="+mn-cs"/>
            </a:rPr>
            <a:t>）</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3</a:t>
          </a:r>
          <a:r>
            <a:rPr lang="zh-CN" altLang="zh-CN" sz="1800" kern="1200" dirty="0">
              <a:solidFill>
                <a:schemeClr val="bg1"/>
              </a:solidFill>
              <a:latin typeface="Franklin Gothic Medium"/>
              <a:ea typeface="微软雅黑"/>
              <a:cs typeface="+mn-cs"/>
            </a:rPr>
            <a:t>、提前量与滞后量</a:t>
          </a:r>
          <a:endParaRPr lang="en-US" altLang="zh-CN" sz="1800" kern="1200" dirty="0">
            <a:solidFill>
              <a:schemeClr val="bg1"/>
            </a:solidFill>
            <a:latin typeface="Franklin Gothic Medium"/>
            <a:ea typeface="微软雅黑"/>
            <a:cs typeface="+mn-cs"/>
          </a:endParaRPr>
        </a:p>
      </dsp:txBody>
      <dsp:txXfrm>
        <a:off x="3420393" y="371459"/>
        <a:ext cx="2460386" cy="2637883"/>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294913"/>
          <a:ext cx="2067347" cy="279097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b="1" kern="1200" dirty="0">
              <a:solidFill>
                <a:srgbClr val="FFC000"/>
              </a:solidFill>
            </a:rPr>
            <a:t>项目进度网络图</a:t>
          </a:r>
        </a:p>
      </dsp:txBody>
      <dsp:txXfrm>
        <a:off x="6844816" y="355464"/>
        <a:ext cx="1946245" cy="26698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972BE-CB7D-4CF4-9A4B-FA3F362C0EA8}">
      <dsp:nvSpPr>
        <dsp:cNvPr id="0" name=""/>
        <dsp:cNvSpPr/>
      </dsp:nvSpPr>
      <dsp:spPr>
        <a:xfrm>
          <a:off x="744"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 </a:t>
          </a:r>
          <a:r>
            <a:rPr lang="zh-CN" altLang="en-US" sz="2600" kern="1200" dirty="0"/>
            <a:t>基础功能</a:t>
          </a:r>
        </a:p>
      </dsp:txBody>
      <dsp:txXfrm>
        <a:off x="744" y="0"/>
        <a:ext cx="1934765" cy="1219200"/>
      </dsp:txXfrm>
    </dsp:sp>
    <dsp:sp modelId="{C6ED3858-403D-4A76-8442-0CC4A3F7C420}">
      <dsp:nvSpPr>
        <dsp:cNvPr id="0" name=""/>
        <dsp:cNvSpPr/>
      </dsp:nvSpPr>
      <dsp:spPr>
        <a:xfrm>
          <a:off x="194220" y="1220390"/>
          <a:ext cx="1547812" cy="1225351"/>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1.1 </a:t>
          </a:r>
          <a:r>
            <a:rPr lang="zh-CN" altLang="en-US" sz="1900" kern="1200" dirty="0"/>
            <a:t>注册账户</a:t>
          </a:r>
        </a:p>
      </dsp:txBody>
      <dsp:txXfrm>
        <a:off x="230109" y="1256279"/>
        <a:ext cx="1476034" cy="1153573"/>
      </dsp:txXfrm>
    </dsp:sp>
    <dsp:sp modelId="{92E8A0A4-3CE4-4F33-9924-83B628D514D0}">
      <dsp:nvSpPr>
        <dsp:cNvPr id="0" name=""/>
        <dsp:cNvSpPr/>
      </dsp:nvSpPr>
      <dsp:spPr>
        <a:xfrm>
          <a:off x="194220" y="2634257"/>
          <a:ext cx="1547812" cy="1225351"/>
        </a:xfrm>
        <a:prstGeom prst="roundRect">
          <a:avLst>
            <a:gd name="adj" fmla="val 10000"/>
          </a:avLst>
        </a:prstGeom>
        <a:solidFill>
          <a:schemeClr val="accent4">
            <a:hueOff val="-143962"/>
            <a:satOff val="-110"/>
            <a:lumOff val="18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1.2 </a:t>
          </a:r>
          <a:r>
            <a:rPr lang="zh-CN" altLang="en-US" sz="1900" kern="1200" dirty="0"/>
            <a:t>添加好友</a:t>
          </a:r>
        </a:p>
      </dsp:txBody>
      <dsp:txXfrm>
        <a:off x="230109" y="2670146"/>
        <a:ext cx="1476034" cy="1153573"/>
      </dsp:txXfrm>
    </dsp:sp>
    <dsp:sp modelId="{BE8DE7D7-AF0A-4204-A493-55E62F5AE8A4}">
      <dsp:nvSpPr>
        <dsp:cNvPr id="0" name=""/>
        <dsp:cNvSpPr/>
      </dsp:nvSpPr>
      <dsp:spPr>
        <a:xfrm>
          <a:off x="2080617"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2. </a:t>
          </a:r>
          <a:r>
            <a:rPr lang="zh-CN" altLang="en-US" sz="2600" kern="1200" dirty="0"/>
            <a:t>聊天</a:t>
          </a:r>
        </a:p>
      </dsp:txBody>
      <dsp:txXfrm>
        <a:off x="2080617" y="0"/>
        <a:ext cx="1934765" cy="1219200"/>
      </dsp:txXfrm>
    </dsp:sp>
    <dsp:sp modelId="{ED71E14C-CE85-40BE-AC0A-3AC8D88AF572}">
      <dsp:nvSpPr>
        <dsp:cNvPr id="0" name=""/>
        <dsp:cNvSpPr/>
      </dsp:nvSpPr>
      <dsp:spPr>
        <a:xfrm>
          <a:off x="2274093" y="1219547"/>
          <a:ext cx="1547812" cy="798413"/>
        </a:xfrm>
        <a:prstGeom prst="roundRect">
          <a:avLst>
            <a:gd name="adj" fmla="val 10000"/>
          </a:avLst>
        </a:prstGeom>
        <a:solidFill>
          <a:schemeClr val="accent4">
            <a:hueOff val="-287923"/>
            <a:satOff val="-221"/>
            <a:lumOff val="379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2.1 </a:t>
          </a:r>
          <a:r>
            <a:rPr lang="zh-CN" altLang="en-US" sz="1900" kern="1200" dirty="0"/>
            <a:t>文字聊天</a:t>
          </a:r>
        </a:p>
      </dsp:txBody>
      <dsp:txXfrm>
        <a:off x="2297478" y="1242932"/>
        <a:ext cx="1501042" cy="751643"/>
      </dsp:txXfrm>
    </dsp:sp>
    <dsp:sp modelId="{AB5CB138-C3DF-41E5-BBFC-A3F0B2D92E68}">
      <dsp:nvSpPr>
        <dsp:cNvPr id="0" name=""/>
        <dsp:cNvSpPr/>
      </dsp:nvSpPr>
      <dsp:spPr>
        <a:xfrm>
          <a:off x="2274093" y="2140793"/>
          <a:ext cx="1547812" cy="798413"/>
        </a:xfrm>
        <a:prstGeom prst="roundRect">
          <a:avLst>
            <a:gd name="adj" fmla="val 10000"/>
          </a:avLst>
        </a:prstGeom>
        <a:solidFill>
          <a:schemeClr val="accent4">
            <a:hueOff val="-431885"/>
            <a:satOff val="-331"/>
            <a:lumOff val="568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2.2 </a:t>
          </a:r>
          <a:r>
            <a:rPr lang="zh-CN" altLang="en-US" sz="1900" kern="1200" dirty="0"/>
            <a:t>语音聊天</a:t>
          </a:r>
        </a:p>
      </dsp:txBody>
      <dsp:txXfrm>
        <a:off x="2297478" y="2164178"/>
        <a:ext cx="1501042" cy="751643"/>
      </dsp:txXfrm>
    </dsp:sp>
    <dsp:sp modelId="{695CD962-D05F-4C57-93CC-3DB00432FF2C}">
      <dsp:nvSpPr>
        <dsp:cNvPr id="0" name=""/>
        <dsp:cNvSpPr/>
      </dsp:nvSpPr>
      <dsp:spPr>
        <a:xfrm>
          <a:off x="2274093" y="3062039"/>
          <a:ext cx="1547812" cy="798413"/>
        </a:xfrm>
        <a:prstGeom prst="roundRect">
          <a:avLst>
            <a:gd name="adj" fmla="val 10000"/>
          </a:avLst>
        </a:prstGeom>
        <a:solidFill>
          <a:schemeClr val="accent4">
            <a:hueOff val="-575847"/>
            <a:satOff val="-441"/>
            <a:lumOff val="75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2.3 </a:t>
          </a:r>
          <a:r>
            <a:rPr lang="zh-CN" altLang="en-US" sz="1900" kern="1200" dirty="0"/>
            <a:t>表情包</a:t>
          </a:r>
        </a:p>
      </dsp:txBody>
      <dsp:txXfrm>
        <a:off x="2297478" y="3085424"/>
        <a:ext cx="1501042" cy="751643"/>
      </dsp:txXfrm>
    </dsp:sp>
    <dsp:sp modelId="{4E7C82BF-82D1-4E81-A0BD-BFA57E218619}">
      <dsp:nvSpPr>
        <dsp:cNvPr id="0" name=""/>
        <dsp:cNvSpPr/>
      </dsp:nvSpPr>
      <dsp:spPr>
        <a:xfrm>
          <a:off x="4160490"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3. </a:t>
          </a:r>
          <a:r>
            <a:rPr lang="zh-CN" altLang="en-US" sz="2600" kern="1200" dirty="0"/>
            <a:t>朋友圈</a:t>
          </a:r>
        </a:p>
      </dsp:txBody>
      <dsp:txXfrm>
        <a:off x="4160490" y="0"/>
        <a:ext cx="1934765" cy="1219200"/>
      </dsp:txXfrm>
    </dsp:sp>
    <dsp:sp modelId="{E1D4C015-4383-43FB-8371-572F9475D01D}">
      <dsp:nvSpPr>
        <dsp:cNvPr id="0" name=""/>
        <dsp:cNvSpPr/>
      </dsp:nvSpPr>
      <dsp:spPr>
        <a:xfrm>
          <a:off x="4353966" y="1220390"/>
          <a:ext cx="1547812" cy="1225351"/>
        </a:xfrm>
        <a:prstGeom prst="roundRect">
          <a:avLst>
            <a:gd name="adj" fmla="val 10000"/>
          </a:avLst>
        </a:prstGeom>
        <a:solidFill>
          <a:schemeClr val="accent4">
            <a:hueOff val="-719808"/>
            <a:satOff val="-552"/>
            <a:lumOff val="94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3.1 </a:t>
          </a:r>
          <a:r>
            <a:rPr lang="zh-CN" altLang="en-US" sz="1900" kern="1200" dirty="0"/>
            <a:t>发布动态</a:t>
          </a:r>
        </a:p>
      </dsp:txBody>
      <dsp:txXfrm>
        <a:off x="4389855" y="1256279"/>
        <a:ext cx="1476034" cy="1153573"/>
      </dsp:txXfrm>
    </dsp:sp>
    <dsp:sp modelId="{B49D6B10-A59F-4526-936B-8322D23012D7}">
      <dsp:nvSpPr>
        <dsp:cNvPr id="0" name=""/>
        <dsp:cNvSpPr/>
      </dsp:nvSpPr>
      <dsp:spPr>
        <a:xfrm>
          <a:off x="4353966" y="2634257"/>
          <a:ext cx="1547812" cy="1225351"/>
        </a:xfrm>
        <a:prstGeom prst="roundRect">
          <a:avLst>
            <a:gd name="adj" fmla="val 10000"/>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3.2 </a:t>
          </a:r>
          <a:r>
            <a:rPr lang="zh-CN" altLang="en-US" sz="1900" kern="1200" dirty="0"/>
            <a:t>查看动态</a:t>
          </a:r>
        </a:p>
      </dsp:txBody>
      <dsp:txXfrm>
        <a:off x="4389855" y="2670146"/>
        <a:ext cx="1476034" cy="115357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847" y="150081"/>
          <a:ext cx="2419422" cy="30806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sp:txBody>
      <dsp:txXfrm>
        <a:off x="73709" y="220943"/>
        <a:ext cx="2277698" cy="2938914"/>
      </dsp:txXfrm>
    </dsp:sp>
    <dsp:sp modelId="{14652B25-4626-446B-9772-CF707F7DD993}">
      <dsp:nvSpPr>
        <dsp:cNvPr id="0" name=""/>
        <dsp:cNvSpPr/>
      </dsp:nvSpPr>
      <dsp:spPr>
        <a:xfrm>
          <a:off x="2621422" y="1443452"/>
          <a:ext cx="422203" cy="49389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422" y="1542231"/>
        <a:ext cx="295542" cy="296339"/>
      </dsp:txXfrm>
    </dsp:sp>
    <dsp:sp modelId="{C8D7C99F-054B-458A-BA78-5C1A22ACEBC6}">
      <dsp:nvSpPr>
        <dsp:cNvPr id="0" name=""/>
        <dsp:cNvSpPr/>
      </dsp:nvSpPr>
      <dsp:spPr>
        <a:xfrm>
          <a:off x="3218880" y="150081"/>
          <a:ext cx="2517624" cy="30806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、类比估算</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、参数估算</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三点估算</a:t>
          </a:r>
          <a:endParaRPr lang="zh-CN"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储备分析</a:t>
          </a:r>
          <a:endParaRPr lang="zh-CN" altLang="zh-CN" sz="1800" kern="1200" dirty="0">
            <a:solidFill>
              <a:prstClr val="white"/>
            </a:solidFill>
            <a:latin typeface="Franklin Gothic Medium"/>
            <a:ea typeface="微软雅黑"/>
            <a:cs typeface="+mn-cs"/>
          </a:endParaRPr>
        </a:p>
      </dsp:txBody>
      <dsp:txXfrm>
        <a:off x="3292619" y="223820"/>
        <a:ext cx="2370146" cy="2933160"/>
      </dsp:txXfrm>
    </dsp:sp>
    <dsp:sp modelId="{464DA894-C465-4F92-9ED2-46AEB669D8E1}">
      <dsp:nvSpPr>
        <dsp:cNvPr id="0" name=""/>
        <dsp:cNvSpPr/>
      </dsp:nvSpPr>
      <dsp:spPr>
        <a:xfrm>
          <a:off x="5935657" y="1443452"/>
          <a:ext cx="422203" cy="49389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5657" y="1542231"/>
        <a:ext cx="295542" cy="296339"/>
      </dsp:txXfrm>
    </dsp:sp>
    <dsp:sp modelId="{642BD169-43AF-4664-BFC7-EF3BDBC7605C}">
      <dsp:nvSpPr>
        <dsp:cNvPr id="0" name=""/>
        <dsp:cNvSpPr/>
      </dsp:nvSpPr>
      <dsp:spPr>
        <a:xfrm>
          <a:off x="6533114" y="150081"/>
          <a:ext cx="2321021" cy="30806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solidFill>
                <a:prstClr val="white"/>
              </a:solidFill>
              <a:latin typeface="Franklin Gothic Medium"/>
              <a:ea typeface="微软雅黑"/>
              <a:cs typeface="+mn-cs"/>
            </a:rPr>
            <a:t>活动持续时间估算</a:t>
          </a:r>
          <a:endParaRPr lang="zh-CN" altLang="en-US" sz="2000" kern="1200" dirty="0"/>
        </a:p>
      </dsp:txBody>
      <dsp:txXfrm>
        <a:off x="6601094" y="218061"/>
        <a:ext cx="2185061" cy="29446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847" y="150081"/>
          <a:ext cx="2419422" cy="30806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sp:txBody>
      <dsp:txXfrm>
        <a:off x="73709" y="220943"/>
        <a:ext cx="2277698" cy="2938914"/>
      </dsp:txXfrm>
    </dsp:sp>
    <dsp:sp modelId="{14652B25-4626-446B-9772-CF707F7DD993}">
      <dsp:nvSpPr>
        <dsp:cNvPr id="0" name=""/>
        <dsp:cNvSpPr/>
      </dsp:nvSpPr>
      <dsp:spPr>
        <a:xfrm>
          <a:off x="2621422" y="1443452"/>
          <a:ext cx="422203" cy="49389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422" y="1542231"/>
        <a:ext cx="295542" cy="296339"/>
      </dsp:txXfrm>
    </dsp:sp>
    <dsp:sp modelId="{C8D7C99F-054B-458A-BA78-5C1A22ACEBC6}">
      <dsp:nvSpPr>
        <dsp:cNvPr id="0" name=""/>
        <dsp:cNvSpPr/>
      </dsp:nvSpPr>
      <dsp:spPr>
        <a:xfrm>
          <a:off x="3218880" y="150081"/>
          <a:ext cx="2517624" cy="30806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1</a:t>
          </a:r>
          <a:r>
            <a:rPr lang="zh-CN" altLang="zh-CN" sz="1800" b="1" kern="1200" dirty="0">
              <a:solidFill>
                <a:srgbClr val="FFC000"/>
              </a:solidFill>
              <a:latin typeface="Franklin Gothic Medium"/>
              <a:ea typeface="微软雅黑"/>
              <a:cs typeface="+mn-cs"/>
            </a:rPr>
            <a:t>、类比估算</a:t>
          </a:r>
          <a:endParaRPr lang="en-US" altLang="zh-CN" sz="1800" b="1" kern="1200" dirty="0">
            <a:solidFill>
              <a:srgbClr val="FFC000"/>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、参数估算</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三点估算</a:t>
          </a:r>
          <a:endParaRPr lang="zh-CN"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储备分析</a:t>
          </a:r>
          <a:endParaRPr lang="zh-CN" altLang="zh-CN" sz="1800" kern="1200" dirty="0">
            <a:solidFill>
              <a:prstClr val="white"/>
            </a:solidFill>
            <a:latin typeface="Franklin Gothic Medium"/>
            <a:ea typeface="微软雅黑"/>
            <a:cs typeface="+mn-cs"/>
          </a:endParaRPr>
        </a:p>
      </dsp:txBody>
      <dsp:txXfrm>
        <a:off x="3292619" y="223820"/>
        <a:ext cx="2370146" cy="2933160"/>
      </dsp:txXfrm>
    </dsp:sp>
    <dsp:sp modelId="{464DA894-C465-4F92-9ED2-46AEB669D8E1}">
      <dsp:nvSpPr>
        <dsp:cNvPr id="0" name=""/>
        <dsp:cNvSpPr/>
      </dsp:nvSpPr>
      <dsp:spPr>
        <a:xfrm>
          <a:off x="5935657" y="1443452"/>
          <a:ext cx="422203" cy="49389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5657" y="1542231"/>
        <a:ext cx="295542" cy="296339"/>
      </dsp:txXfrm>
    </dsp:sp>
    <dsp:sp modelId="{642BD169-43AF-4664-BFC7-EF3BDBC7605C}">
      <dsp:nvSpPr>
        <dsp:cNvPr id="0" name=""/>
        <dsp:cNvSpPr/>
      </dsp:nvSpPr>
      <dsp:spPr>
        <a:xfrm>
          <a:off x="6533114" y="150081"/>
          <a:ext cx="2321021" cy="30806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solidFill>
                <a:prstClr val="white"/>
              </a:solidFill>
              <a:latin typeface="Franklin Gothic Medium"/>
              <a:ea typeface="微软雅黑"/>
              <a:cs typeface="+mn-cs"/>
            </a:rPr>
            <a:t>活动持续时间估算</a:t>
          </a:r>
          <a:endParaRPr lang="zh-CN" altLang="en-US" sz="2000" kern="1200" dirty="0"/>
        </a:p>
      </dsp:txBody>
      <dsp:txXfrm>
        <a:off x="6601094" y="218061"/>
        <a:ext cx="2185061" cy="29446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847" y="150081"/>
          <a:ext cx="2419422" cy="30806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sp:txBody>
      <dsp:txXfrm>
        <a:off x="73709" y="220943"/>
        <a:ext cx="2277698" cy="2938914"/>
      </dsp:txXfrm>
    </dsp:sp>
    <dsp:sp modelId="{14652B25-4626-446B-9772-CF707F7DD993}">
      <dsp:nvSpPr>
        <dsp:cNvPr id="0" name=""/>
        <dsp:cNvSpPr/>
      </dsp:nvSpPr>
      <dsp:spPr>
        <a:xfrm>
          <a:off x="2621422" y="1443452"/>
          <a:ext cx="422203" cy="49389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422" y="1542231"/>
        <a:ext cx="295542" cy="296339"/>
      </dsp:txXfrm>
    </dsp:sp>
    <dsp:sp modelId="{C8D7C99F-054B-458A-BA78-5C1A22ACEBC6}">
      <dsp:nvSpPr>
        <dsp:cNvPr id="0" name=""/>
        <dsp:cNvSpPr/>
      </dsp:nvSpPr>
      <dsp:spPr>
        <a:xfrm>
          <a:off x="3218880" y="150081"/>
          <a:ext cx="2517624" cy="30806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、类比估算</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2</a:t>
          </a:r>
          <a:r>
            <a:rPr lang="zh-CN" altLang="zh-CN" sz="1800" b="1" kern="1200" dirty="0">
              <a:solidFill>
                <a:srgbClr val="FFC000"/>
              </a:solidFill>
              <a:latin typeface="Franklin Gothic Medium"/>
              <a:ea typeface="微软雅黑"/>
              <a:cs typeface="+mn-cs"/>
            </a:rPr>
            <a:t>、参数估算</a:t>
          </a:r>
          <a:endParaRPr lang="en-US" altLang="zh-CN" sz="1800" b="1" kern="1200" dirty="0">
            <a:solidFill>
              <a:srgbClr val="FFC000"/>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3</a:t>
          </a:r>
          <a:r>
            <a:rPr lang="zh-CN" altLang="zh-CN" sz="1800" b="1" kern="1200" dirty="0">
              <a:solidFill>
                <a:srgbClr val="FFC000"/>
              </a:solidFill>
              <a:latin typeface="Franklin Gothic Medium"/>
              <a:ea typeface="微软雅黑"/>
              <a:cs typeface="+mn-cs"/>
            </a:rPr>
            <a:t>、</a:t>
          </a:r>
          <a:r>
            <a:rPr lang="zh-CN" altLang="en-US" sz="1800" b="1" kern="1200" dirty="0">
              <a:solidFill>
                <a:srgbClr val="FFC000"/>
              </a:solidFill>
            </a:rPr>
            <a:t>三点估算</a:t>
          </a:r>
          <a:endParaRPr lang="zh-CN" altLang="zh-CN" sz="1800" b="1" kern="1200" dirty="0">
            <a:solidFill>
              <a:srgbClr val="FFC000"/>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4</a:t>
          </a:r>
          <a:r>
            <a:rPr lang="zh-CN" altLang="zh-CN" sz="1800" b="1" kern="1200" dirty="0">
              <a:solidFill>
                <a:srgbClr val="FFC000"/>
              </a:solidFill>
              <a:latin typeface="Franklin Gothic Medium"/>
              <a:ea typeface="微软雅黑"/>
              <a:cs typeface="+mn-cs"/>
            </a:rPr>
            <a:t>、</a:t>
          </a:r>
          <a:r>
            <a:rPr lang="zh-CN" altLang="en-US" sz="1800" b="1" kern="1200" dirty="0">
              <a:solidFill>
                <a:srgbClr val="FFC000"/>
              </a:solidFill>
            </a:rPr>
            <a:t>储备分析</a:t>
          </a:r>
          <a:endParaRPr lang="zh-CN" altLang="zh-CN" sz="1800" b="1" kern="1200" dirty="0">
            <a:solidFill>
              <a:srgbClr val="FFC000"/>
            </a:solidFill>
            <a:latin typeface="Franklin Gothic Medium"/>
            <a:ea typeface="微软雅黑"/>
            <a:cs typeface="+mn-cs"/>
          </a:endParaRPr>
        </a:p>
      </dsp:txBody>
      <dsp:txXfrm>
        <a:off x="3292619" y="223820"/>
        <a:ext cx="2370146" cy="2933160"/>
      </dsp:txXfrm>
    </dsp:sp>
    <dsp:sp modelId="{464DA894-C465-4F92-9ED2-46AEB669D8E1}">
      <dsp:nvSpPr>
        <dsp:cNvPr id="0" name=""/>
        <dsp:cNvSpPr/>
      </dsp:nvSpPr>
      <dsp:spPr>
        <a:xfrm>
          <a:off x="5935657" y="1443452"/>
          <a:ext cx="422203" cy="49389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5657" y="1542231"/>
        <a:ext cx="295542" cy="296339"/>
      </dsp:txXfrm>
    </dsp:sp>
    <dsp:sp modelId="{642BD169-43AF-4664-BFC7-EF3BDBC7605C}">
      <dsp:nvSpPr>
        <dsp:cNvPr id="0" name=""/>
        <dsp:cNvSpPr/>
      </dsp:nvSpPr>
      <dsp:spPr>
        <a:xfrm>
          <a:off x="6533114" y="150081"/>
          <a:ext cx="2321021" cy="30806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solidFill>
                <a:prstClr val="white"/>
              </a:solidFill>
              <a:latin typeface="Franklin Gothic Medium"/>
              <a:ea typeface="微软雅黑"/>
              <a:cs typeface="+mn-cs"/>
            </a:rPr>
            <a:t>活动持续时间估算</a:t>
          </a:r>
          <a:endParaRPr lang="zh-CN" altLang="en-US" sz="2000" kern="1200" dirty="0"/>
        </a:p>
      </dsp:txBody>
      <dsp:txXfrm>
        <a:off x="6601094" y="218061"/>
        <a:ext cx="2185061" cy="29446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847" y="150081"/>
          <a:ext cx="2419422" cy="30806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资源日历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资源分解结构</a:t>
          </a:r>
          <a:endParaRPr lang="en-US" altLang="zh-CN" sz="1800" kern="1200" dirty="0">
            <a:solidFill>
              <a:prstClr val="white"/>
            </a:solidFill>
            <a:latin typeface="Franklin Gothic Medium"/>
            <a:ea typeface="微软雅黑"/>
            <a:cs typeface="+mn-cs"/>
          </a:endParaRPr>
        </a:p>
      </dsp:txBody>
      <dsp:txXfrm>
        <a:off x="73709" y="220943"/>
        <a:ext cx="2277698" cy="2938914"/>
      </dsp:txXfrm>
    </dsp:sp>
    <dsp:sp modelId="{14652B25-4626-446B-9772-CF707F7DD993}">
      <dsp:nvSpPr>
        <dsp:cNvPr id="0" name=""/>
        <dsp:cNvSpPr/>
      </dsp:nvSpPr>
      <dsp:spPr>
        <a:xfrm>
          <a:off x="2621422" y="1443452"/>
          <a:ext cx="422203" cy="49389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422" y="1542231"/>
        <a:ext cx="295542" cy="296339"/>
      </dsp:txXfrm>
    </dsp:sp>
    <dsp:sp modelId="{C8D7C99F-054B-458A-BA78-5C1A22ACEBC6}">
      <dsp:nvSpPr>
        <dsp:cNvPr id="0" name=""/>
        <dsp:cNvSpPr/>
      </dsp:nvSpPr>
      <dsp:spPr>
        <a:xfrm>
          <a:off x="3218880" y="150081"/>
          <a:ext cx="2517624" cy="30806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、类比估算</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、参数估算</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三点估算</a:t>
          </a:r>
          <a:endParaRPr lang="zh-CN"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储备分析</a:t>
          </a:r>
          <a:endParaRPr lang="zh-CN" altLang="zh-CN" sz="1800" kern="1200" dirty="0">
            <a:solidFill>
              <a:prstClr val="white"/>
            </a:solidFill>
            <a:latin typeface="Franklin Gothic Medium"/>
            <a:ea typeface="微软雅黑"/>
            <a:cs typeface="+mn-cs"/>
          </a:endParaRPr>
        </a:p>
      </dsp:txBody>
      <dsp:txXfrm>
        <a:off x="3292619" y="223820"/>
        <a:ext cx="2370146" cy="2933160"/>
      </dsp:txXfrm>
    </dsp:sp>
    <dsp:sp modelId="{464DA894-C465-4F92-9ED2-46AEB669D8E1}">
      <dsp:nvSpPr>
        <dsp:cNvPr id="0" name=""/>
        <dsp:cNvSpPr/>
      </dsp:nvSpPr>
      <dsp:spPr>
        <a:xfrm>
          <a:off x="5935657" y="1443452"/>
          <a:ext cx="422203" cy="49389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5657" y="1542231"/>
        <a:ext cx="295542" cy="296339"/>
      </dsp:txXfrm>
    </dsp:sp>
    <dsp:sp modelId="{642BD169-43AF-4664-BFC7-EF3BDBC7605C}">
      <dsp:nvSpPr>
        <dsp:cNvPr id="0" name=""/>
        <dsp:cNvSpPr/>
      </dsp:nvSpPr>
      <dsp:spPr>
        <a:xfrm>
          <a:off x="6533114" y="150081"/>
          <a:ext cx="2321021" cy="30806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b="1" kern="1200" dirty="0">
              <a:solidFill>
                <a:srgbClr val="FFC000"/>
              </a:solidFill>
              <a:latin typeface="Franklin Gothic Medium"/>
              <a:ea typeface="微软雅黑"/>
              <a:cs typeface="+mn-cs"/>
            </a:rPr>
            <a:t>活动持续时间估算</a:t>
          </a:r>
          <a:endParaRPr lang="zh-CN" altLang="en-US" sz="2000" b="1" kern="1200" dirty="0">
            <a:solidFill>
              <a:srgbClr val="FFC000"/>
            </a:solidFill>
          </a:endParaRPr>
        </a:p>
      </dsp:txBody>
      <dsp:txXfrm>
        <a:off x="6601094" y="218061"/>
        <a:ext cx="2185061" cy="294467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972BE-CB7D-4CF4-9A4B-FA3F362C0EA8}">
      <dsp:nvSpPr>
        <dsp:cNvPr id="0" name=""/>
        <dsp:cNvSpPr/>
      </dsp:nvSpPr>
      <dsp:spPr>
        <a:xfrm>
          <a:off x="744"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 </a:t>
          </a:r>
          <a:r>
            <a:rPr lang="zh-CN" altLang="en-US" sz="2600" kern="1200" dirty="0"/>
            <a:t>基础功能</a:t>
          </a:r>
        </a:p>
      </dsp:txBody>
      <dsp:txXfrm>
        <a:off x="744" y="0"/>
        <a:ext cx="1934765" cy="1219200"/>
      </dsp:txXfrm>
    </dsp:sp>
    <dsp:sp modelId="{C6ED3858-403D-4A76-8442-0CC4A3F7C420}">
      <dsp:nvSpPr>
        <dsp:cNvPr id="0" name=""/>
        <dsp:cNvSpPr/>
      </dsp:nvSpPr>
      <dsp:spPr>
        <a:xfrm>
          <a:off x="194220" y="1220390"/>
          <a:ext cx="1547812" cy="1225351"/>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1.1 </a:t>
          </a:r>
          <a:r>
            <a:rPr lang="zh-CN" altLang="en-US" sz="1900" kern="1200" dirty="0"/>
            <a:t>注册账户</a:t>
          </a:r>
        </a:p>
      </dsp:txBody>
      <dsp:txXfrm>
        <a:off x="230109" y="1256279"/>
        <a:ext cx="1476034" cy="1153573"/>
      </dsp:txXfrm>
    </dsp:sp>
    <dsp:sp modelId="{92E8A0A4-3CE4-4F33-9924-83B628D514D0}">
      <dsp:nvSpPr>
        <dsp:cNvPr id="0" name=""/>
        <dsp:cNvSpPr/>
      </dsp:nvSpPr>
      <dsp:spPr>
        <a:xfrm>
          <a:off x="194220" y="2634257"/>
          <a:ext cx="1547812" cy="1225351"/>
        </a:xfrm>
        <a:prstGeom prst="roundRect">
          <a:avLst>
            <a:gd name="adj" fmla="val 10000"/>
          </a:avLst>
        </a:prstGeom>
        <a:solidFill>
          <a:schemeClr val="accent4">
            <a:hueOff val="-143962"/>
            <a:satOff val="-110"/>
            <a:lumOff val="18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1.2 </a:t>
          </a:r>
          <a:r>
            <a:rPr lang="zh-CN" altLang="en-US" sz="1900" kern="1200" dirty="0"/>
            <a:t>添加好友</a:t>
          </a:r>
        </a:p>
      </dsp:txBody>
      <dsp:txXfrm>
        <a:off x="230109" y="2670146"/>
        <a:ext cx="1476034" cy="1153573"/>
      </dsp:txXfrm>
    </dsp:sp>
    <dsp:sp modelId="{BE8DE7D7-AF0A-4204-A493-55E62F5AE8A4}">
      <dsp:nvSpPr>
        <dsp:cNvPr id="0" name=""/>
        <dsp:cNvSpPr/>
      </dsp:nvSpPr>
      <dsp:spPr>
        <a:xfrm>
          <a:off x="2080617"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2. </a:t>
          </a:r>
          <a:r>
            <a:rPr lang="zh-CN" altLang="en-US" sz="2600" kern="1200" dirty="0"/>
            <a:t>聊天</a:t>
          </a:r>
        </a:p>
      </dsp:txBody>
      <dsp:txXfrm>
        <a:off x="2080617" y="0"/>
        <a:ext cx="1934765" cy="1219200"/>
      </dsp:txXfrm>
    </dsp:sp>
    <dsp:sp modelId="{ED71E14C-CE85-40BE-AC0A-3AC8D88AF572}">
      <dsp:nvSpPr>
        <dsp:cNvPr id="0" name=""/>
        <dsp:cNvSpPr/>
      </dsp:nvSpPr>
      <dsp:spPr>
        <a:xfrm>
          <a:off x="2274093" y="1219547"/>
          <a:ext cx="1547812" cy="798413"/>
        </a:xfrm>
        <a:prstGeom prst="roundRect">
          <a:avLst>
            <a:gd name="adj" fmla="val 10000"/>
          </a:avLst>
        </a:prstGeom>
        <a:solidFill>
          <a:schemeClr val="accent4">
            <a:hueOff val="-287923"/>
            <a:satOff val="-221"/>
            <a:lumOff val="379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2.1 </a:t>
          </a:r>
          <a:r>
            <a:rPr lang="zh-CN" altLang="en-US" sz="1900" kern="1200" dirty="0"/>
            <a:t>文字聊天</a:t>
          </a:r>
        </a:p>
      </dsp:txBody>
      <dsp:txXfrm>
        <a:off x="2297478" y="1242932"/>
        <a:ext cx="1501042" cy="751643"/>
      </dsp:txXfrm>
    </dsp:sp>
    <dsp:sp modelId="{AB5CB138-C3DF-41E5-BBFC-A3F0B2D92E68}">
      <dsp:nvSpPr>
        <dsp:cNvPr id="0" name=""/>
        <dsp:cNvSpPr/>
      </dsp:nvSpPr>
      <dsp:spPr>
        <a:xfrm>
          <a:off x="2274093" y="2140793"/>
          <a:ext cx="1547812" cy="798413"/>
        </a:xfrm>
        <a:prstGeom prst="roundRect">
          <a:avLst>
            <a:gd name="adj" fmla="val 10000"/>
          </a:avLst>
        </a:prstGeom>
        <a:solidFill>
          <a:schemeClr val="accent4">
            <a:hueOff val="-431885"/>
            <a:satOff val="-331"/>
            <a:lumOff val="568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2.2 </a:t>
          </a:r>
          <a:r>
            <a:rPr lang="zh-CN" altLang="en-US" sz="1900" kern="1200" dirty="0"/>
            <a:t>语音聊天</a:t>
          </a:r>
        </a:p>
      </dsp:txBody>
      <dsp:txXfrm>
        <a:off x="2297478" y="2164178"/>
        <a:ext cx="1501042" cy="751643"/>
      </dsp:txXfrm>
    </dsp:sp>
    <dsp:sp modelId="{695CD962-D05F-4C57-93CC-3DB00432FF2C}">
      <dsp:nvSpPr>
        <dsp:cNvPr id="0" name=""/>
        <dsp:cNvSpPr/>
      </dsp:nvSpPr>
      <dsp:spPr>
        <a:xfrm>
          <a:off x="2274093" y="3062039"/>
          <a:ext cx="1547812" cy="798413"/>
        </a:xfrm>
        <a:prstGeom prst="roundRect">
          <a:avLst>
            <a:gd name="adj" fmla="val 10000"/>
          </a:avLst>
        </a:prstGeom>
        <a:solidFill>
          <a:schemeClr val="accent4">
            <a:hueOff val="-575847"/>
            <a:satOff val="-441"/>
            <a:lumOff val="75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2.3 </a:t>
          </a:r>
          <a:r>
            <a:rPr lang="zh-CN" altLang="en-US" sz="1900" kern="1200" dirty="0"/>
            <a:t>表情包</a:t>
          </a:r>
        </a:p>
      </dsp:txBody>
      <dsp:txXfrm>
        <a:off x="2297478" y="3085424"/>
        <a:ext cx="1501042" cy="751643"/>
      </dsp:txXfrm>
    </dsp:sp>
    <dsp:sp modelId="{4E7C82BF-82D1-4E81-A0BD-BFA57E218619}">
      <dsp:nvSpPr>
        <dsp:cNvPr id="0" name=""/>
        <dsp:cNvSpPr/>
      </dsp:nvSpPr>
      <dsp:spPr>
        <a:xfrm>
          <a:off x="4160490"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3. </a:t>
          </a:r>
          <a:r>
            <a:rPr lang="zh-CN" altLang="en-US" sz="2600" kern="1200" dirty="0"/>
            <a:t>朋友圈</a:t>
          </a:r>
        </a:p>
      </dsp:txBody>
      <dsp:txXfrm>
        <a:off x="4160490" y="0"/>
        <a:ext cx="1934765" cy="1219200"/>
      </dsp:txXfrm>
    </dsp:sp>
    <dsp:sp modelId="{E1D4C015-4383-43FB-8371-572F9475D01D}">
      <dsp:nvSpPr>
        <dsp:cNvPr id="0" name=""/>
        <dsp:cNvSpPr/>
      </dsp:nvSpPr>
      <dsp:spPr>
        <a:xfrm>
          <a:off x="4353966" y="1220390"/>
          <a:ext cx="1547812" cy="1225351"/>
        </a:xfrm>
        <a:prstGeom prst="roundRect">
          <a:avLst>
            <a:gd name="adj" fmla="val 10000"/>
          </a:avLst>
        </a:prstGeom>
        <a:solidFill>
          <a:schemeClr val="accent4">
            <a:hueOff val="-719808"/>
            <a:satOff val="-552"/>
            <a:lumOff val="94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3.1 </a:t>
          </a:r>
          <a:r>
            <a:rPr lang="zh-CN" altLang="en-US" sz="1900" kern="1200" dirty="0"/>
            <a:t>发布动态</a:t>
          </a:r>
        </a:p>
      </dsp:txBody>
      <dsp:txXfrm>
        <a:off x="4389855" y="1256279"/>
        <a:ext cx="1476034" cy="1153573"/>
      </dsp:txXfrm>
    </dsp:sp>
    <dsp:sp modelId="{B49D6B10-A59F-4526-936B-8322D23012D7}">
      <dsp:nvSpPr>
        <dsp:cNvPr id="0" name=""/>
        <dsp:cNvSpPr/>
      </dsp:nvSpPr>
      <dsp:spPr>
        <a:xfrm>
          <a:off x="4353966" y="2634257"/>
          <a:ext cx="1547812" cy="1225351"/>
        </a:xfrm>
        <a:prstGeom prst="roundRect">
          <a:avLst>
            <a:gd name="adj" fmla="val 10000"/>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3.2 </a:t>
          </a:r>
          <a:r>
            <a:rPr lang="zh-CN" altLang="en-US" sz="1900" kern="1200" dirty="0"/>
            <a:t>查看动态</a:t>
          </a:r>
        </a:p>
      </dsp:txBody>
      <dsp:txXfrm>
        <a:off x="4389855" y="2670146"/>
        <a:ext cx="1476034" cy="1153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、项目管理计划</a:t>
          </a:r>
          <a:endParaRPr lang="en-US" altLang="zh-CN" sz="1800" kern="1200" dirty="0">
            <a:solidFill>
              <a:schemeClr val="bg1"/>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2</a:t>
          </a:r>
          <a:r>
            <a:rPr lang="zh-CN" altLang="en-US" sz="2000" b="1" kern="1200" dirty="0">
              <a:solidFill>
                <a:srgbClr val="FFC000"/>
              </a:solidFill>
            </a:rPr>
            <a:t>、会议</a:t>
          </a:r>
          <a:endParaRPr lang="en-US" altLang="zh-CN" sz="2000" b="1"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、分析技术</a:t>
          </a:r>
          <a:endParaRPr lang="en-US" altLang="zh-CN" sz="2000" b="0" kern="1200" dirty="0">
            <a:solidFill>
              <a:schemeClr val="bg1"/>
            </a:solidFill>
          </a:endParaRP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进度管理计划</a:t>
          </a:r>
        </a:p>
      </dsp:txBody>
      <dsp:txXfrm>
        <a:off x="6792728" y="410882"/>
        <a:ext cx="1999819" cy="198654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F32E7-0CCB-4D23-866C-6C8BBAEDAFDE}">
      <dsp:nvSpPr>
        <dsp:cNvPr id="0" name=""/>
        <dsp:cNvSpPr/>
      </dsp:nvSpPr>
      <dsp:spPr>
        <a:xfrm>
          <a:off x="2828852" y="1759355"/>
          <a:ext cx="2150323" cy="2150323"/>
        </a:xfrm>
        <a:prstGeom prst="gear9">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没有冲突</a:t>
          </a:r>
          <a:endParaRPr lang="zh-CN" altLang="en-US" sz="2400" kern="1200" dirty="0"/>
        </a:p>
      </dsp:txBody>
      <dsp:txXfrm>
        <a:off x="3261163" y="2263058"/>
        <a:ext cx="1285701" cy="1105310"/>
      </dsp:txXfrm>
    </dsp:sp>
    <dsp:sp modelId="{DAF13A56-BB79-4ED7-8FA2-818DEFA73051}">
      <dsp:nvSpPr>
        <dsp:cNvPr id="0" name=""/>
        <dsp:cNvSpPr/>
      </dsp:nvSpPr>
      <dsp:spPr>
        <a:xfrm>
          <a:off x="1577754" y="1251097"/>
          <a:ext cx="1563871" cy="1563871"/>
        </a:xfrm>
        <a:prstGeom prst="gear6">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持续可行</a:t>
          </a:r>
          <a:endParaRPr lang="zh-CN" altLang="en-US" sz="2400" kern="1200" dirty="0"/>
        </a:p>
      </dsp:txBody>
      <dsp:txXfrm>
        <a:off x="1971463" y="1647186"/>
        <a:ext cx="776453" cy="771693"/>
      </dsp:txXfrm>
    </dsp:sp>
    <dsp:sp modelId="{FBA2C173-7B26-4E6D-8245-99C2075D4197}">
      <dsp:nvSpPr>
        <dsp:cNvPr id="0" name=""/>
        <dsp:cNvSpPr/>
      </dsp:nvSpPr>
      <dsp:spPr>
        <a:xfrm rot="20700000">
          <a:off x="2453682" y="172185"/>
          <a:ext cx="1532274" cy="1532274"/>
        </a:xfrm>
        <a:prstGeom prst="gear6">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反复进行</a:t>
          </a:r>
          <a:endParaRPr lang="zh-CN" altLang="en-US" sz="2400" kern="1200" dirty="0"/>
        </a:p>
      </dsp:txBody>
      <dsp:txXfrm rot="-20700000">
        <a:off x="2789755" y="508258"/>
        <a:ext cx="860129" cy="860129"/>
      </dsp:txXfrm>
    </dsp:sp>
    <dsp:sp modelId="{66CEB62B-3EB6-4AA2-9421-35535527F117}">
      <dsp:nvSpPr>
        <dsp:cNvPr id="0" name=""/>
        <dsp:cNvSpPr/>
      </dsp:nvSpPr>
      <dsp:spPr>
        <a:xfrm>
          <a:off x="2660410" y="1436632"/>
          <a:ext cx="2752414" cy="2752414"/>
        </a:xfrm>
        <a:prstGeom prst="circularArrow">
          <a:avLst>
            <a:gd name="adj1" fmla="val 4688"/>
            <a:gd name="adj2" fmla="val 299029"/>
            <a:gd name="adj3" fmla="val 2509102"/>
            <a:gd name="adj4" fmla="val 15876577"/>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A7B8B9-9855-407C-98FD-A06784FC1EFB}">
      <dsp:nvSpPr>
        <dsp:cNvPr id="0" name=""/>
        <dsp:cNvSpPr/>
      </dsp:nvSpPr>
      <dsp:spPr>
        <a:xfrm>
          <a:off x="1300796" y="906293"/>
          <a:ext cx="1999800" cy="1999800"/>
        </a:xfrm>
        <a:prstGeom prst="leftCircularArrow">
          <a:avLst>
            <a:gd name="adj1" fmla="val 6452"/>
            <a:gd name="adj2" fmla="val 429999"/>
            <a:gd name="adj3" fmla="val 10489124"/>
            <a:gd name="adj4" fmla="val 14837806"/>
            <a:gd name="adj5" fmla="val 7527"/>
          </a:avLst>
        </a:prstGeom>
        <a:solidFill>
          <a:schemeClr val="accent4">
            <a:hueOff val="-431885"/>
            <a:satOff val="-331"/>
            <a:lumOff val="56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50767F-5977-4FA1-AB52-DD1D06359ECB}">
      <dsp:nvSpPr>
        <dsp:cNvPr id="0" name=""/>
        <dsp:cNvSpPr/>
      </dsp:nvSpPr>
      <dsp:spPr>
        <a:xfrm>
          <a:off x="2099251" y="-162218"/>
          <a:ext cx="2156187" cy="2156187"/>
        </a:xfrm>
        <a:prstGeom prst="circularArrow">
          <a:avLst>
            <a:gd name="adj1" fmla="val 5984"/>
            <a:gd name="adj2" fmla="val 394124"/>
            <a:gd name="adj3" fmla="val 13313824"/>
            <a:gd name="adj4" fmla="val 10508221"/>
            <a:gd name="adj5" fmla="val 6981"/>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169" y="135024"/>
          <a:ext cx="2417060" cy="311075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项目进度网络图</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活动持续时间</a:t>
          </a:r>
          <a:endParaRPr lang="en-US" altLang="zh-CN" sz="1800" kern="1200" dirty="0">
            <a:solidFill>
              <a:prstClr val="white"/>
            </a:solidFill>
            <a:latin typeface="Franklin Gothic Medium"/>
            <a:ea typeface="微软雅黑"/>
            <a:cs typeface="+mn-cs"/>
          </a:endParaRPr>
        </a:p>
      </dsp:txBody>
      <dsp:txXfrm>
        <a:off x="77962" y="205817"/>
        <a:ext cx="2275474" cy="2969166"/>
      </dsp:txXfrm>
    </dsp:sp>
    <dsp:sp modelId="{14652B25-4626-446B-9772-CF707F7DD993}">
      <dsp:nvSpPr>
        <dsp:cNvPr id="0" name=""/>
        <dsp:cNvSpPr/>
      </dsp:nvSpPr>
      <dsp:spPr>
        <a:xfrm>
          <a:off x="2623187" y="1443693"/>
          <a:ext cx="421790" cy="49341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3187" y="1542376"/>
        <a:ext cx="295253" cy="296049"/>
      </dsp:txXfrm>
    </dsp:sp>
    <dsp:sp modelId="{C8D7C99F-054B-458A-BA78-5C1A22ACEBC6}">
      <dsp:nvSpPr>
        <dsp:cNvPr id="0" name=""/>
        <dsp:cNvSpPr/>
      </dsp:nvSpPr>
      <dsp:spPr>
        <a:xfrm>
          <a:off x="3220061" y="135024"/>
          <a:ext cx="2515166" cy="311075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关键路径法</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t>进度压缩</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资源优化</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关键链法</a:t>
          </a:r>
          <a:endParaRPr lang="zh-CN" altLang="zh-CN" sz="1800" kern="1200" dirty="0">
            <a:solidFill>
              <a:prstClr val="white"/>
            </a:solidFill>
            <a:latin typeface="Franklin Gothic Medium"/>
            <a:ea typeface="微软雅黑"/>
            <a:cs typeface="+mn-cs"/>
          </a:endParaRPr>
        </a:p>
      </dsp:txBody>
      <dsp:txXfrm>
        <a:off x="3293728" y="208691"/>
        <a:ext cx="2367832" cy="2963418"/>
      </dsp:txXfrm>
    </dsp:sp>
    <dsp:sp modelId="{464DA894-C465-4F92-9ED2-46AEB669D8E1}">
      <dsp:nvSpPr>
        <dsp:cNvPr id="0" name=""/>
        <dsp:cNvSpPr/>
      </dsp:nvSpPr>
      <dsp:spPr>
        <a:xfrm>
          <a:off x="5934185" y="1443693"/>
          <a:ext cx="421790" cy="49341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4185" y="1542376"/>
        <a:ext cx="295253" cy="296049"/>
      </dsp:txXfrm>
    </dsp:sp>
    <dsp:sp modelId="{642BD169-43AF-4664-BFC7-EF3BDBC7605C}">
      <dsp:nvSpPr>
        <dsp:cNvPr id="0" name=""/>
        <dsp:cNvSpPr/>
      </dsp:nvSpPr>
      <dsp:spPr>
        <a:xfrm>
          <a:off x="6531059" y="135024"/>
          <a:ext cx="2318755" cy="311075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t>项目进度计划</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进度基准</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3</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进度数据</a:t>
          </a:r>
          <a:endParaRPr lang="en-US" altLang="zh-CN" sz="2000" kern="1200" dirty="0"/>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4</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项目日历</a:t>
          </a:r>
          <a:endParaRPr lang="zh-CN" altLang="en-US" sz="2000" kern="1200" dirty="0"/>
        </a:p>
      </dsp:txBody>
      <dsp:txXfrm>
        <a:off x="6598973" y="202938"/>
        <a:ext cx="2182927" cy="297492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23048-64E8-48F8-AEE4-3C93F0610AB3}">
      <dsp:nvSpPr>
        <dsp:cNvPr id="0" name=""/>
        <dsp:cNvSpPr/>
      </dsp:nvSpPr>
      <dsp:spPr>
        <a:xfrm>
          <a:off x="371698" y="1448298"/>
          <a:ext cx="1678128" cy="839064"/>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两种方法</a:t>
          </a:r>
        </a:p>
      </dsp:txBody>
      <dsp:txXfrm>
        <a:off x="396273" y="1472873"/>
        <a:ext cx="1628978" cy="789914"/>
      </dsp:txXfrm>
    </dsp:sp>
    <dsp:sp modelId="{3E82121E-DC85-4A92-9F26-DC5541880582}">
      <dsp:nvSpPr>
        <dsp:cNvPr id="0" name=""/>
        <dsp:cNvSpPr/>
      </dsp:nvSpPr>
      <dsp:spPr>
        <a:xfrm rot="18289469">
          <a:off x="1797733" y="1365153"/>
          <a:ext cx="1175439" cy="40429"/>
        </a:xfrm>
        <a:custGeom>
          <a:avLst/>
          <a:gdLst/>
          <a:ahLst/>
          <a:cxnLst/>
          <a:rect l="0" t="0" r="0" b="0"/>
          <a:pathLst>
            <a:path>
              <a:moveTo>
                <a:pt x="0" y="20214"/>
              </a:moveTo>
              <a:lnTo>
                <a:pt x="1175439" y="202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56067" y="1355982"/>
        <a:ext cx="58771" cy="58771"/>
      </dsp:txXfrm>
    </dsp:sp>
    <dsp:sp modelId="{41F59F7C-6FCA-48C4-982A-33CA1DAB013D}">
      <dsp:nvSpPr>
        <dsp:cNvPr id="0" name=""/>
        <dsp:cNvSpPr/>
      </dsp:nvSpPr>
      <dsp:spPr>
        <a:xfrm>
          <a:off x="2721078" y="483374"/>
          <a:ext cx="1678128" cy="839064"/>
        </a:xfrm>
        <a:prstGeom prst="roundRect">
          <a:avLst>
            <a:gd name="adj" fmla="val 10000"/>
          </a:avLst>
        </a:prstGeom>
        <a:solidFill>
          <a:srgbClr val="DFE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rgbClr val="FF69FF"/>
              </a:solidFill>
              <a:latin typeface="Times New Roman" panose="02020603050405020304" pitchFamily="18" charset="0"/>
              <a:cs typeface="Times New Roman" panose="02020603050405020304" pitchFamily="18" charset="0"/>
            </a:rPr>
            <a:t>(1) </a:t>
          </a:r>
          <a:r>
            <a:rPr lang="zh-CN" altLang="en-US" sz="2000" b="1" kern="1200" dirty="0">
              <a:solidFill>
                <a:srgbClr val="FF69FF"/>
              </a:solidFill>
              <a:latin typeface="Times New Roman" panose="02020603050405020304" pitchFamily="18" charset="0"/>
              <a:cs typeface="Times New Roman" panose="02020603050405020304" pitchFamily="18" charset="0"/>
            </a:rPr>
            <a:t>快速跟进</a:t>
          </a:r>
          <a:endParaRPr lang="zh-CN" altLang="en-US" sz="2000" b="1" kern="1200" dirty="0"/>
        </a:p>
      </dsp:txBody>
      <dsp:txXfrm>
        <a:off x="2745653" y="507949"/>
        <a:ext cx="1628978" cy="789914"/>
      </dsp:txXfrm>
    </dsp:sp>
    <dsp:sp modelId="{D9D05AE7-0E14-4FBC-A6A8-E8A573EF5690}">
      <dsp:nvSpPr>
        <dsp:cNvPr id="0" name=""/>
        <dsp:cNvSpPr/>
      </dsp:nvSpPr>
      <dsp:spPr>
        <a:xfrm rot="19457599">
          <a:off x="4321509" y="641460"/>
          <a:ext cx="826648" cy="40429"/>
        </a:xfrm>
        <a:custGeom>
          <a:avLst/>
          <a:gdLst/>
          <a:ahLst/>
          <a:cxnLst/>
          <a:rect l="0" t="0" r="0" b="0"/>
          <a:pathLst>
            <a:path>
              <a:moveTo>
                <a:pt x="0" y="20214"/>
              </a:moveTo>
              <a:lnTo>
                <a:pt x="826648"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14167" y="641009"/>
        <a:ext cx="41332" cy="41332"/>
      </dsp:txXfrm>
    </dsp:sp>
    <dsp:sp modelId="{52C368F0-FCAA-4AA8-B5D3-66FAD58F3A62}">
      <dsp:nvSpPr>
        <dsp:cNvPr id="0" name=""/>
        <dsp:cNvSpPr/>
      </dsp:nvSpPr>
      <dsp:spPr>
        <a:xfrm>
          <a:off x="5070459" y="912"/>
          <a:ext cx="2843992" cy="83906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顺序活动</a:t>
          </a:r>
          <a:r>
            <a:rPr lang="en-US" altLang="zh-CN" sz="1900" b="1" kern="1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1900" b="1" kern="1200" dirty="0">
              <a:solidFill>
                <a:srgbClr val="7030A0"/>
              </a:solidFill>
              <a:latin typeface="Times New Roman" panose="02020603050405020304" pitchFamily="18" charset="0"/>
              <a:cs typeface="Times New Roman" panose="02020603050405020304" pitchFamily="18" charset="0"/>
            </a:rPr>
            <a:t>并行活动</a:t>
          </a:r>
          <a:endParaRPr lang="en-US" altLang="zh-CN" sz="1900" b="1" kern="1200" dirty="0">
            <a:solidFill>
              <a:srgbClr val="7030A0"/>
            </a:solidFill>
            <a:latin typeface="Times New Roman" panose="02020603050405020304" pitchFamily="18" charset="0"/>
            <a:cs typeface="Times New Roman" panose="02020603050405020304" pitchFamily="18" charset="0"/>
          </a:endParaRPr>
        </a:p>
      </dsp:txBody>
      <dsp:txXfrm>
        <a:off x="5095034" y="25487"/>
        <a:ext cx="2794842" cy="789914"/>
      </dsp:txXfrm>
    </dsp:sp>
    <dsp:sp modelId="{C1B0C4A3-18FD-4299-8A6F-5D697058DC31}">
      <dsp:nvSpPr>
        <dsp:cNvPr id="0" name=""/>
        <dsp:cNvSpPr/>
      </dsp:nvSpPr>
      <dsp:spPr>
        <a:xfrm rot="2142401">
          <a:off x="4321509" y="1123922"/>
          <a:ext cx="826648" cy="40429"/>
        </a:xfrm>
        <a:custGeom>
          <a:avLst/>
          <a:gdLst/>
          <a:ahLst/>
          <a:cxnLst/>
          <a:rect l="0" t="0" r="0" b="0"/>
          <a:pathLst>
            <a:path>
              <a:moveTo>
                <a:pt x="0" y="20214"/>
              </a:moveTo>
              <a:lnTo>
                <a:pt x="826648"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14167" y="1123471"/>
        <a:ext cx="41332" cy="41332"/>
      </dsp:txXfrm>
    </dsp:sp>
    <dsp:sp modelId="{2BDD8D80-4131-40F3-8390-92D849F364DB}">
      <dsp:nvSpPr>
        <dsp:cNvPr id="0" name=""/>
        <dsp:cNvSpPr/>
      </dsp:nvSpPr>
      <dsp:spPr>
        <a:xfrm>
          <a:off x="5070459" y="965836"/>
          <a:ext cx="2843992" cy="83906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可能造成</a:t>
          </a:r>
          <a:r>
            <a:rPr lang="zh-CN" altLang="en-US" sz="1900" b="1" kern="1200" dirty="0">
              <a:solidFill>
                <a:srgbClr val="00B0F0"/>
              </a:solidFill>
              <a:latin typeface="Times New Roman" panose="02020603050405020304" pitchFamily="18" charset="0"/>
              <a:cs typeface="Times New Roman" panose="02020603050405020304" pitchFamily="18" charset="0"/>
            </a:rPr>
            <a:t>返工</a:t>
          </a:r>
          <a:r>
            <a:rPr lang="zh-CN" altLang="en-US" sz="1900" b="1" kern="1200" dirty="0">
              <a:latin typeface="Times New Roman" panose="02020603050405020304" pitchFamily="18" charset="0"/>
              <a:cs typeface="Times New Roman" panose="02020603050405020304" pitchFamily="18" charset="0"/>
            </a:rPr>
            <a:t>和</a:t>
          </a:r>
          <a:r>
            <a:rPr lang="zh-CN" altLang="en-US" sz="1900" b="1" kern="1200" dirty="0">
              <a:solidFill>
                <a:srgbClr val="00B0F0"/>
              </a:solidFill>
              <a:latin typeface="Times New Roman" panose="02020603050405020304" pitchFamily="18" charset="0"/>
              <a:cs typeface="Times New Roman" panose="02020603050405020304" pitchFamily="18" charset="0"/>
            </a:rPr>
            <a:t>风险</a:t>
          </a:r>
          <a:r>
            <a:rPr lang="zh-CN" altLang="en-US" sz="1900" b="1" kern="1200" dirty="0">
              <a:latin typeface="Times New Roman" panose="02020603050405020304" pitchFamily="18" charset="0"/>
              <a:cs typeface="Times New Roman" panose="02020603050405020304" pitchFamily="18" charset="0"/>
            </a:rPr>
            <a:t>增加</a:t>
          </a:r>
        </a:p>
      </dsp:txBody>
      <dsp:txXfrm>
        <a:off x="5095034" y="990411"/>
        <a:ext cx="2794842" cy="789914"/>
      </dsp:txXfrm>
    </dsp:sp>
    <dsp:sp modelId="{BD229E97-E188-4E07-AC7E-E54FD716A395}">
      <dsp:nvSpPr>
        <dsp:cNvPr id="0" name=""/>
        <dsp:cNvSpPr/>
      </dsp:nvSpPr>
      <dsp:spPr>
        <a:xfrm rot="3310531">
          <a:off x="1797733" y="2330077"/>
          <a:ext cx="1175439" cy="40429"/>
        </a:xfrm>
        <a:custGeom>
          <a:avLst/>
          <a:gdLst/>
          <a:ahLst/>
          <a:cxnLst/>
          <a:rect l="0" t="0" r="0" b="0"/>
          <a:pathLst>
            <a:path>
              <a:moveTo>
                <a:pt x="0" y="20214"/>
              </a:moveTo>
              <a:lnTo>
                <a:pt x="1175439" y="202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56067" y="2320906"/>
        <a:ext cx="58771" cy="58771"/>
      </dsp:txXfrm>
    </dsp:sp>
    <dsp:sp modelId="{6407BCFB-7FAB-4A92-8369-47008ECC96DF}">
      <dsp:nvSpPr>
        <dsp:cNvPr id="0" name=""/>
        <dsp:cNvSpPr/>
      </dsp:nvSpPr>
      <dsp:spPr>
        <a:xfrm>
          <a:off x="2721078" y="2413222"/>
          <a:ext cx="1678128" cy="839064"/>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rgbClr val="FF69FF"/>
              </a:solidFill>
              <a:latin typeface="Times New Roman" panose="02020603050405020304" pitchFamily="18" charset="0"/>
              <a:cs typeface="Times New Roman" panose="02020603050405020304" pitchFamily="18" charset="0"/>
            </a:rPr>
            <a:t>(2) </a:t>
          </a:r>
          <a:r>
            <a:rPr lang="zh-CN" altLang="en-US" sz="2000" b="1" kern="1200" dirty="0">
              <a:solidFill>
                <a:srgbClr val="FF69FF"/>
              </a:solidFill>
              <a:latin typeface="Times New Roman" panose="02020603050405020304" pitchFamily="18" charset="0"/>
              <a:cs typeface="Times New Roman" panose="02020603050405020304" pitchFamily="18" charset="0"/>
            </a:rPr>
            <a:t>赶工</a:t>
          </a:r>
          <a:endParaRPr lang="zh-CN" altLang="en-US" sz="2000" kern="1200" dirty="0">
            <a:solidFill>
              <a:srgbClr val="FF69FF"/>
            </a:solidFill>
          </a:endParaRPr>
        </a:p>
      </dsp:txBody>
      <dsp:txXfrm>
        <a:off x="2745653" y="2437797"/>
        <a:ext cx="1628978" cy="789914"/>
      </dsp:txXfrm>
    </dsp:sp>
    <dsp:sp modelId="{04AE22F5-D281-479D-AEAD-DB242F1A72AE}">
      <dsp:nvSpPr>
        <dsp:cNvPr id="0" name=""/>
        <dsp:cNvSpPr/>
      </dsp:nvSpPr>
      <dsp:spPr>
        <a:xfrm rot="19457599">
          <a:off x="4321509" y="2571308"/>
          <a:ext cx="826648" cy="40429"/>
        </a:xfrm>
        <a:custGeom>
          <a:avLst/>
          <a:gdLst/>
          <a:ahLst/>
          <a:cxnLst/>
          <a:rect l="0" t="0" r="0" b="0"/>
          <a:pathLst>
            <a:path>
              <a:moveTo>
                <a:pt x="0" y="20214"/>
              </a:moveTo>
              <a:lnTo>
                <a:pt x="826648"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14167" y="2570857"/>
        <a:ext cx="41332" cy="41332"/>
      </dsp:txXfrm>
    </dsp:sp>
    <dsp:sp modelId="{EDF1DBD6-A7F3-4295-B82F-07AA93FCBCA0}">
      <dsp:nvSpPr>
        <dsp:cNvPr id="0" name=""/>
        <dsp:cNvSpPr/>
      </dsp:nvSpPr>
      <dsp:spPr>
        <a:xfrm>
          <a:off x="5070459" y="1930760"/>
          <a:ext cx="2843992" cy="839064"/>
        </a:xfrm>
        <a:prstGeom prst="roundRect">
          <a:avLst>
            <a:gd name="adj" fmla="val 10000"/>
          </a:avLst>
        </a:prstGeom>
        <a:solidFill>
          <a:srgbClr val="D8F6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srgbClr val="7030A0"/>
              </a:solidFill>
              <a:latin typeface="Times New Roman" panose="02020603050405020304" pitchFamily="18" charset="0"/>
              <a:cs typeface="Times New Roman" panose="02020603050405020304" pitchFamily="18" charset="0"/>
            </a:rPr>
            <a:t>增加资源</a:t>
          </a:r>
          <a:endParaRPr lang="zh-CN" altLang="en-US" sz="1900" kern="1200" dirty="0">
            <a:solidFill>
              <a:srgbClr val="7030A0"/>
            </a:solidFill>
          </a:endParaRPr>
        </a:p>
      </dsp:txBody>
      <dsp:txXfrm>
        <a:off x="5095034" y="1955335"/>
        <a:ext cx="2794842" cy="789914"/>
      </dsp:txXfrm>
    </dsp:sp>
    <dsp:sp modelId="{D2CCBBD9-D5DD-4CFE-B65E-B16E1BE67729}">
      <dsp:nvSpPr>
        <dsp:cNvPr id="0" name=""/>
        <dsp:cNvSpPr/>
      </dsp:nvSpPr>
      <dsp:spPr>
        <a:xfrm rot="2142401">
          <a:off x="4321509" y="3053770"/>
          <a:ext cx="826648" cy="40429"/>
        </a:xfrm>
        <a:custGeom>
          <a:avLst/>
          <a:gdLst/>
          <a:ahLst/>
          <a:cxnLst/>
          <a:rect l="0" t="0" r="0" b="0"/>
          <a:pathLst>
            <a:path>
              <a:moveTo>
                <a:pt x="0" y="20214"/>
              </a:moveTo>
              <a:lnTo>
                <a:pt x="826648"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14167" y="3053319"/>
        <a:ext cx="41332" cy="41332"/>
      </dsp:txXfrm>
    </dsp:sp>
    <dsp:sp modelId="{18F866D2-6D8E-4BD2-AABC-5B9E774D3281}">
      <dsp:nvSpPr>
        <dsp:cNvPr id="0" name=""/>
        <dsp:cNvSpPr/>
      </dsp:nvSpPr>
      <dsp:spPr>
        <a:xfrm>
          <a:off x="5070459" y="2895684"/>
          <a:ext cx="2843992" cy="839064"/>
        </a:xfrm>
        <a:prstGeom prst="roundRect">
          <a:avLst>
            <a:gd name="adj" fmla="val 10000"/>
          </a:avLst>
        </a:prstGeom>
        <a:solidFill>
          <a:srgbClr val="D8F6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可能导致</a:t>
          </a:r>
          <a:r>
            <a:rPr lang="zh-CN" altLang="en-US" sz="1900" b="1" kern="1200" dirty="0">
              <a:solidFill>
                <a:srgbClr val="00B0F0"/>
              </a:solidFill>
              <a:latin typeface="Times New Roman" panose="02020603050405020304" pitchFamily="18" charset="0"/>
              <a:cs typeface="Times New Roman" panose="02020603050405020304" pitchFamily="18" charset="0"/>
            </a:rPr>
            <a:t>风险</a:t>
          </a:r>
          <a:r>
            <a:rPr lang="en-US" altLang="zh-CN" sz="1900" b="1" kern="1200" dirty="0">
              <a:solidFill>
                <a:srgbClr val="00B0F0"/>
              </a:solidFill>
              <a:latin typeface="Times New Roman" panose="02020603050405020304" pitchFamily="18" charset="0"/>
              <a:cs typeface="Times New Roman" panose="02020603050405020304" pitchFamily="18" charset="0"/>
            </a:rPr>
            <a:t>/</a:t>
          </a:r>
          <a:r>
            <a:rPr lang="zh-CN" altLang="en-US" sz="1900" b="1" kern="1200" dirty="0">
              <a:solidFill>
                <a:srgbClr val="00B0F0"/>
              </a:solidFill>
              <a:latin typeface="Times New Roman" panose="02020603050405020304" pitchFamily="18" charset="0"/>
              <a:cs typeface="Times New Roman" panose="02020603050405020304" pitchFamily="18" charset="0"/>
            </a:rPr>
            <a:t>成本</a:t>
          </a:r>
          <a:r>
            <a:rPr lang="zh-CN" altLang="en-US" sz="1900" b="1" kern="1200" dirty="0">
              <a:latin typeface="Times New Roman" panose="02020603050405020304" pitchFamily="18" charset="0"/>
              <a:cs typeface="Times New Roman" panose="02020603050405020304" pitchFamily="18" charset="0"/>
            </a:rPr>
            <a:t>的增加</a:t>
          </a:r>
        </a:p>
      </dsp:txBody>
      <dsp:txXfrm>
        <a:off x="5095034" y="2920259"/>
        <a:ext cx="2794842" cy="78991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23048-64E8-48F8-AEE4-3C93F0610AB3}">
      <dsp:nvSpPr>
        <dsp:cNvPr id="0" name=""/>
        <dsp:cNvSpPr/>
      </dsp:nvSpPr>
      <dsp:spPr>
        <a:xfrm>
          <a:off x="85059" y="1448707"/>
          <a:ext cx="1676490" cy="838245"/>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rPr>
            <a:t>两种技术</a:t>
          </a:r>
        </a:p>
      </dsp:txBody>
      <dsp:txXfrm>
        <a:off x="109610" y="1473258"/>
        <a:ext cx="1627388" cy="789143"/>
      </dsp:txXfrm>
    </dsp:sp>
    <dsp:sp modelId="{BD229E97-E188-4E07-AC7E-E54FD716A395}">
      <dsp:nvSpPr>
        <dsp:cNvPr id="0" name=""/>
        <dsp:cNvSpPr/>
      </dsp:nvSpPr>
      <dsp:spPr>
        <a:xfrm rot="18289469">
          <a:off x="1509701" y="1365644"/>
          <a:ext cx="1174291" cy="40390"/>
        </a:xfrm>
        <a:custGeom>
          <a:avLst/>
          <a:gdLst/>
          <a:ahLst/>
          <a:cxnLst/>
          <a:rect l="0" t="0" r="0" b="0"/>
          <a:pathLst>
            <a:path>
              <a:moveTo>
                <a:pt x="0" y="20195"/>
              </a:moveTo>
              <a:lnTo>
                <a:pt x="1174291"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dsp:txBody>
      <dsp:txXfrm>
        <a:off x="2067490" y="1356482"/>
        <a:ext cx="58714" cy="58714"/>
      </dsp:txXfrm>
    </dsp:sp>
    <dsp:sp modelId="{6407BCFB-7FAB-4A92-8369-47008ECC96DF}">
      <dsp:nvSpPr>
        <dsp:cNvPr id="0" name=""/>
        <dsp:cNvSpPr/>
      </dsp:nvSpPr>
      <dsp:spPr>
        <a:xfrm>
          <a:off x="2432145" y="484726"/>
          <a:ext cx="1676490" cy="83824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rgbClr val="FF69FF"/>
              </a:solidFill>
              <a:latin typeface="Times New Roman" panose="02020603050405020304" pitchFamily="18" charset="0"/>
              <a:cs typeface="Times New Roman" panose="02020603050405020304" pitchFamily="18" charset="0"/>
            </a:rPr>
            <a:t>(1)</a:t>
          </a:r>
          <a:r>
            <a:rPr lang="zh-CN" altLang="en-US" sz="2000" b="1" kern="1200" dirty="0">
              <a:solidFill>
                <a:srgbClr val="FF69FF"/>
              </a:solidFill>
              <a:latin typeface="Times New Roman" panose="02020603050405020304" pitchFamily="18" charset="0"/>
              <a:cs typeface="Times New Roman" panose="02020603050405020304" pitchFamily="18" charset="0"/>
            </a:rPr>
            <a:t>资源平滑</a:t>
          </a:r>
          <a:endParaRPr lang="zh-CN" altLang="en-US" sz="2000" kern="1200" dirty="0">
            <a:solidFill>
              <a:srgbClr val="FF69FF"/>
            </a:solidFill>
          </a:endParaRPr>
        </a:p>
      </dsp:txBody>
      <dsp:txXfrm>
        <a:off x="2456696" y="509277"/>
        <a:ext cx="1627388" cy="789143"/>
      </dsp:txXfrm>
    </dsp:sp>
    <dsp:sp modelId="{4479A842-F3FD-4AFD-A92E-62EB16768915}">
      <dsp:nvSpPr>
        <dsp:cNvPr id="0" name=""/>
        <dsp:cNvSpPr/>
      </dsp:nvSpPr>
      <dsp:spPr>
        <a:xfrm rot="19457599">
          <a:off x="4031012" y="642658"/>
          <a:ext cx="825841" cy="40390"/>
        </a:xfrm>
        <a:custGeom>
          <a:avLst/>
          <a:gdLst/>
          <a:ahLst/>
          <a:cxnLst/>
          <a:rect l="0" t="0" r="0" b="0"/>
          <a:pathLst>
            <a:path>
              <a:moveTo>
                <a:pt x="0" y="20195"/>
              </a:moveTo>
              <a:lnTo>
                <a:pt x="8258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dsp:txBody>
      <dsp:txXfrm>
        <a:off x="4423287" y="642207"/>
        <a:ext cx="41292" cy="41292"/>
      </dsp:txXfrm>
    </dsp:sp>
    <dsp:sp modelId="{748E26AE-A8B7-4BFC-8BC9-E14B2D45AD4A}">
      <dsp:nvSpPr>
        <dsp:cNvPr id="0" name=""/>
        <dsp:cNvSpPr/>
      </dsp:nvSpPr>
      <dsp:spPr>
        <a:xfrm>
          <a:off x="4779231" y="2735"/>
          <a:ext cx="4176002" cy="838245"/>
        </a:xfrm>
        <a:prstGeom prst="roundRect">
          <a:avLst>
            <a:gd name="adj" fmla="val 10000"/>
          </a:avLst>
        </a:prstGeom>
        <a:solidFill>
          <a:srgbClr val="DEF8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只在总浮动时间内调整活动的日期，</a:t>
          </a:r>
          <a:r>
            <a:rPr lang="zh-CN" altLang="en-US" sz="2000" b="1" kern="1200" dirty="0">
              <a:solidFill>
                <a:srgbClr val="FFC000"/>
              </a:solidFill>
              <a:latin typeface="Times New Roman" panose="02020603050405020304" pitchFamily="18" charset="0"/>
              <a:ea typeface="微软雅黑"/>
              <a:cs typeface="Times New Roman" panose="02020603050405020304" pitchFamily="18" charset="0"/>
            </a:rPr>
            <a:t>只调整非关键活动</a:t>
          </a:r>
        </a:p>
      </dsp:txBody>
      <dsp:txXfrm>
        <a:off x="4803782" y="27286"/>
        <a:ext cx="4126900" cy="789143"/>
      </dsp:txXfrm>
    </dsp:sp>
    <dsp:sp modelId="{138D0E25-CF1E-4F8B-9F5C-208135A468F5}">
      <dsp:nvSpPr>
        <dsp:cNvPr id="0" name=""/>
        <dsp:cNvSpPr/>
      </dsp:nvSpPr>
      <dsp:spPr>
        <a:xfrm rot="2142401">
          <a:off x="4031012" y="1124649"/>
          <a:ext cx="825841" cy="40390"/>
        </a:xfrm>
        <a:custGeom>
          <a:avLst/>
          <a:gdLst/>
          <a:ahLst/>
          <a:cxnLst/>
          <a:rect l="0" t="0" r="0" b="0"/>
          <a:pathLst>
            <a:path>
              <a:moveTo>
                <a:pt x="0" y="20195"/>
              </a:moveTo>
              <a:lnTo>
                <a:pt x="8258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dsp:txBody>
      <dsp:txXfrm>
        <a:off x="4423287" y="1124198"/>
        <a:ext cx="41292" cy="41292"/>
      </dsp:txXfrm>
    </dsp:sp>
    <dsp:sp modelId="{D6CB1D9A-71D2-4500-BE04-4213BA1853CD}">
      <dsp:nvSpPr>
        <dsp:cNvPr id="0" name=""/>
        <dsp:cNvSpPr/>
      </dsp:nvSpPr>
      <dsp:spPr>
        <a:xfrm>
          <a:off x="4779231" y="966717"/>
          <a:ext cx="4176002" cy="838245"/>
        </a:xfrm>
        <a:prstGeom prst="roundRect">
          <a:avLst>
            <a:gd name="adj" fmla="val 10000"/>
          </a:avLst>
        </a:prstGeom>
        <a:solidFill>
          <a:srgbClr val="DEF8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chemeClr val="tx1"/>
              </a:solidFill>
              <a:latin typeface="Times New Roman" panose="02020603050405020304" pitchFamily="18" charset="0"/>
              <a:cs typeface="Times New Roman" panose="02020603050405020304" pitchFamily="18" charset="0"/>
            </a:rPr>
            <a:t>不改变项目关键路径，</a:t>
          </a:r>
          <a:endParaRPr lang="en-US" altLang="zh-CN" sz="2000" b="1" kern="1200" dirty="0">
            <a:solidFill>
              <a:schemeClr val="tx1"/>
            </a:solidFill>
            <a:latin typeface="Times New Roman" panose="02020603050405020304" pitchFamily="18" charset="0"/>
            <a:cs typeface="Times New Roman" panose="02020603050405020304" pitchFamily="18" charset="0"/>
          </a:endParaRPr>
        </a:p>
        <a:p>
          <a:pPr marL="0" lvl="0" indent="0" algn="ctr" defTabSz="889000">
            <a:lnSpc>
              <a:spcPct val="100000"/>
            </a:lnSpc>
            <a:spcBef>
              <a:spcPct val="0"/>
            </a:spcBef>
            <a:spcAft>
              <a:spcPts val="0"/>
            </a:spcAft>
            <a:buNone/>
          </a:pPr>
          <a:r>
            <a:rPr lang="zh-CN" altLang="en-US" sz="2000" b="1" kern="1200" dirty="0">
              <a:solidFill>
                <a:schemeClr val="tx1"/>
              </a:solidFill>
              <a:latin typeface="Times New Roman" panose="02020603050405020304" pitchFamily="18" charset="0"/>
              <a:cs typeface="Times New Roman" panose="02020603050405020304" pitchFamily="18" charset="0"/>
            </a:rPr>
            <a:t>完工日期也不会延迟</a:t>
          </a:r>
          <a:endParaRPr lang="en-US" altLang="zh-CN" sz="2000" b="1" kern="1200" dirty="0">
            <a:solidFill>
              <a:schemeClr val="tx1"/>
            </a:solidFill>
            <a:latin typeface="Times New Roman" panose="02020603050405020304" pitchFamily="18" charset="0"/>
            <a:cs typeface="Times New Roman" panose="02020603050405020304" pitchFamily="18" charset="0"/>
          </a:endParaRPr>
        </a:p>
      </dsp:txBody>
      <dsp:txXfrm>
        <a:off x="4803782" y="991268"/>
        <a:ext cx="4126900" cy="789143"/>
      </dsp:txXfrm>
    </dsp:sp>
    <dsp:sp modelId="{284DDA50-1BCC-41F3-A584-41436B07C5CF}">
      <dsp:nvSpPr>
        <dsp:cNvPr id="0" name=""/>
        <dsp:cNvSpPr/>
      </dsp:nvSpPr>
      <dsp:spPr>
        <a:xfrm rot="3310531">
          <a:off x="1509701" y="2329626"/>
          <a:ext cx="1174291" cy="40390"/>
        </a:xfrm>
        <a:custGeom>
          <a:avLst/>
          <a:gdLst/>
          <a:ahLst/>
          <a:cxnLst/>
          <a:rect l="0" t="0" r="0" b="0"/>
          <a:pathLst>
            <a:path>
              <a:moveTo>
                <a:pt x="0" y="20195"/>
              </a:moveTo>
              <a:lnTo>
                <a:pt x="1174291"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dsp:txBody>
      <dsp:txXfrm>
        <a:off x="2067490" y="2320464"/>
        <a:ext cx="58714" cy="58714"/>
      </dsp:txXfrm>
    </dsp:sp>
    <dsp:sp modelId="{119198A0-7FCF-4ED8-92A4-32BCD0DEA630}">
      <dsp:nvSpPr>
        <dsp:cNvPr id="0" name=""/>
        <dsp:cNvSpPr/>
      </dsp:nvSpPr>
      <dsp:spPr>
        <a:xfrm>
          <a:off x="2432145" y="2412689"/>
          <a:ext cx="1676490" cy="838245"/>
        </a:xfrm>
        <a:prstGeom prst="roundRect">
          <a:avLst>
            <a:gd name="adj" fmla="val 10000"/>
          </a:avLst>
        </a:prstGeom>
        <a:solidFill>
          <a:srgbClr val="CAE3FE"/>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rgbClr val="FF69FF"/>
              </a:solidFill>
              <a:latin typeface="Times New Roman" panose="02020603050405020304" pitchFamily="18" charset="0"/>
              <a:cs typeface="Times New Roman" panose="02020603050405020304" pitchFamily="18" charset="0"/>
            </a:rPr>
            <a:t>(2)</a:t>
          </a:r>
          <a:r>
            <a:rPr lang="zh-CN" altLang="en-US" sz="2000" b="1" kern="1200" dirty="0">
              <a:solidFill>
                <a:srgbClr val="FF69FF"/>
              </a:solidFill>
              <a:latin typeface="Times New Roman" panose="02020603050405020304" pitchFamily="18" charset="0"/>
              <a:cs typeface="Times New Roman" panose="02020603050405020304" pitchFamily="18" charset="0"/>
            </a:rPr>
            <a:t>资源平衡</a:t>
          </a:r>
        </a:p>
      </dsp:txBody>
      <dsp:txXfrm>
        <a:off x="2456696" y="2437240"/>
        <a:ext cx="1627388" cy="789143"/>
      </dsp:txXfrm>
    </dsp:sp>
    <dsp:sp modelId="{FFAE93E4-17A1-410D-9D6B-1E5495F680A6}">
      <dsp:nvSpPr>
        <dsp:cNvPr id="0" name=""/>
        <dsp:cNvSpPr/>
      </dsp:nvSpPr>
      <dsp:spPr>
        <a:xfrm rot="19457599">
          <a:off x="4031012" y="2570621"/>
          <a:ext cx="825841" cy="40390"/>
        </a:xfrm>
        <a:custGeom>
          <a:avLst/>
          <a:gdLst/>
          <a:ahLst/>
          <a:cxnLst/>
          <a:rect l="0" t="0" r="0" b="0"/>
          <a:pathLst>
            <a:path>
              <a:moveTo>
                <a:pt x="0" y="20195"/>
              </a:moveTo>
              <a:lnTo>
                <a:pt x="8258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dsp:txBody>
      <dsp:txXfrm>
        <a:off x="4423287" y="2570170"/>
        <a:ext cx="41292" cy="41292"/>
      </dsp:txXfrm>
    </dsp:sp>
    <dsp:sp modelId="{E3B490F8-12E8-4A28-BDF7-4F86831613FD}">
      <dsp:nvSpPr>
        <dsp:cNvPr id="0" name=""/>
        <dsp:cNvSpPr/>
      </dsp:nvSpPr>
      <dsp:spPr>
        <a:xfrm>
          <a:off x="4779231" y="1930698"/>
          <a:ext cx="4176002" cy="83824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根据资源制约调整活动的日期，</a:t>
          </a:r>
          <a:endParaRPr lang="en-US" altLang="zh-CN" sz="2000" b="1" kern="1200" dirty="0">
            <a:solidFill>
              <a:prstClr val="black"/>
            </a:solidFill>
            <a:latin typeface="Times New Roman" panose="02020603050405020304" pitchFamily="18" charset="0"/>
            <a:ea typeface="微软雅黑"/>
            <a:cs typeface="Times New Roman" panose="02020603050405020304" pitchFamily="18" charset="0"/>
            <a:sym typeface="Wingdings" panose="05000000000000000000" pitchFamily="2" charset="2"/>
          </a:endParaRPr>
        </a:p>
        <a:p>
          <a:pPr marL="0" lvl="0" indent="0" algn="ctr" defTabSz="889000">
            <a:lnSpc>
              <a:spcPct val="100000"/>
            </a:lnSpc>
            <a:spcBef>
              <a:spcPct val="0"/>
            </a:spcBef>
            <a:spcAft>
              <a:spcPts val="0"/>
            </a:spcAft>
            <a:buNone/>
          </a:pPr>
          <a:r>
            <a:rPr lang="zh-CN" altLang="en-US" sz="2000" b="1" kern="1200" dirty="0">
              <a:solidFill>
                <a:srgbClr val="FFC000"/>
              </a:solidFill>
              <a:latin typeface="Times New Roman" panose="02020603050405020304" pitchFamily="18" charset="0"/>
              <a:ea typeface="微软雅黑"/>
              <a:cs typeface="Times New Roman" panose="02020603050405020304" pitchFamily="18" charset="0"/>
            </a:rPr>
            <a:t>消除资源冲突</a:t>
          </a:r>
          <a:endParaRPr lang="en-US" altLang="zh-CN" sz="2000" b="1" kern="1200" dirty="0">
            <a:solidFill>
              <a:srgbClr val="FFC000"/>
            </a:solidFill>
            <a:latin typeface="Times New Roman" panose="02020603050405020304" pitchFamily="18" charset="0"/>
            <a:ea typeface="微软雅黑"/>
            <a:cs typeface="Times New Roman" panose="02020603050405020304" pitchFamily="18" charset="0"/>
          </a:endParaRPr>
        </a:p>
      </dsp:txBody>
      <dsp:txXfrm>
        <a:off x="4803782" y="1955249"/>
        <a:ext cx="4126900" cy="789143"/>
      </dsp:txXfrm>
    </dsp:sp>
    <dsp:sp modelId="{D69E318D-F488-40C3-B3A4-4331DBAF474C}">
      <dsp:nvSpPr>
        <dsp:cNvPr id="0" name=""/>
        <dsp:cNvSpPr/>
      </dsp:nvSpPr>
      <dsp:spPr>
        <a:xfrm rot="2142401">
          <a:off x="4031012" y="3052612"/>
          <a:ext cx="825841" cy="40390"/>
        </a:xfrm>
        <a:custGeom>
          <a:avLst/>
          <a:gdLst/>
          <a:ahLst/>
          <a:cxnLst/>
          <a:rect l="0" t="0" r="0" b="0"/>
          <a:pathLst>
            <a:path>
              <a:moveTo>
                <a:pt x="0" y="20195"/>
              </a:moveTo>
              <a:lnTo>
                <a:pt x="8258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endParaRPr>
        </a:p>
      </dsp:txBody>
      <dsp:txXfrm>
        <a:off x="4423287" y="3052161"/>
        <a:ext cx="41292" cy="41292"/>
      </dsp:txXfrm>
    </dsp:sp>
    <dsp:sp modelId="{54CB6CE8-31E1-4AF4-80BD-61205F9F4A38}">
      <dsp:nvSpPr>
        <dsp:cNvPr id="0" name=""/>
        <dsp:cNvSpPr/>
      </dsp:nvSpPr>
      <dsp:spPr>
        <a:xfrm>
          <a:off x="4779231" y="2894680"/>
          <a:ext cx="4176002" cy="83824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往往导致关键路径延长</a:t>
          </a:r>
          <a:endParaRPr lang="en-US" altLang="zh-CN" sz="2000" b="1" kern="1200" dirty="0">
            <a:solidFill>
              <a:prstClr val="black"/>
            </a:solidFill>
            <a:latin typeface="Times New Roman" panose="02020603050405020304" pitchFamily="18" charset="0"/>
            <a:ea typeface="微软雅黑"/>
            <a:cs typeface="Times New Roman" panose="02020603050405020304" pitchFamily="18" charset="0"/>
          </a:endParaRPr>
        </a:p>
        <a:p>
          <a:pPr marL="0" lvl="0" indent="0" algn="ctr" defTabSz="889000">
            <a:lnSpc>
              <a:spcPct val="100000"/>
            </a:lnSpc>
            <a:spcBef>
              <a:spcPct val="0"/>
            </a:spcBef>
            <a:spcAft>
              <a:spcPts val="0"/>
            </a:spcAft>
            <a:buNone/>
          </a:pPr>
          <a:r>
            <a:rPr lang="zh-CN" altLang="en-US" sz="2000" b="1" kern="1200" dirty="0">
              <a:solidFill>
                <a:prstClr val="black"/>
              </a:solidFill>
              <a:latin typeface="Times New Roman" panose="02020603050405020304" pitchFamily="18" charset="0"/>
              <a:ea typeface="微软雅黑"/>
              <a:cs typeface="Times New Roman" panose="02020603050405020304" pitchFamily="18" charset="0"/>
            </a:rPr>
            <a:t>完工日期也可能延迟</a:t>
          </a:r>
          <a:endParaRPr lang="en-US" altLang="zh-CN" sz="2000" b="1" kern="1200" dirty="0">
            <a:solidFill>
              <a:prstClr val="black"/>
            </a:solidFill>
            <a:latin typeface="Times New Roman" panose="02020603050405020304" pitchFamily="18" charset="0"/>
            <a:ea typeface="微软雅黑"/>
            <a:cs typeface="Times New Roman" panose="02020603050405020304" pitchFamily="18" charset="0"/>
          </a:endParaRPr>
        </a:p>
      </dsp:txBody>
      <dsp:txXfrm>
        <a:off x="4803782" y="2919231"/>
        <a:ext cx="4126900" cy="7891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169" y="135024"/>
          <a:ext cx="2417060" cy="311075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项目进度网络图</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活动持续时间</a:t>
          </a:r>
          <a:endParaRPr lang="en-US" altLang="zh-CN" sz="1800" kern="1200" dirty="0">
            <a:solidFill>
              <a:prstClr val="white"/>
            </a:solidFill>
            <a:latin typeface="Franklin Gothic Medium"/>
            <a:ea typeface="微软雅黑"/>
            <a:cs typeface="+mn-cs"/>
          </a:endParaRPr>
        </a:p>
      </dsp:txBody>
      <dsp:txXfrm>
        <a:off x="77962" y="205817"/>
        <a:ext cx="2275474" cy="2969166"/>
      </dsp:txXfrm>
    </dsp:sp>
    <dsp:sp modelId="{14652B25-4626-446B-9772-CF707F7DD993}">
      <dsp:nvSpPr>
        <dsp:cNvPr id="0" name=""/>
        <dsp:cNvSpPr/>
      </dsp:nvSpPr>
      <dsp:spPr>
        <a:xfrm>
          <a:off x="2623187" y="1443693"/>
          <a:ext cx="421790" cy="49341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3187" y="1542376"/>
        <a:ext cx="295253" cy="296049"/>
      </dsp:txXfrm>
    </dsp:sp>
    <dsp:sp modelId="{C8D7C99F-054B-458A-BA78-5C1A22ACEBC6}">
      <dsp:nvSpPr>
        <dsp:cNvPr id="0" name=""/>
        <dsp:cNvSpPr/>
      </dsp:nvSpPr>
      <dsp:spPr>
        <a:xfrm>
          <a:off x="3220061" y="135024"/>
          <a:ext cx="2515166" cy="311075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关键路径法</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t>进度压缩</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资源优化</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关键链法</a:t>
          </a:r>
          <a:endParaRPr lang="zh-CN" altLang="zh-CN" sz="1800" kern="1200" dirty="0">
            <a:solidFill>
              <a:prstClr val="white"/>
            </a:solidFill>
            <a:latin typeface="Franklin Gothic Medium"/>
            <a:ea typeface="微软雅黑"/>
            <a:cs typeface="+mn-cs"/>
          </a:endParaRPr>
        </a:p>
      </dsp:txBody>
      <dsp:txXfrm>
        <a:off x="3293728" y="208691"/>
        <a:ext cx="2367832" cy="2963418"/>
      </dsp:txXfrm>
    </dsp:sp>
    <dsp:sp modelId="{464DA894-C465-4F92-9ED2-46AEB669D8E1}">
      <dsp:nvSpPr>
        <dsp:cNvPr id="0" name=""/>
        <dsp:cNvSpPr/>
      </dsp:nvSpPr>
      <dsp:spPr>
        <a:xfrm>
          <a:off x="5934185" y="1443693"/>
          <a:ext cx="421790" cy="49341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4185" y="1542376"/>
        <a:ext cx="295253" cy="296049"/>
      </dsp:txXfrm>
    </dsp:sp>
    <dsp:sp modelId="{642BD169-43AF-4664-BFC7-EF3BDBC7605C}">
      <dsp:nvSpPr>
        <dsp:cNvPr id="0" name=""/>
        <dsp:cNvSpPr/>
      </dsp:nvSpPr>
      <dsp:spPr>
        <a:xfrm>
          <a:off x="6531059" y="135024"/>
          <a:ext cx="2318755" cy="311075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b="1" kern="1200" dirty="0">
              <a:solidFill>
                <a:srgbClr val="FFC000"/>
              </a:solidFill>
              <a:latin typeface="Franklin Gothic Medium"/>
              <a:ea typeface="微软雅黑"/>
              <a:cs typeface="+mn-cs"/>
            </a:rPr>
            <a:t>1</a:t>
          </a:r>
          <a:r>
            <a:rPr lang="zh-CN" altLang="zh-CN" sz="2000" b="1" kern="1200" dirty="0">
              <a:solidFill>
                <a:srgbClr val="FFC000"/>
              </a:solidFill>
              <a:latin typeface="Franklin Gothic Medium"/>
              <a:ea typeface="微软雅黑"/>
              <a:cs typeface="+mn-cs"/>
            </a:rPr>
            <a:t>、</a:t>
          </a:r>
          <a:r>
            <a:rPr lang="zh-CN" altLang="en-US" sz="2000" b="1" kern="1200" dirty="0">
              <a:solidFill>
                <a:srgbClr val="FFC000"/>
              </a:solidFill>
            </a:rPr>
            <a:t>项目进度计划</a:t>
          </a:r>
          <a:endParaRPr lang="en-US" altLang="zh-CN" sz="2000" b="1" kern="1200" dirty="0">
            <a:solidFill>
              <a:srgbClr val="FFC000"/>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进度基准</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3</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进度数据</a:t>
          </a:r>
          <a:endParaRPr lang="en-US" altLang="zh-CN" sz="2000" kern="1200" dirty="0"/>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4</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项目日历</a:t>
          </a:r>
          <a:endParaRPr lang="zh-CN" altLang="en-US" sz="2000" kern="1200" dirty="0"/>
        </a:p>
      </dsp:txBody>
      <dsp:txXfrm>
        <a:off x="6598973" y="202938"/>
        <a:ext cx="2182927" cy="297492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169" y="135024"/>
          <a:ext cx="2417060" cy="311075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项目进度网络图</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活动持续时间</a:t>
          </a:r>
          <a:endParaRPr lang="en-US" altLang="zh-CN" sz="1800" kern="1200" dirty="0">
            <a:solidFill>
              <a:prstClr val="white"/>
            </a:solidFill>
            <a:latin typeface="Franklin Gothic Medium"/>
            <a:ea typeface="微软雅黑"/>
            <a:cs typeface="+mn-cs"/>
          </a:endParaRPr>
        </a:p>
      </dsp:txBody>
      <dsp:txXfrm>
        <a:off x="77962" y="205817"/>
        <a:ext cx="2275474" cy="2969166"/>
      </dsp:txXfrm>
    </dsp:sp>
    <dsp:sp modelId="{14652B25-4626-446B-9772-CF707F7DD993}">
      <dsp:nvSpPr>
        <dsp:cNvPr id="0" name=""/>
        <dsp:cNvSpPr/>
      </dsp:nvSpPr>
      <dsp:spPr>
        <a:xfrm>
          <a:off x="2623187" y="1443693"/>
          <a:ext cx="421790" cy="49341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3187" y="1542376"/>
        <a:ext cx="295253" cy="296049"/>
      </dsp:txXfrm>
    </dsp:sp>
    <dsp:sp modelId="{C8D7C99F-054B-458A-BA78-5C1A22ACEBC6}">
      <dsp:nvSpPr>
        <dsp:cNvPr id="0" name=""/>
        <dsp:cNvSpPr/>
      </dsp:nvSpPr>
      <dsp:spPr>
        <a:xfrm>
          <a:off x="3220061" y="135024"/>
          <a:ext cx="2515166" cy="311075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关键路径法</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关键链法</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t>进度压缩</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t>资源优化</a:t>
          </a:r>
          <a:endParaRPr lang="zh-CN" altLang="zh-CN" sz="1800" kern="1200" dirty="0">
            <a:solidFill>
              <a:prstClr val="white"/>
            </a:solidFill>
            <a:latin typeface="Franklin Gothic Medium"/>
            <a:ea typeface="微软雅黑"/>
            <a:cs typeface="+mn-cs"/>
          </a:endParaRPr>
        </a:p>
      </dsp:txBody>
      <dsp:txXfrm>
        <a:off x="3293728" y="208691"/>
        <a:ext cx="2367832" cy="2963418"/>
      </dsp:txXfrm>
    </dsp:sp>
    <dsp:sp modelId="{464DA894-C465-4F92-9ED2-46AEB669D8E1}">
      <dsp:nvSpPr>
        <dsp:cNvPr id="0" name=""/>
        <dsp:cNvSpPr/>
      </dsp:nvSpPr>
      <dsp:spPr>
        <a:xfrm>
          <a:off x="5934185" y="1443693"/>
          <a:ext cx="421790" cy="49341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4185" y="1542376"/>
        <a:ext cx="295253" cy="296049"/>
      </dsp:txXfrm>
    </dsp:sp>
    <dsp:sp modelId="{642BD169-43AF-4664-BFC7-EF3BDBC7605C}">
      <dsp:nvSpPr>
        <dsp:cNvPr id="0" name=""/>
        <dsp:cNvSpPr/>
      </dsp:nvSpPr>
      <dsp:spPr>
        <a:xfrm>
          <a:off x="6531059" y="135024"/>
          <a:ext cx="2318755" cy="311075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t>项目进度计划</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进度基准</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3</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进度数据</a:t>
          </a:r>
          <a:endParaRPr lang="en-US" altLang="zh-CN" sz="2000" kern="1200" dirty="0"/>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4</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项目日历</a:t>
          </a:r>
          <a:endParaRPr lang="zh-CN" altLang="en-US" sz="2000" kern="1200" dirty="0"/>
        </a:p>
      </dsp:txBody>
      <dsp:txXfrm>
        <a:off x="6598973" y="202938"/>
        <a:ext cx="2182927" cy="29749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972BE-CB7D-4CF4-9A4B-FA3F362C0EA8}">
      <dsp:nvSpPr>
        <dsp:cNvPr id="0" name=""/>
        <dsp:cNvSpPr/>
      </dsp:nvSpPr>
      <dsp:spPr>
        <a:xfrm>
          <a:off x="744"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 </a:t>
          </a:r>
          <a:r>
            <a:rPr lang="zh-CN" altLang="en-US" sz="2600" kern="1200" dirty="0"/>
            <a:t>基础功能</a:t>
          </a:r>
        </a:p>
      </dsp:txBody>
      <dsp:txXfrm>
        <a:off x="744" y="0"/>
        <a:ext cx="1934765" cy="1219200"/>
      </dsp:txXfrm>
    </dsp:sp>
    <dsp:sp modelId="{C6ED3858-403D-4A76-8442-0CC4A3F7C420}">
      <dsp:nvSpPr>
        <dsp:cNvPr id="0" name=""/>
        <dsp:cNvSpPr/>
      </dsp:nvSpPr>
      <dsp:spPr>
        <a:xfrm>
          <a:off x="194220" y="1220390"/>
          <a:ext cx="1547812" cy="1225351"/>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1.1 </a:t>
          </a:r>
          <a:r>
            <a:rPr lang="zh-CN" altLang="en-US" sz="1900" kern="1200" dirty="0"/>
            <a:t>注册账户</a:t>
          </a:r>
        </a:p>
      </dsp:txBody>
      <dsp:txXfrm>
        <a:off x="230109" y="1256279"/>
        <a:ext cx="1476034" cy="1153573"/>
      </dsp:txXfrm>
    </dsp:sp>
    <dsp:sp modelId="{92E8A0A4-3CE4-4F33-9924-83B628D514D0}">
      <dsp:nvSpPr>
        <dsp:cNvPr id="0" name=""/>
        <dsp:cNvSpPr/>
      </dsp:nvSpPr>
      <dsp:spPr>
        <a:xfrm>
          <a:off x="194220" y="2634257"/>
          <a:ext cx="1547812" cy="1225351"/>
        </a:xfrm>
        <a:prstGeom prst="roundRect">
          <a:avLst>
            <a:gd name="adj" fmla="val 10000"/>
          </a:avLst>
        </a:prstGeom>
        <a:solidFill>
          <a:schemeClr val="accent4">
            <a:hueOff val="-143962"/>
            <a:satOff val="-110"/>
            <a:lumOff val="18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1.2 </a:t>
          </a:r>
          <a:r>
            <a:rPr lang="zh-CN" altLang="en-US" sz="1900" kern="1200" dirty="0"/>
            <a:t>添加好友</a:t>
          </a:r>
        </a:p>
      </dsp:txBody>
      <dsp:txXfrm>
        <a:off x="230109" y="2670146"/>
        <a:ext cx="1476034" cy="1153573"/>
      </dsp:txXfrm>
    </dsp:sp>
    <dsp:sp modelId="{BE8DE7D7-AF0A-4204-A493-55E62F5AE8A4}">
      <dsp:nvSpPr>
        <dsp:cNvPr id="0" name=""/>
        <dsp:cNvSpPr/>
      </dsp:nvSpPr>
      <dsp:spPr>
        <a:xfrm>
          <a:off x="2080617"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2. </a:t>
          </a:r>
          <a:r>
            <a:rPr lang="zh-CN" altLang="en-US" sz="2600" kern="1200" dirty="0"/>
            <a:t>聊天</a:t>
          </a:r>
        </a:p>
      </dsp:txBody>
      <dsp:txXfrm>
        <a:off x="2080617" y="0"/>
        <a:ext cx="1934765" cy="1219200"/>
      </dsp:txXfrm>
    </dsp:sp>
    <dsp:sp modelId="{ED71E14C-CE85-40BE-AC0A-3AC8D88AF572}">
      <dsp:nvSpPr>
        <dsp:cNvPr id="0" name=""/>
        <dsp:cNvSpPr/>
      </dsp:nvSpPr>
      <dsp:spPr>
        <a:xfrm>
          <a:off x="2274093" y="1219547"/>
          <a:ext cx="1547812" cy="798413"/>
        </a:xfrm>
        <a:prstGeom prst="roundRect">
          <a:avLst>
            <a:gd name="adj" fmla="val 10000"/>
          </a:avLst>
        </a:prstGeom>
        <a:solidFill>
          <a:schemeClr val="accent4">
            <a:hueOff val="-287923"/>
            <a:satOff val="-221"/>
            <a:lumOff val="379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2.1 </a:t>
          </a:r>
          <a:r>
            <a:rPr lang="zh-CN" altLang="en-US" sz="1900" kern="1200" dirty="0"/>
            <a:t>文字聊天</a:t>
          </a:r>
        </a:p>
      </dsp:txBody>
      <dsp:txXfrm>
        <a:off x="2297478" y="1242932"/>
        <a:ext cx="1501042" cy="751643"/>
      </dsp:txXfrm>
    </dsp:sp>
    <dsp:sp modelId="{AB5CB138-C3DF-41E5-BBFC-A3F0B2D92E68}">
      <dsp:nvSpPr>
        <dsp:cNvPr id="0" name=""/>
        <dsp:cNvSpPr/>
      </dsp:nvSpPr>
      <dsp:spPr>
        <a:xfrm>
          <a:off x="2274093" y="2140793"/>
          <a:ext cx="1547812" cy="798413"/>
        </a:xfrm>
        <a:prstGeom prst="roundRect">
          <a:avLst>
            <a:gd name="adj" fmla="val 10000"/>
          </a:avLst>
        </a:prstGeom>
        <a:solidFill>
          <a:schemeClr val="accent4">
            <a:hueOff val="-431885"/>
            <a:satOff val="-331"/>
            <a:lumOff val="568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2.2 </a:t>
          </a:r>
          <a:r>
            <a:rPr lang="zh-CN" altLang="en-US" sz="1900" kern="1200" dirty="0"/>
            <a:t>语音聊天</a:t>
          </a:r>
        </a:p>
      </dsp:txBody>
      <dsp:txXfrm>
        <a:off x="2297478" y="2164178"/>
        <a:ext cx="1501042" cy="751643"/>
      </dsp:txXfrm>
    </dsp:sp>
    <dsp:sp modelId="{695CD962-D05F-4C57-93CC-3DB00432FF2C}">
      <dsp:nvSpPr>
        <dsp:cNvPr id="0" name=""/>
        <dsp:cNvSpPr/>
      </dsp:nvSpPr>
      <dsp:spPr>
        <a:xfrm>
          <a:off x="2274093" y="3062039"/>
          <a:ext cx="1547812" cy="798413"/>
        </a:xfrm>
        <a:prstGeom prst="roundRect">
          <a:avLst>
            <a:gd name="adj" fmla="val 10000"/>
          </a:avLst>
        </a:prstGeom>
        <a:solidFill>
          <a:schemeClr val="accent4">
            <a:hueOff val="-575847"/>
            <a:satOff val="-441"/>
            <a:lumOff val="75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2.3 </a:t>
          </a:r>
          <a:r>
            <a:rPr lang="zh-CN" altLang="en-US" sz="1900" kern="1200" dirty="0"/>
            <a:t>表情包</a:t>
          </a:r>
        </a:p>
      </dsp:txBody>
      <dsp:txXfrm>
        <a:off x="2297478" y="3085424"/>
        <a:ext cx="1501042" cy="751643"/>
      </dsp:txXfrm>
    </dsp:sp>
    <dsp:sp modelId="{4E7C82BF-82D1-4E81-A0BD-BFA57E218619}">
      <dsp:nvSpPr>
        <dsp:cNvPr id="0" name=""/>
        <dsp:cNvSpPr/>
      </dsp:nvSpPr>
      <dsp:spPr>
        <a:xfrm>
          <a:off x="4160490" y="0"/>
          <a:ext cx="1934765" cy="4064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3. </a:t>
          </a:r>
          <a:r>
            <a:rPr lang="zh-CN" altLang="en-US" sz="2600" kern="1200" dirty="0"/>
            <a:t>朋友圈</a:t>
          </a:r>
        </a:p>
      </dsp:txBody>
      <dsp:txXfrm>
        <a:off x="4160490" y="0"/>
        <a:ext cx="1934765" cy="1219200"/>
      </dsp:txXfrm>
    </dsp:sp>
    <dsp:sp modelId="{E1D4C015-4383-43FB-8371-572F9475D01D}">
      <dsp:nvSpPr>
        <dsp:cNvPr id="0" name=""/>
        <dsp:cNvSpPr/>
      </dsp:nvSpPr>
      <dsp:spPr>
        <a:xfrm>
          <a:off x="4353966" y="1220390"/>
          <a:ext cx="1547812" cy="1225351"/>
        </a:xfrm>
        <a:prstGeom prst="roundRect">
          <a:avLst>
            <a:gd name="adj" fmla="val 10000"/>
          </a:avLst>
        </a:prstGeom>
        <a:solidFill>
          <a:schemeClr val="accent4">
            <a:hueOff val="-719808"/>
            <a:satOff val="-552"/>
            <a:lumOff val="94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3.1 </a:t>
          </a:r>
          <a:r>
            <a:rPr lang="zh-CN" altLang="en-US" sz="1900" kern="1200" dirty="0"/>
            <a:t>发布动态</a:t>
          </a:r>
        </a:p>
      </dsp:txBody>
      <dsp:txXfrm>
        <a:off x="4389855" y="1256279"/>
        <a:ext cx="1476034" cy="1153573"/>
      </dsp:txXfrm>
    </dsp:sp>
    <dsp:sp modelId="{B49D6B10-A59F-4526-936B-8322D23012D7}">
      <dsp:nvSpPr>
        <dsp:cNvPr id="0" name=""/>
        <dsp:cNvSpPr/>
      </dsp:nvSpPr>
      <dsp:spPr>
        <a:xfrm>
          <a:off x="4353966" y="2634257"/>
          <a:ext cx="1547812" cy="1225351"/>
        </a:xfrm>
        <a:prstGeom prst="roundRect">
          <a:avLst>
            <a:gd name="adj" fmla="val 10000"/>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3.2 </a:t>
          </a:r>
          <a:r>
            <a:rPr lang="zh-CN" altLang="en-US" sz="1900" kern="1200" dirty="0"/>
            <a:t>查看动态</a:t>
          </a:r>
        </a:p>
      </dsp:txBody>
      <dsp:txXfrm>
        <a:off x="4389855" y="2670146"/>
        <a:ext cx="1476034" cy="115357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0414E-3702-4D10-99BA-44AF388723C6}">
      <dsp:nvSpPr>
        <dsp:cNvPr id="0" name=""/>
        <dsp:cNvSpPr/>
      </dsp:nvSpPr>
      <dsp:spPr>
        <a:xfrm>
          <a:off x="5357" y="354964"/>
          <a:ext cx="3202781" cy="128111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a:t>
          </a:r>
          <a:r>
            <a:rPr lang="en-US" altLang="zh-CN" sz="2000" b="1" kern="1200" dirty="0">
              <a:latin typeface="Times New Roman" panose="02020603050405020304" pitchFamily="18" charset="0"/>
              <a:cs typeface="Times New Roman" panose="02020603050405020304" pitchFamily="18" charset="0"/>
            </a:rPr>
            <a:t>1</a:t>
          </a:r>
          <a:r>
            <a:rPr lang="zh-CN" altLang="en-US" sz="2000" b="1" kern="1200" dirty="0">
              <a:latin typeface="Times New Roman" panose="02020603050405020304" pitchFamily="18" charset="0"/>
              <a:cs typeface="Times New Roman" panose="02020603050405020304" pitchFamily="18" charset="0"/>
            </a:rPr>
            <a:t>）发现计划的偏离</a:t>
          </a:r>
          <a:endParaRPr lang="zh-CN" altLang="en-US" sz="2000" kern="1200" dirty="0"/>
        </a:p>
      </dsp:txBody>
      <dsp:txXfrm>
        <a:off x="645913" y="354964"/>
        <a:ext cx="1921669" cy="1281112"/>
      </dsp:txXfrm>
    </dsp:sp>
    <dsp:sp modelId="{8E5437D9-E49A-4DB8-907E-F5198E4A93B4}">
      <dsp:nvSpPr>
        <dsp:cNvPr id="0" name=""/>
        <dsp:cNvSpPr/>
      </dsp:nvSpPr>
      <dsp:spPr>
        <a:xfrm>
          <a:off x="2887860" y="354964"/>
          <a:ext cx="3202781" cy="1281112"/>
        </a:xfrm>
        <a:prstGeom prst="chevron">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a:t>
          </a:r>
          <a:r>
            <a:rPr lang="en-US" altLang="zh-CN" sz="2000" b="1" kern="1200" dirty="0">
              <a:latin typeface="Times New Roman" panose="02020603050405020304" pitchFamily="18" charset="0"/>
              <a:cs typeface="Times New Roman" panose="02020603050405020304" pitchFamily="18" charset="0"/>
            </a:rPr>
            <a:t>2</a:t>
          </a:r>
          <a:r>
            <a:rPr lang="zh-CN" altLang="en-US" sz="2000" b="1" kern="1200" dirty="0">
              <a:latin typeface="Times New Roman" panose="02020603050405020304" pitchFamily="18" charset="0"/>
              <a:cs typeface="Times New Roman" panose="02020603050405020304" pitchFamily="18" charset="0"/>
            </a:rPr>
            <a:t>）及时采取纠正和预防措施</a:t>
          </a:r>
          <a:endParaRPr lang="en-US" altLang="zh-CN" sz="2000" b="1" kern="1200" dirty="0">
            <a:latin typeface="Times New Roman" panose="02020603050405020304" pitchFamily="18" charset="0"/>
            <a:cs typeface="Times New Roman" panose="02020603050405020304" pitchFamily="18" charset="0"/>
          </a:endParaRPr>
        </a:p>
      </dsp:txBody>
      <dsp:txXfrm>
        <a:off x="3528416" y="354964"/>
        <a:ext cx="1921669" cy="12811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847" y="150081"/>
          <a:ext cx="2419422" cy="30806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进度基准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项目日历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工作绩效信息</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项目管理计划</a:t>
          </a:r>
          <a:endParaRPr lang="en-US" altLang="zh-CN" sz="1800" kern="1200" dirty="0">
            <a:solidFill>
              <a:prstClr val="white"/>
            </a:solidFill>
            <a:latin typeface="Franklin Gothic Medium"/>
            <a:ea typeface="微软雅黑"/>
            <a:cs typeface="+mn-cs"/>
          </a:endParaRPr>
        </a:p>
      </dsp:txBody>
      <dsp:txXfrm>
        <a:off x="73709" y="220943"/>
        <a:ext cx="2277698" cy="2938914"/>
      </dsp:txXfrm>
    </dsp:sp>
    <dsp:sp modelId="{14652B25-4626-446B-9772-CF707F7DD993}">
      <dsp:nvSpPr>
        <dsp:cNvPr id="0" name=""/>
        <dsp:cNvSpPr/>
      </dsp:nvSpPr>
      <dsp:spPr>
        <a:xfrm>
          <a:off x="2621422" y="1443452"/>
          <a:ext cx="422203" cy="49389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422" y="1542231"/>
        <a:ext cx="295542" cy="296339"/>
      </dsp:txXfrm>
    </dsp:sp>
    <dsp:sp modelId="{C8D7C99F-054B-458A-BA78-5C1A22ACEBC6}">
      <dsp:nvSpPr>
        <dsp:cNvPr id="0" name=""/>
        <dsp:cNvSpPr/>
      </dsp:nvSpPr>
      <dsp:spPr>
        <a:xfrm>
          <a:off x="3218880" y="150081"/>
          <a:ext cx="2517624" cy="30806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分析</a:t>
          </a:r>
          <a:endParaRPr lang="en-US" altLang="zh-CN" sz="20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t>控制</a:t>
          </a:r>
          <a:endParaRPr lang="en-US" altLang="zh-CN" sz="2000" kern="1200" dirty="0">
            <a:solidFill>
              <a:prstClr val="white"/>
            </a:solidFill>
            <a:latin typeface="Franklin Gothic Medium"/>
            <a:ea typeface="微软雅黑"/>
            <a:cs typeface="+mn-cs"/>
          </a:endParaRPr>
        </a:p>
      </dsp:txBody>
      <dsp:txXfrm>
        <a:off x="3292619" y="223820"/>
        <a:ext cx="2370146" cy="2933160"/>
      </dsp:txXfrm>
    </dsp:sp>
    <dsp:sp modelId="{464DA894-C465-4F92-9ED2-46AEB669D8E1}">
      <dsp:nvSpPr>
        <dsp:cNvPr id="0" name=""/>
        <dsp:cNvSpPr/>
      </dsp:nvSpPr>
      <dsp:spPr>
        <a:xfrm>
          <a:off x="5935657" y="1443452"/>
          <a:ext cx="422203" cy="49389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5657" y="1542231"/>
        <a:ext cx="295542" cy="296339"/>
      </dsp:txXfrm>
    </dsp:sp>
    <dsp:sp modelId="{642BD169-43AF-4664-BFC7-EF3BDBC7605C}">
      <dsp:nvSpPr>
        <dsp:cNvPr id="0" name=""/>
        <dsp:cNvSpPr/>
      </dsp:nvSpPr>
      <dsp:spPr>
        <a:xfrm>
          <a:off x="6533114" y="150081"/>
          <a:ext cx="2321021" cy="30806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t>工作绩效信息</a:t>
          </a: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t>进度预测</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3</a:t>
          </a:r>
          <a:r>
            <a:rPr lang="zh-CN" altLang="zh-CN" sz="2000" kern="1200" dirty="0">
              <a:solidFill>
                <a:prstClr val="white"/>
              </a:solidFill>
              <a:latin typeface="Franklin Gothic Medium"/>
              <a:ea typeface="微软雅黑"/>
              <a:cs typeface="+mn-cs"/>
            </a:rPr>
            <a:t>、</a:t>
          </a:r>
          <a:r>
            <a:rPr lang="zh-CN" altLang="en-US" sz="2000" kern="1200" dirty="0"/>
            <a:t>变更请求</a:t>
          </a:r>
        </a:p>
      </dsp:txBody>
      <dsp:txXfrm>
        <a:off x="6601094" y="218061"/>
        <a:ext cx="2185061" cy="294467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5BC30-F9FF-4DD3-BAF2-FEA67C7B1184}">
      <dsp:nvSpPr>
        <dsp:cNvPr id="0" name=""/>
        <dsp:cNvSpPr/>
      </dsp:nvSpPr>
      <dsp:spPr>
        <a:xfrm>
          <a:off x="1523840" y="302498"/>
          <a:ext cx="4354731" cy="4354731"/>
        </a:xfrm>
        <a:prstGeom prst="pie">
          <a:avLst>
            <a:gd name="adj1" fmla="val 16200000"/>
            <a:gd name="adj2" fmla="val 1980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i="0" kern="1200" dirty="0">
              <a:solidFill>
                <a:srgbClr val="FFC000"/>
              </a:solidFill>
            </a:rPr>
            <a:t>趋势分析</a:t>
          </a:r>
          <a:endParaRPr lang="zh-CN" altLang="en-US" sz="2200" b="1" kern="1200" dirty="0">
            <a:solidFill>
              <a:srgbClr val="FFC000"/>
            </a:solidFill>
          </a:endParaRPr>
        </a:p>
      </dsp:txBody>
      <dsp:txXfrm>
        <a:off x="3747864" y="769076"/>
        <a:ext cx="1270129" cy="933156"/>
      </dsp:txXfrm>
    </dsp:sp>
    <dsp:sp modelId="{349326FF-FAE8-4392-A2EB-8A2549AB62D8}">
      <dsp:nvSpPr>
        <dsp:cNvPr id="0" name=""/>
        <dsp:cNvSpPr/>
      </dsp:nvSpPr>
      <dsp:spPr>
        <a:xfrm>
          <a:off x="1394235" y="526974"/>
          <a:ext cx="4354731" cy="4354731"/>
        </a:xfrm>
        <a:prstGeom prst="pie">
          <a:avLst>
            <a:gd name="adj1" fmla="val 19800000"/>
            <a:gd name="adj2" fmla="val 1800000"/>
          </a:avLst>
        </a:prstGeom>
        <a:solidFill>
          <a:schemeClr val="accent4">
            <a:hueOff val="-172754"/>
            <a:satOff val="-132"/>
            <a:lumOff val="22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i="0" kern="1200" dirty="0"/>
            <a:t>关键路径法</a:t>
          </a:r>
          <a:endParaRPr lang="zh-CN" altLang="en-US" sz="2200" b="1" kern="1200" dirty="0"/>
        </a:p>
      </dsp:txBody>
      <dsp:txXfrm>
        <a:off x="4375153" y="2263682"/>
        <a:ext cx="1316787" cy="881314"/>
      </dsp:txXfrm>
    </dsp:sp>
    <dsp:sp modelId="{5350A777-AD4E-4EA9-935C-1036B593AAB4}">
      <dsp:nvSpPr>
        <dsp:cNvPr id="0" name=""/>
        <dsp:cNvSpPr/>
      </dsp:nvSpPr>
      <dsp:spPr>
        <a:xfrm>
          <a:off x="1394235" y="526974"/>
          <a:ext cx="4354731" cy="4354731"/>
        </a:xfrm>
        <a:prstGeom prst="pie">
          <a:avLst>
            <a:gd name="adj1" fmla="val 1800000"/>
            <a:gd name="adj2" fmla="val 5400000"/>
          </a:avLst>
        </a:prstGeom>
        <a:solidFill>
          <a:schemeClr val="accent4">
            <a:hueOff val="-345508"/>
            <a:satOff val="-265"/>
            <a:lumOff val="4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a:latin typeface="Times New Roman" panose="02020603050405020304" pitchFamily="18" charset="0"/>
              <a:cs typeface="Times New Roman" panose="02020603050405020304" pitchFamily="18" charset="0"/>
            </a:rPr>
            <a:t>关键链法</a:t>
          </a:r>
          <a:endParaRPr lang="zh-CN" altLang="en-US" sz="2200" b="1" kern="1200" dirty="0"/>
        </a:p>
      </dsp:txBody>
      <dsp:txXfrm>
        <a:off x="3618259" y="3481970"/>
        <a:ext cx="1270129" cy="933156"/>
      </dsp:txXfrm>
    </dsp:sp>
    <dsp:sp modelId="{2CEF7A5D-C831-4F8E-BB32-5EAFABA19053}">
      <dsp:nvSpPr>
        <dsp:cNvPr id="0" name=""/>
        <dsp:cNvSpPr/>
      </dsp:nvSpPr>
      <dsp:spPr>
        <a:xfrm>
          <a:off x="1394235" y="526974"/>
          <a:ext cx="4354731" cy="4354731"/>
        </a:xfrm>
        <a:prstGeom prst="pie">
          <a:avLst>
            <a:gd name="adj1" fmla="val 5400000"/>
            <a:gd name="adj2" fmla="val 9000000"/>
          </a:avLst>
        </a:prstGeom>
        <a:solidFill>
          <a:schemeClr val="accent4">
            <a:hueOff val="-518262"/>
            <a:satOff val="-397"/>
            <a:lumOff val="682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i="0" kern="1200" dirty="0"/>
            <a:t>项目管理信息系统 </a:t>
          </a:r>
          <a:r>
            <a:rPr lang="en-US" altLang="zh-CN" sz="2200" b="1" i="0" kern="1200" dirty="0"/>
            <a:t>(PMIS)</a:t>
          </a:r>
          <a:endParaRPr lang="zh-CN" altLang="en-US" sz="2200" b="1" kern="1200" dirty="0"/>
        </a:p>
      </dsp:txBody>
      <dsp:txXfrm>
        <a:off x="2254813" y="3481970"/>
        <a:ext cx="1270129" cy="933156"/>
      </dsp:txXfrm>
    </dsp:sp>
    <dsp:sp modelId="{11C51CD6-83FB-4B60-A12A-A57734497C0A}">
      <dsp:nvSpPr>
        <dsp:cNvPr id="0" name=""/>
        <dsp:cNvSpPr/>
      </dsp:nvSpPr>
      <dsp:spPr>
        <a:xfrm>
          <a:off x="1394235" y="526974"/>
          <a:ext cx="4354731" cy="4354731"/>
        </a:xfrm>
        <a:prstGeom prst="pie">
          <a:avLst>
            <a:gd name="adj1" fmla="val 9000000"/>
            <a:gd name="adj2" fmla="val 12600000"/>
          </a:avLst>
        </a:prstGeom>
        <a:solidFill>
          <a:schemeClr val="accent4">
            <a:hueOff val="-691016"/>
            <a:satOff val="-530"/>
            <a:lumOff val="909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i="0" kern="1200" dirty="0"/>
            <a:t>挣值分析</a:t>
          </a:r>
          <a:endParaRPr lang="zh-CN" altLang="en-US" sz="2200" b="1" kern="1200" dirty="0"/>
        </a:p>
      </dsp:txBody>
      <dsp:txXfrm>
        <a:off x="1461630" y="2263682"/>
        <a:ext cx="1316787" cy="881314"/>
      </dsp:txXfrm>
    </dsp:sp>
    <dsp:sp modelId="{B1AF0A38-9BC5-434B-AF43-CCA133047974}">
      <dsp:nvSpPr>
        <dsp:cNvPr id="0" name=""/>
        <dsp:cNvSpPr/>
      </dsp:nvSpPr>
      <dsp:spPr>
        <a:xfrm>
          <a:off x="1394235" y="526974"/>
          <a:ext cx="4354731" cy="4354731"/>
        </a:xfrm>
        <a:prstGeom prst="pie">
          <a:avLst>
            <a:gd name="adj1" fmla="val 12600000"/>
            <a:gd name="adj2" fmla="val 16200000"/>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t>绩效审查</a:t>
          </a:r>
        </a:p>
      </dsp:txBody>
      <dsp:txXfrm>
        <a:off x="2254813" y="993552"/>
        <a:ext cx="1270129" cy="933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、项目管理计划</a:t>
          </a:r>
          <a:endParaRPr lang="en-US" altLang="zh-CN" sz="1800" kern="1200" dirty="0">
            <a:solidFill>
              <a:schemeClr val="bg1"/>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3</a:t>
          </a:r>
          <a:r>
            <a:rPr lang="zh-CN" altLang="en-US" sz="2000" b="1" kern="1200" dirty="0">
              <a:solidFill>
                <a:srgbClr val="FFC000"/>
              </a:solidFill>
            </a:rPr>
            <a:t>、分析技术</a:t>
          </a:r>
          <a:endParaRPr lang="en-US" altLang="zh-CN" sz="2000" b="1" kern="1200" dirty="0">
            <a:solidFill>
              <a:srgbClr val="FFC000"/>
            </a:solidFill>
          </a:endParaRP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进度管理计划</a:t>
          </a:r>
        </a:p>
      </dsp:txBody>
      <dsp:txXfrm>
        <a:off x="6792728" y="410882"/>
        <a:ext cx="1999819" cy="198654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4A6C-A545-44CA-83F5-F8A64142DDBA}">
      <dsp:nvSpPr>
        <dsp:cNvPr id="0" name=""/>
        <dsp:cNvSpPr/>
      </dsp:nvSpPr>
      <dsp:spPr>
        <a:xfrm>
          <a:off x="1759168" y="47700"/>
          <a:ext cx="2289631" cy="2289631"/>
        </a:xfrm>
        <a:prstGeom prst="ellipse">
          <a:avLst/>
        </a:prstGeom>
        <a:gradFill rotWithShape="0">
          <a:gsLst>
            <a:gs pos="0">
              <a:schemeClr val="accent4">
                <a:alpha val="50000"/>
                <a:hueOff val="0"/>
                <a:satOff val="0"/>
                <a:lumOff val="0"/>
                <a:alphaOff val="0"/>
                <a:tint val="50000"/>
                <a:satMod val="300000"/>
              </a:schemeClr>
            </a:gs>
            <a:gs pos="35000">
              <a:schemeClr val="accent4">
                <a:alpha val="50000"/>
                <a:hueOff val="0"/>
                <a:satOff val="0"/>
                <a:lumOff val="0"/>
                <a:alphaOff val="0"/>
                <a:tint val="37000"/>
                <a:satMod val="300000"/>
              </a:schemeClr>
            </a:gs>
            <a:gs pos="100000">
              <a:schemeClr val="accent4">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zh-CN" altLang="en-US" sz="2600" b="1" kern="1200">
              <a:latin typeface="Times New Roman" panose="02020603050405020304" pitchFamily="18" charset="0"/>
              <a:cs typeface="Times New Roman" panose="02020603050405020304" pitchFamily="18" charset="0"/>
            </a:rPr>
            <a:t>累积流量图</a:t>
          </a:r>
          <a:endParaRPr lang="zh-CN" altLang="en-US" sz="2600" kern="1200" dirty="0"/>
        </a:p>
      </dsp:txBody>
      <dsp:txXfrm>
        <a:off x="2064452" y="448386"/>
        <a:ext cx="1679062" cy="1030334"/>
      </dsp:txXfrm>
    </dsp:sp>
    <dsp:sp modelId="{37E8E915-E6D7-444F-8504-49BE9373E616}">
      <dsp:nvSpPr>
        <dsp:cNvPr id="0" name=""/>
        <dsp:cNvSpPr/>
      </dsp:nvSpPr>
      <dsp:spPr>
        <a:xfrm>
          <a:off x="2585343" y="1478720"/>
          <a:ext cx="2289631" cy="2289631"/>
        </a:xfrm>
        <a:prstGeom prst="ellipse">
          <a:avLst/>
        </a:prstGeom>
        <a:gradFill rotWithShape="0">
          <a:gsLst>
            <a:gs pos="0">
              <a:schemeClr val="accent4">
                <a:alpha val="50000"/>
                <a:hueOff val="-431885"/>
                <a:satOff val="-331"/>
                <a:lumOff val="5687"/>
                <a:alphaOff val="0"/>
                <a:tint val="50000"/>
                <a:satMod val="300000"/>
              </a:schemeClr>
            </a:gs>
            <a:gs pos="35000">
              <a:schemeClr val="accent4">
                <a:alpha val="50000"/>
                <a:hueOff val="-431885"/>
                <a:satOff val="-331"/>
                <a:lumOff val="5687"/>
                <a:alphaOff val="0"/>
                <a:tint val="37000"/>
                <a:satMod val="300000"/>
              </a:schemeClr>
            </a:gs>
            <a:gs pos="100000">
              <a:schemeClr val="accent4">
                <a:alpha val="50000"/>
                <a:hueOff val="-431885"/>
                <a:satOff val="-331"/>
                <a:lumOff val="5687"/>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zh-CN" altLang="en-US" sz="2600" b="1" kern="1200">
              <a:latin typeface="Times New Roman" panose="02020603050405020304" pitchFamily="18" charset="0"/>
              <a:cs typeface="Times New Roman" panose="02020603050405020304" pitchFamily="18" charset="0"/>
            </a:rPr>
            <a:t>燃耗图</a:t>
          </a:r>
          <a:endParaRPr lang="zh-CN" altLang="en-US" sz="2600" kern="1200" dirty="0"/>
        </a:p>
      </dsp:txBody>
      <dsp:txXfrm>
        <a:off x="3285589" y="2070208"/>
        <a:ext cx="1373778" cy="1259297"/>
      </dsp:txXfrm>
    </dsp:sp>
    <dsp:sp modelId="{76C3C915-9BEE-4675-B595-DF4306159298}">
      <dsp:nvSpPr>
        <dsp:cNvPr id="0" name=""/>
        <dsp:cNvSpPr/>
      </dsp:nvSpPr>
      <dsp:spPr>
        <a:xfrm>
          <a:off x="932993" y="1478720"/>
          <a:ext cx="2289631" cy="2289631"/>
        </a:xfrm>
        <a:prstGeom prst="ellipse">
          <a:avLst/>
        </a:prstGeom>
        <a:gradFill rotWithShape="0">
          <a:gsLst>
            <a:gs pos="0">
              <a:schemeClr val="accent4">
                <a:alpha val="50000"/>
                <a:hueOff val="-863770"/>
                <a:satOff val="-662"/>
                <a:lumOff val="11373"/>
                <a:alphaOff val="0"/>
                <a:tint val="50000"/>
                <a:satMod val="300000"/>
              </a:schemeClr>
            </a:gs>
            <a:gs pos="35000">
              <a:schemeClr val="accent4">
                <a:alpha val="50000"/>
                <a:hueOff val="-863770"/>
                <a:satOff val="-662"/>
                <a:lumOff val="11373"/>
                <a:alphaOff val="0"/>
                <a:tint val="37000"/>
                <a:satMod val="300000"/>
              </a:schemeClr>
            </a:gs>
            <a:gs pos="100000">
              <a:schemeClr val="accent4">
                <a:alpha val="50000"/>
                <a:hueOff val="-863770"/>
                <a:satOff val="-662"/>
                <a:lumOff val="1137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zh-CN" altLang="en-US" sz="2600" b="1" kern="1200">
              <a:latin typeface="Times New Roman" panose="02020603050405020304" pitchFamily="18" charset="0"/>
              <a:cs typeface="Times New Roman" panose="02020603050405020304" pitchFamily="18" charset="0"/>
            </a:rPr>
            <a:t>燃尽图</a:t>
          </a:r>
          <a:endParaRPr lang="zh-CN" altLang="en-US" sz="2600" kern="1200" dirty="0"/>
        </a:p>
      </dsp:txBody>
      <dsp:txXfrm>
        <a:off x="1148600" y="2070208"/>
        <a:ext cx="1373778" cy="125929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847" y="150081"/>
          <a:ext cx="2419422" cy="30806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进度基准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项目日历</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工作绩效信息</a:t>
          </a:r>
          <a:endParaRPr lang="zh-CN" altLang="zh-CN" sz="1800" kern="1200" dirty="0">
            <a:solidFill>
              <a:prstClr val="white"/>
            </a:solidFill>
            <a:latin typeface="Franklin Gothic Medium"/>
            <a:ea typeface="微软雅黑"/>
            <a:cs typeface="+mn-cs"/>
          </a:endParaRP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5</a:t>
          </a:r>
          <a:r>
            <a:rPr lang="zh-CN" altLang="zh-CN" sz="1800" kern="1200" dirty="0">
              <a:solidFill>
                <a:prstClr val="white"/>
              </a:solidFill>
              <a:latin typeface="Franklin Gothic Medium"/>
              <a:ea typeface="微软雅黑"/>
              <a:cs typeface="+mn-cs"/>
            </a:rPr>
            <a:t>、</a:t>
          </a:r>
          <a:r>
            <a:rPr lang="zh-CN" altLang="en-US" sz="1800" kern="1200" dirty="0">
              <a:solidFill>
                <a:prstClr val="white"/>
              </a:solidFill>
              <a:latin typeface="Franklin Gothic Medium"/>
              <a:ea typeface="微软雅黑"/>
              <a:cs typeface="+mn-cs"/>
            </a:rPr>
            <a:t>项目管理计划</a:t>
          </a:r>
          <a:endParaRPr lang="en-US" altLang="zh-CN" sz="1800" kern="1200" dirty="0">
            <a:solidFill>
              <a:prstClr val="white"/>
            </a:solidFill>
            <a:latin typeface="Franklin Gothic Medium"/>
            <a:ea typeface="微软雅黑"/>
            <a:cs typeface="+mn-cs"/>
          </a:endParaRPr>
        </a:p>
      </dsp:txBody>
      <dsp:txXfrm>
        <a:off x="73709" y="220943"/>
        <a:ext cx="2277698" cy="2938914"/>
      </dsp:txXfrm>
    </dsp:sp>
    <dsp:sp modelId="{14652B25-4626-446B-9772-CF707F7DD993}">
      <dsp:nvSpPr>
        <dsp:cNvPr id="0" name=""/>
        <dsp:cNvSpPr/>
      </dsp:nvSpPr>
      <dsp:spPr>
        <a:xfrm>
          <a:off x="2621422" y="1443452"/>
          <a:ext cx="422203" cy="49389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422" y="1542231"/>
        <a:ext cx="295542" cy="296339"/>
      </dsp:txXfrm>
    </dsp:sp>
    <dsp:sp modelId="{C8D7C99F-054B-458A-BA78-5C1A22ACEBC6}">
      <dsp:nvSpPr>
        <dsp:cNvPr id="0" name=""/>
        <dsp:cNvSpPr/>
      </dsp:nvSpPr>
      <dsp:spPr>
        <a:xfrm>
          <a:off x="3218880" y="150081"/>
          <a:ext cx="2517624" cy="30806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60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1</a:t>
          </a:r>
          <a:r>
            <a:rPr lang="zh-CN" altLang="zh-CN" sz="2000" kern="1200" dirty="0">
              <a:solidFill>
                <a:prstClr val="white"/>
              </a:solidFill>
              <a:latin typeface="Franklin Gothic Medium"/>
              <a:ea typeface="微软雅黑"/>
              <a:cs typeface="+mn-cs"/>
            </a:rPr>
            <a:t>、</a:t>
          </a:r>
          <a:r>
            <a:rPr lang="zh-CN" altLang="en-US" sz="2000" kern="1200" dirty="0">
              <a:solidFill>
                <a:prstClr val="white"/>
              </a:solidFill>
              <a:latin typeface="Franklin Gothic Medium"/>
              <a:ea typeface="微软雅黑"/>
              <a:cs typeface="+mn-cs"/>
            </a:rPr>
            <a:t>分析</a:t>
          </a:r>
          <a:endParaRPr lang="en-US" altLang="zh-CN" sz="20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t>控制</a:t>
          </a:r>
          <a:endParaRPr lang="en-US" altLang="zh-CN" sz="2000" kern="1200" dirty="0">
            <a:solidFill>
              <a:prstClr val="white"/>
            </a:solidFill>
            <a:latin typeface="Franklin Gothic Medium"/>
            <a:ea typeface="微软雅黑"/>
            <a:cs typeface="+mn-cs"/>
          </a:endParaRPr>
        </a:p>
      </dsp:txBody>
      <dsp:txXfrm>
        <a:off x="3292619" y="223820"/>
        <a:ext cx="2370146" cy="2933160"/>
      </dsp:txXfrm>
    </dsp:sp>
    <dsp:sp modelId="{464DA894-C465-4F92-9ED2-46AEB669D8E1}">
      <dsp:nvSpPr>
        <dsp:cNvPr id="0" name=""/>
        <dsp:cNvSpPr/>
      </dsp:nvSpPr>
      <dsp:spPr>
        <a:xfrm>
          <a:off x="5935657" y="1443452"/>
          <a:ext cx="422203" cy="49389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35657" y="1542231"/>
        <a:ext cx="295542" cy="296339"/>
      </dsp:txXfrm>
    </dsp:sp>
    <dsp:sp modelId="{642BD169-43AF-4664-BFC7-EF3BDBC7605C}">
      <dsp:nvSpPr>
        <dsp:cNvPr id="0" name=""/>
        <dsp:cNvSpPr/>
      </dsp:nvSpPr>
      <dsp:spPr>
        <a:xfrm>
          <a:off x="6533114" y="150081"/>
          <a:ext cx="2321021" cy="30806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rgbClr val="FFC000"/>
              </a:solidFill>
              <a:latin typeface="Franklin Gothic Medium"/>
              <a:ea typeface="微软雅黑"/>
              <a:cs typeface="+mn-cs"/>
            </a:rPr>
            <a:t>1</a:t>
          </a:r>
          <a:r>
            <a:rPr lang="zh-CN" altLang="zh-CN" sz="2000" kern="1200" dirty="0">
              <a:solidFill>
                <a:srgbClr val="FFC000"/>
              </a:solidFill>
              <a:latin typeface="Franklin Gothic Medium"/>
              <a:ea typeface="微软雅黑"/>
              <a:cs typeface="+mn-cs"/>
            </a:rPr>
            <a:t>、</a:t>
          </a:r>
          <a:r>
            <a:rPr lang="zh-CN" altLang="en-US" sz="2000" kern="1200" dirty="0">
              <a:solidFill>
                <a:srgbClr val="FFC000"/>
              </a:solidFill>
            </a:rPr>
            <a:t>工作绩效信息</a:t>
          </a: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2</a:t>
          </a:r>
          <a:r>
            <a:rPr lang="zh-CN" altLang="zh-CN" sz="2000" kern="1200" dirty="0">
              <a:solidFill>
                <a:prstClr val="white"/>
              </a:solidFill>
              <a:latin typeface="Franklin Gothic Medium"/>
              <a:ea typeface="微软雅黑"/>
              <a:cs typeface="+mn-cs"/>
            </a:rPr>
            <a:t>、</a:t>
          </a:r>
          <a:r>
            <a:rPr lang="zh-CN" altLang="en-US" sz="2000" kern="1200" dirty="0"/>
            <a:t>进度预测</a:t>
          </a:r>
          <a:endParaRPr lang="en-US" altLang="zh-CN" sz="200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3</a:t>
          </a:r>
          <a:r>
            <a:rPr lang="zh-CN" altLang="zh-CN" sz="2000" kern="1200" dirty="0">
              <a:solidFill>
                <a:prstClr val="white"/>
              </a:solidFill>
              <a:latin typeface="Franklin Gothic Medium"/>
              <a:ea typeface="微软雅黑"/>
              <a:cs typeface="+mn-cs"/>
            </a:rPr>
            <a:t>、</a:t>
          </a:r>
          <a:r>
            <a:rPr lang="zh-CN" altLang="en-US" sz="2000" kern="1200" dirty="0"/>
            <a:t>变更请求</a:t>
          </a:r>
        </a:p>
      </dsp:txBody>
      <dsp:txXfrm>
        <a:off x="6601094" y="218061"/>
        <a:ext cx="2185061" cy="2944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、项目管理计划</a:t>
          </a:r>
          <a:endParaRPr lang="en-US" altLang="zh-CN" sz="1800" kern="1200" dirty="0">
            <a:solidFill>
              <a:schemeClr val="bg1"/>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、分析技术</a:t>
          </a:r>
          <a:endParaRPr lang="en-US" altLang="zh-CN" sz="2000" b="0" kern="1200" dirty="0">
            <a:solidFill>
              <a:schemeClr val="bg1"/>
            </a:solidFill>
          </a:endParaRP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b="1" kern="1200" dirty="0">
              <a:solidFill>
                <a:srgbClr val="FFC000"/>
              </a:solidFill>
            </a:rPr>
            <a:t>进度管理计划</a:t>
          </a:r>
        </a:p>
      </dsp:txBody>
      <dsp:txXfrm>
        <a:off x="6792728" y="410882"/>
        <a:ext cx="1999819" cy="19865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384087"/>
          <a:ext cx="2511538" cy="261262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、进度管理计划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r>
            <a:rPr lang="en-US" altLang="zh-CN" sz="1800" kern="1200" dirty="0">
              <a:solidFill>
                <a:schemeClr val="bg1"/>
              </a:solidFill>
            </a:rPr>
            <a:t>WBS</a:t>
          </a:r>
          <a:r>
            <a:rPr lang="zh-CN" altLang="en-US" sz="1800" kern="1200" dirty="0">
              <a:solidFill>
                <a:schemeClr val="bg1"/>
              </a:solidFill>
            </a:rPr>
            <a:t>）</a:t>
          </a:r>
          <a:endParaRPr lang="en-US" altLang="zh-CN" sz="1800" kern="1200" dirty="0">
            <a:solidFill>
              <a:schemeClr val="bg1"/>
            </a:solidFill>
          </a:endParaRPr>
        </a:p>
      </dsp:txBody>
      <dsp:txXfrm>
        <a:off x="78930" y="457647"/>
        <a:ext cx="2364418" cy="2465507"/>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384087"/>
          <a:ext cx="2613478" cy="261262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indent="0" algn="l" defTabSz="800100">
            <a:lnSpc>
              <a:spcPct val="90000"/>
            </a:lnSpc>
            <a:spcBef>
              <a:spcPct val="0"/>
            </a:spcBef>
            <a:spcAft>
              <a:spcPct val="35000"/>
            </a:spcAft>
            <a:buNone/>
          </a:pPr>
          <a:r>
            <a:rPr lang="en-US" altLang="zh-CN" sz="1800" kern="1200" dirty="0">
              <a:solidFill>
                <a:schemeClr val="bg1"/>
              </a:solidFill>
              <a:latin typeface="Franklin Gothic Medium"/>
              <a:ea typeface="微软雅黑"/>
              <a:cs typeface="+mn-cs"/>
            </a:rPr>
            <a:t>3</a:t>
          </a:r>
          <a:r>
            <a:rPr lang="zh-CN" altLang="zh-CN" sz="1800" kern="1200" dirty="0">
              <a:solidFill>
                <a:schemeClr val="bg1"/>
              </a:solidFill>
              <a:latin typeface="Franklin Gothic Medium"/>
              <a:ea typeface="微软雅黑"/>
              <a:cs typeface="+mn-cs"/>
            </a:rPr>
            <a:t>、故事板</a:t>
          </a:r>
        </a:p>
        <a:p>
          <a:pPr marL="0" lvl="0" indent="0" algn="l" defTabSz="800100">
            <a:lnSpc>
              <a:spcPct val="90000"/>
            </a:lnSpc>
            <a:spcBef>
              <a:spcPct val="0"/>
            </a:spcBef>
            <a:spcAft>
              <a:spcPct val="35000"/>
            </a:spcAft>
            <a:buNone/>
          </a:pPr>
          <a:r>
            <a:rPr lang="en-US" altLang="zh-CN" sz="1800" b="1" kern="1200" dirty="0">
              <a:solidFill>
                <a:srgbClr val="FFC000"/>
              </a:solidFill>
              <a:latin typeface="Franklin Gothic Medium"/>
              <a:ea typeface="微软雅黑"/>
              <a:cs typeface="+mn-cs"/>
            </a:rPr>
            <a:t>4</a:t>
          </a:r>
          <a:r>
            <a:rPr lang="zh-CN" altLang="zh-CN" sz="1800" b="1" kern="1200" dirty="0">
              <a:solidFill>
                <a:srgbClr val="FFC000"/>
              </a:solidFill>
              <a:latin typeface="Franklin Gothic Medium"/>
              <a:ea typeface="微软雅黑"/>
              <a:cs typeface="+mn-cs"/>
            </a:rPr>
            <a:t>、用例</a:t>
          </a:r>
        </a:p>
      </dsp:txBody>
      <dsp:txXfrm>
        <a:off x="3420368" y="460608"/>
        <a:ext cx="2460436" cy="2459585"/>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384087"/>
          <a:ext cx="2067347" cy="261262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t>１、活动清单</a:t>
          </a:r>
          <a:endParaRPr lang="en-US" altLang="zh-CN" sz="2000" kern="1200" dirty="0"/>
        </a:p>
        <a:p>
          <a:pPr marL="0" lvl="0" indent="0" algn="l" defTabSz="889000">
            <a:lnSpc>
              <a:spcPct val="90000"/>
            </a:lnSpc>
            <a:spcBef>
              <a:spcPct val="0"/>
            </a:spcBef>
            <a:spcAft>
              <a:spcPct val="35000"/>
            </a:spcAft>
            <a:buNone/>
          </a:pPr>
          <a:r>
            <a:rPr lang="zh-CN" altLang="en-US" sz="2000" kern="1200" dirty="0"/>
            <a:t>２、活动属性</a:t>
          </a:r>
          <a:endParaRPr lang="en-US" altLang="zh-CN" sz="2000" kern="1200" dirty="0"/>
        </a:p>
        <a:p>
          <a:pPr marL="0" lvl="0" indent="0" algn="l" defTabSz="889000">
            <a:lnSpc>
              <a:spcPct val="90000"/>
            </a:lnSpc>
            <a:spcBef>
              <a:spcPct val="0"/>
            </a:spcBef>
            <a:spcAft>
              <a:spcPct val="35000"/>
            </a:spcAft>
            <a:buNone/>
          </a:pPr>
          <a:r>
            <a:rPr lang="zh-CN" altLang="en-US" sz="2000" kern="1200" dirty="0"/>
            <a:t>３、里程碑清单</a:t>
          </a:r>
        </a:p>
      </dsp:txBody>
      <dsp:txXfrm>
        <a:off x="6844816" y="444638"/>
        <a:ext cx="1946245" cy="24915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384087"/>
          <a:ext cx="2511538" cy="261262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、进度管理计划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r>
            <a:rPr lang="en-US" altLang="zh-CN" sz="1800" kern="1200" dirty="0">
              <a:solidFill>
                <a:schemeClr val="bg1"/>
              </a:solidFill>
            </a:rPr>
            <a:t>WBS</a:t>
          </a:r>
          <a:r>
            <a:rPr lang="zh-CN" altLang="en-US" sz="1800" kern="1200" dirty="0">
              <a:solidFill>
                <a:schemeClr val="bg1"/>
              </a:solidFill>
            </a:rPr>
            <a:t>）</a:t>
          </a:r>
          <a:endParaRPr lang="en-US" altLang="zh-CN" sz="1800" kern="1200" dirty="0">
            <a:solidFill>
              <a:schemeClr val="bg1"/>
            </a:solidFill>
          </a:endParaRPr>
        </a:p>
      </dsp:txBody>
      <dsp:txXfrm>
        <a:off x="78930" y="457647"/>
        <a:ext cx="2364418" cy="2465507"/>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384087"/>
          <a:ext cx="2613478" cy="261262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、故事板</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、用例</a:t>
          </a:r>
        </a:p>
      </dsp:txBody>
      <dsp:txXfrm>
        <a:off x="3420368" y="460608"/>
        <a:ext cx="2460436" cy="2459585"/>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384087"/>
          <a:ext cx="2067347" cy="261262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b="1" kern="1200" dirty="0">
              <a:solidFill>
                <a:srgbClr val="FFC000"/>
              </a:solidFill>
            </a:rPr>
            <a:t>１、活动清单</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zh-CN" altLang="en-US" sz="2000" kern="1200" dirty="0"/>
            <a:t>２、活动属性</a:t>
          </a:r>
          <a:endParaRPr lang="en-US" altLang="zh-CN" sz="2000" kern="1200" dirty="0"/>
        </a:p>
        <a:p>
          <a:pPr marL="0" lvl="0" indent="0" algn="l" defTabSz="889000">
            <a:lnSpc>
              <a:spcPct val="90000"/>
            </a:lnSpc>
            <a:spcBef>
              <a:spcPct val="0"/>
            </a:spcBef>
            <a:spcAft>
              <a:spcPct val="35000"/>
            </a:spcAft>
            <a:buNone/>
          </a:pPr>
          <a:r>
            <a:rPr lang="zh-CN" altLang="en-US" sz="2000" kern="1200" dirty="0"/>
            <a:t>３、里程碑清单</a:t>
          </a:r>
        </a:p>
      </dsp:txBody>
      <dsp:txXfrm>
        <a:off x="6844816" y="444638"/>
        <a:ext cx="1946245" cy="24915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384087"/>
          <a:ext cx="2511538" cy="261262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、进度管理计划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r>
            <a:rPr lang="en-US" altLang="zh-CN" sz="1800" kern="1200" dirty="0">
              <a:solidFill>
                <a:schemeClr val="bg1"/>
              </a:solidFill>
            </a:rPr>
            <a:t>WBS</a:t>
          </a:r>
          <a:r>
            <a:rPr lang="zh-CN" altLang="en-US" sz="1800" kern="1200" dirty="0">
              <a:solidFill>
                <a:schemeClr val="bg1"/>
              </a:solidFill>
            </a:rPr>
            <a:t>）</a:t>
          </a:r>
          <a:endParaRPr lang="en-US" altLang="zh-CN" sz="1800" kern="1200" dirty="0">
            <a:solidFill>
              <a:schemeClr val="bg1"/>
            </a:solidFill>
          </a:endParaRPr>
        </a:p>
      </dsp:txBody>
      <dsp:txXfrm>
        <a:off x="78930" y="457647"/>
        <a:ext cx="2364418" cy="2465507"/>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384087"/>
          <a:ext cx="2613478" cy="261262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、用例</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、故事板</a:t>
          </a:r>
        </a:p>
      </dsp:txBody>
      <dsp:txXfrm>
        <a:off x="3420368" y="460608"/>
        <a:ext cx="2460436" cy="2459585"/>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384087"/>
          <a:ext cx="2067347" cy="261262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t>１、活动清单</a:t>
          </a:r>
          <a:endParaRPr lang="en-US" altLang="zh-CN" sz="2000" kern="1200" dirty="0"/>
        </a:p>
        <a:p>
          <a:pPr marL="0" lvl="0" indent="0" algn="l" defTabSz="889000">
            <a:lnSpc>
              <a:spcPct val="90000"/>
            </a:lnSpc>
            <a:spcBef>
              <a:spcPct val="0"/>
            </a:spcBef>
            <a:spcAft>
              <a:spcPct val="35000"/>
            </a:spcAft>
            <a:buNone/>
          </a:pPr>
          <a:r>
            <a:rPr lang="zh-CN" altLang="en-US" sz="2000" b="1" kern="1200" dirty="0">
              <a:solidFill>
                <a:srgbClr val="FFC000"/>
              </a:solidFill>
            </a:rPr>
            <a:t>２、活动属性</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zh-CN" altLang="en-US" sz="2000" kern="1200" dirty="0"/>
            <a:t>３、里程碑清单</a:t>
          </a:r>
        </a:p>
      </dsp:txBody>
      <dsp:txXfrm>
        <a:off x="6844816" y="444638"/>
        <a:ext cx="1946245" cy="24915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384087"/>
          <a:ext cx="2511538" cy="261262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、进度管理计划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、范围基准（</a:t>
          </a:r>
          <a:r>
            <a:rPr lang="en-US" altLang="zh-CN" sz="1800" kern="1200" dirty="0">
              <a:solidFill>
                <a:schemeClr val="bg1"/>
              </a:solidFill>
            </a:rPr>
            <a:t>WBS</a:t>
          </a:r>
          <a:r>
            <a:rPr lang="zh-CN" altLang="en-US" sz="1800" kern="1200" dirty="0">
              <a:solidFill>
                <a:schemeClr val="bg1"/>
              </a:solidFill>
            </a:rPr>
            <a:t>）</a:t>
          </a:r>
          <a:endParaRPr lang="en-US" altLang="zh-CN" sz="1800" kern="1200" dirty="0">
            <a:solidFill>
              <a:schemeClr val="bg1"/>
            </a:solidFill>
          </a:endParaRPr>
        </a:p>
      </dsp:txBody>
      <dsp:txXfrm>
        <a:off x="78930" y="457647"/>
        <a:ext cx="2364418" cy="2465507"/>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384087"/>
          <a:ext cx="2613478" cy="261262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、专家判断</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、分解（滚动规划）</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、用例</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、故事板</a:t>
          </a:r>
        </a:p>
      </dsp:txBody>
      <dsp:txXfrm>
        <a:off x="3420368" y="460608"/>
        <a:ext cx="2460436" cy="2459585"/>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384087"/>
          <a:ext cx="2067347" cy="261262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t>１、活动清单</a:t>
          </a:r>
          <a:endParaRPr lang="en-US" altLang="zh-CN" sz="2000" kern="1200" dirty="0"/>
        </a:p>
        <a:p>
          <a:pPr marL="0" lvl="0" indent="0" algn="l" defTabSz="889000">
            <a:lnSpc>
              <a:spcPct val="90000"/>
            </a:lnSpc>
            <a:spcBef>
              <a:spcPct val="0"/>
            </a:spcBef>
            <a:spcAft>
              <a:spcPct val="35000"/>
            </a:spcAft>
            <a:buNone/>
          </a:pPr>
          <a:r>
            <a:rPr lang="zh-CN" altLang="en-US" sz="2000" kern="1200" dirty="0"/>
            <a:t>２、活动属性</a:t>
          </a:r>
          <a:endParaRPr lang="en-US" altLang="zh-CN" sz="2000" kern="1200" dirty="0"/>
        </a:p>
        <a:p>
          <a:pPr marL="0" lvl="0" indent="0" algn="l" defTabSz="889000">
            <a:lnSpc>
              <a:spcPct val="90000"/>
            </a:lnSpc>
            <a:spcBef>
              <a:spcPct val="0"/>
            </a:spcBef>
            <a:spcAft>
              <a:spcPct val="35000"/>
            </a:spcAft>
            <a:buNone/>
          </a:pPr>
          <a:r>
            <a:rPr lang="zh-CN" altLang="en-US" sz="2000" b="1" kern="1200" dirty="0">
              <a:solidFill>
                <a:srgbClr val="FFC000"/>
              </a:solidFill>
            </a:rPr>
            <a:t>３、里程碑清单</a:t>
          </a:r>
        </a:p>
      </dsp:txBody>
      <dsp:txXfrm>
        <a:off x="6844816" y="444638"/>
        <a:ext cx="1946245" cy="24915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370" y="294913"/>
          <a:ext cx="2511538" cy="279097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1</a:t>
          </a:r>
          <a:r>
            <a:rPr lang="zh-CN" altLang="zh-CN" sz="1800" kern="1200" dirty="0">
              <a:solidFill>
                <a:prstClr val="white"/>
              </a:solidFill>
              <a:latin typeface="Franklin Gothic Medium"/>
              <a:ea typeface="微软雅黑"/>
              <a:cs typeface="+mn-cs"/>
            </a:rPr>
            <a:t>、进度管理计划</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、活动清单</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、活动属性</a:t>
          </a:r>
        </a:p>
        <a:p>
          <a:pPr marL="0" lvl="0" indent="0"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4</a:t>
          </a:r>
          <a:r>
            <a:rPr lang="zh-CN" altLang="zh-CN" sz="1800" kern="1200" dirty="0">
              <a:solidFill>
                <a:prstClr val="white"/>
              </a:solidFill>
              <a:latin typeface="Franklin Gothic Medium"/>
              <a:ea typeface="微软雅黑"/>
              <a:cs typeface="+mn-cs"/>
            </a:rPr>
            <a:t>、里程碑清单</a:t>
          </a:r>
          <a:endParaRPr lang="en-US" altLang="zh-CN" sz="1800" kern="1200" dirty="0">
            <a:solidFill>
              <a:prstClr val="white"/>
            </a:solidFill>
            <a:latin typeface="Franklin Gothic Medium"/>
            <a:ea typeface="微软雅黑"/>
            <a:cs typeface="+mn-cs"/>
          </a:endParaRPr>
        </a:p>
      </dsp:txBody>
      <dsp:txXfrm>
        <a:off x="78930" y="368473"/>
        <a:ext cx="2364418" cy="2643855"/>
      </dsp:txXfrm>
    </dsp:sp>
    <dsp:sp modelId="{14652B25-4626-446B-9772-CF707F7DD993}">
      <dsp:nvSpPr>
        <dsp:cNvPr id="0" name=""/>
        <dsp:cNvSpPr/>
      </dsp:nvSpPr>
      <dsp:spPr>
        <a:xfrm>
          <a:off x="2723643" y="1434049"/>
          <a:ext cx="438277" cy="51270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23643" y="1536589"/>
        <a:ext cx="306794" cy="307622"/>
      </dsp:txXfrm>
    </dsp:sp>
    <dsp:sp modelId="{C8D7C99F-054B-458A-BA78-5C1A22ACEBC6}">
      <dsp:nvSpPr>
        <dsp:cNvPr id="0" name=""/>
        <dsp:cNvSpPr/>
      </dsp:nvSpPr>
      <dsp:spPr>
        <a:xfrm>
          <a:off x="3343847" y="294913"/>
          <a:ext cx="2613478" cy="279097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rgbClr val="FFC000"/>
              </a:solidFill>
              <a:latin typeface="Franklin Gothic Medium"/>
              <a:ea typeface="微软雅黑"/>
              <a:cs typeface="+mn-cs"/>
            </a:rPr>
            <a:t>1</a:t>
          </a:r>
          <a:r>
            <a:rPr lang="zh-CN" altLang="zh-CN" sz="1800" kern="1200" dirty="0">
              <a:solidFill>
                <a:srgbClr val="FFC000"/>
              </a:solidFill>
              <a:latin typeface="Franklin Gothic Medium"/>
              <a:ea typeface="微软雅黑"/>
              <a:cs typeface="+mn-cs"/>
            </a:rPr>
            <a:t>、紧前关系绘图法（</a:t>
          </a:r>
          <a:r>
            <a:rPr lang="en-US" altLang="zh-CN" sz="1800" kern="1200" dirty="0">
              <a:solidFill>
                <a:srgbClr val="FFC000"/>
              </a:solidFill>
              <a:latin typeface="Franklin Gothic Medium"/>
              <a:ea typeface="微软雅黑"/>
              <a:cs typeface="+mn-cs"/>
            </a:rPr>
            <a:t>PDM</a:t>
          </a:r>
          <a:r>
            <a:rPr lang="zh-CN" altLang="zh-CN" sz="1800" kern="1200" dirty="0">
              <a:solidFill>
                <a:srgbClr val="FFC000"/>
              </a:solidFill>
              <a:latin typeface="Franklin Gothic Medium"/>
              <a:ea typeface="微软雅黑"/>
              <a:cs typeface="+mn-cs"/>
            </a:rPr>
            <a:t>）</a:t>
          </a: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2</a:t>
          </a:r>
          <a:r>
            <a:rPr lang="zh-CN" altLang="zh-CN" sz="1800" kern="1200" dirty="0">
              <a:solidFill>
                <a:prstClr val="white"/>
              </a:solidFill>
              <a:latin typeface="Franklin Gothic Medium"/>
              <a:ea typeface="微软雅黑"/>
              <a:cs typeface="+mn-cs"/>
            </a:rPr>
            <a:t>、双代号网络图（</a:t>
          </a:r>
          <a:r>
            <a:rPr lang="en-US" altLang="zh-CN" sz="1800" kern="1200" dirty="0">
              <a:solidFill>
                <a:prstClr val="white"/>
              </a:solidFill>
              <a:latin typeface="Franklin Gothic Medium"/>
              <a:ea typeface="微软雅黑"/>
              <a:cs typeface="+mn-cs"/>
            </a:rPr>
            <a:t>ADM</a:t>
          </a:r>
          <a:r>
            <a:rPr lang="zh-CN" altLang="en-US" sz="1800" kern="1200" dirty="0">
              <a:solidFill>
                <a:prstClr val="white"/>
              </a:solidFill>
              <a:latin typeface="Franklin Gothic Medium"/>
              <a:ea typeface="微软雅黑"/>
              <a:cs typeface="+mn-cs"/>
            </a:rPr>
            <a:t>）</a:t>
          </a:r>
          <a:endParaRPr lang="en-US" altLang="zh-CN" sz="1800" kern="1200" dirty="0">
            <a:solidFill>
              <a:prstClr val="white"/>
            </a:solidFill>
            <a:latin typeface="Franklin Gothic Medium"/>
            <a:ea typeface="微软雅黑"/>
            <a:cs typeface="+mn-cs"/>
          </a:endParaRPr>
        </a:p>
        <a:p>
          <a:pPr marL="0" lvl="0" indent="0" algn="l" defTabSz="800100">
            <a:lnSpc>
              <a:spcPct val="90000"/>
            </a:lnSpc>
            <a:spcBef>
              <a:spcPct val="0"/>
            </a:spcBef>
            <a:spcAft>
              <a:spcPct val="35000"/>
            </a:spcAft>
            <a:buNone/>
          </a:pPr>
          <a:r>
            <a:rPr lang="en-US" altLang="zh-CN" sz="1800" kern="1200" dirty="0">
              <a:solidFill>
                <a:prstClr val="white"/>
              </a:solidFill>
              <a:latin typeface="Franklin Gothic Medium"/>
              <a:ea typeface="微软雅黑"/>
              <a:cs typeface="+mn-cs"/>
            </a:rPr>
            <a:t>3</a:t>
          </a:r>
          <a:r>
            <a:rPr lang="zh-CN" altLang="zh-CN" sz="1800" kern="1200" dirty="0">
              <a:solidFill>
                <a:prstClr val="white"/>
              </a:solidFill>
              <a:latin typeface="Franklin Gothic Medium"/>
              <a:ea typeface="微软雅黑"/>
              <a:cs typeface="+mn-cs"/>
            </a:rPr>
            <a:t>、提前量与滞后量</a:t>
          </a:r>
          <a:endParaRPr lang="en-US" altLang="zh-CN" sz="1800" kern="1200" dirty="0">
            <a:solidFill>
              <a:prstClr val="white"/>
            </a:solidFill>
            <a:latin typeface="Franklin Gothic Medium"/>
            <a:ea typeface="微软雅黑"/>
            <a:cs typeface="+mn-cs"/>
          </a:endParaRPr>
        </a:p>
      </dsp:txBody>
      <dsp:txXfrm>
        <a:off x="3420393" y="371459"/>
        <a:ext cx="2460386" cy="2637883"/>
      </dsp:txXfrm>
    </dsp:sp>
    <dsp:sp modelId="{464DA894-C465-4F92-9ED2-46AEB669D8E1}">
      <dsp:nvSpPr>
        <dsp:cNvPr id="0" name=""/>
        <dsp:cNvSpPr/>
      </dsp:nvSpPr>
      <dsp:spPr>
        <a:xfrm>
          <a:off x="6164061" y="1434049"/>
          <a:ext cx="438277" cy="512702"/>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64061" y="1536589"/>
        <a:ext cx="306794" cy="307622"/>
      </dsp:txXfrm>
    </dsp:sp>
    <dsp:sp modelId="{642BD169-43AF-4664-BFC7-EF3BDBC7605C}">
      <dsp:nvSpPr>
        <dsp:cNvPr id="0" name=""/>
        <dsp:cNvSpPr/>
      </dsp:nvSpPr>
      <dsp:spPr>
        <a:xfrm>
          <a:off x="6784265" y="294913"/>
          <a:ext cx="2067347" cy="279097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zh-CN" altLang="en-US" sz="2000" kern="1200" dirty="0"/>
            <a:t>项目进度网络图</a:t>
          </a:r>
        </a:p>
      </dsp:txBody>
      <dsp:txXfrm>
        <a:off x="6844816" y="355464"/>
        <a:ext cx="1946245" cy="26698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2022/9/28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a:t>
            </a:fld>
            <a:endParaRPr lang="zh-CN" altLang="en-US"/>
          </a:p>
        </p:txBody>
      </p:sp>
    </p:spTree>
    <p:extLst>
      <p:ext uri="{BB962C8B-B14F-4D97-AF65-F5344CB8AC3E}">
        <p14:creationId xmlns:p14="http://schemas.microsoft.com/office/powerpoint/2010/main" val="322752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为反映在管理进度过程中所发生的变更，需要更新进度管理计划。</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191717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6316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根据项目需要，进度管理计划可以是正式或非正式的，非常详细或高度概括的，其中应包括合适的控制临界值。</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193821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项目工作包通常还应进一步细分为更小的组成部分，即活动（或称为任务），代表着为完成工作包所需的工作投入。</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393457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3901709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2696930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74810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2737820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195140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Times New Roman" panose="02020603050405020304" pitchFamily="18" charset="0"/>
                <a:cs typeface="Times New Roman" panose="02020603050405020304" pitchFamily="18" charset="0"/>
              </a:rPr>
              <a:t>项目管理软件</a:t>
            </a:r>
            <a:r>
              <a:rPr lang="zh-CN" altLang="en-US" b="1" dirty="0">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手工技术</a:t>
            </a:r>
            <a:r>
              <a:rPr lang="zh-CN" altLang="en-US" b="1" dirty="0">
                <a:latin typeface="Times New Roman" panose="02020603050405020304" pitchFamily="18" charset="0"/>
                <a:cs typeface="Times New Roman" panose="02020603050405020304" pitchFamily="18" charset="0"/>
              </a:rPr>
              <a:t>或</a:t>
            </a:r>
            <a:r>
              <a:rPr lang="zh-CN" altLang="en-US" b="1" dirty="0">
                <a:solidFill>
                  <a:srgbClr val="7030A0"/>
                </a:solidFill>
                <a:latin typeface="Times New Roman" panose="02020603050405020304" pitchFamily="18" charset="0"/>
                <a:cs typeface="Times New Roman" panose="02020603050405020304" pitchFamily="18" charset="0"/>
              </a:rPr>
              <a:t>自动化技术。</a:t>
            </a:r>
            <a:endParaRPr lang="en-US" altLang="zh-CN" b="1" dirty="0">
              <a:solidFill>
                <a:srgbClr val="7030A0"/>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29072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4176203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B050"/>
                </a:solidFill>
                <a:latin typeface="Times New Roman" panose="02020603050405020304" pitchFamily="18" charset="0"/>
                <a:cs typeface="Times New Roman" panose="02020603050405020304" pitchFamily="18" charset="0"/>
              </a:rPr>
              <a:t>活动节点法（</a:t>
            </a:r>
            <a:r>
              <a:rPr lang="en-US" altLang="zh-CN" b="1" dirty="0">
                <a:solidFill>
                  <a:srgbClr val="00B050"/>
                </a:solidFill>
                <a:latin typeface="Times New Roman" panose="02020603050405020304" pitchFamily="18" charset="0"/>
                <a:cs typeface="Times New Roman" panose="02020603050405020304" pitchFamily="18" charset="0"/>
              </a:rPr>
              <a:t>AON</a:t>
            </a:r>
            <a:r>
              <a:rPr lang="zh-CN" altLang="en-US" b="1" dirty="0">
                <a:solidFill>
                  <a:srgbClr val="00B05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是</a:t>
            </a:r>
            <a:r>
              <a:rPr lang="zh-CN" altLang="en-US" b="1" u="sng" dirty="0">
                <a:latin typeface="Times New Roman" panose="02020603050405020304" pitchFamily="18" charset="0"/>
                <a:cs typeface="Times New Roman" panose="02020603050405020304" pitchFamily="18" charset="0"/>
              </a:rPr>
              <a:t>紧前绘图法的一种展示方法</a:t>
            </a:r>
            <a:r>
              <a:rPr lang="zh-CN" altLang="en-US" b="1" dirty="0">
                <a:latin typeface="Times New Roman" panose="02020603050405020304" pitchFamily="18" charset="0"/>
                <a:cs typeface="Times New Roman" panose="02020603050405020304" pitchFamily="18" charset="0"/>
              </a:rPr>
              <a:t>，是大多数项目管理软件包所使用的方法。</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419725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3464864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B050"/>
                </a:solidFill>
                <a:latin typeface="Times New Roman" panose="02020603050405020304" pitchFamily="18" charset="0"/>
                <a:cs typeface="Times New Roman" panose="02020603050405020304" pitchFamily="18" charset="0"/>
              </a:rPr>
              <a:t>活动节点法（</a:t>
            </a:r>
            <a:r>
              <a:rPr lang="en-US" altLang="zh-CN" b="1" dirty="0">
                <a:solidFill>
                  <a:srgbClr val="00B050"/>
                </a:solidFill>
                <a:latin typeface="Times New Roman" panose="02020603050405020304" pitchFamily="18" charset="0"/>
                <a:cs typeface="Times New Roman" panose="02020603050405020304" pitchFamily="18" charset="0"/>
              </a:rPr>
              <a:t>AON</a:t>
            </a:r>
            <a:r>
              <a:rPr lang="zh-CN" altLang="en-US" b="1" dirty="0">
                <a:solidFill>
                  <a:srgbClr val="00B05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是</a:t>
            </a:r>
            <a:r>
              <a:rPr lang="zh-CN" altLang="en-US" b="1" u="sng" dirty="0">
                <a:latin typeface="Times New Roman" panose="02020603050405020304" pitchFamily="18" charset="0"/>
                <a:cs typeface="Times New Roman" panose="02020603050405020304" pitchFamily="18" charset="0"/>
              </a:rPr>
              <a:t>紧前绘图法的一种展示方法</a:t>
            </a:r>
            <a:r>
              <a:rPr lang="zh-CN" altLang="en-US" b="1" dirty="0">
                <a:latin typeface="Times New Roman" panose="02020603050405020304" pitchFamily="18" charset="0"/>
                <a:cs typeface="Times New Roman" panose="02020603050405020304" pitchFamily="18" charset="0"/>
              </a:rPr>
              <a:t>，是大多数项目管理软件包所使用的方法。</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68872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依赖关系可能是</a:t>
            </a:r>
            <a:r>
              <a:rPr lang="zh-CN" altLang="en-US" sz="1800" b="1" dirty="0">
                <a:solidFill>
                  <a:srgbClr val="7030A0"/>
                </a:solidFill>
                <a:latin typeface="Times New Roman" panose="02020603050405020304" pitchFamily="18" charset="0"/>
                <a:cs typeface="Times New Roman" panose="02020603050405020304" pitchFamily="18" charset="0"/>
              </a:rPr>
              <a:t>内部或外部</a:t>
            </a:r>
            <a:r>
              <a:rPr lang="zh-CN" altLang="en-US" sz="1800" b="1" dirty="0">
                <a:solidFill>
                  <a:srgbClr val="FF0000"/>
                </a:solidFill>
                <a:latin typeface="Times New Roman" panose="02020603050405020304" pitchFamily="18" charset="0"/>
                <a:cs typeface="Times New Roman" panose="02020603050405020304" pitchFamily="18" charset="0"/>
              </a:rPr>
              <a:t>的。</a:t>
            </a: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外部依赖关系。</a:t>
            </a:r>
            <a:r>
              <a:rPr lang="zh-CN" altLang="en-US" sz="1800" b="1" dirty="0">
                <a:latin typeface="Times New Roman" panose="02020603050405020304" pitchFamily="18" charset="0"/>
                <a:cs typeface="Times New Roman" panose="02020603050405020304" pitchFamily="18" charset="0"/>
              </a:rPr>
              <a:t>是项目活动与非项目活动之间的依赖关系。这些依赖关系往往不在项目团队的控制范围内。例如，软件项目的测试活动取决于外部硬件的到货。</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内部依赖关系。</a:t>
            </a:r>
            <a:r>
              <a:rPr lang="zh-CN" altLang="en-US" sz="1800" b="1" dirty="0">
                <a:latin typeface="Times New Roman" panose="02020603050405020304" pitchFamily="18" charset="0"/>
                <a:cs typeface="Times New Roman" panose="02020603050405020304" pitchFamily="18" charset="0"/>
              </a:rPr>
              <a:t>是项目活动之间的紧前关系，通常在项目团队的控制之中。例如，只有机器组装完毕，团队才能对其测试，这是一个内部的强制性依赖关系。</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）写在一张即时贴或其他一些活动纸上</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）用项目管理软件来建立关系</a:t>
            </a: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28</a:t>
            </a:fld>
            <a:endParaRPr lang="zh-CN" altLang="en-US"/>
          </a:p>
        </p:txBody>
      </p:sp>
    </p:spTree>
    <p:extLst>
      <p:ext uri="{BB962C8B-B14F-4D97-AF65-F5344CB8AC3E}">
        <p14:creationId xmlns:p14="http://schemas.microsoft.com/office/powerpoint/2010/main" val="1010024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dirty="0">
                <a:solidFill>
                  <a:srgbClr val="242021"/>
                </a:solidFill>
                <a:effectLst/>
                <a:latin typeface="SourceHanSansSC-Bold-Identity-H"/>
              </a:rPr>
              <a:t>完成到开始（</a:t>
            </a:r>
            <a:r>
              <a:rPr lang="en-US" altLang="zh-CN" sz="1800" b="1" i="0" dirty="0">
                <a:solidFill>
                  <a:srgbClr val="242021"/>
                </a:solidFill>
                <a:effectLst/>
                <a:latin typeface="HelveticaNeue-BoldCond"/>
              </a:rPr>
              <a:t>FS</a:t>
            </a:r>
            <a:r>
              <a:rPr lang="zh-CN" altLang="en-US" sz="1800" b="1" i="0" dirty="0">
                <a:solidFill>
                  <a:srgbClr val="242021"/>
                </a:solidFill>
                <a:effectLst/>
                <a:latin typeface="SourceHanSansSC-Bold-Identity-H"/>
              </a:rPr>
              <a:t>）。 </a:t>
            </a:r>
            <a:r>
              <a:rPr lang="zh-CN" altLang="en-US" sz="1800" b="0" i="0" dirty="0">
                <a:solidFill>
                  <a:srgbClr val="242021"/>
                </a:solidFill>
                <a:effectLst/>
                <a:latin typeface="SourceHanSansSC-Regular-Identity-H"/>
              </a:rPr>
              <a:t>只有紧前活动完成，紧后活动才能开始的逻辑关系。例如，只有完成装配</a:t>
            </a:r>
            <a:r>
              <a:rPr lang="en-US" altLang="zh-CN" sz="1800" b="0" i="0" dirty="0">
                <a:solidFill>
                  <a:srgbClr val="242021"/>
                </a:solidFill>
                <a:effectLst/>
                <a:latin typeface="HelveticaNeue-Condensed"/>
              </a:rPr>
              <a:t>PC </a:t>
            </a:r>
            <a:r>
              <a:rPr lang="zh-CN" altLang="en-US" sz="1800" b="0" i="0" dirty="0">
                <a:solidFill>
                  <a:srgbClr val="242021"/>
                </a:solidFill>
                <a:effectLst/>
                <a:latin typeface="SourceHanSansSC-Regular-Identity-H"/>
              </a:rPr>
              <a:t>硬件（紧前活动），才能开始在 </a:t>
            </a:r>
            <a:r>
              <a:rPr lang="en-US" altLang="zh-CN" sz="1800" b="0" i="0" dirty="0">
                <a:solidFill>
                  <a:srgbClr val="242021"/>
                </a:solidFill>
                <a:effectLst/>
                <a:latin typeface="HelveticaNeue-Condensed"/>
              </a:rPr>
              <a:t>PC </a:t>
            </a:r>
            <a:r>
              <a:rPr lang="zh-CN" altLang="en-US" sz="1800" b="0" i="0" dirty="0">
                <a:solidFill>
                  <a:srgbClr val="242021"/>
                </a:solidFill>
                <a:effectLst/>
                <a:latin typeface="SourceHanSansSC-Regular-Identity-H"/>
              </a:rPr>
              <a:t>上安装操作系统（紧后活动）。</a:t>
            </a:r>
            <a:endParaRPr lang="en-US" altLang="zh-CN" sz="1800" b="0" i="0" dirty="0">
              <a:solidFill>
                <a:srgbClr val="242021"/>
              </a:solidFill>
              <a:effectLst/>
              <a:latin typeface="SourceHanSansSC-Regula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dirty="0">
                <a:solidFill>
                  <a:srgbClr val="242021"/>
                </a:solidFill>
                <a:effectLst/>
                <a:latin typeface="SourceHanSansSC-Bold-Identity-H"/>
              </a:rPr>
              <a:t>完成到完成（</a:t>
            </a:r>
            <a:r>
              <a:rPr lang="en-US" altLang="zh-CN" sz="1800" b="1" i="0" dirty="0">
                <a:solidFill>
                  <a:srgbClr val="242021"/>
                </a:solidFill>
                <a:effectLst/>
                <a:latin typeface="HelveticaNeue-BoldCond"/>
              </a:rPr>
              <a:t>FF</a:t>
            </a:r>
            <a:r>
              <a:rPr lang="zh-CN" altLang="en-US" sz="1800" b="1" i="0" dirty="0">
                <a:solidFill>
                  <a:srgbClr val="242021"/>
                </a:solidFill>
                <a:effectLst/>
                <a:latin typeface="SourceHanSansSC-Bold-Identity-H"/>
              </a:rPr>
              <a:t>）。 </a:t>
            </a:r>
            <a:r>
              <a:rPr lang="zh-CN" altLang="en-US" sz="1800" b="0" i="0" dirty="0">
                <a:solidFill>
                  <a:srgbClr val="242021"/>
                </a:solidFill>
                <a:effectLst/>
                <a:latin typeface="SourceHanSansSC-Regular-Identity-H"/>
              </a:rPr>
              <a:t>只有紧前活动完成，紧后活动才能完成的逻辑关系。例如，只有完成文件的编写（紧前活动），才能完成文件的编辑（紧后活动）。</a:t>
            </a:r>
            <a:br>
              <a:rPr lang="zh-CN" altLang="en-US" sz="1800" b="0" i="0" dirty="0">
                <a:solidFill>
                  <a:srgbClr val="242021"/>
                </a:solidFill>
                <a:effectLst/>
                <a:latin typeface="SourceHanSansSC-Regular-Identity-H"/>
              </a:rPr>
            </a:br>
            <a:r>
              <a:rPr lang="zh-CN" altLang="en-US" sz="1800" b="1" i="0" dirty="0">
                <a:solidFill>
                  <a:srgbClr val="242021"/>
                </a:solidFill>
                <a:effectLst/>
                <a:latin typeface="SourceHanSansSC-Bold-Identity-H"/>
              </a:rPr>
              <a:t>开始到开始（</a:t>
            </a:r>
            <a:r>
              <a:rPr lang="en-US" altLang="zh-CN" sz="1800" b="1" i="0" dirty="0">
                <a:solidFill>
                  <a:srgbClr val="242021"/>
                </a:solidFill>
                <a:effectLst/>
                <a:latin typeface="HelveticaNeue-BoldCond"/>
              </a:rPr>
              <a:t>SS</a:t>
            </a:r>
            <a:r>
              <a:rPr lang="zh-CN" altLang="en-US" sz="1800" b="1" i="0" dirty="0">
                <a:solidFill>
                  <a:srgbClr val="242021"/>
                </a:solidFill>
                <a:effectLst/>
                <a:latin typeface="SourceHanSansSC-Bold-Identity-H"/>
              </a:rPr>
              <a:t>）。 </a:t>
            </a:r>
            <a:r>
              <a:rPr lang="zh-CN" altLang="en-US" sz="1800" b="0" i="0" dirty="0">
                <a:solidFill>
                  <a:srgbClr val="242021"/>
                </a:solidFill>
                <a:effectLst/>
                <a:latin typeface="SourceHanSansSC-Regular-Identity-H"/>
              </a:rPr>
              <a:t>只有紧前活动开始，紧后活动才能开始的逻辑关系。例如，开始地基浇灌（紧后活动）之后，才能开始混凝土的找平（紧前活动）。</a:t>
            </a:r>
            <a:br>
              <a:rPr lang="zh-CN" altLang="en-US" sz="1800" b="0" i="0" dirty="0">
                <a:solidFill>
                  <a:srgbClr val="242021"/>
                </a:solidFill>
                <a:effectLst/>
                <a:latin typeface="SourceHanSansSC-Regular-Identity-H"/>
              </a:rPr>
            </a:br>
            <a:r>
              <a:rPr lang="zh-CN" altLang="en-US" sz="1800" b="1" i="0" dirty="0">
                <a:solidFill>
                  <a:srgbClr val="242021"/>
                </a:solidFill>
                <a:effectLst/>
                <a:latin typeface="SourceHanSansSC-Bold-Identity-H"/>
              </a:rPr>
              <a:t>开始到完成（</a:t>
            </a:r>
            <a:r>
              <a:rPr lang="en-US" altLang="zh-CN" sz="1800" b="1" i="0" dirty="0">
                <a:solidFill>
                  <a:srgbClr val="242021"/>
                </a:solidFill>
                <a:effectLst/>
                <a:latin typeface="HelveticaNeue-BoldCond"/>
              </a:rPr>
              <a:t>SF</a:t>
            </a:r>
            <a:r>
              <a:rPr lang="zh-CN" altLang="en-US" sz="1800" b="1" i="0" dirty="0">
                <a:solidFill>
                  <a:srgbClr val="242021"/>
                </a:solidFill>
                <a:effectLst/>
                <a:latin typeface="SourceHanSansSC-Bold-Identity-H"/>
              </a:rPr>
              <a:t>）。 </a:t>
            </a:r>
            <a:r>
              <a:rPr lang="zh-CN" altLang="en-US" sz="1800" b="0" i="0" dirty="0">
                <a:solidFill>
                  <a:srgbClr val="242021"/>
                </a:solidFill>
                <a:effectLst/>
                <a:latin typeface="SourceHanSansSC-Regular-Identity-H"/>
              </a:rPr>
              <a:t>只有紧前活动开始，紧后活动才能完成的逻辑关系。例如，只有启动新的应付账款系统（紧前活动），才能关闭旧的应付账款系统（紧后活动）。</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3221377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3966328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3805131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例如，对于一个大型技术文档，编写小组可以在编写工作开始</a:t>
            </a:r>
            <a:r>
              <a:rPr lang="en-US" altLang="zh-CN" sz="1200" b="1" dirty="0">
                <a:latin typeface="Times New Roman" panose="02020603050405020304" pitchFamily="18" charset="0"/>
                <a:cs typeface="Times New Roman" panose="02020603050405020304" pitchFamily="18" charset="0"/>
              </a:rPr>
              <a:t>15</a:t>
            </a:r>
            <a:r>
              <a:rPr lang="zh-CN" altLang="en-US" sz="1200" b="1" dirty="0">
                <a:latin typeface="Times New Roman" panose="02020603050405020304" pitchFamily="18" charset="0"/>
                <a:cs typeface="Times New Roman" panose="02020603050405020304" pitchFamily="18" charset="0"/>
              </a:rPr>
              <a:t>天后，开始编辑文档草案。这就是带</a:t>
            </a:r>
            <a:r>
              <a:rPr lang="en-US" altLang="zh-CN" sz="1200" b="1" dirty="0">
                <a:latin typeface="Times New Roman" panose="02020603050405020304" pitchFamily="18" charset="0"/>
                <a:cs typeface="Times New Roman" panose="02020603050405020304" pitchFamily="18" charset="0"/>
              </a:rPr>
              <a:t>15</a:t>
            </a:r>
            <a:r>
              <a:rPr lang="zh-CN" altLang="en-US" sz="1200" b="1" dirty="0">
                <a:latin typeface="Times New Roman" panose="02020603050405020304" pitchFamily="18" charset="0"/>
                <a:cs typeface="Times New Roman" panose="02020603050405020304" pitchFamily="18" charset="0"/>
              </a:rPr>
              <a:t>天滞后量的开始到开始关系。</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211773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时间提前量与滞后量的使用，不能取代进度逻辑关系。应该对各种活动及其相关假设条件加以记录。</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在依赖关系中需要加入时间提前量或滞后量，以便准确地表示活动之间的逻辑关系。</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例如，在财务软件建设项目中，用户培训可以在确认测试完成前</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周开始，这就是带</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周提前量的完成到开始关系。</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3104678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169513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在图</a:t>
            </a:r>
            <a:r>
              <a:rPr lang="en-US" altLang="zh-CN" sz="1200" b="1" dirty="0">
                <a:latin typeface="Times New Roman" panose="02020603050405020304" pitchFamily="18" charset="0"/>
                <a:cs typeface="Times New Roman" panose="02020603050405020304" pitchFamily="18" charset="0"/>
              </a:rPr>
              <a:t>6-10</a:t>
            </a:r>
            <a:r>
              <a:rPr lang="zh-CN" altLang="en-US" sz="1200" b="1" dirty="0">
                <a:latin typeface="Times New Roman" panose="02020603050405020304" pitchFamily="18" charset="0"/>
                <a:cs typeface="Times New Roman" panose="02020603050405020304" pitchFamily="18" charset="0"/>
              </a:rPr>
              <a:t>的项目进度网络图中，活动</a:t>
            </a:r>
            <a:r>
              <a:rPr lang="en-US" altLang="zh-CN" sz="1200" b="1" dirty="0">
                <a:latin typeface="Times New Roman" panose="02020603050405020304" pitchFamily="18" charset="0"/>
                <a:cs typeface="Times New Roman" panose="02020603050405020304" pitchFamily="18" charset="0"/>
              </a:rPr>
              <a:t>H</a:t>
            </a:r>
            <a:r>
              <a:rPr lang="zh-CN" altLang="en-US" sz="1200" b="1" dirty="0">
                <a:latin typeface="Times New Roman" panose="02020603050405020304" pitchFamily="18" charset="0"/>
                <a:cs typeface="Times New Roman" panose="02020603050405020304" pitchFamily="18" charset="0"/>
              </a:rPr>
              <a:t>和活动</a:t>
            </a:r>
            <a:r>
              <a:rPr lang="en-US" altLang="zh-CN" sz="1200" b="1" dirty="0">
                <a:latin typeface="Times New Roman" panose="02020603050405020304" pitchFamily="18" charset="0"/>
                <a:cs typeface="Times New Roman" panose="02020603050405020304" pitchFamily="18" charset="0"/>
              </a:rPr>
              <a:t>I</a:t>
            </a:r>
            <a:r>
              <a:rPr lang="zh-CN" altLang="en-US" sz="1200" b="1" dirty="0">
                <a:latin typeface="Times New Roman" panose="02020603050405020304" pitchFamily="18" charset="0"/>
                <a:cs typeface="Times New Roman" panose="02020603050405020304" pitchFamily="18" charset="0"/>
              </a:rPr>
              <a:t>之间就有滞后量，表示为</a:t>
            </a:r>
            <a:r>
              <a:rPr lang="en-US" altLang="zh-CN" sz="1200" b="1" dirty="0">
                <a:latin typeface="Times New Roman" panose="02020603050405020304" pitchFamily="18" charset="0"/>
                <a:cs typeface="Times New Roman" panose="02020603050405020304" pitchFamily="18" charset="0"/>
              </a:rPr>
              <a:t>SS+10</a:t>
            </a:r>
            <a:r>
              <a:rPr lang="zh-CN" altLang="en-US" sz="1200" b="1" dirty="0">
                <a:latin typeface="Times New Roman" panose="02020603050405020304" pitchFamily="18" charset="0"/>
                <a:cs typeface="Times New Roman" panose="02020603050405020304" pitchFamily="18" charset="0"/>
              </a:rPr>
              <a:t>（带</a:t>
            </a:r>
            <a:r>
              <a:rPr lang="en-US" altLang="zh-CN" sz="1200" b="1" dirty="0">
                <a:latin typeface="Times New Roman" panose="02020603050405020304" pitchFamily="18" charset="0"/>
                <a:cs typeface="Times New Roman" panose="02020603050405020304" pitchFamily="18" charset="0"/>
              </a:rPr>
              <a:t>10</a:t>
            </a:r>
            <a:r>
              <a:rPr lang="zh-CN" altLang="en-US" sz="1200" b="1" dirty="0">
                <a:latin typeface="Times New Roman" panose="02020603050405020304" pitchFamily="18" charset="0"/>
                <a:cs typeface="Times New Roman" panose="02020603050405020304" pitchFamily="18" charset="0"/>
              </a:rPr>
              <a:t>天滞后量的开始到开始关系），虽然图中并没有用精确的时间刻度来表示滞后的量值。</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特性集</a:t>
            </a:r>
            <a:r>
              <a:rPr lang="zh-CN" altLang="en-US" sz="1200" b="1" dirty="0">
                <a:latin typeface="Times New Roman" panose="02020603050405020304" pitchFamily="18" charset="0"/>
                <a:cs typeface="Times New Roman" panose="02020603050405020304" pitchFamily="18" charset="0"/>
              </a:rPr>
              <a:t>：包含交付业务价值的一些特性，通常来源于用户故事。</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发布计划</a:t>
            </a:r>
            <a:r>
              <a:rPr lang="zh-CN" altLang="en-US" sz="1200" b="1" dirty="0">
                <a:latin typeface="Times New Roman" panose="02020603050405020304" pitchFamily="18" charset="0"/>
                <a:cs typeface="Times New Roman" panose="02020603050405020304" pitchFamily="18" charset="0"/>
              </a:rPr>
              <a:t>：为软件功能的交付指明版本的整个项目计划，它可作为软件项目活动排序的输出之一。版本交付可能为了客户</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用户评价或为了交付至用户环境中。版本计划高度依赖于软件团队的生产速率。通过估计时间与在若干迭代开发周期内完成工作的实际时间对比</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为后续版本的估计时间提供一个基准。</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架构的和非功能的依赖关系</a:t>
            </a:r>
            <a:r>
              <a:rPr lang="zh-CN" altLang="en-US" sz="1200" b="1" dirty="0">
                <a:latin typeface="Times New Roman" panose="02020603050405020304" pitchFamily="18" charset="0"/>
                <a:cs typeface="Times New Roman" panose="02020603050405020304" pitchFamily="18" charset="0"/>
              </a:rPr>
              <a:t>：为了避免其他项目团队或举措的重复工作或返工，排列软件项目活动顺序的输出可能受架构的和非功能的依赖关系的影响。反过来，这些依赖关系可能需要基于预定的项目活动进行更新。</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a:t>
            </a:r>
            <a:r>
              <a:rPr lang="zh-CN" altLang="en-US" sz="1200" b="1" dirty="0">
                <a:solidFill>
                  <a:srgbClr val="FF0000"/>
                </a:solidFill>
                <a:latin typeface="Times New Roman" panose="02020603050405020304" pitchFamily="18" charset="0"/>
                <a:cs typeface="Times New Roman" panose="02020603050405020304" pitchFamily="18" charset="0"/>
              </a:rPr>
              <a:t>可能需要更新的输出文件</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活动清单、活动属性、里程碑清单和风险登记册。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2918203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在图</a:t>
            </a:r>
            <a:r>
              <a:rPr lang="en-US" altLang="zh-CN" sz="1200" b="1" dirty="0">
                <a:latin typeface="Times New Roman" panose="02020603050405020304" pitchFamily="18" charset="0"/>
                <a:cs typeface="Times New Roman" panose="02020603050405020304" pitchFamily="18" charset="0"/>
              </a:rPr>
              <a:t>6-10</a:t>
            </a:r>
            <a:r>
              <a:rPr lang="zh-CN" altLang="en-US" sz="1200" b="1" dirty="0">
                <a:latin typeface="Times New Roman" panose="02020603050405020304" pitchFamily="18" charset="0"/>
                <a:cs typeface="Times New Roman" panose="02020603050405020304" pitchFamily="18" charset="0"/>
              </a:rPr>
              <a:t>的项目进度网络图中，活动</a:t>
            </a:r>
            <a:r>
              <a:rPr lang="en-US" altLang="zh-CN" sz="1200" b="1" dirty="0">
                <a:latin typeface="Times New Roman" panose="02020603050405020304" pitchFamily="18" charset="0"/>
                <a:cs typeface="Times New Roman" panose="02020603050405020304" pitchFamily="18" charset="0"/>
              </a:rPr>
              <a:t>H</a:t>
            </a:r>
            <a:r>
              <a:rPr lang="zh-CN" altLang="en-US" sz="1200" b="1" dirty="0">
                <a:latin typeface="Times New Roman" panose="02020603050405020304" pitchFamily="18" charset="0"/>
                <a:cs typeface="Times New Roman" panose="02020603050405020304" pitchFamily="18" charset="0"/>
              </a:rPr>
              <a:t>和活动</a:t>
            </a:r>
            <a:r>
              <a:rPr lang="en-US" altLang="zh-CN" sz="1200" b="1" dirty="0">
                <a:latin typeface="Times New Roman" panose="02020603050405020304" pitchFamily="18" charset="0"/>
                <a:cs typeface="Times New Roman" panose="02020603050405020304" pitchFamily="18" charset="0"/>
              </a:rPr>
              <a:t>I</a:t>
            </a:r>
            <a:r>
              <a:rPr lang="zh-CN" altLang="en-US" sz="1200" b="1" dirty="0">
                <a:latin typeface="Times New Roman" panose="02020603050405020304" pitchFamily="18" charset="0"/>
                <a:cs typeface="Times New Roman" panose="02020603050405020304" pitchFamily="18" charset="0"/>
              </a:rPr>
              <a:t>之间就有滞后量，表示为</a:t>
            </a:r>
            <a:r>
              <a:rPr lang="en-US" altLang="zh-CN" sz="1200" b="1" dirty="0">
                <a:latin typeface="Times New Roman" panose="02020603050405020304" pitchFamily="18" charset="0"/>
                <a:cs typeface="Times New Roman" panose="02020603050405020304" pitchFamily="18" charset="0"/>
              </a:rPr>
              <a:t>SS+10</a:t>
            </a:r>
            <a:r>
              <a:rPr lang="zh-CN" altLang="en-US" sz="1200" b="1" dirty="0">
                <a:latin typeface="Times New Roman" panose="02020603050405020304" pitchFamily="18" charset="0"/>
                <a:cs typeface="Times New Roman" panose="02020603050405020304" pitchFamily="18" charset="0"/>
              </a:rPr>
              <a:t>（带</a:t>
            </a:r>
            <a:r>
              <a:rPr lang="en-US" altLang="zh-CN" sz="1200" b="1" dirty="0">
                <a:latin typeface="Times New Roman" panose="02020603050405020304" pitchFamily="18" charset="0"/>
                <a:cs typeface="Times New Roman" panose="02020603050405020304" pitchFamily="18" charset="0"/>
              </a:rPr>
              <a:t>10</a:t>
            </a:r>
            <a:r>
              <a:rPr lang="zh-CN" altLang="en-US" sz="1200" b="1" dirty="0">
                <a:latin typeface="Times New Roman" panose="02020603050405020304" pitchFamily="18" charset="0"/>
                <a:cs typeface="Times New Roman" panose="02020603050405020304" pitchFamily="18" charset="0"/>
              </a:rPr>
              <a:t>天滞后量的开始到开始关系），虽然图中并没有用精确的时间刻度来表示滞后的量值。</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特性集</a:t>
            </a:r>
            <a:r>
              <a:rPr lang="zh-CN" altLang="en-US" sz="1200" b="1" dirty="0">
                <a:latin typeface="Times New Roman" panose="02020603050405020304" pitchFamily="18" charset="0"/>
                <a:cs typeface="Times New Roman" panose="02020603050405020304" pitchFamily="18" charset="0"/>
              </a:rPr>
              <a:t>：包含交付业务价值的一些特性，通常来源于用户故事。</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发布计划</a:t>
            </a:r>
            <a:r>
              <a:rPr lang="zh-CN" altLang="en-US" sz="1200" b="1" dirty="0">
                <a:latin typeface="Times New Roman" panose="02020603050405020304" pitchFamily="18" charset="0"/>
                <a:cs typeface="Times New Roman" panose="02020603050405020304" pitchFamily="18" charset="0"/>
              </a:rPr>
              <a:t>：为软件功能的交付指明版本的整个项目计划，它可作为软件项目活动排序的输出之一。版本交付可能为了客户</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用户评价或为了交付至用户环境中。版本计划高度依赖于软件团队的生产速率。通过估计时间与在若干迭代开发周期内完成工作的实际时间对比</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为后续版本的估计时间提供一个基准。</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架构的和非功能的依赖关系</a:t>
            </a:r>
            <a:r>
              <a:rPr lang="zh-CN" altLang="en-US" sz="1200" b="1" dirty="0">
                <a:latin typeface="Times New Roman" panose="02020603050405020304" pitchFamily="18" charset="0"/>
                <a:cs typeface="Times New Roman" panose="02020603050405020304" pitchFamily="18" charset="0"/>
              </a:rPr>
              <a:t>：为了避免其他项目团队或举措的重复工作或返工，排列软件项目活动顺序的输出可能受架构的和非功能的依赖关系的影响。反过来，这些依赖关系可能需要基于预定的项目活动进行更新。</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a:t>
            </a:r>
            <a:r>
              <a:rPr lang="zh-CN" altLang="en-US" sz="1200" b="1" dirty="0">
                <a:solidFill>
                  <a:srgbClr val="FF0000"/>
                </a:solidFill>
                <a:latin typeface="Times New Roman" panose="02020603050405020304" pitchFamily="18" charset="0"/>
                <a:cs typeface="Times New Roman" panose="02020603050405020304" pitchFamily="18" charset="0"/>
              </a:rPr>
              <a:t>可能需要更新的输出文件</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活动清单、活动属性、里程碑清单和风险登记册。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2729340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步骤：</a:t>
            </a: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）估算出</a:t>
            </a:r>
            <a:r>
              <a:rPr lang="zh-CN" altLang="en-US" sz="1200" b="1" u="sng" dirty="0">
                <a:latin typeface="Times New Roman" panose="02020603050405020304" pitchFamily="18" charset="0"/>
                <a:cs typeface="Times New Roman" panose="02020603050405020304" pitchFamily="18" charset="0"/>
              </a:rPr>
              <a:t>完成活动</a:t>
            </a:r>
            <a:r>
              <a:rPr lang="zh-CN" altLang="en-US" sz="1200" b="1" dirty="0">
                <a:latin typeface="Times New Roman" panose="02020603050405020304" pitchFamily="18" charset="0"/>
                <a:cs typeface="Times New Roman" panose="02020603050405020304" pitchFamily="18" charset="0"/>
              </a:rPr>
              <a:t>所需的</a:t>
            </a:r>
            <a:r>
              <a:rPr lang="zh-CN" altLang="en-US" sz="1200" b="1" dirty="0">
                <a:solidFill>
                  <a:srgbClr val="00B0F0"/>
                </a:solidFill>
                <a:latin typeface="Times New Roman" panose="02020603050405020304" pitchFamily="18" charset="0"/>
                <a:cs typeface="Times New Roman" panose="02020603050405020304" pitchFamily="18" charset="0"/>
              </a:rPr>
              <a:t>工作量</a:t>
            </a: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）结合</a:t>
            </a:r>
            <a:r>
              <a:rPr lang="zh-CN" altLang="en-US" sz="1200" b="1" u="sng" dirty="0">
                <a:latin typeface="Times New Roman" panose="02020603050405020304" pitchFamily="18" charset="0"/>
                <a:cs typeface="Times New Roman" panose="02020603050405020304" pitchFamily="18" charset="0"/>
              </a:rPr>
              <a:t>项目日历</a:t>
            </a:r>
            <a:r>
              <a:rPr lang="zh-CN" altLang="en-US" sz="1200" b="1" dirty="0">
                <a:latin typeface="Times New Roman" panose="02020603050405020304" pitchFamily="18" charset="0"/>
                <a:cs typeface="Times New Roman" panose="02020603050405020304" pitchFamily="18" charset="0"/>
              </a:rPr>
              <a:t>，估算出活动持续时间</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3219737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类比估算以过去类似项目的参数值（如持续时间、预算、规模、重量和复杂性等）为基础，来估算未来项目的同类参数或指标。在估算持续时间时，类比估算技术以过去类似项目的实际持续时间为依据，来估算当前项目的持续时间。这是一种粗略的估算方法，有时需要根据项目复杂性方面的已知差异进行调整。</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3415515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类比估算以过去类似项目的参数值（如持续时间、预算、规模、重量和复杂性等）为基础，来估算未来项目的同类参数或指标。在估算持续时间时，类比估算技术以过去类似项目的实际持续时间为依据，来估算当前项目的持续时间。这是一种粗略的估算方法，有时需要根据项目复杂性方面的已知差异进行调整。</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811155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4157290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准确性取决于参数模型的成熟度和基础数据的可靠性</a:t>
            </a:r>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1089433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PERT</a:t>
            </a:r>
            <a:r>
              <a:rPr lang="zh-CN" altLang="en-US" sz="1200" b="1" dirty="0">
                <a:latin typeface="Times New Roman" panose="02020603050405020304" pitchFamily="18" charset="0"/>
                <a:cs typeface="Times New Roman" panose="02020603050405020304" pitchFamily="18" charset="0"/>
              </a:rPr>
              <a:t>与关键路径法的主要不同之处，是对项目时间的估计不同。关键路径法对网络图上的项目只估计一个时间，而</a:t>
            </a:r>
            <a:r>
              <a:rPr lang="en-US" altLang="zh-CN" sz="1200" b="1" dirty="0">
                <a:latin typeface="Times New Roman" panose="02020603050405020304" pitchFamily="18" charset="0"/>
                <a:cs typeface="Times New Roman" panose="02020603050405020304" pitchFamily="18" charset="0"/>
              </a:rPr>
              <a:t>PERT</a:t>
            </a:r>
            <a:r>
              <a:rPr lang="zh-CN" altLang="en-US" sz="1200" b="1" dirty="0">
                <a:latin typeface="Times New Roman" panose="02020603050405020304" pitchFamily="18" charset="0"/>
                <a:cs typeface="Times New Roman" panose="02020603050405020304" pitchFamily="18" charset="0"/>
              </a:rPr>
              <a:t>会针对项目网络图上的每个项目估计</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个时间值来界定活动持续时间的近似区间，再根据这</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个时间计算出一个“期望值时间”作为求“关键路径”使用。</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3895612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把应急储备从各个活动中剥离出来，汇总成为</a:t>
            </a:r>
            <a:r>
              <a:rPr lang="zh-CN" altLang="en-US" sz="1200" b="1" dirty="0">
                <a:solidFill>
                  <a:srgbClr val="FF0000"/>
                </a:solidFill>
                <a:latin typeface="Times New Roman" panose="02020603050405020304" pitchFamily="18" charset="0"/>
                <a:cs typeface="Times New Roman" panose="02020603050405020304" pitchFamily="18" charset="0"/>
              </a:rPr>
              <a:t>缓冲</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随着项目信息越来越明确，可以动用、减少或取消应急储备。应该在项目进度文件中清楚地列出应急储备。也可以估算项目所需要的管理储备。管理储备是为管理控制的目的而特别留出的项目时段，用来应对项目范围中不可预见的工作。管理储备用来应对会影响项目的“未知</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未知”风险。管理储备不包括在进度基准中，但属于项目总持续时间的一部分。依据合同条款，使用管理储备可能需要变更进度基准。</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1873234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00B0F0"/>
                </a:solidFill>
                <a:latin typeface="Times New Roman" panose="02020603050405020304" pitchFamily="18" charset="0"/>
                <a:cs typeface="Times New Roman" panose="02020603050405020304" pitchFamily="18" charset="0"/>
              </a:rPr>
              <a:t>超过</a:t>
            </a:r>
            <a:r>
              <a:rPr lang="en-US" altLang="zh-CN" sz="1200" b="1" dirty="0">
                <a:solidFill>
                  <a:srgbClr val="00B0F0"/>
                </a:solidFill>
                <a:latin typeface="Times New Roman" panose="02020603050405020304" pitchFamily="18" charset="0"/>
                <a:cs typeface="Times New Roman" panose="02020603050405020304" pitchFamily="18" charset="0"/>
              </a:rPr>
              <a:t>3</a:t>
            </a:r>
            <a:r>
              <a:rPr lang="zh-CN" altLang="en-US" sz="1200" b="1" dirty="0">
                <a:solidFill>
                  <a:srgbClr val="00B0F0"/>
                </a:solidFill>
                <a:latin typeface="Times New Roman" panose="02020603050405020304" pitchFamily="18" charset="0"/>
                <a:cs typeface="Times New Roman" panose="02020603050405020304" pitchFamily="18" charset="0"/>
              </a:rPr>
              <a:t>周的概率为</a:t>
            </a:r>
            <a:r>
              <a:rPr lang="en-US" altLang="zh-CN" sz="1200" b="1" dirty="0">
                <a:solidFill>
                  <a:srgbClr val="00B0F0"/>
                </a:solidFill>
                <a:latin typeface="Times New Roman" panose="02020603050405020304" pitchFamily="18" charset="0"/>
                <a:cs typeface="Times New Roman" panose="02020603050405020304" pitchFamily="18" charset="0"/>
              </a:rPr>
              <a:t>15% </a:t>
            </a:r>
            <a:r>
              <a:rPr lang="zh-CN" altLang="en-US" sz="1200" b="1" dirty="0">
                <a:latin typeface="Times New Roman" panose="02020603050405020304" pitchFamily="18" charset="0"/>
                <a:cs typeface="Times New Roman" panose="02020603050405020304" pitchFamily="18" charset="0"/>
              </a:rPr>
              <a:t>，表明该活动将在</a:t>
            </a:r>
            <a:r>
              <a:rPr lang="en-US" altLang="zh-CN" sz="1200" b="1" dirty="0">
                <a:latin typeface="Times New Roman" panose="02020603050405020304" pitchFamily="18" charset="0"/>
                <a:cs typeface="Times New Roman" panose="02020603050405020304" pitchFamily="18" charset="0"/>
              </a:rPr>
              <a:t>3 </a:t>
            </a:r>
            <a:r>
              <a:rPr lang="zh-CN" altLang="en-US" sz="1200" b="1" dirty="0">
                <a:latin typeface="Times New Roman" panose="02020603050405020304" pitchFamily="18" charset="0"/>
                <a:cs typeface="Times New Roman" panose="02020603050405020304" pitchFamily="18" charset="0"/>
              </a:rPr>
              <a:t>周内完工的概率为</a:t>
            </a:r>
            <a:r>
              <a:rPr lang="en-US" altLang="zh-CN" sz="1200" b="1" dirty="0">
                <a:latin typeface="Times New Roman" panose="02020603050405020304" pitchFamily="18" charset="0"/>
                <a:cs typeface="Times New Roman" panose="02020603050405020304" pitchFamily="18" charset="0"/>
              </a:rPr>
              <a:t>85</a:t>
            </a:r>
            <a:r>
              <a:rPr lang="zh-CN" altLang="en-US"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2129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应该依据定义活动、排列活动顺序、估算活动资源、估算活动持续时间等过程的输出，并结合用于创建进度模型的进度编制工具，来编制项目进度计划。经批准的最终进度计划将作为基准用于控制进度过程。随着项目活动的开展，项目时间管理的大部分工作都将发生在控制进度过程中，以确保项目工作按时完成。</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1975539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在图</a:t>
            </a:r>
            <a:r>
              <a:rPr lang="en-US" altLang="zh-CN" sz="1200" b="1" dirty="0">
                <a:latin typeface="Times New Roman" panose="02020603050405020304" pitchFamily="18" charset="0"/>
                <a:cs typeface="Times New Roman" panose="02020603050405020304" pitchFamily="18" charset="0"/>
              </a:rPr>
              <a:t>6-10</a:t>
            </a:r>
            <a:r>
              <a:rPr lang="zh-CN" altLang="en-US" sz="1200" b="1" dirty="0">
                <a:latin typeface="Times New Roman" panose="02020603050405020304" pitchFamily="18" charset="0"/>
                <a:cs typeface="Times New Roman" panose="02020603050405020304" pitchFamily="18" charset="0"/>
              </a:rPr>
              <a:t>的项目进度网络图中，活动</a:t>
            </a:r>
            <a:r>
              <a:rPr lang="en-US" altLang="zh-CN" sz="1200" b="1" dirty="0">
                <a:latin typeface="Times New Roman" panose="02020603050405020304" pitchFamily="18" charset="0"/>
                <a:cs typeface="Times New Roman" panose="02020603050405020304" pitchFamily="18" charset="0"/>
              </a:rPr>
              <a:t>H</a:t>
            </a:r>
            <a:r>
              <a:rPr lang="zh-CN" altLang="en-US" sz="1200" b="1" dirty="0">
                <a:latin typeface="Times New Roman" panose="02020603050405020304" pitchFamily="18" charset="0"/>
                <a:cs typeface="Times New Roman" panose="02020603050405020304" pitchFamily="18" charset="0"/>
              </a:rPr>
              <a:t>和活动</a:t>
            </a:r>
            <a:r>
              <a:rPr lang="en-US" altLang="zh-CN" sz="1200" b="1" dirty="0">
                <a:latin typeface="Times New Roman" panose="02020603050405020304" pitchFamily="18" charset="0"/>
                <a:cs typeface="Times New Roman" panose="02020603050405020304" pitchFamily="18" charset="0"/>
              </a:rPr>
              <a:t>I</a:t>
            </a:r>
            <a:r>
              <a:rPr lang="zh-CN" altLang="en-US" sz="1200" b="1" dirty="0">
                <a:latin typeface="Times New Roman" panose="02020603050405020304" pitchFamily="18" charset="0"/>
                <a:cs typeface="Times New Roman" panose="02020603050405020304" pitchFamily="18" charset="0"/>
              </a:rPr>
              <a:t>之间就有滞后量，表示为</a:t>
            </a:r>
            <a:r>
              <a:rPr lang="en-US" altLang="zh-CN" sz="1200" b="1" dirty="0">
                <a:latin typeface="Times New Roman" panose="02020603050405020304" pitchFamily="18" charset="0"/>
                <a:cs typeface="Times New Roman" panose="02020603050405020304" pitchFamily="18" charset="0"/>
              </a:rPr>
              <a:t>SS+10</a:t>
            </a:r>
            <a:r>
              <a:rPr lang="zh-CN" altLang="en-US" sz="1200" b="1" dirty="0">
                <a:latin typeface="Times New Roman" panose="02020603050405020304" pitchFamily="18" charset="0"/>
                <a:cs typeface="Times New Roman" panose="02020603050405020304" pitchFamily="18" charset="0"/>
              </a:rPr>
              <a:t>（带</a:t>
            </a:r>
            <a:r>
              <a:rPr lang="en-US" altLang="zh-CN" sz="1200" b="1" dirty="0">
                <a:latin typeface="Times New Roman" panose="02020603050405020304" pitchFamily="18" charset="0"/>
                <a:cs typeface="Times New Roman" panose="02020603050405020304" pitchFamily="18" charset="0"/>
              </a:rPr>
              <a:t>10</a:t>
            </a:r>
            <a:r>
              <a:rPr lang="zh-CN" altLang="en-US" sz="1200" b="1" dirty="0">
                <a:latin typeface="Times New Roman" panose="02020603050405020304" pitchFamily="18" charset="0"/>
                <a:cs typeface="Times New Roman" panose="02020603050405020304" pitchFamily="18" charset="0"/>
              </a:rPr>
              <a:t>天滞后量的开始到开始关系），虽然图中并没有用精确的时间刻度来表示滞后的量值。</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特性集</a:t>
            </a:r>
            <a:r>
              <a:rPr lang="zh-CN" altLang="en-US" sz="1200" b="1" dirty="0">
                <a:latin typeface="Times New Roman" panose="02020603050405020304" pitchFamily="18" charset="0"/>
                <a:cs typeface="Times New Roman" panose="02020603050405020304" pitchFamily="18" charset="0"/>
              </a:rPr>
              <a:t>：包含交付业务价值的一些特性，通常来源于用户故事。</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发布计划</a:t>
            </a:r>
            <a:r>
              <a:rPr lang="zh-CN" altLang="en-US" sz="1200" b="1" dirty="0">
                <a:latin typeface="Times New Roman" panose="02020603050405020304" pitchFamily="18" charset="0"/>
                <a:cs typeface="Times New Roman" panose="02020603050405020304" pitchFamily="18" charset="0"/>
              </a:rPr>
              <a:t>：为软件功能的交付指明版本的整个项目计划，它可作为软件项目活动排序的输出之一。版本交付可能为了客户</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用户评价或为了交付至用户环境中。版本计划高度依赖于软件团队的生产速率。通过估计时间与在若干迭代开发周期内完成工作的实际时间对比</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为后续版本的估计时间提供一个基准。</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架构的和非功能的依赖关系</a:t>
            </a:r>
            <a:r>
              <a:rPr lang="zh-CN" altLang="en-US" sz="1200" b="1" dirty="0">
                <a:latin typeface="Times New Roman" panose="02020603050405020304" pitchFamily="18" charset="0"/>
                <a:cs typeface="Times New Roman" panose="02020603050405020304" pitchFamily="18" charset="0"/>
              </a:rPr>
              <a:t>：为了避免其他项目团队或举措的重复工作或返工，排列软件项目活动顺序的输出可能受架构的和非功能的依赖关系的影响。反过来，这些依赖关系可能需要基于预定的项目活动进行更新。</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a:t>
            </a:r>
            <a:r>
              <a:rPr lang="zh-CN" altLang="en-US" sz="1200" b="1" dirty="0">
                <a:solidFill>
                  <a:srgbClr val="FF0000"/>
                </a:solidFill>
                <a:latin typeface="Times New Roman" panose="02020603050405020304" pitchFamily="18" charset="0"/>
                <a:cs typeface="Times New Roman" panose="02020603050405020304" pitchFamily="18" charset="0"/>
              </a:rPr>
              <a:t>可能需要更新的输出文件</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活动清单、活动属性、里程碑清单和风险登记册。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4227944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没有冲突：</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确认活动开始和结束日期：</a:t>
            </a:r>
            <a:endParaRPr lang="en-US" altLang="zh-CN" b="1" dirty="0">
              <a:latin typeface="Times New Roman" panose="02020603050405020304" pitchFamily="18" charset="0"/>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与资源日历无冲突</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与其他项目或任务没有冲突</a:t>
            </a:r>
            <a:endParaRPr lang="en-US" altLang="zh-CN"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3114123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项目进度计划</a:t>
            </a:r>
            <a:r>
              <a:rPr lang="zh-CN" altLang="en-US" sz="1200" b="1" dirty="0">
                <a:latin typeface="Times New Roman" panose="02020603050405020304" pitchFamily="18" charset="0"/>
                <a:cs typeface="Times New Roman" panose="02020603050405020304" pitchFamily="18" charset="0"/>
              </a:rPr>
              <a:t>是进度模型的输出，展示活动之间的相互关联，以及计划日期、持续日期、里程碑和所需资源。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活动日期</a:t>
            </a:r>
            <a:r>
              <a:rPr lang="zh-CN" altLang="en-US" sz="1200" b="1" dirty="0">
                <a:latin typeface="Times New Roman" panose="02020603050405020304" pitchFamily="18" charset="0"/>
                <a:cs typeface="Times New Roman" panose="02020603050405020304" pitchFamily="18" charset="0"/>
              </a:rPr>
              <a:t>：至少要包括每个活动的计划开始日期与计划完成日期。</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详细程度：</a:t>
            </a:r>
            <a:r>
              <a:rPr lang="zh-CN" altLang="en-US" sz="1200" b="1" dirty="0">
                <a:latin typeface="Times New Roman" panose="02020603050405020304" pitchFamily="18" charset="0"/>
                <a:cs typeface="Times New Roman" panose="02020603050405020304" pitchFamily="18" charset="0"/>
              </a:rPr>
              <a:t>可以是概括的或详细的。</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形式：</a:t>
            </a:r>
            <a:r>
              <a:rPr lang="zh-CN" altLang="en-US" sz="1200" b="1" dirty="0">
                <a:latin typeface="Times New Roman" panose="02020603050405020304" pitchFamily="18" charset="0"/>
                <a:cs typeface="Times New Roman" panose="02020603050405020304" pitchFamily="18" charset="0"/>
              </a:rPr>
              <a:t>可用列表形式，但</a:t>
            </a:r>
            <a:r>
              <a:rPr lang="zh-CN" altLang="en-US" sz="1200" b="1" dirty="0">
                <a:solidFill>
                  <a:srgbClr val="00B0F0"/>
                </a:solidFill>
                <a:latin typeface="Times New Roman" panose="02020603050405020304" pitchFamily="18" charset="0"/>
                <a:cs typeface="Times New Roman" panose="02020603050405020304" pitchFamily="18" charset="0"/>
              </a:rPr>
              <a:t>图形方式更常见</a:t>
            </a:r>
            <a:r>
              <a:rPr lang="zh-CN" altLang="en-US"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4001091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1198458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1499465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746768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3911981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在任一网络路径上，进度活动可以从最早开始日期推迟或拖延的时间，而不至于延误项目完工日期或违反进度制约因素，就是进度灵活性，被称为“总浮动时间”。</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7030A0"/>
                </a:solidFill>
                <a:latin typeface="Times New Roman" panose="02020603050405020304" pitchFamily="18" charset="0"/>
                <a:cs typeface="Times New Roman" panose="02020603050405020304" pitchFamily="18" charset="0"/>
              </a:rPr>
              <a:t>总浮动时间为正值</a:t>
            </a:r>
            <a:r>
              <a:rPr lang="zh-CN" altLang="en-US" sz="1200" b="1" dirty="0">
                <a:latin typeface="Times New Roman" panose="02020603050405020304" pitchFamily="18" charset="0"/>
                <a:cs typeface="Times New Roman" panose="02020603050405020304" pitchFamily="18" charset="0"/>
              </a:rPr>
              <a:t>，是由于逆推计算所使用的进度制约因素要晚于顺推计算所得出的最早结束日期；</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总浮动时间为负值</a:t>
            </a:r>
            <a:r>
              <a:rPr lang="zh-CN" altLang="en-US" sz="1200" b="1" dirty="0">
                <a:latin typeface="Times New Roman" panose="02020603050405020304" pitchFamily="18" charset="0"/>
                <a:cs typeface="Times New Roman" panose="02020603050405020304" pitchFamily="18" charset="0"/>
              </a:rPr>
              <a:t>，是由于持续时间和逻辑关系违反了对最晚日期的制约因素。</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860064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3811452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2533546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软件项目的时间管理：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由</a:t>
            </a:r>
            <a:r>
              <a:rPr lang="zh-CN" altLang="en-US" sz="1200" b="1" dirty="0">
                <a:solidFill>
                  <a:srgbClr val="FF0000"/>
                </a:solidFill>
                <a:latin typeface="Times New Roman" panose="02020603050405020304" pitchFamily="18" charset="0"/>
                <a:cs typeface="Times New Roman" panose="02020603050405020304" pitchFamily="18" charset="0"/>
              </a:rPr>
              <a:t>风险</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资源可用性</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商业价值</a:t>
            </a:r>
            <a:r>
              <a:rPr lang="zh-CN" altLang="en-US" sz="1200" b="1" dirty="0">
                <a:latin typeface="Times New Roman" panose="02020603050405020304" pitchFamily="18" charset="0"/>
                <a:cs typeface="Times New Roman" panose="02020603050405020304" pitchFamily="18" charset="0"/>
              </a:rPr>
              <a:t>，以及使用的进度</a:t>
            </a:r>
            <a:r>
              <a:rPr lang="zh-CN" altLang="en-US" sz="1200" b="1" u="sng" dirty="0">
                <a:solidFill>
                  <a:srgbClr val="FF0000"/>
                </a:solidFill>
                <a:latin typeface="Times New Roman" panose="02020603050405020304" pitchFamily="18" charset="0"/>
                <a:cs typeface="Times New Roman" panose="02020603050405020304" pitchFamily="18" charset="0"/>
              </a:rPr>
              <a:t>计划编制方法</a:t>
            </a:r>
            <a:r>
              <a:rPr lang="zh-CN" altLang="en-US" sz="1200" b="1" dirty="0">
                <a:latin typeface="Times New Roman" panose="02020603050405020304" pitchFamily="18" charset="0"/>
                <a:cs typeface="Times New Roman" panose="02020603050405020304" pitchFamily="18" charset="0"/>
              </a:rPr>
              <a:t>驱动</a:t>
            </a:r>
            <a:endParaRPr lang="en-US" altLang="zh-CN" sz="11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29418543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67</a:t>
            </a:fld>
            <a:endParaRPr lang="zh-CN" altLang="en-US"/>
          </a:p>
        </p:txBody>
      </p:sp>
    </p:spTree>
    <p:extLst>
      <p:ext uri="{BB962C8B-B14F-4D97-AF65-F5344CB8AC3E}">
        <p14:creationId xmlns:p14="http://schemas.microsoft.com/office/powerpoint/2010/main" val="34843335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a:t>
            </a:r>
            <a:r>
              <a:rPr lang="zh-CN" altLang="en-US" sz="1200" b="1" dirty="0">
                <a:solidFill>
                  <a:srgbClr val="FFC000"/>
                </a:solidFill>
                <a:latin typeface="Times New Roman" panose="02020603050405020304" pitchFamily="18" charset="0"/>
                <a:cs typeface="Times New Roman" panose="02020603050405020304" pitchFamily="18" charset="0"/>
              </a:rPr>
              <a:t>不考虑任何资源限制</a:t>
            </a:r>
            <a:r>
              <a:rPr lang="zh-CN" altLang="en-US" sz="1200" b="1" dirty="0">
                <a:latin typeface="Times New Roman" panose="02020603050405020304" pitchFamily="18" charset="0"/>
                <a:cs typeface="Times New Roman" panose="02020603050405020304" pitchFamily="18" charset="0"/>
              </a:rPr>
              <a:t>的情况下</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68</a:t>
            </a:fld>
            <a:endParaRPr lang="zh-CN" altLang="en-US"/>
          </a:p>
        </p:txBody>
      </p:sp>
    </p:spTree>
    <p:extLst>
      <p:ext uri="{BB962C8B-B14F-4D97-AF65-F5344CB8AC3E}">
        <p14:creationId xmlns:p14="http://schemas.microsoft.com/office/powerpoint/2010/main" val="7213028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1" i="0" dirty="0">
                <a:solidFill>
                  <a:srgbClr val="242021"/>
                </a:solidFill>
                <a:effectLst/>
                <a:latin typeface="SourceHanSansSC-Bold-Identity-H"/>
              </a:rPr>
              <a:t>赶工。 </a:t>
            </a:r>
            <a:r>
              <a:rPr lang="zh-CN" altLang="en-US" sz="1800" b="0" i="0" dirty="0">
                <a:solidFill>
                  <a:srgbClr val="242021"/>
                </a:solidFill>
                <a:effectLst/>
                <a:latin typeface="SourceHanSansSC-Regular-Identity-H"/>
              </a:rPr>
              <a:t>通过增加资源，以最小的成本代价来压缩进度工期的一种技术。赶工的例子包括：批准加班、增加额外资源或支付加急费用，来加快关键路径上的活动。赶工只适用于那些通过增加资源就能缩短持续时间的，且位于关键路径上的活动。但赶工并非总是切实可行的，因它可能导致风险和</a:t>
            </a:r>
            <a:r>
              <a:rPr lang="en-US" altLang="zh-CN" sz="1800" b="0" i="0" dirty="0">
                <a:solidFill>
                  <a:srgbClr val="242021"/>
                </a:solidFill>
                <a:effectLst/>
                <a:latin typeface="HelveticaNeue-Condensed"/>
              </a:rPr>
              <a:t>/</a:t>
            </a:r>
            <a:r>
              <a:rPr lang="zh-CN" altLang="en-US" sz="1800" b="0" i="0" dirty="0">
                <a:solidFill>
                  <a:srgbClr val="242021"/>
                </a:solidFill>
                <a:effectLst/>
                <a:latin typeface="SourceHanSansSC-Regular-Identity-H"/>
              </a:rPr>
              <a:t>或成本的增加。</a:t>
            </a:r>
            <a:br>
              <a:rPr lang="zh-CN" altLang="en-US" sz="1800" b="0" i="0" dirty="0">
                <a:solidFill>
                  <a:srgbClr val="242021"/>
                </a:solidFill>
                <a:effectLst/>
                <a:latin typeface="SourceHanSansSC-Regular-Identity-H"/>
              </a:rPr>
            </a:br>
            <a:r>
              <a:rPr lang="zh-CN" altLang="en-US" sz="1800" b="1" i="0" dirty="0">
                <a:solidFill>
                  <a:srgbClr val="242021"/>
                </a:solidFill>
                <a:effectLst/>
                <a:latin typeface="SourceHanSansSC-Bold-Identity-H"/>
              </a:rPr>
              <a:t>快速跟进</a:t>
            </a:r>
            <a:r>
              <a:rPr lang="zh-CN" altLang="en-US" sz="1800" b="0" i="0" dirty="0">
                <a:solidFill>
                  <a:srgbClr val="242021"/>
                </a:solidFill>
                <a:effectLst/>
                <a:latin typeface="SourceHanSansSC-Regular-Identity-H"/>
              </a:rPr>
              <a:t>。一种进度压缩技术，将正常情况下按顺序进行的活动或阶段改为至少是部分并行开展。例如，在大楼的建筑图纸尚未全部完成前就开始建地基。快速跟进可能造成返工和风险增加，所以它只适用于能够通过并行活动来缩短关键路径上的项目工期的情况。以防进度加快而使用提前量通常增加相关活动之间的协调工作，并增加质量风险。快速跟进还有可能增加项目成本。</a:t>
            </a:r>
            <a:r>
              <a:rPr lang="zh-CN" altLang="en-US" dirty="0"/>
              <a:t> </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69</a:t>
            </a:fld>
            <a:endParaRPr lang="zh-CN" altLang="en-US"/>
          </a:p>
        </p:txBody>
      </p:sp>
    </p:spTree>
    <p:extLst>
      <p:ext uri="{BB962C8B-B14F-4D97-AF65-F5344CB8AC3E}">
        <p14:creationId xmlns:p14="http://schemas.microsoft.com/office/powerpoint/2010/main" val="1238160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70</a:t>
            </a:fld>
            <a:endParaRPr lang="zh-CN" altLang="en-US"/>
          </a:p>
        </p:txBody>
      </p:sp>
    </p:spTree>
    <p:extLst>
      <p:ext uri="{BB962C8B-B14F-4D97-AF65-F5344CB8AC3E}">
        <p14:creationId xmlns:p14="http://schemas.microsoft.com/office/powerpoint/2010/main" val="37038331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71</a:t>
            </a:fld>
            <a:endParaRPr lang="zh-CN" altLang="en-US"/>
          </a:p>
        </p:txBody>
      </p:sp>
    </p:spTree>
    <p:extLst>
      <p:ext uri="{BB962C8B-B14F-4D97-AF65-F5344CB8AC3E}">
        <p14:creationId xmlns:p14="http://schemas.microsoft.com/office/powerpoint/2010/main" val="6532581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1938725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31534978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关键链法引入了缓冲和缓冲管理的概念。在关键链法中，也需要考虑活动持续时间、逻辑关系和资源可用性，其中活动持续时间中不包含安全冗余。它用统计方法确定缓冲时段，作为各活动的集中安全冗余，放置在项目进度路径的特定节点，用来应对资源限制和项目不确定性。</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考虑了资源的分配、优化、平衡和活动历时不确定性对关键路径的影响。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资源约束型关键路径就是关键链。</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关键链法增加了作为“非工作进度活动”的持续时间缓冲，用来应对不确定性。如图</a:t>
            </a:r>
            <a:r>
              <a:rPr lang="en-US" altLang="zh-CN" sz="1200" b="1" dirty="0">
                <a:latin typeface="Times New Roman" panose="02020603050405020304" pitchFamily="18" charset="0"/>
                <a:cs typeface="Times New Roman" panose="02020603050405020304" pitchFamily="18" charset="0"/>
              </a:rPr>
              <a:t>6-15</a:t>
            </a:r>
            <a:r>
              <a:rPr lang="zh-CN" altLang="en-US" sz="1200" b="1" dirty="0">
                <a:latin typeface="Times New Roman" panose="02020603050405020304" pitchFamily="18" charset="0"/>
                <a:cs typeface="Times New Roman" panose="02020603050405020304" pitchFamily="18" charset="0"/>
              </a:rPr>
              <a:t>所示，放在关键链末端的缓冲称为项目缓冲，用以保证项目不受关键链延误的影响，其他缓冲，即接驳缓冲，则放在非关键链与关键链的接合点，用来保护关键链不受非关键链延误的影响。应该根据相应活动链持续时间的不确定性，来决定每个缓冲时段的长短。一旦确定“缓冲进度活动”，就可以按可能的最晚开始与最晚结束日期来安排计划活动。这样，关键链法不再管理网络路径的总浮动时间，而是重点管理剩余的缓冲持续时间与剩余的活动链持续时间之间的匹配关系。</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一旦确定“缓冲进度活动”，就可以按可能的最晚开始与最晚结束日期来安排计划活动。</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关键链法不再管理网络路径的总浮动时间，而是重点管理剩余的缓冲持续时间与剩余的活动链持续时间之间的匹配关系。</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75</a:t>
            </a:fld>
            <a:endParaRPr lang="zh-CN" altLang="en-US"/>
          </a:p>
        </p:txBody>
      </p:sp>
    </p:spTree>
    <p:extLst>
      <p:ext uri="{BB962C8B-B14F-4D97-AF65-F5344CB8AC3E}">
        <p14:creationId xmlns:p14="http://schemas.microsoft.com/office/powerpoint/2010/main" val="11544769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项目进度计划</a:t>
            </a:r>
            <a:r>
              <a:rPr lang="zh-CN" altLang="en-US" sz="1200" b="1" dirty="0">
                <a:latin typeface="Times New Roman" panose="02020603050405020304" pitchFamily="18" charset="0"/>
                <a:cs typeface="Times New Roman" panose="02020603050405020304" pitchFamily="18" charset="0"/>
              </a:rPr>
              <a:t>是进度模型的输出，展示活动之间的相互关联，以及计划日期、持续日期、里程碑和所需资源。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活动日期</a:t>
            </a:r>
            <a:r>
              <a:rPr lang="zh-CN" altLang="en-US" sz="1200" b="1" dirty="0">
                <a:latin typeface="Times New Roman" panose="02020603050405020304" pitchFamily="18" charset="0"/>
                <a:cs typeface="Times New Roman" panose="02020603050405020304" pitchFamily="18" charset="0"/>
              </a:rPr>
              <a:t>：至少要包括每个活动的计划开始日期与计划完成日期。</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详细程度：</a:t>
            </a:r>
            <a:r>
              <a:rPr lang="zh-CN" altLang="en-US" sz="1200" b="1" dirty="0">
                <a:latin typeface="Times New Roman" panose="02020603050405020304" pitchFamily="18" charset="0"/>
                <a:cs typeface="Times New Roman" panose="02020603050405020304" pitchFamily="18" charset="0"/>
              </a:rPr>
              <a:t>可以是概括的或详细的。</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形式：</a:t>
            </a:r>
            <a:r>
              <a:rPr lang="zh-CN" altLang="en-US" sz="1200" b="1" dirty="0">
                <a:latin typeface="Times New Roman" panose="02020603050405020304" pitchFamily="18" charset="0"/>
                <a:cs typeface="Times New Roman" panose="02020603050405020304" pitchFamily="18" charset="0"/>
              </a:rPr>
              <a:t>可用列表形式，但</a:t>
            </a:r>
            <a:r>
              <a:rPr lang="zh-CN" altLang="en-US" sz="1200" b="1" dirty="0">
                <a:solidFill>
                  <a:srgbClr val="00B0F0"/>
                </a:solidFill>
                <a:latin typeface="Times New Roman" panose="02020603050405020304" pitchFamily="18" charset="0"/>
                <a:cs typeface="Times New Roman" panose="02020603050405020304" pitchFamily="18" charset="0"/>
              </a:rPr>
              <a:t>图形方式更常见</a:t>
            </a:r>
            <a:r>
              <a:rPr lang="zh-CN" altLang="en-US"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76</a:t>
            </a:fld>
            <a:endParaRPr lang="zh-CN" altLang="en-US"/>
          </a:p>
        </p:txBody>
      </p:sp>
    </p:spTree>
    <p:extLst>
      <p:ext uri="{BB962C8B-B14F-4D97-AF65-F5344CB8AC3E}">
        <p14:creationId xmlns:p14="http://schemas.microsoft.com/office/powerpoint/2010/main" val="3199051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是一个正在执行的示例项目的进度计划，其实际工作已经进展已经到数据日期（记录项目状况的时间点。有时也叫截止日期或状态日期）。针对一个简单的项目，图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给出了进度计划的三种形式：① 里程碑进度计划，也叫里程碑图；② 概括性进度计划，也叫横道图；③ 详细进度计划，也叫项目进度网络图。图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还直观地显示出这三种不同层次的进度计划之间的关系。</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77</a:t>
            </a:fld>
            <a:endParaRPr lang="zh-CN" altLang="en-US"/>
          </a:p>
        </p:txBody>
      </p:sp>
    </p:spTree>
    <p:extLst>
      <p:ext uri="{BB962C8B-B14F-4D97-AF65-F5344CB8AC3E}">
        <p14:creationId xmlns:p14="http://schemas.microsoft.com/office/powerpoint/2010/main" val="361863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是一个正在执行的示例项目的进度计划，其实际工作已经进展已经到数据日期（记录项目状况的时间点。有时也叫截止日期或状态日期）。针对一个简单的项目，图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给出了进度计划的三种形式：① 里程碑进度计划，也叫里程碑图；② 概括性进度计划，也叫横道图；③ 详细进度计划，也叫项目进度网络图。图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还直观地显示出这三种不同层次的进度计划之间的关系。</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615240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是一个正在执行的示例项目的进度计划，其实际工作已经进展已经到数据日期（记录项目状况的时间点。有时也叫截止日期或状态日期）。针对一个简单的项目，图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给出了进度计划的三种形式：① 里程碑进度计划，也叫里程碑图；② 概括性进度计划，也叫横道图；③ 详细进度计划，也叫项目进度网络图。图</a:t>
            </a:r>
            <a:r>
              <a:rPr lang="en-US" altLang="zh-CN" sz="1200" b="1" dirty="0">
                <a:latin typeface="Times New Roman" panose="02020603050405020304" pitchFamily="18" charset="0"/>
                <a:cs typeface="Times New Roman" panose="02020603050405020304" pitchFamily="18" charset="0"/>
              </a:rPr>
              <a:t>6-17</a:t>
            </a:r>
            <a:r>
              <a:rPr lang="zh-CN" altLang="en-US" sz="1200" b="1" dirty="0">
                <a:latin typeface="Times New Roman" panose="02020603050405020304" pitchFamily="18" charset="0"/>
                <a:cs typeface="Times New Roman" panose="02020603050405020304" pitchFamily="18" charset="0"/>
              </a:rPr>
              <a:t>还直观地显示出这三种不同层次的进度计划之间的关系。</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79</a:t>
            </a:fld>
            <a:endParaRPr lang="zh-CN" altLang="en-US"/>
          </a:p>
        </p:txBody>
      </p:sp>
    </p:spTree>
    <p:extLst>
      <p:ext uri="{BB962C8B-B14F-4D97-AF65-F5344CB8AC3E}">
        <p14:creationId xmlns:p14="http://schemas.microsoft.com/office/powerpoint/2010/main" val="90705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软件项目的时间管理：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由</a:t>
            </a:r>
            <a:r>
              <a:rPr lang="zh-CN" altLang="en-US" sz="1200" b="1" dirty="0">
                <a:solidFill>
                  <a:srgbClr val="FF0000"/>
                </a:solidFill>
                <a:latin typeface="Times New Roman" panose="02020603050405020304" pitchFamily="18" charset="0"/>
                <a:cs typeface="Times New Roman" panose="02020603050405020304" pitchFamily="18" charset="0"/>
              </a:rPr>
              <a:t>风险</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资源可用性</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商业价值</a:t>
            </a:r>
            <a:r>
              <a:rPr lang="zh-CN" altLang="en-US" sz="1200" b="1" dirty="0">
                <a:latin typeface="Times New Roman" panose="02020603050405020304" pitchFamily="18" charset="0"/>
                <a:cs typeface="Times New Roman" panose="02020603050405020304" pitchFamily="18" charset="0"/>
              </a:rPr>
              <a:t>，以及使用的进度</a:t>
            </a:r>
            <a:r>
              <a:rPr lang="zh-CN" altLang="en-US" sz="1200" b="1" u="sng" dirty="0">
                <a:solidFill>
                  <a:srgbClr val="FF0000"/>
                </a:solidFill>
                <a:latin typeface="Times New Roman" panose="02020603050405020304" pitchFamily="18" charset="0"/>
                <a:cs typeface="Times New Roman" panose="02020603050405020304" pitchFamily="18" charset="0"/>
              </a:rPr>
              <a:t>计划编制方法</a:t>
            </a:r>
            <a:r>
              <a:rPr lang="zh-CN" altLang="en-US" sz="1200" b="1" dirty="0">
                <a:latin typeface="Times New Roman" panose="02020603050405020304" pitchFamily="18" charset="0"/>
                <a:cs typeface="Times New Roman" panose="02020603050405020304" pitchFamily="18" charset="0"/>
              </a:rPr>
              <a:t>驱动</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80</a:t>
            </a:fld>
            <a:endParaRPr lang="zh-CN" altLang="en-US"/>
          </a:p>
        </p:txBody>
      </p:sp>
    </p:spTree>
    <p:extLst>
      <p:ext uri="{BB962C8B-B14F-4D97-AF65-F5344CB8AC3E}">
        <p14:creationId xmlns:p14="http://schemas.microsoft.com/office/powerpoint/2010/main" val="33473577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项目进度计划</a:t>
            </a:r>
            <a:r>
              <a:rPr lang="zh-CN" altLang="en-US" sz="1200" b="1" dirty="0">
                <a:latin typeface="Times New Roman" panose="02020603050405020304" pitchFamily="18" charset="0"/>
                <a:cs typeface="Times New Roman" panose="02020603050405020304" pitchFamily="18" charset="0"/>
              </a:rPr>
              <a:t>是进度模型的输出，展示活动之间的相互关联，以及计划日期、持续日期、里程碑和所需资源。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活动日期</a:t>
            </a:r>
            <a:r>
              <a:rPr lang="zh-CN" altLang="en-US" sz="1200" b="1" dirty="0">
                <a:latin typeface="Times New Roman" panose="02020603050405020304" pitchFamily="18" charset="0"/>
                <a:cs typeface="Times New Roman" panose="02020603050405020304" pitchFamily="18" charset="0"/>
              </a:rPr>
              <a:t>：至少要包括每个活动的计划开始日期与计划完成日期。</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详细程度：</a:t>
            </a:r>
            <a:r>
              <a:rPr lang="zh-CN" altLang="en-US" sz="1200" b="1" dirty="0">
                <a:latin typeface="Times New Roman" panose="02020603050405020304" pitchFamily="18" charset="0"/>
                <a:cs typeface="Times New Roman" panose="02020603050405020304" pitchFamily="18" charset="0"/>
              </a:rPr>
              <a:t>可以是概括的或详细的。</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形式：</a:t>
            </a:r>
            <a:r>
              <a:rPr lang="zh-CN" altLang="en-US" sz="1200" b="1" dirty="0">
                <a:latin typeface="Times New Roman" panose="02020603050405020304" pitchFamily="18" charset="0"/>
                <a:cs typeface="Times New Roman" panose="02020603050405020304" pitchFamily="18" charset="0"/>
              </a:rPr>
              <a:t>可用列表形式，但</a:t>
            </a:r>
            <a:r>
              <a:rPr lang="zh-CN" altLang="en-US" sz="1200" b="1" dirty="0">
                <a:solidFill>
                  <a:srgbClr val="00B0F0"/>
                </a:solidFill>
                <a:latin typeface="Times New Roman" panose="02020603050405020304" pitchFamily="18" charset="0"/>
                <a:cs typeface="Times New Roman" panose="02020603050405020304" pitchFamily="18" charset="0"/>
              </a:rPr>
              <a:t>图形方式更常见</a:t>
            </a:r>
            <a:r>
              <a:rPr lang="zh-CN" altLang="en-US"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81</a:t>
            </a:fld>
            <a:endParaRPr lang="zh-CN" altLang="en-US"/>
          </a:p>
        </p:txBody>
      </p:sp>
    </p:spTree>
    <p:extLst>
      <p:ext uri="{BB962C8B-B14F-4D97-AF65-F5344CB8AC3E}">
        <p14:creationId xmlns:p14="http://schemas.microsoft.com/office/powerpoint/2010/main" val="18375901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在图</a:t>
            </a:r>
            <a:r>
              <a:rPr lang="en-US" altLang="zh-CN" sz="1200" b="1" dirty="0">
                <a:latin typeface="Times New Roman" panose="02020603050405020304" pitchFamily="18" charset="0"/>
                <a:cs typeface="Times New Roman" panose="02020603050405020304" pitchFamily="18" charset="0"/>
              </a:rPr>
              <a:t>6-10</a:t>
            </a:r>
            <a:r>
              <a:rPr lang="zh-CN" altLang="en-US" sz="1200" b="1" dirty="0">
                <a:latin typeface="Times New Roman" panose="02020603050405020304" pitchFamily="18" charset="0"/>
                <a:cs typeface="Times New Roman" panose="02020603050405020304" pitchFamily="18" charset="0"/>
              </a:rPr>
              <a:t>的项目进度网络图中，活动</a:t>
            </a:r>
            <a:r>
              <a:rPr lang="en-US" altLang="zh-CN" sz="1200" b="1" dirty="0">
                <a:latin typeface="Times New Roman" panose="02020603050405020304" pitchFamily="18" charset="0"/>
                <a:cs typeface="Times New Roman" panose="02020603050405020304" pitchFamily="18" charset="0"/>
              </a:rPr>
              <a:t>H</a:t>
            </a:r>
            <a:r>
              <a:rPr lang="zh-CN" altLang="en-US" sz="1200" b="1" dirty="0">
                <a:latin typeface="Times New Roman" panose="02020603050405020304" pitchFamily="18" charset="0"/>
                <a:cs typeface="Times New Roman" panose="02020603050405020304" pitchFamily="18" charset="0"/>
              </a:rPr>
              <a:t>和活动</a:t>
            </a:r>
            <a:r>
              <a:rPr lang="en-US" altLang="zh-CN" sz="1200" b="1" dirty="0">
                <a:latin typeface="Times New Roman" panose="02020603050405020304" pitchFamily="18" charset="0"/>
                <a:cs typeface="Times New Roman" panose="02020603050405020304" pitchFamily="18" charset="0"/>
              </a:rPr>
              <a:t>I</a:t>
            </a:r>
            <a:r>
              <a:rPr lang="zh-CN" altLang="en-US" sz="1200" b="1" dirty="0">
                <a:latin typeface="Times New Roman" panose="02020603050405020304" pitchFamily="18" charset="0"/>
                <a:cs typeface="Times New Roman" panose="02020603050405020304" pitchFamily="18" charset="0"/>
              </a:rPr>
              <a:t>之间就有滞后量，表示为</a:t>
            </a:r>
            <a:r>
              <a:rPr lang="en-US" altLang="zh-CN" sz="1200" b="1" dirty="0">
                <a:latin typeface="Times New Roman" panose="02020603050405020304" pitchFamily="18" charset="0"/>
                <a:cs typeface="Times New Roman" panose="02020603050405020304" pitchFamily="18" charset="0"/>
              </a:rPr>
              <a:t>SS+10</a:t>
            </a:r>
            <a:r>
              <a:rPr lang="zh-CN" altLang="en-US" sz="1200" b="1" dirty="0">
                <a:latin typeface="Times New Roman" panose="02020603050405020304" pitchFamily="18" charset="0"/>
                <a:cs typeface="Times New Roman" panose="02020603050405020304" pitchFamily="18" charset="0"/>
              </a:rPr>
              <a:t>（带</a:t>
            </a:r>
            <a:r>
              <a:rPr lang="en-US" altLang="zh-CN" sz="1200" b="1" dirty="0">
                <a:latin typeface="Times New Roman" panose="02020603050405020304" pitchFamily="18" charset="0"/>
                <a:cs typeface="Times New Roman" panose="02020603050405020304" pitchFamily="18" charset="0"/>
              </a:rPr>
              <a:t>10</a:t>
            </a:r>
            <a:r>
              <a:rPr lang="zh-CN" altLang="en-US" sz="1200" b="1" dirty="0">
                <a:latin typeface="Times New Roman" panose="02020603050405020304" pitchFamily="18" charset="0"/>
                <a:cs typeface="Times New Roman" panose="02020603050405020304" pitchFamily="18" charset="0"/>
              </a:rPr>
              <a:t>天滞后量的开始到开始关系），虽然图中并没有用精确的时间刻度来表示滞后的量值。</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特性集</a:t>
            </a:r>
            <a:r>
              <a:rPr lang="zh-CN" altLang="en-US" sz="1200" b="1" dirty="0">
                <a:latin typeface="Times New Roman" panose="02020603050405020304" pitchFamily="18" charset="0"/>
                <a:cs typeface="Times New Roman" panose="02020603050405020304" pitchFamily="18" charset="0"/>
              </a:rPr>
              <a:t>：包含交付业务价值的一些特性，通常来源于用户故事。</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发布计划</a:t>
            </a:r>
            <a:r>
              <a:rPr lang="zh-CN" altLang="en-US" sz="1200" b="1" dirty="0">
                <a:latin typeface="Times New Roman" panose="02020603050405020304" pitchFamily="18" charset="0"/>
                <a:cs typeface="Times New Roman" panose="02020603050405020304" pitchFamily="18" charset="0"/>
              </a:rPr>
              <a:t>：为软件功能的交付指明版本的整个项目计划，它可作为软件项目活动排序的输出之一。版本交付可能为了客户</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用户评价或为了交付至用户环境中。版本计划高度依赖于软件团队的生产速率。通过估计时间与在若干迭代开发周期内完成工作的实际时间对比</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为后续版本的估计时间提供一个基准。</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架构的和非功能的依赖关系</a:t>
            </a:r>
            <a:r>
              <a:rPr lang="zh-CN" altLang="en-US" sz="1200" b="1" dirty="0">
                <a:latin typeface="Times New Roman" panose="02020603050405020304" pitchFamily="18" charset="0"/>
                <a:cs typeface="Times New Roman" panose="02020603050405020304" pitchFamily="18" charset="0"/>
              </a:rPr>
              <a:t>：为了避免其他项目团队或举措的重复工作或返工，排列软件项目活动顺序的输出可能受架构的和非功能的依赖关系的影响。反过来，这些依赖关系可能需要基于预定的项目活动进行更新。</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a:t>
            </a:r>
            <a:r>
              <a:rPr lang="zh-CN" altLang="en-US" sz="1200" b="1" dirty="0">
                <a:solidFill>
                  <a:srgbClr val="FF0000"/>
                </a:solidFill>
                <a:latin typeface="Times New Roman" panose="02020603050405020304" pitchFamily="18" charset="0"/>
                <a:cs typeface="Times New Roman" panose="02020603050405020304" pitchFamily="18" charset="0"/>
              </a:rPr>
              <a:t>可能需要更新的输出文件</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活动清单、活动属性、里程碑清单和风险登记册。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82</a:t>
            </a:fld>
            <a:endParaRPr lang="zh-CN" altLang="en-US"/>
          </a:p>
        </p:txBody>
      </p:sp>
    </p:spTree>
    <p:extLst>
      <p:ext uri="{BB962C8B-B14F-4D97-AF65-F5344CB8AC3E}">
        <p14:creationId xmlns:p14="http://schemas.microsoft.com/office/powerpoint/2010/main" val="3745473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控制软件项目进度是一个具有挑战性的命题，这是因为软件项目的动态性。</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84</a:t>
            </a:fld>
            <a:endParaRPr lang="zh-CN" altLang="en-US"/>
          </a:p>
        </p:txBody>
      </p:sp>
    </p:spTree>
    <p:extLst>
      <p:ext uri="{BB962C8B-B14F-4D97-AF65-F5344CB8AC3E}">
        <p14:creationId xmlns:p14="http://schemas.microsoft.com/office/powerpoint/2010/main" val="25411295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控制进度偏差的其他变化可能包括剩余未完项的优先秩序重新排列，或者和客户调整参与模式。进度控制也可能会涉及改变团队结构和团队内部管理工作流程。</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要更新进度模型，就需要了解迄今为止的实际绩效。进度基准的任何变更都必须经过实施整体变更控制过程的审批。作为实施整体变更控制的一部分，控制进度关注如下内容：</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判断项目进度的当前状态；</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对引起进度变更的因素施加影响；</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确定项目进度是否已经发生变更；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在变更实际发生时对其进行管理。</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如果采用敏捷方法，控制进度要关注如下内容：</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通过比较上一个时间周期中已交付并验收的工作总量与已完成的工作估算值，来判断项目进度的当前状态；</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实施回顾性审查（定期审查，记录经验教训），以便纠正与改进过程；</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对剩余工作计划（未完项）重新进行优先级排序；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确定每次迭代时间（约定的工作周期时长，通常是两周或一个月）内可交付成果的生成、核实和验收的速度；</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确定项目进度已经发生变更；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在变更实际发生时对其进行管理。</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85</a:t>
            </a:fld>
            <a:endParaRPr lang="zh-CN" altLang="en-US"/>
          </a:p>
        </p:txBody>
      </p:sp>
    </p:spTree>
    <p:extLst>
      <p:ext uri="{BB962C8B-B14F-4D97-AF65-F5344CB8AC3E}">
        <p14:creationId xmlns:p14="http://schemas.microsoft.com/office/powerpoint/2010/main" val="788708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项目进度计划</a:t>
            </a:r>
            <a:r>
              <a:rPr lang="zh-CN" altLang="en-US" sz="1200" b="1" dirty="0">
                <a:latin typeface="Times New Roman" panose="02020603050405020304" pitchFamily="18" charset="0"/>
                <a:cs typeface="Times New Roman" panose="02020603050405020304" pitchFamily="18" charset="0"/>
              </a:rPr>
              <a:t>是进度模型的输出，展示活动之间的相互关联，以及计划日期、持续日期、里程碑和所需资源。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活动日期</a:t>
            </a:r>
            <a:r>
              <a:rPr lang="zh-CN" altLang="en-US" sz="1200" b="1" dirty="0">
                <a:latin typeface="Times New Roman" panose="02020603050405020304" pitchFamily="18" charset="0"/>
                <a:cs typeface="Times New Roman" panose="02020603050405020304" pitchFamily="18" charset="0"/>
              </a:rPr>
              <a:t>：至少要包括每个活动的计划开始日期与计划完成日期。</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详细程度：</a:t>
            </a:r>
            <a:r>
              <a:rPr lang="zh-CN" altLang="en-US" sz="1200" b="1" dirty="0">
                <a:latin typeface="Times New Roman" panose="02020603050405020304" pitchFamily="18" charset="0"/>
                <a:cs typeface="Times New Roman" panose="02020603050405020304" pitchFamily="18" charset="0"/>
              </a:rPr>
              <a:t>可以是概括的或详细的。</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形式：</a:t>
            </a:r>
            <a:r>
              <a:rPr lang="zh-CN" altLang="en-US" sz="1200" b="1" dirty="0">
                <a:latin typeface="Times New Roman" panose="02020603050405020304" pitchFamily="18" charset="0"/>
                <a:cs typeface="Times New Roman" panose="02020603050405020304" pitchFamily="18" charset="0"/>
              </a:rPr>
              <a:t>可用列表形式，但</a:t>
            </a:r>
            <a:r>
              <a:rPr lang="zh-CN" altLang="en-US" sz="1200" b="1" dirty="0">
                <a:solidFill>
                  <a:srgbClr val="00B0F0"/>
                </a:solidFill>
                <a:latin typeface="Times New Roman" panose="02020603050405020304" pitchFamily="18" charset="0"/>
                <a:cs typeface="Times New Roman" panose="02020603050405020304" pitchFamily="18" charset="0"/>
              </a:rPr>
              <a:t>图形方式更常见</a:t>
            </a:r>
            <a:r>
              <a:rPr lang="zh-CN" altLang="en-US"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86</a:t>
            </a:fld>
            <a:endParaRPr lang="zh-CN" altLang="en-US"/>
          </a:p>
        </p:txBody>
      </p:sp>
    </p:spTree>
    <p:extLst>
      <p:ext uri="{BB962C8B-B14F-4D97-AF65-F5344CB8AC3E}">
        <p14:creationId xmlns:p14="http://schemas.microsoft.com/office/powerpoint/2010/main" val="12554088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None/>
            </a:pPr>
            <a:r>
              <a:rPr lang="zh-CN" altLang="en-US" sz="2000" b="1" dirty="0">
                <a:solidFill>
                  <a:srgbClr val="7030A0"/>
                </a:solidFill>
                <a:latin typeface="Times New Roman" panose="02020603050405020304" pitchFamily="18" charset="0"/>
                <a:cs typeface="Times New Roman" panose="02020603050405020304" pitchFamily="18" charset="0"/>
              </a:rPr>
              <a:t>趋势分析</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zh-CN" altLang="en-US" sz="2000" b="1" dirty="0">
                <a:solidFill>
                  <a:srgbClr val="7030A0"/>
                </a:solidFill>
                <a:latin typeface="Times New Roman" panose="02020603050405020304" pitchFamily="18" charset="0"/>
                <a:cs typeface="Times New Roman" panose="02020603050405020304" pitchFamily="18" charset="0"/>
              </a:rPr>
              <a:t>绩效审查测量、对比和分析进度绩效，包括：</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solidFill>
                  <a:srgbClr val="7030A0"/>
                </a:solidFill>
                <a:latin typeface="Times New Roman" panose="02020603050405020304" pitchFamily="18" charset="0"/>
                <a:cs typeface="Times New Roman" panose="02020603050405020304" pitchFamily="18" charset="0"/>
              </a:rPr>
              <a:t>(1) </a:t>
            </a:r>
            <a:r>
              <a:rPr lang="zh-CN" altLang="en-US" sz="1800" b="1" dirty="0">
                <a:solidFill>
                  <a:srgbClr val="7030A0"/>
                </a:solidFill>
                <a:latin typeface="Times New Roman" panose="02020603050405020304" pitchFamily="18" charset="0"/>
                <a:cs typeface="Times New Roman" panose="02020603050405020304" pitchFamily="18" charset="0"/>
              </a:rPr>
              <a:t>关键路径法</a:t>
            </a:r>
            <a:r>
              <a:rPr lang="zh-CN" altLang="en-US" sz="1800" b="1" dirty="0">
                <a:latin typeface="Times New Roman" panose="02020603050405020304" pitchFamily="18" charset="0"/>
                <a:cs typeface="Times New Roman" panose="02020603050405020304" pitchFamily="18" charset="0"/>
              </a:rPr>
              <a:t>。通过比较关键路径的进展情况来确定进度状态，有助于识别进度风险。</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solidFill>
                  <a:srgbClr val="7030A0"/>
                </a:solidFill>
                <a:latin typeface="Times New Roman" panose="02020603050405020304" pitchFamily="18" charset="0"/>
                <a:cs typeface="Times New Roman" panose="02020603050405020304" pitchFamily="18" charset="0"/>
              </a:rPr>
              <a:t>(2) </a:t>
            </a:r>
            <a:r>
              <a:rPr lang="zh-CN" altLang="en-US" sz="1800" b="1" dirty="0">
                <a:solidFill>
                  <a:srgbClr val="7030A0"/>
                </a:solidFill>
                <a:latin typeface="Times New Roman" panose="02020603050405020304" pitchFamily="18" charset="0"/>
                <a:cs typeface="Times New Roman" panose="02020603050405020304" pitchFamily="18" charset="0"/>
              </a:rPr>
              <a:t>关键链法</a:t>
            </a:r>
            <a:r>
              <a:rPr lang="zh-CN" altLang="en-US" sz="1800" b="1" dirty="0">
                <a:latin typeface="Times New Roman" panose="02020603050405020304" pitchFamily="18" charset="0"/>
                <a:cs typeface="Times New Roman" panose="02020603050405020304" pitchFamily="18" charset="0"/>
              </a:rPr>
              <a:t>。比较剩余缓冲时间与所需缓冲时间（为保证按期交付），有助于确定进度状态。</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solidFill>
                  <a:srgbClr val="7030A0"/>
                </a:solidFill>
                <a:latin typeface="Times New Roman" panose="02020603050405020304" pitchFamily="18" charset="0"/>
                <a:cs typeface="Times New Roman" panose="02020603050405020304" pitchFamily="18" charset="0"/>
              </a:rPr>
              <a:t>(3) </a:t>
            </a:r>
            <a:r>
              <a:rPr lang="zh-CN" altLang="en-US" sz="1800" b="1" dirty="0">
                <a:solidFill>
                  <a:srgbClr val="7030A0"/>
                </a:solidFill>
                <a:latin typeface="Times New Roman" panose="02020603050405020304" pitchFamily="18" charset="0"/>
                <a:cs typeface="Times New Roman" panose="02020603050405020304" pitchFamily="18" charset="0"/>
              </a:rPr>
              <a:t>建模技术</a:t>
            </a:r>
            <a:r>
              <a:rPr lang="zh-CN" altLang="en-US" sz="1800" b="1" dirty="0">
                <a:latin typeface="Times New Roman" panose="02020603050405020304" pitchFamily="18" charset="0"/>
                <a:cs typeface="Times New Roman" panose="02020603050405020304" pitchFamily="18" charset="0"/>
              </a:rPr>
              <a:t>：通过风险监控，对各种不同的情景进行审查，以便使进度模型与项目管理计划和批准的基准保持一致。</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solidFill>
                  <a:srgbClr val="7030A0"/>
                </a:solidFill>
                <a:latin typeface="Times New Roman" panose="02020603050405020304" pitchFamily="18" charset="0"/>
                <a:cs typeface="Times New Roman" panose="02020603050405020304" pitchFamily="18" charset="0"/>
              </a:rPr>
              <a:t>(4) </a:t>
            </a:r>
            <a:r>
              <a:rPr lang="zh-CN" altLang="en-US" sz="1800" b="1" u="sng" dirty="0">
                <a:solidFill>
                  <a:srgbClr val="FFC000"/>
                </a:solidFill>
                <a:latin typeface="Times New Roman" panose="02020603050405020304" pitchFamily="18" charset="0"/>
                <a:cs typeface="Times New Roman" panose="02020603050405020304" pitchFamily="18" charset="0"/>
              </a:rPr>
              <a:t>挣值管理（</a:t>
            </a:r>
            <a:r>
              <a:rPr lang="en-US" altLang="zh-CN" sz="1800" b="1" u="sng" dirty="0">
                <a:solidFill>
                  <a:srgbClr val="FFC000"/>
                </a:solidFill>
                <a:latin typeface="Times New Roman" panose="02020603050405020304" pitchFamily="18" charset="0"/>
                <a:cs typeface="Times New Roman" panose="02020603050405020304" pitchFamily="18" charset="0"/>
              </a:rPr>
              <a:t>EVM</a:t>
            </a:r>
            <a:r>
              <a:rPr lang="zh-CN" altLang="en-US" sz="1800" b="1" u="sng" dirty="0">
                <a:solidFill>
                  <a:srgbClr val="FFC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。采用进度绩效测量指标，评价偏离初始进度基准的程度。</a:t>
            </a:r>
            <a:r>
              <a:rPr lang="zh-CN" altLang="en-US" sz="1800" b="1" dirty="0">
                <a:solidFill>
                  <a:srgbClr val="00B0F0"/>
                </a:solidFill>
                <a:latin typeface="Times New Roman" panose="02020603050405020304" pitchFamily="18" charset="0"/>
                <a:cs typeface="Times New Roman" panose="02020603050405020304" pitchFamily="18" charset="0"/>
              </a:rPr>
              <a:t>“成本管理中讲解”</a:t>
            </a:r>
            <a:endParaRPr lang="en-US" altLang="zh-CN" sz="1800" b="1" dirty="0">
              <a:solidFill>
                <a:srgbClr val="00B0F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87</a:t>
            </a:fld>
            <a:endParaRPr lang="zh-CN" altLang="en-US"/>
          </a:p>
        </p:txBody>
      </p:sp>
    </p:spTree>
    <p:extLst>
      <p:ext uri="{BB962C8B-B14F-4D97-AF65-F5344CB8AC3E}">
        <p14:creationId xmlns:p14="http://schemas.microsoft.com/office/powerpoint/2010/main" val="3848279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进度控制的重要工作包括：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分析偏离进度基准的原因与程度，评估这些偏差对未来工作的影响，确定是否需要采取纠正或预防措施。例如，非关键路径上的某个活动发生较长时间的延误，可能不会对整体项目进度产生影响；而某个关键或次关键活动的稍许延误，却可能需要立即采取行动。</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对于不使用挣值管理的项目，需要开展类似的偏差分析，比较活动的计划开始和结束时间与实际开始和结束时间，从而确定进度基准和实际项目绩效之间的偏差。</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还可以进一步分析，以确定偏离进度基准的原因和程度，并决定是否需要采取纠正或预防措施。</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latin typeface="Times New Roman" panose="02020603050405020304" pitchFamily="18" charset="0"/>
                <a:cs typeface="Times New Roman" panose="02020603050405020304" pitchFamily="18" charset="0"/>
              </a:rPr>
              <a:t>在许多软件项目中，绩效审查是技术审查周期的一部分。在大多数情况下，最佳的绩效测量是创建</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交付超时的价值。不过，审查软件的绩效时应注意确保所有未具体涉及的软件开发的辅助活动进展顺利。辅助活动包括基础设施支持、测试环境、测试案例开发、界面控制、配置管理、设备或供应购置、部署规划和物流活动。</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88</a:t>
            </a:fld>
            <a:endParaRPr lang="zh-CN" altLang="en-US"/>
          </a:p>
        </p:txBody>
      </p:sp>
    </p:spTree>
    <p:extLst>
      <p:ext uri="{BB962C8B-B14F-4D97-AF65-F5344CB8AC3E}">
        <p14:creationId xmlns:p14="http://schemas.microsoft.com/office/powerpoint/2010/main" val="318473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为反映在管理进度过程中所发生的变更，需要更新进度管理计划。</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1428361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89</a:t>
            </a:fld>
            <a:endParaRPr lang="zh-CN" altLang="en-US"/>
          </a:p>
        </p:txBody>
      </p:sp>
    </p:spTree>
    <p:extLst>
      <p:ext uri="{BB962C8B-B14F-4D97-AF65-F5344CB8AC3E}">
        <p14:creationId xmlns:p14="http://schemas.microsoft.com/office/powerpoint/2010/main" val="29391120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90</a:t>
            </a:fld>
            <a:endParaRPr lang="zh-CN" altLang="en-US"/>
          </a:p>
        </p:txBody>
      </p:sp>
    </p:spTree>
    <p:extLst>
      <p:ext uri="{BB962C8B-B14F-4D97-AF65-F5344CB8AC3E}">
        <p14:creationId xmlns:p14="http://schemas.microsoft.com/office/powerpoint/2010/main" val="17329609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带有日常演练的工作流公告板</a:t>
            </a:r>
            <a:r>
              <a:rPr lang="zh-CN" altLang="en-US" sz="1200" b="1" dirty="0">
                <a:latin typeface="Times New Roman" panose="02020603050405020304" pitchFamily="18" charset="0"/>
                <a:cs typeface="Times New Roman" panose="02020603050405020304" pitchFamily="18" charset="0"/>
              </a:rPr>
              <a:t>：当使用一个请求式进度计划方法时，工作流公告板是一个软件项目工作流程的可视化描述，它能及时反馈整个团队中出现的堵塞问题和资源问题，有效地支持了决策。</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重新确定优先级审查</a:t>
            </a:r>
            <a:r>
              <a:rPr lang="zh-CN" altLang="en-US" sz="1200" b="1" dirty="0">
                <a:latin typeface="Times New Roman" panose="02020603050405020304" pitchFamily="18" charset="0"/>
                <a:cs typeface="Times New Roman" panose="02020603050405020304" pitchFamily="18" charset="0"/>
              </a:rPr>
              <a:t>：是一个迭代调度过程的元素。如果缺乏令人满意的进展，可能需要调整计划工作活动的优先级。</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FF0000"/>
                </a:solidFill>
                <a:latin typeface="Times New Roman" panose="02020603050405020304" pitchFamily="18" charset="0"/>
                <a:cs typeface="Times New Roman" panose="02020603050405020304" pitchFamily="18" charset="0"/>
              </a:rPr>
              <a:t>方差分析</a:t>
            </a:r>
            <a:r>
              <a:rPr lang="zh-CN" altLang="en-US" sz="1200" b="1" dirty="0">
                <a:latin typeface="Times New Roman" panose="02020603050405020304" pitchFamily="18" charset="0"/>
                <a:cs typeface="Times New Roman" panose="02020603050405020304" pitchFamily="18" charset="0"/>
              </a:rPr>
              <a:t>：当使用一个适应性软件项目生命周期时，近期工作完成的节奏、目前的周转率指标和按需调度的服务水平协议可以被分析用来控制工作绩效数据中的进度偏差。随着项目的发展，在迭代过程中周转率的趋势可以作为最后完成日期的指标。</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91</a:t>
            </a:fld>
            <a:endParaRPr lang="zh-CN" altLang="en-US"/>
          </a:p>
        </p:txBody>
      </p:sp>
    </p:spTree>
    <p:extLst>
      <p:ext uri="{BB962C8B-B14F-4D97-AF65-F5344CB8AC3E}">
        <p14:creationId xmlns:p14="http://schemas.microsoft.com/office/powerpoint/2010/main" val="39970698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92</a:t>
            </a:fld>
            <a:endParaRPr lang="zh-CN" altLang="en-US"/>
          </a:p>
        </p:txBody>
      </p:sp>
    </p:spTree>
    <p:extLst>
      <p:ext uri="{BB962C8B-B14F-4D97-AF65-F5344CB8AC3E}">
        <p14:creationId xmlns:p14="http://schemas.microsoft.com/office/powerpoint/2010/main" val="17978806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1</a:t>
            </a:r>
            <a:r>
              <a:rPr lang="zh-CN" altLang="en-US" sz="1200" b="1" dirty="0">
                <a:solidFill>
                  <a:srgbClr val="FF0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：针对</a:t>
            </a:r>
            <a:r>
              <a:rPr lang="en-US" altLang="zh-CN" sz="1200" b="1" dirty="0">
                <a:latin typeface="Times New Roman" panose="02020603050405020304" pitchFamily="18" charset="0"/>
                <a:cs typeface="Times New Roman" panose="02020603050405020304" pitchFamily="18" charset="0"/>
              </a:rPr>
              <a:t>WBS</a:t>
            </a:r>
            <a:r>
              <a:rPr lang="zh-CN" altLang="en-US" sz="1200" b="1" dirty="0">
                <a:latin typeface="Times New Roman" panose="02020603050405020304" pitchFamily="18" charset="0"/>
                <a:cs typeface="Times New Roman" panose="02020603050405020304" pitchFamily="18" charset="0"/>
              </a:rPr>
              <a:t>组件，特别是工作包与控制账户计算出进度偏差（</a:t>
            </a:r>
            <a:r>
              <a:rPr lang="en-US" altLang="zh-CN" sz="1200" b="1" dirty="0">
                <a:latin typeface="Times New Roman" panose="02020603050405020304" pitchFamily="18" charset="0"/>
                <a:cs typeface="Times New Roman" panose="02020603050405020304" pitchFamily="18" charset="0"/>
              </a:rPr>
              <a:t>SV</a:t>
            </a:r>
            <a:r>
              <a:rPr lang="zh-CN" altLang="en-US" sz="1200" b="1" dirty="0">
                <a:latin typeface="Times New Roman" panose="02020603050405020304" pitchFamily="18" charset="0"/>
                <a:cs typeface="Times New Roman" panose="02020603050405020304" pitchFamily="18" charset="0"/>
              </a:rPr>
              <a:t>）与进度绩效指数（</a:t>
            </a:r>
            <a:r>
              <a:rPr lang="en-US" altLang="zh-CN" sz="1200" b="1" dirty="0">
                <a:latin typeface="Times New Roman" panose="02020603050405020304" pitchFamily="18" charset="0"/>
                <a:cs typeface="Times New Roman" panose="02020603050405020304" pitchFamily="18" charset="0"/>
              </a:rPr>
              <a:t>SPI</a:t>
            </a:r>
            <a:r>
              <a:rPr lang="zh-CN" altLang="en-US" sz="1200" b="1" dirty="0">
                <a:latin typeface="Times New Roman" panose="02020603050405020304" pitchFamily="18" charset="0"/>
                <a:cs typeface="Times New Roman" panose="02020603050405020304" pitchFamily="18" charset="0"/>
              </a:rPr>
              <a:t>），并记录在案，传达给相关干系人。</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2</a:t>
            </a:r>
            <a:r>
              <a:rPr lang="zh-CN" altLang="en-US" sz="1200" b="1" dirty="0">
                <a:solidFill>
                  <a:srgbClr val="FF0000"/>
                </a:solidFill>
                <a:latin typeface="Times New Roman" panose="02020603050405020304" pitchFamily="18" charset="0"/>
                <a:cs typeface="Times New Roman" panose="02020603050405020304" pitchFamily="18" charset="0"/>
              </a:rPr>
              <a:t>）进度预测</a:t>
            </a:r>
            <a:r>
              <a:rPr lang="zh-CN" altLang="en-US" sz="1200" b="1" dirty="0">
                <a:latin typeface="Times New Roman" panose="02020603050405020304" pitchFamily="18" charset="0"/>
                <a:cs typeface="Times New Roman" panose="02020603050405020304" pitchFamily="18" charset="0"/>
              </a:rPr>
              <a:t>：是根据已有的信息和知识，对项目未来的情况和事件进行的估算或预计。</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3</a:t>
            </a:r>
            <a:r>
              <a:rPr lang="zh-CN" altLang="en-US" sz="1200" b="1" dirty="0">
                <a:solidFill>
                  <a:srgbClr val="FF0000"/>
                </a:solidFill>
                <a:latin typeface="Times New Roman" panose="02020603050405020304" pitchFamily="18" charset="0"/>
                <a:cs typeface="Times New Roman" panose="02020603050405020304" pitchFamily="18" charset="0"/>
              </a:rPr>
              <a:t>）变更请求</a:t>
            </a:r>
            <a:r>
              <a:rPr lang="zh-CN" altLang="en-US" sz="1200" b="1" dirty="0">
                <a:latin typeface="Times New Roman" panose="02020603050405020304" pitchFamily="18" charset="0"/>
                <a:cs typeface="Times New Roman" panose="02020603050405020304" pitchFamily="18" charset="0"/>
              </a:rPr>
              <a:t>：通过分析进度偏差，审查进展报告、绩效测量结果和项目范围或进度调整情况，向实施整体变更控制过程提交变更请求的审查和处理。</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93</a:t>
            </a:fld>
            <a:endParaRPr lang="zh-CN" altLang="en-US"/>
          </a:p>
        </p:txBody>
      </p:sp>
    </p:spTree>
    <p:extLst>
      <p:ext uri="{BB962C8B-B14F-4D97-AF65-F5344CB8AC3E}">
        <p14:creationId xmlns:p14="http://schemas.microsoft.com/office/powerpoint/2010/main" val="18148970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94</a:t>
            </a:fld>
            <a:endParaRPr lang="zh-CN" altLang="en-US"/>
          </a:p>
        </p:txBody>
      </p:sp>
    </p:spTree>
    <p:extLst>
      <p:ext uri="{BB962C8B-B14F-4D97-AF65-F5344CB8AC3E}">
        <p14:creationId xmlns:p14="http://schemas.microsoft.com/office/powerpoint/2010/main" val="11879542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应该依据定义活动、排列活动顺序、估算活动资源、估算活动持续时间等过程的输出，并结合用于创建进度模型的进度编制工具，来编制项目进度计划。经批准的最终进度计划将作为基准用于控制进度过程。随着项目活动的开展，项目时间管理的大部分工作都将发生在控制进度过程中，以确保项目工作按时完成。</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95</a:t>
            </a:fld>
            <a:endParaRPr lang="zh-CN" altLang="en-US"/>
          </a:p>
        </p:txBody>
      </p:sp>
    </p:spTree>
    <p:extLst>
      <p:ext uri="{BB962C8B-B14F-4D97-AF65-F5344CB8AC3E}">
        <p14:creationId xmlns:p14="http://schemas.microsoft.com/office/powerpoint/2010/main" val="2429498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96</a:t>
            </a:fld>
            <a:endParaRPr lang="zh-CN" altLang="en-US"/>
          </a:p>
        </p:txBody>
      </p:sp>
    </p:spTree>
    <p:extLst>
      <p:ext uri="{BB962C8B-B14F-4D97-AF65-F5344CB8AC3E}">
        <p14:creationId xmlns:p14="http://schemas.microsoft.com/office/powerpoint/2010/main" val="419108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Times New Roman" panose="02020603050405020304" pitchFamily="18" charset="0"/>
                <a:cs typeface="Times New Roman" panose="02020603050405020304" pitchFamily="18" charset="0"/>
              </a:rPr>
              <a:t>额外输入：安全性问题</a:t>
            </a:r>
            <a:endParaRPr lang="zh-CN" altLang="en-US"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安全性问题</a:t>
            </a:r>
            <a:r>
              <a:rPr lang="zh-CN" altLang="en-US" sz="1200" b="1" dirty="0">
                <a:latin typeface="Times New Roman" panose="02020603050405020304" pitchFamily="18" charset="0"/>
                <a:cs typeface="Times New Roman" panose="02020603050405020304" pitchFamily="18" charset="0"/>
              </a:rPr>
              <a:t>：公共安全和网络安全问题可为规划进度管理提供输入，因为它们会为了满足软件项目期间的安全规定、标准、政策和要求而影响一些项目活动的顺序。</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1114434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为反映在管理进度过程中所发生的变更，需要更新进度管理计划。</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196748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A428A82B-10A8-4E10-A93F-650FEFFE1F8B}"/>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2022/9/28</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8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67.xml"/><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69.xml"/><Relationship Id="rId1" Type="http://schemas.openxmlformats.org/officeDocument/2006/relationships/slideLayout" Target="../slideLayouts/slideLayout3.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74.xml"/><Relationship Id="rId1" Type="http://schemas.openxmlformats.org/officeDocument/2006/relationships/slideLayout" Target="../slideLayouts/slideLayout3.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项目时间（进度）管理</a:t>
            </a:r>
          </a:p>
        </p:txBody>
      </p:sp>
      <p:sp>
        <p:nvSpPr>
          <p:cNvPr id="11" name="TextBox 13"/>
          <p:cNvSpPr txBox="1"/>
          <p:nvPr/>
        </p:nvSpPr>
        <p:spPr>
          <a:xfrm>
            <a:off x="1187624" y="265212"/>
            <a:ext cx="2108269"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a:t>
            </a:r>
          </a:p>
        </p:txBody>
      </p:sp>
      <p:cxnSp>
        <p:nvCxnSpPr>
          <p:cNvPr id="16" name="直接连接符 15"/>
          <p:cNvCxnSpPr>
            <a:cxnSpLocks/>
          </p:cNvCxnSpPr>
          <p:nvPr/>
        </p:nvCxnSpPr>
        <p:spPr>
          <a:xfrm>
            <a:off x="1199376" y="716447"/>
            <a:ext cx="3012584" cy="978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7" name="图片 16"/>
          <p:cNvPicPr/>
          <p:nvPr/>
        </p:nvPicPr>
        <p:blipFill rotWithShape="1">
          <a:blip r:embed="rId3">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规划进度管理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4177355304"/>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85352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规划进度管理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250990689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4E623789-D57F-4BAF-992A-CA83B13B967F}"/>
              </a:ext>
            </a:extLst>
          </p:cNvPr>
          <p:cNvSpPr/>
          <p:nvPr/>
        </p:nvSpPr>
        <p:spPr>
          <a:xfrm>
            <a:off x="611560" y="3691102"/>
            <a:ext cx="7488832" cy="1584176"/>
          </a:xfrm>
          <a:prstGeom prst="wedgeRoundRectCallout">
            <a:avLst>
              <a:gd name="adj1" fmla="val -9249"/>
              <a:gd name="adj2" fmla="val -125395"/>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a:solidFill>
                  <a:srgbClr val="FF0000"/>
                </a:solidFill>
                <a:latin typeface="Times New Roman" panose="02020603050405020304" pitchFamily="18" charset="0"/>
                <a:cs typeface="Times New Roman" panose="02020603050405020304" pitchFamily="18" charset="0"/>
              </a:rPr>
              <a:t>规划会议：</a:t>
            </a:r>
            <a:endParaRPr lang="en-US" altLang="zh-CN" sz="2000" b="1">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a:solidFill>
                  <a:srgbClr val="7030A0"/>
                </a:solidFill>
                <a:latin typeface="Times New Roman" panose="02020603050405020304" pitchFamily="18" charset="0"/>
                <a:cs typeface="Times New Roman" panose="02020603050405020304" pitchFamily="18" charset="0"/>
              </a:rPr>
              <a:t>参会人员</a:t>
            </a:r>
            <a:r>
              <a:rPr lang="zh-CN" altLang="en-US" sz="2000" b="1">
                <a:solidFill>
                  <a:schemeClr val="tx1"/>
                </a:solidFill>
                <a:latin typeface="Times New Roman" panose="02020603050405020304" pitchFamily="18" charset="0"/>
                <a:cs typeface="Times New Roman" panose="02020603050405020304" pitchFamily="18" charset="0"/>
              </a:rPr>
              <a:t>可能包括项目经理、项目发起人、选定的项目团队成员、选定的干系人、进度规划或执行负责人，以及其他必要人员。</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51294"/>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规划进度管理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2595795374"/>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4E623789-D57F-4BAF-992A-CA83B13B967F}"/>
              </a:ext>
            </a:extLst>
          </p:cNvPr>
          <p:cNvSpPr/>
          <p:nvPr/>
        </p:nvSpPr>
        <p:spPr>
          <a:xfrm>
            <a:off x="683568" y="3793604"/>
            <a:ext cx="6912768" cy="1584176"/>
          </a:xfrm>
          <a:prstGeom prst="wedgeRoundRectCallout">
            <a:avLst>
              <a:gd name="adj1" fmla="val -6018"/>
              <a:gd name="adj2" fmla="val -101906"/>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分析技术</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选择项目进度估算和规划的战略方法</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例如：进度规划方法论、进度规划工具与技术、估算方法、格式和项目管理软件</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43257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规划进度管理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4122124831"/>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4E623789-D57F-4BAF-992A-CA83B13B967F}"/>
              </a:ext>
            </a:extLst>
          </p:cNvPr>
          <p:cNvSpPr/>
          <p:nvPr/>
        </p:nvSpPr>
        <p:spPr>
          <a:xfrm>
            <a:off x="2123728" y="3865612"/>
            <a:ext cx="5760640" cy="1584176"/>
          </a:xfrm>
          <a:prstGeom prst="wedgeRoundRectCallout">
            <a:avLst>
              <a:gd name="adj1" fmla="val 43896"/>
              <a:gd name="adj2" fmla="val -12426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进度管理计划</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项目管理计划的组成部分</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）为编制、监督和控制项目进度</a:t>
            </a:r>
            <a:r>
              <a:rPr lang="zh-CN" altLang="en-US" sz="2000" b="1" dirty="0">
                <a:solidFill>
                  <a:srgbClr val="00B0F0"/>
                </a:solidFill>
                <a:latin typeface="Times New Roman" panose="02020603050405020304" pitchFamily="18" charset="0"/>
                <a:cs typeface="Times New Roman" panose="02020603050405020304" pitchFamily="18" charset="0"/>
              </a:rPr>
              <a:t>建立准则</a:t>
            </a:r>
            <a:endParaRPr lang="en-US" altLang="zh-CN" sz="20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）规定如何报告和评估进度</a:t>
            </a:r>
            <a:r>
              <a:rPr lang="zh-CN" altLang="en-US" sz="2000" b="1" dirty="0">
                <a:solidFill>
                  <a:srgbClr val="FFC000"/>
                </a:solidFill>
                <a:latin typeface="Times New Roman" panose="02020603050405020304" pitchFamily="18" charset="0"/>
                <a:cs typeface="Times New Roman" panose="02020603050405020304" pitchFamily="18" charset="0"/>
              </a:rPr>
              <a:t>紧急情况</a:t>
            </a:r>
          </a:p>
        </p:txBody>
      </p:sp>
    </p:spTree>
    <p:extLst>
      <p:ext uri="{BB962C8B-B14F-4D97-AF65-F5344CB8AC3E}">
        <p14:creationId xmlns:p14="http://schemas.microsoft.com/office/powerpoint/2010/main" val="344574285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定义活动</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6.2</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6.2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定义活动</a:t>
            </a:r>
            <a:r>
              <a:rPr lang="zh-CN" altLang="en-US" sz="2400" b="1" dirty="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将</a:t>
            </a:r>
            <a:r>
              <a:rPr lang="en-US" altLang="zh-CN" sz="2400" b="1" dirty="0">
                <a:latin typeface="Times New Roman" panose="02020603050405020304" pitchFamily="18" charset="0"/>
                <a:cs typeface="Times New Roman" panose="02020603050405020304" pitchFamily="18" charset="0"/>
              </a:rPr>
              <a:t>WBS</a:t>
            </a:r>
            <a:r>
              <a:rPr lang="zh-CN" altLang="en-US" sz="2400" b="1" dirty="0">
                <a:latin typeface="Times New Roman" panose="02020603050405020304" pitchFamily="18" charset="0"/>
                <a:cs typeface="Times New Roman" panose="02020603050405020304" pitchFamily="18" charset="0"/>
              </a:rPr>
              <a:t>的</a:t>
            </a:r>
            <a:r>
              <a:rPr lang="zh-CN" altLang="en-US" sz="2400" b="1" dirty="0">
                <a:solidFill>
                  <a:srgbClr val="00B0F0"/>
                </a:solidFill>
                <a:latin typeface="Times New Roman" panose="02020603050405020304" pitchFamily="18" charset="0"/>
                <a:cs typeface="Times New Roman" panose="02020603050405020304" pitchFamily="18" charset="0"/>
              </a:rPr>
              <a:t>工作包</a:t>
            </a:r>
            <a:r>
              <a:rPr lang="zh-CN" altLang="en-US" sz="2400" b="1" dirty="0">
                <a:latin typeface="Times New Roman" panose="02020603050405020304" pitchFamily="18" charset="0"/>
                <a:cs typeface="Times New Roman" panose="02020603050405020304" pitchFamily="18" charset="0"/>
              </a:rPr>
              <a:t>细分（分解）为</a:t>
            </a:r>
            <a:r>
              <a:rPr lang="zh-CN" altLang="en-US" sz="2400" b="1" dirty="0">
                <a:solidFill>
                  <a:srgbClr val="7030A0"/>
                </a:solidFill>
                <a:latin typeface="Times New Roman" panose="02020603050405020304" pitchFamily="18" charset="0"/>
                <a:cs typeface="Times New Roman" panose="02020603050405020304" pitchFamily="18" charset="0"/>
              </a:rPr>
              <a:t>活动（任务）</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：作为对项目工作进行估算、进度规划、执行、监督和控制的</a:t>
            </a:r>
            <a:r>
              <a:rPr lang="zh-CN" altLang="en-US" sz="2400" b="1" dirty="0">
                <a:solidFill>
                  <a:srgbClr val="7030A0"/>
                </a:solidFill>
                <a:latin typeface="Times New Roman" panose="02020603050405020304" pitchFamily="18" charset="0"/>
                <a:cs typeface="Times New Roman" panose="02020603050405020304" pitchFamily="18" charset="0"/>
              </a:rPr>
              <a:t>基础</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05678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6.2  </a:t>
            </a:r>
            <a:r>
              <a:rPr lang="zh-CN" altLang="en-US" dirty="0"/>
              <a:t>定义活动</a:t>
            </a:r>
          </a:p>
        </p:txBody>
      </p:sp>
      <p:sp>
        <p:nvSpPr>
          <p:cNvPr id="9" name="副标题 8"/>
          <p:cNvSpPr txBox="1">
            <a:spLocks/>
          </p:cNvSpPr>
          <p:nvPr/>
        </p:nvSpPr>
        <p:spPr>
          <a:xfrm>
            <a:off x="444547" y="134533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定义活动的数据流向图</a:t>
            </a:r>
          </a:p>
        </p:txBody>
      </p:sp>
      <p:pic>
        <p:nvPicPr>
          <p:cNvPr id="3" name="图片 2">
            <a:extLst>
              <a:ext uri="{FF2B5EF4-FFF2-40B4-BE49-F238E27FC236}">
                <a16:creationId xmlns:a16="http://schemas.microsoft.com/office/drawing/2014/main" id="{976344D9-4B58-41A5-913C-4FEFE1F9D47C}"/>
              </a:ext>
            </a:extLst>
          </p:cNvPr>
          <p:cNvPicPr>
            <a:picLocks noChangeAspect="1"/>
          </p:cNvPicPr>
          <p:nvPr/>
        </p:nvPicPr>
        <p:blipFill>
          <a:blip r:embed="rId3"/>
          <a:stretch>
            <a:fillRect/>
          </a:stretch>
        </p:blipFill>
        <p:spPr>
          <a:xfrm>
            <a:off x="294126" y="193204"/>
            <a:ext cx="8426065" cy="4837988"/>
          </a:xfrm>
          <a:prstGeom prst="rect">
            <a:avLst/>
          </a:prstGeom>
        </p:spPr>
      </p:pic>
      <p:sp>
        <p:nvSpPr>
          <p:cNvPr id="4" name="矩形 3"/>
          <p:cNvSpPr/>
          <p:nvPr/>
        </p:nvSpPr>
        <p:spPr>
          <a:xfrm>
            <a:off x="3059833" y="2540190"/>
            <a:ext cx="115212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940152" y="2592032"/>
            <a:ext cx="1152128" cy="48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09545" y="1709005"/>
            <a:ext cx="1050288" cy="338554"/>
          </a:xfrm>
          <a:prstGeom prst="rect">
            <a:avLst/>
          </a:prstGeom>
        </p:spPr>
        <p:txBody>
          <a:bodyPr wrap="none">
            <a:spAutoFit/>
          </a:bodyPr>
          <a:lstStyle/>
          <a:p>
            <a:r>
              <a:rPr lang="zh-CN" altLang="en-US" sz="1600" b="1" dirty="0">
                <a:solidFill>
                  <a:srgbClr val="7030A0"/>
                </a:solidFill>
                <a:latin typeface="Times New Roman" panose="02020603050405020304" pitchFamily="18" charset="0"/>
                <a:cs typeface="Times New Roman" panose="02020603050405020304" pitchFamily="18" charset="0"/>
              </a:rPr>
              <a:t>（</a:t>
            </a:r>
            <a:r>
              <a:rPr lang="en-US" altLang="zh-CN" sz="1600" b="1" dirty="0">
                <a:solidFill>
                  <a:srgbClr val="7030A0"/>
                </a:solidFill>
                <a:latin typeface="Times New Roman" panose="02020603050405020304" pitchFamily="18" charset="0"/>
                <a:cs typeface="Times New Roman" panose="02020603050405020304" pitchFamily="18" charset="0"/>
              </a:rPr>
              <a:t>WBS</a:t>
            </a:r>
            <a:r>
              <a:rPr lang="zh-CN" altLang="en-US" sz="1600" b="1" dirty="0">
                <a:solidFill>
                  <a:srgbClr val="7030A0"/>
                </a:solidFill>
                <a:latin typeface="Times New Roman" panose="02020603050405020304" pitchFamily="18" charset="0"/>
                <a:cs typeface="Times New Roman" panose="02020603050405020304" pitchFamily="18" charset="0"/>
              </a:rPr>
              <a:t>）</a:t>
            </a:r>
            <a:endParaRPr lang="zh-CN" altLang="en-US" sz="1600" dirty="0"/>
          </a:p>
        </p:txBody>
      </p:sp>
    </p:spTree>
    <p:extLst>
      <p:ext uri="{BB962C8B-B14F-4D97-AF65-F5344CB8AC3E}">
        <p14:creationId xmlns:p14="http://schemas.microsoft.com/office/powerpoint/2010/main" val="2012015213"/>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2665053954"/>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502384"/>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6.2  </a:t>
            </a:r>
            <a:r>
              <a:rPr lang="zh-CN" altLang="en-US" dirty="0"/>
              <a:t>过程工具与技术</a:t>
            </a:r>
          </a:p>
        </p:txBody>
      </p:sp>
      <p:sp>
        <p:nvSpPr>
          <p:cNvPr id="9" name="副标题 8"/>
          <p:cNvSpPr txBox="1">
            <a:spLocks/>
          </p:cNvSpPr>
          <p:nvPr/>
        </p:nvSpPr>
        <p:spPr>
          <a:xfrm>
            <a:off x="467544" y="985292"/>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用例</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提供用户和软件之间操作（逐步交互）的场景</a:t>
            </a:r>
            <a:endParaRPr lang="zh-CN" altLang="en-US"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6455F52-5BA5-4E33-A540-A9C8A46D40BC}"/>
              </a:ext>
            </a:extLst>
          </p:cNvPr>
          <p:cNvPicPr>
            <a:picLocks noChangeAspect="1"/>
          </p:cNvPicPr>
          <p:nvPr/>
        </p:nvPicPr>
        <p:blipFill rotWithShape="1">
          <a:blip r:embed="rId2"/>
          <a:srcRect b="50532"/>
          <a:stretch/>
        </p:blipFill>
        <p:spPr>
          <a:xfrm>
            <a:off x="1339102" y="2178720"/>
            <a:ext cx="6465796" cy="2592288"/>
          </a:xfrm>
          <a:prstGeom prst="rect">
            <a:avLst/>
          </a:prstGeom>
        </p:spPr>
      </p:pic>
    </p:spTree>
    <p:extLst>
      <p:ext uri="{BB962C8B-B14F-4D97-AF65-F5344CB8AC3E}">
        <p14:creationId xmlns:p14="http://schemas.microsoft.com/office/powerpoint/2010/main" val="133146600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2820686634"/>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1EBC36BB-FDA1-4EB3-BF3A-0E7839290A84}"/>
              </a:ext>
            </a:extLst>
          </p:cNvPr>
          <p:cNvSpPr/>
          <p:nvPr/>
        </p:nvSpPr>
        <p:spPr>
          <a:xfrm>
            <a:off x="1403648" y="4210824"/>
            <a:ext cx="6120680" cy="1343776"/>
          </a:xfrm>
          <a:prstGeom prst="wedgeRoundRectCallout">
            <a:avLst>
              <a:gd name="adj1" fmla="val 42967"/>
              <a:gd name="adj2" fmla="val -18522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活动清单：</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一份含有项目所需的</a:t>
            </a:r>
            <a:r>
              <a:rPr lang="zh-CN" altLang="en-US" sz="2000" b="1" dirty="0">
                <a:solidFill>
                  <a:srgbClr val="7030A0"/>
                </a:solidFill>
                <a:latin typeface="Times New Roman" panose="02020603050405020304" pitchFamily="18" charset="0"/>
                <a:cs typeface="Times New Roman" panose="02020603050405020304" pitchFamily="18" charset="0"/>
              </a:rPr>
              <a:t>全部进度活动</a:t>
            </a:r>
            <a:r>
              <a:rPr lang="zh-CN" altLang="en-US" sz="2000" b="1" dirty="0">
                <a:solidFill>
                  <a:srgbClr val="00B0F0"/>
                </a:solidFill>
                <a:latin typeface="Times New Roman" panose="02020603050405020304" pitchFamily="18" charset="0"/>
                <a:cs typeface="Times New Roman" panose="02020603050405020304" pitchFamily="18" charset="0"/>
              </a:rPr>
              <a:t>的综合清单</a:t>
            </a:r>
            <a:endParaRPr lang="en-US" altLang="zh-CN" sz="20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802325"/>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  项目时间管理</a:t>
            </a:r>
          </a:p>
        </p:txBody>
      </p:sp>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4AC32072-86BC-460A-AAD6-F1DDB980F176}"/>
              </a:ext>
            </a:extLst>
          </p:cNvPr>
          <p:cNvSpPr txBox="1"/>
          <p:nvPr/>
        </p:nvSpPr>
        <p:spPr>
          <a:xfrm>
            <a:off x="1907704" y="4829424"/>
            <a:ext cx="4868316" cy="523220"/>
          </a:xfrm>
          <a:prstGeom prst="rect">
            <a:avLst/>
          </a:prstGeom>
          <a:solidFill>
            <a:schemeClr val="accent3">
              <a:lumMod val="20000"/>
              <a:lumOff val="80000"/>
            </a:schemeClr>
          </a:solidFill>
        </p:spPr>
        <p:txBody>
          <a:bodyPr wrap="square">
            <a:spAutoFi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使项目沿着既定</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进度轨道</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前进</a:t>
            </a:r>
            <a:endParaRPr lang="zh-CN" altLang="en-US" sz="2800" dirty="0"/>
          </a:p>
        </p:txBody>
      </p:sp>
      <p:pic>
        <p:nvPicPr>
          <p:cNvPr id="4" name="图片 3">
            <a:extLst>
              <a:ext uri="{FF2B5EF4-FFF2-40B4-BE49-F238E27FC236}">
                <a16:creationId xmlns:a16="http://schemas.microsoft.com/office/drawing/2014/main" id="{9EC1E240-1D54-4CCB-B676-705FEEB37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33" y="1057300"/>
            <a:ext cx="8074388" cy="3285827"/>
          </a:xfrm>
          <a:prstGeom prst="rect">
            <a:avLst/>
          </a:prstGeom>
        </p:spPr>
      </p:pic>
    </p:spTree>
    <p:extLst>
      <p:ext uri="{BB962C8B-B14F-4D97-AF65-F5344CB8AC3E}">
        <p14:creationId xmlns:p14="http://schemas.microsoft.com/office/powerpoint/2010/main" val="271043094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3650294968"/>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1EBC36BB-FDA1-4EB3-BF3A-0E7839290A84}"/>
              </a:ext>
            </a:extLst>
          </p:cNvPr>
          <p:cNvSpPr/>
          <p:nvPr/>
        </p:nvSpPr>
        <p:spPr>
          <a:xfrm>
            <a:off x="1115616" y="4210824"/>
            <a:ext cx="6552728" cy="1343776"/>
          </a:xfrm>
          <a:prstGeom prst="wedgeRoundRectCallout">
            <a:avLst>
              <a:gd name="adj1" fmla="val 41166"/>
              <a:gd name="adj2" fmla="val -15502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活动属性：</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每项活动所具有的多种属性，用来扩展对该活动的描述</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35561"/>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3119528529"/>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1EBC36BB-FDA1-4EB3-BF3A-0E7839290A84}"/>
              </a:ext>
            </a:extLst>
          </p:cNvPr>
          <p:cNvSpPr/>
          <p:nvPr/>
        </p:nvSpPr>
        <p:spPr>
          <a:xfrm>
            <a:off x="1691680" y="4210824"/>
            <a:ext cx="7128792" cy="1343776"/>
          </a:xfrm>
          <a:prstGeom prst="wedgeRoundRectCallout">
            <a:avLst>
              <a:gd name="adj1" fmla="val 31303"/>
              <a:gd name="adj2" fmla="val -108172"/>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里程碑清单：</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列出了所有</a:t>
            </a:r>
            <a:r>
              <a:rPr lang="zh-CN" altLang="en-US" sz="2000" b="1" dirty="0">
                <a:solidFill>
                  <a:srgbClr val="00B0F0"/>
                </a:solidFill>
                <a:latin typeface="Times New Roman" panose="02020603050405020304" pitchFamily="18" charset="0"/>
                <a:cs typeface="Times New Roman" panose="02020603050405020304" pitchFamily="18" charset="0"/>
              </a:rPr>
              <a:t>里程碑（项目的重要时点或事件（</a:t>
            </a:r>
            <a:r>
              <a:rPr lang="zh-CN" altLang="en-US" sz="2000" b="1" u="sng" dirty="0">
                <a:solidFill>
                  <a:srgbClr val="00B0F0"/>
                </a:solidFill>
                <a:latin typeface="Times New Roman" panose="02020603050405020304" pitchFamily="18" charset="0"/>
                <a:cs typeface="Times New Roman" panose="02020603050405020304" pitchFamily="18" charset="0"/>
              </a:rPr>
              <a:t>一个时间点</a:t>
            </a:r>
            <a:r>
              <a:rPr lang="zh-CN" altLang="en-US" sz="2000" b="1" dirty="0">
                <a:solidFill>
                  <a:srgbClr val="00B0F0"/>
                </a:solidFill>
                <a:latin typeface="Times New Roman" panose="02020603050405020304" pitchFamily="18" charset="0"/>
                <a:cs typeface="Times New Roman" panose="02020603050405020304" pitchFamily="18" charset="0"/>
              </a:rPr>
              <a:t>））</a:t>
            </a:r>
            <a:endParaRPr lang="en-US" altLang="zh-CN" sz="2000"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36576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排列活动顺序</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6.3</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排列活动顺序</a:t>
            </a:r>
            <a:r>
              <a:rPr lang="zh-CN" altLang="en-US" sz="2400" b="1" dirty="0">
                <a:latin typeface="Times New Roman" panose="02020603050405020304" pitchFamily="18" charset="0"/>
                <a:cs typeface="Times New Roman" panose="02020603050405020304" pitchFamily="18" charset="0"/>
              </a:rPr>
              <a:t>：识别和记录项目</a:t>
            </a:r>
            <a:r>
              <a:rPr lang="zh-CN" altLang="en-US" sz="2400" b="1" dirty="0">
                <a:solidFill>
                  <a:srgbClr val="7030A0"/>
                </a:solidFill>
                <a:latin typeface="Times New Roman" panose="02020603050405020304" pitchFamily="18" charset="0"/>
                <a:cs typeface="Times New Roman" panose="02020603050405020304" pitchFamily="18" charset="0"/>
              </a:rPr>
              <a:t>活动之间的关系</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：定义</a:t>
            </a:r>
            <a:r>
              <a:rPr lang="zh-CN" altLang="en-US" sz="2400" b="1" dirty="0">
                <a:solidFill>
                  <a:srgbClr val="7030A0"/>
                </a:solidFill>
                <a:latin typeface="Times New Roman" panose="02020603050405020304" pitchFamily="18" charset="0"/>
                <a:cs typeface="Times New Roman" panose="02020603050405020304" pitchFamily="18" charset="0"/>
              </a:rPr>
              <a:t>工作之间的逻辑顺序</a:t>
            </a:r>
            <a:r>
              <a:rPr lang="zh-CN" altLang="en-US" sz="2400" b="1" dirty="0">
                <a:latin typeface="Times New Roman" panose="02020603050405020304" pitchFamily="18" charset="0"/>
                <a:cs typeface="Times New Roman" panose="02020603050405020304" pitchFamily="18" charset="0"/>
              </a:rPr>
              <a:t>，以便在既定的所有项目制约因素下</a:t>
            </a:r>
            <a:r>
              <a:rPr lang="zh-CN" altLang="en-US" sz="2400" b="1" dirty="0">
                <a:solidFill>
                  <a:srgbClr val="00B0F0"/>
                </a:solidFill>
                <a:latin typeface="Times New Roman" panose="02020603050405020304" pitchFamily="18" charset="0"/>
                <a:cs typeface="Times New Roman" panose="02020603050405020304" pitchFamily="18" charset="0"/>
              </a:rPr>
              <a:t>获得最高的效率</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94021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工具与技术</a:t>
            </a:r>
          </a:p>
        </p:txBody>
      </p:sp>
      <p:sp>
        <p:nvSpPr>
          <p:cNvPr id="11" name="object 5">
            <a:extLst>
              <a:ext uri="{FF2B5EF4-FFF2-40B4-BE49-F238E27FC236}">
                <a16:creationId xmlns:a16="http://schemas.microsoft.com/office/drawing/2014/main" id="{516D8D1F-E34F-428D-8060-B2EA81488CFF}"/>
              </a:ext>
            </a:extLst>
          </p:cNvPr>
          <p:cNvSpPr/>
          <p:nvPr/>
        </p:nvSpPr>
        <p:spPr>
          <a:xfrm>
            <a:off x="1243583" y="1658138"/>
            <a:ext cx="6653784" cy="1385315"/>
          </a:xfrm>
          <a:prstGeom prst="rect">
            <a:avLst/>
          </a:prstGeom>
          <a:blipFill>
            <a:blip r:embed="rId3" cstate="print"/>
            <a:stretch>
              <a:fillRect/>
            </a:stretch>
          </a:blipFill>
        </p:spPr>
        <p:txBody>
          <a:bodyPr wrap="square" lIns="0" tIns="0" rIns="0" bIns="0" rtlCol="0"/>
          <a:lstStyle/>
          <a:p>
            <a:endParaRPr/>
          </a:p>
        </p:txBody>
      </p:sp>
      <p:sp>
        <p:nvSpPr>
          <p:cNvPr id="12" name="object 6">
            <a:extLst>
              <a:ext uri="{FF2B5EF4-FFF2-40B4-BE49-F238E27FC236}">
                <a16:creationId xmlns:a16="http://schemas.microsoft.com/office/drawing/2014/main" id="{046BCEBC-2FB0-43D7-AC80-0312D9B1D926}"/>
              </a:ext>
            </a:extLst>
          </p:cNvPr>
          <p:cNvSpPr/>
          <p:nvPr/>
        </p:nvSpPr>
        <p:spPr>
          <a:xfrm>
            <a:off x="1243583" y="1658138"/>
            <a:ext cx="6489065" cy="165100"/>
          </a:xfrm>
          <a:custGeom>
            <a:avLst/>
            <a:gdLst/>
            <a:ahLst/>
            <a:cxnLst/>
            <a:rect l="l" t="t" r="r" b="b"/>
            <a:pathLst>
              <a:path w="6489065" h="165100">
                <a:moveTo>
                  <a:pt x="0" y="165100"/>
                </a:moveTo>
                <a:lnTo>
                  <a:pt x="5897" y="121208"/>
                </a:lnTo>
                <a:lnTo>
                  <a:pt x="22540" y="81769"/>
                </a:lnTo>
                <a:lnTo>
                  <a:pt x="48355" y="48355"/>
                </a:lnTo>
                <a:lnTo>
                  <a:pt x="81769" y="22540"/>
                </a:lnTo>
                <a:lnTo>
                  <a:pt x="121208" y="5897"/>
                </a:lnTo>
                <a:lnTo>
                  <a:pt x="165100" y="0"/>
                </a:lnTo>
                <a:lnTo>
                  <a:pt x="6488684" y="0"/>
                </a:lnTo>
              </a:path>
            </a:pathLst>
          </a:custGeom>
          <a:ln w="25908">
            <a:solidFill>
              <a:srgbClr val="FDFFFF"/>
            </a:solidFill>
          </a:ln>
        </p:spPr>
        <p:txBody>
          <a:bodyPr wrap="square" lIns="0" tIns="0" rIns="0" bIns="0" rtlCol="0"/>
          <a:lstStyle/>
          <a:p>
            <a:endParaRPr/>
          </a:p>
        </p:txBody>
      </p:sp>
      <p:sp>
        <p:nvSpPr>
          <p:cNvPr id="13" name="object 7">
            <a:extLst>
              <a:ext uri="{FF2B5EF4-FFF2-40B4-BE49-F238E27FC236}">
                <a16:creationId xmlns:a16="http://schemas.microsoft.com/office/drawing/2014/main" id="{13448F24-CB30-40B7-9686-7AEDA9729468}"/>
              </a:ext>
            </a:extLst>
          </p:cNvPr>
          <p:cNvSpPr/>
          <p:nvPr/>
        </p:nvSpPr>
        <p:spPr>
          <a:xfrm>
            <a:off x="1243583" y="1823238"/>
            <a:ext cx="165100" cy="1220470"/>
          </a:xfrm>
          <a:custGeom>
            <a:avLst/>
            <a:gdLst/>
            <a:ahLst/>
            <a:cxnLst/>
            <a:rect l="l" t="t" r="r" b="b"/>
            <a:pathLst>
              <a:path w="165100" h="1220470">
                <a:moveTo>
                  <a:pt x="165100" y="1220215"/>
                </a:moveTo>
                <a:lnTo>
                  <a:pt x="121208" y="1214318"/>
                </a:lnTo>
                <a:lnTo>
                  <a:pt x="81769" y="1197675"/>
                </a:lnTo>
                <a:lnTo>
                  <a:pt x="48355" y="1171860"/>
                </a:lnTo>
                <a:lnTo>
                  <a:pt x="22540" y="1138446"/>
                </a:lnTo>
                <a:lnTo>
                  <a:pt x="5897" y="1099007"/>
                </a:lnTo>
                <a:lnTo>
                  <a:pt x="0" y="1055115"/>
                </a:lnTo>
                <a:lnTo>
                  <a:pt x="0" y="0"/>
                </a:lnTo>
              </a:path>
            </a:pathLst>
          </a:custGeom>
          <a:ln w="25908">
            <a:solidFill>
              <a:srgbClr val="FDFFFF"/>
            </a:solidFill>
          </a:ln>
        </p:spPr>
        <p:txBody>
          <a:bodyPr wrap="square" lIns="0" tIns="0" rIns="0" bIns="0" rtlCol="0"/>
          <a:lstStyle/>
          <a:p>
            <a:endParaRPr/>
          </a:p>
        </p:txBody>
      </p:sp>
      <p:sp>
        <p:nvSpPr>
          <p:cNvPr id="14" name="object 8">
            <a:extLst>
              <a:ext uri="{FF2B5EF4-FFF2-40B4-BE49-F238E27FC236}">
                <a16:creationId xmlns:a16="http://schemas.microsoft.com/office/drawing/2014/main" id="{556AAF76-322B-422F-85C2-9E7997CFE725}"/>
              </a:ext>
            </a:extLst>
          </p:cNvPr>
          <p:cNvSpPr/>
          <p:nvPr/>
        </p:nvSpPr>
        <p:spPr>
          <a:xfrm>
            <a:off x="7732267" y="1658138"/>
            <a:ext cx="165100" cy="1385570"/>
          </a:xfrm>
          <a:custGeom>
            <a:avLst/>
            <a:gdLst/>
            <a:ahLst/>
            <a:cxnLst/>
            <a:rect l="l" t="t" r="r" b="b"/>
            <a:pathLst>
              <a:path w="165100" h="1385570">
                <a:moveTo>
                  <a:pt x="0" y="0"/>
                </a:moveTo>
                <a:lnTo>
                  <a:pt x="43891" y="5897"/>
                </a:lnTo>
                <a:lnTo>
                  <a:pt x="83330" y="22540"/>
                </a:lnTo>
                <a:lnTo>
                  <a:pt x="116744" y="48355"/>
                </a:lnTo>
                <a:lnTo>
                  <a:pt x="142559" y="81769"/>
                </a:lnTo>
                <a:lnTo>
                  <a:pt x="159202" y="121208"/>
                </a:lnTo>
                <a:lnTo>
                  <a:pt x="165100" y="165100"/>
                </a:lnTo>
                <a:lnTo>
                  <a:pt x="165100" y="1220215"/>
                </a:lnTo>
                <a:lnTo>
                  <a:pt x="159202" y="1264107"/>
                </a:lnTo>
                <a:lnTo>
                  <a:pt x="142559" y="1303546"/>
                </a:lnTo>
                <a:lnTo>
                  <a:pt x="116744" y="1336960"/>
                </a:lnTo>
                <a:lnTo>
                  <a:pt x="83330" y="1362775"/>
                </a:lnTo>
                <a:lnTo>
                  <a:pt x="43891" y="1379418"/>
                </a:lnTo>
                <a:lnTo>
                  <a:pt x="0" y="1385315"/>
                </a:lnTo>
              </a:path>
            </a:pathLst>
          </a:custGeom>
          <a:ln w="25908">
            <a:solidFill>
              <a:srgbClr val="FDFFFF"/>
            </a:solidFill>
          </a:ln>
        </p:spPr>
        <p:txBody>
          <a:bodyPr wrap="square" lIns="0" tIns="0" rIns="0" bIns="0" rtlCol="0"/>
          <a:lstStyle/>
          <a:p>
            <a:endParaRPr/>
          </a:p>
        </p:txBody>
      </p:sp>
      <p:sp>
        <p:nvSpPr>
          <p:cNvPr id="15" name="object 9">
            <a:extLst>
              <a:ext uri="{FF2B5EF4-FFF2-40B4-BE49-F238E27FC236}">
                <a16:creationId xmlns:a16="http://schemas.microsoft.com/office/drawing/2014/main" id="{735688EB-6865-4359-9F9F-8B07BB1B2DD6}"/>
              </a:ext>
            </a:extLst>
          </p:cNvPr>
          <p:cNvSpPr/>
          <p:nvPr/>
        </p:nvSpPr>
        <p:spPr>
          <a:xfrm>
            <a:off x="1243583" y="1658138"/>
            <a:ext cx="6653784" cy="1385315"/>
          </a:xfrm>
          <a:prstGeom prst="rect">
            <a:avLst/>
          </a:prstGeom>
          <a:blipFill>
            <a:blip r:embed="rId4" cstate="print"/>
            <a:stretch>
              <a:fillRect/>
            </a:stretch>
          </a:blipFill>
        </p:spPr>
        <p:txBody>
          <a:bodyPr wrap="square" lIns="0" tIns="0" rIns="0" bIns="0" rtlCol="0"/>
          <a:lstStyle/>
          <a:p>
            <a:endParaRPr/>
          </a:p>
        </p:txBody>
      </p:sp>
      <p:sp>
        <p:nvSpPr>
          <p:cNvPr id="16" name="object 10">
            <a:extLst>
              <a:ext uri="{FF2B5EF4-FFF2-40B4-BE49-F238E27FC236}">
                <a16:creationId xmlns:a16="http://schemas.microsoft.com/office/drawing/2014/main" id="{68020EF6-8721-4B38-B6DC-AA0B7946A266}"/>
              </a:ext>
            </a:extLst>
          </p:cNvPr>
          <p:cNvSpPr/>
          <p:nvPr/>
        </p:nvSpPr>
        <p:spPr>
          <a:xfrm>
            <a:off x="1243583" y="1658138"/>
            <a:ext cx="6654165" cy="1385570"/>
          </a:xfrm>
          <a:custGeom>
            <a:avLst/>
            <a:gdLst/>
            <a:ahLst/>
            <a:cxnLst/>
            <a:rect l="l" t="t" r="r" b="b"/>
            <a:pathLst>
              <a:path w="6654165" h="1385570">
                <a:moveTo>
                  <a:pt x="0" y="165100"/>
                </a:moveTo>
                <a:lnTo>
                  <a:pt x="5897" y="121208"/>
                </a:lnTo>
                <a:lnTo>
                  <a:pt x="22540" y="81769"/>
                </a:lnTo>
                <a:lnTo>
                  <a:pt x="48355" y="48355"/>
                </a:lnTo>
                <a:lnTo>
                  <a:pt x="81769" y="22540"/>
                </a:lnTo>
                <a:lnTo>
                  <a:pt x="121208" y="5897"/>
                </a:lnTo>
                <a:lnTo>
                  <a:pt x="165100" y="0"/>
                </a:lnTo>
                <a:lnTo>
                  <a:pt x="6488684" y="0"/>
                </a:lnTo>
                <a:lnTo>
                  <a:pt x="6532575" y="5897"/>
                </a:lnTo>
                <a:lnTo>
                  <a:pt x="6572014" y="22540"/>
                </a:lnTo>
                <a:lnTo>
                  <a:pt x="6605428" y="48355"/>
                </a:lnTo>
                <a:lnTo>
                  <a:pt x="6631243" y="81769"/>
                </a:lnTo>
                <a:lnTo>
                  <a:pt x="6647886" y="121208"/>
                </a:lnTo>
                <a:lnTo>
                  <a:pt x="6653784" y="165100"/>
                </a:lnTo>
                <a:lnTo>
                  <a:pt x="6653784" y="1220215"/>
                </a:lnTo>
                <a:lnTo>
                  <a:pt x="6647886" y="1264107"/>
                </a:lnTo>
                <a:lnTo>
                  <a:pt x="6631243" y="1303546"/>
                </a:lnTo>
                <a:lnTo>
                  <a:pt x="6605428" y="1336960"/>
                </a:lnTo>
                <a:lnTo>
                  <a:pt x="6572014" y="1362775"/>
                </a:lnTo>
                <a:lnTo>
                  <a:pt x="6532575" y="1379418"/>
                </a:lnTo>
                <a:lnTo>
                  <a:pt x="6488684" y="1385315"/>
                </a:lnTo>
                <a:lnTo>
                  <a:pt x="165100" y="1385315"/>
                </a:lnTo>
                <a:lnTo>
                  <a:pt x="121208" y="1379418"/>
                </a:lnTo>
                <a:lnTo>
                  <a:pt x="81769" y="1362775"/>
                </a:lnTo>
                <a:lnTo>
                  <a:pt x="48355" y="1336960"/>
                </a:lnTo>
                <a:lnTo>
                  <a:pt x="22540" y="1303546"/>
                </a:lnTo>
                <a:lnTo>
                  <a:pt x="5897" y="1264107"/>
                </a:lnTo>
                <a:lnTo>
                  <a:pt x="0" y="1220215"/>
                </a:lnTo>
                <a:lnTo>
                  <a:pt x="0" y="165100"/>
                </a:lnTo>
                <a:close/>
              </a:path>
            </a:pathLst>
          </a:custGeom>
          <a:ln w="25907">
            <a:solidFill>
              <a:srgbClr val="FDFFFF"/>
            </a:solidFill>
          </a:ln>
        </p:spPr>
        <p:txBody>
          <a:bodyPr wrap="square" lIns="0" tIns="0" rIns="0" bIns="0" rtlCol="0"/>
          <a:lstStyle/>
          <a:p>
            <a:endParaRPr/>
          </a:p>
        </p:txBody>
      </p:sp>
      <p:sp>
        <p:nvSpPr>
          <p:cNvPr id="17" name="object 11">
            <a:extLst>
              <a:ext uri="{FF2B5EF4-FFF2-40B4-BE49-F238E27FC236}">
                <a16:creationId xmlns:a16="http://schemas.microsoft.com/office/drawing/2014/main" id="{7E46405E-D502-4EE7-BEEE-37F38B169579}"/>
              </a:ext>
            </a:extLst>
          </p:cNvPr>
          <p:cNvSpPr/>
          <p:nvPr/>
        </p:nvSpPr>
        <p:spPr>
          <a:xfrm>
            <a:off x="1302658" y="4056152"/>
            <a:ext cx="6653784" cy="1274064"/>
          </a:xfrm>
          <a:prstGeom prst="rect">
            <a:avLst/>
          </a:prstGeom>
          <a:blipFill>
            <a:blip r:embed="rId5" cstate="print"/>
            <a:stretch>
              <a:fillRect/>
            </a:stretch>
          </a:blipFill>
        </p:spPr>
        <p:txBody>
          <a:bodyPr wrap="square" lIns="0" tIns="0" rIns="0" bIns="0" rtlCol="0"/>
          <a:lstStyle/>
          <a:p>
            <a:endParaRPr/>
          </a:p>
        </p:txBody>
      </p:sp>
      <p:sp>
        <p:nvSpPr>
          <p:cNvPr id="18" name="object 12">
            <a:extLst>
              <a:ext uri="{FF2B5EF4-FFF2-40B4-BE49-F238E27FC236}">
                <a16:creationId xmlns:a16="http://schemas.microsoft.com/office/drawing/2014/main" id="{D111E8B0-CAE1-41E2-9EEA-0C037E5965A8}"/>
              </a:ext>
            </a:extLst>
          </p:cNvPr>
          <p:cNvSpPr/>
          <p:nvPr/>
        </p:nvSpPr>
        <p:spPr>
          <a:xfrm>
            <a:off x="1302658" y="4056152"/>
            <a:ext cx="6502400" cy="152400"/>
          </a:xfrm>
          <a:custGeom>
            <a:avLst/>
            <a:gdLst/>
            <a:ahLst/>
            <a:cxnLst/>
            <a:rect l="l" t="t" r="r" b="b"/>
            <a:pathLst>
              <a:path w="6502400" h="152400">
                <a:moveTo>
                  <a:pt x="0" y="151891"/>
                </a:moveTo>
                <a:lnTo>
                  <a:pt x="7737" y="103859"/>
                </a:lnTo>
                <a:lnTo>
                  <a:pt x="29289" y="62160"/>
                </a:lnTo>
                <a:lnTo>
                  <a:pt x="62160" y="29289"/>
                </a:lnTo>
                <a:lnTo>
                  <a:pt x="103859" y="7737"/>
                </a:lnTo>
                <a:lnTo>
                  <a:pt x="151892" y="0"/>
                </a:lnTo>
                <a:lnTo>
                  <a:pt x="6501892" y="0"/>
                </a:lnTo>
              </a:path>
            </a:pathLst>
          </a:custGeom>
          <a:ln w="25907">
            <a:solidFill>
              <a:srgbClr val="FDFFFF"/>
            </a:solidFill>
          </a:ln>
        </p:spPr>
        <p:txBody>
          <a:bodyPr wrap="square" lIns="0" tIns="0" rIns="0" bIns="0" rtlCol="0"/>
          <a:lstStyle/>
          <a:p>
            <a:endParaRPr/>
          </a:p>
        </p:txBody>
      </p:sp>
      <p:sp>
        <p:nvSpPr>
          <p:cNvPr id="19" name="object 13">
            <a:extLst>
              <a:ext uri="{FF2B5EF4-FFF2-40B4-BE49-F238E27FC236}">
                <a16:creationId xmlns:a16="http://schemas.microsoft.com/office/drawing/2014/main" id="{5B2A83A5-F91B-4D02-977B-DF4D9E329EAD}"/>
              </a:ext>
            </a:extLst>
          </p:cNvPr>
          <p:cNvSpPr/>
          <p:nvPr/>
        </p:nvSpPr>
        <p:spPr>
          <a:xfrm>
            <a:off x="1302658" y="4208043"/>
            <a:ext cx="152400" cy="1122680"/>
          </a:xfrm>
          <a:custGeom>
            <a:avLst/>
            <a:gdLst/>
            <a:ahLst/>
            <a:cxnLst/>
            <a:rect l="l" t="t" r="r" b="b"/>
            <a:pathLst>
              <a:path w="152400" h="1122679">
                <a:moveTo>
                  <a:pt x="151891" y="1122172"/>
                </a:moveTo>
                <a:lnTo>
                  <a:pt x="103859" y="1114429"/>
                </a:lnTo>
                <a:lnTo>
                  <a:pt x="62160" y="1092868"/>
                </a:lnTo>
                <a:lnTo>
                  <a:pt x="29289" y="1059991"/>
                </a:lnTo>
                <a:lnTo>
                  <a:pt x="7737" y="1018299"/>
                </a:lnTo>
                <a:lnTo>
                  <a:pt x="0" y="970292"/>
                </a:lnTo>
                <a:lnTo>
                  <a:pt x="0" y="0"/>
                </a:lnTo>
              </a:path>
            </a:pathLst>
          </a:custGeom>
          <a:ln w="25908">
            <a:solidFill>
              <a:srgbClr val="FDFFFF"/>
            </a:solidFill>
          </a:ln>
        </p:spPr>
        <p:txBody>
          <a:bodyPr wrap="square" lIns="0" tIns="0" rIns="0" bIns="0" rtlCol="0"/>
          <a:lstStyle/>
          <a:p>
            <a:endParaRPr/>
          </a:p>
        </p:txBody>
      </p:sp>
      <p:sp>
        <p:nvSpPr>
          <p:cNvPr id="20" name="object 14">
            <a:extLst>
              <a:ext uri="{FF2B5EF4-FFF2-40B4-BE49-F238E27FC236}">
                <a16:creationId xmlns:a16="http://schemas.microsoft.com/office/drawing/2014/main" id="{6186F11B-5B86-443B-AF52-2E3D3D073B70}"/>
              </a:ext>
            </a:extLst>
          </p:cNvPr>
          <p:cNvSpPr/>
          <p:nvPr/>
        </p:nvSpPr>
        <p:spPr>
          <a:xfrm>
            <a:off x="7804550" y="4056152"/>
            <a:ext cx="152400" cy="1274445"/>
          </a:xfrm>
          <a:custGeom>
            <a:avLst/>
            <a:gdLst/>
            <a:ahLst/>
            <a:cxnLst/>
            <a:rect l="l" t="t" r="r" b="b"/>
            <a:pathLst>
              <a:path w="152400" h="1274445">
                <a:moveTo>
                  <a:pt x="0" y="0"/>
                </a:moveTo>
                <a:lnTo>
                  <a:pt x="48032" y="7737"/>
                </a:lnTo>
                <a:lnTo>
                  <a:pt x="89731" y="29289"/>
                </a:lnTo>
                <a:lnTo>
                  <a:pt x="122602" y="62160"/>
                </a:lnTo>
                <a:lnTo>
                  <a:pt x="144154" y="103859"/>
                </a:lnTo>
                <a:lnTo>
                  <a:pt x="151892" y="151891"/>
                </a:lnTo>
                <a:lnTo>
                  <a:pt x="151892" y="1122184"/>
                </a:lnTo>
                <a:lnTo>
                  <a:pt x="144154" y="1170191"/>
                </a:lnTo>
                <a:lnTo>
                  <a:pt x="122602" y="1211883"/>
                </a:lnTo>
                <a:lnTo>
                  <a:pt x="89731" y="1244760"/>
                </a:lnTo>
                <a:lnTo>
                  <a:pt x="48032" y="1266321"/>
                </a:lnTo>
                <a:lnTo>
                  <a:pt x="0" y="1274063"/>
                </a:lnTo>
              </a:path>
            </a:pathLst>
          </a:custGeom>
          <a:ln w="25908">
            <a:solidFill>
              <a:srgbClr val="FDFFFF"/>
            </a:solidFill>
          </a:ln>
        </p:spPr>
        <p:txBody>
          <a:bodyPr wrap="square" lIns="0" tIns="0" rIns="0" bIns="0" rtlCol="0"/>
          <a:lstStyle/>
          <a:p>
            <a:endParaRPr/>
          </a:p>
        </p:txBody>
      </p:sp>
      <p:sp>
        <p:nvSpPr>
          <p:cNvPr id="21" name="object 15">
            <a:extLst>
              <a:ext uri="{FF2B5EF4-FFF2-40B4-BE49-F238E27FC236}">
                <a16:creationId xmlns:a16="http://schemas.microsoft.com/office/drawing/2014/main" id="{AD8C5A25-0746-4F73-8F9E-2D061DE02954}"/>
              </a:ext>
            </a:extLst>
          </p:cNvPr>
          <p:cNvSpPr/>
          <p:nvPr/>
        </p:nvSpPr>
        <p:spPr>
          <a:xfrm>
            <a:off x="1302658" y="4056152"/>
            <a:ext cx="6653784" cy="1274064"/>
          </a:xfrm>
          <a:prstGeom prst="rect">
            <a:avLst/>
          </a:prstGeom>
          <a:blipFill>
            <a:blip r:embed="rId6" cstate="print"/>
            <a:stretch>
              <a:fillRect/>
            </a:stretch>
          </a:blipFill>
        </p:spPr>
        <p:txBody>
          <a:bodyPr wrap="square" lIns="0" tIns="0" rIns="0" bIns="0" rtlCol="0"/>
          <a:lstStyle/>
          <a:p>
            <a:endParaRPr/>
          </a:p>
        </p:txBody>
      </p:sp>
      <p:sp>
        <p:nvSpPr>
          <p:cNvPr id="22" name="object 16">
            <a:extLst>
              <a:ext uri="{FF2B5EF4-FFF2-40B4-BE49-F238E27FC236}">
                <a16:creationId xmlns:a16="http://schemas.microsoft.com/office/drawing/2014/main" id="{E41E5D15-36B1-4129-99DA-179256E59EE7}"/>
              </a:ext>
            </a:extLst>
          </p:cNvPr>
          <p:cNvSpPr/>
          <p:nvPr/>
        </p:nvSpPr>
        <p:spPr>
          <a:xfrm>
            <a:off x="1302658" y="4056152"/>
            <a:ext cx="6654165" cy="1274445"/>
          </a:xfrm>
          <a:custGeom>
            <a:avLst/>
            <a:gdLst/>
            <a:ahLst/>
            <a:cxnLst/>
            <a:rect l="l" t="t" r="r" b="b"/>
            <a:pathLst>
              <a:path w="6654165" h="1274445">
                <a:moveTo>
                  <a:pt x="0" y="151891"/>
                </a:moveTo>
                <a:lnTo>
                  <a:pt x="7737" y="103859"/>
                </a:lnTo>
                <a:lnTo>
                  <a:pt x="29289" y="62160"/>
                </a:lnTo>
                <a:lnTo>
                  <a:pt x="62160" y="29289"/>
                </a:lnTo>
                <a:lnTo>
                  <a:pt x="103859" y="7737"/>
                </a:lnTo>
                <a:lnTo>
                  <a:pt x="151892" y="0"/>
                </a:lnTo>
                <a:lnTo>
                  <a:pt x="6501892" y="0"/>
                </a:lnTo>
                <a:lnTo>
                  <a:pt x="6549924" y="7737"/>
                </a:lnTo>
                <a:lnTo>
                  <a:pt x="6591623" y="29289"/>
                </a:lnTo>
                <a:lnTo>
                  <a:pt x="6624494" y="62160"/>
                </a:lnTo>
                <a:lnTo>
                  <a:pt x="6646046" y="103859"/>
                </a:lnTo>
                <a:lnTo>
                  <a:pt x="6653784" y="151891"/>
                </a:lnTo>
                <a:lnTo>
                  <a:pt x="6653784" y="1122184"/>
                </a:lnTo>
                <a:lnTo>
                  <a:pt x="6646046" y="1170191"/>
                </a:lnTo>
                <a:lnTo>
                  <a:pt x="6624494" y="1211883"/>
                </a:lnTo>
                <a:lnTo>
                  <a:pt x="6591623" y="1244760"/>
                </a:lnTo>
                <a:lnTo>
                  <a:pt x="6549924" y="1266321"/>
                </a:lnTo>
                <a:lnTo>
                  <a:pt x="6501892" y="1274063"/>
                </a:lnTo>
                <a:lnTo>
                  <a:pt x="151892" y="1274063"/>
                </a:lnTo>
                <a:lnTo>
                  <a:pt x="103859" y="1266321"/>
                </a:lnTo>
                <a:lnTo>
                  <a:pt x="62160" y="1244760"/>
                </a:lnTo>
                <a:lnTo>
                  <a:pt x="29289" y="1211883"/>
                </a:lnTo>
                <a:lnTo>
                  <a:pt x="7737" y="1170191"/>
                </a:lnTo>
                <a:lnTo>
                  <a:pt x="0" y="1122184"/>
                </a:lnTo>
                <a:lnTo>
                  <a:pt x="0" y="151891"/>
                </a:lnTo>
                <a:close/>
              </a:path>
            </a:pathLst>
          </a:custGeom>
          <a:ln w="25908">
            <a:solidFill>
              <a:srgbClr val="FDFFFF"/>
            </a:solidFill>
          </a:ln>
        </p:spPr>
        <p:txBody>
          <a:bodyPr wrap="square" lIns="0" tIns="0" rIns="0" bIns="0" rtlCol="0"/>
          <a:lstStyle/>
          <a:p>
            <a:endParaRPr/>
          </a:p>
        </p:txBody>
      </p:sp>
      <p:sp>
        <p:nvSpPr>
          <p:cNvPr id="23" name="object 17">
            <a:extLst>
              <a:ext uri="{FF2B5EF4-FFF2-40B4-BE49-F238E27FC236}">
                <a16:creationId xmlns:a16="http://schemas.microsoft.com/office/drawing/2014/main" id="{1B4086D6-A9E3-457A-B2BD-E88ACDB4958C}"/>
              </a:ext>
            </a:extLst>
          </p:cNvPr>
          <p:cNvSpPr/>
          <p:nvPr/>
        </p:nvSpPr>
        <p:spPr>
          <a:xfrm>
            <a:off x="1474108" y="3384829"/>
            <a:ext cx="6397751" cy="662939"/>
          </a:xfrm>
          <a:prstGeom prst="rect">
            <a:avLst/>
          </a:prstGeom>
          <a:blipFill>
            <a:blip r:embed="rId7" cstate="print"/>
            <a:stretch>
              <a:fillRect/>
            </a:stretch>
          </a:blipFill>
        </p:spPr>
        <p:txBody>
          <a:bodyPr wrap="square" lIns="0" tIns="0" rIns="0" bIns="0" rtlCol="0"/>
          <a:lstStyle/>
          <a:p>
            <a:endParaRPr/>
          </a:p>
        </p:txBody>
      </p:sp>
      <p:sp>
        <p:nvSpPr>
          <p:cNvPr id="24" name="object 18">
            <a:extLst>
              <a:ext uri="{FF2B5EF4-FFF2-40B4-BE49-F238E27FC236}">
                <a16:creationId xmlns:a16="http://schemas.microsoft.com/office/drawing/2014/main" id="{007A66B7-6EBF-4C22-8E24-376958895756}"/>
              </a:ext>
            </a:extLst>
          </p:cNvPr>
          <p:cNvSpPr/>
          <p:nvPr/>
        </p:nvSpPr>
        <p:spPr>
          <a:xfrm>
            <a:off x="1320546" y="985292"/>
            <a:ext cx="6502908" cy="664463"/>
          </a:xfrm>
          <a:prstGeom prst="rect">
            <a:avLst/>
          </a:prstGeom>
          <a:blipFill>
            <a:blip r:embed="rId8" cstate="print"/>
            <a:stretch>
              <a:fillRect/>
            </a:stretch>
          </a:blipFill>
        </p:spPr>
        <p:txBody>
          <a:bodyPr wrap="square" lIns="0" tIns="0" rIns="0" bIns="0" rtlCol="0"/>
          <a:lstStyle/>
          <a:p>
            <a:endParaRPr/>
          </a:p>
        </p:txBody>
      </p:sp>
      <p:sp>
        <p:nvSpPr>
          <p:cNvPr id="25" name="object 19">
            <a:extLst>
              <a:ext uri="{FF2B5EF4-FFF2-40B4-BE49-F238E27FC236}">
                <a16:creationId xmlns:a16="http://schemas.microsoft.com/office/drawing/2014/main" id="{813FC0C2-F45A-4DA6-8058-A7903E97E884}"/>
              </a:ext>
            </a:extLst>
          </p:cNvPr>
          <p:cNvSpPr/>
          <p:nvPr/>
        </p:nvSpPr>
        <p:spPr>
          <a:xfrm>
            <a:off x="1299826" y="1701131"/>
            <a:ext cx="648966" cy="552319"/>
          </a:xfrm>
          <a:prstGeom prst="rect">
            <a:avLst/>
          </a:prstGeom>
          <a:blipFill>
            <a:blip r:embed="rId9" cstate="print"/>
            <a:stretch>
              <a:fillRect/>
            </a:stretch>
          </a:blipFill>
        </p:spPr>
        <p:txBody>
          <a:bodyPr wrap="square" lIns="0" tIns="0" rIns="0" bIns="0" rtlCol="0"/>
          <a:lstStyle/>
          <a:p>
            <a:endParaRPr/>
          </a:p>
        </p:txBody>
      </p:sp>
      <p:sp>
        <p:nvSpPr>
          <p:cNvPr id="26" name="object 20">
            <a:extLst>
              <a:ext uri="{FF2B5EF4-FFF2-40B4-BE49-F238E27FC236}">
                <a16:creationId xmlns:a16="http://schemas.microsoft.com/office/drawing/2014/main" id="{AD3CB517-44F5-4D99-B84B-1214B9DDAF19}"/>
              </a:ext>
            </a:extLst>
          </p:cNvPr>
          <p:cNvSpPr/>
          <p:nvPr/>
        </p:nvSpPr>
        <p:spPr>
          <a:xfrm>
            <a:off x="1351276" y="4102183"/>
            <a:ext cx="651900" cy="550860"/>
          </a:xfrm>
          <a:prstGeom prst="rect">
            <a:avLst/>
          </a:prstGeom>
          <a:blipFill>
            <a:blip r:embed="rId10" cstate="print"/>
            <a:stretch>
              <a:fillRect/>
            </a:stretch>
          </a:blipFill>
        </p:spPr>
        <p:txBody>
          <a:bodyPr wrap="square" lIns="0" tIns="0" rIns="0" bIns="0" rtlCol="0"/>
          <a:lstStyle/>
          <a:p>
            <a:endParaRPr/>
          </a:p>
        </p:txBody>
      </p:sp>
      <p:sp>
        <p:nvSpPr>
          <p:cNvPr id="27" name="object 21">
            <a:extLst>
              <a:ext uri="{FF2B5EF4-FFF2-40B4-BE49-F238E27FC236}">
                <a16:creationId xmlns:a16="http://schemas.microsoft.com/office/drawing/2014/main" id="{2F0CC168-4993-417B-B253-32CE6350F480}"/>
              </a:ext>
            </a:extLst>
          </p:cNvPr>
          <p:cNvSpPr/>
          <p:nvPr/>
        </p:nvSpPr>
        <p:spPr>
          <a:xfrm>
            <a:off x="1731264" y="1431063"/>
            <a:ext cx="5791200" cy="457200"/>
          </a:xfrm>
          <a:custGeom>
            <a:avLst/>
            <a:gdLst/>
            <a:ahLst/>
            <a:cxnLst/>
            <a:rect l="l" t="t" r="r" b="b"/>
            <a:pathLst>
              <a:path w="5791200" h="457200">
                <a:moveTo>
                  <a:pt x="57150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5715000" y="457200"/>
                </a:lnTo>
                <a:lnTo>
                  <a:pt x="5744640" y="451205"/>
                </a:lnTo>
                <a:lnTo>
                  <a:pt x="5768863" y="434863"/>
                </a:lnTo>
                <a:lnTo>
                  <a:pt x="5785205" y="410640"/>
                </a:lnTo>
                <a:lnTo>
                  <a:pt x="5791200" y="381000"/>
                </a:lnTo>
                <a:lnTo>
                  <a:pt x="5791200" y="76200"/>
                </a:lnTo>
                <a:lnTo>
                  <a:pt x="5785205" y="46559"/>
                </a:lnTo>
                <a:lnTo>
                  <a:pt x="5768863" y="22336"/>
                </a:lnTo>
                <a:lnTo>
                  <a:pt x="5744640" y="5994"/>
                </a:lnTo>
                <a:lnTo>
                  <a:pt x="5715000" y="0"/>
                </a:lnTo>
                <a:close/>
              </a:path>
            </a:pathLst>
          </a:custGeom>
          <a:solidFill>
            <a:srgbClr val="FDFFFF"/>
          </a:solidFill>
        </p:spPr>
        <p:txBody>
          <a:bodyPr wrap="square" lIns="0" tIns="0" rIns="0" bIns="0" rtlCol="0"/>
          <a:lstStyle/>
          <a:p>
            <a:endParaRPr/>
          </a:p>
        </p:txBody>
      </p:sp>
      <p:sp>
        <p:nvSpPr>
          <p:cNvPr id="28" name="object 22">
            <a:extLst>
              <a:ext uri="{FF2B5EF4-FFF2-40B4-BE49-F238E27FC236}">
                <a16:creationId xmlns:a16="http://schemas.microsoft.com/office/drawing/2014/main" id="{ADB6842F-7289-4413-8004-74CD22E16410}"/>
              </a:ext>
            </a:extLst>
          </p:cNvPr>
          <p:cNvSpPr/>
          <p:nvPr/>
        </p:nvSpPr>
        <p:spPr>
          <a:xfrm>
            <a:off x="1731264" y="1431063"/>
            <a:ext cx="5791200" cy="457200"/>
          </a:xfrm>
          <a:custGeom>
            <a:avLst/>
            <a:gdLst/>
            <a:ahLst/>
            <a:cxnLst/>
            <a:rect l="l" t="t" r="r" b="b"/>
            <a:pathLst>
              <a:path w="5791200" h="457200">
                <a:moveTo>
                  <a:pt x="0" y="76200"/>
                </a:moveTo>
                <a:lnTo>
                  <a:pt x="5994" y="46559"/>
                </a:lnTo>
                <a:lnTo>
                  <a:pt x="22336" y="22336"/>
                </a:lnTo>
                <a:lnTo>
                  <a:pt x="46559" y="5994"/>
                </a:lnTo>
                <a:lnTo>
                  <a:pt x="76200" y="0"/>
                </a:lnTo>
                <a:lnTo>
                  <a:pt x="5715000" y="0"/>
                </a:lnTo>
                <a:lnTo>
                  <a:pt x="5744640" y="5994"/>
                </a:lnTo>
                <a:lnTo>
                  <a:pt x="5768863" y="22336"/>
                </a:lnTo>
                <a:lnTo>
                  <a:pt x="5785205" y="46559"/>
                </a:lnTo>
                <a:lnTo>
                  <a:pt x="5791200" y="76200"/>
                </a:lnTo>
                <a:lnTo>
                  <a:pt x="5791200" y="381000"/>
                </a:lnTo>
                <a:lnTo>
                  <a:pt x="5785205" y="410640"/>
                </a:lnTo>
                <a:lnTo>
                  <a:pt x="5768863" y="434863"/>
                </a:lnTo>
                <a:lnTo>
                  <a:pt x="5744640" y="451205"/>
                </a:lnTo>
                <a:lnTo>
                  <a:pt x="5715000" y="457200"/>
                </a:lnTo>
                <a:lnTo>
                  <a:pt x="76200" y="457200"/>
                </a:lnTo>
                <a:lnTo>
                  <a:pt x="46559" y="451205"/>
                </a:lnTo>
                <a:lnTo>
                  <a:pt x="22336" y="434863"/>
                </a:lnTo>
                <a:lnTo>
                  <a:pt x="5994" y="410640"/>
                </a:lnTo>
                <a:lnTo>
                  <a:pt x="0" y="381000"/>
                </a:lnTo>
                <a:lnTo>
                  <a:pt x="0" y="76200"/>
                </a:lnTo>
                <a:close/>
              </a:path>
            </a:pathLst>
          </a:custGeom>
          <a:ln w="28956">
            <a:solidFill>
              <a:srgbClr val="93B6D2"/>
            </a:solidFill>
          </a:ln>
        </p:spPr>
        <p:txBody>
          <a:bodyPr wrap="square" lIns="0" tIns="0" rIns="0" bIns="0" rtlCol="0"/>
          <a:lstStyle/>
          <a:p>
            <a:endParaRPr/>
          </a:p>
        </p:txBody>
      </p:sp>
      <p:sp>
        <p:nvSpPr>
          <p:cNvPr id="29" name="object 23">
            <a:extLst>
              <a:ext uri="{FF2B5EF4-FFF2-40B4-BE49-F238E27FC236}">
                <a16:creationId xmlns:a16="http://schemas.microsoft.com/office/drawing/2014/main" id="{41B72C99-39AB-48EA-9383-94FDA44BEEC5}"/>
              </a:ext>
            </a:extLst>
          </p:cNvPr>
          <p:cNvSpPr/>
          <p:nvPr/>
        </p:nvSpPr>
        <p:spPr>
          <a:xfrm>
            <a:off x="1787290" y="3847363"/>
            <a:ext cx="5791200" cy="457200"/>
          </a:xfrm>
          <a:custGeom>
            <a:avLst/>
            <a:gdLst/>
            <a:ahLst/>
            <a:cxnLst/>
            <a:rect l="l" t="t" r="r" b="b"/>
            <a:pathLst>
              <a:path w="5791200" h="457200">
                <a:moveTo>
                  <a:pt x="57150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5715000" y="457200"/>
                </a:lnTo>
                <a:lnTo>
                  <a:pt x="5744640" y="451205"/>
                </a:lnTo>
                <a:lnTo>
                  <a:pt x="5768863" y="434863"/>
                </a:lnTo>
                <a:lnTo>
                  <a:pt x="5785205" y="410640"/>
                </a:lnTo>
                <a:lnTo>
                  <a:pt x="5791200" y="381000"/>
                </a:lnTo>
                <a:lnTo>
                  <a:pt x="5791200" y="76200"/>
                </a:lnTo>
                <a:lnTo>
                  <a:pt x="5785205" y="46559"/>
                </a:lnTo>
                <a:lnTo>
                  <a:pt x="5768863" y="22336"/>
                </a:lnTo>
                <a:lnTo>
                  <a:pt x="5744640" y="5994"/>
                </a:lnTo>
                <a:lnTo>
                  <a:pt x="5715000" y="0"/>
                </a:lnTo>
                <a:close/>
              </a:path>
            </a:pathLst>
          </a:custGeom>
          <a:solidFill>
            <a:srgbClr val="FDFFFF"/>
          </a:solidFill>
        </p:spPr>
        <p:txBody>
          <a:bodyPr wrap="square" lIns="0" tIns="0" rIns="0" bIns="0" rtlCol="0"/>
          <a:lstStyle/>
          <a:p>
            <a:endParaRPr/>
          </a:p>
        </p:txBody>
      </p:sp>
      <p:sp>
        <p:nvSpPr>
          <p:cNvPr id="30" name="object 24">
            <a:extLst>
              <a:ext uri="{FF2B5EF4-FFF2-40B4-BE49-F238E27FC236}">
                <a16:creationId xmlns:a16="http://schemas.microsoft.com/office/drawing/2014/main" id="{61D83C59-540F-4E9A-8529-65B81A6B5A70}"/>
              </a:ext>
            </a:extLst>
          </p:cNvPr>
          <p:cNvSpPr/>
          <p:nvPr/>
        </p:nvSpPr>
        <p:spPr>
          <a:xfrm>
            <a:off x="1787290" y="3847363"/>
            <a:ext cx="5791200" cy="457200"/>
          </a:xfrm>
          <a:custGeom>
            <a:avLst/>
            <a:gdLst/>
            <a:ahLst/>
            <a:cxnLst/>
            <a:rect l="l" t="t" r="r" b="b"/>
            <a:pathLst>
              <a:path w="5791200" h="457200">
                <a:moveTo>
                  <a:pt x="0" y="76200"/>
                </a:moveTo>
                <a:lnTo>
                  <a:pt x="5994" y="46559"/>
                </a:lnTo>
                <a:lnTo>
                  <a:pt x="22336" y="22336"/>
                </a:lnTo>
                <a:lnTo>
                  <a:pt x="46559" y="5994"/>
                </a:lnTo>
                <a:lnTo>
                  <a:pt x="76200" y="0"/>
                </a:lnTo>
                <a:lnTo>
                  <a:pt x="5715000" y="0"/>
                </a:lnTo>
                <a:lnTo>
                  <a:pt x="5744640" y="5994"/>
                </a:lnTo>
                <a:lnTo>
                  <a:pt x="5768863" y="22336"/>
                </a:lnTo>
                <a:lnTo>
                  <a:pt x="5785205" y="46559"/>
                </a:lnTo>
                <a:lnTo>
                  <a:pt x="5791200" y="76200"/>
                </a:lnTo>
                <a:lnTo>
                  <a:pt x="5791200" y="381000"/>
                </a:lnTo>
                <a:lnTo>
                  <a:pt x="5785205" y="410640"/>
                </a:lnTo>
                <a:lnTo>
                  <a:pt x="5768863" y="434863"/>
                </a:lnTo>
                <a:lnTo>
                  <a:pt x="5744640" y="451205"/>
                </a:lnTo>
                <a:lnTo>
                  <a:pt x="5715000" y="457200"/>
                </a:lnTo>
                <a:lnTo>
                  <a:pt x="76200" y="457200"/>
                </a:lnTo>
                <a:lnTo>
                  <a:pt x="46559" y="451205"/>
                </a:lnTo>
                <a:lnTo>
                  <a:pt x="22336" y="434863"/>
                </a:lnTo>
                <a:lnTo>
                  <a:pt x="5994" y="410640"/>
                </a:lnTo>
                <a:lnTo>
                  <a:pt x="0" y="381000"/>
                </a:lnTo>
                <a:lnTo>
                  <a:pt x="0" y="76200"/>
                </a:lnTo>
                <a:close/>
              </a:path>
            </a:pathLst>
          </a:custGeom>
          <a:ln w="28956">
            <a:solidFill>
              <a:srgbClr val="DD8046"/>
            </a:solidFill>
          </a:ln>
        </p:spPr>
        <p:txBody>
          <a:bodyPr wrap="square" lIns="0" tIns="0" rIns="0" bIns="0" rtlCol="0"/>
          <a:lstStyle/>
          <a:p>
            <a:endParaRPr/>
          </a:p>
        </p:txBody>
      </p:sp>
      <p:sp>
        <p:nvSpPr>
          <p:cNvPr id="31" name="object 25">
            <a:extLst>
              <a:ext uri="{FF2B5EF4-FFF2-40B4-BE49-F238E27FC236}">
                <a16:creationId xmlns:a16="http://schemas.microsoft.com/office/drawing/2014/main" id="{014D3B3E-ED7D-4FEB-A035-3C638490D771}"/>
              </a:ext>
            </a:extLst>
          </p:cNvPr>
          <p:cNvSpPr txBox="1"/>
          <p:nvPr/>
        </p:nvSpPr>
        <p:spPr>
          <a:xfrm>
            <a:off x="1940941" y="1487705"/>
            <a:ext cx="5790945" cy="382156"/>
          </a:xfrm>
          <a:prstGeom prst="rect">
            <a:avLst/>
          </a:prstGeom>
        </p:spPr>
        <p:txBody>
          <a:bodyPr vert="horz" wrap="square" lIns="0" tIns="12700" rIns="0" bIns="0" rtlCol="0">
            <a:spAutoFit/>
          </a:bodyPr>
          <a:lstStyle/>
          <a:p>
            <a:pPr marL="12700">
              <a:lnSpc>
                <a:spcPct val="100000"/>
              </a:lnSpc>
              <a:spcBef>
                <a:spcPts val="100"/>
              </a:spcBef>
              <a:tabLst>
                <a:tab pos="621665" algn="l"/>
                <a:tab pos="2450465" algn="l"/>
                <a:tab pos="4279265" algn="l"/>
              </a:tabLst>
            </a:pPr>
            <a:r>
              <a:rPr sz="2400" b="1" dirty="0">
                <a:solidFill>
                  <a:srgbClr val="FF0000"/>
                </a:solidFill>
                <a:latin typeface="黑体"/>
                <a:cs typeface="黑体"/>
              </a:rPr>
              <a:t>PDM</a:t>
            </a:r>
            <a:r>
              <a:rPr sz="2400" dirty="0">
                <a:latin typeface="黑体"/>
                <a:cs typeface="黑体"/>
              </a:rPr>
              <a:t>	(Precedence	Diagramming	Method</a:t>
            </a:r>
            <a:r>
              <a:rPr sz="2400" spc="-85" dirty="0">
                <a:latin typeface="黑体"/>
                <a:cs typeface="黑体"/>
              </a:rPr>
              <a:t> </a:t>
            </a:r>
            <a:r>
              <a:rPr sz="2000" dirty="0">
                <a:latin typeface="黑体"/>
                <a:cs typeface="黑体"/>
              </a:rPr>
              <a:t>）</a:t>
            </a:r>
          </a:p>
        </p:txBody>
      </p:sp>
      <p:sp>
        <p:nvSpPr>
          <p:cNvPr id="32" name="object 26">
            <a:extLst>
              <a:ext uri="{FF2B5EF4-FFF2-40B4-BE49-F238E27FC236}">
                <a16:creationId xmlns:a16="http://schemas.microsoft.com/office/drawing/2014/main" id="{999AEFA4-5AC0-4132-B11F-9B0E63709A68}"/>
              </a:ext>
            </a:extLst>
          </p:cNvPr>
          <p:cNvSpPr txBox="1"/>
          <p:nvPr/>
        </p:nvSpPr>
        <p:spPr>
          <a:xfrm>
            <a:off x="2306339" y="3914623"/>
            <a:ext cx="4750435" cy="1143903"/>
          </a:xfrm>
          <a:prstGeom prst="rect">
            <a:avLst/>
          </a:prstGeom>
        </p:spPr>
        <p:txBody>
          <a:bodyPr vert="horz" wrap="square" lIns="0" tIns="12700" rIns="0" bIns="0" rtlCol="0">
            <a:spAutoFit/>
          </a:bodyPr>
          <a:lstStyle/>
          <a:p>
            <a:pPr algn="ctr">
              <a:lnSpc>
                <a:spcPct val="100000"/>
              </a:lnSpc>
              <a:spcBef>
                <a:spcPts val="100"/>
              </a:spcBef>
            </a:pPr>
            <a:r>
              <a:rPr sz="2400" b="1" spc="-5" dirty="0">
                <a:solidFill>
                  <a:srgbClr val="FF0000"/>
                </a:solidFill>
                <a:latin typeface="黑体"/>
                <a:cs typeface="黑体"/>
              </a:rPr>
              <a:t>ADM</a:t>
            </a:r>
            <a:r>
              <a:rPr sz="2400" spc="-5" dirty="0">
                <a:latin typeface="黑体"/>
                <a:cs typeface="黑体"/>
              </a:rPr>
              <a:t> (Arrow Diagramming Method</a:t>
            </a:r>
            <a:r>
              <a:rPr sz="2400" spc="-55" dirty="0">
                <a:latin typeface="黑体"/>
                <a:cs typeface="黑体"/>
              </a:rPr>
              <a:t> </a:t>
            </a:r>
            <a:r>
              <a:rPr sz="2400" dirty="0">
                <a:latin typeface="黑体"/>
                <a:cs typeface="黑体"/>
              </a:rPr>
              <a:t>)</a:t>
            </a:r>
          </a:p>
          <a:p>
            <a:pPr>
              <a:lnSpc>
                <a:spcPct val="100000"/>
              </a:lnSpc>
              <a:spcBef>
                <a:spcPts val="25"/>
              </a:spcBef>
            </a:pPr>
            <a:endParaRPr sz="2550" dirty="0">
              <a:latin typeface="Times New Roman"/>
              <a:cs typeface="Times New Roman"/>
            </a:endParaRPr>
          </a:p>
          <a:p>
            <a:pPr marL="38735" algn="ctr">
              <a:lnSpc>
                <a:spcPct val="100000"/>
              </a:lnSpc>
            </a:pPr>
            <a:r>
              <a:rPr sz="2400" b="1" spc="-10" dirty="0" err="1">
                <a:solidFill>
                  <a:srgbClr val="FFFFFF"/>
                </a:solidFill>
                <a:latin typeface="方正姚体"/>
                <a:cs typeface="方正姚体"/>
              </a:rPr>
              <a:t>箭线</a:t>
            </a:r>
            <a:r>
              <a:rPr sz="2400" b="1" spc="-15" dirty="0" err="1">
                <a:solidFill>
                  <a:srgbClr val="FFFFFF"/>
                </a:solidFill>
                <a:latin typeface="方正姚体"/>
                <a:cs typeface="方正姚体"/>
              </a:rPr>
              <a:t>法</a:t>
            </a:r>
            <a:r>
              <a:rPr lang="en-US" sz="2400" b="1" spc="-15" dirty="0">
                <a:solidFill>
                  <a:srgbClr val="FFFFFF"/>
                </a:solidFill>
                <a:latin typeface="方正姚体"/>
                <a:cs typeface="方正姚体"/>
              </a:rPr>
              <a:t>,</a:t>
            </a:r>
            <a:r>
              <a:rPr sz="2400" b="1" spc="10" dirty="0">
                <a:solidFill>
                  <a:srgbClr val="FFFFFF"/>
                </a:solidFill>
                <a:latin typeface="方正姚体"/>
                <a:cs typeface="方正姚体"/>
              </a:rPr>
              <a:t> </a:t>
            </a:r>
            <a:r>
              <a:rPr sz="2400" b="1" spc="-10" dirty="0" err="1">
                <a:solidFill>
                  <a:srgbClr val="FFC000"/>
                </a:solidFill>
                <a:latin typeface="方正姚体"/>
                <a:cs typeface="方正姚体"/>
              </a:rPr>
              <a:t>双代号</a:t>
            </a:r>
            <a:r>
              <a:rPr sz="2400" b="1" spc="-10" dirty="0" err="1">
                <a:solidFill>
                  <a:srgbClr val="FFFFFF"/>
                </a:solidFill>
                <a:latin typeface="方正姚体"/>
                <a:cs typeface="方正姚体"/>
              </a:rPr>
              <a:t>网络图</a:t>
            </a:r>
            <a:endParaRPr sz="2400" dirty="0">
              <a:latin typeface="方正姚体"/>
              <a:cs typeface="方正姚体"/>
            </a:endParaRPr>
          </a:p>
        </p:txBody>
      </p:sp>
      <p:sp>
        <p:nvSpPr>
          <p:cNvPr id="34" name="文本框 33">
            <a:extLst>
              <a:ext uri="{FF2B5EF4-FFF2-40B4-BE49-F238E27FC236}">
                <a16:creationId xmlns:a16="http://schemas.microsoft.com/office/drawing/2014/main" id="{62CD9464-35AA-45A9-A667-698F29950945}"/>
              </a:ext>
            </a:extLst>
          </p:cNvPr>
          <p:cNvSpPr txBox="1"/>
          <p:nvPr/>
        </p:nvSpPr>
        <p:spPr>
          <a:xfrm>
            <a:off x="1278475" y="2296443"/>
            <a:ext cx="6654165" cy="430887"/>
          </a:xfrm>
          <a:prstGeom prst="rect">
            <a:avLst/>
          </a:prstGeom>
          <a:noFill/>
        </p:spPr>
        <p:txBody>
          <a:bodyPr wrap="square">
            <a:spAutoFit/>
          </a:bodyPr>
          <a:lstStyle/>
          <a:p>
            <a:pPr marL="147955">
              <a:lnSpc>
                <a:spcPct val="100000"/>
              </a:lnSpc>
              <a:spcBef>
                <a:spcPts val="5"/>
              </a:spcBef>
            </a:pPr>
            <a:r>
              <a:rPr lang="zh-CN" altLang="en-US" sz="2200" b="1" spc="-5" dirty="0">
                <a:solidFill>
                  <a:srgbClr val="FFC000"/>
                </a:solidFill>
                <a:latin typeface="方正姚体"/>
                <a:cs typeface="方正姚体"/>
              </a:rPr>
              <a:t>紧前关系绘图法</a:t>
            </a:r>
            <a:r>
              <a:rPr lang="en-US" altLang="zh-CN" sz="2200" b="1" spc="-5" dirty="0">
                <a:solidFill>
                  <a:srgbClr val="FFFFFF"/>
                </a:solidFill>
                <a:latin typeface="方正姚体"/>
                <a:cs typeface="方正姚体"/>
              </a:rPr>
              <a:t>, </a:t>
            </a:r>
            <a:r>
              <a:rPr lang="zh-CN" altLang="en-US" sz="2200" b="1" spc="-5" dirty="0">
                <a:solidFill>
                  <a:srgbClr val="FFFFFF"/>
                </a:solidFill>
                <a:latin typeface="方正姚体"/>
                <a:cs typeface="方正姚体"/>
              </a:rPr>
              <a:t>优先图</a:t>
            </a:r>
            <a:r>
              <a:rPr lang="zh-CN" altLang="en-US" sz="2200" b="1" spc="-15" dirty="0">
                <a:solidFill>
                  <a:srgbClr val="FFFFFF"/>
                </a:solidFill>
                <a:latin typeface="方正姚体"/>
                <a:cs typeface="方正姚体"/>
              </a:rPr>
              <a:t>法</a:t>
            </a:r>
            <a:r>
              <a:rPr lang="en-US" altLang="zh-CN" sz="2200" b="1" spc="-10" dirty="0">
                <a:solidFill>
                  <a:srgbClr val="FFFFFF"/>
                </a:solidFill>
                <a:latin typeface="方正姚体"/>
                <a:cs typeface="方正姚体"/>
              </a:rPr>
              <a:t>,</a:t>
            </a:r>
            <a:r>
              <a:rPr lang="zh-CN" altLang="en-US" sz="2200" b="1" spc="-10" dirty="0">
                <a:solidFill>
                  <a:srgbClr val="FFFFFF"/>
                </a:solidFill>
                <a:latin typeface="方正姚体"/>
                <a:cs typeface="方正姚体"/>
              </a:rPr>
              <a:t> </a:t>
            </a:r>
            <a:r>
              <a:rPr lang="zh-CN" altLang="en-US" sz="2200" b="1" spc="-5" dirty="0">
                <a:solidFill>
                  <a:srgbClr val="FFFFFF"/>
                </a:solidFill>
                <a:latin typeface="方正姚体"/>
                <a:cs typeface="方正姚体"/>
              </a:rPr>
              <a:t>节点</a:t>
            </a:r>
            <a:r>
              <a:rPr lang="zh-CN" altLang="en-US" sz="2200" b="1" spc="-15" dirty="0">
                <a:solidFill>
                  <a:srgbClr val="FFFFFF"/>
                </a:solidFill>
                <a:latin typeface="方正姚体"/>
                <a:cs typeface="方正姚体"/>
              </a:rPr>
              <a:t>法</a:t>
            </a:r>
            <a:r>
              <a:rPr lang="en-US" altLang="zh-CN" sz="2200" b="1" spc="-15" dirty="0">
                <a:solidFill>
                  <a:srgbClr val="FFFFFF"/>
                </a:solidFill>
                <a:latin typeface="方正姚体"/>
                <a:cs typeface="方正姚体"/>
              </a:rPr>
              <a:t>,</a:t>
            </a:r>
            <a:r>
              <a:rPr lang="zh-CN" altLang="en-US" sz="2200" b="1" spc="20" dirty="0">
                <a:solidFill>
                  <a:srgbClr val="FFFFFF"/>
                </a:solidFill>
                <a:latin typeface="方正姚体"/>
                <a:cs typeface="方正姚体"/>
              </a:rPr>
              <a:t> </a:t>
            </a:r>
            <a:r>
              <a:rPr lang="zh-CN" altLang="en-US" sz="2200" b="1" spc="-5" dirty="0">
                <a:solidFill>
                  <a:srgbClr val="FFC000"/>
                </a:solidFill>
                <a:latin typeface="方正姚体"/>
                <a:cs typeface="方正姚体"/>
              </a:rPr>
              <a:t>单代号</a:t>
            </a:r>
            <a:r>
              <a:rPr lang="zh-CN" altLang="en-US" sz="2200" b="1" spc="-5" dirty="0">
                <a:solidFill>
                  <a:srgbClr val="FFFFFF"/>
                </a:solidFill>
                <a:latin typeface="方正姚体"/>
                <a:cs typeface="方正姚体"/>
              </a:rPr>
              <a:t>网络图</a:t>
            </a:r>
            <a:endParaRPr lang="zh-CN" altLang="en-US" sz="2200" dirty="0">
              <a:latin typeface="方正姚体"/>
              <a:cs typeface="方正姚体"/>
            </a:endParaRPr>
          </a:p>
        </p:txBody>
      </p:sp>
    </p:spTree>
    <p:extLst>
      <p:ext uri="{BB962C8B-B14F-4D97-AF65-F5344CB8AC3E}">
        <p14:creationId xmlns:p14="http://schemas.microsoft.com/office/powerpoint/2010/main" val="1844122694"/>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排列活动顺序</a:t>
            </a:r>
          </a:p>
        </p:txBody>
      </p:sp>
      <p:sp>
        <p:nvSpPr>
          <p:cNvPr id="9" name="副标题 8"/>
          <p:cNvSpPr txBox="1">
            <a:spLocks/>
          </p:cNvSpPr>
          <p:nvPr/>
        </p:nvSpPr>
        <p:spPr>
          <a:xfrm>
            <a:off x="467544" y="123220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排列活动顺序的数据流向图</a:t>
            </a:r>
          </a:p>
        </p:txBody>
      </p:sp>
      <p:pic>
        <p:nvPicPr>
          <p:cNvPr id="3" name="图片 2">
            <a:extLst>
              <a:ext uri="{FF2B5EF4-FFF2-40B4-BE49-F238E27FC236}">
                <a16:creationId xmlns:a16="http://schemas.microsoft.com/office/drawing/2014/main" id="{822885C2-1766-4B45-B024-C783E51CCCFB}"/>
              </a:ext>
            </a:extLst>
          </p:cNvPr>
          <p:cNvPicPr>
            <a:picLocks noChangeAspect="1"/>
          </p:cNvPicPr>
          <p:nvPr/>
        </p:nvPicPr>
        <p:blipFill>
          <a:blip r:embed="rId2"/>
          <a:stretch>
            <a:fillRect/>
          </a:stretch>
        </p:blipFill>
        <p:spPr>
          <a:xfrm>
            <a:off x="251520" y="187466"/>
            <a:ext cx="8640960" cy="4518248"/>
          </a:xfrm>
          <a:prstGeom prst="rect">
            <a:avLst/>
          </a:prstGeom>
        </p:spPr>
      </p:pic>
      <p:sp>
        <p:nvSpPr>
          <p:cNvPr id="4" name="矩形 3"/>
          <p:cNvSpPr/>
          <p:nvPr/>
        </p:nvSpPr>
        <p:spPr>
          <a:xfrm>
            <a:off x="4830457" y="3217540"/>
            <a:ext cx="129614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0443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排列活动顺序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3581659754"/>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664430"/>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工具与技术：紧前关系绘图法（</a:t>
            </a:r>
            <a:r>
              <a:rPr lang="en-US" altLang="zh-CN" dirty="0"/>
              <a:t>PDM</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2000" b="1" dirty="0">
                <a:solidFill>
                  <a:srgbClr val="FF0000"/>
                </a:solidFill>
                <a:latin typeface="Times New Roman" panose="02020603050405020304" pitchFamily="18" charset="0"/>
                <a:cs typeface="Times New Roman" panose="02020603050405020304" pitchFamily="18" charset="0"/>
              </a:rPr>
              <a:t>PDM</a:t>
            </a:r>
            <a:r>
              <a:rPr lang="zh-CN" altLang="en-US" sz="2000" b="1" dirty="0">
                <a:latin typeface="Times New Roman" panose="02020603050405020304" pitchFamily="18" charset="0"/>
                <a:cs typeface="Times New Roman" panose="02020603050405020304" pitchFamily="18" charset="0"/>
              </a:rPr>
              <a:t>（又称前导图法、优先图法、节点法、单代号网络图）</a:t>
            </a:r>
            <a:r>
              <a:rPr lang="en-US" altLang="zh-CN" sz="2000" b="1" dirty="0">
                <a:latin typeface="Times New Roman" panose="02020603050405020304" pitchFamily="18" charset="0"/>
                <a:cs typeface="Times New Roman" panose="02020603050405020304" pitchFamily="18" charset="0"/>
              </a:rPr>
              <a: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）用</a:t>
            </a:r>
            <a:r>
              <a:rPr lang="zh-CN" altLang="en-US" sz="2000" b="1" dirty="0">
                <a:solidFill>
                  <a:srgbClr val="7030A0"/>
                </a:solidFill>
                <a:latin typeface="Times New Roman" panose="02020603050405020304" pitchFamily="18" charset="0"/>
                <a:cs typeface="Times New Roman" panose="02020603050405020304" pitchFamily="18" charset="0"/>
              </a:rPr>
              <a:t>节点（方框或矩形）</a:t>
            </a:r>
            <a:r>
              <a:rPr lang="zh-CN" altLang="en-US" sz="2000" b="1" dirty="0">
                <a:latin typeface="Times New Roman" panose="02020603050405020304" pitchFamily="18" charset="0"/>
                <a:cs typeface="Times New Roman" panose="02020603050405020304" pitchFamily="18" charset="0"/>
              </a:rPr>
              <a:t>表示</a:t>
            </a:r>
            <a:r>
              <a:rPr lang="zh-CN" altLang="en-US" sz="2000" b="1" dirty="0">
                <a:solidFill>
                  <a:srgbClr val="7030A0"/>
                </a:solidFill>
                <a:latin typeface="Times New Roman" panose="02020603050405020304" pitchFamily="18" charset="0"/>
                <a:cs typeface="Times New Roman" panose="02020603050405020304" pitchFamily="18" charset="0"/>
              </a:rPr>
              <a:t>活动</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）用</a:t>
            </a:r>
            <a:r>
              <a:rPr lang="zh-CN" altLang="en-US" sz="2000" b="1" dirty="0">
                <a:solidFill>
                  <a:srgbClr val="00B0F0"/>
                </a:solidFill>
                <a:latin typeface="Times New Roman" panose="02020603050405020304" pitchFamily="18" charset="0"/>
                <a:cs typeface="Times New Roman" panose="02020603050405020304" pitchFamily="18" charset="0"/>
              </a:rPr>
              <a:t>箭线连接活动</a:t>
            </a:r>
            <a:r>
              <a:rPr lang="zh-CN" altLang="en-US" sz="2000" b="1" dirty="0">
                <a:latin typeface="Times New Roman" panose="02020603050405020304" pitchFamily="18" charset="0"/>
                <a:cs typeface="Times New Roman" panose="02020603050405020304" pitchFamily="18" charset="0"/>
              </a:rPr>
              <a:t>，表示活动的</a:t>
            </a:r>
            <a:r>
              <a:rPr lang="zh-CN" altLang="en-US" sz="2000" b="1" dirty="0">
                <a:solidFill>
                  <a:srgbClr val="00B0F0"/>
                </a:solidFill>
                <a:latin typeface="Times New Roman" panose="02020603050405020304" pitchFamily="18" charset="0"/>
                <a:cs typeface="Times New Roman" panose="02020603050405020304" pitchFamily="18" charset="0"/>
              </a:rPr>
              <a:t>依赖关系</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逻辑先后顺序</a:t>
            </a:r>
            <a:r>
              <a:rPr lang="zh-CN" altLang="en-US" sz="2000" b="1" dirty="0">
                <a:solidFill>
                  <a:srgbClr val="00B0F0"/>
                </a:solidFill>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429E2834-9F41-4D27-91E6-2AD97BC214B8}"/>
              </a:ext>
            </a:extLst>
          </p:cNvPr>
          <p:cNvSpPr/>
          <p:nvPr/>
        </p:nvSpPr>
        <p:spPr>
          <a:xfrm>
            <a:off x="2551334" y="3145532"/>
            <a:ext cx="1008112" cy="5760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a:t>
            </a:r>
            <a:endParaRPr lang="zh-CN" altLang="en-US" sz="2400" b="1" dirty="0">
              <a:solidFill>
                <a:schemeClr val="tx1"/>
              </a:solidFill>
            </a:endParaRPr>
          </a:p>
        </p:txBody>
      </p:sp>
      <p:sp>
        <p:nvSpPr>
          <p:cNvPr id="7" name="矩形 6">
            <a:extLst>
              <a:ext uri="{FF2B5EF4-FFF2-40B4-BE49-F238E27FC236}">
                <a16:creationId xmlns:a16="http://schemas.microsoft.com/office/drawing/2014/main" id="{F0987E75-26CE-4C00-813C-890D1FB34CD9}"/>
              </a:ext>
            </a:extLst>
          </p:cNvPr>
          <p:cNvSpPr/>
          <p:nvPr/>
        </p:nvSpPr>
        <p:spPr>
          <a:xfrm>
            <a:off x="5220072" y="3145532"/>
            <a:ext cx="1008112" cy="5760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B</a:t>
            </a:r>
            <a:endParaRPr lang="zh-CN" altLang="en-US" sz="2400" b="1" dirty="0">
              <a:solidFill>
                <a:schemeClr val="tx1"/>
              </a:solidFill>
            </a:endParaRPr>
          </a:p>
        </p:txBody>
      </p:sp>
      <p:cxnSp>
        <p:nvCxnSpPr>
          <p:cNvPr id="8" name="直接箭头连接符 7">
            <a:extLst>
              <a:ext uri="{FF2B5EF4-FFF2-40B4-BE49-F238E27FC236}">
                <a16:creationId xmlns:a16="http://schemas.microsoft.com/office/drawing/2014/main" id="{6E6138BE-0127-437A-B0B0-3B80A1F7D2BF}"/>
              </a:ext>
            </a:extLst>
          </p:cNvPr>
          <p:cNvCxnSpPr>
            <a:stCxn id="4" idx="3"/>
            <a:endCxn id="7" idx="1"/>
          </p:cNvCxnSpPr>
          <p:nvPr/>
        </p:nvCxnSpPr>
        <p:spPr>
          <a:xfrm>
            <a:off x="3559446" y="3433564"/>
            <a:ext cx="16606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15B5E82-14AA-4BEB-B277-7931658A1EB9}"/>
              </a:ext>
            </a:extLst>
          </p:cNvPr>
          <p:cNvSpPr txBox="1"/>
          <p:nvPr/>
        </p:nvSpPr>
        <p:spPr>
          <a:xfrm>
            <a:off x="3570387" y="4170843"/>
            <a:ext cx="1732634" cy="400110"/>
          </a:xfrm>
          <a:prstGeom prst="rect">
            <a:avLst/>
          </a:prstGeom>
          <a:noFill/>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单代号网络图</a:t>
            </a:r>
            <a:endParaRPr lang="zh-CN" altLang="en-US" sz="2000" dirty="0"/>
          </a:p>
        </p:txBody>
      </p:sp>
      <p:sp>
        <p:nvSpPr>
          <p:cNvPr id="3" name="文本框 2">
            <a:extLst>
              <a:ext uri="{FF2B5EF4-FFF2-40B4-BE49-F238E27FC236}">
                <a16:creationId xmlns:a16="http://schemas.microsoft.com/office/drawing/2014/main" id="{8CBC7B65-F45A-4300-88C3-5E8C153C7F01}"/>
              </a:ext>
            </a:extLst>
          </p:cNvPr>
          <p:cNvSpPr txBox="1"/>
          <p:nvPr/>
        </p:nvSpPr>
        <p:spPr>
          <a:xfrm>
            <a:off x="1797843" y="4916303"/>
            <a:ext cx="5548314" cy="461665"/>
          </a:xfrm>
          <a:prstGeom prst="rect">
            <a:avLst/>
          </a:prstGeom>
          <a:solidFill>
            <a:schemeClr val="accent3">
              <a:lumMod val="20000"/>
              <a:lumOff val="80000"/>
            </a:schemeClr>
          </a:solidFill>
        </p:spPr>
        <p:txBody>
          <a:bodyPr wrap="none" rtlCol="0">
            <a:spAutoFit/>
          </a:bodyPr>
          <a:lstStyle/>
          <a:p>
            <a:r>
              <a:rPr lang="en-US" altLang="zh-CN" sz="2400" b="1" dirty="0"/>
              <a:t>A</a:t>
            </a:r>
            <a:r>
              <a:rPr lang="zh-CN" altLang="en-US" sz="2400" b="1" dirty="0"/>
              <a:t>称为</a:t>
            </a:r>
            <a:r>
              <a:rPr lang="en-US" altLang="zh-CN" sz="2400" b="1" dirty="0"/>
              <a:t>B</a:t>
            </a:r>
            <a:r>
              <a:rPr lang="zh-CN" altLang="en-US" sz="2400" b="1" dirty="0"/>
              <a:t>的</a:t>
            </a:r>
            <a:r>
              <a:rPr lang="zh-CN" altLang="en-US" sz="2400" b="1" dirty="0">
                <a:solidFill>
                  <a:srgbClr val="00B0F0"/>
                </a:solidFill>
              </a:rPr>
              <a:t>紧前</a:t>
            </a:r>
            <a:r>
              <a:rPr lang="zh-CN" altLang="en-US" sz="2400" b="1" dirty="0"/>
              <a:t>活动，</a:t>
            </a:r>
            <a:r>
              <a:rPr lang="en-US" altLang="zh-CN" sz="2400" b="1" dirty="0"/>
              <a:t>B</a:t>
            </a:r>
            <a:r>
              <a:rPr lang="zh-CN" altLang="en-US" sz="2400" b="1" dirty="0"/>
              <a:t>称为</a:t>
            </a:r>
            <a:r>
              <a:rPr lang="en-US" altLang="zh-CN" sz="2400" b="1" dirty="0"/>
              <a:t>A</a:t>
            </a:r>
            <a:r>
              <a:rPr lang="zh-CN" altLang="en-US" sz="2400" b="1" dirty="0"/>
              <a:t>的</a:t>
            </a:r>
            <a:r>
              <a:rPr lang="zh-CN" altLang="en-US" sz="2400" b="1" dirty="0">
                <a:solidFill>
                  <a:srgbClr val="00B0F0"/>
                </a:solidFill>
              </a:rPr>
              <a:t>紧后</a:t>
            </a:r>
            <a:r>
              <a:rPr lang="zh-CN" altLang="en-US" sz="2400" b="1" dirty="0"/>
              <a:t>活动</a:t>
            </a:r>
          </a:p>
        </p:txBody>
      </p:sp>
    </p:spTree>
    <p:extLst>
      <p:ext uri="{BB962C8B-B14F-4D97-AF65-F5344CB8AC3E}">
        <p14:creationId xmlns:p14="http://schemas.microsoft.com/office/powerpoint/2010/main" val="4596326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工具与技术：紧前关系绘图法（</a:t>
            </a:r>
            <a:r>
              <a:rPr lang="en-US" altLang="zh-CN" dirty="0"/>
              <a:t>PDM</a:t>
            </a:r>
            <a:r>
              <a:rPr lang="zh-CN" altLang="en-US" dirty="0"/>
              <a:t>）</a:t>
            </a:r>
          </a:p>
        </p:txBody>
      </p:sp>
      <p:sp>
        <p:nvSpPr>
          <p:cNvPr id="9" name="副标题 8"/>
          <p:cNvSpPr txBox="1">
            <a:spLocks/>
          </p:cNvSpPr>
          <p:nvPr/>
        </p:nvSpPr>
        <p:spPr>
          <a:xfrm>
            <a:off x="467544" y="73790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依赖关系的分类：</a:t>
            </a:r>
            <a:endParaRPr lang="zh-CN" altLang="en-US"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3563888" y="896659"/>
            <a:ext cx="2912329" cy="400110"/>
          </a:xfrm>
          <a:prstGeom prst="rect">
            <a:avLst/>
          </a:prstGeom>
          <a:solidFill>
            <a:schemeClr val="accent1">
              <a:lumMod val="20000"/>
              <a:lumOff val="80000"/>
            </a:schemeClr>
          </a:solidFill>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与项目干系人一起讨论</a:t>
            </a:r>
            <a:endParaRPr lang="zh-CN" altLang="en-US" sz="2000" dirty="0">
              <a:solidFill>
                <a:srgbClr val="FF0000"/>
              </a:solidFill>
            </a:endParaRPr>
          </a:p>
        </p:txBody>
      </p:sp>
      <p:graphicFrame>
        <p:nvGraphicFramePr>
          <p:cNvPr id="12" name="图示 11">
            <a:extLst>
              <a:ext uri="{FF2B5EF4-FFF2-40B4-BE49-F238E27FC236}">
                <a16:creationId xmlns:a16="http://schemas.microsoft.com/office/drawing/2014/main" id="{36CF0EBD-CE5F-4E36-AAFD-2FD555B6EC0D}"/>
              </a:ext>
            </a:extLst>
          </p:cNvPr>
          <p:cNvGraphicFramePr/>
          <p:nvPr>
            <p:extLst>
              <p:ext uri="{D42A27DB-BD31-4B8C-83A1-F6EECF244321}">
                <p14:modId xmlns:p14="http://schemas.microsoft.com/office/powerpoint/2010/main" val="2822316560"/>
              </p:ext>
            </p:extLst>
          </p:nvPr>
        </p:nvGraphicFramePr>
        <p:xfrm>
          <a:off x="299197" y="1605057"/>
          <a:ext cx="6112770" cy="398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文本框 13">
            <a:extLst>
              <a:ext uri="{FF2B5EF4-FFF2-40B4-BE49-F238E27FC236}">
                <a16:creationId xmlns:a16="http://schemas.microsoft.com/office/drawing/2014/main" id="{AE0106ED-2185-4A86-A028-2BF18222CA3C}"/>
              </a:ext>
            </a:extLst>
          </p:cNvPr>
          <p:cNvSpPr txBox="1"/>
          <p:nvPr/>
        </p:nvSpPr>
        <p:spPr>
          <a:xfrm>
            <a:off x="6411967" y="1827772"/>
            <a:ext cx="1997968" cy="369332"/>
          </a:xfrm>
          <a:prstGeom prst="rect">
            <a:avLst/>
          </a:prstGeom>
          <a:noFill/>
        </p:spPr>
        <p:txBody>
          <a:bodyPr wrap="square">
            <a:spAutoFit/>
          </a:bodyPr>
          <a:lstStyle/>
          <a:p>
            <a:pPr lvl="0"/>
            <a:r>
              <a:rPr lang="zh-CN" altLang="en-US" sz="1800" b="1" dirty="0">
                <a:latin typeface="Times New Roman" panose="02020603050405020304" pitchFamily="18" charset="0"/>
                <a:cs typeface="Times New Roman" panose="02020603050405020304" pitchFamily="18" charset="0"/>
              </a:rPr>
              <a:t>例如：开发</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测试</a:t>
            </a:r>
            <a:endParaRPr lang="zh-CN" altLang="en-US" dirty="0"/>
          </a:p>
        </p:txBody>
      </p:sp>
      <p:sp>
        <p:nvSpPr>
          <p:cNvPr id="16" name="文本框 15">
            <a:extLst>
              <a:ext uri="{FF2B5EF4-FFF2-40B4-BE49-F238E27FC236}">
                <a16:creationId xmlns:a16="http://schemas.microsoft.com/office/drawing/2014/main" id="{5711914D-2DA6-44B7-BECF-5F08B16DD9B8}"/>
              </a:ext>
            </a:extLst>
          </p:cNvPr>
          <p:cNvSpPr txBox="1"/>
          <p:nvPr/>
        </p:nvSpPr>
        <p:spPr>
          <a:xfrm>
            <a:off x="6411967" y="2888486"/>
            <a:ext cx="2430016" cy="369332"/>
          </a:xfrm>
          <a:prstGeom prst="rect">
            <a:avLst/>
          </a:prstGeom>
          <a:noFill/>
        </p:spPr>
        <p:txBody>
          <a:bodyPr wrap="square">
            <a:spAutoFit/>
          </a:bodyPr>
          <a:lstStyle/>
          <a:p>
            <a:pPr lvl="0"/>
            <a:r>
              <a:rPr lang="zh-CN" altLang="en-US" sz="1800" b="1" dirty="0">
                <a:latin typeface="Times New Roman" panose="02020603050405020304" pitchFamily="18" charset="0"/>
                <a:cs typeface="Times New Roman" panose="02020603050405020304" pitchFamily="18" charset="0"/>
              </a:rPr>
              <a:t>例如：函数</a:t>
            </a:r>
            <a:r>
              <a:rPr lang="en-US" altLang="zh-CN" sz="1800" b="1" dirty="0">
                <a:latin typeface="Times New Roman" panose="02020603050405020304" pitchFamily="18" charset="0"/>
                <a:cs typeface="Times New Roman" panose="02020603050405020304" pitchFamily="18" charset="0"/>
              </a:rPr>
              <a:t>A-&gt;</a:t>
            </a:r>
            <a:r>
              <a:rPr lang="zh-CN" altLang="en-US" sz="1800" b="1" dirty="0">
                <a:latin typeface="Times New Roman" panose="02020603050405020304" pitchFamily="18" charset="0"/>
                <a:cs typeface="Times New Roman" panose="02020603050405020304" pitchFamily="18" charset="0"/>
              </a:rPr>
              <a:t>函数</a:t>
            </a:r>
            <a:r>
              <a:rPr lang="en-US" altLang="zh-CN" sz="1800" b="1" dirty="0">
                <a:latin typeface="Times New Roman" panose="02020603050405020304" pitchFamily="18" charset="0"/>
                <a:cs typeface="Times New Roman" panose="02020603050405020304" pitchFamily="18" charset="0"/>
              </a:rPr>
              <a:t>B</a:t>
            </a:r>
            <a:endParaRPr lang="zh-CN" altLang="en-US" dirty="0"/>
          </a:p>
        </p:txBody>
      </p:sp>
      <p:sp>
        <p:nvSpPr>
          <p:cNvPr id="18" name="文本框 17">
            <a:extLst>
              <a:ext uri="{FF2B5EF4-FFF2-40B4-BE49-F238E27FC236}">
                <a16:creationId xmlns:a16="http://schemas.microsoft.com/office/drawing/2014/main" id="{7100010D-1285-4022-9315-10E0E6DA384D}"/>
              </a:ext>
            </a:extLst>
          </p:cNvPr>
          <p:cNvSpPr txBox="1"/>
          <p:nvPr/>
        </p:nvSpPr>
        <p:spPr>
          <a:xfrm>
            <a:off x="6516985" y="3809783"/>
            <a:ext cx="2132147" cy="646331"/>
          </a:xfrm>
          <a:prstGeom prst="rect">
            <a:avLst/>
          </a:prstGeom>
          <a:noFill/>
        </p:spPr>
        <p:txBody>
          <a:bodyPr wrap="square">
            <a:spAutoFit/>
          </a:bodyPr>
          <a:lstStyle/>
          <a:p>
            <a:pPr lvl="0"/>
            <a:r>
              <a:rPr lang="zh-CN" altLang="en-US" sz="1800" b="1" dirty="0">
                <a:latin typeface="Times New Roman" panose="02020603050405020304" pitchFamily="18" charset="0"/>
                <a:cs typeface="Times New Roman" panose="02020603050405020304" pitchFamily="18" charset="0"/>
              </a:rPr>
              <a:t>项目活动与非项目活动之间</a:t>
            </a:r>
            <a:r>
              <a:rPr lang="zh-CN" altLang="en-US" b="1" dirty="0">
                <a:latin typeface="Times New Roman" panose="02020603050405020304" pitchFamily="18" charset="0"/>
                <a:cs typeface="Times New Roman" panose="02020603050405020304" pitchFamily="18" charset="0"/>
              </a:rPr>
              <a:t>关系</a:t>
            </a:r>
            <a:endParaRPr lang="zh-CN" altLang="en-US" dirty="0"/>
          </a:p>
        </p:txBody>
      </p:sp>
      <p:sp>
        <p:nvSpPr>
          <p:cNvPr id="20" name="文本框 19">
            <a:extLst>
              <a:ext uri="{FF2B5EF4-FFF2-40B4-BE49-F238E27FC236}">
                <a16:creationId xmlns:a16="http://schemas.microsoft.com/office/drawing/2014/main" id="{3030507E-DF34-40AA-BA4E-BF3E1481BF59}"/>
              </a:ext>
            </a:extLst>
          </p:cNvPr>
          <p:cNvSpPr txBox="1"/>
          <p:nvPr/>
        </p:nvSpPr>
        <p:spPr>
          <a:xfrm>
            <a:off x="6510292" y="5033613"/>
            <a:ext cx="2069976" cy="369332"/>
          </a:xfrm>
          <a:prstGeom prst="rect">
            <a:avLst/>
          </a:prstGeom>
          <a:noFill/>
        </p:spPr>
        <p:txBody>
          <a:bodyPr wrap="square">
            <a:spAutoFit/>
          </a:bodyPr>
          <a:lstStyle/>
          <a:p>
            <a:pPr lvl="0"/>
            <a:r>
              <a:rPr lang="zh-CN" altLang="en-US" sz="1800" b="1" dirty="0">
                <a:latin typeface="Times New Roman" panose="02020603050405020304" pitchFamily="18" charset="0"/>
                <a:cs typeface="Times New Roman" panose="02020603050405020304" pitchFamily="18" charset="0"/>
              </a:rPr>
              <a:t>项目活动之间关系</a:t>
            </a:r>
            <a:endParaRPr lang="zh-CN" altLang="en-US" dirty="0"/>
          </a:p>
        </p:txBody>
      </p:sp>
    </p:spTree>
    <p:extLst>
      <p:ext uri="{BB962C8B-B14F-4D97-AF65-F5344CB8AC3E}">
        <p14:creationId xmlns:p14="http://schemas.microsoft.com/office/powerpoint/2010/main" val="24532884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工具与技术：紧前关系绘图法（</a:t>
            </a:r>
            <a:r>
              <a:rPr lang="en-US" altLang="zh-CN" dirty="0"/>
              <a:t>PDM</a:t>
            </a:r>
            <a:r>
              <a:rPr lang="zh-CN" altLang="en-US" dirty="0"/>
              <a:t>）</a:t>
            </a:r>
          </a:p>
        </p:txBody>
      </p:sp>
      <p:sp>
        <p:nvSpPr>
          <p:cNvPr id="9" name="副标题 8"/>
          <p:cNvSpPr txBox="1">
            <a:spLocks/>
          </p:cNvSpPr>
          <p:nvPr/>
        </p:nvSpPr>
        <p:spPr>
          <a:xfrm>
            <a:off x="439643" y="73610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项目活动间的</a:t>
            </a:r>
            <a:r>
              <a:rPr lang="en-US" altLang="zh-CN" sz="2400" b="1" dirty="0">
                <a:solidFill>
                  <a:srgbClr val="FF0000"/>
                </a:solidFill>
                <a:latin typeface="Times New Roman" panose="02020603050405020304" pitchFamily="18" charset="0"/>
                <a:cs typeface="Times New Roman" panose="02020603050405020304" pitchFamily="18" charset="0"/>
              </a:rPr>
              <a:t>4</a:t>
            </a:r>
            <a:r>
              <a:rPr lang="zh-CN" altLang="en-US" sz="2400" b="1" dirty="0">
                <a:solidFill>
                  <a:srgbClr val="FF0000"/>
                </a:solidFill>
                <a:latin typeface="Times New Roman" panose="02020603050405020304" pitchFamily="18" charset="0"/>
                <a:cs typeface="Times New Roman" panose="02020603050405020304" pitchFamily="18" charset="0"/>
              </a:rPr>
              <a:t>种依赖关系</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7200032" y="1696000"/>
            <a:ext cx="877163" cy="369332"/>
          </a:xfrm>
          <a:prstGeom prst="rect">
            <a:avLst/>
          </a:prstGeom>
          <a:ln>
            <a:solidFill>
              <a:srgbClr val="FF0000"/>
            </a:solidFill>
          </a:ln>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最常用</a:t>
            </a:r>
            <a:endParaRPr lang="zh-CN" altLang="en-US" dirty="0">
              <a:solidFill>
                <a:srgbClr val="FF0000"/>
              </a:solidFill>
            </a:endParaRPr>
          </a:p>
        </p:txBody>
      </p:sp>
      <p:sp>
        <p:nvSpPr>
          <p:cNvPr id="5" name="矩形 4"/>
          <p:cNvSpPr/>
          <p:nvPr/>
        </p:nvSpPr>
        <p:spPr>
          <a:xfrm>
            <a:off x="7812360" y="4674834"/>
            <a:ext cx="1107996" cy="369332"/>
          </a:xfrm>
          <a:prstGeom prst="rect">
            <a:avLst/>
          </a:prstGeom>
          <a:ln>
            <a:solidFill>
              <a:srgbClr val="FF0000"/>
            </a:solidFill>
          </a:ln>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很少使用</a:t>
            </a:r>
            <a:endParaRPr lang="zh-CN" altLang="en-US" dirty="0">
              <a:solidFill>
                <a:srgbClr val="FF0000"/>
              </a:solidFill>
            </a:endParaRPr>
          </a:p>
        </p:txBody>
      </p:sp>
      <p:sp>
        <p:nvSpPr>
          <p:cNvPr id="7" name="文本框 6">
            <a:extLst>
              <a:ext uri="{FF2B5EF4-FFF2-40B4-BE49-F238E27FC236}">
                <a16:creationId xmlns:a16="http://schemas.microsoft.com/office/drawing/2014/main" id="{2D7874B4-69C1-4AC9-AAF1-2E1864C00DE2}"/>
              </a:ext>
            </a:extLst>
          </p:cNvPr>
          <p:cNvSpPr txBox="1"/>
          <p:nvPr/>
        </p:nvSpPr>
        <p:spPr>
          <a:xfrm>
            <a:off x="1129755" y="1650576"/>
            <a:ext cx="981359" cy="461665"/>
          </a:xfrm>
          <a:prstGeom prst="rect">
            <a:avLst/>
          </a:prstGeom>
          <a:noFill/>
        </p:spPr>
        <p:txBody>
          <a:bodyPr wrap="none" rtlCol="0">
            <a:spAutoFit/>
          </a:bodyPr>
          <a:lstStyle/>
          <a:p>
            <a:r>
              <a:rPr lang="zh-CN" altLang="en-US" sz="2400" dirty="0">
                <a:solidFill>
                  <a:srgbClr val="00B0F0"/>
                </a:solidFill>
              </a:rPr>
              <a:t>（</a:t>
            </a:r>
            <a:r>
              <a:rPr lang="en-US" altLang="zh-CN" sz="2400" dirty="0">
                <a:solidFill>
                  <a:srgbClr val="00B0F0"/>
                </a:solidFill>
              </a:rPr>
              <a:t>1</a:t>
            </a:r>
            <a:r>
              <a:rPr lang="zh-CN" altLang="en-US" sz="2400" dirty="0">
                <a:solidFill>
                  <a:srgbClr val="00B0F0"/>
                </a:solidFill>
              </a:rPr>
              <a:t>）</a:t>
            </a:r>
          </a:p>
        </p:txBody>
      </p:sp>
      <p:pic>
        <p:nvPicPr>
          <p:cNvPr id="10" name="图片 9">
            <a:extLst>
              <a:ext uri="{FF2B5EF4-FFF2-40B4-BE49-F238E27FC236}">
                <a16:creationId xmlns:a16="http://schemas.microsoft.com/office/drawing/2014/main" id="{A813028C-7EC2-43D0-901F-E20E9520744D}"/>
              </a:ext>
            </a:extLst>
          </p:cNvPr>
          <p:cNvPicPr>
            <a:picLocks noChangeAspect="1"/>
          </p:cNvPicPr>
          <p:nvPr/>
        </p:nvPicPr>
        <p:blipFill>
          <a:blip r:embed="rId3"/>
          <a:stretch>
            <a:fillRect/>
          </a:stretch>
        </p:blipFill>
        <p:spPr>
          <a:xfrm>
            <a:off x="2047064" y="1489348"/>
            <a:ext cx="5049872" cy="782637"/>
          </a:xfrm>
          <a:prstGeom prst="rect">
            <a:avLst/>
          </a:prstGeom>
        </p:spPr>
      </p:pic>
      <p:pic>
        <p:nvPicPr>
          <p:cNvPr id="11" name="图片 10">
            <a:extLst>
              <a:ext uri="{FF2B5EF4-FFF2-40B4-BE49-F238E27FC236}">
                <a16:creationId xmlns:a16="http://schemas.microsoft.com/office/drawing/2014/main" id="{53501C24-C3F2-449A-8660-C3039847F01D}"/>
              </a:ext>
            </a:extLst>
          </p:cNvPr>
          <p:cNvPicPr>
            <a:picLocks noChangeAspect="1"/>
          </p:cNvPicPr>
          <p:nvPr/>
        </p:nvPicPr>
        <p:blipFill>
          <a:blip r:embed="rId4"/>
          <a:stretch>
            <a:fillRect/>
          </a:stretch>
        </p:blipFill>
        <p:spPr>
          <a:xfrm>
            <a:off x="1616067" y="2464628"/>
            <a:ext cx="2238375" cy="1731243"/>
          </a:xfrm>
          <a:prstGeom prst="rect">
            <a:avLst/>
          </a:prstGeom>
        </p:spPr>
      </p:pic>
      <p:pic>
        <p:nvPicPr>
          <p:cNvPr id="12" name="图片 11">
            <a:extLst>
              <a:ext uri="{FF2B5EF4-FFF2-40B4-BE49-F238E27FC236}">
                <a16:creationId xmlns:a16="http://schemas.microsoft.com/office/drawing/2014/main" id="{3C55C70E-96C1-4DF5-8CC7-C36E018D8A9F}"/>
              </a:ext>
            </a:extLst>
          </p:cNvPr>
          <p:cNvPicPr>
            <a:picLocks noChangeAspect="1"/>
          </p:cNvPicPr>
          <p:nvPr/>
        </p:nvPicPr>
        <p:blipFill>
          <a:blip r:embed="rId5"/>
          <a:stretch>
            <a:fillRect/>
          </a:stretch>
        </p:blipFill>
        <p:spPr>
          <a:xfrm>
            <a:off x="5255009" y="2477875"/>
            <a:ext cx="2088232" cy="1750560"/>
          </a:xfrm>
          <a:prstGeom prst="rect">
            <a:avLst/>
          </a:prstGeom>
        </p:spPr>
      </p:pic>
      <p:pic>
        <p:nvPicPr>
          <p:cNvPr id="13" name="图片 12">
            <a:extLst>
              <a:ext uri="{FF2B5EF4-FFF2-40B4-BE49-F238E27FC236}">
                <a16:creationId xmlns:a16="http://schemas.microsoft.com/office/drawing/2014/main" id="{2AD2A38D-6693-4FF4-9EA9-1DCBDA50A1D8}"/>
              </a:ext>
            </a:extLst>
          </p:cNvPr>
          <p:cNvPicPr>
            <a:picLocks noChangeAspect="1"/>
          </p:cNvPicPr>
          <p:nvPr/>
        </p:nvPicPr>
        <p:blipFill>
          <a:blip r:embed="rId6"/>
          <a:stretch>
            <a:fillRect/>
          </a:stretch>
        </p:blipFill>
        <p:spPr>
          <a:xfrm>
            <a:off x="1607160" y="4326408"/>
            <a:ext cx="6008583" cy="1066185"/>
          </a:xfrm>
          <a:prstGeom prst="rect">
            <a:avLst/>
          </a:prstGeom>
        </p:spPr>
      </p:pic>
      <p:sp>
        <p:nvSpPr>
          <p:cNvPr id="14" name="文本框 13">
            <a:extLst>
              <a:ext uri="{FF2B5EF4-FFF2-40B4-BE49-F238E27FC236}">
                <a16:creationId xmlns:a16="http://schemas.microsoft.com/office/drawing/2014/main" id="{BB2697B8-4191-4550-AF1B-A5C7E18833B3}"/>
              </a:ext>
            </a:extLst>
          </p:cNvPr>
          <p:cNvSpPr txBox="1"/>
          <p:nvPr/>
        </p:nvSpPr>
        <p:spPr>
          <a:xfrm>
            <a:off x="787830" y="3099416"/>
            <a:ext cx="981359" cy="461665"/>
          </a:xfrm>
          <a:prstGeom prst="rect">
            <a:avLst/>
          </a:prstGeom>
          <a:noFill/>
        </p:spPr>
        <p:txBody>
          <a:bodyPr wrap="none" rtlCol="0">
            <a:spAutoFit/>
          </a:bodyPr>
          <a:lstStyle/>
          <a:p>
            <a:r>
              <a:rPr lang="zh-CN" altLang="en-US" sz="2400" dirty="0">
                <a:solidFill>
                  <a:srgbClr val="00B0F0"/>
                </a:solidFill>
              </a:rPr>
              <a:t>（</a:t>
            </a:r>
            <a:r>
              <a:rPr lang="en-US" altLang="zh-CN" sz="2400" dirty="0">
                <a:solidFill>
                  <a:srgbClr val="00B0F0"/>
                </a:solidFill>
              </a:rPr>
              <a:t>2</a:t>
            </a:r>
            <a:r>
              <a:rPr lang="zh-CN" altLang="en-US" sz="2400" dirty="0">
                <a:solidFill>
                  <a:srgbClr val="00B0F0"/>
                </a:solidFill>
              </a:rPr>
              <a:t>）</a:t>
            </a:r>
          </a:p>
        </p:txBody>
      </p:sp>
      <p:sp>
        <p:nvSpPr>
          <p:cNvPr id="15" name="文本框 14">
            <a:extLst>
              <a:ext uri="{FF2B5EF4-FFF2-40B4-BE49-F238E27FC236}">
                <a16:creationId xmlns:a16="http://schemas.microsoft.com/office/drawing/2014/main" id="{6896442B-55E1-47D6-B6B3-04D2621AB802}"/>
              </a:ext>
            </a:extLst>
          </p:cNvPr>
          <p:cNvSpPr txBox="1"/>
          <p:nvPr/>
        </p:nvSpPr>
        <p:spPr>
          <a:xfrm>
            <a:off x="7218896" y="3122322"/>
            <a:ext cx="981359" cy="461665"/>
          </a:xfrm>
          <a:prstGeom prst="rect">
            <a:avLst/>
          </a:prstGeom>
          <a:noFill/>
        </p:spPr>
        <p:txBody>
          <a:bodyPr wrap="none" rtlCol="0">
            <a:spAutoFit/>
          </a:bodyPr>
          <a:lstStyle/>
          <a:p>
            <a:r>
              <a:rPr lang="zh-CN" altLang="en-US" sz="2400" dirty="0">
                <a:solidFill>
                  <a:srgbClr val="00B0F0"/>
                </a:solidFill>
              </a:rPr>
              <a:t>（</a:t>
            </a:r>
            <a:r>
              <a:rPr lang="en-US" altLang="zh-CN" sz="2400" dirty="0">
                <a:solidFill>
                  <a:srgbClr val="00B0F0"/>
                </a:solidFill>
              </a:rPr>
              <a:t>3</a:t>
            </a:r>
            <a:r>
              <a:rPr lang="zh-CN" altLang="en-US" sz="2400" dirty="0">
                <a:solidFill>
                  <a:srgbClr val="00B0F0"/>
                </a:solidFill>
              </a:rPr>
              <a:t>）</a:t>
            </a:r>
          </a:p>
        </p:txBody>
      </p:sp>
      <p:sp>
        <p:nvSpPr>
          <p:cNvPr id="16" name="文本框 15">
            <a:extLst>
              <a:ext uri="{FF2B5EF4-FFF2-40B4-BE49-F238E27FC236}">
                <a16:creationId xmlns:a16="http://schemas.microsoft.com/office/drawing/2014/main" id="{6FAE74E4-FB16-4144-AD73-7ECD69F70B36}"/>
              </a:ext>
            </a:extLst>
          </p:cNvPr>
          <p:cNvSpPr txBox="1"/>
          <p:nvPr/>
        </p:nvSpPr>
        <p:spPr>
          <a:xfrm>
            <a:off x="643716" y="4548256"/>
            <a:ext cx="981359" cy="461665"/>
          </a:xfrm>
          <a:prstGeom prst="rect">
            <a:avLst/>
          </a:prstGeom>
          <a:noFill/>
        </p:spPr>
        <p:txBody>
          <a:bodyPr wrap="none" rtlCol="0">
            <a:spAutoFit/>
          </a:bodyPr>
          <a:lstStyle/>
          <a:p>
            <a:r>
              <a:rPr lang="zh-CN" altLang="en-US" sz="2400" dirty="0">
                <a:solidFill>
                  <a:srgbClr val="00B0F0"/>
                </a:solidFill>
              </a:rPr>
              <a:t>（</a:t>
            </a:r>
            <a:r>
              <a:rPr lang="en-US" altLang="zh-CN" sz="2400" dirty="0">
                <a:solidFill>
                  <a:srgbClr val="00B0F0"/>
                </a:solidFill>
              </a:rPr>
              <a:t>4</a:t>
            </a:r>
            <a:r>
              <a:rPr lang="zh-CN" altLang="en-US" sz="2400" dirty="0">
                <a:solidFill>
                  <a:srgbClr val="00B0F0"/>
                </a:solidFill>
              </a:rPr>
              <a:t>）</a:t>
            </a:r>
          </a:p>
        </p:txBody>
      </p:sp>
    </p:spTree>
    <p:extLst>
      <p:ext uri="{BB962C8B-B14F-4D97-AF65-F5344CB8AC3E}">
        <p14:creationId xmlns:p14="http://schemas.microsoft.com/office/powerpoint/2010/main" val="4068681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4911055" y="1587608"/>
            <a:ext cx="360040" cy="2422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5572586" y="2620745"/>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4911055" y="424443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572586" y="4127429"/>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331640" y="1345332"/>
            <a:ext cx="3816424" cy="3351046"/>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规划进度管理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定义活动</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排列活动顺序</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估算活动持续时间</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6.5</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制定进度计划</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6.6</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控制进度</a:t>
            </a:r>
          </a:p>
        </p:txBody>
      </p:sp>
    </p:spTree>
    <p:extLst>
      <p:ext uri="{BB962C8B-B14F-4D97-AF65-F5344CB8AC3E}">
        <p14:creationId xmlns:p14="http://schemas.microsoft.com/office/powerpoint/2010/main" val="23886356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4" grpId="0" animBg="1"/>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4197" y="1106860"/>
            <a:ext cx="5832475" cy="647700"/>
          </a:xfrm>
        </p:spPr>
        <p:txBody>
          <a:bodyPr>
            <a:normAutofit/>
          </a:bodyPr>
          <a:lstStyle/>
          <a:p>
            <a:r>
              <a:rPr lang="en-US" altLang="zh-CN" dirty="0"/>
              <a:t>6.3.3  </a:t>
            </a:r>
            <a:r>
              <a:rPr lang="zh-CN" altLang="en-US" dirty="0"/>
              <a:t>工具与技术：紧前关系绘图法（</a:t>
            </a:r>
            <a:r>
              <a:rPr lang="en-US" altLang="zh-CN" dirty="0"/>
              <a:t>PDM</a:t>
            </a:r>
            <a:r>
              <a:rPr lang="zh-CN" altLang="en-US" dirty="0"/>
              <a:t>）</a:t>
            </a:r>
          </a:p>
        </p:txBody>
      </p:sp>
      <p:pic>
        <p:nvPicPr>
          <p:cNvPr id="3" name="图片 2">
            <a:extLst>
              <a:ext uri="{FF2B5EF4-FFF2-40B4-BE49-F238E27FC236}">
                <a16:creationId xmlns:a16="http://schemas.microsoft.com/office/drawing/2014/main" id="{928F0DE1-4453-464C-90F1-607BA969A642}"/>
              </a:ext>
            </a:extLst>
          </p:cNvPr>
          <p:cNvPicPr>
            <a:picLocks noChangeAspect="1"/>
          </p:cNvPicPr>
          <p:nvPr/>
        </p:nvPicPr>
        <p:blipFill>
          <a:blip r:embed="rId2"/>
          <a:stretch>
            <a:fillRect/>
          </a:stretch>
        </p:blipFill>
        <p:spPr>
          <a:xfrm>
            <a:off x="865234" y="985292"/>
            <a:ext cx="7413532" cy="4537243"/>
          </a:xfrm>
          <a:prstGeom prst="rect">
            <a:avLst/>
          </a:prstGeom>
        </p:spPr>
      </p:pic>
      <p:sp>
        <p:nvSpPr>
          <p:cNvPr id="4" name="矩形 3"/>
          <p:cNvSpPr/>
          <p:nvPr/>
        </p:nvSpPr>
        <p:spPr>
          <a:xfrm>
            <a:off x="3083839" y="3770784"/>
            <a:ext cx="432048"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19488" y="3482752"/>
            <a:ext cx="336559"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199601" y="5187441"/>
            <a:ext cx="713891" cy="288032"/>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rPr>
              <a:t>FF</a:t>
            </a:r>
            <a:endParaRPr lang="zh-CN" altLang="en-US" dirty="0">
              <a:solidFill>
                <a:srgbClr val="7030A0"/>
              </a:solidFill>
            </a:endParaRPr>
          </a:p>
        </p:txBody>
      </p:sp>
      <p:sp>
        <p:nvSpPr>
          <p:cNvPr id="8" name="矩形 7"/>
          <p:cNvSpPr/>
          <p:nvPr/>
        </p:nvSpPr>
        <p:spPr>
          <a:xfrm>
            <a:off x="5676127" y="1322512"/>
            <a:ext cx="216024" cy="2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830877" y="4032238"/>
            <a:ext cx="713891" cy="288032"/>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rPr>
              <a:t>SS</a:t>
            </a:r>
            <a:endParaRPr lang="zh-CN" altLang="en-US" dirty="0">
              <a:solidFill>
                <a:srgbClr val="7030A0"/>
              </a:solidFill>
            </a:endParaRPr>
          </a:p>
        </p:txBody>
      </p:sp>
      <p:sp>
        <p:nvSpPr>
          <p:cNvPr id="14" name="椭圆 13"/>
          <p:cNvSpPr/>
          <p:nvPr/>
        </p:nvSpPr>
        <p:spPr>
          <a:xfrm>
            <a:off x="4355976" y="2996490"/>
            <a:ext cx="713891" cy="288032"/>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rPr>
              <a:t>FS</a:t>
            </a:r>
            <a:endParaRPr lang="zh-CN" altLang="en-US" dirty="0">
              <a:solidFill>
                <a:srgbClr val="7030A0"/>
              </a:solidFill>
            </a:endParaRPr>
          </a:p>
        </p:txBody>
      </p:sp>
      <p:sp>
        <p:nvSpPr>
          <p:cNvPr id="15" name="椭圆 14"/>
          <p:cNvSpPr/>
          <p:nvPr/>
        </p:nvSpPr>
        <p:spPr>
          <a:xfrm>
            <a:off x="3858109" y="1561783"/>
            <a:ext cx="713891" cy="288032"/>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rPr>
              <a:t>SS</a:t>
            </a:r>
            <a:endParaRPr lang="zh-CN" altLang="en-US" dirty="0">
              <a:solidFill>
                <a:srgbClr val="7030A0"/>
              </a:solidFill>
            </a:endParaRPr>
          </a:p>
        </p:txBody>
      </p:sp>
      <p:sp>
        <p:nvSpPr>
          <p:cNvPr id="16" name="矩形 15"/>
          <p:cNvSpPr/>
          <p:nvPr/>
        </p:nvSpPr>
        <p:spPr>
          <a:xfrm>
            <a:off x="2835784" y="3827438"/>
            <a:ext cx="216024" cy="2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00125" y="3446609"/>
            <a:ext cx="216024" cy="2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88095" y="4820512"/>
            <a:ext cx="240965" cy="275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1">
            <a:extLst>
              <a:ext uri="{FF2B5EF4-FFF2-40B4-BE49-F238E27FC236}">
                <a16:creationId xmlns:a16="http://schemas.microsoft.com/office/drawing/2014/main" id="{C9D9B1C8-DB7C-45C0-9669-648905285AE1}"/>
              </a:ext>
            </a:extLst>
          </p:cNvPr>
          <p:cNvSpPr txBox="1">
            <a:spLocks/>
          </p:cNvSpPr>
          <p:nvPr/>
        </p:nvSpPr>
        <p:spPr>
          <a:xfrm>
            <a:off x="294126" y="121568"/>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6.3  </a:t>
            </a:r>
            <a:r>
              <a:rPr lang="zh-CN" altLang="en-US"/>
              <a:t>工具与技术：紧前关系绘图法（</a:t>
            </a:r>
            <a:r>
              <a:rPr lang="en-US" altLang="zh-CN"/>
              <a:t>PDM</a:t>
            </a:r>
            <a:r>
              <a:rPr lang="zh-CN" altLang="en-US"/>
              <a:t>）</a:t>
            </a:r>
            <a:endParaRPr lang="zh-CN" altLang="en-US" dirty="0"/>
          </a:p>
        </p:txBody>
      </p:sp>
    </p:spTree>
    <p:extLst>
      <p:ext uri="{BB962C8B-B14F-4D97-AF65-F5344CB8AC3E}">
        <p14:creationId xmlns:p14="http://schemas.microsoft.com/office/powerpoint/2010/main" val="2578434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txBox="1">
            <a:spLocks/>
          </p:cNvSpPr>
          <p:nvPr/>
        </p:nvSpPr>
        <p:spPr>
          <a:xfrm>
            <a:off x="608950" y="5049397"/>
            <a:ext cx="8208912" cy="6323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PDM</a:t>
            </a:r>
            <a:r>
              <a:rPr lang="zh-CN" altLang="en-US" sz="2000" b="1" dirty="0">
                <a:solidFill>
                  <a:srgbClr val="FF0000"/>
                </a:solidFill>
                <a:latin typeface="Times New Roman" panose="02020603050405020304" pitchFamily="18" charset="0"/>
                <a:cs typeface="Times New Roman" panose="02020603050405020304" pitchFamily="18" charset="0"/>
              </a:rPr>
              <a:t>（一种软件项目示例）</a:t>
            </a:r>
          </a:p>
          <a:p>
            <a:pPr marL="0" indent="0" algn="ctr">
              <a:lnSpc>
                <a:spcPct val="150000"/>
              </a:lnSpc>
              <a:spcBef>
                <a:spcPts val="0"/>
              </a:spcBef>
              <a:buNone/>
            </a:pPr>
            <a:endParaRPr lang="zh-CN" altLang="en-US" sz="2000" b="1" dirty="0">
              <a:solidFill>
                <a:srgbClr val="7030A0"/>
              </a:solidFill>
              <a:latin typeface="Times New Roman" panose="02020603050405020304" pitchFamily="18" charset="0"/>
              <a:cs typeface="Times New Roman" panose="02020603050405020304" pitchFamily="18" charset="0"/>
            </a:endParaRPr>
          </a:p>
        </p:txBody>
      </p:sp>
      <p:sp>
        <p:nvSpPr>
          <p:cNvPr id="17" name="object 5">
            <a:extLst>
              <a:ext uri="{FF2B5EF4-FFF2-40B4-BE49-F238E27FC236}">
                <a16:creationId xmlns:a16="http://schemas.microsoft.com/office/drawing/2014/main" id="{A02623DF-F1A3-4F29-B085-6C0D5985AF9D}"/>
              </a:ext>
            </a:extLst>
          </p:cNvPr>
          <p:cNvSpPr txBox="1"/>
          <p:nvPr/>
        </p:nvSpPr>
        <p:spPr>
          <a:xfrm>
            <a:off x="344473" y="2449385"/>
            <a:ext cx="528955" cy="1028700"/>
          </a:xfrm>
          <a:prstGeom prst="rect">
            <a:avLst/>
          </a:prstGeom>
          <a:ln w="9143">
            <a:solidFill>
              <a:srgbClr val="000000"/>
            </a:solidFill>
          </a:ln>
        </p:spPr>
        <p:txBody>
          <a:bodyPr vert="horz" wrap="square" lIns="0" tIns="60960" rIns="0" bIns="0" rtlCol="0">
            <a:spAutoFit/>
          </a:bodyPr>
          <a:lstStyle/>
          <a:p>
            <a:pPr marL="90805" marR="123825" algn="just">
              <a:lnSpc>
                <a:spcPct val="97600"/>
              </a:lnSpc>
              <a:spcBef>
                <a:spcPts val="480"/>
              </a:spcBef>
            </a:pPr>
            <a:r>
              <a:rPr sz="2000" dirty="0">
                <a:latin typeface="宋体"/>
                <a:cs typeface="宋体"/>
              </a:rPr>
              <a:t>开 始 </a:t>
            </a:r>
            <a:r>
              <a:rPr sz="2400" dirty="0">
                <a:latin typeface="Arial Narrow"/>
                <a:cs typeface="Arial Narrow"/>
              </a:rPr>
              <a:t>(</a:t>
            </a:r>
            <a:r>
              <a:rPr sz="2400" spc="-5" dirty="0">
                <a:latin typeface="Arial Narrow"/>
                <a:cs typeface="Arial Narrow"/>
              </a:rPr>
              <a:t>1</a:t>
            </a:r>
            <a:r>
              <a:rPr sz="2400" dirty="0">
                <a:latin typeface="Arial Narrow"/>
                <a:cs typeface="Arial Narrow"/>
              </a:rPr>
              <a:t>)</a:t>
            </a:r>
          </a:p>
        </p:txBody>
      </p:sp>
      <p:sp>
        <p:nvSpPr>
          <p:cNvPr id="21" name="object 6">
            <a:extLst>
              <a:ext uri="{FF2B5EF4-FFF2-40B4-BE49-F238E27FC236}">
                <a16:creationId xmlns:a16="http://schemas.microsoft.com/office/drawing/2014/main" id="{F429A0ED-700E-423C-90F4-39109660B5EF}"/>
              </a:ext>
            </a:extLst>
          </p:cNvPr>
          <p:cNvSpPr/>
          <p:nvPr/>
        </p:nvSpPr>
        <p:spPr>
          <a:xfrm>
            <a:off x="1103424" y="3581717"/>
            <a:ext cx="820419" cy="911631"/>
          </a:xfrm>
          <a:custGeom>
            <a:avLst/>
            <a:gdLst/>
            <a:ahLst/>
            <a:cxnLst/>
            <a:rect l="l" t="t" r="r" b="b"/>
            <a:pathLst>
              <a:path w="820419" h="1028700">
                <a:moveTo>
                  <a:pt x="0" y="1028700"/>
                </a:moveTo>
                <a:lnTo>
                  <a:pt x="819911" y="1028700"/>
                </a:lnTo>
                <a:lnTo>
                  <a:pt x="819911" y="0"/>
                </a:lnTo>
                <a:lnTo>
                  <a:pt x="0" y="0"/>
                </a:lnTo>
                <a:lnTo>
                  <a:pt x="0" y="1028700"/>
                </a:lnTo>
                <a:close/>
              </a:path>
            </a:pathLst>
          </a:custGeom>
          <a:ln w="9144">
            <a:solidFill>
              <a:srgbClr val="000000"/>
            </a:solidFill>
          </a:ln>
        </p:spPr>
        <p:txBody>
          <a:bodyPr wrap="square" lIns="0" tIns="0" rIns="0" bIns="0" rtlCol="0"/>
          <a:lstStyle/>
          <a:p>
            <a:endParaRPr/>
          </a:p>
        </p:txBody>
      </p:sp>
      <p:sp>
        <p:nvSpPr>
          <p:cNvPr id="22" name="object 7">
            <a:extLst>
              <a:ext uri="{FF2B5EF4-FFF2-40B4-BE49-F238E27FC236}">
                <a16:creationId xmlns:a16="http://schemas.microsoft.com/office/drawing/2014/main" id="{CCDCB9EA-FF1A-40F4-ACC1-6F95741371D7}"/>
              </a:ext>
            </a:extLst>
          </p:cNvPr>
          <p:cNvSpPr txBox="1"/>
          <p:nvPr/>
        </p:nvSpPr>
        <p:spPr>
          <a:xfrm>
            <a:off x="1157607" y="3564851"/>
            <a:ext cx="861062" cy="961802"/>
          </a:xfrm>
          <a:prstGeom prst="rect">
            <a:avLst/>
          </a:prstGeom>
        </p:spPr>
        <p:txBody>
          <a:bodyPr vert="horz" wrap="square" lIns="0" tIns="12700" rIns="0" bIns="0" rtlCol="0">
            <a:spAutoFit/>
          </a:bodyPr>
          <a:lstStyle/>
          <a:p>
            <a:pPr>
              <a:lnSpc>
                <a:spcPct val="100000"/>
              </a:lnSpc>
              <a:spcBef>
                <a:spcPts val="105"/>
              </a:spcBef>
              <a:tabLst>
                <a:tab pos="1055370" algn="l"/>
              </a:tabLst>
            </a:pPr>
            <a:r>
              <a:rPr lang="zh-CN" altLang="en-US" sz="2000" dirty="0">
                <a:latin typeface="宋体"/>
                <a:cs typeface="宋体"/>
              </a:rPr>
              <a:t>需</a:t>
            </a:r>
            <a:r>
              <a:rPr lang="zh-CN" altLang="en-US" sz="2000" spc="-5" dirty="0">
                <a:latin typeface="宋体"/>
                <a:cs typeface="宋体"/>
              </a:rPr>
              <a:t> </a:t>
            </a:r>
            <a:r>
              <a:rPr lang="zh-CN" altLang="en-US" sz="2000" dirty="0">
                <a:latin typeface="宋体"/>
                <a:cs typeface="宋体"/>
              </a:rPr>
              <a:t>求</a:t>
            </a:r>
          </a:p>
          <a:p>
            <a:pPr>
              <a:lnSpc>
                <a:spcPct val="100000"/>
              </a:lnSpc>
              <a:spcBef>
                <a:spcPts val="105"/>
              </a:spcBef>
              <a:tabLst>
                <a:tab pos="1055370" algn="l"/>
              </a:tabLst>
            </a:pPr>
            <a:r>
              <a:rPr lang="zh-CN" altLang="en-US" sz="2000" dirty="0">
                <a:latin typeface="宋体"/>
                <a:cs typeface="宋体"/>
              </a:rPr>
              <a:t>获 取</a:t>
            </a:r>
          </a:p>
          <a:p>
            <a:pPr>
              <a:lnSpc>
                <a:spcPct val="100000"/>
              </a:lnSpc>
              <a:spcBef>
                <a:spcPts val="100"/>
              </a:spcBef>
            </a:pPr>
            <a:r>
              <a:rPr lang="en-US" altLang="zh-CN" sz="2000" dirty="0">
                <a:latin typeface="Arial Narrow"/>
                <a:cs typeface="Arial Narrow"/>
              </a:rPr>
              <a:t>(</a:t>
            </a:r>
            <a:r>
              <a:rPr lang="en-US" altLang="zh-CN" sz="2000" spc="-5" dirty="0">
                <a:latin typeface="Arial Narrow"/>
                <a:cs typeface="Arial Narrow"/>
              </a:rPr>
              <a:t>3</a:t>
            </a:r>
            <a:r>
              <a:rPr lang="en-US" altLang="zh-CN" sz="2000" dirty="0">
                <a:latin typeface="Arial Narrow"/>
                <a:cs typeface="Arial Narrow"/>
              </a:rPr>
              <a:t>)</a:t>
            </a:r>
          </a:p>
        </p:txBody>
      </p:sp>
      <p:sp>
        <p:nvSpPr>
          <p:cNvPr id="23" name="object 8">
            <a:extLst>
              <a:ext uri="{FF2B5EF4-FFF2-40B4-BE49-F238E27FC236}">
                <a16:creationId xmlns:a16="http://schemas.microsoft.com/office/drawing/2014/main" id="{DABD712E-D21D-4671-AE29-568B9BF5668A}"/>
              </a:ext>
            </a:extLst>
          </p:cNvPr>
          <p:cNvSpPr txBox="1"/>
          <p:nvPr/>
        </p:nvSpPr>
        <p:spPr>
          <a:xfrm>
            <a:off x="1115998" y="1190752"/>
            <a:ext cx="817244" cy="910826"/>
          </a:xfrm>
          <a:prstGeom prst="rect">
            <a:avLst/>
          </a:prstGeom>
          <a:ln w="9144">
            <a:solidFill>
              <a:srgbClr val="000000"/>
            </a:solidFill>
          </a:ln>
        </p:spPr>
        <p:txBody>
          <a:bodyPr vert="horz" wrap="square" lIns="0" tIns="62229" rIns="0" bIns="0" rtlCol="0">
            <a:spAutoFit/>
          </a:bodyPr>
          <a:lstStyle/>
          <a:p>
            <a:pPr marL="91440" marR="84455">
              <a:lnSpc>
                <a:spcPts val="2200"/>
              </a:lnSpc>
              <a:spcBef>
                <a:spcPts val="489"/>
              </a:spcBef>
            </a:pPr>
            <a:r>
              <a:rPr sz="2000" dirty="0">
                <a:latin typeface="宋体"/>
                <a:cs typeface="宋体"/>
              </a:rPr>
              <a:t>项</a:t>
            </a:r>
            <a:r>
              <a:rPr sz="2000" spc="-114" dirty="0">
                <a:latin typeface="宋体"/>
                <a:cs typeface="宋体"/>
              </a:rPr>
              <a:t> </a:t>
            </a:r>
            <a:r>
              <a:rPr sz="2000" dirty="0">
                <a:latin typeface="宋体"/>
                <a:cs typeface="宋体"/>
              </a:rPr>
              <a:t>目 </a:t>
            </a:r>
            <a:r>
              <a:rPr sz="2000" dirty="0" err="1">
                <a:latin typeface="宋体"/>
                <a:cs typeface="宋体"/>
              </a:rPr>
              <a:t>规划</a:t>
            </a:r>
            <a:r>
              <a:rPr sz="2000" dirty="0">
                <a:latin typeface="宋体"/>
                <a:cs typeface="宋体"/>
              </a:rPr>
              <a:t> </a:t>
            </a:r>
            <a:r>
              <a:rPr sz="2400" dirty="0">
                <a:latin typeface="Times New Roman"/>
                <a:cs typeface="Times New Roman"/>
              </a:rPr>
              <a:t>(2)</a:t>
            </a:r>
          </a:p>
        </p:txBody>
      </p:sp>
      <p:sp>
        <p:nvSpPr>
          <p:cNvPr id="24" name="object 9">
            <a:extLst>
              <a:ext uri="{FF2B5EF4-FFF2-40B4-BE49-F238E27FC236}">
                <a16:creationId xmlns:a16="http://schemas.microsoft.com/office/drawing/2014/main" id="{F63CCAFF-8B09-4BE5-8FA8-BD3120F9F80D}"/>
              </a:ext>
            </a:extLst>
          </p:cNvPr>
          <p:cNvSpPr/>
          <p:nvPr/>
        </p:nvSpPr>
        <p:spPr>
          <a:xfrm>
            <a:off x="2159557" y="3584764"/>
            <a:ext cx="817244" cy="908584"/>
          </a:xfrm>
          <a:custGeom>
            <a:avLst/>
            <a:gdLst/>
            <a:ahLst/>
            <a:cxnLst/>
            <a:rect l="l" t="t" r="r" b="b"/>
            <a:pathLst>
              <a:path w="817244" h="1028700">
                <a:moveTo>
                  <a:pt x="0" y="1028700"/>
                </a:moveTo>
                <a:lnTo>
                  <a:pt x="816863" y="1028700"/>
                </a:lnTo>
                <a:lnTo>
                  <a:pt x="816863" y="0"/>
                </a:lnTo>
                <a:lnTo>
                  <a:pt x="0" y="0"/>
                </a:lnTo>
                <a:lnTo>
                  <a:pt x="0" y="1028700"/>
                </a:lnTo>
                <a:close/>
              </a:path>
            </a:pathLst>
          </a:custGeom>
          <a:ln w="9144">
            <a:solidFill>
              <a:srgbClr val="000000"/>
            </a:solidFill>
          </a:ln>
        </p:spPr>
        <p:txBody>
          <a:bodyPr wrap="square" lIns="0" tIns="0" rIns="0" bIns="0" rtlCol="0"/>
          <a:lstStyle/>
          <a:p>
            <a:endParaRPr/>
          </a:p>
        </p:txBody>
      </p:sp>
      <p:sp>
        <p:nvSpPr>
          <p:cNvPr id="27" name="object 12">
            <a:extLst>
              <a:ext uri="{FF2B5EF4-FFF2-40B4-BE49-F238E27FC236}">
                <a16:creationId xmlns:a16="http://schemas.microsoft.com/office/drawing/2014/main" id="{B6FB071D-8BCD-4A0E-84D8-9B5D617C57C8}"/>
              </a:ext>
            </a:extLst>
          </p:cNvPr>
          <p:cNvSpPr txBox="1"/>
          <p:nvPr/>
        </p:nvSpPr>
        <p:spPr>
          <a:xfrm>
            <a:off x="2213244" y="3534062"/>
            <a:ext cx="665493" cy="961802"/>
          </a:xfrm>
          <a:prstGeom prst="rect">
            <a:avLst/>
          </a:prstGeom>
        </p:spPr>
        <p:txBody>
          <a:bodyPr vert="horz" wrap="square" lIns="0" tIns="12700" rIns="0" bIns="0" rtlCol="0">
            <a:spAutoFit/>
          </a:bodyPr>
          <a:lstStyle/>
          <a:p>
            <a:pPr>
              <a:spcBef>
                <a:spcPts val="100"/>
              </a:spcBef>
              <a:tabLst>
                <a:tab pos="1055370" algn="l"/>
              </a:tabLst>
            </a:pPr>
            <a:r>
              <a:rPr lang="zh-CN" altLang="en-US" sz="2000" dirty="0">
                <a:latin typeface="宋体"/>
                <a:cs typeface="宋体"/>
              </a:rPr>
              <a:t>需</a:t>
            </a:r>
            <a:r>
              <a:rPr lang="zh-CN" altLang="en-US" sz="2000" spc="-5" dirty="0">
                <a:latin typeface="宋体"/>
                <a:cs typeface="宋体"/>
              </a:rPr>
              <a:t> </a:t>
            </a:r>
            <a:r>
              <a:rPr lang="zh-CN" altLang="en-US" sz="2000" dirty="0">
                <a:latin typeface="宋体"/>
                <a:cs typeface="宋体"/>
              </a:rPr>
              <a:t>求</a:t>
            </a:r>
          </a:p>
          <a:p>
            <a:pPr>
              <a:lnSpc>
                <a:spcPct val="100000"/>
              </a:lnSpc>
              <a:spcBef>
                <a:spcPts val="100"/>
              </a:spcBef>
              <a:tabLst>
                <a:tab pos="1055370" algn="l"/>
              </a:tabLst>
            </a:pPr>
            <a:r>
              <a:rPr lang="zh-CN" altLang="en-US" sz="2000" dirty="0">
                <a:latin typeface="宋体"/>
                <a:cs typeface="宋体"/>
              </a:rPr>
              <a:t>确</a:t>
            </a:r>
            <a:r>
              <a:rPr lang="zh-CN" altLang="en-US" sz="2000" spc="-100" dirty="0">
                <a:latin typeface="宋体"/>
                <a:cs typeface="宋体"/>
              </a:rPr>
              <a:t> </a:t>
            </a:r>
            <a:r>
              <a:rPr lang="zh-CN" altLang="en-US" sz="2000" dirty="0">
                <a:latin typeface="宋体"/>
                <a:cs typeface="宋体"/>
              </a:rPr>
              <a:t>认</a:t>
            </a:r>
          </a:p>
          <a:p>
            <a:pPr>
              <a:lnSpc>
                <a:spcPct val="100000"/>
              </a:lnSpc>
              <a:spcBef>
                <a:spcPts val="100"/>
              </a:spcBef>
            </a:pPr>
            <a:r>
              <a:rPr sz="2000" dirty="0">
                <a:latin typeface="Arial Narrow"/>
                <a:cs typeface="Arial Narrow"/>
              </a:rPr>
              <a:t>(</a:t>
            </a:r>
            <a:r>
              <a:rPr sz="2000" spc="-5" dirty="0">
                <a:latin typeface="Arial Narrow"/>
                <a:cs typeface="Arial Narrow"/>
              </a:rPr>
              <a:t>4</a:t>
            </a:r>
            <a:r>
              <a:rPr sz="2000" dirty="0">
                <a:latin typeface="Arial Narrow"/>
                <a:cs typeface="Arial Narrow"/>
              </a:rPr>
              <a:t>)</a:t>
            </a:r>
          </a:p>
        </p:txBody>
      </p:sp>
      <p:sp>
        <p:nvSpPr>
          <p:cNvPr id="28" name="object 13">
            <a:extLst>
              <a:ext uri="{FF2B5EF4-FFF2-40B4-BE49-F238E27FC236}">
                <a16:creationId xmlns:a16="http://schemas.microsoft.com/office/drawing/2014/main" id="{50769EFB-9904-44BF-B387-9044E7FA7857}"/>
              </a:ext>
            </a:extLst>
          </p:cNvPr>
          <p:cNvSpPr/>
          <p:nvPr/>
        </p:nvSpPr>
        <p:spPr>
          <a:xfrm>
            <a:off x="3171493" y="2231647"/>
            <a:ext cx="820419" cy="1302415"/>
          </a:xfrm>
          <a:custGeom>
            <a:avLst/>
            <a:gdLst/>
            <a:ahLst/>
            <a:cxnLst/>
            <a:rect l="l" t="t" r="r" b="b"/>
            <a:pathLst>
              <a:path w="820420" h="1027429">
                <a:moveTo>
                  <a:pt x="0" y="1027176"/>
                </a:moveTo>
                <a:lnTo>
                  <a:pt x="819912" y="1027176"/>
                </a:lnTo>
                <a:lnTo>
                  <a:pt x="819912" y="0"/>
                </a:lnTo>
                <a:lnTo>
                  <a:pt x="0" y="0"/>
                </a:lnTo>
                <a:lnTo>
                  <a:pt x="0" y="1027176"/>
                </a:lnTo>
                <a:close/>
              </a:path>
            </a:pathLst>
          </a:custGeom>
          <a:ln w="9144">
            <a:solidFill>
              <a:srgbClr val="000000"/>
            </a:solidFill>
          </a:ln>
        </p:spPr>
        <p:txBody>
          <a:bodyPr wrap="square" lIns="0" tIns="0" rIns="0" bIns="0" rtlCol="0"/>
          <a:lstStyle/>
          <a:p>
            <a:endParaRPr/>
          </a:p>
        </p:txBody>
      </p:sp>
      <p:sp>
        <p:nvSpPr>
          <p:cNvPr id="29" name="object 14">
            <a:extLst>
              <a:ext uri="{FF2B5EF4-FFF2-40B4-BE49-F238E27FC236}">
                <a16:creationId xmlns:a16="http://schemas.microsoft.com/office/drawing/2014/main" id="{1BEFB111-E2F3-4409-BB0C-532CA02C22CC}"/>
              </a:ext>
            </a:extLst>
          </p:cNvPr>
          <p:cNvSpPr txBox="1"/>
          <p:nvPr/>
        </p:nvSpPr>
        <p:spPr>
          <a:xfrm>
            <a:off x="3282492" y="2212935"/>
            <a:ext cx="648335" cy="1330492"/>
          </a:xfrm>
          <a:prstGeom prst="rect">
            <a:avLst/>
          </a:prstGeom>
        </p:spPr>
        <p:txBody>
          <a:bodyPr vert="horz" wrap="square" lIns="0" tIns="98425" rIns="0" bIns="0" rtlCol="0">
            <a:spAutoFit/>
          </a:bodyPr>
          <a:lstStyle/>
          <a:p>
            <a:pPr marR="5080">
              <a:lnSpc>
                <a:spcPts val="2200"/>
              </a:lnSpc>
              <a:spcBef>
                <a:spcPts val="775"/>
              </a:spcBef>
            </a:pPr>
            <a:r>
              <a:rPr sz="2000" dirty="0">
                <a:latin typeface="宋体"/>
                <a:cs typeface="宋体"/>
              </a:rPr>
              <a:t>项</a:t>
            </a:r>
            <a:r>
              <a:rPr sz="2000" spc="-100" dirty="0">
                <a:latin typeface="宋体"/>
                <a:cs typeface="宋体"/>
              </a:rPr>
              <a:t> </a:t>
            </a:r>
            <a:r>
              <a:rPr sz="2000" dirty="0">
                <a:latin typeface="宋体"/>
                <a:cs typeface="宋体"/>
              </a:rPr>
              <a:t>目 计</a:t>
            </a:r>
            <a:r>
              <a:rPr sz="2000" spc="-100" dirty="0">
                <a:latin typeface="宋体"/>
                <a:cs typeface="宋体"/>
              </a:rPr>
              <a:t> </a:t>
            </a:r>
            <a:r>
              <a:rPr sz="2000" dirty="0">
                <a:latin typeface="宋体"/>
                <a:cs typeface="宋体"/>
              </a:rPr>
              <a:t>划</a:t>
            </a:r>
            <a:r>
              <a:rPr lang="zh-CN" altLang="en-US" sz="2000" dirty="0">
                <a:latin typeface="宋体"/>
                <a:cs typeface="宋体"/>
              </a:rPr>
              <a:t>评</a:t>
            </a:r>
            <a:r>
              <a:rPr lang="zh-CN" altLang="en-US" sz="2000" spc="-90" dirty="0">
                <a:latin typeface="宋体"/>
                <a:cs typeface="宋体"/>
              </a:rPr>
              <a:t> </a:t>
            </a:r>
            <a:r>
              <a:rPr lang="zh-CN" altLang="en-US" sz="2000" dirty="0">
                <a:latin typeface="宋体"/>
                <a:cs typeface="宋体"/>
              </a:rPr>
              <a:t>审</a:t>
            </a:r>
            <a:endParaRPr lang="en-US" altLang="zh-CN" sz="2000" dirty="0">
              <a:latin typeface="宋体"/>
              <a:cs typeface="宋体"/>
            </a:endParaRPr>
          </a:p>
          <a:p>
            <a:pPr marR="5080">
              <a:lnSpc>
                <a:spcPts val="2200"/>
              </a:lnSpc>
              <a:spcBef>
                <a:spcPts val="775"/>
              </a:spcBef>
            </a:pPr>
            <a:r>
              <a:rPr lang="en-US" altLang="zh-CN" sz="2000" dirty="0">
                <a:latin typeface="Arial Narrow"/>
                <a:cs typeface="Arial Narrow"/>
              </a:rPr>
              <a:t>(</a:t>
            </a:r>
            <a:r>
              <a:rPr lang="en-US" altLang="zh-CN" sz="2000" spc="-5" dirty="0">
                <a:latin typeface="Arial Narrow"/>
                <a:cs typeface="Arial Narrow"/>
              </a:rPr>
              <a:t>5</a:t>
            </a:r>
            <a:r>
              <a:rPr lang="en-US" altLang="zh-CN" sz="2000" dirty="0">
                <a:latin typeface="Arial Narrow"/>
                <a:cs typeface="Arial Narrow"/>
              </a:rPr>
              <a:t>)</a:t>
            </a:r>
          </a:p>
        </p:txBody>
      </p:sp>
      <p:sp>
        <p:nvSpPr>
          <p:cNvPr id="32" name="object 17">
            <a:extLst>
              <a:ext uri="{FF2B5EF4-FFF2-40B4-BE49-F238E27FC236}">
                <a16:creationId xmlns:a16="http://schemas.microsoft.com/office/drawing/2014/main" id="{5D1D4806-794A-4429-8CEB-6E94B23FD5EC}"/>
              </a:ext>
            </a:extLst>
          </p:cNvPr>
          <p:cNvSpPr txBox="1"/>
          <p:nvPr/>
        </p:nvSpPr>
        <p:spPr>
          <a:xfrm>
            <a:off x="4166919" y="1094231"/>
            <a:ext cx="818515" cy="984885"/>
          </a:xfrm>
          <a:prstGeom prst="rect">
            <a:avLst/>
          </a:prstGeom>
          <a:ln w="9144">
            <a:solidFill>
              <a:srgbClr val="000000"/>
            </a:solidFill>
          </a:ln>
        </p:spPr>
        <p:txBody>
          <a:bodyPr vert="horz" wrap="square" lIns="0" tIns="0" rIns="0" bIns="0" rtlCol="0">
            <a:spAutoFit/>
          </a:bodyPr>
          <a:lstStyle/>
          <a:p>
            <a:pPr marL="92075"/>
            <a:r>
              <a:rPr sz="2000" dirty="0">
                <a:latin typeface="宋体"/>
                <a:cs typeface="宋体"/>
              </a:rPr>
              <a:t>总</a:t>
            </a:r>
            <a:r>
              <a:rPr sz="2000" spc="-60" dirty="0">
                <a:latin typeface="宋体"/>
                <a:cs typeface="宋体"/>
              </a:rPr>
              <a:t> </a:t>
            </a:r>
            <a:r>
              <a:rPr sz="2000" dirty="0">
                <a:latin typeface="宋体"/>
                <a:cs typeface="宋体"/>
              </a:rPr>
              <a:t>体</a:t>
            </a:r>
          </a:p>
          <a:p>
            <a:pPr marL="92075"/>
            <a:r>
              <a:rPr sz="2000" dirty="0">
                <a:latin typeface="宋体"/>
                <a:cs typeface="宋体"/>
              </a:rPr>
              <a:t>设计</a:t>
            </a:r>
          </a:p>
          <a:p>
            <a:pPr marL="92075"/>
            <a:r>
              <a:rPr sz="2400" spc="-5" dirty="0">
                <a:latin typeface="Arial Narrow"/>
                <a:cs typeface="Arial Narrow"/>
              </a:rPr>
              <a:t>(6)</a:t>
            </a:r>
            <a:endParaRPr sz="2400" dirty="0">
              <a:latin typeface="Arial Narrow"/>
              <a:cs typeface="Arial Narrow"/>
            </a:endParaRPr>
          </a:p>
        </p:txBody>
      </p:sp>
      <p:sp>
        <p:nvSpPr>
          <p:cNvPr id="33" name="object 18">
            <a:extLst>
              <a:ext uri="{FF2B5EF4-FFF2-40B4-BE49-F238E27FC236}">
                <a16:creationId xmlns:a16="http://schemas.microsoft.com/office/drawing/2014/main" id="{5E3863B0-4A1D-4569-97CC-DE17EF47530C}"/>
              </a:ext>
            </a:extLst>
          </p:cNvPr>
          <p:cNvSpPr txBox="1"/>
          <p:nvPr/>
        </p:nvSpPr>
        <p:spPr>
          <a:xfrm>
            <a:off x="4178856" y="3627437"/>
            <a:ext cx="817244" cy="984885"/>
          </a:xfrm>
          <a:prstGeom prst="rect">
            <a:avLst/>
          </a:prstGeom>
          <a:ln w="9144">
            <a:solidFill>
              <a:srgbClr val="000000"/>
            </a:solidFill>
          </a:ln>
        </p:spPr>
        <p:txBody>
          <a:bodyPr vert="horz" wrap="square" lIns="0" tIns="0" rIns="0" bIns="0" rtlCol="0">
            <a:spAutoFit/>
          </a:bodyPr>
          <a:lstStyle/>
          <a:p>
            <a:pPr marL="90805"/>
            <a:r>
              <a:rPr sz="2000" dirty="0">
                <a:latin typeface="宋体"/>
                <a:cs typeface="宋体"/>
              </a:rPr>
              <a:t>详</a:t>
            </a:r>
            <a:r>
              <a:rPr sz="2000" spc="-75" dirty="0">
                <a:latin typeface="宋体"/>
                <a:cs typeface="宋体"/>
              </a:rPr>
              <a:t> </a:t>
            </a:r>
            <a:r>
              <a:rPr sz="2000" dirty="0">
                <a:latin typeface="宋体"/>
                <a:cs typeface="宋体"/>
              </a:rPr>
              <a:t>细</a:t>
            </a:r>
          </a:p>
          <a:p>
            <a:pPr marL="90805"/>
            <a:r>
              <a:rPr sz="2000" dirty="0">
                <a:latin typeface="宋体"/>
                <a:cs typeface="宋体"/>
              </a:rPr>
              <a:t>设计</a:t>
            </a:r>
          </a:p>
          <a:p>
            <a:pPr marL="90805"/>
            <a:r>
              <a:rPr sz="2400" spc="-5" dirty="0">
                <a:latin typeface="Arial Narrow"/>
                <a:cs typeface="Arial Narrow"/>
              </a:rPr>
              <a:t>(7)</a:t>
            </a:r>
            <a:endParaRPr sz="2400" dirty="0">
              <a:latin typeface="Arial Narrow"/>
              <a:cs typeface="Arial Narrow"/>
            </a:endParaRPr>
          </a:p>
        </p:txBody>
      </p:sp>
      <p:sp>
        <p:nvSpPr>
          <p:cNvPr id="34" name="object 19">
            <a:extLst>
              <a:ext uri="{FF2B5EF4-FFF2-40B4-BE49-F238E27FC236}">
                <a16:creationId xmlns:a16="http://schemas.microsoft.com/office/drawing/2014/main" id="{308B3F55-B730-4228-8A38-27BAB4DAC72B}"/>
              </a:ext>
            </a:extLst>
          </p:cNvPr>
          <p:cNvSpPr/>
          <p:nvPr/>
        </p:nvSpPr>
        <p:spPr>
          <a:xfrm>
            <a:off x="7199425" y="2345752"/>
            <a:ext cx="818515" cy="1027430"/>
          </a:xfrm>
          <a:custGeom>
            <a:avLst/>
            <a:gdLst/>
            <a:ahLst/>
            <a:cxnLst/>
            <a:rect l="l" t="t" r="r" b="b"/>
            <a:pathLst>
              <a:path w="818515" h="1027429">
                <a:moveTo>
                  <a:pt x="0" y="1027176"/>
                </a:moveTo>
                <a:lnTo>
                  <a:pt x="818387" y="1027176"/>
                </a:lnTo>
                <a:lnTo>
                  <a:pt x="818387" y="0"/>
                </a:lnTo>
                <a:lnTo>
                  <a:pt x="0" y="0"/>
                </a:lnTo>
                <a:lnTo>
                  <a:pt x="0" y="1027176"/>
                </a:lnTo>
                <a:close/>
              </a:path>
            </a:pathLst>
          </a:custGeom>
          <a:ln w="9143">
            <a:solidFill>
              <a:srgbClr val="000000"/>
            </a:solidFill>
          </a:ln>
        </p:spPr>
        <p:txBody>
          <a:bodyPr wrap="square" lIns="0" tIns="0" rIns="0" bIns="0" rtlCol="0"/>
          <a:lstStyle/>
          <a:p>
            <a:endParaRPr/>
          </a:p>
        </p:txBody>
      </p:sp>
      <p:sp>
        <p:nvSpPr>
          <p:cNvPr id="38" name="object 23">
            <a:extLst>
              <a:ext uri="{FF2B5EF4-FFF2-40B4-BE49-F238E27FC236}">
                <a16:creationId xmlns:a16="http://schemas.microsoft.com/office/drawing/2014/main" id="{7E6F5EEC-EA0C-4B48-A3B9-28FF643C64B3}"/>
              </a:ext>
            </a:extLst>
          </p:cNvPr>
          <p:cNvSpPr txBox="1"/>
          <p:nvPr/>
        </p:nvSpPr>
        <p:spPr>
          <a:xfrm>
            <a:off x="6187488" y="2342705"/>
            <a:ext cx="818515" cy="984885"/>
          </a:xfrm>
          <a:prstGeom prst="rect">
            <a:avLst/>
          </a:prstGeom>
          <a:ln w="9144">
            <a:solidFill>
              <a:srgbClr val="000000"/>
            </a:solidFill>
          </a:ln>
        </p:spPr>
        <p:txBody>
          <a:bodyPr vert="horz" wrap="square" lIns="0" tIns="0" rIns="0" bIns="0" rtlCol="0">
            <a:spAutoFit/>
          </a:bodyPr>
          <a:lstStyle/>
          <a:p>
            <a:pPr marL="92075"/>
            <a:r>
              <a:rPr lang="zh-CN" altLang="en-US" sz="2000" dirty="0">
                <a:latin typeface="宋体"/>
                <a:cs typeface="宋体"/>
              </a:rPr>
              <a:t>单元</a:t>
            </a:r>
            <a:r>
              <a:rPr sz="2000" dirty="0" err="1">
                <a:latin typeface="宋体"/>
                <a:cs typeface="宋体"/>
              </a:rPr>
              <a:t>测试</a:t>
            </a:r>
            <a:endParaRPr sz="2000" dirty="0">
              <a:latin typeface="宋体"/>
              <a:cs typeface="宋体"/>
            </a:endParaRPr>
          </a:p>
          <a:p>
            <a:pPr marL="92075"/>
            <a:r>
              <a:rPr sz="2400" spc="-5" dirty="0">
                <a:latin typeface="Arial Narrow"/>
                <a:cs typeface="Arial Narrow"/>
              </a:rPr>
              <a:t>(9)</a:t>
            </a:r>
            <a:endParaRPr sz="2400" dirty="0">
              <a:latin typeface="Arial Narrow"/>
              <a:cs typeface="Arial Narrow"/>
            </a:endParaRPr>
          </a:p>
        </p:txBody>
      </p:sp>
      <p:sp>
        <p:nvSpPr>
          <p:cNvPr id="39" name="object 24">
            <a:extLst>
              <a:ext uri="{FF2B5EF4-FFF2-40B4-BE49-F238E27FC236}">
                <a16:creationId xmlns:a16="http://schemas.microsoft.com/office/drawing/2014/main" id="{CF01B622-C0C8-494F-B7F9-520132894B44}"/>
              </a:ext>
            </a:extLst>
          </p:cNvPr>
          <p:cNvSpPr txBox="1"/>
          <p:nvPr/>
        </p:nvSpPr>
        <p:spPr>
          <a:xfrm>
            <a:off x="5153238" y="2456261"/>
            <a:ext cx="818515" cy="738664"/>
          </a:xfrm>
          <a:prstGeom prst="rect">
            <a:avLst/>
          </a:prstGeom>
          <a:ln w="9144">
            <a:solidFill>
              <a:srgbClr val="000000"/>
            </a:solidFill>
          </a:ln>
        </p:spPr>
        <p:txBody>
          <a:bodyPr vert="horz" wrap="square" lIns="0" tIns="0" rIns="0" bIns="0" rtlCol="0">
            <a:spAutoFit/>
          </a:bodyPr>
          <a:lstStyle/>
          <a:p>
            <a:pPr marL="91440"/>
            <a:r>
              <a:rPr sz="2400" spc="200" dirty="0" err="1">
                <a:latin typeface="宋体"/>
                <a:cs typeface="宋体"/>
              </a:rPr>
              <a:t>编码</a:t>
            </a:r>
            <a:endParaRPr sz="2400" dirty="0">
              <a:latin typeface="宋体"/>
              <a:cs typeface="宋体"/>
            </a:endParaRPr>
          </a:p>
          <a:p>
            <a:pPr marL="91440"/>
            <a:r>
              <a:rPr sz="2400" spc="-5" dirty="0">
                <a:latin typeface="Arial Narrow"/>
                <a:cs typeface="Arial Narrow"/>
              </a:rPr>
              <a:t>(8)</a:t>
            </a:r>
            <a:endParaRPr sz="2400" dirty="0">
              <a:latin typeface="Arial Narrow"/>
              <a:cs typeface="Arial Narrow"/>
            </a:endParaRPr>
          </a:p>
        </p:txBody>
      </p:sp>
      <p:sp>
        <p:nvSpPr>
          <p:cNvPr id="40" name="object 25">
            <a:extLst>
              <a:ext uri="{FF2B5EF4-FFF2-40B4-BE49-F238E27FC236}">
                <a16:creationId xmlns:a16="http://schemas.microsoft.com/office/drawing/2014/main" id="{43F93CB6-EF40-47D2-B9E7-77AB23342999}"/>
              </a:ext>
            </a:extLst>
          </p:cNvPr>
          <p:cNvSpPr txBox="1"/>
          <p:nvPr/>
        </p:nvSpPr>
        <p:spPr>
          <a:xfrm>
            <a:off x="8211360" y="2342705"/>
            <a:ext cx="681119" cy="1026115"/>
          </a:xfrm>
          <a:prstGeom prst="rect">
            <a:avLst/>
          </a:prstGeom>
          <a:ln w="9144">
            <a:solidFill>
              <a:srgbClr val="000000"/>
            </a:solidFill>
          </a:ln>
        </p:spPr>
        <p:txBody>
          <a:bodyPr vert="horz" wrap="square" lIns="0" tIns="60325" rIns="0" bIns="0" rtlCol="0">
            <a:spAutoFit/>
          </a:bodyPr>
          <a:lstStyle/>
          <a:p>
            <a:pPr marL="92075" marR="114300" algn="just">
              <a:lnSpc>
                <a:spcPct val="97600"/>
              </a:lnSpc>
              <a:spcBef>
                <a:spcPts val="475"/>
              </a:spcBef>
            </a:pPr>
            <a:r>
              <a:rPr sz="2000" dirty="0">
                <a:latin typeface="宋体"/>
                <a:cs typeface="宋体"/>
              </a:rPr>
              <a:t>结 束 </a:t>
            </a:r>
            <a:r>
              <a:rPr sz="2400" spc="-10" dirty="0">
                <a:latin typeface="Arial Narrow"/>
                <a:cs typeface="Arial Narrow"/>
              </a:rPr>
              <a:t>(</a:t>
            </a:r>
            <a:r>
              <a:rPr sz="2400" spc="-100" dirty="0">
                <a:latin typeface="Arial Narrow"/>
                <a:cs typeface="Arial Narrow"/>
              </a:rPr>
              <a:t>1</a:t>
            </a:r>
            <a:r>
              <a:rPr sz="2400" spc="-5" dirty="0">
                <a:latin typeface="Arial Narrow"/>
                <a:cs typeface="Arial Narrow"/>
              </a:rPr>
              <a:t>1)</a:t>
            </a:r>
            <a:endParaRPr dirty="0">
              <a:latin typeface="Arial Narrow"/>
              <a:cs typeface="Arial Narrow"/>
            </a:endParaRPr>
          </a:p>
        </p:txBody>
      </p:sp>
      <p:sp>
        <p:nvSpPr>
          <p:cNvPr id="41" name="object 26">
            <a:extLst>
              <a:ext uri="{FF2B5EF4-FFF2-40B4-BE49-F238E27FC236}">
                <a16:creationId xmlns:a16="http://schemas.microsoft.com/office/drawing/2014/main" id="{0FCA71D3-116C-4DF3-AE71-2FB0B6551C23}"/>
              </a:ext>
            </a:extLst>
          </p:cNvPr>
          <p:cNvSpPr/>
          <p:nvPr/>
        </p:nvSpPr>
        <p:spPr>
          <a:xfrm>
            <a:off x="874063" y="1743773"/>
            <a:ext cx="241935" cy="1235075"/>
          </a:xfrm>
          <a:custGeom>
            <a:avLst/>
            <a:gdLst/>
            <a:ahLst/>
            <a:cxnLst/>
            <a:rect l="l" t="t" r="r" b="b"/>
            <a:pathLst>
              <a:path w="241934" h="1235075">
                <a:moveTo>
                  <a:pt x="106349" y="1205864"/>
                </a:moveTo>
                <a:lnTo>
                  <a:pt x="0" y="1205864"/>
                </a:lnTo>
                <a:lnTo>
                  <a:pt x="0" y="1234820"/>
                </a:lnTo>
                <a:lnTo>
                  <a:pt x="135305" y="1234820"/>
                </a:lnTo>
                <a:lnTo>
                  <a:pt x="135305" y="1220342"/>
                </a:lnTo>
                <a:lnTo>
                  <a:pt x="106349" y="1220342"/>
                </a:lnTo>
                <a:lnTo>
                  <a:pt x="106349" y="1205864"/>
                </a:lnTo>
                <a:close/>
              </a:path>
              <a:path w="241934" h="1235075">
                <a:moveTo>
                  <a:pt x="154800" y="28955"/>
                </a:moveTo>
                <a:lnTo>
                  <a:pt x="106349" y="28955"/>
                </a:lnTo>
                <a:lnTo>
                  <a:pt x="106349" y="1220342"/>
                </a:lnTo>
                <a:lnTo>
                  <a:pt x="120827" y="1205864"/>
                </a:lnTo>
                <a:lnTo>
                  <a:pt x="135305" y="1205864"/>
                </a:lnTo>
                <a:lnTo>
                  <a:pt x="135305" y="57912"/>
                </a:lnTo>
                <a:lnTo>
                  <a:pt x="120827" y="57912"/>
                </a:lnTo>
                <a:lnTo>
                  <a:pt x="135305" y="43433"/>
                </a:lnTo>
                <a:lnTo>
                  <a:pt x="154800" y="43433"/>
                </a:lnTo>
                <a:lnTo>
                  <a:pt x="154800" y="28955"/>
                </a:lnTo>
                <a:close/>
              </a:path>
              <a:path w="241934" h="1235075">
                <a:moveTo>
                  <a:pt x="135305" y="1205864"/>
                </a:moveTo>
                <a:lnTo>
                  <a:pt x="120827" y="1205864"/>
                </a:lnTo>
                <a:lnTo>
                  <a:pt x="106349" y="1220342"/>
                </a:lnTo>
                <a:lnTo>
                  <a:pt x="135305" y="1220342"/>
                </a:lnTo>
                <a:lnTo>
                  <a:pt x="135305" y="1205864"/>
                </a:lnTo>
                <a:close/>
              </a:path>
              <a:path w="241934" h="1235075">
                <a:moveTo>
                  <a:pt x="154800" y="0"/>
                </a:moveTo>
                <a:lnTo>
                  <a:pt x="154800" y="86867"/>
                </a:lnTo>
                <a:lnTo>
                  <a:pt x="212712" y="57912"/>
                </a:lnTo>
                <a:lnTo>
                  <a:pt x="169278" y="57912"/>
                </a:lnTo>
                <a:lnTo>
                  <a:pt x="169278" y="28955"/>
                </a:lnTo>
                <a:lnTo>
                  <a:pt x="212712" y="28955"/>
                </a:lnTo>
                <a:lnTo>
                  <a:pt x="154800" y="0"/>
                </a:lnTo>
                <a:close/>
              </a:path>
              <a:path w="241934" h="1235075">
                <a:moveTo>
                  <a:pt x="135305" y="43433"/>
                </a:moveTo>
                <a:lnTo>
                  <a:pt x="120827" y="57912"/>
                </a:lnTo>
                <a:lnTo>
                  <a:pt x="135305" y="57912"/>
                </a:lnTo>
                <a:lnTo>
                  <a:pt x="135305" y="43433"/>
                </a:lnTo>
                <a:close/>
              </a:path>
              <a:path w="241934" h="1235075">
                <a:moveTo>
                  <a:pt x="154800" y="43433"/>
                </a:moveTo>
                <a:lnTo>
                  <a:pt x="135305" y="43433"/>
                </a:lnTo>
                <a:lnTo>
                  <a:pt x="135305" y="57912"/>
                </a:lnTo>
                <a:lnTo>
                  <a:pt x="154800" y="57912"/>
                </a:lnTo>
                <a:lnTo>
                  <a:pt x="154800" y="43433"/>
                </a:lnTo>
                <a:close/>
              </a:path>
              <a:path w="241934" h="1235075">
                <a:moveTo>
                  <a:pt x="212712" y="28955"/>
                </a:moveTo>
                <a:lnTo>
                  <a:pt x="169278" y="28955"/>
                </a:lnTo>
                <a:lnTo>
                  <a:pt x="169278" y="57912"/>
                </a:lnTo>
                <a:lnTo>
                  <a:pt x="212712" y="57912"/>
                </a:lnTo>
                <a:lnTo>
                  <a:pt x="241668" y="43433"/>
                </a:lnTo>
                <a:lnTo>
                  <a:pt x="212712" y="28955"/>
                </a:lnTo>
                <a:close/>
              </a:path>
            </a:pathLst>
          </a:custGeom>
          <a:solidFill>
            <a:srgbClr val="000000"/>
          </a:solidFill>
        </p:spPr>
        <p:txBody>
          <a:bodyPr wrap="square" lIns="0" tIns="0" rIns="0" bIns="0" rtlCol="0"/>
          <a:lstStyle/>
          <a:p>
            <a:endParaRPr/>
          </a:p>
        </p:txBody>
      </p:sp>
      <p:sp>
        <p:nvSpPr>
          <p:cNvPr id="42" name="object 27">
            <a:extLst>
              <a:ext uri="{FF2B5EF4-FFF2-40B4-BE49-F238E27FC236}">
                <a16:creationId xmlns:a16="http://schemas.microsoft.com/office/drawing/2014/main" id="{BDBA5836-EB3E-4FB9-8ED1-23AE92DBEEEB}"/>
              </a:ext>
            </a:extLst>
          </p:cNvPr>
          <p:cNvSpPr/>
          <p:nvPr/>
        </p:nvSpPr>
        <p:spPr>
          <a:xfrm>
            <a:off x="1933242" y="1772729"/>
            <a:ext cx="1239520" cy="1146175"/>
          </a:xfrm>
          <a:custGeom>
            <a:avLst/>
            <a:gdLst/>
            <a:ahLst/>
            <a:cxnLst/>
            <a:rect l="l" t="t" r="r" b="b"/>
            <a:pathLst>
              <a:path w="1239520" h="1146175">
                <a:moveTo>
                  <a:pt x="1152652" y="1058926"/>
                </a:moveTo>
                <a:lnTo>
                  <a:pt x="1152652" y="1145794"/>
                </a:lnTo>
                <a:lnTo>
                  <a:pt x="1210564" y="1116838"/>
                </a:lnTo>
                <a:lnTo>
                  <a:pt x="1167130" y="1116838"/>
                </a:lnTo>
                <a:lnTo>
                  <a:pt x="1167130" y="1087882"/>
                </a:lnTo>
                <a:lnTo>
                  <a:pt x="1210563" y="1087882"/>
                </a:lnTo>
                <a:lnTo>
                  <a:pt x="1152652" y="1058926"/>
                </a:lnTo>
                <a:close/>
              </a:path>
              <a:path w="1239520" h="1146175">
                <a:moveTo>
                  <a:pt x="605282" y="14477"/>
                </a:moveTo>
                <a:lnTo>
                  <a:pt x="605282" y="1116838"/>
                </a:lnTo>
                <a:lnTo>
                  <a:pt x="1152652" y="1116838"/>
                </a:lnTo>
                <a:lnTo>
                  <a:pt x="1152652" y="1102360"/>
                </a:lnTo>
                <a:lnTo>
                  <a:pt x="634238" y="1102360"/>
                </a:lnTo>
                <a:lnTo>
                  <a:pt x="619760" y="1087882"/>
                </a:lnTo>
                <a:lnTo>
                  <a:pt x="634238" y="1087882"/>
                </a:lnTo>
                <a:lnTo>
                  <a:pt x="634238" y="28956"/>
                </a:lnTo>
                <a:lnTo>
                  <a:pt x="619760" y="28956"/>
                </a:lnTo>
                <a:lnTo>
                  <a:pt x="605282" y="14477"/>
                </a:lnTo>
                <a:close/>
              </a:path>
              <a:path w="1239520" h="1146175">
                <a:moveTo>
                  <a:pt x="1210563" y="1087882"/>
                </a:moveTo>
                <a:lnTo>
                  <a:pt x="1167130" y="1087882"/>
                </a:lnTo>
                <a:lnTo>
                  <a:pt x="1167130" y="1116838"/>
                </a:lnTo>
                <a:lnTo>
                  <a:pt x="1210564" y="1116838"/>
                </a:lnTo>
                <a:lnTo>
                  <a:pt x="1239520" y="1102360"/>
                </a:lnTo>
                <a:lnTo>
                  <a:pt x="1210563" y="1087882"/>
                </a:lnTo>
                <a:close/>
              </a:path>
              <a:path w="1239520" h="1146175">
                <a:moveTo>
                  <a:pt x="634238" y="1087882"/>
                </a:moveTo>
                <a:lnTo>
                  <a:pt x="619760" y="1087882"/>
                </a:lnTo>
                <a:lnTo>
                  <a:pt x="634238" y="1102360"/>
                </a:lnTo>
                <a:lnTo>
                  <a:pt x="634238" y="1087882"/>
                </a:lnTo>
                <a:close/>
              </a:path>
              <a:path w="1239520" h="1146175">
                <a:moveTo>
                  <a:pt x="1152652" y="1087882"/>
                </a:moveTo>
                <a:lnTo>
                  <a:pt x="634238" y="1087882"/>
                </a:lnTo>
                <a:lnTo>
                  <a:pt x="634238" y="1102360"/>
                </a:lnTo>
                <a:lnTo>
                  <a:pt x="1152652" y="1102360"/>
                </a:lnTo>
                <a:lnTo>
                  <a:pt x="1152652" y="1087882"/>
                </a:lnTo>
                <a:close/>
              </a:path>
              <a:path w="1239520" h="1146175">
                <a:moveTo>
                  <a:pt x="634238" y="0"/>
                </a:moveTo>
                <a:lnTo>
                  <a:pt x="0" y="0"/>
                </a:lnTo>
                <a:lnTo>
                  <a:pt x="0" y="28956"/>
                </a:lnTo>
                <a:lnTo>
                  <a:pt x="605282" y="28956"/>
                </a:lnTo>
                <a:lnTo>
                  <a:pt x="605282" y="14477"/>
                </a:lnTo>
                <a:lnTo>
                  <a:pt x="634238" y="14477"/>
                </a:lnTo>
                <a:lnTo>
                  <a:pt x="634238" y="0"/>
                </a:lnTo>
                <a:close/>
              </a:path>
              <a:path w="1239520" h="1146175">
                <a:moveTo>
                  <a:pt x="634238" y="14477"/>
                </a:moveTo>
                <a:lnTo>
                  <a:pt x="605282" y="14477"/>
                </a:lnTo>
                <a:lnTo>
                  <a:pt x="619760" y="28956"/>
                </a:lnTo>
                <a:lnTo>
                  <a:pt x="634238" y="28956"/>
                </a:lnTo>
                <a:lnTo>
                  <a:pt x="634238" y="14477"/>
                </a:lnTo>
                <a:close/>
              </a:path>
            </a:pathLst>
          </a:custGeom>
          <a:solidFill>
            <a:srgbClr val="000000"/>
          </a:solidFill>
        </p:spPr>
        <p:txBody>
          <a:bodyPr wrap="square" lIns="0" tIns="0" rIns="0" bIns="0" rtlCol="0"/>
          <a:lstStyle/>
          <a:p>
            <a:endParaRPr/>
          </a:p>
        </p:txBody>
      </p:sp>
      <p:sp>
        <p:nvSpPr>
          <p:cNvPr id="43" name="object 28">
            <a:extLst>
              <a:ext uri="{FF2B5EF4-FFF2-40B4-BE49-F238E27FC236}">
                <a16:creationId xmlns:a16="http://schemas.microsoft.com/office/drawing/2014/main" id="{59B949AA-EFF7-4C5D-ACD8-9154D9C042AB}"/>
              </a:ext>
            </a:extLst>
          </p:cNvPr>
          <p:cNvSpPr/>
          <p:nvPr/>
        </p:nvSpPr>
        <p:spPr>
          <a:xfrm>
            <a:off x="873300" y="2956623"/>
            <a:ext cx="230504" cy="1177290"/>
          </a:xfrm>
          <a:custGeom>
            <a:avLst/>
            <a:gdLst/>
            <a:ahLst/>
            <a:cxnLst/>
            <a:rect l="l" t="t" r="r" b="b"/>
            <a:pathLst>
              <a:path w="230505" h="1177289">
                <a:moveTo>
                  <a:pt x="153949" y="1100709"/>
                </a:moveTo>
                <a:lnTo>
                  <a:pt x="153949" y="1176909"/>
                </a:lnTo>
                <a:lnTo>
                  <a:pt x="217449" y="1145159"/>
                </a:lnTo>
                <a:lnTo>
                  <a:pt x="166649" y="1145159"/>
                </a:lnTo>
                <a:lnTo>
                  <a:pt x="166649" y="1132459"/>
                </a:lnTo>
                <a:lnTo>
                  <a:pt x="217449" y="1132459"/>
                </a:lnTo>
                <a:lnTo>
                  <a:pt x="153949" y="1100709"/>
                </a:lnTo>
                <a:close/>
              </a:path>
              <a:path w="230505" h="1177289">
                <a:moveTo>
                  <a:pt x="108191" y="6350"/>
                </a:moveTo>
                <a:lnTo>
                  <a:pt x="108191" y="1145159"/>
                </a:lnTo>
                <a:lnTo>
                  <a:pt x="153949" y="1145159"/>
                </a:lnTo>
                <a:lnTo>
                  <a:pt x="153949" y="1138809"/>
                </a:lnTo>
                <a:lnTo>
                  <a:pt x="120891" y="1138809"/>
                </a:lnTo>
                <a:lnTo>
                  <a:pt x="114541" y="1132459"/>
                </a:lnTo>
                <a:lnTo>
                  <a:pt x="120891" y="1132459"/>
                </a:lnTo>
                <a:lnTo>
                  <a:pt x="120891" y="12700"/>
                </a:lnTo>
                <a:lnTo>
                  <a:pt x="114541" y="12700"/>
                </a:lnTo>
                <a:lnTo>
                  <a:pt x="108191" y="6350"/>
                </a:lnTo>
                <a:close/>
              </a:path>
              <a:path w="230505" h="1177289">
                <a:moveTo>
                  <a:pt x="217449" y="1132459"/>
                </a:moveTo>
                <a:lnTo>
                  <a:pt x="166649" y="1132459"/>
                </a:lnTo>
                <a:lnTo>
                  <a:pt x="166649" y="1145159"/>
                </a:lnTo>
                <a:lnTo>
                  <a:pt x="217449" y="1145159"/>
                </a:lnTo>
                <a:lnTo>
                  <a:pt x="230149" y="1138809"/>
                </a:lnTo>
                <a:lnTo>
                  <a:pt x="217449" y="1132459"/>
                </a:lnTo>
                <a:close/>
              </a:path>
              <a:path w="230505" h="1177289">
                <a:moveTo>
                  <a:pt x="120891" y="1132459"/>
                </a:moveTo>
                <a:lnTo>
                  <a:pt x="114541" y="1132459"/>
                </a:lnTo>
                <a:lnTo>
                  <a:pt x="120891" y="1138809"/>
                </a:lnTo>
                <a:lnTo>
                  <a:pt x="120891" y="1132459"/>
                </a:lnTo>
                <a:close/>
              </a:path>
              <a:path w="230505" h="1177289">
                <a:moveTo>
                  <a:pt x="153949" y="1132459"/>
                </a:moveTo>
                <a:lnTo>
                  <a:pt x="120891" y="1132459"/>
                </a:lnTo>
                <a:lnTo>
                  <a:pt x="120891" y="1138809"/>
                </a:lnTo>
                <a:lnTo>
                  <a:pt x="153949" y="1138809"/>
                </a:lnTo>
                <a:lnTo>
                  <a:pt x="153949" y="1132459"/>
                </a:lnTo>
                <a:close/>
              </a:path>
              <a:path w="230505" h="1177289">
                <a:moveTo>
                  <a:pt x="120891" y="0"/>
                </a:moveTo>
                <a:lnTo>
                  <a:pt x="0" y="0"/>
                </a:lnTo>
                <a:lnTo>
                  <a:pt x="0" y="12700"/>
                </a:lnTo>
                <a:lnTo>
                  <a:pt x="108191" y="12700"/>
                </a:lnTo>
                <a:lnTo>
                  <a:pt x="108191" y="6350"/>
                </a:lnTo>
                <a:lnTo>
                  <a:pt x="120891" y="6350"/>
                </a:lnTo>
                <a:lnTo>
                  <a:pt x="120891" y="0"/>
                </a:lnTo>
                <a:close/>
              </a:path>
              <a:path w="230505" h="1177289">
                <a:moveTo>
                  <a:pt x="120891" y="6350"/>
                </a:moveTo>
                <a:lnTo>
                  <a:pt x="108191" y="6350"/>
                </a:lnTo>
                <a:lnTo>
                  <a:pt x="114541" y="12700"/>
                </a:lnTo>
                <a:lnTo>
                  <a:pt x="120891" y="12700"/>
                </a:lnTo>
                <a:lnTo>
                  <a:pt x="120891" y="6350"/>
                </a:lnTo>
                <a:close/>
              </a:path>
            </a:pathLst>
          </a:custGeom>
          <a:solidFill>
            <a:srgbClr val="000000"/>
          </a:solidFill>
        </p:spPr>
        <p:txBody>
          <a:bodyPr wrap="square" lIns="0" tIns="0" rIns="0" bIns="0" rtlCol="0"/>
          <a:lstStyle/>
          <a:p>
            <a:endParaRPr/>
          </a:p>
        </p:txBody>
      </p:sp>
      <p:sp>
        <p:nvSpPr>
          <p:cNvPr id="44" name="object 29">
            <a:extLst>
              <a:ext uri="{FF2B5EF4-FFF2-40B4-BE49-F238E27FC236}">
                <a16:creationId xmlns:a16="http://schemas.microsoft.com/office/drawing/2014/main" id="{06CF1410-48E4-4C45-B75E-A6C76E413BA8}"/>
              </a:ext>
            </a:extLst>
          </p:cNvPr>
          <p:cNvSpPr/>
          <p:nvPr/>
        </p:nvSpPr>
        <p:spPr>
          <a:xfrm>
            <a:off x="1923210" y="4059363"/>
            <a:ext cx="236855" cy="76200"/>
          </a:xfrm>
          <a:prstGeom prst="rect">
            <a:avLst/>
          </a:prstGeom>
          <a:blipFill>
            <a:blip r:embed="rId2" cstate="print"/>
            <a:stretch>
              <a:fillRect/>
            </a:stretch>
          </a:blipFill>
        </p:spPr>
        <p:txBody>
          <a:bodyPr wrap="square" lIns="0" tIns="0" rIns="0" bIns="0" rtlCol="0"/>
          <a:lstStyle/>
          <a:p>
            <a:endParaRPr/>
          </a:p>
        </p:txBody>
      </p:sp>
      <p:sp>
        <p:nvSpPr>
          <p:cNvPr id="45" name="object 30">
            <a:extLst>
              <a:ext uri="{FF2B5EF4-FFF2-40B4-BE49-F238E27FC236}">
                <a16:creationId xmlns:a16="http://schemas.microsoft.com/office/drawing/2014/main" id="{25379FFA-4DE2-455B-9D00-45343FA7656C}"/>
              </a:ext>
            </a:extLst>
          </p:cNvPr>
          <p:cNvSpPr/>
          <p:nvPr/>
        </p:nvSpPr>
        <p:spPr>
          <a:xfrm>
            <a:off x="2976420" y="2836481"/>
            <a:ext cx="195580" cy="1269365"/>
          </a:xfrm>
          <a:custGeom>
            <a:avLst/>
            <a:gdLst/>
            <a:ahLst/>
            <a:cxnLst/>
            <a:rect l="l" t="t" r="r" b="b"/>
            <a:pathLst>
              <a:path w="195579" h="1269364">
                <a:moveTo>
                  <a:pt x="90931" y="1256284"/>
                </a:moveTo>
                <a:lnTo>
                  <a:pt x="0" y="1256284"/>
                </a:lnTo>
                <a:lnTo>
                  <a:pt x="0" y="1268984"/>
                </a:lnTo>
                <a:lnTo>
                  <a:pt x="103631" y="1268984"/>
                </a:lnTo>
                <a:lnTo>
                  <a:pt x="103631" y="1262634"/>
                </a:lnTo>
                <a:lnTo>
                  <a:pt x="90931" y="1262634"/>
                </a:lnTo>
                <a:lnTo>
                  <a:pt x="90931" y="1256284"/>
                </a:lnTo>
                <a:close/>
              </a:path>
              <a:path w="195579" h="1269364">
                <a:moveTo>
                  <a:pt x="119380" y="31750"/>
                </a:moveTo>
                <a:lnTo>
                  <a:pt x="90931" y="31750"/>
                </a:lnTo>
                <a:lnTo>
                  <a:pt x="90931" y="1262634"/>
                </a:lnTo>
                <a:lnTo>
                  <a:pt x="97281" y="1256284"/>
                </a:lnTo>
                <a:lnTo>
                  <a:pt x="103631" y="1256284"/>
                </a:lnTo>
                <a:lnTo>
                  <a:pt x="103631" y="44450"/>
                </a:lnTo>
                <a:lnTo>
                  <a:pt x="97281" y="44450"/>
                </a:lnTo>
                <a:lnTo>
                  <a:pt x="103631" y="38100"/>
                </a:lnTo>
                <a:lnTo>
                  <a:pt x="119380" y="38100"/>
                </a:lnTo>
                <a:lnTo>
                  <a:pt x="119380" y="31750"/>
                </a:lnTo>
                <a:close/>
              </a:path>
              <a:path w="195579" h="1269364">
                <a:moveTo>
                  <a:pt x="103631" y="1256284"/>
                </a:moveTo>
                <a:lnTo>
                  <a:pt x="97281" y="1256284"/>
                </a:lnTo>
                <a:lnTo>
                  <a:pt x="90931" y="1262634"/>
                </a:lnTo>
                <a:lnTo>
                  <a:pt x="103631" y="1262634"/>
                </a:lnTo>
                <a:lnTo>
                  <a:pt x="103631" y="1256284"/>
                </a:lnTo>
                <a:close/>
              </a:path>
              <a:path w="195579" h="1269364">
                <a:moveTo>
                  <a:pt x="119380" y="0"/>
                </a:moveTo>
                <a:lnTo>
                  <a:pt x="119380" y="76200"/>
                </a:lnTo>
                <a:lnTo>
                  <a:pt x="182879" y="44450"/>
                </a:lnTo>
                <a:lnTo>
                  <a:pt x="132080" y="44450"/>
                </a:lnTo>
                <a:lnTo>
                  <a:pt x="132080" y="31750"/>
                </a:lnTo>
                <a:lnTo>
                  <a:pt x="182879" y="31750"/>
                </a:lnTo>
                <a:lnTo>
                  <a:pt x="119380" y="0"/>
                </a:lnTo>
                <a:close/>
              </a:path>
              <a:path w="195579" h="1269364">
                <a:moveTo>
                  <a:pt x="103631" y="38100"/>
                </a:moveTo>
                <a:lnTo>
                  <a:pt x="97281" y="44450"/>
                </a:lnTo>
                <a:lnTo>
                  <a:pt x="103631" y="44450"/>
                </a:lnTo>
                <a:lnTo>
                  <a:pt x="103631" y="38100"/>
                </a:lnTo>
                <a:close/>
              </a:path>
              <a:path w="195579" h="1269364">
                <a:moveTo>
                  <a:pt x="119380" y="38100"/>
                </a:moveTo>
                <a:lnTo>
                  <a:pt x="103631" y="38100"/>
                </a:lnTo>
                <a:lnTo>
                  <a:pt x="103631" y="44450"/>
                </a:lnTo>
                <a:lnTo>
                  <a:pt x="119380" y="44450"/>
                </a:lnTo>
                <a:lnTo>
                  <a:pt x="119380" y="38100"/>
                </a:lnTo>
                <a:close/>
              </a:path>
              <a:path w="195579" h="1269364">
                <a:moveTo>
                  <a:pt x="182879" y="31750"/>
                </a:moveTo>
                <a:lnTo>
                  <a:pt x="132080" y="31750"/>
                </a:lnTo>
                <a:lnTo>
                  <a:pt x="132080" y="44450"/>
                </a:lnTo>
                <a:lnTo>
                  <a:pt x="182879" y="44450"/>
                </a:lnTo>
                <a:lnTo>
                  <a:pt x="195579" y="38100"/>
                </a:lnTo>
                <a:lnTo>
                  <a:pt x="182879" y="31750"/>
                </a:lnTo>
                <a:close/>
              </a:path>
            </a:pathLst>
          </a:custGeom>
          <a:solidFill>
            <a:srgbClr val="000000"/>
          </a:solidFill>
        </p:spPr>
        <p:txBody>
          <a:bodyPr wrap="square" lIns="0" tIns="0" rIns="0" bIns="0" rtlCol="0"/>
          <a:lstStyle/>
          <a:p>
            <a:endParaRPr/>
          </a:p>
        </p:txBody>
      </p:sp>
      <p:sp>
        <p:nvSpPr>
          <p:cNvPr id="46" name="object 31">
            <a:extLst>
              <a:ext uri="{FF2B5EF4-FFF2-40B4-BE49-F238E27FC236}">
                <a16:creationId xmlns:a16="http://schemas.microsoft.com/office/drawing/2014/main" id="{B6EB68C9-E23F-429B-BC9D-813977BCF366}"/>
              </a:ext>
            </a:extLst>
          </p:cNvPr>
          <p:cNvSpPr/>
          <p:nvPr/>
        </p:nvSpPr>
        <p:spPr>
          <a:xfrm>
            <a:off x="3991405" y="1629473"/>
            <a:ext cx="175895" cy="1251585"/>
          </a:xfrm>
          <a:custGeom>
            <a:avLst/>
            <a:gdLst/>
            <a:ahLst/>
            <a:cxnLst/>
            <a:rect l="l" t="t" r="r" b="b"/>
            <a:pathLst>
              <a:path w="175895" h="1251585">
                <a:moveTo>
                  <a:pt x="81025" y="1238757"/>
                </a:moveTo>
                <a:lnTo>
                  <a:pt x="0" y="1238757"/>
                </a:lnTo>
                <a:lnTo>
                  <a:pt x="0" y="1251457"/>
                </a:lnTo>
                <a:lnTo>
                  <a:pt x="93725" y="1251457"/>
                </a:lnTo>
                <a:lnTo>
                  <a:pt x="93725" y="1245107"/>
                </a:lnTo>
                <a:lnTo>
                  <a:pt x="81025" y="1245107"/>
                </a:lnTo>
                <a:lnTo>
                  <a:pt x="81025" y="1238757"/>
                </a:lnTo>
                <a:close/>
              </a:path>
              <a:path w="175895" h="1251585">
                <a:moveTo>
                  <a:pt x="99694" y="31750"/>
                </a:moveTo>
                <a:lnTo>
                  <a:pt x="81025" y="31750"/>
                </a:lnTo>
                <a:lnTo>
                  <a:pt x="81025" y="1245107"/>
                </a:lnTo>
                <a:lnTo>
                  <a:pt x="87375" y="1238757"/>
                </a:lnTo>
                <a:lnTo>
                  <a:pt x="93725" y="1238757"/>
                </a:lnTo>
                <a:lnTo>
                  <a:pt x="93725" y="44450"/>
                </a:lnTo>
                <a:lnTo>
                  <a:pt x="87375" y="44450"/>
                </a:lnTo>
                <a:lnTo>
                  <a:pt x="93725" y="38100"/>
                </a:lnTo>
                <a:lnTo>
                  <a:pt x="99694" y="38100"/>
                </a:lnTo>
                <a:lnTo>
                  <a:pt x="99694" y="31750"/>
                </a:lnTo>
                <a:close/>
              </a:path>
              <a:path w="175895" h="1251585">
                <a:moveTo>
                  <a:pt x="93725" y="1238757"/>
                </a:moveTo>
                <a:lnTo>
                  <a:pt x="87375" y="1238757"/>
                </a:lnTo>
                <a:lnTo>
                  <a:pt x="81025" y="1245107"/>
                </a:lnTo>
                <a:lnTo>
                  <a:pt x="93725" y="1245107"/>
                </a:lnTo>
                <a:lnTo>
                  <a:pt x="93725" y="1238757"/>
                </a:lnTo>
                <a:close/>
              </a:path>
              <a:path w="175895" h="1251585">
                <a:moveTo>
                  <a:pt x="99694" y="0"/>
                </a:moveTo>
                <a:lnTo>
                  <a:pt x="99694" y="76200"/>
                </a:lnTo>
                <a:lnTo>
                  <a:pt x="163194" y="44450"/>
                </a:lnTo>
                <a:lnTo>
                  <a:pt x="112394" y="44450"/>
                </a:lnTo>
                <a:lnTo>
                  <a:pt x="112394" y="31750"/>
                </a:lnTo>
                <a:lnTo>
                  <a:pt x="163194" y="31750"/>
                </a:lnTo>
                <a:lnTo>
                  <a:pt x="99694" y="0"/>
                </a:lnTo>
                <a:close/>
              </a:path>
              <a:path w="175895" h="1251585">
                <a:moveTo>
                  <a:pt x="93725" y="38100"/>
                </a:moveTo>
                <a:lnTo>
                  <a:pt x="87375" y="44450"/>
                </a:lnTo>
                <a:lnTo>
                  <a:pt x="93725" y="44450"/>
                </a:lnTo>
                <a:lnTo>
                  <a:pt x="93725" y="38100"/>
                </a:lnTo>
                <a:close/>
              </a:path>
              <a:path w="175895" h="1251585">
                <a:moveTo>
                  <a:pt x="99694" y="38100"/>
                </a:moveTo>
                <a:lnTo>
                  <a:pt x="93725" y="38100"/>
                </a:lnTo>
                <a:lnTo>
                  <a:pt x="93725" y="44450"/>
                </a:lnTo>
                <a:lnTo>
                  <a:pt x="99694" y="44450"/>
                </a:lnTo>
                <a:lnTo>
                  <a:pt x="99694" y="38100"/>
                </a:lnTo>
                <a:close/>
              </a:path>
              <a:path w="175895" h="1251585">
                <a:moveTo>
                  <a:pt x="163194" y="31750"/>
                </a:moveTo>
                <a:lnTo>
                  <a:pt x="112394" y="31750"/>
                </a:lnTo>
                <a:lnTo>
                  <a:pt x="112394" y="44450"/>
                </a:lnTo>
                <a:lnTo>
                  <a:pt x="163194" y="44450"/>
                </a:lnTo>
                <a:lnTo>
                  <a:pt x="175894" y="38100"/>
                </a:lnTo>
                <a:lnTo>
                  <a:pt x="163194" y="31750"/>
                </a:lnTo>
                <a:close/>
              </a:path>
            </a:pathLst>
          </a:custGeom>
          <a:solidFill>
            <a:srgbClr val="000000"/>
          </a:solidFill>
        </p:spPr>
        <p:txBody>
          <a:bodyPr wrap="square" lIns="0" tIns="0" rIns="0" bIns="0" rtlCol="0"/>
          <a:lstStyle/>
          <a:p>
            <a:endParaRPr/>
          </a:p>
        </p:txBody>
      </p:sp>
      <p:sp>
        <p:nvSpPr>
          <p:cNvPr id="47" name="object 32">
            <a:extLst>
              <a:ext uri="{FF2B5EF4-FFF2-40B4-BE49-F238E27FC236}">
                <a16:creationId xmlns:a16="http://schemas.microsoft.com/office/drawing/2014/main" id="{1DC84F15-4CFF-4E38-BBDE-23094574B1D9}"/>
              </a:ext>
            </a:extLst>
          </p:cNvPr>
          <p:cNvSpPr/>
          <p:nvPr/>
        </p:nvSpPr>
        <p:spPr>
          <a:xfrm>
            <a:off x="3992167" y="2860864"/>
            <a:ext cx="187960" cy="1325880"/>
          </a:xfrm>
          <a:custGeom>
            <a:avLst/>
            <a:gdLst/>
            <a:ahLst/>
            <a:cxnLst/>
            <a:rect l="l" t="t" r="r" b="b"/>
            <a:pathLst>
              <a:path w="187960" h="1325879">
                <a:moveTo>
                  <a:pt x="100583" y="1274826"/>
                </a:moveTo>
                <a:lnTo>
                  <a:pt x="100583" y="1325371"/>
                </a:lnTo>
                <a:lnTo>
                  <a:pt x="158496" y="1296415"/>
                </a:lnTo>
                <a:lnTo>
                  <a:pt x="115062" y="1296415"/>
                </a:lnTo>
                <a:lnTo>
                  <a:pt x="115062" y="1281938"/>
                </a:lnTo>
                <a:lnTo>
                  <a:pt x="107695" y="1281938"/>
                </a:lnTo>
                <a:lnTo>
                  <a:pt x="100583" y="1274826"/>
                </a:lnTo>
                <a:close/>
              </a:path>
              <a:path w="187960" h="1325879">
                <a:moveTo>
                  <a:pt x="78739" y="14477"/>
                </a:moveTo>
                <a:lnTo>
                  <a:pt x="78739" y="1296415"/>
                </a:lnTo>
                <a:lnTo>
                  <a:pt x="100583" y="1296415"/>
                </a:lnTo>
                <a:lnTo>
                  <a:pt x="100583" y="1274826"/>
                </a:lnTo>
                <a:lnTo>
                  <a:pt x="93217" y="1267460"/>
                </a:lnTo>
                <a:lnTo>
                  <a:pt x="100583" y="1267460"/>
                </a:lnTo>
                <a:lnTo>
                  <a:pt x="100583" y="1238503"/>
                </a:lnTo>
                <a:lnTo>
                  <a:pt x="107695" y="1238503"/>
                </a:lnTo>
                <a:lnTo>
                  <a:pt x="107695" y="28956"/>
                </a:lnTo>
                <a:lnTo>
                  <a:pt x="93217" y="28956"/>
                </a:lnTo>
                <a:lnTo>
                  <a:pt x="78739" y="14477"/>
                </a:lnTo>
                <a:close/>
              </a:path>
              <a:path w="187960" h="1325879">
                <a:moveTo>
                  <a:pt x="158496" y="1267460"/>
                </a:moveTo>
                <a:lnTo>
                  <a:pt x="115062" y="1267460"/>
                </a:lnTo>
                <a:lnTo>
                  <a:pt x="115062" y="1296415"/>
                </a:lnTo>
                <a:lnTo>
                  <a:pt x="158496" y="1296415"/>
                </a:lnTo>
                <a:lnTo>
                  <a:pt x="187451" y="1281938"/>
                </a:lnTo>
                <a:lnTo>
                  <a:pt x="158496" y="1267460"/>
                </a:lnTo>
                <a:close/>
              </a:path>
              <a:path w="187960" h="1325879">
                <a:moveTo>
                  <a:pt x="100583" y="1238503"/>
                </a:moveTo>
                <a:lnTo>
                  <a:pt x="100583" y="1274826"/>
                </a:lnTo>
                <a:lnTo>
                  <a:pt x="107695" y="1281938"/>
                </a:lnTo>
                <a:lnTo>
                  <a:pt x="107695" y="1242059"/>
                </a:lnTo>
                <a:lnTo>
                  <a:pt x="100583" y="1238503"/>
                </a:lnTo>
                <a:close/>
              </a:path>
              <a:path w="187960" h="1325879">
                <a:moveTo>
                  <a:pt x="107695" y="1242059"/>
                </a:moveTo>
                <a:lnTo>
                  <a:pt x="107695" y="1281938"/>
                </a:lnTo>
                <a:lnTo>
                  <a:pt x="115062" y="1281938"/>
                </a:lnTo>
                <a:lnTo>
                  <a:pt x="115062" y="1267460"/>
                </a:lnTo>
                <a:lnTo>
                  <a:pt x="158496" y="1267460"/>
                </a:lnTo>
                <a:lnTo>
                  <a:pt x="107695" y="1242059"/>
                </a:lnTo>
                <a:close/>
              </a:path>
              <a:path w="187960" h="1325879">
                <a:moveTo>
                  <a:pt x="100583" y="1267460"/>
                </a:moveTo>
                <a:lnTo>
                  <a:pt x="93217" y="1267460"/>
                </a:lnTo>
                <a:lnTo>
                  <a:pt x="100583" y="1274826"/>
                </a:lnTo>
                <a:lnTo>
                  <a:pt x="100583" y="1267460"/>
                </a:lnTo>
                <a:close/>
              </a:path>
              <a:path w="187960" h="1325879">
                <a:moveTo>
                  <a:pt x="107695" y="1238503"/>
                </a:moveTo>
                <a:lnTo>
                  <a:pt x="100583" y="1238503"/>
                </a:lnTo>
                <a:lnTo>
                  <a:pt x="107695" y="1242059"/>
                </a:lnTo>
                <a:lnTo>
                  <a:pt x="107695" y="1238503"/>
                </a:lnTo>
                <a:close/>
              </a:path>
              <a:path w="187960" h="1325879">
                <a:moveTo>
                  <a:pt x="107695" y="0"/>
                </a:moveTo>
                <a:lnTo>
                  <a:pt x="0" y="0"/>
                </a:lnTo>
                <a:lnTo>
                  <a:pt x="0" y="28956"/>
                </a:lnTo>
                <a:lnTo>
                  <a:pt x="78739" y="28956"/>
                </a:lnTo>
                <a:lnTo>
                  <a:pt x="78739" y="14477"/>
                </a:lnTo>
                <a:lnTo>
                  <a:pt x="107695" y="14477"/>
                </a:lnTo>
                <a:lnTo>
                  <a:pt x="107695" y="0"/>
                </a:lnTo>
                <a:close/>
              </a:path>
              <a:path w="187960" h="1325879">
                <a:moveTo>
                  <a:pt x="107695" y="14477"/>
                </a:moveTo>
                <a:lnTo>
                  <a:pt x="78739" y="14477"/>
                </a:lnTo>
                <a:lnTo>
                  <a:pt x="93217" y="28956"/>
                </a:lnTo>
                <a:lnTo>
                  <a:pt x="107695" y="28956"/>
                </a:lnTo>
                <a:lnTo>
                  <a:pt x="107695" y="14477"/>
                </a:lnTo>
                <a:close/>
              </a:path>
            </a:pathLst>
          </a:custGeom>
          <a:solidFill>
            <a:srgbClr val="000000"/>
          </a:solidFill>
        </p:spPr>
        <p:txBody>
          <a:bodyPr wrap="square" lIns="0" tIns="0" rIns="0" bIns="0" rtlCol="0"/>
          <a:lstStyle/>
          <a:p>
            <a:endParaRPr/>
          </a:p>
        </p:txBody>
      </p:sp>
      <p:sp>
        <p:nvSpPr>
          <p:cNvPr id="48" name="object 33">
            <a:extLst>
              <a:ext uri="{FF2B5EF4-FFF2-40B4-BE49-F238E27FC236}">
                <a16:creationId xmlns:a16="http://schemas.microsoft.com/office/drawing/2014/main" id="{A9BDF96F-788C-4E6A-A56A-472F11989A6B}"/>
              </a:ext>
            </a:extLst>
          </p:cNvPr>
          <p:cNvSpPr/>
          <p:nvPr/>
        </p:nvSpPr>
        <p:spPr>
          <a:xfrm>
            <a:off x="4985052" y="1661223"/>
            <a:ext cx="174625" cy="1238885"/>
          </a:xfrm>
          <a:custGeom>
            <a:avLst/>
            <a:gdLst/>
            <a:ahLst/>
            <a:cxnLst/>
            <a:rect l="l" t="t" r="r" b="b"/>
            <a:pathLst>
              <a:path w="174625" h="1238885">
                <a:moveTo>
                  <a:pt x="98044" y="1162557"/>
                </a:moveTo>
                <a:lnTo>
                  <a:pt x="98044" y="1238757"/>
                </a:lnTo>
                <a:lnTo>
                  <a:pt x="161544" y="1207007"/>
                </a:lnTo>
                <a:lnTo>
                  <a:pt x="110744" y="1207007"/>
                </a:lnTo>
                <a:lnTo>
                  <a:pt x="110744" y="1194307"/>
                </a:lnTo>
                <a:lnTo>
                  <a:pt x="161544" y="1194307"/>
                </a:lnTo>
                <a:lnTo>
                  <a:pt x="98044" y="1162557"/>
                </a:lnTo>
                <a:close/>
              </a:path>
              <a:path w="174625" h="1238885">
                <a:moveTo>
                  <a:pt x="80772" y="6350"/>
                </a:moveTo>
                <a:lnTo>
                  <a:pt x="80772" y="1207007"/>
                </a:lnTo>
                <a:lnTo>
                  <a:pt x="98044" y="1207007"/>
                </a:lnTo>
                <a:lnTo>
                  <a:pt x="98044" y="1200657"/>
                </a:lnTo>
                <a:lnTo>
                  <a:pt x="93472" y="1200657"/>
                </a:lnTo>
                <a:lnTo>
                  <a:pt x="87122" y="1194307"/>
                </a:lnTo>
                <a:lnTo>
                  <a:pt x="93472" y="1194307"/>
                </a:lnTo>
                <a:lnTo>
                  <a:pt x="93472" y="12700"/>
                </a:lnTo>
                <a:lnTo>
                  <a:pt x="87122" y="12700"/>
                </a:lnTo>
                <a:lnTo>
                  <a:pt x="80772" y="6350"/>
                </a:lnTo>
                <a:close/>
              </a:path>
              <a:path w="174625" h="1238885">
                <a:moveTo>
                  <a:pt x="161544" y="1194307"/>
                </a:moveTo>
                <a:lnTo>
                  <a:pt x="110744" y="1194307"/>
                </a:lnTo>
                <a:lnTo>
                  <a:pt x="110744" y="1207007"/>
                </a:lnTo>
                <a:lnTo>
                  <a:pt x="161544" y="1207007"/>
                </a:lnTo>
                <a:lnTo>
                  <a:pt x="174244" y="1200657"/>
                </a:lnTo>
                <a:lnTo>
                  <a:pt x="161544" y="1194307"/>
                </a:lnTo>
                <a:close/>
              </a:path>
              <a:path w="174625" h="1238885">
                <a:moveTo>
                  <a:pt x="93472" y="1194307"/>
                </a:moveTo>
                <a:lnTo>
                  <a:pt x="87122" y="1194307"/>
                </a:lnTo>
                <a:lnTo>
                  <a:pt x="93472" y="1200657"/>
                </a:lnTo>
                <a:lnTo>
                  <a:pt x="93472" y="1194307"/>
                </a:lnTo>
                <a:close/>
              </a:path>
              <a:path w="174625" h="1238885">
                <a:moveTo>
                  <a:pt x="98044" y="1194307"/>
                </a:moveTo>
                <a:lnTo>
                  <a:pt x="93472" y="1194307"/>
                </a:lnTo>
                <a:lnTo>
                  <a:pt x="93472" y="1200657"/>
                </a:lnTo>
                <a:lnTo>
                  <a:pt x="98044" y="1200657"/>
                </a:lnTo>
                <a:lnTo>
                  <a:pt x="98044" y="1194307"/>
                </a:lnTo>
                <a:close/>
              </a:path>
              <a:path w="174625" h="1238885">
                <a:moveTo>
                  <a:pt x="93472" y="0"/>
                </a:moveTo>
                <a:lnTo>
                  <a:pt x="0" y="0"/>
                </a:lnTo>
                <a:lnTo>
                  <a:pt x="0" y="12700"/>
                </a:lnTo>
                <a:lnTo>
                  <a:pt x="80772" y="12700"/>
                </a:lnTo>
                <a:lnTo>
                  <a:pt x="80772" y="6350"/>
                </a:lnTo>
                <a:lnTo>
                  <a:pt x="93472" y="6350"/>
                </a:lnTo>
                <a:lnTo>
                  <a:pt x="93472" y="0"/>
                </a:lnTo>
                <a:close/>
              </a:path>
              <a:path w="174625" h="1238885">
                <a:moveTo>
                  <a:pt x="93472" y="6350"/>
                </a:moveTo>
                <a:lnTo>
                  <a:pt x="80772" y="6350"/>
                </a:lnTo>
                <a:lnTo>
                  <a:pt x="87122" y="12700"/>
                </a:lnTo>
                <a:lnTo>
                  <a:pt x="93472" y="12700"/>
                </a:lnTo>
                <a:lnTo>
                  <a:pt x="93472" y="6350"/>
                </a:lnTo>
                <a:close/>
              </a:path>
            </a:pathLst>
          </a:custGeom>
          <a:solidFill>
            <a:srgbClr val="000000"/>
          </a:solidFill>
        </p:spPr>
        <p:txBody>
          <a:bodyPr wrap="square" lIns="0" tIns="0" rIns="0" bIns="0" rtlCol="0"/>
          <a:lstStyle/>
          <a:p>
            <a:endParaRPr/>
          </a:p>
        </p:txBody>
      </p:sp>
      <p:sp>
        <p:nvSpPr>
          <p:cNvPr id="49" name="object 34">
            <a:extLst>
              <a:ext uri="{FF2B5EF4-FFF2-40B4-BE49-F238E27FC236}">
                <a16:creationId xmlns:a16="http://schemas.microsoft.com/office/drawing/2014/main" id="{3CAE9305-3AC4-4422-94D9-0416D6355BE8}"/>
              </a:ext>
            </a:extLst>
          </p:cNvPr>
          <p:cNvSpPr/>
          <p:nvPr/>
        </p:nvSpPr>
        <p:spPr>
          <a:xfrm>
            <a:off x="4996482" y="2850196"/>
            <a:ext cx="164465" cy="1308100"/>
          </a:xfrm>
          <a:custGeom>
            <a:avLst/>
            <a:gdLst/>
            <a:ahLst/>
            <a:cxnLst/>
            <a:rect l="l" t="t" r="r" b="b"/>
            <a:pathLst>
              <a:path w="164464" h="1308100">
                <a:moveTo>
                  <a:pt x="67846" y="1278636"/>
                </a:moveTo>
                <a:lnTo>
                  <a:pt x="0" y="1278636"/>
                </a:lnTo>
                <a:lnTo>
                  <a:pt x="0" y="1307592"/>
                </a:lnTo>
                <a:lnTo>
                  <a:pt x="96519" y="1307592"/>
                </a:lnTo>
                <a:lnTo>
                  <a:pt x="96680" y="1292860"/>
                </a:lnTo>
                <a:lnTo>
                  <a:pt x="67690" y="1292860"/>
                </a:lnTo>
                <a:lnTo>
                  <a:pt x="67846" y="1278636"/>
                </a:lnTo>
                <a:close/>
              </a:path>
              <a:path w="164464" h="1308100">
                <a:moveTo>
                  <a:pt x="81380" y="38591"/>
                </a:moveTo>
                <a:lnTo>
                  <a:pt x="67690" y="1292860"/>
                </a:lnTo>
                <a:lnTo>
                  <a:pt x="82168" y="1278636"/>
                </a:lnTo>
                <a:lnTo>
                  <a:pt x="96835" y="1278636"/>
                </a:lnTo>
                <a:lnTo>
                  <a:pt x="109866" y="82169"/>
                </a:lnTo>
                <a:lnTo>
                  <a:pt x="96265" y="82169"/>
                </a:lnTo>
                <a:lnTo>
                  <a:pt x="81380" y="38591"/>
                </a:lnTo>
                <a:close/>
              </a:path>
              <a:path w="164464" h="1308100">
                <a:moveTo>
                  <a:pt x="96835" y="1278636"/>
                </a:moveTo>
                <a:lnTo>
                  <a:pt x="82168" y="1278636"/>
                </a:lnTo>
                <a:lnTo>
                  <a:pt x="67690" y="1292860"/>
                </a:lnTo>
                <a:lnTo>
                  <a:pt x="96680" y="1292860"/>
                </a:lnTo>
                <a:lnTo>
                  <a:pt x="96835" y="1278636"/>
                </a:lnTo>
                <a:close/>
              </a:path>
              <a:path w="164464" h="1308100">
                <a:moveTo>
                  <a:pt x="81406" y="36195"/>
                </a:moveTo>
                <a:lnTo>
                  <a:pt x="81380" y="38591"/>
                </a:lnTo>
                <a:lnTo>
                  <a:pt x="96265" y="82169"/>
                </a:lnTo>
                <a:lnTo>
                  <a:pt x="110018" y="68185"/>
                </a:lnTo>
                <a:lnTo>
                  <a:pt x="110362" y="36576"/>
                </a:lnTo>
                <a:lnTo>
                  <a:pt x="81406" y="36195"/>
                </a:lnTo>
                <a:close/>
              </a:path>
              <a:path w="164464" h="1308100">
                <a:moveTo>
                  <a:pt x="110018" y="68185"/>
                </a:moveTo>
                <a:lnTo>
                  <a:pt x="96265" y="82169"/>
                </a:lnTo>
                <a:lnTo>
                  <a:pt x="109866" y="82169"/>
                </a:lnTo>
                <a:lnTo>
                  <a:pt x="110018" y="68185"/>
                </a:lnTo>
                <a:close/>
              </a:path>
              <a:path w="164464" h="1308100">
                <a:moveTo>
                  <a:pt x="141480" y="36195"/>
                </a:moveTo>
                <a:lnTo>
                  <a:pt x="81406" y="36195"/>
                </a:lnTo>
                <a:lnTo>
                  <a:pt x="110362" y="36576"/>
                </a:lnTo>
                <a:lnTo>
                  <a:pt x="110018" y="68185"/>
                </a:lnTo>
                <a:lnTo>
                  <a:pt x="141480" y="36195"/>
                </a:lnTo>
                <a:close/>
              </a:path>
              <a:path w="164464" h="1308100">
                <a:moveTo>
                  <a:pt x="68199" y="0"/>
                </a:moveTo>
                <a:lnTo>
                  <a:pt x="81380" y="38591"/>
                </a:lnTo>
                <a:lnTo>
                  <a:pt x="81406" y="36195"/>
                </a:lnTo>
                <a:lnTo>
                  <a:pt x="141480" y="36195"/>
                </a:lnTo>
                <a:lnTo>
                  <a:pt x="164337" y="12954"/>
                </a:lnTo>
                <a:lnTo>
                  <a:pt x="68199" y="0"/>
                </a:lnTo>
                <a:close/>
              </a:path>
            </a:pathLst>
          </a:custGeom>
          <a:solidFill>
            <a:srgbClr val="000000"/>
          </a:solidFill>
        </p:spPr>
        <p:txBody>
          <a:bodyPr wrap="square" lIns="0" tIns="0" rIns="0" bIns="0" rtlCol="0"/>
          <a:lstStyle/>
          <a:p>
            <a:endParaRPr/>
          </a:p>
        </p:txBody>
      </p:sp>
      <p:sp>
        <p:nvSpPr>
          <p:cNvPr id="50" name="object 35">
            <a:extLst>
              <a:ext uri="{FF2B5EF4-FFF2-40B4-BE49-F238E27FC236}">
                <a16:creationId xmlns:a16="http://schemas.microsoft.com/office/drawing/2014/main" id="{A5D77EF0-276F-471B-A5C8-D9493B1563F5}"/>
              </a:ext>
            </a:extLst>
          </p:cNvPr>
          <p:cNvSpPr/>
          <p:nvPr/>
        </p:nvSpPr>
        <p:spPr>
          <a:xfrm>
            <a:off x="5979081" y="2815652"/>
            <a:ext cx="209168" cy="86868"/>
          </a:xfrm>
          <a:prstGeom prst="rect">
            <a:avLst/>
          </a:prstGeom>
          <a:blipFill>
            <a:blip r:embed="rId3" cstate="print"/>
            <a:stretch>
              <a:fillRect/>
            </a:stretch>
          </a:blipFill>
        </p:spPr>
        <p:txBody>
          <a:bodyPr wrap="square" lIns="0" tIns="0" rIns="0" bIns="0" rtlCol="0"/>
          <a:lstStyle/>
          <a:p>
            <a:endParaRPr/>
          </a:p>
        </p:txBody>
      </p:sp>
      <p:sp>
        <p:nvSpPr>
          <p:cNvPr id="51" name="object 36">
            <a:extLst>
              <a:ext uri="{FF2B5EF4-FFF2-40B4-BE49-F238E27FC236}">
                <a16:creationId xmlns:a16="http://schemas.microsoft.com/office/drawing/2014/main" id="{C13D7745-E4DE-49D2-8009-D005BF0B8F8F}"/>
              </a:ext>
            </a:extLst>
          </p:cNvPr>
          <p:cNvSpPr/>
          <p:nvPr/>
        </p:nvSpPr>
        <p:spPr>
          <a:xfrm>
            <a:off x="7006385" y="2815399"/>
            <a:ext cx="194182" cy="86868"/>
          </a:xfrm>
          <a:prstGeom prst="rect">
            <a:avLst/>
          </a:prstGeom>
          <a:blipFill>
            <a:blip r:embed="rId4" cstate="print"/>
            <a:stretch>
              <a:fillRect/>
            </a:stretch>
          </a:blipFill>
        </p:spPr>
        <p:txBody>
          <a:bodyPr wrap="square" lIns="0" tIns="0" rIns="0" bIns="0" rtlCol="0"/>
          <a:lstStyle/>
          <a:p>
            <a:endParaRPr/>
          </a:p>
        </p:txBody>
      </p:sp>
      <p:sp>
        <p:nvSpPr>
          <p:cNvPr id="52" name="object 37">
            <a:extLst>
              <a:ext uri="{FF2B5EF4-FFF2-40B4-BE49-F238E27FC236}">
                <a16:creationId xmlns:a16="http://schemas.microsoft.com/office/drawing/2014/main" id="{78522C05-3680-4B48-80A9-5CB928A386B7}"/>
              </a:ext>
            </a:extLst>
          </p:cNvPr>
          <p:cNvSpPr/>
          <p:nvPr/>
        </p:nvSpPr>
        <p:spPr>
          <a:xfrm>
            <a:off x="8018320" y="2815018"/>
            <a:ext cx="192658" cy="86868"/>
          </a:xfrm>
          <a:prstGeom prst="rect">
            <a:avLst/>
          </a:prstGeom>
          <a:blipFill>
            <a:blip r:embed="rId5" cstate="print"/>
            <a:stretch>
              <a:fillRect/>
            </a:stretch>
          </a:blipFill>
        </p:spPr>
        <p:txBody>
          <a:bodyPr wrap="square" lIns="0" tIns="0" rIns="0" bIns="0" rtlCol="0"/>
          <a:lstStyle/>
          <a:p>
            <a:endParaRPr/>
          </a:p>
        </p:txBody>
      </p:sp>
      <p:sp>
        <p:nvSpPr>
          <p:cNvPr id="54" name="标题 1">
            <a:extLst>
              <a:ext uri="{FF2B5EF4-FFF2-40B4-BE49-F238E27FC236}">
                <a16:creationId xmlns:a16="http://schemas.microsoft.com/office/drawing/2014/main" id="{D8AEA354-7FB6-460A-8A94-49E229923C0D}"/>
              </a:ext>
            </a:extLst>
          </p:cNvPr>
          <p:cNvSpPr>
            <a:spLocks noGrp="1"/>
          </p:cNvSpPr>
          <p:nvPr>
            <p:ph type="title"/>
          </p:nvPr>
        </p:nvSpPr>
        <p:spPr>
          <a:xfrm>
            <a:off x="294126" y="121568"/>
            <a:ext cx="5832475" cy="647700"/>
          </a:xfrm>
        </p:spPr>
        <p:txBody>
          <a:bodyPr>
            <a:normAutofit/>
          </a:bodyPr>
          <a:lstStyle/>
          <a:p>
            <a:r>
              <a:rPr lang="en-US" altLang="zh-CN" dirty="0"/>
              <a:t>6.3  </a:t>
            </a:r>
            <a:r>
              <a:rPr lang="zh-CN" altLang="en-US" dirty="0"/>
              <a:t>工具与技术：紧前关系绘图法（</a:t>
            </a:r>
            <a:r>
              <a:rPr lang="en-US" altLang="zh-CN" dirty="0"/>
              <a:t>PDM</a:t>
            </a:r>
            <a:r>
              <a:rPr lang="zh-CN" altLang="en-US" dirty="0"/>
              <a:t>）</a:t>
            </a:r>
          </a:p>
        </p:txBody>
      </p:sp>
      <p:sp>
        <p:nvSpPr>
          <p:cNvPr id="55" name="文本框 54">
            <a:extLst>
              <a:ext uri="{FF2B5EF4-FFF2-40B4-BE49-F238E27FC236}">
                <a16:creationId xmlns:a16="http://schemas.microsoft.com/office/drawing/2014/main" id="{91936D6F-A526-44B7-BE80-E4F6BCA73EF8}"/>
              </a:ext>
            </a:extLst>
          </p:cNvPr>
          <p:cNvSpPr txBox="1"/>
          <p:nvPr/>
        </p:nvSpPr>
        <p:spPr>
          <a:xfrm>
            <a:off x="7160551" y="2025635"/>
            <a:ext cx="850061" cy="1384995"/>
          </a:xfrm>
          <a:prstGeom prst="rect">
            <a:avLst/>
          </a:prstGeom>
          <a:noFill/>
        </p:spPr>
        <p:txBody>
          <a:bodyPr wrap="square">
            <a:spAutoFit/>
          </a:bodyPr>
          <a:lstStyle/>
          <a:p>
            <a:pPr marL="92075"/>
            <a:endParaRPr lang="zh-CN" altLang="en-US" sz="2000" dirty="0">
              <a:latin typeface="宋体"/>
              <a:cs typeface="宋体"/>
            </a:endParaRPr>
          </a:p>
          <a:p>
            <a:pPr marL="92075"/>
            <a:r>
              <a:rPr lang="zh-CN" altLang="en-US" sz="2000" dirty="0">
                <a:latin typeface="宋体"/>
                <a:cs typeface="宋体"/>
              </a:rPr>
              <a:t>集成</a:t>
            </a:r>
          </a:p>
          <a:p>
            <a:pPr marL="92075"/>
            <a:r>
              <a:rPr lang="zh-CN" altLang="en-US" sz="2000" dirty="0">
                <a:latin typeface="宋体"/>
                <a:cs typeface="宋体"/>
              </a:rPr>
              <a:t>测试</a:t>
            </a:r>
          </a:p>
          <a:p>
            <a:pPr marL="92075"/>
            <a:r>
              <a:rPr lang="en-US" altLang="zh-CN" sz="2400" spc="-5" dirty="0">
                <a:latin typeface="Arial Narrow"/>
                <a:cs typeface="Arial Narrow"/>
              </a:rPr>
              <a:t>(10)</a:t>
            </a:r>
            <a:endParaRPr lang="zh-CN" altLang="en-US" sz="2400" dirty="0">
              <a:latin typeface="Arial Narrow"/>
              <a:cs typeface="Arial Narrow"/>
            </a:endParaRPr>
          </a:p>
        </p:txBody>
      </p:sp>
    </p:spTree>
    <p:extLst>
      <p:ext uri="{BB962C8B-B14F-4D97-AF65-F5344CB8AC3E}">
        <p14:creationId xmlns:p14="http://schemas.microsoft.com/office/powerpoint/2010/main" val="2229505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排列活动顺序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489661620"/>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529341"/>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4911"/>
            <a:ext cx="5832475" cy="647700"/>
          </a:xfrm>
        </p:spPr>
        <p:txBody>
          <a:bodyPr>
            <a:normAutofit/>
          </a:bodyPr>
          <a:lstStyle/>
          <a:p>
            <a:r>
              <a:rPr lang="en-US" altLang="zh-CN" dirty="0"/>
              <a:t>6.3.3  </a:t>
            </a:r>
            <a:r>
              <a:rPr lang="zh-CN" altLang="en-US" dirty="0"/>
              <a:t>工具与技术：双代号网络图</a:t>
            </a:r>
            <a:r>
              <a:rPr lang="en-US" altLang="zh-CN" dirty="0"/>
              <a:t>ADM</a:t>
            </a:r>
            <a:endParaRPr lang="zh-CN" altLang="en-US" dirty="0"/>
          </a:p>
        </p:txBody>
      </p:sp>
      <mc:AlternateContent xmlns:mc="http://schemas.openxmlformats.org/markup-compatibility/2006" xmlns:a14="http://schemas.microsoft.com/office/drawing/2010/main">
        <mc:Choice Requires="a14">
          <p:sp>
            <p:nvSpPr>
              <p:cNvPr id="9" name="副标题 8"/>
              <p:cNvSpPr txBox="1">
                <a:spLocks/>
              </p:cNvSpPr>
              <p:nvPr/>
            </p:nvSpPr>
            <p:spPr>
              <a:xfrm>
                <a:off x="467544" y="82062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ADM</a:t>
                </a:r>
                <a:r>
                  <a:rPr lang="zh-CN" altLang="en-US" sz="2000" b="1" dirty="0">
                    <a:solidFill>
                      <a:srgbClr val="7030A0"/>
                    </a:solidFill>
                    <a:latin typeface="Times New Roman" panose="02020603050405020304" pitchFamily="18" charset="0"/>
                    <a:cs typeface="Times New Roman" panose="02020603050405020304" pitchFamily="18" charset="0"/>
                  </a:rPr>
                  <a:t>：（１）箭线代表活动，（２）节点代表活动的开始或结束</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	</a:t>
                </a: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pt-BR" altLang="zh-CN" sz="2000" b="1" i="1" smtClean="0">
                            <a:solidFill>
                              <a:srgbClr val="7030A0"/>
                            </a:solidFill>
                            <a:latin typeface="Cambria Math" panose="02040503050406030204" pitchFamily="18" charset="0"/>
                            <a:cs typeface="Times New Roman" panose="02020603050405020304" pitchFamily="18" charset="0"/>
                          </a:rPr>
                        </m:ctrlPr>
                      </m:sSubPr>
                      <m:e>
                        <m:r>
                          <a:rPr lang="pt-BR" altLang="zh-CN" sz="2000" b="1" i="1" smtClean="0">
                            <a:solidFill>
                              <a:srgbClr val="7030A0"/>
                            </a:solidFill>
                            <a:latin typeface="Cambria Math" panose="02040503050406030204" pitchFamily="18" charset="0"/>
                            <a:cs typeface="Times New Roman" panose="02020603050405020304" pitchFamily="18" charset="0"/>
                          </a:rPr>
                          <m:t>𝒂</m:t>
                        </m:r>
                      </m:e>
                      <m:sub>
                        <m:r>
                          <a:rPr lang="en-US" altLang="zh-CN" sz="2000" b="1" i="1" smtClean="0">
                            <a:solidFill>
                              <a:srgbClr val="7030A0"/>
                            </a:solidFill>
                            <a:latin typeface="Cambria Math" panose="02040503050406030204" pitchFamily="18" charset="0"/>
                            <a:cs typeface="Times New Roman" panose="02020603050405020304" pitchFamily="18" charset="0"/>
                          </a:rPr>
                          <m:t>𝒏</m:t>
                        </m:r>
                      </m:sub>
                    </m:sSub>
                    <m:r>
                      <a:rPr lang="en-US" altLang="zh-CN" sz="2000" b="1" i="1" smtClean="0">
                        <a:solidFill>
                          <a:srgbClr val="7030A0"/>
                        </a:solidFill>
                        <a:latin typeface="Cambria Math" panose="02040503050406030204" pitchFamily="18" charset="0"/>
                        <a:cs typeface="Times New Roman" panose="02020603050405020304" pitchFamily="18" charset="0"/>
                      </a:rPr>
                      <m:t>=</m:t>
                    </m:r>
                    <m:r>
                      <a:rPr lang="en-US" altLang="zh-CN" sz="2000" b="1" i="1" smtClean="0">
                        <a:solidFill>
                          <a:srgbClr val="7030A0"/>
                        </a:solidFill>
                        <a:latin typeface="Cambria Math" panose="02040503050406030204" pitchFamily="18" charset="0"/>
                        <a:cs typeface="Times New Roman" panose="02020603050405020304" pitchFamily="18" charset="0"/>
                      </a:rPr>
                      <m:t>𝑿</m:t>
                    </m:r>
                  </m:oMath>
                </a14:m>
                <a:r>
                  <a:rPr lang="zh-CN" altLang="en-US" sz="2000" b="1" dirty="0">
                    <a:solidFill>
                      <a:srgbClr val="7030A0"/>
                    </a:solidFill>
                    <a:latin typeface="Times New Roman" panose="02020603050405020304" pitchFamily="18" charset="0"/>
                    <a:cs typeface="Times New Roman" panose="02020603050405020304" pitchFamily="18" charset="0"/>
                  </a:rPr>
                  <a:t> 代表活动</a:t>
                </a:r>
                <a:r>
                  <a:rPr lang="en-US" altLang="zh-CN" sz="2000" b="1" i="1" dirty="0">
                    <a:solidFill>
                      <a:srgbClr val="7030A0"/>
                    </a:solidFill>
                    <a:latin typeface="Times New Roman" panose="02020603050405020304" pitchFamily="18" charset="0"/>
                    <a:cs typeface="Times New Roman" panose="02020603050405020304" pitchFamily="18" charset="0"/>
                  </a:rPr>
                  <a:t>n</a:t>
                </a:r>
                <a:r>
                  <a:rPr lang="zh-CN" altLang="en-US" sz="2000" b="1" dirty="0">
                    <a:solidFill>
                      <a:srgbClr val="7030A0"/>
                    </a:solidFill>
                    <a:latin typeface="Times New Roman" panose="02020603050405020304" pitchFamily="18" charset="0"/>
                    <a:cs typeface="Times New Roman" panose="02020603050405020304" pitchFamily="18" charset="0"/>
                  </a:rPr>
                  <a:t>的持续时间为</a:t>
                </a:r>
                <a:r>
                  <a:rPr lang="en-US" altLang="zh-CN" sz="2000" b="1" i="1" dirty="0">
                    <a:solidFill>
                      <a:srgbClr val="7030A0"/>
                    </a:solidFill>
                    <a:latin typeface="Times New Roman" panose="02020603050405020304" pitchFamily="18" charset="0"/>
                    <a:cs typeface="Times New Roman" panose="02020603050405020304" pitchFamily="18" charset="0"/>
                  </a:rPr>
                  <a:t>X</a:t>
                </a:r>
                <a:endParaRPr lang="zh-CN" altLang="en-US"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双代号网络图</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 name="副标题 8"/>
              <p:cNvSpPr txBox="1">
                <a:spLocks noRot="1" noChangeAspect="1" noMove="1" noResize="1" noEditPoints="1" noAdjustHandles="1" noChangeArrowheads="1" noChangeShapeType="1" noTextEdit="1"/>
              </p:cNvSpPr>
              <p:nvPr/>
            </p:nvSpPr>
            <p:spPr>
              <a:xfrm>
                <a:off x="467544" y="820626"/>
                <a:ext cx="8208912" cy="3569692"/>
              </a:xfrm>
              <a:prstGeom prst="rect">
                <a:avLst/>
              </a:prstGeom>
              <a:blipFill>
                <a:blip r:embed="rId2"/>
                <a:stretch>
                  <a:fillRect l="-817" b="-32308"/>
                </a:stretch>
              </a:blipFill>
            </p:spPr>
            <p:txBody>
              <a:bodyPr/>
              <a:lstStyle/>
              <a:p>
                <a:r>
                  <a:rPr lang="zh-CN" altLang="en-US">
                    <a:noFill/>
                  </a:rPr>
                  <a:t> </a:t>
                </a:r>
              </a:p>
            </p:txBody>
          </p:sp>
        </mc:Fallback>
      </mc:AlternateContent>
      <p:sp>
        <p:nvSpPr>
          <p:cNvPr id="6" name="矩形 5"/>
          <p:cNvSpPr/>
          <p:nvPr/>
        </p:nvSpPr>
        <p:spPr>
          <a:xfrm>
            <a:off x="4581838" y="2497460"/>
            <a:ext cx="336559"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98134" y="2842146"/>
            <a:ext cx="216024" cy="2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362475" y="2461317"/>
            <a:ext cx="216024" cy="2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50445" y="3835220"/>
            <a:ext cx="240965" cy="275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a:stretch>
            <a:fillRect/>
          </a:stretch>
        </p:blipFill>
        <p:spPr>
          <a:xfrm>
            <a:off x="902841" y="1921396"/>
            <a:ext cx="7338317" cy="3110808"/>
          </a:xfrm>
          <a:prstGeom prst="rect">
            <a:avLst/>
          </a:prstGeom>
        </p:spPr>
      </p:pic>
    </p:spTree>
    <p:extLst>
      <p:ext uri="{BB962C8B-B14F-4D97-AF65-F5344CB8AC3E}">
        <p14:creationId xmlns:p14="http://schemas.microsoft.com/office/powerpoint/2010/main" val="1130829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19">
            <a:extLst>
              <a:ext uri="{FF2B5EF4-FFF2-40B4-BE49-F238E27FC236}">
                <a16:creationId xmlns:a16="http://schemas.microsoft.com/office/drawing/2014/main" id="{1A97C90D-82F6-4FE2-A0B8-940B70B62AD6}"/>
              </a:ext>
            </a:extLst>
          </p:cNvPr>
          <p:cNvSpPr/>
          <p:nvPr/>
        </p:nvSpPr>
        <p:spPr>
          <a:xfrm>
            <a:off x="362062" y="1150410"/>
            <a:ext cx="8708136" cy="4058412"/>
          </a:xfrm>
          <a:prstGeom prst="rect">
            <a:avLst/>
          </a:prstGeom>
          <a:blipFill>
            <a:blip r:embed="rId2" cstate="print"/>
            <a:stretch>
              <a:fillRect/>
            </a:stretch>
          </a:blipFill>
        </p:spPr>
        <p:txBody>
          <a:bodyPr wrap="square" lIns="0" tIns="0" rIns="0" bIns="0" rtlCol="0"/>
          <a:lstStyle/>
          <a:p>
            <a:endParaRPr sz="2000"/>
          </a:p>
        </p:txBody>
      </p:sp>
      <p:sp>
        <p:nvSpPr>
          <p:cNvPr id="9" name="副标题 8"/>
          <p:cNvSpPr txBox="1">
            <a:spLocks/>
          </p:cNvSpPr>
          <p:nvPr/>
        </p:nvSpPr>
        <p:spPr>
          <a:xfrm>
            <a:off x="495774" y="62525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双代号网络图</a:t>
            </a:r>
            <a:r>
              <a:rPr lang="zh-CN" altLang="en-US" sz="1800" b="1" dirty="0">
                <a:solidFill>
                  <a:srgbClr val="FF0000"/>
                </a:solidFill>
                <a:latin typeface="Times New Roman" panose="02020603050405020304" pitchFamily="18" charset="0"/>
                <a:cs typeface="Times New Roman" panose="02020603050405020304" pitchFamily="18" charset="0"/>
              </a:rPr>
              <a:t>（一种软件项目示例）</a:t>
            </a:r>
            <a:endParaRPr lang="en-US" altLang="zh-CN" sz="1800" b="1" dirty="0">
              <a:solidFill>
                <a:srgbClr val="FF0000"/>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179512" y="64911"/>
            <a:ext cx="5832475" cy="647700"/>
          </a:xfrm>
        </p:spPr>
        <p:txBody>
          <a:bodyPr>
            <a:normAutofit/>
          </a:bodyPr>
          <a:lstStyle/>
          <a:p>
            <a:r>
              <a:rPr lang="en-US" altLang="zh-CN" dirty="0"/>
              <a:t>6.3.3  </a:t>
            </a:r>
            <a:r>
              <a:rPr lang="zh-CN" altLang="en-US" dirty="0"/>
              <a:t>工具与技术：双代号网络图</a:t>
            </a:r>
            <a:r>
              <a:rPr lang="en-US" altLang="zh-CN" dirty="0"/>
              <a:t>ADM</a:t>
            </a:r>
            <a:endParaRPr lang="zh-CN" altLang="en-US" dirty="0"/>
          </a:p>
        </p:txBody>
      </p:sp>
      <p:sp>
        <p:nvSpPr>
          <p:cNvPr id="16" name="矩形 15"/>
          <p:cNvSpPr/>
          <p:nvPr/>
        </p:nvSpPr>
        <p:spPr>
          <a:xfrm>
            <a:off x="2819865" y="2410098"/>
            <a:ext cx="216024" cy="2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72176" y="3403172"/>
            <a:ext cx="240965" cy="275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bject 5">
            <a:extLst>
              <a:ext uri="{FF2B5EF4-FFF2-40B4-BE49-F238E27FC236}">
                <a16:creationId xmlns:a16="http://schemas.microsoft.com/office/drawing/2014/main" id="{4230B749-765A-45BB-9ECB-1E59577C32FC}"/>
              </a:ext>
            </a:extLst>
          </p:cNvPr>
          <p:cNvSpPr txBox="1"/>
          <p:nvPr/>
        </p:nvSpPr>
        <p:spPr>
          <a:xfrm>
            <a:off x="3369222" y="1901383"/>
            <a:ext cx="567085" cy="567463"/>
          </a:xfrm>
          <a:prstGeom prst="rect">
            <a:avLst/>
          </a:prstGeom>
        </p:spPr>
        <p:txBody>
          <a:bodyPr vert="horz" wrap="square" lIns="0" tIns="13335" rIns="0" bIns="0" rtlCol="0">
            <a:spAutoFit/>
          </a:bodyPr>
          <a:lstStyle/>
          <a:p>
            <a:pPr marL="12700">
              <a:lnSpc>
                <a:spcPct val="100000"/>
              </a:lnSpc>
              <a:spcBef>
                <a:spcPts val="105"/>
              </a:spcBef>
            </a:pPr>
            <a:r>
              <a:rPr dirty="0">
                <a:latin typeface="宋体"/>
                <a:cs typeface="宋体"/>
              </a:rPr>
              <a:t>总体设计</a:t>
            </a:r>
          </a:p>
        </p:txBody>
      </p:sp>
      <p:sp>
        <p:nvSpPr>
          <p:cNvPr id="11" name="object 6">
            <a:extLst>
              <a:ext uri="{FF2B5EF4-FFF2-40B4-BE49-F238E27FC236}">
                <a16:creationId xmlns:a16="http://schemas.microsoft.com/office/drawing/2014/main" id="{17727BA9-AD62-45E2-8CA6-3F561323209F}"/>
              </a:ext>
            </a:extLst>
          </p:cNvPr>
          <p:cNvSpPr txBox="1"/>
          <p:nvPr/>
        </p:nvSpPr>
        <p:spPr>
          <a:xfrm>
            <a:off x="1884690" y="3719531"/>
            <a:ext cx="656509" cy="566181"/>
          </a:xfrm>
          <a:prstGeom prst="rect">
            <a:avLst/>
          </a:prstGeom>
        </p:spPr>
        <p:txBody>
          <a:bodyPr vert="horz" wrap="square" lIns="0" tIns="12065" rIns="0" bIns="0" rtlCol="0">
            <a:spAutoFit/>
          </a:bodyPr>
          <a:lstStyle/>
          <a:p>
            <a:pPr marL="12700">
              <a:lnSpc>
                <a:spcPct val="100000"/>
              </a:lnSpc>
              <a:spcBef>
                <a:spcPts val="95"/>
              </a:spcBef>
            </a:pPr>
            <a:r>
              <a:rPr spc="-5" dirty="0">
                <a:latin typeface="宋体"/>
                <a:cs typeface="宋体"/>
              </a:rPr>
              <a:t>需求确认</a:t>
            </a:r>
            <a:endParaRPr dirty="0">
              <a:latin typeface="宋体"/>
              <a:cs typeface="宋体"/>
            </a:endParaRPr>
          </a:p>
        </p:txBody>
      </p:sp>
      <p:sp>
        <p:nvSpPr>
          <p:cNvPr id="12" name="object 7">
            <a:extLst>
              <a:ext uri="{FF2B5EF4-FFF2-40B4-BE49-F238E27FC236}">
                <a16:creationId xmlns:a16="http://schemas.microsoft.com/office/drawing/2014/main" id="{AA4C3F61-5E99-48AF-A673-3078E57A7B72}"/>
              </a:ext>
            </a:extLst>
          </p:cNvPr>
          <p:cNvSpPr txBox="1"/>
          <p:nvPr/>
        </p:nvSpPr>
        <p:spPr>
          <a:xfrm>
            <a:off x="248225" y="3686756"/>
            <a:ext cx="656509" cy="566822"/>
          </a:xfrm>
          <a:prstGeom prst="rect">
            <a:avLst/>
          </a:prstGeom>
        </p:spPr>
        <p:txBody>
          <a:bodyPr vert="horz" wrap="square" lIns="0" tIns="12700" rIns="0" bIns="0" rtlCol="0">
            <a:spAutoFit/>
          </a:bodyPr>
          <a:lstStyle/>
          <a:p>
            <a:pPr marL="12700">
              <a:lnSpc>
                <a:spcPct val="100000"/>
              </a:lnSpc>
              <a:spcBef>
                <a:spcPts val="100"/>
              </a:spcBef>
            </a:pPr>
            <a:r>
              <a:rPr dirty="0">
                <a:latin typeface="宋体"/>
                <a:cs typeface="宋体"/>
              </a:rPr>
              <a:t>需求获取</a:t>
            </a:r>
          </a:p>
        </p:txBody>
      </p:sp>
      <p:sp>
        <p:nvSpPr>
          <p:cNvPr id="13" name="object 8">
            <a:extLst>
              <a:ext uri="{FF2B5EF4-FFF2-40B4-BE49-F238E27FC236}">
                <a16:creationId xmlns:a16="http://schemas.microsoft.com/office/drawing/2014/main" id="{6DFD7C8C-5A92-47AB-912A-FAD88A48B633}"/>
              </a:ext>
            </a:extLst>
          </p:cNvPr>
          <p:cNvSpPr txBox="1"/>
          <p:nvPr/>
        </p:nvSpPr>
        <p:spPr>
          <a:xfrm>
            <a:off x="7873358" y="2300955"/>
            <a:ext cx="567085" cy="566181"/>
          </a:xfrm>
          <a:prstGeom prst="rect">
            <a:avLst/>
          </a:prstGeom>
        </p:spPr>
        <p:txBody>
          <a:bodyPr vert="horz" wrap="square" lIns="0" tIns="12065" rIns="0" bIns="0" rtlCol="0">
            <a:spAutoFit/>
          </a:bodyPr>
          <a:lstStyle/>
          <a:p>
            <a:pPr marL="12700">
              <a:lnSpc>
                <a:spcPct val="100000"/>
              </a:lnSpc>
              <a:spcBef>
                <a:spcPts val="95"/>
              </a:spcBef>
            </a:pPr>
            <a:r>
              <a:rPr lang="zh-CN" altLang="en-US" spc="-10" dirty="0">
                <a:latin typeface="宋体"/>
                <a:cs typeface="宋体"/>
              </a:rPr>
              <a:t>集成</a:t>
            </a:r>
            <a:r>
              <a:rPr spc="-10" dirty="0" err="1">
                <a:latin typeface="宋体"/>
                <a:cs typeface="宋体"/>
              </a:rPr>
              <a:t>测试</a:t>
            </a:r>
            <a:endParaRPr dirty="0">
              <a:latin typeface="宋体"/>
              <a:cs typeface="宋体"/>
            </a:endParaRPr>
          </a:p>
        </p:txBody>
      </p:sp>
      <p:sp>
        <p:nvSpPr>
          <p:cNvPr id="14" name="object 9">
            <a:extLst>
              <a:ext uri="{FF2B5EF4-FFF2-40B4-BE49-F238E27FC236}">
                <a16:creationId xmlns:a16="http://schemas.microsoft.com/office/drawing/2014/main" id="{6E9085AA-2C5A-4788-9D28-3621CAB382A1}"/>
              </a:ext>
            </a:extLst>
          </p:cNvPr>
          <p:cNvSpPr txBox="1"/>
          <p:nvPr/>
        </p:nvSpPr>
        <p:spPr>
          <a:xfrm>
            <a:off x="6657928" y="2342235"/>
            <a:ext cx="504090" cy="566181"/>
          </a:xfrm>
          <a:prstGeom prst="rect">
            <a:avLst/>
          </a:prstGeom>
        </p:spPr>
        <p:txBody>
          <a:bodyPr vert="horz" wrap="square" lIns="0" tIns="12065" rIns="0" bIns="0" rtlCol="0">
            <a:spAutoFit/>
          </a:bodyPr>
          <a:lstStyle/>
          <a:p>
            <a:pPr marL="12700">
              <a:lnSpc>
                <a:spcPct val="100000"/>
              </a:lnSpc>
              <a:spcBef>
                <a:spcPts val="95"/>
              </a:spcBef>
            </a:pPr>
            <a:r>
              <a:rPr lang="zh-CN" altLang="en-US" spc="-10" dirty="0">
                <a:latin typeface="宋体"/>
                <a:cs typeface="宋体"/>
              </a:rPr>
              <a:t>单元</a:t>
            </a:r>
            <a:r>
              <a:rPr spc="-10" dirty="0" err="1">
                <a:latin typeface="宋体"/>
                <a:cs typeface="宋体"/>
              </a:rPr>
              <a:t>测试</a:t>
            </a:r>
            <a:endParaRPr dirty="0">
              <a:latin typeface="宋体"/>
              <a:cs typeface="宋体"/>
            </a:endParaRPr>
          </a:p>
        </p:txBody>
      </p:sp>
      <p:sp>
        <p:nvSpPr>
          <p:cNvPr id="15" name="object 10">
            <a:extLst>
              <a:ext uri="{FF2B5EF4-FFF2-40B4-BE49-F238E27FC236}">
                <a16:creationId xmlns:a16="http://schemas.microsoft.com/office/drawing/2014/main" id="{01E6E4DD-E07D-498F-84A0-F21C34EE3325}"/>
              </a:ext>
            </a:extLst>
          </p:cNvPr>
          <p:cNvSpPr txBox="1"/>
          <p:nvPr/>
        </p:nvSpPr>
        <p:spPr>
          <a:xfrm>
            <a:off x="5389837" y="2631114"/>
            <a:ext cx="504090" cy="290464"/>
          </a:xfrm>
          <a:prstGeom prst="rect">
            <a:avLst/>
          </a:prstGeom>
        </p:spPr>
        <p:txBody>
          <a:bodyPr vert="horz" wrap="square" lIns="0" tIns="13335" rIns="0" bIns="0" rtlCol="0">
            <a:spAutoFit/>
          </a:bodyPr>
          <a:lstStyle/>
          <a:p>
            <a:pPr marL="12700">
              <a:lnSpc>
                <a:spcPct val="100000"/>
              </a:lnSpc>
              <a:spcBef>
                <a:spcPts val="105"/>
              </a:spcBef>
            </a:pPr>
            <a:r>
              <a:rPr dirty="0">
                <a:latin typeface="宋体"/>
                <a:cs typeface="宋体"/>
              </a:rPr>
              <a:t>编码</a:t>
            </a:r>
          </a:p>
        </p:txBody>
      </p:sp>
      <p:sp>
        <p:nvSpPr>
          <p:cNvPr id="17" name="object 11">
            <a:extLst>
              <a:ext uri="{FF2B5EF4-FFF2-40B4-BE49-F238E27FC236}">
                <a16:creationId xmlns:a16="http://schemas.microsoft.com/office/drawing/2014/main" id="{6A0A7BD0-A85A-439C-90FB-4CE0803ED244}"/>
              </a:ext>
            </a:extLst>
          </p:cNvPr>
          <p:cNvSpPr txBox="1"/>
          <p:nvPr/>
        </p:nvSpPr>
        <p:spPr>
          <a:xfrm>
            <a:off x="3989232" y="2492614"/>
            <a:ext cx="517489" cy="567463"/>
          </a:xfrm>
          <a:prstGeom prst="rect">
            <a:avLst/>
          </a:prstGeom>
        </p:spPr>
        <p:txBody>
          <a:bodyPr vert="horz" wrap="square" lIns="0" tIns="13335" rIns="0" bIns="0" rtlCol="0">
            <a:spAutoFit/>
          </a:bodyPr>
          <a:lstStyle/>
          <a:p>
            <a:pPr marL="12700">
              <a:lnSpc>
                <a:spcPct val="100000"/>
              </a:lnSpc>
              <a:spcBef>
                <a:spcPts val="105"/>
              </a:spcBef>
            </a:pPr>
            <a:r>
              <a:rPr spc="5" dirty="0">
                <a:latin typeface="宋体"/>
                <a:cs typeface="宋体"/>
              </a:rPr>
              <a:t>详细设计</a:t>
            </a:r>
            <a:endParaRPr dirty="0">
              <a:latin typeface="宋体"/>
              <a:cs typeface="宋体"/>
            </a:endParaRPr>
          </a:p>
        </p:txBody>
      </p:sp>
      <p:sp>
        <p:nvSpPr>
          <p:cNvPr id="19" name="object 12">
            <a:extLst>
              <a:ext uri="{FF2B5EF4-FFF2-40B4-BE49-F238E27FC236}">
                <a16:creationId xmlns:a16="http://schemas.microsoft.com/office/drawing/2014/main" id="{D535D61A-6CA1-4DE2-B870-7991FC8EA79A}"/>
              </a:ext>
            </a:extLst>
          </p:cNvPr>
          <p:cNvSpPr txBox="1"/>
          <p:nvPr/>
        </p:nvSpPr>
        <p:spPr>
          <a:xfrm>
            <a:off x="2601839" y="2463796"/>
            <a:ext cx="571726" cy="566181"/>
          </a:xfrm>
          <a:prstGeom prst="rect">
            <a:avLst/>
          </a:prstGeom>
        </p:spPr>
        <p:txBody>
          <a:bodyPr vert="horz" wrap="square" lIns="0" tIns="12065" rIns="0" bIns="0" rtlCol="0">
            <a:spAutoFit/>
          </a:bodyPr>
          <a:lstStyle/>
          <a:p>
            <a:pPr marL="12700">
              <a:lnSpc>
                <a:spcPct val="100000"/>
              </a:lnSpc>
              <a:spcBef>
                <a:spcPts val="95"/>
              </a:spcBef>
            </a:pPr>
            <a:r>
              <a:rPr spc="-5" dirty="0">
                <a:latin typeface="宋体"/>
                <a:cs typeface="宋体"/>
              </a:rPr>
              <a:t>计划评审</a:t>
            </a:r>
            <a:endParaRPr dirty="0">
              <a:latin typeface="宋体"/>
              <a:cs typeface="宋体"/>
            </a:endParaRPr>
          </a:p>
        </p:txBody>
      </p:sp>
      <p:sp>
        <p:nvSpPr>
          <p:cNvPr id="21" name="object 13">
            <a:extLst>
              <a:ext uri="{FF2B5EF4-FFF2-40B4-BE49-F238E27FC236}">
                <a16:creationId xmlns:a16="http://schemas.microsoft.com/office/drawing/2014/main" id="{99047500-A50D-4540-B95A-0DB52F73EA28}"/>
              </a:ext>
            </a:extLst>
          </p:cNvPr>
          <p:cNvSpPr txBox="1"/>
          <p:nvPr/>
        </p:nvSpPr>
        <p:spPr>
          <a:xfrm>
            <a:off x="1198381" y="2463796"/>
            <a:ext cx="487998" cy="567463"/>
          </a:xfrm>
          <a:prstGeom prst="rect">
            <a:avLst/>
          </a:prstGeom>
        </p:spPr>
        <p:txBody>
          <a:bodyPr vert="horz" wrap="square" lIns="0" tIns="13335" rIns="0" bIns="0" rtlCol="0">
            <a:spAutoFit/>
          </a:bodyPr>
          <a:lstStyle/>
          <a:p>
            <a:pPr marL="12700">
              <a:lnSpc>
                <a:spcPct val="100000"/>
              </a:lnSpc>
              <a:spcBef>
                <a:spcPts val="105"/>
              </a:spcBef>
            </a:pPr>
            <a:r>
              <a:rPr dirty="0">
                <a:latin typeface="宋体"/>
                <a:cs typeface="宋体"/>
              </a:rPr>
              <a:t>项目规划</a:t>
            </a:r>
          </a:p>
        </p:txBody>
      </p:sp>
      <p:sp>
        <p:nvSpPr>
          <p:cNvPr id="22" name="object 14">
            <a:extLst>
              <a:ext uri="{FF2B5EF4-FFF2-40B4-BE49-F238E27FC236}">
                <a16:creationId xmlns:a16="http://schemas.microsoft.com/office/drawing/2014/main" id="{EFA9D76D-1A7D-433B-BCE3-FB3310925746}"/>
              </a:ext>
            </a:extLst>
          </p:cNvPr>
          <p:cNvSpPr txBox="1"/>
          <p:nvPr/>
        </p:nvSpPr>
        <p:spPr>
          <a:xfrm>
            <a:off x="649678" y="2824021"/>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1</a:t>
            </a:r>
          </a:p>
        </p:txBody>
      </p:sp>
      <p:sp>
        <p:nvSpPr>
          <p:cNvPr id="24" name="object 15">
            <a:extLst>
              <a:ext uri="{FF2B5EF4-FFF2-40B4-BE49-F238E27FC236}">
                <a16:creationId xmlns:a16="http://schemas.microsoft.com/office/drawing/2014/main" id="{04CB8B2A-B2D8-41A2-B985-FC7561D4B218}"/>
              </a:ext>
            </a:extLst>
          </p:cNvPr>
          <p:cNvSpPr txBox="1"/>
          <p:nvPr/>
        </p:nvSpPr>
        <p:spPr>
          <a:xfrm>
            <a:off x="1231362" y="4581824"/>
            <a:ext cx="15303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2</a:t>
            </a:r>
          </a:p>
        </p:txBody>
      </p:sp>
      <p:sp>
        <p:nvSpPr>
          <p:cNvPr id="25" name="object 16">
            <a:extLst>
              <a:ext uri="{FF2B5EF4-FFF2-40B4-BE49-F238E27FC236}">
                <a16:creationId xmlns:a16="http://schemas.microsoft.com/office/drawing/2014/main" id="{0E18A1F0-1788-4EF4-9C1D-B43896681F1A}"/>
              </a:ext>
            </a:extLst>
          </p:cNvPr>
          <p:cNvSpPr txBox="1"/>
          <p:nvPr/>
        </p:nvSpPr>
        <p:spPr>
          <a:xfrm>
            <a:off x="2073245" y="2897804"/>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3</a:t>
            </a:r>
          </a:p>
        </p:txBody>
      </p:sp>
      <p:sp>
        <p:nvSpPr>
          <p:cNvPr id="26" name="object 17">
            <a:extLst>
              <a:ext uri="{FF2B5EF4-FFF2-40B4-BE49-F238E27FC236}">
                <a16:creationId xmlns:a16="http://schemas.microsoft.com/office/drawing/2014/main" id="{F0130A1A-0309-4263-891E-0D173949611E}"/>
              </a:ext>
            </a:extLst>
          </p:cNvPr>
          <p:cNvSpPr txBox="1"/>
          <p:nvPr/>
        </p:nvSpPr>
        <p:spPr>
          <a:xfrm>
            <a:off x="4120866" y="1461942"/>
            <a:ext cx="1530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6</a:t>
            </a:r>
            <a:endParaRPr sz="2000">
              <a:latin typeface="Times New Roman"/>
              <a:cs typeface="Times New Roman"/>
            </a:endParaRPr>
          </a:p>
        </p:txBody>
      </p:sp>
      <p:sp>
        <p:nvSpPr>
          <p:cNvPr id="27" name="object 18">
            <a:extLst>
              <a:ext uri="{FF2B5EF4-FFF2-40B4-BE49-F238E27FC236}">
                <a16:creationId xmlns:a16="http://schemas.microsoft.com/office/drawing/2014/main" id="{4A1C2566-0ED8-46E6-8B0D-4939361D2F0C}"/>
              </a:ext>
            </a:extLst>
          </p:cNvPr>
          <p:cNvSpPr txBox="1"/>
          <p:nvPr/>
        </p:nvSpPr>
        <p:spPr>
          <a:xfrm>
            <a:off x="8603584" y="2850305"/>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9</a:t>
            </a:r>
            <a:endParaRPr sz="1800">
              <a:latin typeface="Times New Roman"/>
              <a:cs typeface="Times New Roman"/>
            </a:endParaRPr>
          </a:p>
        </p:txBody>
      </p:sp>
      <p:sp>
        <p:nvSpPr>
          <p:cNvPr id="29" name="object 20">
            <a:extLst>
              <a:ext uri="{FF2B5EF4-FFF2-40B4-BE49-F238E27FC236}">
                <a16:creationId xmlns:a16="http://schemas.microsoft.com/office/drawing/2014/main" id="{32E0D892-DF3F-4585-BEA0-0BFF98C91B38}"/>
              </a:ext>
            </a:extLst>
          </p:cNvPr>
          <p:cNvSpPr txBox="1"/>
          <p:nvPr/>
        </p:nvSpPr>
        <p:spPr>
          <a:xfrm>
            <a:off x="7449028" y="2851830"/>
            <a:ext cx="127000" cy="319959"/>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8</a:t>
            </a:r>
            <a:endParaRPr sz="2000">
              <a:latin typeface="Times New Roman"/>
              <a:cs typeface="Times New Roman"/>
            </a:endParaRPr>
          </a:p>
        </p:txBody>
      </p:sp>
      <p:sp>
        <p:nvSpPr>
          <p:cNvPr id="30" name="object 21">
            <a:extLst>
              <a:ext uri="{FF2B5EF4-FFF2-40B4-BE49-F238E27FC236}">
                <a16:creationId xmlns:a16="http://schemas.microsoft.com/office/drawing/2014/main" id="{162413EE-0314-4972-BDAD-1969F946709B}"/>
              </a:ext>
            </a:extLst>
          </p:cNvPr>
          <p:cNvSpPr txBox="1"/>
          <p:nvPr/>
        </p:nvSpPr>
        <p:spPr>
          <a:xfrm>
            <a:off x="6194141" y="2893231"/>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7</a:t>
            </a:r>
            <a:endParaRPr sz="1800">
              <a:latin typeface="Times New Roman"/>
              <a:cs typeface="Times New Roman"/>
            </a:endParaRPr>
          </a:p>
        </p:txBody>
      </p:sp>
      <p:sp>
        <p:nvSpPr>
          <p:cNvPr id="31" name="object 22">
            <a:extLst>
              <a:ext uri="{FF2B5EF4-FFF2-40B4-BE49-F238E27FC236}">
                <a16:creationId xmlns:a16="http://schemas.microsoft.com/office/drawing/2014/main" id="{5C0DCFF1-E70C-4A23-B4A1-FDD1CD061DC3}"/>
              </a:ext>
            </a:extLst>
          </p:cNvPr>
          <p:cNvSpPr txBox="1"/>
          <p:nvPr/>
        </p:nvSpPr>
        <p:spPr>
          <a:xfrm>
            <a:off x="4836256" y="2848781"/>
            <a:ext cx="1530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5</a:t>
            </a:r>
            <a:endParaRPr sz="2000">
              <a:latin typeface="Times New Roman"/>
              <a:cs typeface="Times New Roman"/>
            </a:endParaRPr>
          </a:p>
        </p:txBody>
      </p:sp>
      <p:sp>
        <p:nvSpPr>
          <p:cNvPr id="32" name="object 23">
            <a:extLst>
              <a:ext uri="{FF2B5EF4-FFF2-40B4-BE49-F238E27FC236}">
                <a16:creationId xmlns:a16="http://schemas.microsoft.com/office/drawing/2014/main" id="{800937DF-1F1E-4428-8A9E-A36984400976}"/>
              </a:ext>
            </a:extLst>
          </p:cNvPr>
          <p:cNvSpPr txBox="1"/>
          <p:nvPr/>
        </p:nvSpPr>
        <p:spPr>
          <a:xfrm>
            <a:off x="3425033" y="2794171"/>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4</a:t>
            </a:r>
          </a:p>
        </p:txBody>
      </p:sp>
      <p:sp>
        <p:nvSpPr>
          <p:cNvPr id="33" name="object 5">
            <a:extLst>
              <a:ext uri="{FF2B5EF4-FFF2-40B4-BE49-F238E27FC236}">
                <a16:creationId xmlns:a16="http://schemas.microsoft.com/office/drawing/2014/main" id="{F4E7584E-4BAB-4C1E-9513-26B0B26F13CA}"/>
              </a:ext>
            </a:extLst>
          </p:cNvPr>
          <p:cNvSpPr txBox="1"/>
          <p:nvPr/>
        </p:nvSpPr>
        <p:spPr>
          <a:xfrm>
            <a:off x="4696921" y="1985899"/>
            <a:ext cx="916219" cy="321242"/>
          </a:xfrm>
          <a:prstGeom prst="rect">
            <a:avLst/>
          </a:prstGeom>
        </p:spPr>
        <p:txBody>
          <a:bodyPr vert="horz" wrap="square" lIns="0" tIns="13335" rIns="0" bIns="0" rtlCol="0">
            <a:spAutoFit/>
          </a:bodyPr>
          <a:lstStyle/>
          <a:p>
            <a:pPr marL="12700">
              <a:lnSpc>
                <a:spcPct val="100000"/>
              </a:lnSpc>
              <a:spcBef>
                <a:spcPts val="105"/>
              </a:spcBef>
            </a:pPr>
            <a:r>
              <a:rPr lang="zh-CN" altLang="en-US" sz="2000" b="1" dirty="0">
                <a:solidFill>
                  <a:srgbClr val="00B0F0"/>
                </a:solidFill>
                <a:latin typeface="宋体"/>
                <a:cs typeface="宋体"/>
              </a:rPr>
              <a:t>虚活动</a:t>
            </a:r>
            <a:endParaRPr sz="2000" b="1" dirty="0">
              <a:solidFill>
                <a:srgbClr val="00B0F0"/>
              </a:solidFill>
              <a:latin typeface="宋体"/>
              <a:cs typeface="宋体"/>
            </a:endParaRPr>
          </a:p>
        </p:txBody>
      </p:sp>
    </p:spTree>
    <p:extLst>
      <p:ext uri="{BB962C8B-B14F-4D97-AF65-F5344CB8AC3E}">
        <p14:creationId xmlns:p14="http://schemas.microsoft.com/office/powerpoint/2010/main" val="1199581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4911"/>
            <a:ext cx="5832475" cy="647700"/>
          </a:xfrm>
        </p:spPr>
        <p:txBody>
          <a:bodyPr>
            <a:normAutofit/>
          </a:bodyPr>
          <a:lstStyle/>
          <a:p>
            <a:r>
              <a:rPr lang="en-US" altLang="zh-CN" dirty="0"/>
              <a:t>6.3.3  </a:t>
            </a:r>
            <a:r>
              <a:rPr lang="zh-CN" altLang="en-US" dirty="0"/>
              <a:t>工具与技术：双代号网络图</a:t>
            </a:r>
            <a:r>
              <a:rPr lang="en-US" altLang="zh-CN" dirty="0"/>
              <a:t>ADM</a:t>
            </a:r>
            <a:endParaRPr lang="zh-CN" altLang="en-US" dirty="0"/>
          </a:p>
        </p:txBody>
      </p:sp>
      <p:sp>
        <p:nvSpPr>
          <p:cNvPr id="34" name="object 5">
            <a:extLst>
              <a:ext uri="{FF2B5EF4-FFF2-40B4-BE49-F238E27FC236}">
                <a16:creationId xmlns:a16="http://schemas.microsoft.com/office/drawing/2014/main" id="{E7BD79A6-B75D-4F49-9069-2DF633A07B9F}"/>
              </a:ext>
            </a:extLst>
          </p:cNvPr>
          <p:cNvSpPr txBox="1"/>
          <p:nvPr/>
        </p:nvSpPr>
        <p:spPr>
          <a:xfrm>
            <a:off x="468173" y="960961"/>
            <a:ext cx="6148070" cy="1544334"/>
          </a:xfrm>
          <a:prstGeom prst="rect">
            <a:avLst/>
          </a:prstGeom>
          <a:ln w="28955">
            <a:solidFill>
              <a:srgbClr val="548AB8"/>
            </a:solidFill>
          </a:ln>
        </p:spPr>
        <p:txBody>
          <a:bodyPr vert="horz" wrap="square" lIns="0" tIns="0" rIns="0" bIns="0" rtlCol="0">
            <a:spAutoFit/>
          </a:bodyPr>
          <a:lstStyle/>
          <a:p>
            <a:pPr marL="90170">
              <a:lnSpc>
                <a:spcPct val="150000"/>
              </a:lnSpc>
            </a:pPr>
            <a:r>
              <a:rPr sz="2400" b="1" dirty="0">
                <a:solidFill>
                  <a:srgbClr val="00B0F0"/>
                </a:solidFill>
                <a:latin typeface="华文新魏"/>
                <a:cs typeface="华文新魏"/>
              </a:rPr>
              <a:t>虚活动</a:t>
            </a:r>
          </a:p>
          <a:p>
            <a:pPr marL="798830" indent="-343535">
              <a:lnSpc>
                <a:spcPct val="150000"/>
              </a:lnSpc>
              <a:spcBef>
                <a:spcPts val="80"/>
              </a:spcBef>
              <a:buClr>
                <a:srgbClr val="93B6D2"/>
              </a:buClr>
              <a:buSzPct val="68181"/>
              <a:buFont typeface="Wingdings"/>
              <a:buChar char=""/>
              <a:tabLst>
                <a:tab pos="798830" algn="l"/>
                <a:tab pos="799465" algn="l"/>
              </a:tabLst>
            </a:pPr>
            <a:r>
              <a:rPr lang="zh-CN" altLang="en-US" sz="2200" spc="-5" dirty="0">
                <a:latin typeface="华文新魏"/>
                <a:cs typeface="华文新魏"/>
              </a:rPr>
              <a:t>避免出现并行活动</a:t>
            </a:r>
            <a:endParaRPr sz="2200" dirty="0">
              <a:latin typeface="华文新魏"/>
              <a:cs typeface="华文新魏"/>
            </a:endParaRPr>
          </a:p>
          <a:p>
            <a:pPr marL="798830" indent="-343535">
              <a:lnSpc>
                <a:spcPct val="150000"/>
              </a:lnSpc>
              <a:spcBef>
                <a:spcPts val="70"/>
              </a:spcBef>
              <a:buClr>
                <a:srgbClr val="93B6D2"/>
              </a:buClr>
              <a:buSzPct val="68181"/>
              <a:buFont typeface="Wingdings"/>
              <a:buChar char=""/>
              <a:tabLst>
                <a:tab pos="798830" algn="l"/>
                <a:tab pos="799465" algn="l"/>
              </a:tabLst>
            </a:pPr>
            <a:r>
              <a:rPr sz="2200" spc="-10" dirty="0" err="1">
                <a:latin typeface="华文新魏"/>
                <a:cs typeface="华文新魏"/>
              </a:rPr>
              <a:t>不消耗资源</a:t>
            </a:r>
            <a:r>
              <a:rPr lang="zh-CN" altLang="en-US" sz="2200" spc="-10" dirty="0">
                <a:latin typeface="华文新魏"/>
                <a:cs typeface="华文新魏"/>
              </a:rPr>
              <a:t>（持续时间为零）</a:t>
            </a:r>
            <a:endParaRPr sz="2200" dirty="0">
              <a:latin typeface="华文新魏"/>
              <a:cs typeface="华文新魏"/>
            </a:endParaRPr>
          </a:p>
        </p:txBody>
      </p:sp>
      <p:sp>
        <p:nvSpPr>
          <p:cNvPr id="35" name="object 6">
            <a:extLst>
              <a:ext uri="{FF2B5EF4-FFF2-40B4-BE49-F238E27FC236}">
                <a16:creationId xmlns:a16="http://schemas.microsoft.com/office/drawing/2014/main" id="{1C55E33F-1431-4B3C-9F92-2498F2301EF8}"/>
              </a:ext>
            </a:extLst>
          </p:cNvPr>
          <p:cNvSpPr/>
          <p:nvPr/>
        </p:nvSpPr>
        <p:spPr>
          <a:xfrm>
            <a:off x="646609" y="3917014"/>
            <a:ext cx="457200" cy="457200"/>
          </a:xfrm>
          <a:custGeom>
            <a:avLst/>
            <a:gdLst/>
            <a:ahLst/>
            <a:cxnLst/>
            <a:rect l="l" t="t" r="r" b="b"/>
            <a:pathLst>
              <a:path w="457200" h="457200">
                <a:moveTo>
                  <a:pt x="0" y="228600"/>
                </a:moveTo>
                <a:lnTo>
                  <a:pt x="4644" y="182533"/>
                </a:lnTo>
                <a:lnTo>
                  <a:pt x="17964" y="139624"/>
                </a:lnTo>
                <a:lnTo>
                  <a:pt x="39041" y="100793"/>
                </a:lnTo>
                <a:lnTo>
                  <a:pt x="66955" y="66960"/>
                </a:lnTo>
                <a:lnTo>
                  <a:pt x="100788" y="39045"/>
                </a:lnTo>
                <a:lnTo>
                  <a:pt x="139619" y="17966"/>
                </a:lnTo>
                <a:lnTo>
                  <a:pt x="182529" y="4644"/>
                </a:lnTo>
                <a:lnTo>
                  <a:pt x="228600" y="0"/>
                </a:lnTo>
                <a:lnTo>
                  <a:pt x="274670" y="4644"/>
                </a:lnTo>
                <a:lnTo>
                  <a:pt x="317580" y="17966"/>
                </a:lnTo>
                <a:lnTo>
                  <a:pt x="356411" y="39045"/>
                </a:lnTo>
                <a:lnTo>
                  <a:pt x="390244" y="66960"/>
                </a:lnTo>
                <a:lnTo>
                  <a:pt x="418158" y="100793"/>
                </a:lnTo>
                <a:lnTo>
                  <a:pt x="439235" y="139624"/>
                </a:lnTo>
                <a:lnTo>
                  <a:pt x="452555" y="182533"/>
                </a:lnTo>
                <a:lnTo>
                  <a:pt x="457200" y="228600"/>
                </a:lnTo>
                <a:lnTo>
                  <a:pt x="452555" y="274666"/>
                </a:lnTo>
                <a:lnTo>
                  <a:pt x="439235" y="317575"/>
                </a:lnTo>
                <a:lnTo>
                  <a:pt x="418158" y="356406"/>
                </a:lnTo>
                <a:lnTo>
                  <a:pt x="390244" y="390239"/>
                </a:lnTo>
                <a:lnTo>
                  <a:pt x="356411" y="418154"/>
                </a:lnTo>
                <a:lnTo>
                  <a:pt x="317580" y="439233"/>
                </a:lnTo>
                <a:lnTo>
                  <a:pt x="274670" y="452555"/>
                </a:lnTo>
                <a:lnTo>
                  <a:pt x="228600" y="457200"/>
                </a:lnTo>
                <a:lnTo>
                  <a:pt x="182529" y="452555"/>
                </a:lnTo>
                <a:lnTo>
                  <a:pt x="139619" y="439233"/>
                </a:lnTo>
                <a:lnTo>
                  <a:pt x="100788" y="418154"/>
                </a:lnTo>
                <a:lnTo>
                  <a:pt x="66955" y="390239"/>
                </a:lnTo>
                <a:lnTo>
                  <a:pt x="39041" y="356406"/>
                </a:lnTo>
                <a:lnTo>
                  <a:pt x="17964" y="317575"/>
                </a:lnTo>
                <a:lnTo>
                  <a:pt x="4644" y="274666"/>
                </a:lnTo>
                <a:lnTo>
                  <a:pt x="0" y="228600"/>
                </a:lnTo>
                <a:close/>
              </a:path>
            </a:pathLst>
          </a:custGeom>
          <a:ln w="25908">
            <a:solidFill>
              <a:srgbClr val="000000"/>
            </a:solidFill>
          </a:ln>
        </p:spPr>
        <p:txBody>
          <a:bodyPr wrap="square" lIns="0" tIns="0" rIns="0" bIns="0" rtlCol="0"/>
          <a:lstStyle/>
          <a:p>
            <a:endParaRPr/>
          </a:p>
        </p:txBody>
      </p:sp>
      <p:sp>
        <p:nvSpPr>
          <p:cNvPr id="36" name="object 7">
            <a:extLst>
              <a:ext uri="{FF2B5EF4-FFF2-40B4-BE49-F238E27FC236}">
                <a16:creationId xmlns:a16="http://schemas.microsoft.com/office/drawing/2014/main" id="{968EF33B-DBC7-477A-AA53-7E42AC556A8C}"/>
              </a:ext>
            </a:extLst>
          </p:cNvPr>
          <p:cNvSpPr txBox="1"/>
          <p:nvPr/>
        </p:nvSpPr>
        <p:spPr>
          <a:xfrm>
            <a:off x="758130" y="3865270"/>
            <a:ext cx="304165"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Arial Narrow"/>
                <a:cs typeface="Arial Narrow"/>
              </a:rPr>
              <a:t>1</a:t>
            </a:r>
          </a:p>
        </p:txBody>
      </p:sp>
      <p:sp>
        <p:nvSpPr>
          <p:cNvPr id="37" name="object 8">
            <a:extLst>
              <a:ext uri="{FF2B5EF4-FFF2-40B4-BE49-F238E27FC236}">
                <a16:creationId xmlns:a16="http://schemas.microsoft.com/office/drawing/2014/main" id="{95E5375B-9B6D-43A4-97F3-6D75CF1954C2}"/>
              </a:ext>
            </a:extLst>
          </p:cNvPr>
          <p:cNvSpPr/>
          <p:nvPr/>
        </p:nvSpPr>
        <p:spPr>
          <a:xfrm>
            <a:off x="2856408" y="3840814"/>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000000"/>
            </a:solidFill>
          </a:ln>
        </p:spPr>
        <p:txBody>
          <a:bodyPr wrap="square" lIns="0" tIns="0" rIns="0" bIns="0" rtlCol="0"/>
          <a:lstStyle/>
          <a:p>
            <a:endParaRPr/>
          </a:p>
        </p:txBody>
      </p:sp>
      <p:sp>
        <p:nvSpPr>
          <p:cNvPr id="38" name="object 9">
            <a:extLst>
              <a:ext uri="{FF2B5EF4-FFF2-40B4-BE49-F238E27FC236}">
                <a16:creationId xmlns:a16="http://schemas.microsoft.com/office/drawing/2014/main" id="{738341E9-70FF-48CD-A4A6-DD70E4D1939C}"/>
              </a:ext>
            </a:extLst>
          </p:cNvPr>
          <p:cNvSpPr txBox="1"/>
          <p:nvPr/>
        </p:nvSpPr>
        <p:spPr>
          <a:xfrm>
            <a:off x="2968261" y="3789070"/>
            <a:ext cx="304165"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Arial Narrow"/>
                <a:cs typeface="Arial Narrow"/>
              </a:rPr>
              <a:t>2</a:t>
            </a:r>
          </a:p>
        </p:txBody>
      </p:sp>
      <p:sp>
        <p:nvSpPr>
          <p:cNvPr id="39" name="object 10">
            <a:extLst>
              <a:ext uri="{FF2B5EF4-FFF2-40B4-BE49-F238E27FC236}">
                <a16:creationId xmlns:a16="http://schemas.microsoft.com/office/drawing/2014/main" id="{C0D25EE1-FC12-412C-99B2-85DC66A10368}"/>
              </a:ext>
            </a:extLst>
          </p:cNvPr>
          <p:cNvSpPr/>
          <p:nvPr/>
        </p:nvSpPr>
        <p:spPr>
          <a:xfrm>
            <a:off x="941998" y="3218642"/>
            <a:ext cx="2143125" cy="707390"/>
          </a:xfrm>
          <a:custGeom>
            <a:avLst/>
            <a:gdLst/>
            <a:ahLst/>
            <a:cxnLst/>
            <a:rect l="l" t="t" r="r" b="b"/>
            <a:pathLst>
              <a:path w="2143125" h="707389">
                <a:moveTo>
                  <a:pt x="1016774" y="0"/>
                </a:moveTo>
                <a:lnTo>
                  <a:pt x="965212" y="2412"/>
                </a:lnTo>
                <a:lnTo>
                  <a:pt x="898029" y="12318"/>
                </a:lnTo>
                <a:lnTo>
                  <a:pt x="831862" y="29210"/>
                </a:lnTo>
                <a:lnTo>
                  <a:pt x="766584" y="52578"/>
                </a:lnTo>
                <a:lnTo>
                  <a:pt x="702195" y="81915"/>
                </a:lnTo>
                <a:lnTo>
                  <a:pt x="638568" y="116712"/>
                </a:lnTo>
                <a:lnTo>
                  <a:pt x="575703" y="156463"/>
                </a:lnTo>
                <a:lnTo>
                  <a:pt x="513346" y="200660"/>
                </a:lnTo>
                <a:lnTo>
                  <a:pt x="482358" y="224281"/>
                </a:lnTo>
                <a:lnTo>
                  <a:pt x="451624" y="248793"/>
                </a:lnTo>
                <a:lnTo>
                  <a:pt x="420928" y="274319"/>
                </a:lnTo>
                <a:lnTo>
                  <a:pt x="390385" y="300481"/>
                </a:lnTo>
                <a:lnTo>
                  <a:pt x="359867" y="327660"/>
                </a:lnTo>
                <a:lnTo>
                  <a:pt x="329526" y="355219"/>
                </a:lnTo>
                <a:lnTo>
                  <a:pt x="299338" y="383667"/>
                </a:lnTo>
                <a:lnTo>
                  <a:pt x="269151" y="412623"/>
                </a:lnTo>
                <a:lnTo>
                  <a:pt x="239026" y="442087"/>
                </a:lnTo>
                <a:lnTo>
                  <a:pt x="178993" y="502412"/>
                </a:lnTo>
                <a:lnTo>
                  <a:pt x="119202" y="564007"/>
                </a:lnTo>
                <a:lnTo>
                  <a:pt x="59524" y="626491"/>
                </a:lnTo>
                <a:lnTo>
                  <a:pt x="0" y="689483"/>
                </a:lnTo>
                <a:lnTo>
                  <a:pt x="18821" y="707263"/>
                </a:lnTo>
                <a:lnTo>
                  <a:pt x="78359" y="644271"/>
                </a:lnTo>
                <a:lnTo>
                  <a:pt x="137934" y="581913"/>
                </a:lnTo>
                <a:lnTo>
                  <a:pt x="197586" y="520446"/>
                </a:lnTo>
                <a:lnTo>
                  <a:pt x="257378" y="460375"/>
                </a:lnTo>
                <a:lnTo>
                  <a:pt x="287261" y="431165"/>
                </a:lnTo>
                <a:lnTo>
                  <a:pt x="317271" y="402336"/>
                </a:lnTo>
                <a:lnTo>
                  <a:pt x="347281" y="374142"/>
                </a:lnTo>
                <a:lnTo>
                  <a:pt x="377329" y="346710"/>
                </a:lnTo>
                <a:lnTo>
                  <a:pt x="407581" y="319913"/>
                </a:lnTo>
                <a:lnTo>
                  <a:pt x="437807" y="294005"/>
                </a:lnTo>
                <a:lnTo>
                  <a:pt x="468134" y="268731"/>
                </a:lnTo>
                <a:lnTo>
                  <a:pt x="498487" y="244475"/>
                </a:lnTo>
                <a:lnTo>
                  <a:pt x="529094" y="221234"/>
                </a:lnTo>
                <a:lnTo>
                  <a:pt x="590308" y="177800"/>
                </a:lnTo>
                <a:lnTo>
                  <a:pt x="652030" y="138937"/>
                </a:lnTo>
                <a:lnTo>
                  <a:pt x="714133" y="104902"/>
                </a:lnTo>
                <a:lnTo>
                  <a:pt x="776871" y="76327"/>
                </a:lnTo>
                <a:lnTo>
                  <a:pt x="840117" y="53848"/>
                </a:lnTo>
                <a:lnTo>
                  <a:pt x="903871" y="37592"/>
                </a:lnTo>
                <a:lnTo>
                  <a:pt x="968387" y="28067"/>
                </a:lnTo>
                <a:lnTo>
                  <a:pt x="1172233" y="25908"/>
                </a:lnTo>
                <a:lnTo>
                  <a:pt x="1166634" y="24256"/>
                </a:lnTo>
                <a:lnTo>
                  <a:pt x="1127645" y="14224"/>
                </a:lnTo>
                <a:lnTo>
                  <a:pt x="1089672" y="6604"/>
                </a:lnTo>
                <a:lnTo>
                  <a:pt x="1034554" y="635"/>
                </a:lnTo>
                <a:lnTo>
                  <a:pt x="1016774" y="0"/>
                </a:lnTo>
                <a:close/>
              </a:path>
              <a:path w="2143125" h="707389">
                <a:moveTo>
                  <a:pt x="2070772" y="590862"/>
                </a:moveTo>
                <a:lnTo>
                  <a:pt x="2056650" y="612902"/>
                </a:lnTo>
                <a:lnTo>
                  <a:pt x="2143010" y="622173"/>
                </a:lnTo>
                <a:lnTo>
                  <a:pt x="2128572" y="597916"/>
                </a:lnTo>
                <a:lnTo>
                  <a:pt x="2081288" y="597916"/>
                </a:lnTo>
                <a:lnTo>
                  <a:pt x="2070772" y="590862"/>
                </a:lnTo>
                <a:close/>
              </a:path>
              <a:path w="2143125" h="707389">
                <a:moveTo>
                  <a:pt x="2084744" y="569059"/>
                </a:moveTo>
                <a:lnTo>
                  <a:pt x="2070772" y="590862"/>
                </a:lnTo>
                <a:lnTo>
                  <a:pt x="2081288" y="597916"/>
                </a:lnTo>
                <a:lnTo>
                  <a:pt x="2095766" y="576453"/>
                </a:lnTo>
                <a:lnTo>
                  <a:pt x="2084744" y="569059"/>
                </a:lnTo>
                <a:close/>
              </a:path>
              <a:path w="2143125" h="707389">
                <a:moveTo>
                  <a:pt x="2098560" y="547497"/>
                </a:moveTo>
                <a:lnTo>
                  <a:pt x="2084744" y="569059"/>
                </a:lnTo>
                <a:lnTo>
                  <a:pt x="2095766" y="576453"/>
                </a:lnTo>
                <a:lnTo>
                  <a:pt x="2081288" y="597916"/>
                </a:lnTo>
                <a:lnTo>
                  <a:pt x="2128572" y="597916"/>
                </a:lnTo>
                <a:lnTo>
                  <a:pt x="2098560" y="547497"/>
                </a:lnTo>
                <a:close/>
              </a:path>
              <a:path w="2143125" h="707389">
                <a:moveTo>
                  <a:pt x="1172233" y="25908"/>
                </a:moveTo>
                <a:lnTo>
                  <a:pt x="1017028" y="25908"/>
                </a:lnTo>
                <a:lnTo>
                  <a:pt x="1033665" y="26416"/>
                </a:lnTo>
                <a:lnTo>
                  <a:pt x="1050683" y="27686"/>
                </a:lnTo>
                <a:lnTo>
                  <a:pt x="1103896" y="35560"/>
                </a:lnTo>
                <a:lnTo>
                  <a:pt x="1159776" y="49275"/>
                </a:lnTo>
                <a:lnTo>
                  <a:pt x="1218196" y="68199"/>
                </a:lnTo>
                <a:lnTo>
                  <a:pt x="1258074" y="83438"/>
                </a:lnTo>
                <a:lnTo>
                  <a:pt x="1298587" y="100584"/>
                </a:lnTo>
                <a:lnTo>
                  <a:pt x="1339735" y="119506"/>
                </a:lnTo>
                <a:lnTo>
                  <a:pt x="1381137" y="139954"/>
                </a:lnTo>
                <a:lnTo>
                  <a:pt x="1422920" y="161798"/>
                </a:lnTo>
                <a:lnTo>
                  <a:pt x="1464830" y="184785"/>
                </a:lnTo>
                <a:lnTo>
                  <a:pt x="1506740" y="208915"/>
                </a:lnTo>
                <a:lnTo>
                  <a:pt x="1548650" y="233934"/>
                </a:lnTo>
                <a:lnTo>
                  <a:pt x="1590179" y="259587"/>
                </a:lnTo>
                <a:lnTo>
                  <a:pt x="1631200" y="285750"/>
                </a:lnTo>
                <a:lnTo>
                  <a:pt x="1671967" y="312293"/>
                </a:lnTo>
                <a:lnTo>
                  <a:pt x="1711972" y="338963"/>
                </a:lnTo>
                <a:lnTo>
                  <a:pt x="1789696" y="392175"/>
                </a:lnTo>
                <a:lnTo>
                  <a:pt x="1827034" y="418338"/>
                </a:lnTo>
                <a:lnTo>
                  <a:pt x="2023249" y="558165"/>
                </a:lnTo>
                <a:lnTo>
                  <a:pt x="2050046" y="576961"/>
                </a:lnTo>
                <a:lnTo>
                  <a:pt x="2070772" y="590862"/>
                </a:lnTo>
                <a:lnTo>
                  <a:pt x="2084744" y="569059"/>
                </a:lnTo>
                <a:lnTo>
                  <a:pt x="2064905" y="555752"/>
                </a:lnTo>
                <a:lnTo>
                  <a:pt x="2038235" y="537083"/>
                </a:lnTo>
                <a:lnTo>
                  <a:pt x="1841893" y="397129"/>
                </a:lnTo>
                <a:lnTo>
                  <a:pt x="1765820" y="344297"/>
                </a:lnTo>
                <a:lnTo>
                  <a:pt x="1686064" y="290575"/>
                </a:lnTo>
                <a:lnTo>
                  <a:pt x="1645170" y="263906"/>
                </a:lnTo>
                <a:lnTo>
                  <a:pt x="1603768" y="237617"/>
                </a:lnTo>
                <a:lnTo>
                  <a:pt x="1561858" y="211709"/>
                </a:lnTo>
                <a:lnTo>
                  <a:pt x="1519694" y="186562"/>
                </a:lnTo>
                <a:lnTo>
                  <a:pt x="1477403" y="162052"/>
                </a:lnTo>
                <a:lnTo>
                  <a:pt x="1434985" y="138811"/>
                </a:lnTo>
                <a:lnTo>
                  <a:pt x="1392694" y="116712"/>
                </a:lnTo>
                <a:lnTo>
                  <a:pt x="1350530" y="96012"/>
                </a:lnTo>
                <a:lnTo>
                  <a:pt x="1308747" y="76708"/>
                </a:lnTo>
                <a:lnTo>
                  <a:pt x="1267345" y="59181"/>
                </a:lnTo>
                <a:lnTo>
                  <a:pt x="1226451" y="43687"/>
                </a:lnTo>
                <a:lnTo>
                  <a:pt x="1186446" y="30099"/>
                </a:lnTo>
                <a:lnTo>
                  <a:pt x="1172233" y="25908"/>
                </a:lnTo>
                <a:close/>
              </a:path>
            </a:pathLst>
          </a:custGeom>
          <a:solidFill>
            <a:srgbClr val="000000"/>
          </a:solidFill>
        </p:spPr>
        <p:txBody>
          <a:bodyPr wrap="square" lIns="0" tIns="0" rIns="0" bIns="0" rtlCol="0"/>
          <a:lstStyle/>
          <a:p>
            <a:endParaRPr/>
          </a:p>
        </p:txBody>
      </p:sp>
      <p:sp>
        <p:nvSpPr>
          <p:cNvPr id="40" name="object 11">
            <a:extLst>
              <a:ext uri="{FF2B5EF4-FFF2-40B4-BE49-F238E27FC236}">
                <a16:creationId xmlns:a16="http://schemas.microsoft.com/office/drawing/2014/main" id="{17FC736B-430C-4750-9CC4-154506F3497A}"/>
              </a:ext>
            </a:extLst>
          </p:cNvPr>
          <p:cNvSpPr/>
          <p:nvPr/>
        </p:nvSpPr>
        <p:spPr>
          <a:xfrm>
            <a:off x="942252" y="4288870"/>
            <a:ext cx="2143125" cy="645160"/>
          </a:xfrm>
          <a:custGeom>
            <a:avLst/>
            <a:gdLst/>
            <a:ahLst/>
            <a:cxnLst/>
            <a:rect l="l" t="t" r="r" b="b"/>
            <a:pathLst>
              <a:path w="2143125" h="645160">
                <a:moveTo>
                  <a:pt x="18313" y="0"/>
                </a:moveTo>
                <a:lnTo>
                  <a:pt x="102514" y="120395"/>
                </a:lnTo>
                <a:lnTo>
                  <a:pt x="153822" y="170687"/>
                </a:lnTo>
                <a:lnTo>
                  <a:pt x="205257" y="220090"/>
                </a:lnTo>
                <a:lnTo>
                  <a:pt x="256921" y="268363"/>
                </a:lnTo>
                <a:lnTo>
                  <a:pt x="308698" y="315175"/>
                </a:lnTo>
                <a:lnTo>
                  <a:pt x="360743" y="360044"/>
                </a:lnTo>
                <a:lnTo>
                  <a:pt x="413092" y="402983"/>
                </a:lnTo>
                <a:lnTo>
                  <a:pt x="465467" y="443318"/>
                </a:lnTo>
                <a:lnTo>
                  <a:pt x="518426" y="480961"/>
                </a:lnTo>
                <a:lnTo>
                  <a:pt x="571639" y="515569"/>
                </a:lnTo>
                <a:lnTo>
                  <a:pt x="625233" y="546785"/>
                </a:lnTo>
                <a:lnTo>
                  <a:pt x="679208" y="574357"/>
                </a:lnTo>
                <a:lnTo>
                  <a:pt x="733691" y="597941"/>
                </a:lnTo>
                <a:lnTo>
                  <a:pt x="788682" y="617232"/>
                </a:lnTo>
                <a:lnTo>
                  <a:pt x="844308" y="631812"/>
                </a:lnTo>
                <a:lnTo>
                  <a:pt x="901585" y="641108"/>
                </a:lnTo>
                <a:lnTo>
                  <a:pt x="961148" y="644740"/>
                </a:lnTo>
                <a:lnTo>
                  <a:pt x="991501" y="644651"/>
                </a:lnTo>
                <a:lnTo>
                  <a:pt x="1053350" y="640892"/>
                </a:lnTo>
                <a:lnTo>
                  <a:pt x="1115961" y="632993"/>
                </a:lnTo>
                <a:lnTo>
                  <a:pt x="1179334" y="621258"/>
                </a:lnTo>
                <a:lnTo>
                  <a:pt x="1190219" y="618845"/>
                </a:lnTo>
                <a:lnTo>
                  <a:pt x="962164" y="618845"/>
                </a:lnTo>
                <a:lnTo>
                  <a:pt x="933335" y="617740"/>
                </a:lnTo>
                <a:lnTo>
                  <a:pt x="877455" y="611733"/>
                </a:lnTo>
                <a:lnTo>
                  <a:pt x="823607" y="600189"/>
                </a:lnTo>
                <a:lnTo>
                  <a:pt x="770267" y="583831"/>
                </a:lnTo>
                <a:lnTo>
                  <a:pt x="717181" y="563016"/>
                </a:lnTo>
                <a:lnTo>
                  <a:pt x="664222" y="538149"/>
                </a:lnTo>
                <a:lnTo>
                  <a:pt x="611771" y="509435"/>
                </a:lnTo>
                <a:lnTo>
                  <a:pt x="559320" y="477075"/>
                </a:lnTo>
                <a:lnTo>
                  <a:pt x="507123" y="441464"/>
                </a:lnTo>
                <a:lnTo>
                  <a:pt x="455066" y="402894"/>
                </a:lnTo>
                <a:lnTo>
                  <a:pt x="403415" y="361911"/>
                </a:lnTo>
                <a:lnTo>
                  <a:pt x="326072" y="295948"/>
                </a:lnTo>
                <a:lnTo>
                  <a:pt x="274599" y="249427"/>
                </a:lnTo>
                <a:lnTo>
                  <a:pt x="223202" y="201421"/>
                </a:lnTo>
                <a:lnTo>
                  <a:pt x="171958" y="152145"/>
                </a:lnTo>
                <a:lnTo>
                  <a:pt x="120777" y="102107"/>
                </a:lnTo>
                <a:lnTo>
                  <a:pt x="18313" y="0"/>
                </a:lnTo>
                <a:close/>
              </a:path>
              <a:path w="2143125" h="645160">
                <a:moveTo>
                  <a:pt x="2086620" y="64395"/>
                </a:moveTo>
                <a:lnTo>
                  <a:pt x="2076208" y="79120"/>
                </a:lnTo>
                <a:lnTo>
                  <a:pt x="2059317" y="103250"/>
                </a:lnTo>
                <a:lnTo>
                  <a:pt x="2040902" y="128650"/>
                </a:lnTo>
                <a:lnTo>
                  <a:pt x="1999627" y="181863"/>
                </a:lnTo>
                <a:lnTo>
                  <a:pt x="1951367" y="236092"/>
                </a:lnTo>
                <a:lnTo>
                  <a:pt x="1895233" y="288696"/>
                </a:lnTo>
                <a:lnTo>
                  <a:pt x="1864118" y="313562"/>
                </a:lnTo>
                <a:lnTo>
                  <a:pt x="1830590" y="337096"/>
                </a:lnTo>
                <a:lnTo>
                  <a:pt x="1794776" y="358838"/>
                </a:lnTo>
                <a:lnTo>
                  <a:pt x="1756295" y="378688"/>
                </a:lnTo>
                <a:lnTo>
                  <a:pt x="1713623" y="398691"/>
                </a:lnTo>
                <a:lnTo>
                  <a:pt x="1642503" y="431469"/>
                </a:lnTo>
                <a:lnTo>
                  <a:pt x="1563890" y="466115"/>
                </a:lnTo>
                <a:lnTo>
                  <a:pt x="1508137" y="489330"/>
                </a:lnTo>
                <a:lnTo>
                  <a:pt x="1450098" y="512089"/>
                </a:lnTo>
                <a:lnTo>
                  <a:pt x="1390408" y="533971"/>
                </a:lnTo>
                <a:lnTo>
                  <a:pt x="1329321" y="554443"/>
                </a:lnTo>
                <a:lnTo>
                  <a:pt x="1267472" y="572896"/>
                </a:lnTo>
                <a:lnTo>
                  <a:pt x="1205369" y="588949"/>
                </a:lnTo>
                <a:lnTo>
                  <a:pt x="1143266" y="602068"/>
                </a:lnTo>
                <a:lnTo>
                  <a:pt x="1081671" y="611682"/>
                </a:lnTo>
                <a:lnTo>
                  <a:pt x="1021219" y="617512"/>
                </a:lnTo>
                <a:lnTo>
                  <a:pt x="962164" y="618845"/>
                </a:lnTo>
                <a:lnTo>
                  <a:pt x="1190219" y="618845"/>
                </a:lnTo>
                <a:lnTo>
                  <a:pt x="1242580" y="606361"/>
                </a:lnTo>
                <a:lnTo>
                  <a:pt x="1305699" y="588797"/>
                </a:lnTo>
                <a:lnTo>
                  <a:pt x="1398663" y="558545"/>
                </a:lnTo>
                <a:lnTo>
                  <a:pt x="1458988" y="536422"/>
                </a:lnTo>
                <a:lnTo>
                  <a:pt x="1517535" y="513460"/>
                </a:lnTo>
                <a:lnTo>
                  <a:pt x="1573923" y="490004"/>
                </a:lnTo>
                <a:lnTo>
                  <a:pt x="1653044" y="455117"/>
                </a:lnTo>
                <a:lnTo>
                  <a:pt x="1701685" y="432866"/>
                </a:lnTo>
                <a:lnTo>
                  <a:pt x="1767217" y="402170"/>
                </a:lnTo>
                <a:lnTo>
                  <a:pt x="1807095" y="381634"/>
                </a:lnTo>
                <a:lnTo>
                  <a:pt x="1844433" y="358990"/>
                </a:lnTo>
                <a:lnTo>
                  <a:pt x="1879231" y="334517"/>
                </a:lnTo>
                <a:lnTo>
                  <a:pt x="1911743" y="308698"/>
                </a:lnTo>
                <a:lnTo>
                  <a:pt x="1941588" y="281978"/>
                </a:lnTo>
                <a:lnTo>
                  <a:pt x="1969528" y="254507"/>
                </a:lnTo>
                <a:lnTo>
                  <a:pt x="1995436" y="226567"/>
                </a:lnTo>
                <a:lnTo>
                  <a:pt x="2041283" y="171195"/>
                </a:lnTo>
                <a:lnTo>
                  <a:pt x="2080272" y="118490"/>
                </a:lnTo>
                <a:lnTo>
                  <a:pt x="2097417" y="93979"/>
                </a:lnTo>
                <a:lnTo>
                  <a:pt x="2107579" y="79680"/>
                </a:lnTo>
                <a:lnTo>
                  <a:pt x="2086620" y="64395"/>
                </a:lnTo>
                <a:close/>
              </a:path>
              <a:path w="2143125" h="645160">
                <a:moveTo>
                  <a:pt x="2135251" y="53974"/>
                </a:moveTo>
                <a:lnTo>
                  <a:pt x="2093988" y="53974"/>
                </a:lnTo>
                <a:lnTo>
                  <a:pt x="2115197" y="68960"/>
                </a:lnTo>
                <a:lnTo>
                  <a:pt x="2107579" y="79680"/>
                </a:lnTo>
                <a:lnTo>
                  <a:pt x="2128405" y="94868"/>
                </a:lnTo>
                <a:lnTo>
                  <a:pt x="2135251" y="53974"/>
                </a:lnTo>
                <a:close/>
              </a:path>
              <a:path w="2143125" h="645160">
                <a:moveTo>
                  <a:pt x="2093988" y="53974"/>
                </a:moveTo>
                <a:lnTo>
                  <a:pt x="2086620" y="64395"/>
                </a:lnTo>
                <a:lnTo>
                  <a:pt x="2107579" y="79680"/>
                </a:lnTo>
                <a:lnTo>
                  <a:pt x="2115197" y="68960"/>
                </a:lnTo>
                <a:lnTo>
                  <a:pt x="2093988" y="53974"/>
                </a:lnTo>
                <a:close/>
              </a:path>
              <a:path w="2143125" h="645160">
                <a:moveTo>
                  <a:pt x="2142756" y="9143"/>
                </a:moveTo>
                <a:lnTo>
                  <a:pt x="2065540" y="49021"/>
                </a:lnTo>
                <a:lnTo>
                  <a:pt x="2086620" y="64395"/>
                </a:lnTo>
                <a:lnTo>
                  <a:pt x="2093988" y="53974"/>
                </a:lnTo>
                <a:lnTo>
                  <a:pt x="2135251" y="53974"/>
                </a:lnTo>
                <a:lnTo>
                  <a:pt x="2142756" y="9143"/>
                </a:lnTo>
                <a:close/>
              </a:path>
            </a:pathLst>
          </a:custGeom>
          <a:solidFill>
            <a:srgbClr val="000000"/>
          </a:solidFill>
        </p:spPr>
        <p:txBody>
          <a:bodyPr wrap="square" lIns="0" tIns="0" rIns="0" bIns="0" rtlCol="0"/>
          <a:lstStyle/>
          <a:p>
            <a:endParaRPr/>
          </a:p>
        </p:txBody>
      </p:sp>
      <p:sp>
        <p:nvSpPr>
          <p:cNvPr id="41" name="object 12">
            <a:extLst>
              <a:ext uri="{FF2B5EF4-FFF2-40B4-BE49-F238E27FC236}">
                <a16:creationId xmlns:a16="http://schemas.microsoft.com/office/drawing/2014/main" id="{1610C8D3-7D03-46C4-9F4E-96BBF1AF7810}"/>
              </a:ext>
            </a:extLst>
          </p:cNvPr>
          <p:cNvSpPr/>
          <p:nvPr/>
        </p:nvSpPr>
        <p:spPr>
          <a:xfrm>
            <a:off x="3542208" y="3993214"/>
            <a:ext cx="1143000" cy="457200"/>
          </a:xfrm>
          <a:custGeom>
            <a:avLst/>
            <a:gdLst/>
            <a:ahLst/>
            <a:cxnLst/>
            <a:rect l="l" t="t" r="r" b="b"/>
            <a:pathLst>
              <a:path w="1143000" h="457200">
                <a:moveTo>
                  <a:pt x="857250" y="0"/>
                </a:moveTo>
                <a:lnTo>
                  <a:pt x="857250" y="114300"/>
                </a:lnTo>
                <a:lnTo>
                  <a:pt x="0" y="114300"/>
                </a:lnTo>
                <a:lnTo>
                  <a:pt x="0" y="342900"/>
                </a:lnTo>
                <a:lnTo>
                  <a:pt x="857250" y="342900"/>
                </a:lnTo>
                <a:lnTo>
                  <a:pt x="857250" y="457200"/>
                </a:lnTo>
                <a:lnTo>
                  <a:pt x="1143000" y="228600"/>
                </a:lnTo>
                <a:lnTo>
                  <a:pt x="857250" y="0"/>
                </a:lnTo>
                <a:close/>
              </a:path>
            </a:pathLst>
          </a:custGeom>
          <a:solidFill>
            <a:srgbClr val="93B6D2"/>
          </a:solidFill>
        </p:spPr>
        <p:txBody>
          <a:bodyPr wrap="square" lIns="0" tIns="0" rIns="0" bIns="0" rtlCol="0"/>
          <a:lstStyle/>
          <a:p>
            <a:endParaRPr/>
          </a:p>
        </p:txBody>
      </p:sp>
      <p:sp>
        <p:nvSpPr>
          <p:cNvPr id="42" name="object 13">
            <a:extLst>
              <a:ext uri="{FF2B5EF4-FFF2-40B4-BE49-F238E27FC236}">
                <a16:creationId xmlns:a16="http://schemas.microsoft.com/office/drawing/2014/main" id="{552310F2-CFD7-4DFA-95C2-B1EB5BCA31D2}"/>
              </a:ext>
            </a:extLst>
          </p:cNvPr>
          <p:cNvSpPr/>
          <p:nvPr/>
        </p:nvSpPr>
        <p:spPr>
          <a:xfrm>
            <a:off x="3542208" y="3993214"/>
            <a:ext cx="1143000" cy="457200"/>
          </a:xfrm>
          <a:custGeom>
            <a:avLst/>
            <a:gdLst/>
            <a:ahLst/>
            <a:cxnLst/>
            <a:rect l="l" t="t" r="r" b="b"/>
            <a:pathLst>
              <a:path w="1143000" h="457200">
                <a:moveTo>
                  <a:pt x="0" y="114300"/>
                </a:moveTo>
                <a:lnTo>
                  <a:pt x="857250" y="114300"/>
                </a:lnTo>
                <a:lnTo>
                  <a:pt x="857250" y="0"/>
                </a:lnTo>
                <a:lnTo>
                  <a:pt x="1143000" y="228600"/>
                </a:lnTo>
                <a:lnTo>
                  <a:pt x="857250" y="457200"/>
                </a:lnTo>
                <a:lnTo>
                  <a:pt x="857250" y="342900"/>
                </a:lnTo>
                <a:lnTo>
                  <a:pt x="0" y="342900"/>
                </a:lnTo>
                <a:lnTo>
                  <a:pt x="0" y="114300"/>
                </a:lnTo>
                <a:close/>
              </a:path>
            </a:pathLst>
          </a:custGeom>
          <a:ln w="25908">
            <a:solidFill>
              <a:srgbClr val="000000"/>
            </a:solidFill>
          </a:ln>
        </p:spPr>
        <p:txBody>
          <a:bodyPr wrap="square" lIns="0" tIns="0" rIns="0" bIns="0" rtlCol="0"/>
          <a:lstStyle/>
          <a:p>
            <a:endParaRPr/>
          </a:p>
        </p:txBody>
      </p:sp>
      <p:sp>
        <p:nvSpPr>
          <p:cNvPr id="43" name="object 14">
            <a:extLst>
              <a:ext uri="{FF2B5EF4-FFF2-40B4-BE49-F238E27FC236}">
                <a16:creationId xmlns:a16="http://schemas.microsoft.com/office/drawing/2014/main" id="{7418241B-614F-460B-9692-36D199A55B6C}"/>
              </a:ext>
            </a:extLst>
          </p:cNvPr>
          <p:cNvSpPr txBox="1"/>
          <p:nvPr/>
        </p:nvSpPr>
        <p:spPr>
          <a:xfrm>
            <a:off x="1731316" y="2951637"/>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Narrow"/>
                <a:cs typeface="Arial Narrow"/>
              </a:rPr>
              <a:t>A</a:t>
            </a:r>
            <a:endParaRPr sz="2400">
              <a:latin typeface="Arial Narrow"/>
              <a:cs typeface="Arial Narrow"/>
            </a:endParaRPr>
          </a:p>
        </p:txBody>
      </p:sp>
      <p:sp>
        <p:nvSpPr>
          <p:cNvPr id="44" name="object 15">
            <a:extLst>
              <a:ext uri="{FF2B5EF4-FFF2-40B4-BE49-F238E27FC236}">
                <a16:creationId xmlns:a16="http://schemas.microsoft.com/office/drawing/2014/main" id="{B1F3CE18-AB90-4438-9FD4-08AAE4E31178}"/>
              </a:ext>
            </a:extLst>
          </p:cNvPr>
          <p:cNvSpPr txBox="1"/>
          <p:nvPr/>
        </p:nvSpPr>
        <p:spPr>
          <a:xfrm>
            <a:off x="1959916" y="508617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Narrow"/>
                <a:cs typeface="Arial Narrow"/>
              </a:rPr>
              <a:t>B</a:t>
            </a:r>
            <a:endParaRPr sz="2400">
              <a:latin typeface="Arial Narrow"/>
              <a:cs typeface="Arial Narrow"/>
            </a:endParaRPr>
          </a:p>
        </p:txBody>
      </p:sp>
      <p:sp>
        <p:nvSpPr>
          <p:cNvPr id="45" name="object 16">
            <a:extLst>
              <a:ext uri="{FF2B5EF4-FFF2-40B4-BE49-F238E27FC236}">
                <a16:creationId xmlns:a16="http://schemas.microsoft.com/office/drawing/2014/main" id="{6057E71B-2653-4576-B675-66911A75733A}"/>
              </a:ext>
            </a:extLst>
          </p:cNvPr>
          <p:cNvSpPr/>
          <p:nvPr/>
        </p:nvSpPr>
        <p:spPr>
          <a:xfrm>
            <a:off x="7580808" y="2126314"/>
            <a:ext cx="762000" cy="685800"/>
          </a:xfrm>
          <a:custGeom>
            <a:avLst/>
            <a:gdLst/>
            <a:ahLst/>
            <a:cxnLst/>
            <a:rect l="l" t="t" r="r" b="b"/>
            <a:pathLst>
              <a:path w="762000" h="685800">
                <a:moveTo>
                  <a:pt x="0" y="342900"/>
                </a:moveTo>
                <a:lnTo>
                  <a:pt x="3477" y="296375"/>
                </a:lnTo>
                <a:lnTo>
                  <a:pt x="13608" y="251751"/>
                </a:lnTo>
                <a:lnTo>
                  <a:pt x="29938" y="209436"/>
                </a:lnTo>
                <a:lnTo>
                  <a:pt x="52013" y="169841"/>
                </a:lnTo>
                <a:lnTo>
                  <a:pt x="79380" y="133373"/>
                </a:lnTo>
                <a:lnTo>
                  <a:pt x="111585" y="100441"/>
                </a:lnTo>
                <a:lnTo>
                  <a:pt x="148174" y="71454"/>
                </a:lnTo>
                <a:lnTo>
                  <a:pt x="188693" y="46820"/>
                </a:lnTo>
                <a:lnTo>
                  <a:pt x="232689" y="26949"/>
                </a:lnTo>
                <a:lnTo>
                  <a:pt x="279708" y="12250"/>
                </a:lnTo>
                <a:lnTo>
                  <a:pt x="329296" y="3130"/>
                </a:lnTo>
                <a:lnTo>
                  <a:pt x="381000" y="0"/>
                </a:lnTo>
                <a:lnTo>
                  <a:pt x="432703" y="3130"/>
                </a:lnTo>
                <a:lnTo>
                  <a:pt x="482291" y="12250"/>
                </a:lnTo>
                <a:lnTo>
                  <a:pt x="529310" y="26949"/>
                </a:lnTo>
                <a:lnTo>
                  <a:pt x="573306" y="46820"/>
                </a:lnTo>
                <a:lnTo>
                  <a:pt x="613825" y="71454"/>
                </a:lnTo>
                <a:lnTo>
                  <a:pt x="650414" y="100441"/>
                </a:lnTo>
                <a:lnTo>
                  <a:pt x="682619" y="133373"/>
                </a:lnTo>
                <a:lnTo>
                  <a:pt x="709986" y="169841"/>
                </a:lnTo>
                <a:lnTo>
                  <a:pt x="732061" y="209436"/>
                </a:lnTo>
                <a:lnTo>
                  <a:pt x="748391" y="251751"/>
                </a:lnTo>
                <a:lnTo>
                  <a:pt x="758522" y="296375"/>
                </a:lnTo>
                <a:lnTo>
                  <a:pt x="762000" y="342900"/>
                </a:lnTo>
                <a:lnTo>
                  <a:pt x="758522" y="389424"/>
                </a:lnTo>
                <a:lnTo>
                  <a:pt x="748391" y="434048"/>
                </a:lnTo>
                <a:lnTo>
                  <a:pt x="732061" y="476363"/>
                </a:lnTo>
                <a:lnTo>
                  <a:pt x="709986" y="515958"/>
                </a:lnTo>
                <a:lnTo>
                  <a:pt x="682619" y="552426"/>
                </a:lnTo>
                <a:lnTo>
                  <a:pt x="650414" y="585358"/>
                </a:lnTo>
                <a:lnTo>
                  <a:pt x="613825" y="614345"/>
                </a:lnTo>
                <a:lnTo>
                  <a:pt x="573306" y="638979"/>
                </a:lnTo>
                <a:lnTo>
                  <a:pt x="529310" y="658850"/>
                </a:lnTo>
                <a:lnTo>
                  <a:pt x="482291" y="673549"/>
                </a:lnTo>
                <a:lnTo>
                  <a:pt x="432703" y="682669"/>
                </a:lnTo>
                <a:lnTo>
                  <a:pt x="381000" y="685800"/>
                </a:lnTo>
                <a:lnTo>
                  <a:pt x="329296" y="682669"/>
                </a:lnTo>
                <a:lnTo>
                  <a:pt x="279708" y="673549"/>
                </a:lnTo>
                <a:lnTo>
                  <a:pt x="232689" y="658850"/>
                </a:lnTo>
                <a:lnTo>
                  <a:pt x="188693" y="638979"/>
                </a:lnTo>
                <a:lnTo>
                  <a:pt x="148174" y="614345"/>
                </a:lnTo>
                <a:lnTo>
                  <a:pt x="111585" y="585358"/>
                </a:lnTo>
                <a:lnTo>
                  <a:pt x="79380" y="552426"/>
                </a:lnTo>
                <a:lnTo>
                  <a:pt x="52013" y="515958"/>
                </a:lnTo>
                <a:lnTo>
                  <a:pt x="29938" y="476363"/>
                </a:lnTo>
                <a:lnTo>
                  <a:pt x="13608" y="434048"/>
                </a:lnTo>
                <a:lnTo>
                  <a:pt x="3477" y="389424"/>
                </a:lnTo>
                <a:lnTo>
                  <a:pt x="0" y="342900"/>
                </a:lnTo>
                <a:close/>
              </a:path>
            </a:pathLst>
          </a:custGeom>
          <a:ln w="25908">
            <a:solidFill>
              <a:srgbClr val="000000"/>
            </a:solidFill>
          </a:ln>
        </p:spPr>
        <p:txBody>
          <a:bodyPr wrap="square" lIns="0" tIns="0" rIns="0" bIns="0" rtlCol="0"/>
          <a:lstStyle/>
          <a:p>
            <a:endParaRPr/>
          </a:p>
        </p:txBody>
      </p:sp>
      <p:sp>
        <p:nvSpPr>
          <p:cNvPr id="46" name="object 17">
            <a:extLst>
              <a:ext uri="{FF2B5EF4-FFF2-40B4-BE49-F238E27FC236}">
                <a16:creationId xmlns:a16="http://schemas.microsoft.com/office/drawing/2014/main" id="{F26EEACC-595F-4F49-B146-89916967D1F7}"/>
              </a:ext>
            </a:extLst>
          </p:cNvPr>
          <p:cNvSpPr txBox="1"/>
          <p:nvPr/>
        </p:nvSpPr>
        <p:spPr>
          <a:xfrm>
            <a:off x="7809916" y="2076861"/>
            <a:ext cx="304165" cy="757555"/>
          </a:xfrm>
          <a:prstGeom prst="rect">
            <a:avLst/>
          </a:prstGeom>
        </p:spPr>
        <p:txBody>
          <a:bodyPr vert="horz" wrap="square" lIns="0" tIns="12700" rIns="0" bIns="0" rtlCol="0">
            <a:spAutoFit/>
          </a:bodyPr>
          <a:lstStyle/>
          <a:p>
            <a:pPr marL="12700">
              <a:lnSpc>
                <a:spcPct val="100000"/>
              </a:lnSpc>
              <a:spcBef>
                <a:spcPts val="100"/>
              </a:spcBef>
            </a:pPr>
            <a:r>
              <a:rPr sz="4800" dirty="0">
                <a:latin typeface="Arial Narrow"/>
                <a:cs typeface="Arial Narrow"/>
              </a:rPr>
              <a:t>2</a:t>
            </a:r>
            <a:endParaRPr sz="4800">
              <a:latin typeface="Arial Narrow"/>
              <a:cs typeface="Arial Narrow"/>
            </a:endParaRPr>
          </a:p>
        </p:txBody>
      </p:sp>
      <p:sp>
        <p:nvSpPr>
          <p:cNvPr id="47" name="object 18">
            <a:extLst>
              <a:ext uri="{FF2B5EF4-FFF2-40B4-BE49-F238E27FC236}">
                <a16:creationId xmlns:a16="http://schemas.microsoft.com/office/drawing/2014/main" id="{D53A9F0E-FDEF-40A5-BD6D-BE1DBE9E3CD8}"/>
              </a:ext>
            </a:extLst>
          </p:cNvPr>
          <p:cNvSpPr/>
          <p:nvPr/>
        </p:nvSpPr>
        <p:spPr>
          <a:xfrm>
            <a:off x="7047408" y="4526614"/>
            <a:ext cx="762000" cy="685800"/>
          </a:xfrm>
          <a:custGeom>
            <a:avLst/>
            <a:gdLst/>
            <a:ahLst/>
            <a:cxnLst/>
            <a:rect l="l" t="t" r="r" b="b"/>
            <a:pathLst>
              <a:path w="762000" h="685800">
                <a:moveTo>
                  <a:pt x="0" y="342900"/>
                </a:moveTo>
                <a:lnTo>
                  <a:pt x="3477" y="296369"/>
                </a:lnTo>
                <a:lnTo>
                  <a:pt x="13608" y="251742"/>
                </a:lnTo>
                <a:lnTo>
                  <a:pt x="29938" y="209426"/>
                </a:lnTo>
                <a:lnTo>
                  <a:pt x="52013" y="169830"/>
                </a:lnTo>
                <a:lnTo>
                  <a:pt x="79380" y="133362"/>
                </a:lnTo>
                <a:lnTo>
                  <a:pt x="111585" y="100431"/>
                </a:lnTo>
                <a:lnTo>
                  <a:pt x="148174" y="71446"/>
                </a:lnTo>
                <a:lnTo>
                  <a:pt x="188693" y="46815"/>
                </a:lnTo>
                <a:lnTo>
                  <a:pt x="232689" y="26946"/>
                </a:lnTo>
                <a:lnTo>
                  <a:pt x="279708" y="12248"/>
                </a:lnTo>
                <a:lnTo>
                  <a:pt x="329296" y="3130"/>
                </a:lnTo>
                <a:lnTo>
                  <a:pt x="381000" y="0"/>
                </a:lnTo>
                <a:lnTo>
                  <a:pt x="432703" y="3130"/>
                </a:lnTo>
                <a:lnTo>
                  <a:pt x="482291" y="12248"/>
                </a:lnTo>
                <a:lnTo>
                  <a:pt x="529310" y="26946"/>
                </a:lnTo>
                <a:lnTo>
                  <a:pt x="573306" y="46815"/>
                </a:lnTo>
                <a:lnTo>
                  <a:pt x="613825" y="71446"/>
                </a:lnTo>
                <a:lnTo>
                  <a:pt x="650414" y="100431"/>
                </a:lnTo>
                <a:lnTo>
                  <a:pt x="682619" y="133362"/>
                </a:lnTo>
                <a:lnTo>
                  <a:pt x="709986" y="169830"/>
                </a:lnTo>
                <a:lnTo>
                  <a:pt x="732061" y="209426"/>
                </a:lnTo>
                <a:lnTo>
                  <a:pt x="748391" y="251742"/>
                </a:lnTo>
                <a:lnTo>
                  <a:pt x="758522" y="296369"/>
                </a:lnTo>
                <a:lnTo>
                  <a:pt x="762000" y="342900"/>
                </a:lnTo>
                <a:lnTo>
                  <a:pt x="758522" y="389430"/>
                </a:lnTo>
                <a:lnTo>
                  <a:pt x="748391" y="434057"/>
                </a:lnTo>
                <a:lnTo>
                  <a:pt x="732061" y="476373"/>
                </a:lnTo>
                <a:lnTo>
                  <a:pt x="709986" y="515969"/>
                </a:lnTo>
                <a:lnTo>
                  <a:pt x="682619" y="552437"/>
                </a:lnTo>
                <a:lnTo>
                  <a:pt x="650414" y="585368"/>
                </a:lnTo>
                <a:lnTo>
                  <a:pt x="613825" y="614353"/>
                </a:lnTo>
                <a:lnTo>
                  <a:pt x="573306" y="638984"/>
                </a:lnTo>
                <a:lnTo>
                  <a:pt x="529310" y="658853"/>
                </a:lnTo>
                <a:lnTo>
                  <a:pt x="482291" y="673551"/>
                </a:lnTo>
                <a:lnTo>
                  <a:pt x="432703" y="682669"/>
                </a:lnTo>
                <a:lnTo>
                  <a:pt x="381000" y="685800"/>
                </a:lnTo>
                <a:lnTo>
                  <a:pt x="329296" y="682669"/>
                </a:lnTo>
                <a:lnTo>
                  <a:pt x="279708" y="673551"/>
                </a:lnTo>
                <a:lnTo>
                  <a:pt x="232689" y="658853"/>
                </a:lnTo>
                <a:lnTo>
                  <a:pt x="188693" y="638984"/>
                </a:lnTo>
                <a:lnTo>
                  <a:pt x="148174" y="614353"/>
                </a:lnTo>
                <a:lnTo>
                  <a:pt x="111585" y="585368"/>
                </a:lnTo>
                <a:lnTo>
                  <a:pt x="79380" y="552437"/>
                </a:lnTo>
                <a:lnTo>
                  <a:pt x="52013" y="515969"/>
                </a:lnTo>
                <a:lnTo>
                  <a:pt x="29938" y="476373"/>
                </a:lnTo>
                <a:lnTo>
                  <a:pt x="13608" y="434057"/>
                </a:lnTo>
                <a:lnTo>
                  <a:pt x="3477" y="389430"/>
                </a:lnTo>
                <a:lnTo>
                  <a:pt x="0" y="342900"/>
                </a:lnTo>
                <a:close/>
              </a:path>
            </a:pathLst>
          </a:custGeom>
          <a:ln w="25908">
            <a:solidFill>
              <a:srgbClr val="000000"/>
            </a:solidFill>
          </a:ln>
        </p:spPr>
        <p:txBody>
          <a:bodyPr wrap="square" lIns="0" tIns="0" rIns="0" bIns="0" rtlCol="0"/>
          <a:lstStyle/>
          <a:p>
            <a:endParaRPr/>
          </a:p>
        </p:txBody>
      </p:sp>
      <p:sp>
        <p:nvSpPr>
          <p:cNvPr id="48" name="object 19">
            <a:extLst>
              <a:ext uri="{FF2B5EF4-FFF2-40B4-BE49-F238E27FC236}">
                <a16:creationId xmlns:a16="http://schemas.microsoft.com/office/drawing/2014/main" id="{F836E592-3B93-4228-B4C0-37FD6943FF57}"/>
              </a:ext>
            </a:extLst>
          </p:cNvPr>
          <p:cNvSpPr txBox="1"/>
          <p:nvPr/>
        </p:nvSpPr>
        <p:spPr>
          <a:xfrm>
            <a:off x="7276516" y="4478100"/>
            <a:ext cx="303530" cy="756920"/>
          </a:xfrm>
          <a:prstGeom prst="rect">
            <a:avLst/>
          </a:prstGeom>
        </p:spPr>
        <p:txBody>
          <a:bodyPr vert="horz" wrap="square" lIns="0" tIns="12700" rIns="0" bIns="0" rtlCol="0">
            <a:spAutoFit/>
          </a:bodyPr>
          <a:lstStyle/>
          <a:p>
            <a:pPr marL="12700">
              <a:lnSpc>
                <a:spcPct val="100000"/>
              </a:lnSpc>
              <a:spcBef>
                <a:spcPts val="100"/>
              </a:spcBef>
            </a:pPr>
            <a:r>
              <a:rPr sz="4800" dirty="0">
                <a:latin typeface="Arial Narrow"/>
                <a:cs typeface="Arial Narrow"/>
              </a:rPr>
              <a:t>3</a:t>
            </a:r>
            <a:endParaRPr sz="4800">
              <a:latin typeface="Arial Narrow"/>
              <a:cs typeface="Arial Narrow"/>
            </a:endParaRPr>
          </a:p>
        </p:txBody>
      </p:sp>
      <p:sp>
        <p:nvSpPr>
          <p:cNvPr id="49" name="object 20">
            <a:extLst>
              <a:ext uri="{FF2B5EF4-FFF2-40B4-BE49-F238E27FC236}">
                <a16:creationId xmlns:a16="http://schemas.microsoft.com/office/drawing/2014/main" id="{95382CDB-C510-4414-B551-C9B065BB2AD6}"/>
              </a:ext>
            </a:extLst>
          </p:cNvPr>
          <p:cNvSpPr/>
          <p:nvPr/>
        </p:nvSpPr>
        <p:spPr>
          <a:xfrm>
            <a:off x="4913808" y="3688414"/>
            <a:ext cx="762000" cy="685800"/>
          </a:xfrm>
          <a:custGeom>
            <a:avLst/>
            <a:gdLst/>
            <a:ahLst/>
            <a:cxnLst/>
            <a:rect l="l" t="t" r="r" b="b"/>
            <a:pathLst>
              <a:path w="762000" h="685800">
                <a:moveTo>
                  <a:pt x="0" y="342900"/>
                </a:moveTo>
                <a:lnTo>
                  <a:pt x="3477" y="296375"/>
                </a:lnTo>
                <a:lnTo>
                  <a:pt x="13608" y="251751"/>
                </a:lnTo>
                <a:lnTo>
                  <a:pt x="29938" y="209436"/>
                </a:lnTo>
                <a:lnTo>
                  <a:pt x="52013" y="169841"/>
                </a:lnTo>
                <a:lnTo>
                  <a:pt x="79380" y="133373"/>
                </a:lnTo>
                <a:lnTo>
                  <a:pt x="111585" y="100441"/>
                </a:lnTo>
                <a:lnTo>
                  <a:pt x="148174" y="71454"/>
                </a:lnTo>
                <a:lnTo>
                  <a:pt x="188693" y="46820"/>
                </a:lnTo>
                <a:lnTo>
                  <a:pt x="232689" y="26949"/>
                </a:lnTo>
                <a:lnTo>
                  <a:pt x="279708" y="12250"/>
                </a:lnTo>
                <a:lnTo>
                  <a:pt x="329296" y="3130"/>
                </a:lnTo>
                <a:lnTo>
                  <a:pt x="381000" y="0"/>
                </a:lnTo>
                <a:lnTo>
                  <a:pt x="432703" y="3130"/>
                </a:lnTo>
                <a:lnTo>
                  <a:pt x="482291" y="12250"/>
                </a:lnTo>
                <a:lnTo>
                  <a:pt x="529310" y="26949"/>
                </a:lnTo>
                <a:lnTo>
                  <a:pt x="573306" y="46820"/>
                </a:lnTo>
                <a:lnTo>
                  <a:pt x="613825" y="71454"/>
                </a:lnTo>
                <a:lnTo>
                  <a:pt x="650414" y="100441"/>
                </a:lnTo>
                <a:lnTo>
                  <a:pt x="682619" y="133373"/>
                </a:lnTo>
                <a:lnTo>
                  <a:pt x="709986" y="169841"/>
                </a:lnTo>
                <a:lnTo>
                  <a:pt x="732061" y="209436"/>
                </a:lnTo>
                <a:lnTo>
                  <a:pt x="748391" y="251751"/>
                </a:lnTo>
                <a:lnTo>
                  <a:pt x="758522" y="296375"/>
                </a:lnTo>
                <a:lnTo>
                  <a:pt x="762000" y="342900"/>
                </a:lnTo>
                <a:lnTo>
                  <a:pt x="758522" y="389424"/>
                </a:lnTo>
                <a:lnTo>
                  <a:pt x="748391" y="434048"/>
                </a:lnTo>
                <a:lnTo>
                  <a:pt x="732061" y="476363"/>
                </a:lnTo>
                <a:lnTo>
                  <a:pt x="709986" y="515958"/>
                </a:lnTo>
                <a:lnTo>
                  <a:pt x="682619" y="552426"/>
                </a:lnTo>
                <a:lnTo>
                  <a:pt x="650414" y="585358"/>
                </a:lnTo>
                <a:lnTo>
                  <a:pt x="613825" y="614345"/>
                </a:lnTo>
                <a:lnTo>
                  <a:pt x="573306" y="638979"/>
                </a:lnTo>
                <a:lnTo>
                  <a:pt x="529310" y="658850"/>
                </a:lnTo>
                <a:lnTo>
                  <a:pt x="482291" y="673549"/>
                </a:lnTo>
                <a:lnTo>
                  <a:pt x="432703" y="682669"/>
                </a:lnTo>
                <a:lnTo>
                  <a:pt x="381000" y="685800"/>
                </a:lnTo>
                <a:lnTo>
                  <a:pt x="329296" y="682669"/>
                </a:lnTo>
                <a:lnTo>
                  <a:pt x="279708" y="673549"/>
                </a:lnTo>
                <a:lnTo>
                  <a:pt x="232689" y="658850"/>
                </a:lnTo>
                <a:lnTo>
                  <a:pt x="188693" y="638979"/>
                </a:lnTo>
                <a:lnTo>
                  <a:pt x="148174" y="614345"/>
                </a:lnTo>
                <a:lnTo>
                  <a:pt x="111585" y="585358"/>
                </a:lnTo>
                <a:lnTo>
                  <a:pt x="79380" y="552426"/>
                </a:lnTo>
                <a:lnTo>
                  <a:pt x="52013" y="515958"/>
                </a:lnTo>
                <a:lnTo>
                  <a:pt x="29938" y="476363"/>
                </a:lnTo>
                <a:lnTo>
                  <a:pt x="13608" y="434048"/>
                </a:lnTo>
                <a:lnTo>
                  <a:pt x="3477" y="389424"/>
                </a:lnTo>
                <a:lnTo>
                  <a:pt x="0" y="342900"/>
                </a:lnTo>
                <a:close/>
              </a:path>
            </a:pathLst>
          </a:custGeom>
          <a:ln w="25908">
            <a:solidFill>
              <a:srgbClr val="000000"/>
            </a:solidFill>
          </a:ln>
        </p:spPr>
        <p:txBody>
          <a:bodyPr wrap="square" lIns="0" tIns="0" rIns="0" bIns="0" rtlCol="0"/>
          <a:lstStyle/>
          <a:p>
            <a:endParaRPr/>
          </a:p>
        </p:txBody>
      </p:sp>
      <p:sp>
        <p:nvSpPr>
          <p:cNvPr id="50" name="object 21">
            <a:extLst>
              <a:ext uri="{FF2B5EF4-FFF2-40B4-BE49-F238E27FC236}">
                <a16:creationId xmlns:a16="http://schemas.microsoft.com/office/drawing/2014/main" id="{4AE9748C-C58C-42B9-BCBF-7AC48C170DC7}"/>
              </a:ext>
            </a:extLst>
          </p:cNvPr>
          <p:cNvSpPr txBox="1"/>
          <p:nvPr/>
        </p:nvSpPr>
        <p:spPr>
          <a:xfrm>
            <a:off x="5142662" y="3639342"/>
            <a:ext cx="304165" cy="757555"/>
          </a:xfrm>
          <a:prstGeom prst="rect">
            <a:avLst/>
          </a:prstGeom>
        </p:spPr>
        <p:txBody>
          <a:bodyPr vert="horz" wrap="square" lIns="0" tIns="12700" rIns="0" bIns="0" rtlCol="0">
            <a:spAutoFit/>
          </a:bodyPr>
          <a:lstStyle/>
          <a:p>
            <a:pPr marL="12700">
              <a:lnSpc>
                <a:spcPct val="100000"/>
              </a:lnSpc>
              <a:spcBef>
                <a:spcPts val="100"/>
              </a:spcBef>
            </a:pPr>
            <a:r>
              <a:rPr sz="4800" dirty="0">
                <a:latin typeface="Arial Narrow"/>
                <a:cs typeface="Arial Narrow"/>
              </a:rPr>
              <a:t>1</a:t>
            </a:r>
            <a:endParaRPr sz="4800">
              <a:latin typeface="Arial Narrow"/>
              <a:cs typeface="Arial Narrow"/>
            </a:endParaRPr>
          </a:p>
        </p:txBody>
      </p:sp>
      <p:sp>
        <p:nvSpPr>
          <p:cNvPr id="51" name="object 22">
            <a:extLst>
              <a:ext uri="{FF2B5EF4-FFF2-40B4-BE49-F238E27FC236}">
                <a16:creationId xmlns:a16="http://schemas.microsoft.com/office/drawing/2014/main" id="{7EE25AE5-664D-4EE0-A685-E0DB6181F228}"/>
              </a:ext>
            </a:extLst>
          </p:cNvPr>
          <p:cNvSpPr/>
          <p:nvPr/>
        </p:nvSpPr>
        <p:spPr>
          <a:xfrm>
            <a:off x="5517567" y="2697814"/>
            <a:ext cx="2139950" cy="1078865"/>
          </a:xfrm>
          <a:custGeom>
            <a:avLst/>
            <a:gdLst/>
            <a:ahLst/>
            <a:cxnLst/>
            <a:rect l="l" t="t" r="r" b="b"/>
            <a:pathLst>
              <a:path w="2139950" h="1078864">
                <a:moveTo>
                  <a:pt x="2017801" y="46279"/>
                </a:moveTo>
                <a:lnTo>
                  <a:pt x="0" y="1055243"/>
                </a:lnTo>
                <a:lnTo>
                  <a:pt x="11683" y="1078357"/>
                </a:lnTo>
                <a:lnTo>
                  <a:pt x="2029434" y="69544"/>
                </a:lnTo>
                <a:lnTo>
                  <a:pt x="2017801" y="46279"/>
                </a:lnTo>
                <a:close/>
              </a:path>
              <a:path w="2139950" h="1078864">
                <a:moveTo>
                  <a:pt x="2096431" y="40512"/>
                </a:moveTo>
                <a:lnTo>
                  <a:pt x="2029332" y="40512"/>
                </a:lnTo>
                <a:lnTo>
                  <a:pt x="2041016" y="63754"/>
                </a:lnTo>
                <a:lnTo>
                  <a:pt x="2029434" y="69544"/>
                </a:lnTo>
                <a:lnTo>
                  <a:pt x="2041016" y="92710"/>
                </a:lnTo>
                <a:lnTo>
                  <a:pt x="2096431" y="40512"/>
                </a:lnTo>
                <a:close/>
              </a:path>
              <a:path w="2139950" h="1078864">
                <a:moveTo>
                  <a:pt x="2029332" y="40512"/>
                </a:moveTo>
                <a:lnTo>
                  <a:pt x="2017801" y="46279"/>
                </a:lnTo>
                <a:lnTo>
                  <a:pt x="2029434" y="69544"/>
                </a:lnTo>
                <a:lnTo>
                  <a:pt x="2041016" y="63754"/>
                </a:lnTo>
                <a:lnTo>
                  <a:pt x="2029332" y="40512"/>
                </a:lnTo>
                <a:close/>
              </a:path>
              <a:path w="2139950" h="1078864">
                <a:moveTo>
                  <a:pt x="2139441" y="0"/>
                </a:moveTo>
                <a:lnTo>
                  <a:pt x="2006219" y="23113"/>
                </a:lnTo>
                <a:lnTo>
                  <a:pt x="2017801" y="46279"/>
                </a:lnTo>
                <a:lnTo>
                  <a:pt x="2029332" y="40512"/>
                </a:lnTo>
                <a:lnTo>
                  <a:pt x="2096431" y="40512"/>
                </a:lnTo>
                <a:lnTo>
                  <a:pt x="2139441" y="0"/>
                </a:lnTo>
                <a:close/>
              </a:path>
            </a:pathLst>
          </a:custGeom>
          <a:solidFill>
            <a:srgbClr val="000000"/>
          </a:solidFill>
        </p:spPr>
        <p:txBody>
          <a:bodyPr wrap="square" lIns="0" tIns="0" rIns="0" bIns="0" rtlCol="0"/>
          <a:lstStyle/>
          <a:p>
            <a:endParaRPr/>
          </a:p>
        </p:txBody>
      </p:sp>
      <p:sp>
        <p:nvSpPr>
          <p:cNvPr id="52" name="object 23">
            <a:extLst>
              <a:ext uri="{FF2B5EF4-FFF2-40B4-BE49-F238E27FC236}">
                <a16:creationId xmlns:a16="http://schemas.microsoft.com/office/drawing/2014/main" id="{297850CE-A350-4C5A-B28C-9F766335887F}"/>
              </a:ext>
            </a:extLst>
          </p:cNvPr>
          <p:cNvSpPr/>
          <p:nvPr/>
        </p:nvSpPr>
        <p:spPr>
          <a:xfrm>
            <a:off x="5594529" y="4286076"/>
            <a:ext cx="1452880" cy="621665"/>
          </a:xfrm>
          <a:custGeom>
            <a:avLst/>
            <a:gdLst/>
            <a:ahLst/>
            <a:cxnLst/>
            <a:rect l="l" t="t" r="r" b="b"/>
            <a:pathLst>
              <a:path w="1452879" h="621664">
                <a:moveTo>
                  <a:pt x="1328453" y="583226"/>
                </a:moveTo>
                <a:lnTo>
                  <a:pt x="1318387" y="607085"/>
                </a:lnTo>
                <a:lnTo>
                  <a:pt x="1452879" y="621538"/>
                </a:lnTo>
                <a:lnTo>
                  <a:pt x="1412551" y="588238"/>
                </a:lnTo>
                <a:lnTo>
                  <a:pt x="1340358" y="588238"/>
                </a:lnTo>
                <a:lnTo>
                  <a:pt x="1328453" y="583226"/>
                </a:lnTo>
                <a:close/>
              </a:path>
              <a:path w="1452879" h="621664">
                <a:moveTo>
                  <a:pt x="1338544" y="559308"/>
                </a:moveTo>
                <a:lnTo>
                  <a:pt x="1328453" y="583226"/>
                </a:lnTo>
                <a:lnTo>
                  <a:pt x="1340358" y="588238"/>
                </a:lnTo>
                <a:lnTo>
                  <a:pt x="1350517" y="564349"/>
                </a:lnTo>
                <a:lnTo>
                  <a:pt x="1338544" y="559308"/>
                </a:lnTo>
                <a:close/>
              </a:path>
              <a:path w="1452879" h="621664">
                <a:moveTo>
                  <a:pt x="1348613" y="535444"/>
                </a:moveTo>
                <a:lnTo>
                  <a:pt x="1338544" y="559308"/>
                </a:lnTo>
                <a:lnTo>
                  <a:pt x="1350517" y="564349"/>
                </a:lnTo>
                <a:lnTo>
                  <a:pt x="1340358" y="588238"/>
                </a:lnTo>
                <a:lnTo>
                  <a:pt x="1412551" y="588238"/>
                </a:lnTo>
                <a:lnTo>
                  <a:pt x="1348613" y="535444"/>
                </a:lnTo>
                <a:close/>
              </a:path>
              <a:path w="1452879" h="621664">
                <a:moveTo>
                  <a:pt x="10159" y="0"/>
                </a:moveTo>
                <a:lnTo>
                  <a:pt x="0" y="23875"/>
                </a:lnTo>
                <a:lnTo>
                  <a:pt x="1328453" y="583226"/>
                </a:lnTo>
                <a:lnTo>
                  <a:pt x="1338544" y="559308"/>
                </a:lnTo>
                <a:lnTo>
                  <a:pt x="10159" y="0"/>
                </a:lnTo>
                <a:close/>
              </a:path>
            </a:pathLst>
          </a:custGeom>
          <a:solidFill>
            <a:srgbClr val="000000"/>
          </a:solidFill>
        </p:spPr>
        <p:txBody>
          <a:bodyPr wrap="square" lIns="0" tIns="0" rIns="0" bIns="0" rtlCol="0"/>
          <a:lstStyle/>
          <a:p>
            <a:endParaRPr/>
          </a:p>
        </p:txBody>
      </p:sp>
      <p:sp>
        <p:nvSpPr>
          <p:cNvPr id="53" name="object 24">
            <a:extLst>
              <a:ext uri="{FF2B5EF4-FFF2-40B4-BE49-F238E27FC236}">
                <a16:creationId xmlns:a16="http://schemas.microsoft.com/office/drawing/2014/main" id="{E0507993-D6E1-4C7F-BF97-13CC69DBA002}"/>
              </a:ext>
            </a:extLst>
          </p:cNvPr>
          <p:cNvSpPr/>
          <p:nvPr/>
        </p:nvSpPr>
        <p:spPr>
          <a:xfrm>
            <a:off x="7644308" y="2774014"/>
            <a:ext cx="405765" cy="1831975"/>
          </a:xfrm>
          <a:custGeom>
            <a:avLst/>
            <a:gdLst/>
            <a:ahLst/>
            <a:cxnLst/>
            <a:rect l="l" t="t" r="r" b="b"/>
            <a:pathLst>
              <a:path w="405765" h="1831975">
                <a:moveTo>
                  <a:pt x="5334" y="1800796"/>
                </a:moveTo>
                <a:lnTo>
                  <a:pt x="0" y="1826158"/>
                </a:lnTo>
                <a:lnTo>
                  <a:pt x="25400" y="1831441"/>
                </a:lnTo>
                <a:lnTo>
                  <a:pt x="30607" y="1806079"/>
                </a:lnTo>
                <a:lnTo>
                  <a:pt x="5334" y="1800796"/>
                </a:lnTo>
                <a:close/>
              </a:path>
              <a:path w="405765" h="1831975">
                <a:moveTo>
                  <a:pt x="15875" y="1750060"/>
                </a:moveTo>
                <a:lnTo>
                  <a:pt x="10541" y="1775460"/>
                </a:lnTo>
                <a:lnTo>
                  <a:pt x="35941" y="1780717"/>
                </a:lnTo>
                <a:lnTo>
                  <a:pt x="41275" y="1755394"/>
                </a:lnTo>
                <a:lnTo>
                  <a:pt x="15875" y="1750060"/>
                </a:lnTo>
                <a:close/>
              </a:path>
              <a:path w="405765" h="1831975">
                <a:moveTo>
                  <a:pt x="26416" y="1699387"/>
                </a:moveTo>
                <a:lnTo>
                  <a:pt x="21209" y="1724660"/>
                </a:lnTo>
                <a:lnTo>
                  <a:pt x="46482" y="1729994"/>
                </a:lnTo>
                <a:lnTo>
                  <a:pt x="51816" y="1704594"/>
                </a:lnTo>
                <a:lnTo>
                  <a:pt x="26416" y="1699387"/>
                </a:lnTo>
                <a:close/>
              </a:path>
              <a:path w="405765" h="1831975">
                <a:moveTo>
                  <a:pt x="36957" y="1648587"/>
                </a:moveTo>
                <a:lnTo>
                  <a:pt x="31750" y="1673987"/>
                </a:lnTo>
                <a:lnTo>
                  <a:pt x="57023" y="1679321"/>
                </a:lnTo>
                <a:lnTo>
                  <a:pt x="62357" y="1653921"/>
                </a:lnTo>
                <a:lnTo>
                  <a:pt x="36957" y="1648587"/>
                </a:lnTo>
                <a:close/>
              </a:path>
              <a:path w="405765" h="1831975">
                <a:moveTo>
                  <a:pt x="47625" y="1597914"/>
                </a:moveTo>
                <a:lnTo>
                  <a:pt x="42291" y="1623314"/>
                </a:lnTo>
                <a:lnTo>
                  <a:pt x="67691" y="1628521"/>
                </a:lnTo>
                <a:lnTo>
                  <a:pt x="72898" y="1603121"/>
                </a:lnTo>
                <a:lnTo>
                  <a:pt x="47625" y="1597914"/>
                </a:lnTo>
                <a:close/>
              </a:path>
              <a:path w="405765" h="1831975">
                <a:moveTo>
                  <a:pt x="58166" y="1547114"/>
                </a:moveTo>
                <a:lnTo>
                  <a:pt x="52832" y="1572514"/>
                </a:lnTo>
                <a:lnTo>
                  <a:pt x="78232" y="1577848"/>
                </a:lnTo>
                <a:lnTo>
                  <a:pt x="83566" y="1552448"/>
                </a:lnTo>
                <a:lnTo>
                  <a:pt x="58166" y="1547114"/>
                </a:lnTo>
                <a:close/>
              </a:path>
              <a:path w="405765" h="1831975">
                <a:moveTo>
                  <a:pt x="68707" y="1496441"/>
                </a:moveTo>
                <a:lnTo>
                  <a:pt x="63373" y="1521841"/>
                </a:lnTo>
                <a:lnTo>
                  <a:pt x="88773" y="1527048"/>
                </a:lnTo>
                <a:lnTo>
                  <a:pt x="94107" y="1501775"/>
                </a:lnTo>
                <a:lnTo>
                  <a:pt x="68707" y="1496441"/>
                </a:lnTo>
                <a:close/>
              </a:path>
              <a:path w="405765" h="1831975">
                <a:moveTo>
                  <a:pt x="79248" y="1445768"/>
                </a:moveTo>
                <a:lnTo>
                  <a:pt x="74041" y="1471041"/>
                </a:lnTo>
                <a:lnTo>
                  <a:pt x="99314" y="1476375"/>
                </a:lnTo>
                <a:lnTo>
                  <a:pt x="104648" y="1450975"/>
                </a:lnTo>
                <a:lnTo>
                  <a:pt x="79248" y="1445768"/>
                </a:lnTo>
                <a:close/>
              </a:path>
              <a:path w="405765" h="1831975">
                <a:moveTo>
                  <a:pt x="89789" y="1394968"/>
                </a:moveTo>
                <a:lnTo>
                  <a:pt x="84582" y="1420368"/>
                </a:lnTo>
                <a:lnTo>
                  <a:pt x="109982" y="1425575"/>
                </a:lnTo>
                <a:lnTo>
                  <a:pt x="115189" y="1400302"/>
                </a:lnTo>
                <a:lnTo>
                  <a:pt x="89789" y="1394968"/>
                </a:lnTo>
                <a:close/>
              </a:path>
              <a:path w="405765" h="1831975">
                <a:moveTo>
                  <a:pt x="100457" y="1344295"/>
                </a:moveTo>
                <a:lnTo>
                  <a:pt x="95123" y="1369568"/>
                </a:lnTo>
                <a:lnTo>
                  <a:pt x="120523" y="1374902"/>
                </a:lnTo>
                <a:lnTo>
                  <a:pt x="125730" y="1349502"/>
                </a:lnTo>
                <a:lnTo>
                  <a:pt x="100457" y="1344295"/>
                </a:lnTo>
                <a:close/>
              </a:path>
              <a:path w="405765" h="1831975">
                <a:moveTo>
                  <a:pt x="110998" y="1293495"/>
                </a:moveTo>
                <a:lnTo>
                  <a:pt x="105664" y="1318895"/>
                </a:lnTo>
                <a:lnTo>
                  <a:pt x="131064" y="1324229"/>
                </a:lnTo>
                <a:lnTo>
                  <a:pt x="136398" y="1298829"/>
                </a:lnTo>
                <a:lnTo>
                  <a:pt x="110998" y="1293495"/>
                </a:lnTo>
                <a:close/>
              </a:path>
              <a:path w="405765" h="1831975">
                <a:moveTo>
                  <a:pt x="121539" y="1242821"/>
                </a:moveTo>
                <a:lnTo>
                  <a:pt x="116205" y="1268221"/>
                </a:lnTo>
                <a:lnTo>
                  <a:pt x="141605" y="1273429"/>
                </a:lnTo>
                <a:lnTo>
                  <a:pt x="146939" y="1248029"/>
                </a:lnTo>
                <a:lnTo>
                  <a:pt x="121539" y="1242821"/>
                </a:lnTo>
                <a:close/>
              </a:path>
              <a:path w="405765" h="1831975">
                <a:moveTo>
                  <a:pt x="132080" y="1192021"/>
                </a:moveTo>
                <a:lnTo>
                  <a:pt x="126873" y="1217421"/>
                </a:lnTo>
                <a:lnTo>
                  <a:pt x="152146" y="1222756"/>
                </a:lnTo>
                <a:lnTo>
                  <a:pt x="157480" y="1197356"/>
                </a:lnTo>
                <a:lnTo>
                  <a:pt x="132080" y="1192021"/>
                </a:lnTo>
                <a:close/>
              </a:path>
              <a:path w="405765" h="1831975">
                <a:moveTo>
                  <a:pt x="142621" y="1141349"/>
                </a:moveTo>
                <a:lnTo>
                  <a:pt x="137414" y="1166749"/>
                </a:lnTo>
                <a:lnTo>
                  <a:pt x="162814" y="1171956"/>
                </a:lnTo>
                <a:lnTo>
                  <a:pt x="168021" y="1146683"/>
                </a:lnTo>
                <a:lnTo>
                  <a:pt x="142621" y="1141349"/>
                </a:lnTo>
                <a:close/>
              </a:path>
              <a:path w="405765" h="1831975">
                <a:moveTo>
                  <a:pt x="153289" y="1090676"/>
                </a:moveTo>
                <a:lnTo>
                  <a:pt x="147955" y="1115949"/>
                </a:lnTo>
                <a:lnTo>
                  <a:pt x="173355" y="1121283"/>
                </a:lnTo>
                <a:lnTo>
                  <a:pt x="178562" y="1095883"/>
                </a:lnTo>
                <a:lnTo>
                  <a:pt x="153289" y="1090676"/>
                </a:lnTo>
                <a:close/>
              </a:path>
              <a:path w="405765" h="1831975">
                <a:moveTo>
                  <a:pt x="163830" y="1039876"/>
                </a:moveTo>
                <a:lnTo>
                  <a:pt x="158496" y="1065276"/>
                </a:lnTo>
                <a:lnTo>
                  <a:pt x="183896" y="1070483"/>
                </a:lnTo>
                <a:lnTo>
                  <a:pt x="189230" y="1045210"/>
                </a:lnTo>
                <a:lnTo>
                  <a:pt x="163830" y="1039876"/>
                </a:lnTo>
                <a:close/>
              </a:path>
              <a:path w="405765" h="1831975">
                <a:moveTo>
                  <a:pt x="174371" y="989202"/>
                </a:moveTo>
                <a:lnTo>
                  <a:pt x="169164" y="1014476"/>
                </a:lnTo>
                <a:lnTo>
                  <a:pt x="194437" y="1019810"/>
                </a:lnTo>
                <a:lnTo>
                  <a:pt x="199771" y="994410"/>
                </a:lnTo>
                <a:lnTo>
                  <a:pt x="174371" y="989202"/>
                </a:lnTo>
                <a:close/>
              </a:path>
              <a:path w="405765" h="1831975">
                <a:moveTo>
                  <a:pt x="184912" y="938402"/>
                </a:moveTo>
                <a:lnTo>
                  <a:pt x="179705" y="963802"/>
                </a:lnTo>
                <a:lnTo>
                  <a:pt x="204978" y="969137"/>
                </a:lnTo>
                <a:lnTo>
                  <a:pt x="210312" y="943737"/>
                </a:lnTo>
                <a:lnTo>
                  <a:pt x="184912" y="938402"/>
                </a:lnTo>
                <a:close/>
              </a:path>
              <a:path w="405765" h="1831975">
                <a:moveTo>
                  <a:pt x="195580" y="887730"/>
                </a:moveTo>
                <a:lnTo>
                  <a:pt x="190246" y="913130"/>
                </a:lnTo>
                <a:lnTo>
                  <a:pt x="215646" y="918337"/>
                </a:lnTo>
                <a:lnTo>
                  <a:pt x="220853" y="892937"/>
                </a:lnTo>
                <a:lnTo>
                  <a:pt x="195580" y="887730"/>
                </a:lnTo>
                <a:close/>
              </a:path>
              <a:path w="405765" h="1831975">
                <a:moveTo>
                  <a:pt x="206121" y="836930"/>
                </a:moveTo>
                <a:lnTo>
                  <a:pt x="200787" y="862330"/>
                </a:lnTo>
                <a:lnTo>
                  <a:pt x="226187" y="867663"/>
                </a:lnTo>
                <a:lnTo>
                  <a:pt x="231394" y="842263"/>
                </a:lnTo>
                <a:lnTo>
                  <a:pt x="206121" y="836930"/>
                </a:lnTo>
                <a:close/>
              </a:path>
              <a:path w="405765" h="1831975">
                <a:moveTo>
                  <a:pt x="216662" y="786257"/>
                </a:moveTo>
                <a:lnTo>
                  <a:pt x="211328" y="811657"/>
                </a:lnTo>
                <a:lnTo>
                  <a:pt x="236728" y="816863"/>
                </a:lnTo>
                <a:lnTo>
                  <a:pt x="242062" y="791590"/>
                </a:lnTo>
                <a:lnTo>
                  <a:pt x="216662" y="786257"/>
                </a:lnTo>
                <a:close/>
              </a:path>
              <a:path w="405765" h="1831975">
                <a:moveTo>
                  <a:pt x="227203" y="735583"/>
                </a:moveTo>
                <a:lnTo>
                  <a:pt x="221996" y="760857"/>
                </a:lnTo>
                <a:lnTo>
                  <a:pt x="247269" y="766190"/>
                </a:lnTo>
                <a:lnTo>
                  <a:pt x="252603" y="740790"/>
                </a:lnTo>
                <a:lnTo>
                  <a:pt x="227203" y="735583"/>
                </a:lnTo>
                <a:close/>
              </a:path>
              <a:path w="405765" h="1831975">
                <a:moveTo>
                  <a:pt x="237744" y="684783"/>
                </a:moveTo>
                <a:lnTo>
                  <a:pt x="232537" y="710183"/>
                </a:lnTo>
                <a:lnTo>
                  <a:pt x="257937" y="715390"/>
                </a:lnTo>
                <a:lnTo>
                  <a:pt x="263144" y="690118"/>
                </a:lnTo>
                <a:lnTo>
                  <a:pt x="237744" y="684783"/>
                </a:lnTo>
                <a:close/>
              </a:path>
              <a:path w="405765" h="1831975">
                <a:moveTo>
                  <a:pt x="248412" y="634111"/>
                </a:moveTo>
                <a:lnTo>
                  <a:pt x="243078" y="659383"/>
                </a:lnTo>
                <a:lnTo>
                  <a:pt x="268478" y="664718"/>
                </a:lnTo>
                <a:lnTo>
                  <a:pt x="273685" y="639318"/>
                </a:lnTo>
                <a:lnTo>
                  <a:pt x="248412" y="634111"/>
                </a:lnTo>
                <a:close/>
              </a:path>
              <a:path w="405765" h="1831975">
                <a:moveTo>
                  <a:pt x="258953" y="583311"/>
                </a:moveTo>
                <a:lnTo>
                  <a:pt x="253619" y="608711"/>
                </a:lnTo>
                <a:lnTo>
                  <a:pt x="279019" y="614044"/>
                </a:lnTo>
                <a:lnTo>
                  <a:pt x="284353" y="588644"/>
                </a:lnTo>
                <a:lnTo>
                  <a:pt x="258953" y="583311"/>
                </a:lnTo>
                <a:close/>
              </a:path>
              <a:path w="405765" h="1831975">
                <a:moveTo>
                  <a:pt x="269494" y="532638"/>
                </a:moveTo>
                <a:lnTo>
                  <a:pt x="264160" y="558038"/>
                </a:lnTo>
                <a:lnTo>
                  <a:pt x="289560" y="563244"/>
                </a:lnTo>
                <a:lnTo>
                  <a:pt x="294894" y="537971"/>
                </a:lnTo>
                <a:lnTo>
                  <a:pt x="269494" y="532638"/>
                </a:lnTo>
                <a:close/>
              </a:path>
              <a:path w="405765" h="1831975">
                <a:moveTo>
                  <a:pt x="280035" y="481838"/>
                </a:moveTo>
                <a:lnTo>
                  <a:pt x="274828" y="507238"/>
                </a:lnTo>
                <a:lnTo>
                  <a:pt x="300101" y="512571"/>
                </a:lnTo>
                <a:lnTo>
                  <a:pt x="305435" y="487171"/>
                </a:lnTo>
                <a:lnTo>
                  <a:pt x="280035" y="481838"/>
                </a:lnTo>
                <a:close/>
              </a:path>
              <a:path w="405765" h="1831975">
                <a:moveTo>
                  <a:pt x="290576" y="431164"/>
                </a:moveTo>
                <a:lnTo>
                  <a:pt x="285369" y="456564"/>
                </a:lnTo>
                <a:lnTo>
                  <a:pt x="310769" y="461771"/>
                </a:lnTo>
                <a:lnTo>
                  <a:pt x="315976" y="436499"/>
                </a:lnTo>
                <a:lnTo>
                  <a:pt x="290576" y="431164"/>
                </a:lnTo>
                <a:close/>
              </a:path>
              <a:path w="405765" h="1831975">
                <a:moveTo>
                  <a:pt x="301244" y="380492"/>
                </a:moveTo>
                <a:lnTo>
                  <a:pt x="295910" y="405764"/>
                </a:lnTo>
                <a:lnTo>
                  <a:pt x="321310" y="411099"/>
                </a:lnTo>
                <a:lnTo>
                  <a:pt x="326517" y="385699"/>
                </a:lnTo>
                <a:lnTo>
                  <a:pt x="301244" y="380492"/>
                </a:lnTo>
                <a:close/>
              </a:path>
              <a:path w="405765" h="1831975">
                <a:moveTo>
                  <a:pt x="311785" y="329692"/>
                </a:moveTo>
                <a:lnTo>
                  <a:pt x="306451" y="355092"/>
                </a:lnTo>
                <a:lnTo>
                  <a:pt x="331851" y="360425"/>
                </a:lnTo>
                <a:lnTo>
                  <a:pt x="337185" y="335025"/>
                </a:lnTo>
                <a:lnTo>
                  <a:pt x="311785" y="329692"/>
                </a:lnTo>
                <a:close/>
              </a:path>
              <a:path w="405765" h="1831975">
                <a:moveTo>
                  <a:pt x="322326" y="279019"/>
                </a:moveTo>
                <a:lnTo>
                  <a:pt x="317119" y="304292"/>
                </a:lnTo>
                <a:lnTo>
                  <a:pt x="342392" y="309625"/>
                </a:lnTo>
                <a:lnTo>
                  <a:pt x="347726" y="284225"/>
                </a:lnTo>
                <a:lnTo>
                  <a:pt x="322326" y="279019"/>
                </a:lnTo>
                <a:close/>
              </a:path>
              <a:path w="405765" h="1831975">
                <a:moveTo>
                  <a:pt x="332867" y="228219"/>
                </a:moveTo>
                <a:lnTo>
                  <a:pt x="327660" y="253619"/>
                </a:lnTo>
                <a:lnTo>
                  <a:pt x="352933" y="258952"/>
                </a:lnTo>
                <a:lnTo>
                  <a:pt x="358267" y="233552"/>
                </a:lnTo>
                <a:lnTo>
                  <a:pt x="332867" y="228219"/>
                </a:lnTo>
                <a:close/>
              </a:path>
              <a:path w="405765" h="1831975">
                <a:moveTo>
                  <a:pt x="343535" y="177545"/>
                </a:moveTo>
                <a:lnTo>
                  <a:pt x="338201" y="202945"/>
                </a:lnTo>
                <a:lnTo>
                  <a:pt x="363601" y="208152"/>
                </a:lnTo>
                <a:lnTo>
                  <a:pt x="368808" y="182880"/>
                </a:lnTo>
                <a:lnTo>
                  <a:pt x="343535" y="177545"/>
                </a:lnTo>
                <a:close/>
              </a:path>
              <a:path w="405765" h="1831975">
                <a:moveTo>
                  <a:pt x="354076" y="126745"/>
                </a:moveTo>
                <a:lnTo>
                  <a:pt x="348742" y="152145"/>
                </a:lnTo>
                <a:lnTo>
                  <a:pt x="374142" y="157480"/>
                </a:lnTo>
                <a:lnTo>
                  <a:pt x="379349" y="132080"/>
                </a:lnTo>
                <a:lnTo>
                  <a:pt x="354076" y="126745"/>
                </a:lnTo>
                <a:close/>
              </a:path>
              <a:path w="405765" h="1831975">
                <a:moveTo>
                  <a:pt x="393700" y="0"/>
                </a:moveTo>
                <a:lnTo>
                  <a:pt x="329184" y="118871"/>
                </a:lnTo>
                <a:lnTo>
                  <a:pt x="405384" y="134746"/>
                </a:lnTo>
                <a:lnTo>
                  <a:pt x="393700" y="0"/>
                </a:lnTo>
                <a:close/>
              </a:path>
            </a:pathLst>
          </a:custGeom>
          <a:solidFill>
            <a:srgbClr val="000000"/>
          </a:solidFill>
        </p:spPr>
        <p:txBody>
          <a:bodyPr wrap="square" lIns="0" tIns="0" rIns="0" bIns="0" rtlCol="0"/>
          <a:lstStyle/>
          <a:p>
            <a:endParaRPr/>
          </a:p>
        </p:txBody>
      </p:sp>
      <p:sp>
        <p:nvSpPr>
          <p:cNvPr id="54" name="object 25">
            <a:extLst>
              <a:ext uri="{FF2B5EF4-FFF2-40B4-BE49-F238E27FC236}">
                <a16:creationId xmlns:a16="http://schemas.microsoft.com/office/drawing/2014/main" id="{3A434F6A-F412-4424-A7E7-FE3A522A3F56}"/>
              </a:ext>
            </a:extLst>
          </p:cNvPr>
          <p:cNvSpPr txBox="1"/>
          <p:nvPr/>
        </p:nvSpPr>
        <p:spPr>
          <a:xfrm>
            <a:off x="5884850" y="2799237"/>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Narrow"/>
                <a:cs typeface="Arial Narrow"/>
              </a:rPr>
              <a:t>A</a:t>
            </a:r>
            <a:endParaRPr sz="2400">
              <a:latin typeface="Arial Narrow"/>
              <a:cs typeface="Arial Narrow"/>
            </a:endParaRPr>
          </a:p>
        </p:txBody>
      </p:sp>
      <p:sp>
        <p:nvSpPr>
          <p:cNvPr id="55" name="object 26">
            <a:extLst>
              <a:ext uri="{FF2B5EF4-FFF2-40B4-BE49-F238E27FC236}">
                <a16:creationId xmlns:a16="http://schemas.microsoft.com/office/drawing/2014/main" id="{7073B223-7B14-4085-AE09-B091E90B03E2}"/>
              </a:ext>
            </a:extLst>
          </p:cNvPr>
          <p:cNvSpPr txBox="1"/>
          <p:nvPr/>
        </p:nvSpPr>
        <p:spPr>
          <a:xfrm>
            <a:off x="5884850" y="478137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Narrow"/>
                <a:cs typeface="Arial Narrow"/>
              </a:rPr>
              <a:t>B</a:t>
            </a:r>
            <a:endParaRPr sz="2400">
              <a:latin typeface="Arial Narrow"/>
              <a:cs typeface="Arial Narrow"/>
            </a:endParaRPr>
          </a:p>
        </p:txBody>
      </p:sp>
      <p:sp>
        <p:nvSpPr>
          <p:cNvPr id="25" name="object 5">
            <a:extLst>
              <a:ext uri="{FF2B5EF4-FFF2-40B4-BE49-F238E27FC236}">
                <a16:creationId xmlns:a16="http://schemas.microsoft.com/office/drawing/2014/main" id="{5330E55D-F721-4AB1-B439-1D873D2951DC}"/>
              </a:ext>
            </a:extLst>
          </p:cNvPr>
          <p:cNvSpPr txBox="1"/>
          <p:nvPr/>
        </p:nvSpPr>
        <p:spPr>
          <a:xfrm>
            <a:off x="7919626" y="3688414"/>
            <a:ext cx="900845" cy="321242"/>
          </a:xfrm>
          <a:prstGeom prst="rect">
            <a:avLst/>
          </a:prstGeom>
        </p:spPr>
        <p:txBody>
          <a:bodyPr vert="horz" wrap="square" lIns="0" tIns="13335" rIns="0" bIns="0" rtlCol="0">
            <a:spAutoFit/>
          </a:bodyPr>
          <a:lstStyle/>
          <a:p>
            <a:pPr marL="12700">
              <a:lnSpc>
                <a:spcPct val="100000"/>
              </a:lnSpc>
              <a:spcBef>
                <a:spcPts val="105"/>
              </a:spcBef>
            </a:pPr>
            <a:r>
              <a:rPr lang="zh-CN" altLang="en-US" sz="2000" b="1" dirty="0">
                <a:solidFill>
                  <a:srgbClr val="00B0F0"/>
                </a:solidFill>
                <a:latin typeface="宋体"/>
                <a:cs typeface="宋体"/>
              </a:rPr>
              <a:t>虚活动</a:t>
            </a:r>
            <a:endParaRPr sz="2000" b="1" dirty="0">
              <a:solidFill>
                <a:srgbClr val="00B0F0"/>
              </a:solidFill>
              <a:latin typeface="宋体"/>
              <a:cs typeface="宋体"/>
            </a:endParaRPr>
          </a:p>
        </p:txBody>
      </p:sp>
    </p:spTree>
    <p:extLst>
      <p:ext uri="{BB962C8B-B14F-4D97-AF65-F5344CB8AC3E}">
        <p14:creationId xmlns:p14="http://schemas.microsoft.com/office/powerpoint/2010/main" val="1597932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排列活动顺序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4206760624"/>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57063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工具与技术：提前量与滞后量</a:t>
            </a:r>
          </a:p>
        </p:txBody>
      </p:sp>
      <p:sp>
        <p:nvSpPr>
          <p:cNvPr id="9" name="副标题 8"/>
          <p:cNvSpPr txBox="1">
            <a:spLocks/>
          </p:cNvSpPr>
          <p:nvPr/>
        </p:nvSpPr>
        <p:spPr>
          <a:xfrm>
            <a:off x="467544" y="86589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滞后量（</a:t>
            </a:r>
            <a:r>
              <a:rPr lang="en-US" altLang="zh-CN" sz="2400" b="1" dirty="0">
                <a:solidFill>
                  <a:srgbClr val="FF0000"/>
                </a:solidFill>
                <a:latin typeface="Times New Roman" panose="02020603050405020304" pitchFamily="18" charset="0"/>
                <a:cs typeface="Times New Roman" panose="02020603050405020304" pitchFamily="18" charset="0"/>
              </a:rPr>
              <a:t>lag</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）相对于紧前活动、</a:t>
            </a:r>
            <a:r>
              <a:rPr lang="zh-CN" altLang="en-US" sz="2000" b="1" dirty="0">
                <a:solidFill>
                  <a:srgbClr val="7030A0"/>
                </a:solidFill>
                <a:latin typeface="Times New Roman" panose="02020603050405020304" pitchFamily="18" charset="0"/>
                <a:cs typeface="Times New Roman" panose="02020603050405020304" pitchFamily="18" charset="0"/>
              </a:rPr>
              <a:t>紧后活动需要推迟的时间量</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）在紧前和紧后活动之间</a:t>
            </a:r>
            <a:r>
              <a:rPr lang="zh-CN" altLang="en-US" sz="2000" b="1" dirty="0">
                <a:solidFill>
                  <a:srgbClr val="FFC000"/>
                </a:solidFill>
                <a:latin typeface="Times New Roman" panose="02020603050405020304" pitchFamily="18" charset="0"/>
                <a:cs typeface="Times New Roman" panose="02020603050405020304" pitchFamily="18" charset="0"/>
              </a:rPr>
              <a:t>增加一段不需工作或资源的自然时间</a:t>
            </a:r>
          </a:p>
        </p:txBody>
      </p:sp>
      <p:sp>
        <p:nvSpPr>
          <p:cNvPr id="5" name="矩形 4">
            <a:extLst>
              <a:ext uri="{FF2B5EF4-FFF2-40B4-BE49-F238E27FC236}">
                <a16:creationId xmlns:a16="http://schemas.microsoft.com/office/drawing/2014/main" id="{C795CC9F-62AD-4BCC-8066-48CF34A57746}"/>
              </a:ext>
            </a:extLst>
          </p:cNvPr>
          <p:cNvSpPr/>
          <p:nvPr/>
        </p:nvSpPr>
        <p:spPr>
          <a:xfrm>
            <a:off x="3572761" y="2748346"/>
            <a:ext cx="1872208" cy="515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编写草案</a:t>
            </a:r>
          </a:p>
        </p:txBody>
      </p:sp>
      <p:sp>
        <p:nvSpPr>
          <p:cNvPr id="6" name="矩形 5">
            <a:extLst>
              <a:ext uri="{FF2B5EF4-FFF2-40B4-BE49-F238E27FC236}">
                <a16:creationId xmlns:a16="http://schemas.microsoft.com/office/drawing/2014/main" id="{8A1F108C-2A9D-490E-B1B9-4BD9F9F6713F}"/>
              </a:ext>
            </a:extLst>
          </p:cNvPr>
          <p:cNvSpPr/>
          <p:nvPr/>
        </p:nvSpPr>
        <p:spPr>
          <a:xfrm>
            <a:off x="3572761" y="4721571"/>
            <a:ext cx="1872208" cy="515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编辑草案</a:t>
            </a:r>
          </a:p>
        </p:txBody>
      </p:sp>
      <p:cxnSp>
        <p:nvCxnSpPr>
          <p:cNvPr id="7" name="直接箭头连接符 6">
            <a:extLst>
              <a:ext uri="{FF2B5EF4-FFF2-40B4-BE49-F238E27FC236}">
                <a16:creationId xmlns:a16="http://schemas.microsoft.com/office/drawing/2014/main" id="{0EAC1FAE-B6F7-44E2-8920-9B98C9F3B771}"/>
              </a:ext>
            </a:extLst>
          </p:cNvPr>
          <p:cNvCxnSpPr>
            <a:cxnSpLocks/>
            <a:endCxn id="6" idx="1"/>
          </p:cNvCxnSpPr>
          <p:nvPr/>
        </p:nvCxnSpPr>
        <p:spPr>
          <a:xfrm>
            <a:off x="2780673" y="4979403"/>
            <a:ext cx="7920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09892C2-E9BD-4AF9-9140-509C914403AC}"/>
              </a:ext>
            </a:extLst>
          </p:cNvPr>
          <p:cNvSpPr txBox="1"/>
          <p:nvPr/>
        </p:nvSpPr>
        <p:spPr>
          <a:xfrm>
            <a:off x="2928175" y="3721596"/>
            <a:ext cx="3287650" cy="400110"/>
          </a:xfrm>
          <a:prstGeom prst="rect">
            <a:avLst/>
          </a:prstGeom>
          <a:noFill/>
        </p:spPr>
        <p:txBody>
          <a:bodyPr wrap="square" rtlCol="0">
            <a:spAutoFit/>
          </a:bodyPr>
          <a:lstStyle/>
          <a:p>
            <a:r>
              <a:rPr lang="zh-CN" altLang="en-US" sz="2000" b="1" dirty="0">
                <a:solidFill>
                  <a:srgbClr val="00B0F0"/>
                </a:solidFill>
              </a:rPr>
              <a:t>开始到开始</a:t>
            </a:r>
            <a:r>
              <a:rPr lang="en-US" altLang="zh-CN" sz="2000" b="1" dirty="0">
                <a:solidFill>
                  <a:srgbClr val="00B0F0"/>
                </a:solidFill>
              </a:rPr>
              <a:t>+15</a:t>
            </a:r>
            <a:r>
              <a:rPr lang="zh-CN" altLang="en-US" sz="2000" b="1" dirty="0">
                <a:solidFill>
                  <a:srgbClr val="00B0F0"/>
                </a:solidFill>
              </a:rPr>
              <a:t>天（滞后量）</a:t>
            </a:r>
          </a:p>
        </p:txBody>
      </p:sp>
      <p:cxnSp>
        <p:nvCxnSpPr>
          <p:cNvPr id="13" name="直接连接符 12">
            <a:extLst>
              <a:ext uri="{FF2B5EF4-FFF2-40B4-BE49-F238E27FC236}">
                <a16:creationId xmlns:a16="http://schemas.microsoft.com/office/drawing/2014/main" id="{E866B1AF-DEC4-4C94-9C2D-4537492FE4ED}"/>
              </a:ext>
            </a:extLst>
          </p:cNvPr>
          <p:cNvCxnSpPr>
            <a:stCxn id="5" idx="1"/>
          </p:cNvCxnSpPr>
          <p:nvPr/>
        </p:nvCxnSpPr>
        <p:spPr>
          <a:xfrm flipH="1">
            <a:off x="2780673" y="3006178"/>
            <a:ext cx="79208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D787507-0B6E-4A73-922D-E20426F6488A}"/>
              </a:ext>
            </a:extLst>
          </p:cNvPr>
          <p:cNvCxnSpPr>
            <a:cxnSpLocks/>
          </p:cNvCxnSpPr>
          <p:nvPr/>
        </p:nvCxnSpPr>
        <p:spPr>
          <a:xfrm>
            <a:off x="2801906" y="3006178"/>
            <a:ext cx="0" cy="197322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718542"/>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工具与技术：提前量与滞后量</a:t>
            </a:r>
          </a:p>
        </p:txBody>
      </p:sp>
      <p:sp>
        <p:nvSpPr>
          <p:cNvPr id="9" name="副标题 8"/>
          <p:cNvSpPr txBox="1">
            <a:spLocks/>
          </p:cNvSpPr>
          <p:nvPr/>
        </p:nvSpPr>
        <p:spPr>
          <a:xfrm>
            <a:off x="467544" y="8550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提前量（</a:t>
            </a:r>
            <a:r>
              <a:rPr lang="en-US" altLang="zh-CN" sz="2400" b="1" dirty="0">
                <a:solidFill>
                  <a:srgbClr val="FF0000"/>
                </a:solidFill>
                <a:latin typeface="Times New Roman" panose="02020603050405020304" pitchFamily="18" charset="0"/>
                <a:cs typeface="Times New Roman" panose="02020603050405020304" pitchFamily="18" charset="0"/>
              </a:rPr>
              <a:t>lead</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）相对于紧前活动、</a:t>
            </a:r>
            <a:r>
              <a:rPr lang="zh-CN" altLang="en-US" sz="2000" b="1" dirty="0">
                <a:solidFill>
                  <a:srgbClr val="7030A0"/>
                </a:solidFill>
                <a:latin typeface="Times New Roman" panose="02020603050405020304" pitchFamily="18" charset="0"/>
                <a:cs typeface="Times New Roman" panose="02020603050405020304" pitchFamily="18" charset="0"/>
              </a:rPr>
              <a:t>紧后活动可以提前的时间量</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）用于在条件许可的情况下</a:t>
            </a:r>
            <a:r>
              <a:rPr lang="zh-CN" altLang="en-US" sz="2000" b="1" dirty="0">
                <a:solidFill>
                  <a:srgbClr val="FFC000"/>
                </a:solidFill>
                <a:latin typeface="Times New Roman" panose="02020603050405020304" pitchFamily="18" charset="0"/>
                <a:cs typeface="Times New Roman" panose="02020603050405020304" pitchFamily="18" charset="0"/>
              </a:rPr>
              <a:t>提早开始紧后活动</a:t>
            </a:r>
            <a:endParaRPr lang="en-US" altLang="zh-CN" sz="2000" b="1" dirty="0">
              <a:solidFill>
                <a:srgbClr val="FFC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4935296" y="4490584"/>
            <a:ext cx="1292887" cy="400110"/>
          </a:xfrm>
          <a:prstGeom prst="rect">
            <a:avLst/>
          </a:prstGeom>
          <a:solidFill>
            <a:schemeClr val="bg2">
              <a:lumMod val="90000"/>
            </a:schemeClr>
          </a:solidFill>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负滞后量</a:t>
            </a:r>
            <a:endParaRPr lang="zh-CN" altLang="en-US" sz="2000" dirty="0">
              <a:solidFill>
                <a:srgbClr val="FF0000"/>
              </a:solidFill>
            </a:endParaRPr>
          </a:p>
        </p:txBody>
      </p:sp>
      <p:sp>
        <p:nvSpPr>
          <p:cNvPr id="8" name="下箭头 7"/>
          <p:cNvSpPr/>
          <p:nvPr/>
        </p:nvSpPr>
        <p:spPr>
          <a:xfrm rot="10800000">
            <a:off x="5370603" y="4117844"/>
            <a:ext cx="281517" cy="273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E3068CE-E7EF-40DA-A591-DC99BD4D07D2}"/>
              </a:ext>
            </a:extLst>
          </p:cNvPr>
          <p:cNvSpPr/>
          <p:nvPr/>
        </p:nvSpPr>
        <p:spPr>
          <a:xfrm>
            <a:off x="965085" y="3239348"/>
            <a:ext cx="1872208" cy="515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确认测试</a:t>
            </a:r>
          </a:p>
        </p:txBody>
      </p:sp>
      <p:sp>
        <p:nvSpPr>
          <p:cNvPr id="10" name="矩形 9">
            <a:extLst>
              <a:ext uri="{FF2B5EF4-FFF2-40B4-BE49-F238E27FC236}">
                <a16:creationId xmlns:a16="http://schemas.microsoft.com/office/drawing/2014/main" id="{2B32610C-E201-4248-BA2B-08FB924F3A1B}"/>
              </a:ext>
            </a:extLst>
          </p:cNvPr>
          <p:cNvSpPr/>
          <p:nvPr/>
        </p:nvSpPr>
        <p:spPr>
          <a:xfrm>
            <a:off x="6124943" y="3239348"/>
            <a:ext cx="1872208" cy="515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用户培训</a:t>
            </a:r>
          </a:p>
        </p:txBody>
      </p:sp>
      <p:cxnSp>
        <p:nvCxnSpPr>
          <p:cNvPr id="7" name="直接箭头连接符 6">
            <a:extLst>
              <a:ext uri="{FF2B5EF4-FFF2-40B4-BE49-F238E27FC236}">
                <a16:creationId xmlns:a16="http://schemas.microsoft.com/office/drawing/2014/main" id="{5AB2A111-9AC4-46C8-9E84-19AAB12EF4E3}"/>
              </a:ext>
            </a:extLst>
          </p:cNvPr>
          <p:cNvCxnSpPr>
            <a:stCxn id="5" idx="3"/>
            <a:endCxn id="10" idx="1"/>
          </p:cNvCxnSpPr>
          <p:nvPr/>
        </p:nvCxnSpPr>
        <p:spPr>
          <a:xfrm>
            <a:off x="2837293" y="3497180"/>
            <a:ext cx="32876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3183D7F-45C8-4F58-BD7A-F04439885511}"/>
              </a:ext>
            </a:extLst>
          </p:cNvPr>
          <p:cNvSpPr txBox="1"/>
          <p:nvPr/>
        </p:nvSpPr>
        <p:spPr>
          <a:xfrm>
            <a:off x="2928175" y="3628890"/>
            <a:ext cx="3105885" cy="400110"/>
          </a:xfrm>
          <a:prstGeom prst="rect">
            <a:avLst/>
          </a:prstGeom>
          <a:noFill/>
        </p:spPr>
        <p:txBody>
          <a:bodyPr wrap="square" rtlCol="0">
            <a:spAutoFit/>
          </a:bodyPr>
          <a:lstStyle/>
          <a:p>
            <a:r>
              <a:rPr lang="zh-CN" altLang="en-US" sz="2000" b="1" dirty="0">
                <a:solidFill>
                  <a:srgbClr val="00B0F0"/>
                </a:solidFill>
              </a:rPr>
              <a:t>完成到开始 </a:t>
            </a:r>
            <a:r>
              <a:rPr lang="en-US" altLang="zh-CN" sz="2000" b="1" dirty="0">
                <a:solidFill>
                  <a:srgbClr val="00B0F0"/>
                </a:solidFill>
              </a:rPr>
              <a:t>-2 </a:t>
            </a:r>
            <a:r>
              <a:rPr lang="zh-CN" altLang="en-US" sz="2000" b="1" dirty="0">
                <a:solidFill>
                  <a:srgbClr val="00B0F0"/>
                </a:solidFill>
              </a:rPr>
              <a:t>周（提前量）</a:t>
            </a:r>
          </a:p>
        </p:txBody>
      </p:sp>
    </p:spTree>
    <p:extLst>
      <p:ext uri="{BB962C8B-B14F-4D97-AF65-F5344CB8AC3E}">
        <p14:creationId xmlns:p14="http://schemas.microsoft.com/office/powerpoint/2010/main" val="4147828466"/>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排列活动顺序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2502129889"/>
              </p:ext>
            </p:extLst>
          </p:nvPr>
        </p:nvGraphicFramePr>
        <p:xfrm>
          <a:off x="143508" y="797218"/>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61227B36-A828-4B0D-BC83-431F0E3AE2CE}"/>
              </a:ext>
            </a:extLst>
          </p:cNvPr>
          <p:cNvSpPr/>
          <p:nvPr/>
        </p:nvSpPr>
        <p:spPr>
          <a:xfrm>
            <a:off x="2195736" y="3793790"/>
            <a:ext cx="5544616" cy="1871836"/>
          </a:xfrm>
          <a:prstGeom prst="wedgeRoundRectCallout">
            <a:avLst>
              <a:gd name="adj1" fmla="val 41801"/>
              <a:gd name="adj2" fmla="val -95194"/>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项目进度网络图</a:t>
            </a:r>
            <a:r>
              <a:rPr lang="zh-CN" altLang="en-US" sz="2000" b="1" dirty="0">
                <a:solidFill>
                  <a:schemeClr val="tx1"/>
                </a:solidFill>
                <a:latin typeface="Times New Roman" panose="02020603050405020304" pitchFamily="18" charset="0"/>
                <a:cs typeface="Times New Roman" panose="02020603050405020304" pitchFamily="18" charset="0"/>
              </a:rPr>
              <a:t>：</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）项目进度活动之间的逻辑关系的图形</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）附有简要文字描述</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）详细说明任何异常的活动序列</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2683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BD6A46ED-90FC-4434-B9E6-1E87207592DB}"/>
              </a:ext>
            </a:extLst>
          </p:cNvPr>
          <p:cNvPicPr>
            <a:picLocks noChangeAspect="1"/>
          </p:cNvPicPr>
          <p:nvPr/>
        </p:nvPicPr>
        <p:blipFill>
          <a:blip r:embed="rId3"/>
          <a:stretch>
            <a:fillRect/>
          </a:stretch>
        </p:blipFill>
        <p:spPr>
          <a:xfrm>
            <a:off x="1220833" y="0"/>
            <a:ext cx="7071591" cy="5715000"/>
          </a:xfrm>
          <a:prstGeom prst="rect">
            <a:avLst/>
          </a:prstGeom>
        </p:spPr>
      </p:pic>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139421" y="4545090"/>
            <a:ext cx="2304256" cy="957250"/>
          </a:xfrm>
          <a:prstGeom prst="rect">
            <a:avLst/>
          </a:prstGeom>
        </p:spPr>
        <p:txBody>
          <a:bodyPr wrap="square">
            <a:spAutoFit/>
          </a:bodyPr>
          <a:lstStyle/>
          <a:p>
            <a:pPr>
              <a:lnSpc>
                <a:spcPct val="150000"/>
              </a:lnSpc>
            </a:pPr>
            <a:r>
              <a:rPr lang="zh-CN" altLang="en-US"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项目时间管理各过程的数据关系</a:t>
            </a:r>
          </a:p>
        </p:txBody>
      </p:sp>
      <p:sp>
        <p:nvSpPr>
          <p:cNvPr id="5" name="文本框 4"/>
          <p:cNvSpPr txBox="1"/>
          <p:nvPr/>
        </p:nvSpPr>
        <p:spPr>
          <a:xfrm flipH="1">
            <a:off x="1687391" y="58702"/>
            <a:ext cx="242313"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flipH="1">
            <a:off x="1808548" y="1041182"/>
            <a:ext cx="242313"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 name="文本框 7"/>
          <p:cNvSpPr txBox="1"/>
          <p:nvPr/>
        </p:nvSpPr>
        <p:spPr>
          <a:xfrm flipH="1">
            <a:off x="3604517" y="1018472"/>
            <a:ext cx="242313"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flipH="1">
            <a:off x="6137087" y="1029964"/>
            <a:ext cx="242313" cy="369332"/>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11" name="文本框 10"/>
          <p:cNvSpPr txBox="1"/>
          <p:nvPr/>
        </p:nvSpPr>
        <p:spPr>
          <a:xfrm flipH="1">
            <a:off x="3683994" y="4813225"/>
            <a:ext cx="242313" cy="369332"/>
          </a:xfrm>
          <a:prstGeom prst="rect">
            <a:avLst/>
          </a:prstGeom>
          <a:noFill/>
        </p:spPr>
        <p:txBody>
          <a:bodyPr wrap="square" rtlCol="0">
            <a:spAutoFit/>
          </a:bodyPr>
          <a:lstStyle/>
          <a:p>
            <a:r>
              <a:rPr lang="en-US" altLang="zh-CN" dirty="0">
                <a:solidFill>
                  <a:srgbClr val="FF0000"/>
                </a:solidFill>
              </a:rPr>
              <a:t>6</a:t>
            </a:r>
            <a:endParaRPr lang="zh-CN" altLang="en-US" dirty="0">
              <a:solidFill>
                <a:srgbClr val="FF0000"/>
              </a:solidFill>
            </a:endParaRPr>
          </a:p>
        </p:txBody>
      </p:sp>
      <p:sp>
        <p:nvSpPr>
          <p:cNvPr id="12" name="文本框 11"/>
          <p:cNvSpPr txBox="1"/>
          <p:nvPr/>
        </p:nvSpPr>
        <p:spPr>
          <a:xfrm flipH="1">
            <a:off x="3604517" y="3289548"/>
            <a:ext cx="242313" cy="369332"/>
          </a:xfrm>
          <a:prstGeom prst="rect">
            <a:avLst/>
          </a:prstGeom>
          <a:noFill/>
        </p:spPr>
        <p:txBody>
          <a:bodyPr wrap="square" rtlCol="0">
            <a:spAutoFit/>
          </a:bodyPr>
          <a:lstStyle/>
          <a:p>
            <a:r>
              <a:rPr lang="en-US" altLang="zh-CN" dirty="0">
                <a:solidFill>
                  <a:srgbClr val="FF0000"/>
                </a:solidFill>
              </a:rPr>
              <a:t>5</a:t>
            </a:r>
            <a:endParaRPr lang="zh-CN" altLang="en-US" dirty="0">
              <a:solidFill>
                <a:srgbClr val="FF0000"/>
              </a:solidFill>
            </a:endParaRPr>
          </a:p>
        </p:txBody>
      </p:sp>
    </p:spTree>
    <p:extLst>
      <p:ext uri="{BB962C8B-B14F-4D97-AF65-F5344CB8AC3E}">
        <p14:creationId xmlns:p14="http://schemas.microsoft.com/office/powerpoint/2010/main" val="1488900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输出：项目进度网络图</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5" name="副标题 8"/>
          <p:cNvSpPr txBox="1">
            <a:spLocks/>
          </p:cNvSpPr>
          <p:nvPr/>
        </p:nvSpPr>
        <p:spPr>
          <a:xfrm>
            <a:off x="494779" y="120342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项目进度网络图示例（</a:t>
            </a:r>
            <a:r>
              <a:rPr lang="zh-CN" altLang="en-US" sz="2000" b="1" dirty="0">
                <a:solidFill>
                  <a:srgbClr val="7030A0"/>
                </a:solidFill>
                <a:latin typeface="Times New Roman" panose="02020603050405020304" pitchFamily="18" charset="0"/>
                <a:cs typeface="Times New Roman" panose="02020603050405020304" pitchFamily="18" charset="0"/>
              </a:rPr>
              <a:t>带提前和滞后量的</a:t>
            </a:r>
            <a:r>
              <a:rPr lang="en-US" altLang="zh-CN" sz="2000" b="1" dirty="0">
                <a:solidFill>
                  <a:srgbClr val="7030A0"/>
                </a:solidFill>
                <a:latin typeface="Times New Roman" panose="02020603050405020304" pitchFamily="18" charset="0"/>
                <a:cs typeface="Times New Roman" panose="02020603050405020304" pitchFamily="18" charset="0"/>
              </a:rPr>
              <a:t>PDM</a:t>
            </a:r>
            <a:r>
              <a:rPr lang="zh-CN" altLang="en-US" sz="2000" b="1" dirty="0">
                <a:latin typeface="Times New Roman" panose="02020603050405020304" pitchFamily="18" charset="0"/>
                <a:cs typeface="Times New Roman" panose="02020603050405020304" pitchFamily="18" charset="0"/>
              </a:rPr>
              <a:t>）</a:t>
            </a:r>
          </a:p>
        </p:txBody>
      </p:sp>
      <p:pic>
        <p:nvPicPr>
          <p:cNvPr id="6" name="图片 5">
            <a:extLst>
              <a:ext uri="{FF2B5EF4-FFF2-40B4-BE49-F238E27FC236}">
                <a16:creationId xmlns:a16="http://schemas.microsoft.com/office/drawing/2014/main" id="{1CC40E19-D784-4AD5-9DFB-96E244B628E7}"/>
              </a:ext>
            </a:extLst>
          </p:cNvPr>
          <p:cNvPicPr>
            <a:picLocks noChangeAspect="1"/>
          </p:cNvPicPr>
          <p:nvPr/>
        </p:nvPicPr>
        <p:blipFill>
          <a:blip r:embed="rId3"/>
          <a:stretch>
            <a:fillRect/>
          </a:stretch>
        </p:blipFill>
        <p:spPr>
          <a:xfrm>
            <a:off x="440309" y="856630"/>
            <a:ext cx="8526346" cy="3856059"/>
          </a:xfrm>
          <a:prstGeom prst="rect">
            <a:avLst/>
          </a:prstGeom>
        </p:spPr>
      </p:pic>
      <p:sp>
        <p:nvSpPr>
          <p:cNvPr id="7" name="矩形 6"/>
          <p:cNvSpPr/>
          <p:nvPr/>
        </p:nvSpPr>
        <p:spPr>
          <a:xfrm>
            <a:off x="1835696" y="3088878"/>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99992" y="2424619"/>
            <a:ext cx="64807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0826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6.3  </a:t>
            </a:r>
            <a:r>
              <a:rPr lang="zh-CN" altLang="en-US" dirty="0"/>
              <a:t>输出：项目进度网络图</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5" name="副标题 8"/>
          <p:cNvSpPr txBox="1">
            <a:spLocks/>
          </p:cNvSpPr>
          <p:nvPr/>
        </p:nvSpPr>
        <p:spPr>
          <a:xfrm>
            <a:off x="494779" y="120342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E971747-10AA-4B41-A014-4333216E35FD}"/>
              </a:ext>
            </a:extLst>
          </p:cNvPr>
          <p:cNvGraphicFramePr/>
          <p:nvPr>
            <p:extLst>
              <p:ext uri="{D42A27DB-BD31-4B8C-83A1-F6EECF244321}">
                <p14:modId xmlns:p14="http://schemas.microsoft.com/office/powerpoint/2010/main" val="2493106865"/>
              </p:ext>
            </p:extLst>
          </p:nvPr>
        </p:nvGraphicFramePr>
        <p:xfrm>
          <a:off x="2339752" y="9562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AD2F2012-3DA8-4CC6-8F8A-28CA50C2F1F9}"/>
              </a:ext>
            </a:extLst>
          </p:cNvPr>
          <p:cNvSpPr txBox="1"/>
          <p:nvPr/>
        </p:nvSpPr>
        <p:spPr>
          <a:xfrm>
            <a:off x="294126" y="2511220"/>
            <a:ext cx="1751668" cy="523220"/>
          </a:xfrm>
          <a:prstGeom prst="rect">
            <a:avLst/>
          </a:prstGeom>
          <a:noFill/>
        </p:spPr>
        <p:txBody>
          <a:bodyPr wrap="square" rtlCol="0">
            <a:spAutoFit/>
          </a:bodyPr>
          <a:lstStyle/>
          <a:p>
            <a:r>
              <a:rPr lang="zh-CN" altLang="en-US" sz="2800" b="1" dirty="0">
                <a:solidFill>
                  <a:srgbClr val="C00000"/>
                </a:solidFill>
              </a:rPr>
              <a:t>聊天软件</a:t>
            </a:r>
          </a:p>
        </p:txBody>
      </p:sp>
      <p:sp>
        <p:nvSpPr>
          <p:cNvPr id="10" name="文本框 9">
            <a:extLst>
              <a:ext uri="{FF2B5EF4-FFF2-40B4-BE49-F238E27FC236}">
                <a16:creationId xmlns:a16="http://schemas.microsoft.com/office/drawing/2014/main" id="{3BFE018E-FD79-4E9F-A1DA-4DCDA877686F}"/>
              </a:ext>
            </a:extLst>
          </p:cNvPr>
          <p:cNvSpPr txBox="1"/>
          <p:nvPr/>
        </p:nvSpPr>
        <p:spPr>
          <a:xfrm>
            <a:off x="4372089" y="5152095"/>
            <a:ext cx="2031325" cy="461665"/>
          </a:xfrm>
          <a:prstGeom prst="rect">
            <a:avLst/>
          </a:prstGeom>
          <a:noFill/>
        </p:spPr>
        <p:txBody>
          <a:bodyPr wrap="none" rtlCol="0">
            <a:spAutoFit/>
          </a:bodyPr>
          <a:lstStyle/>
          <a:p>
            <a:r>
              <a:rPr lang="zh-CN" altLang="en-US" sz="2400" b="1" dirty="0"/>
              <a:t>工作包及任务</a:t>
            </a:r>
          </a:p>
        </p:txBody>
      </p:sp>
    </p:spTree>
    <p:extLst>
      <p:ext uri="{BB962C8B-B14F-4D97-AF65-F5344CB8AC3E}">
        <p14:creationId xmlns:p14="http://schemas.microsoft.com/office/powerpoint/2010/main" val="2952727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估算活动持续时间</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6.4</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3464903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估算活动持续时间（</a:t>
            </a:r>
            <a:r>
              <a:rPr lang="en-US" altLang="zh-CN" sz="2400" b="1" dirty="0">
                <a:solidFill>
                  <a:srgbClr val="FF0000"/>
                </a:solidFill>
                <a:latin typeface="Times New Roman" panose="02020603050405020304" pitchFamily="18" charset="0"/>
                <a:cs typeface="Times New Roman" panose="02020603050405020304" pitchFamily="18" charset="0"/>
              </a:rPr>
              <a:t>Duration</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估算完成单项活动</a:t>
            </a:r>
            <a:r>
              <a:rPr lang="zh-CN" altLang="en-US" sz="2400" b="1" dirty="0">
                <a:solidFill>
                  <a:srgbClr val="00B0F0"/>
                </a:solidFill>
                <a:latin typeface="Times New Roman" panose="02020603050405020304" pitchFamily="18" charset="0"/>
                <a:cs typeface="Times New Roman" panose="02020603050405020304" pitchFamily="18" charset="0"/>
              </a:rPr>
              <a:t>所需工作时段数</a:t>
            </a:r>
            <a:endParaRPr lang="en-US" altLang="zh-CN" sz="24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196023"/>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估算活动持续时间</a:t>
            </a:r>
          </a:p>
        </p:txBody>
      </p:sp>
      <p:sp>
        <p:nvSpPr>
          <p:cNvPr id="9" name="副标题 8"/>
          <p:cNvSpPr txBox="1">
            <a:spLocks/>
          </p:cNvSpPr>
          <p:nvPr/>
        </p:nvSpPr>
        <p:spPr>
          <a:xfrm>
            <a:off x="467544" y="1416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估算活动持续时间的数据流向图</a:t>
            </a:r>
          </a:p>
        </p:txBody>
      </p:sp>
      <p:pic>
        <p:nvPicPr>
          <p:cNvPr id="3" name="图片 2">
            <a:extLst>
              <a:ext uri="{FF2B5EF4-FFF2-40B4-BE49-F238E27FC236}">
                <a16:creationId xmlns:a16="http://schemas.microsoft.com/office/drawing/2014/main" id="{A611EFA8-4FCC-4FA0-89C1-0525F1852222}"/>
              </a:ext>
            </a:extLst>
          </p:cNvPr>
          <p:cNvPicPr>
            <a:picLocks noChangeAspect="1"/>
          </p:cNvPicPr>
          <p:nvPr/>
        </p:nvPicPr>
        <p:blipFill>
          <a:blip r:embed="rId2"/>
          <a:stretch>
            <a:fillRect/>
          </a:stretch>
        </p:blipFill>
        <p:spPr>
          <a:xfrm>
            <a:off x="17748" y="744984"/>
            <a:ext cx="9108504" cy="4377268"/>
          </a:xfrm>
          <a:prstGeom prst="rect">
            <a:avLst/>
          </a:prstGeom>
        </p:spPr>
      </p:pic>
      <p:sp>
        <p:nvSpPr>
          <p:cNvPr id="5" name="矩形 4"/>
          <p:cNvSpPr/>
          <p:nvPr/>
        </p:nvSpPr>
        <p:spPr>
          <a:xfrm>
            <a:off x="5580112" y="3021794"/>
            <a:ext cx="144016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5890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970460889"/>
              </p:ext>
            </p:extLst>
          </p:nvPr>
        </p:nvGraphicFramePr>
        <p:xfrm>
          <a:off x="143508" y="607161"/>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5876969"/>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3146994508"/>
              </p:ext>
            </p:extLst>
          </p:nvPr>
        </p:nvGraphicFramePr>
        <p:xfrm>
          <a:off x="143508" y="607161"/>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2747DC24-F84F-4A63-94EF-60831D3DD636}"/>
              </a:ext>
            </a:extLst>
          </p:cNvPr>
          <p:cNvSpPr/>
          <p:nvPr/>
        </p:nvSpPr>
        <p:spPr>
          <a:xfrm>
            <a:off x="292243" y="3744305"/>
            <a:ext cx="7272808" cy="1960800"/>
          </a:xfrm>
          <a:prstGeom prst="wedgeRoundRectCallout">
            <a:avLst>
              <a:gd name="adj1" fmla="val -6329"/>
              <a:gd name="adj2" fmla="val -14053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、类比估算：</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(1) </a:t>
            </a:r>
            <a:r>
              <a:rPr lang="zh-CN" altLang="en-US" sz="2000" b="1" dirty="0">
                <a:solidFill>
                  <a:schemeClr val="tx1"/>
                </a:solidFill>
                <a:latin typeface="Times New Roman" panose="02020603050405020304" pitchFamily="18" charset="0"/>
                <a:cs typeface="Times New Roman" panose="02020603050405020304" pitchFamily="18" charset="0"/>
              </a:rPr>
              <a:t>使用</a:t>
            </a:r>
            <a:r>
              <a:rPr lang="zh-CN" altLang="en-US" sz="2000" b="1" dirty="0">
                <a:solidFill>
                  <a:srgbClr val="7030A0"/>
                </a:solidFill>
                <a:latin typeface="Times New Roman" panose="02020603050405020304" pitchFamily="18" charset="0"/>
                <a:cs typeface="Times New Roman" panose="02020603050405020304" pitchFamily="18" charset="0"/>
              </a:rPr>
              <a:t>相似活动或项目的历史数据</a:t>
            </a:r>
            <a:r>
              <a:rPr lang="zh-CN" altLang="en-US" sz="2000" b="1" dirty="0">
                <a:solidFill>
                  <a:schemeClr val="tx1"/>
                </a:solidFill>
                <a:latin typeface="Times New Roman" panose="02020603050405020304" pitchFamily="18" charset="0"/>
                <a:cs typeface="Times New Roman" panose="02020603050405020304" pitchFamily="18" charset="0"/>
              </a:rPr>
              <a:t>估算当前活动的持续时间</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可以针对整个项目或项目中的某个部分</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成本较低、耗时较少，但准确性也较低</a:t>
            </a:r>
            <a:endParaRPr lang="zh-CN" altLang="en-US" sz="2000" dirty="0">
              <a:solidFill>
                <a:schemeClr val="tx1"/>
              </a:solidFill>
            </a:endParaRPr>
          </a:p>
        </p:txBody>
      </p:sp>
    </p:spTree>
    <p:extLst>
      <p:ext uri="{BB962C8B-B14F-4D97-AF65-F5344CB8AC3E}">
        <p14:creationId xmlns:p14="http://schemas.microsoft.com/office/powerpoint/2010/main" val="1125258455"/>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3707446452"/>
              </p:ext>
            </p:extLst>
          </p:nvPr>
        </p:nvGraphicFramePr>
        <p:xfrm>
          <a:off x="143508" y="607161"/>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507179"/>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工具与技术：参数估算</a:t>
            </a:r>
          </a:p>
        </p:txBody>
      </p:sp>
      <p:sp>
        <p:nvSpPr>
          <p:cNvPr id="9" name="副标题 8"/>
          <p:cNvSpPr txBox="1">
            <a:spLocks/>
          </p:cNvSpPr>
          <p:nvPr/>
        </p:nvSpPr>
        <p:spPr>
          <a:xfrm>
            <a:off x="179512" y="818794"/>
            <a:ext cx="859935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、参数估算</a:t>
            </a:r>
            <a:r>
              <a:rPr lang="zh-CN" altLang="en-US" sz="2400" b="1" dirty="0">
                <a:latin typeface="Times New Roman" panose="02020603050405020304" pitchFamily="18" charset="0"/>
                <a:cs typeface="Times New Roman" panose="02020603050405020304" pitchFamily="18" charset="0"/>
              </a:rPr>
              <a:t>：基于历史数据之间的统计关系和其他变量来估算</a:t>
            </a: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
        <p:nvSpPr>
          <p:cNvPr id="8" name="object 4">
            <a:extLst>
              <a:ext uri="{FF2B5EF4-FFF2-40B4-BE49-F238E27FC236}">
                <a16:creationId xmlns:a16="http://schemas.microsoft.com/office/drawing/2014/main" id="{D79DE14E-331C-4BAC-844C-E8DE945FA2ED}"/>
              </a:ext>
            </a:extLst>
          </p:cNvPr>
          <p:cNvSpPr/>
          <p:nvPr/>
        </p:nvSpPr>
        <p:spPr>
          <a:xfrm>
            <a:off x="929990" y="1896923"/>
            <a:ext cx="3744416" cy="2879948"/>
          </a:xfrm>
          <a:prstGeom prst="rect">
            <a:avLst/>
          </a:prstGeom>
          <a:blipFill>
            <a:blip r:embed="rId3" cstate="print"/>
            <a:stretch>
              <a:fillRect l="-3597" t="-9509" r="360"/>
            </a:stretch>
          </a:blipFill>
        </p:spPr>
        <p:txBody>
          <a:bodyPr wrap="square" lIns="0" tIns="0" rIns="0" bIns="0" rtlCol="0"/>
          <a:lstStyle/>
          <a:p>
            <a:endParaRPr dirty="0"/>
          </a:p>
        </p:txBody>
      </p:sp>
      <p:sp>
        <p:nvSpPr>
          <p:cNvPr id="7" name="文本框 6">
            <a:extLst>
              <a:ext uri="{FF2B5EF4-FFF2-40B4-BE49-F238E27FC236}">
                <a16:creationId xmlns:a16="http://schemas.microsoft.com/office/drawing/2014/main" id="{5B0A5AC7-D9A3-46E6-B822-F252D1A8017C}"/>
              </a:ext>
            </a:extLst>
          </p:cNvPr>
          <p:cNvSpPr txBox="1"/>
          <p:nvPr/>
        </p:nvSpPr>
        <p:spPr>
          <a:xfrm>
            <a:off x="2123728" y="4860932"/>
            <a:ext cx="1728192" cy="369332"/>
          </a:xfrm>
          <a:prstGeom prst="rect">
            <a:avLst/>
          </a:prstGeom>
          <a:noFill/>
        </p:spPr>
        <p:txBody>
          <a:bodyPr wrap="square" rtlCol="0">
            <a:spAutoFit/>
          </a:bodyPr>
          <a:lstStyle/>
          <a:p>
            <a:r>
              <a:rPr lang="zh-CN" altLang="en-US" dirty="0"/>
              <a:t>工作量</a:t>
            </a:r>
            <a:r>
              <a:rPr lang="en-US" altLang="zh-CN" dirty="0"/>
              <a:t>E(</a:t>
            </a:r>
            <a:r>
              <a:rPr lang="zh-CN" altLang="en-US" dirty="0"/>
              <a:t>人月）</a:t>
            </a:r>
          </a:p>
        </p:txBody>
      </p:sp>
      <p:sp>
        <p:nvSpPr>
          <p:cNvPr id="10" name="文本框 9">
            <a:extLst>
              <a:ext uri="{FF2B5EF4-FFF2-40B4-BE49-F238E27FC236}">
                <a16:creationId xmlns:a16="http://schemas.microsoft.com/office/drawing/2014/main" id="{FA65A8C7-75AF-4EC5-A7F7-D91F3D8E66BB}"/>
              </a:ext>
            </a:extLst>
          </p:cNvPr>
          <p:cNvSpPr txBox="1"/>
          <p:nvPr/>
        </p:nvSpPr>
        <p:spPr>
          <a:xfrm>
            <a:off x="107504" y="2794135"/>
            <a:ext cx="822486" cy="646331"/>
          </a:xfrm>
          <a:prstGeom prst="rect">
            <a:avLst/>
          </a:prstGeom>
          <a:noFill/>
        </p:spPr>
        <p:txBody>
          <a:bodyPr wrap="square" rtlCol="0">
            <a:spAutoFit/>
          </a:bodyPr>
          <a:lstStyle/>
          <a:p>
            <a:r>
              <a:rPr lang="zh-CN" altLang="en-US" dirty="0"/>
              <a:t>工期</a:t>
            </a:r>
            <a:r>
              <a:rPr lang="en-US" altLang="zh-CN" dirty="0"/>
              <a:t>D</a:t>
            </a:r>
          </a:p>
          <a:p>
            <a:r>
              <a:rPr lang="en-US" altLang="zh-CN" dirty="0"/>
              <a:t>(</a:t>
            </a:r>
            <a:r>
              <a:rPr lang="zh-CN" altLang="en-US" dirty="0"/>
              <a:t>月</a:t>
            </a:r>
            <a:r>
              <a:rPr lang="en-US" altLang="zh-CN" dirty="0"/>
              <a:t>)</a:t>
            </a:r>
            <a:endParaRPr lang="zh-CN" altLang="en-US" dirty="0"/>
          </a:p>
        </p:txBody>
      </p:sp>
      <p:sp>
        <p:nvSpPr>
          <p:cNvPr id="13" name="文本框 12">
            <a:extLst>
              <a:ext uri="{FF2B5EF4-FFF2-40B4-BE49-F238E27FC236}">
                <a16:creationId xmlns:a16="http://schemas.microsoft.com/office/drawing/2014/main" id="{4636B74B-BE40-40AF-B403-D0AFC29F5F95}"/>
              </a:ext>
            </a:extLst>
          </p:cNvPr>
          <p:cNvSpPr txBox="1"/>
          <p:nvPr/>
        </p:nvSpPr>
        <p:spPr>
          <a:xfrm>
            <a:off x="5148064" y="2368377"/>
            <a:ext cx="1353636" cy="425758"/>
          </a:xfrm>
          <a:prstGeom prst="rect">
            <a:avLst/>
          </a:prstGeom>
          <a:solidFill>
            <a:schemeClr val="accent1">
              <a:lumMod val="20000"/>
              <a:lumOff val="80000"/>
            </a:schemeClr>
          </a:solidFill>
        </p:spPr>
        <p:txBody>
          <a:bodyPr wrap="square">
            <a:spAutoFit/>
          </a:bodyPr>
          <a:lstStyle/>
          <a:p>
            <a:pPr>
              <a:lnSpc>
                <a:spcPts val="2610"/>
              </a:lnSpc>
            </a:pPr>
            <a:r>
              <a:rPr lang="en-US" altLang="zh-CN" sz="2800" dirty="0">
                <a:solidFill>
                  <a:srgbClr val="7030A0"/>
                </a:solidFill>
                <a:latin typeface="隶书"/>
                <a:cs typeface="隶书"/>
              </a:rPr>
              <a:t>D=a*E</a:t>
            </a:r>
            <a:r>
              <a:rPr lang="en-US" altLang="zh-CN" sz="2800" baseline="25462" dirty="0">
                <a:solidFill>
                  <a:srgbClr val="7030A0"/>
                </a:solidFill>
                <a:latin typeface="隶书"/>
                <a:cs typeface="隶书"/>
              </a:rPr>
              <a:t>b</a:t>
            </a:r>
          </a:p>
        </p:txBody>
      </p:sp>
      <p:sp>
        <p:nvSpPr>
          <p:cNvPr id="15" name="文本框 14">
            <a:extLst>
              <a:ext uri="{FF2B5EF4-FFF2-40B4-BE49-F238E27FC236}">
                <a16:creationId xmlns:a16="http://schemas.microsoft.com/office/drawing/2014/main" id="{2FA6C9A6-70E8-410D-9A01-A45083DC2DC0}"/>
              </a:ext>
            </a:extLst>
          </p:cNvPr>
          <p:cNvSpPr txBox="1"/>
          <p:nvPr/>
        </p:nvSpPr>
        <p:spPr>
          <a:xfrm>
            <a:off x="4788024" y="3164536"/>
            <a:ext cx="4464496" cy="1592744"/>
          </a:xfrm>
          <a:prstGeom prst="rect">
            <a:avLst/>
          </a:prstGeom>
          <a:noFill/>
        </p:spPr>
        <p:txBody>
          <a:bodyPr wrap="square">
            <a:spAutoFit/>
          </a:bodyPr>
          <a:lstStyle/>
          <a:p>
            <a:pPr marL="234951">
              <a:lnSpc>
                <a:spcPct val="100000"/>
              </a:lnSpc>
              <a:spcBef>
                <a:spcPts val="490"/>
              </a:spcBef>
              <a:buClr>
                <a:srgbClr val="DD8046"/>
              </a:buClr>
              <a:buSzPct val="58928"/>
              <a:tabLst>
                <a:tab pos="692785" algn="l"/>
                <a:tab pos="693420" algn="l"/>
              </a:tabLst>
            </a:pPr>
            <a:r>
              <a:rPr lang="en-US" altLang="zh-CN" sz="2000" spc="-5" dirty="0">
                <a:latin typeface="华文新魏"/>
                <a:cs typeface="华文新魏"/>
              </a:rPr>
              <a:t>D:</a:t>
            </a:r>
            <a:r>
              <a:rPr lang="zh-CN" altLang="en-US" sz="2000" spc="-5" dirty="0">
                <a:latin typeface="华文新魏"/>
                <a:cs typeface="华文新魏"/>
              </a:rPr>
              <a:t>工期</a:t>
            </a:r>
            <a:r>
              <a:rPr lang="en-US" altLang="zh-CN" sz="2000" spc="-10" dirty="0">
                <a:latin typeface="华文新魏"/>
                <a:cs typeface="华文新魏"/>
              </a:rPr>
              <a:t>(</a:t>
            </a:r>
            <a:r>
              <a:rPr lang="zh-CN" altLang="en-US" sz="2000" spc="-10" dirty="0">
                <a:latin typeface="华文新魏"/>
                <a:cs typeface="华文新魏"/>
              </a:rPr>
              <a:t>持续时间、</a:t>
            </a:r>
            <a:r>
              <a:rPr lang="zh-CN" altLang="en-US" sz="2000" spc="-5" dirty="0">
                <a:latin typeface="华文新魏"/>
                <a:cs typeface="华文新魏"/>
              </a:rPr>
              <a:t>以月单位</a:t>
            </a:r>
            <a:r>
              <a:rPr lang="en-US" altLang="zh-CN" sz="2000" spc="-5" dirty="0">
                <a:latin typeface="华文新魏"/>
                <a:cs typeface="华文新魏"/>
              </a:rPr>
              <a:t>)</a:t>
            </a:r>
            <a:endParaRPr lang="zh-CN" altLang="en-US" sz="2000" dirty="0">
              <a:latin typeface="华文新魏"/>
              <a:cs typeface="华文新魏"/>
            </a:endParaRPr>
          </a:p>
          <a:p>
            <a:pPr marL="234951">
              <a:lnSpc>
                <a:spcPct val="100000"/>
              </a:lnSpc>
              <a:spcBef>
                <a:spcPts val="695"/>
              </a:spcBef>
              <a:buClr>
                <a:srgbClr val="DD8046"/>
              </a:buClr>
              <a:buSzPct val="58928"/>
              <a:tabLst>
                <a:tab pos="692785" algn="l"/>
                <a:tab pos="693420" algn="l"/>
              </a:tabLst>
            </a:pPr>
            <a:r>
              <a:rPr lang="en-US" altLang="zh-CN" sz="2000" spc="-5" dirty="0">
                <a:latin typeface="华文新魏"/>
                <a:cs typeface="华文新魏"/>
              </a:rPr>
              <a:t>E:</a:t>
            </a:r>
            <a:r>
              <a:rPr lang="zh-CN" altLang="en-US" sz="2000" spc="-5" dirty="0">
                <a:latin typeface="华文新魏"/>
                <a:cs typeface="华文新魏"/>
              </a:rPr>
              <a:t>工作</a:t>
            </a:r>
            <a:r>
              <a:rPr lang="zh-CN" altLang="en-US" sz="2000" spc="-15" dirty="0">
                <a:latin typeface="华文新魏"/>
                <a:cs typeface="华文新魏"/>
              </a:rPr>
              <a:t>量</a:t>
            </a:r>
            <a:r>
              <a:rPr lang="en-US" altLang="zh-CN" sz="2000" spc="-10" dirty="0">
                <a:latin typeface="华文新魏"/>
                <a:cs typeface="华文新魏"/>
              </a:rPr>
              <a:t>(</a:t>
            </a:r>
            <a:r>
              <a:rPr lang="zh-CN" altLang="en-US" sz="2000" spc="-10" dirty="0">
                <a:latin typeface="华文新魏"/>
                <a:cs typeface="华文新魏"/>
              </a:rPr>
              <a:t>以人月单位</a:t>
            </a:r>
            <a:r>
              <a:rPr lang="en-US" altLang="zh-CN" sz="2000" spc="-5" dirty="0">
                <a:latin typeface="华文新魏"/>
                <a:cs typeface="华文新魏"/>
              </a:rPr>
              <a:t>)</a:t>
            </a:r>
            <a:endParaRPr lang="zh-CN" altLang="en-US" sz="2000" dirty="0">
              <a:latin typeface="华文新魏"/>
              <a:cs typeface="华文新魏"/>
            </a:endParaRPr>
          </a:p>
          <a:p>
            <a:pPr marL="234951">
              <a:lnSpc>
                <a:spcPct val="100000"/>
              </a:lnSpc>
              <a:spcBef>
                <a:spcPts val="710"/>
              </a:spcBef>
              <a:buClr>
                <a:srgbClr val="DD8046"/>
              </a:buClr>
              <a:buSzPct val="58928"/>
              <a:tabLst>
                <a:tab pos="692785" algn="l"/>
                <a:tab pos="693420" algn="l"/>
              </a:tabLst>
            </a:pPr>
            <a:r>
              <a:rPr lang="en-US" altLang="zh-CN" sz="2000" dirty="0">
                <a:latin typeface="华文新魏"/>
                <a:cs typeface="华文新魏"/>
              </a:rPr>
              <a:t>a:2—4</a:t>
            </a:r>
            <a:r>
              <a:rPr lang="zh-CN" altLang="en-US" sz="2000" spc="-5" dirty="0">
                <a:latin typeface="华文新魏"/>
                <a:cs typeface="华文新魏"/>
              </a:rPr>
              <a:t>之间</a:t>
            </a:r>
            <a:endParaRPr lang="zh-CN" altLang="en-US" sz="2000" dirty="0">
              <a:latin typeface="华文新魏"/>
              <a:cs typeface="华文新魏"/>
            </a:endParaRPr>
          </a:p>
          <a:p>
            <a:pPr marL="235585" marR="318135">
              <a:lnSpc>
                <a:spcPct val="100000"/>
              </a:lnSpc>
              <a:spcBef>
                <a:spcPts val="700"/>
              </a:spcBef>
              <a:buClr>
                <a:srgbClr val="DD8046"/>
              </a:buClr>
              <a:buSzPct val="58928"/>
              <a:tabLst>
                <a:tab pos="692785" algn="l"/>
                <a:tab pos="693420" algn="l"/>
              </a:tabLst>
            </a:pPr>
            <a:r>
              <a:rPr lang="en-US" altLang="zh-CN" sz="2000" dirty="0">
                <a:latin typeface="华文新魏"/>
                <a:cs typeface="华文新魏"/>
              </a:rPr>
              <a:t>b:1/</a:t>
            </a:r>
            <a:r>
              <a:rPr lang="en-US" altLang="zh-CN" sz="2000" spc="10" dirty="0">
                <a:latin typeface="华文新魏"/>
                <a:cs typeface="华文新魏"/>
              </a:rPr>
              <a:t>3</a:t>
            </a:r>
            <a:r>
              <a:rPr lang="zh-CN" altLang="en-US" sz="2000" dirty="0">
                <a:latin typeface="华文新魏"/>
                <a:cs typeface="华文新魏"/>
              </a:rPr>
              <a:t>左右</a:t>
            </a:r>
            <a:r>
              <a:rPr lang="en-US" altLang="zh-CN" sz="2000" dirty="0">
                <a:latin typeface="华文新魏"/>
                <a:cs typeface="华文新魏"/>
              </a:rPr>
              <a:t>:</a:t>
            </a:r>
            <a:r>
              <a:rPr lang="zh-CN" altLang="en-US" sz="2000" dirty="0">
                <a:latin typeface="华文新魏"/>
                <a:cs typeface="华文新魏"/>
              </a:rPr>
              <a:t>依赖于项目的</a:t>
            </a:r>
            <a:r>
              <a:rPr lang="zh-CN" altLang="en-US" sz="2000" spc="-10" dirty="0">
                <a:latin typeface="华文新魏"/>
                <a:cs typeface="华文新魏"/>
              </a:rPr>
              <a:t>自然属性</a:t>
            </a:r>
            <a:endParaRPr lang="zh-CN" altLang="en-US" sz="2000" dirty="0">
              <a:latin typeface="华文新魏"/>
              <a:cs typeface="华文新魏"/>
            </a:endParaRPr>
          </a:p>
        </p:txBody>
      </p:sp>
    </p:spTree>
    <p:extLst>
      <p:ext uri="{BB962C8B-B14F-4D97-AF65-F5344CB8AC3E}">
        <p14:creationId xmlns:p14="http://schemas.microsoft.com/office/powerpoint/2010/main" val="2172242091"/>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工具与技术：参数估算</a:t>
            </a:r>
          </a:p>
        </p:txBody>
      </p:sp>
      <p:sp>
        <p:nvSpPr>
          <p:cNvPr id="9" name="副标题 8"/>
          <p:cNvSpPr txBox="1">
            <a:spLocks/>
          </p:cNvSpPr>
          <p:nvPr/>
        </p:nvSpPr>
        <p:spPr>
          <a:xfrm>
            <a:off x="294126" y="80778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、参数估算</a:t>
            </a:r>
            <a:endParaRPr lang="zh-CN" altLang="en-US" sz="2400" b="1" dirty="0">
              <a:latin typeface="Times New Roman" panose="02020603050405020304" pitchFamily="18" charset="0"/>
              <a:cs typeface="Times New Roman" panose="02020603050405020304" pitchFamily="18" charset="0"/>
            </a:endParaRPr>
          </a:p>
        </p:txBody>
      </p:sp>
      <p:sp>
        <p:nvSpPr>
          <p:cNvPr id="11" name="object 4">
            <a:extLst>
              <a:ext uri="{FF2B5EF4-FFF2-40B4-BE49-F238E27FC236}">
                <a16:creationId xmlns:a16="http://schemas.microsoft.com/office/drawing/2014/main" id="{EF770DF7-6D99-499A-BE3A-81E1A720A40B}"/>
              </a:ext>
            </a:extLst>
          </p:cNvPr>
          <p:cNvSpPr/>
          <p:nvPr/>
        </p:nvSpPr>
        <p:spPr>
          <a:xfrm>
            <a:off x="539552" y="1562751"/>
            <a:ext cx="7772400" cy="727043"/>
          </a:xfrm>
          <a:custGeom>
            <a:avLst/>
            <a:gdLst/>
            <a:ahLst/>
            <a:cxnLst/>
            <a:rect l="l" t="t" r="r" b="b"/>
            <a:pathLst>
              <a:path w="7772400" h="862964">
                <a:moveTo>
                  <a:pt x="0" y="862584"/>
                </a:moveTo>
                <a:lnTo>
                  <a:pt x="7772400" y="862584"/>
                </a:lnTo>
                <a:lnTo>
                  <a:pt x="7772400" y="0"/>
                </a:lnTo>
                <a:lnTo>
                  <a:pt x="0" y="0"/>
                </a:lnTo>
                <a:lnTo>
                  <a:pt x="0" y="862584"/>
                </a:lnTo>
                <a:close/>
              </a:path>
            </a:pathLst>
          </a:custGeom>
          <a:ln w="28956">
            <a:solidFill>
              <a:srgbClr val="548AB8"/>
            </a:solidFill>
          </a:ln>
        </p:spPr>
        <p:txBody>
          <a:bodyPr wrap="square" lIns="0" tIns="0" rIns="0" bIns="0" rtlCol="0"/>
          <a:lstStyle/>
          <a:p>
            <a:endParaRPr/>
          </a:p>
        </p:txBody>
      </p:sp>
      <p:sp>
        <p:nvSpPr>
          <p:cNvPr id="12" name="object 5">
            <a:extLst>
              <a:ext uri="{FF2B5EF4-FFF2-40B4-BE49-F238E27FC236}">
                <a16:creationId xmlns:a16="http://schemas.microsoft.com/office/drawing/2014/main" id="{D9009D70-1182-4A09-AC78-9B86A4809638}"/>
              </a:ext>
            </a:extLst>
          </p:cNvPr>
          <p:cNvSpPr txBox="1"/>
          <p:nvPr/>
        </p:nvSpPr>
        <p:spPr>
          <a:xfrm>
            <a:off x="630534" y="1634121"/>
            <a:ext cx="6677770" cy="459741"/>
          </a:xfrm>
          <a:prstGeom prst="rect">
            <a:avLst/>
          </a:prstGeom>
        </p:spPr>
        <p:txBody>
          <a:bodyPr vert="horz" wrap="square" lIns="0" tIns="13335" rIns="0" bIns="0" rtlCol="0">
            <a:spAutoFit/>
          </a:bodyPr>
          <a:lstStyle/>
          <a:p>
            <a:pPr marL="320040" indent="-320040">
              <a:lnSpc>
                <a:spcPct val="100000"/>
              </a:lnSpc>
              <a:spcBef>
                <a:spcPts val="105"/>
              </a:spcBef>
              <a:buClr>
                <a:srgbClr val="DD8046"/>
              </a:buClr>
              <a:buSzPct val="60344"/>
              <a:buFont typeface="Wingdings"/>
              <a:buChar char=""/>
              <a:tabLst>
                <a:tab pos="320040" algn="l"/>
              </a:tabLst>
            </a:pPr>
            <a:r>
              <a:rPr lang="zh-CN" altLang="en-US" sz="2900" spc="-5" dirty="0">
                <a:latin typeface="隶书"/>
                <a:cs typeface="隶书"/>
              </a:rPr>
              <a:t>（</a:t>
            </a:r>
            <a:r>
              <a:rPr lang="en-US" altLang="zh-CN" sz="2900" spc="-5" dirty="0">
                <a:latin typeface="隶书"/>
                <a:cs typeface="隶书"/>
              </a:rPr>
              <a:t>1</a:t>
            </a:r>
            <a:r>
              <a:rPr lang="zh-CN" altLang="en-US" sz="2900" spc="-5" dirty="0">
                <a:latin typeface="隶书"/>
                <a:cs typeface="隶书"/>
              </a:rPr>
              <a:t>）</a:t>
            </a:r>
            <a:r>
              <a:rPr sz="2900" spc="-5" dirty="0">
                <a:latin typeface="隶书"/>
                <a:cs typeface="隶书"/>
              </a:rPr>
              <a:t>Walston-</a:t>
            </a:r>
            <a:r>
              <a:rPr sz="2900" spc="-5" dirty="0" err="1">
                <a:latin typeface="隶书"/>
                <a:cs typeface="隶书"/>
              </a:rPr>
              <a:t>Felix</a:t>
            </a:r>
            <a:r>
              <a:rPr sz="2900" spc="-15" dirty="0" err="1">
                <a:latin typeface="隶书"/>
                <a:cs typeface="隶书"/>
              </a:rPr>
              <a:t>模</a:t>
            </a:r>
            <a:r>
              <a:rPr sz="2900" dirty="0" err="1">
                <a:latin typeface="隶书"/>
                <a:cs typeface="隶书"/>
              </a:rPr>
              <a:t>型</a:t>
            </a:r>
            <a:r>
              <a:rPr sz="2900" dirty="0">
                <a:latin typeface="隶书"/>
                <a:cs typeface="隶书"/>
              </a:rPr>
              <a:t>：</a:t>
            </a:r>
            <a:r>
              <a:rPr sz="2900" spc="-15" dirty="0">
                <a:latin typeface="隶书"/>
                <a:cs typeface="隶书"/>
              </a:rPr>
              <a:t> </a:t>
            </a:r>
            <a:r>
              <a:rPr sz="2900" dirty="0">
                <a:solidFill>
                  <a:srgbClr val="7030A0"/>
                </a:solidFill>
                <a:latin typeface="隶书"/>
                <a:cs typeface="隶书"/>
              </a:rPr>
              <a:t>D=2.4*E</a:t>
            </a:r>
          </a:p>
        </p:txBody>
      </p:sp>
      <p:sp>
        <p:nvSpPr>
          <p:cNvPr id="14" name="object 6">
            <a:extLst>
              <a:ext uri="{FF2B5EF4-FFF2-40B4-BE49-F238E27FC236}">
                <a16:creationId xmlns:a16="http://schemas.microsoft.com/office/drawing/2014/main" id="{49C0DC71-26F3-4A8F-8E2A-32865CDF7C41}"/>
              </a:ext>
            </a:extLst>
          </p:cNvPr>
          <p:cNvSpPr txBox="1"/>
          <p:nvPr/>
        </p:nvSpPr>
        <p:spPr>
          <a:xfrm>
            <a:off x="6879734" y="1557959"/>
            <a:ext cx="502920" cy="320675"/>
          </a:xfrm>
          <a:prstGeom prst="rect">
            <a:avLst/>
          </a:prstGeom>
        </p:spPr>
        <p:txBody>
          <a:bodyPr vert="horz" wrap="square" lIns="0" tIns="17145" rIns="0" bIns="0" rtlCol="0">
            <a:spAutoFit/>
          </a:bodyPr>
          <a:lstStyle/>
          <a:p>
            <a:pPr>
              <a:lnSpc>
                <a:spcPct val="100000"/>
              </a:lnSpc>
              <a:spcBef>
                <a:spcPts val="135"/>
              </a:spcBef>
            </a:pPr>
            <a:r>
              <a:rPr sz="1900" spc="15" dirty="0">
                <a:solidFill>
                  <a:srgbClr val="7030A0"/>
                </a:solidFill>
                <a:latin typeface="隶书"/>
                <a:cs typeface="隶书"/>
              </a:rPr>
              <a:t>0.</a:t>
            </a:r>
            <a:r>
              <a:rPr sz="1900" spc="5" dirty="0">
                <a:solidFill>
                  <a:srgbClr val="7030A0"/>
                </a:solidFill>
                <a:latin typeface="隶书"/>
                <a:cs typeface="隶书"/>
              </a:rPr>
              <a:t>3</a:t>
            </a:r>
            <a:r>
              <a:rPr sz="1900" spc="15" dirty="0">
                <a:solidFill>
                  <a:srgbClr val="7030A0"/>
                </a:solidFill>
                <a:latin typeface="隶书"/>
                <a:cs typeface="隶书"/>
              </a:rPr>
              <a:t>5</a:t>
            </a:r>
            <a:endParaRPr sz="1900" dirty="0">
              <a:solidFill>
                <a:srgbClr val="7030A0"/>
              </a:solidFill>
              <a:latin typeface="隶书"/>
              <a:cs typeface="隶书"/>
            </a:endParaRPr>
          </a:p>
        </p:txBody>
      </p:sp>
      <p:sp>
        <p:nvSpPr>
          <p:cNvPr id="25" name="object 16">
            <a:extLst>
              <a:ext uri="{FF2B5EF4-FFF2-40B4-BE49-F238E27FC236}">
                <a16:creationId xmlns:a16="http://schemas.microsoft.com/office/drawing/2014/main" id="{34DF0B24-9FD9-4104-A33B-0666F247A500}"/>
              </a:ext>
            </a:extLst>
          </p:cNvPr>
          <p:cNvSpPr/>
          <p:nvPr/>
        </p:nvSpPr>
        <p:spPr>
          <a:xfrm>
            <a:off x="539552" y="2497086"/>
            <a:ext cx="7772400" cy="3096346"/>
          </a:xfrm>
          <a:custGeom>
            <a:avLst/>
            <a:gdLst/>
            <a:ahLst/>
            <a:cxnLst/>
            <a:rect l="l" t="t" r="r" b="b"/>
            <a:pathLst>
              <a:path w="7772400" h="3176270">
                <a:moveTo>
                  <a:pt x="0" y="3176016"/>
                </a:moveTo>
                <a:lnTo>
                  <a:pt x="7772400" y="3176016"/>
                </a:lnTo>
                <a:lnTo>
                  <a:pt x="7772400" y="0"/>
                </a:lnTo>
                <a:lnTo>
                  <a:pt x="0" y="0"/>
                </a:lnTo>
                <a:lnTo>
                  <a:pt x="0" y="3176016"/>
                </a:lnTo>
                <a:close/>
              </a:path>
            </a:pathLst>
          </a:custGeom>
          <a:ln w="28956">
            <a:solidFill>
              <a:srgbClr val="548AB8"/>
            </a:solidFill>
          </a:ln>
        </p:spPr>
        <p:txBody>
          <a:bodyPr wrap="square" lIns="0" tIns="0" rIns="0" bIns="0" rtlCol="0"/>
          <a:lstStyle/>
          <a:p>
            <a:endParaRPr/>
          </a:p>
        </p:txBody>
      </p:sp>
      <p:sp>
        <p:nvSpPr>
          <p:cNvPr id="26" name="object 17">
            <a:extLst>
              <a:ext uri="{FF2B5EF4-FFF2-40B4-BE49-F238E27FC236}">
                <a16:creationId xmlns:a16="http://schemas.microsoft.com/office/drawing/2014/main" id="{9DBD5F8E-ADA9-4183-BA94-C90148845D71}"/>
              </a:ext>
            </a:extLst>
          </p:cNvPr>
          <p:cNvSpPr txBox="1"/>
          <p:nvPr/>
        </p:nvSpPr>
        <p:spPr>
          <a:xfrm>
            <a:off x="592434" y="2539707"/>
            <a:ext cx="5779766" cy="459741"/>
          </a:xfrm>
          <a:prstGeom prst="rect">
            <a:avLst/>
          </a:prstGeom>
        </p:spPr>
        <p:txBody>
          <a:bodyPr vert="horz" wrap="square" lIns="0" tIns="13335" rIns="0" bIns="0" rtlCol="0">
            <a:spAutoFit/>
          </a:bodyPr>
          <a:lstStyle/>
          <a:p>
            <a:pPr marL="358140" indent="-320040">
              <a:lnSpc>
                <a:spcPct val="100000"/>
              </a:lnSpc>
              <a:spcBef>
                <a:spcPts val="105"/>
              </a:spcBef>
              <a:buClr>
                <a:srgbClr val="DD8046"/>
              </a:buClr>
              <a:buSzPct val="60344"/>
              <a:buFont typeface="Wingdings"/>
              <a:buChar char=""/>
              <a:tabLst>
                <a:tab pos="358140" algn="l"/>
              </a:tabLst>
            </a:pPr>
            <a:r>
              <a:rPr lang="zh-CN" altLang="en-US" sz="2900" spc="5" dirty="0">
                <a:latin typeface="隶书"/>
                <a:cs typeface="隶书"/>
              </a:rPr>
              <a:t>（</a:t>
            </a:r>
            <a:r>
              <a:rPr lang="en-US" altLang="zh-CN" sz="2900" spc="5" dirty="0">
                <a:latin typeface="隶书"/>
                <a:cs typeface="隶书"/>
              </a:rPr>
              <a:t>2</a:t>
            </a:r>
            <a:r>
              <a:rPr lang="zh-CN" altLang="en-US" sz="2900" spc="5" dirty="0">
                <a:latin typeface="隶书"/>
                <a:cs typeface="隶书"/>
              </a:rPr>
              <a:t>）</a:t>
            </a:r>
            <a:r>
              <a:rPr sz="2900" spc="5" dirty="0" err="1">
                <a:latin typeface="隶书"/>
                <a:cs typeface="隶书"/>
              </a:rPr>
              <a:t>基</a:t>
            </a:r>
            <a:r>
              <a:rPr sz="2900" dirty="0" err="1">
                <a:latin typeface="隶书"/>
                <a:cs typeface="隶书"/>
              </a:rPr>
              <a:t>本COCOMO</a:t>
            </a:r>
            <a:r>
              <a:rPr lang="zh-CN" altLang="en-US" sz="2900" dirty="0">
                <a:latin typeface="隶书"/>
                <a:cs typeface="隶书"/>
              </a:rPr>
              <a:t>模型</a:t>
            </a:r>
            <a:r>
              <a:rPr lang="en-US" altLang="zh-CN" sz="2900" dirty="0">
                <a:latin typeface="隶书"/>
                <a:cs typeface="隶书"/>
              </a:rPr>
              <a:t>:</a:t>
            </a:r>
            <a:r>
              <a:rPr lang="zh-CN" altLang="en-US" sz="2900" spc="-75" dirty="0">
                <a:latin typeface="隶书"/>
                <a:cs typeface="隶书"/>
              </a:rPr>
              <a:t> </a:t>
            </a:r>
            <a:r>
              <a:rPr sz="2900" dirty="0">
                <a:solidFill>
                  <a:srgbClr val="7030A0"/>
                </a:solidFill>
                <a:latin typeface="隶书"/>
                <a:cs typeface="隶书"/>
              </a:rPr>
              <a:t>D=2.5*E</a:t>
            </a:r>
            <a:r>
              <a:rPr sz="2850" baseline="24853" dirty="0">
                <a:solidFill>
                  <a:srgbClr val="7030A0"/>
                </a:solidFill>
                <a:latin typeface="隶书"/>
                <a:cs typeface="隶书"/>
              </a:rPr>
              <a:t>b</a:t>
            </a:r>
          </a:p>
        </p:txBody>
      </p:sp>
      <p:graphicFrame>
        <p:nvGraphicFramePr>
          <p:cNvPr id="3" name="表格 3">
            <a:extLst>
              <a:ext uri="{FF2B5EF4-FFF2-40B4-BE49-F238E27FC236}">
                <a16:creationId xmlns:a16="http://schemas.microsoft.com/office/drawing/2014/main" id="{6A3BB828-3A23-48DF-AE67-BC41D657BCD2}"/>
              </a:ext>
            </a:extLst>
          </p:cNvPr>
          <p:cNvGraphicFramePr>
            <a:graphicFrameLocks noGrp="1"/>
          </p:cNvGraphicFramePr>
          <p:nvPr>
            <p:extLst>
              <p:ext uri="{D42A27DB-BD31-4B8C-83A1-F6EECF244321}">
                <p14:modId xmlns:p14="http://schemas.microsoft.com/office/powerpoint/2010/main" val="565256278"/>
              </p:ext>
            </p:extLst>
          </p:nvPr>
        </p:nvGraphicFramePr>
        <p:xfrm>
          <a:off x="630441" y="3067408"/>
          <a:ext cx="7590622" cy="2408406"/>
        </p:xfrm>
        <a:graphic>
          <a:graphicData uri="http://schemas.openxmlformats.org/drawingml/2006/table">
            <a:tbl>
              <a:tblPr firstRow="1" bandRow="1">
                <a:tableStyleId>{00A15C55-8517-42AA-B614-E9B94910E393}</a:tableStyleId>
              </a:tblPr>
              <a:tblGrid>
                <a:gridCol w="1338750">
                  <a:extLst>
                    <a:ext uri="{9D8B030D-6E8A-4147-A177-3AD203B41FA5}">
                      <a16:colId xmlns:a16="http://schemas.microsoft.com/office/drawing/2014/main" val="3608112392"/>
                    </a:ext>
                  </a:extLst>
                </a:gridCol>
                <a:gridCol w="5171752">
                  <a:extLst>
                    <a:ext uri="{9D8B030D-6E8A-4147-A177-3AD203B41FA5}">
                      <a16:colId xmlns:a16="http://schemas.microsoft.com/office/drawing/2014/main" val="999279904"/>
                    </a:ext>
                  </a:extLst>
                </a:gridCol>
                <a:gridCol w="1080120">
                  <a:extLst>
                    <a:ext uri="{9D8B030D-6E8A-4147-A177-3AD203B41FA5}">
                      <a16:colId xmlns:a16="http://schemas.microsoft.com/office/drawing/2014/main" val="1438337114"/>
                    </a:ext>
                  </a:extLst>
                </a:gridCol>
              </a:tblGrid>
              <a:tr h="461228">
                <a:tc>
                  <a:txBody>
                    <a:bodyPr/>
                    <a:lstStyle/>
                    <a:p>
                      <a:pPr marL="127000" algn="l">
                        <a:lnSpc>
                          <a:spcPts val="2400"/>
                        </a:lnSpc>
                      </a:pPr>
                      <a:r>
                        <a:rPr lang="zh-CN" altLang="en-US" sz="2000" dirty="0">
                          <a:solidFill>
                            <a:schemeClr val="bg1"/>
                          </a:solidFill>
                          <a:latin typeface="华文新魏"/>
                          <a:cs typeface="华文新魏"/>
                        </a:rPr>
                        <a:t>软件类型</a:t>
                      </a:r>
                      <a:endParaRPr sz="2000" dirty="0">
                        <a:solidFill>
                          <a:schemeClr val="bg1"/>
                        </a:solidFill>
                        <a:latin typeface="华文新魏"/>
                        <a:cs typeface="华文新魏"/>
                      </a:endParaRPr>
                    </a:p>
                  </a:txBody>
                  <a:tcPr marL="0" marR="0" marT="0" marB="0" anchor="ctr"/>
                </a:tc>
                <a:tc>
                  <a:txBody>
                    <a:bodyPr/>
                    <a:lstStyle/>
                    <a:p>
                      <a:pPr marL="127000" algn="l">
                        <a:lnSpc>
                          <a:spcPts val="2400"/>
                        </a:lnSpc>
                      </a:pPr>
                      <a:r>
                        <a:rPr lang="zh-CN" altLang="en-US" sz="2000" dirty="0">
                          <a:solidFill>
                            <a:schemeClr val="bg1"/>
                          </a:solidFill>
                          <a:latin typeface="华文新魏"/>
                          <a:cs typeface="华文新魏"/>
                        </a:rPr>
                        <a:t>特点</a:t>
                      </a:r>
                      <a:endParaRPr sz="2000" dirty="0">
                        <a:solidFill>
                          <a:schemeClr val="bg1"/>
                        </a:solidFill>
                        <a:latin typeface="华文新魏"/>
                        <a:cs typeface="华文新魏"/>
                      </a:endParaRPr>
                    </a:p>
                  </a:txBody>
                  <a:tcPr marL="0" marR="0" marT="0" marB="0" anchor="ctr"/>
                </a:tc>
                <a:tc>
                  <a:txBody>
                    <a:bodyPr/>
                    <a:lstStyle/>
                    <a:p>
                      <a:pPr marL="0" marR="119380" indent="0" algn="l">
                        <a:lnSpc>
                          <a:spcPts val="2400"/>
                        </a:lnSpc>
                      </a:pPr>
                      <a:r>
                        <a:rPr lang="en-US" sz="2000" dirty="0">
                          <a:solidFill>
                            <a:schemeClr val="bg1"/>
                          </a:solidFill>
                        </a:rPr>
                        <a:t>  b</a:t>
                      </a:r>
                      <a:r>
                        <a:rPr lang="zh-CN" altLang="en-US" sz="2000" dirty="0">
                          <a:solidFill>
                            <a:schemeClr val="bg1"/>
                          </a:solidFill>
                        </a:rPr>
                        <a:t>取值</a:t>
                      </a:r>
                      <a:endParaRPr sz="2000" dirty="0">
                        <a:solidFill>
                          <a:schemeClr val="bg1"/>
                        </a:solidFill>
                        <a:latin typeface="华文新魏"/>
                        <a:cs typeface="华文新魏"/>
                      </a:endParaRPr>
                    </a:p>
                  </a:txBody>
                  <a:tcPr marL="0" marR="0" marT="0" marB="0" anchor="ctr"/>
                </a:tc>
                <a:extLst>
                  <a:ext uri="{0D108BD9-81ED-4DB2-BD59-A6C34878D82A}">
                    <a16:rowId xmlns:a16="http://schemas.microsoft.com/office/drawing/2014/main" val="2282861802"/>
                  </a:ext>
                </a:extLst>
              </a:tr>
              <a:tr h="539905">
                <a:tc>
                  <a:txBody>
                    <a:bodyPr/>
                    <a:lstStyle/>
                    <a:p>
                      <a:pPr marL="127000" algn="l">
                        <a:lnSpc>
                          <a:spcPct val="100000"/>
                        </a:lnSpc>
                        <a:spcBef>
                          <a:spcPts val="75"/>
                        </a:spcBef>
                      </a:pPr>
                      <a:r>
                        <a:rPr sz="2000" dirty="0"/>
                        <a:t>有机</a:t>
                      </a:r>
                      <a:endParaRPr sz="2000" dirty="0">
                        <a:latin typeface="华文新魏"/>
                        <a:cs typeface="华文新魏"/>
                      </a:endParaRPr>
                    </a:p>
                  </a:txBody>
                  <a:tcPr marL="0" marR="0" marT="9525" marB="0" anchor="ctr"/>
                </a:tc>
                <a:tc>
                  <a:txBody>
                    <a:bodyPr/>
                    <a:lstStyle/>
                    <a:p>
                      <a:pPr marL="127000" algn="l">
                        <a:lnSpc>
                          <a:spcPct val="100000"/>
                        </a:lnSpc>
                        <a:spcBef>
                          <a:spcPts val="75"/>
                        </a:spcBef>
                      </a:pPr>
                      <a:r>
                        <a:rPr lang="zh-CN" altLang="en-US" sz="2000" dirty="0"/>
                        <a:t>受硬件的约束比较小，程序的规模不是很大</a:t>
                      </a:r>
                      <a:endParaRPr sz="2000" dirty="0">
                        <a:latin typeface="华文新魏"/>
                        <a:cs typeface="华文新魏"/>
                      </a:endParaRPr>
                    </a:p>
                  </a:txBody>
                  <a:tcPr marL="0" marR="0" marT="9525" marB="0" anchor="ctr"/>
                </a:tc>
                <a:tc>
                  <a:txBody>
                    <a:bodyPr/>
                    <a:lstStyle/>
                    <a:p>
                      <a:pPr marL="208915" algn="l">
                        <a:lnSpc>
                          <a:spcPct val="100000"/>
                        </a:lnSpc>
                        <a:spcBef>
                          <a:spcPts val="75"/>
                        </a:spcBef>
                      </a:pPr>
                      <a:r>
                        <a:rPr sz="2000" dirty="0"/>
                        <a:t>0.38</a:t>
                      </a:r>
                      <a:endParaRPr sz="2000" dirty="0">
                        <a:latin typeface="华文新魏"/>
                        <a:cs typeface="华文新魏"/>
                      </a:endParaRPr>
                    </a:p>
                  </a:txBody>
                  <a:tcPr marL="0" marR="0" marT="9525" marB="0" anchor="ctr"/>
                </a:tc>
                <a:extLst>
                  <a:ext uri="{0D108BD9-81ED-4DB2-BD59-A6C34878D82A}">
                    <a16:rowId xmlns:a16="http://schemas.microsoft.com/office/drawing/2014/main" val="509531893"/>
                  </a:ext>
                </a:extLst>
              </a:tr>
              <a:tr h="608570">
                <a:tc>
                  <a:txBody>
                    <a:bodyPr/>
                    <a:lstStyle/>
                    <a:p>
                      <a:pPr marL="127000" algn="l">
                        <a:lnSpc>
                          <a:spcPct val="100000"/>
                        </a:lnSpc>
                        <a:spcBef>
                          <a:spcPts val="695"/>
                        </a:spcBef>
                      </a:pPr>
                      <a:r>
                        <a:rPr sz="2000" dirty="0"/>
                        <a:t>半有机</a:t>
                      </a:r>
                      <a:endParaRPr sz="2000" dirty="0">
                        <a:latin typeface="华文新魏"/>
                        <a:cs typeface="华文新魏"/>
                      </a:endParaRPr>
                    </a:p>
                  </a:txBody>
                  <a:tcPr marL="0" marR="0" marT="88265" marB="0" anchor="ctr"/>
                </a:tc>
                <a:tc>
                  <a:txBody>
                    <a:bodyPr/>
                    <a:lstStyle/>
                    <a:p>
                      <a:pPr marL="127000" algn="l">
                        <a:lnSpc>
                          <a:spcPct val="100000"/>
                        </a:lnSpc>
                        <a:spcBef>
                          <a:spcPts val="695"/>
                        </a:spcBef>
                      </a:pPr>
                      <a:r>
                        <a:rPr lang="zh-CN" altLang="en-US" sz="2000" dirty="0"/>
                        <a:t>介于有机型和嵌入式软件之间</a:t>
                      </a:r>
                      <a:endParaRPr sz="2000" dirty="0">
                        <a:latin typeface="华文新魏"/>
                        <a:cs typeface="华文新魏"/>
                      </a:endParaRPr>
                    </a:p>
                  </a:txBody>
                  <a:tcPr marL="0" marR="0" marT="88265" marB="0" anchor="ctr"/>
                </a:tc>
                <a:tc>
                  <a:txBody>
                    <a:bodyPr/>
                    <a:lstStyle/>
                    <a:p>
                      <a:pPr marL="208915" algn="l">
                        <a:lnSpc>
                          <a:spcPct val="100000"/>
                        </a:lnSpc>
                        <a:spcBef>
                          <a:spcPts val="695"/>
                        </a:spcBef>
                      </a:pPr>
                      <a:r>
                        <a:rPr sz="2000" dirty="0"/>
                        <a:t>0.35</a:t>
                      </a:r>
                      <a:endParaRPr sz="2000" dirty="0">
                        <a:latin typeface="华文新魏"/>
                        <a:cs typeface="华文新魏"/>
                      </a:endParaRPr>
                    </a:p>
                  </a:txBody>
                  <a:tcPr marL="0" marR="0" marT="88265" marB="0" anchor="ctr"/>
                </a:tc>
                <a:extLst>
                  <a:ext uri="{0D108BD9-81ED-4DB2-BD59-A6C34878D82A}">
                    <a16:rowId xmlns:a16="http://schemas.microsoft.com/office/drawing/2014/main" val="4115855888"/>
                  </a:ext>
                </a:extLst>
              </a:tr>
              <a:tr h="696506">
                <a:tc>
                  <a:txBody>
                    <a:bodyPr/>
                    <a:lstStyle/>
                    <a:p>
                      <a:pPr marL="127000" algn="l">
                        <a:lnSpc>
                          <a:spcPts val="2865"/>
                        </a:lnSpc>
                        <a:spcBef>
                          <a:spcPts val="675"/>
                        </a:spcBef>
                      </a:pPr>
                      <a:r>
                        <a:rPr sz="2000" dirty="0"/>
                        <a:t>嵌入式</a:t>
                      </a:r>
                      <a:endParaRPr sz="2000" dirty="0">
                        <a:latin typeface="华文新魏"/>
                        <a:cs typeface="华文新魏"/>
                      </a:endParaRPr>
                    </a:p>
                  </a:txBody>
                  <a:tcPr marL="0" marR="0" marT="85725" marB="0" anchor="ctr"/>
                </a:tc>
                <a:tc>
                  <a:txBody>
                    <a:bodyPr/>
                    <a:lstStyle/>
                    <a:p>
                      <a:pPr marL="127000" algn="l">
                        <a:lnSpc>
                          <a:spcPts val="2865"/>
                        </a:lnSpc>
                        <a:spcBef>
                          <a:spcPts val="675"/>
                        </a:spcBef>
                      </a:pPr>
                      <a:r>
                        <a:rPr lang="zh-CN" altLang="en-US" sz="2000" dirty="0"/>
                        <a:t>紧密联系的硬件、软件和操作的限制条件下运行，软件规模任意</a:t>
                      </a:r>
                      <a:endParaRPr sz="2000" dirty="0">
                        <a:latin typeface="华文新魏"/>
                        <a:cs typeface="华文新魏"/>
                      </a:endParaRPr>
                    </a:p>
                  </a:txBody>
                  <a:tcPr marL="0" marR="0" marT="85725" marB="0" anchor="ctr"/>
                </a:tc>
                <a:tc>
                  <a:txBody>
                    <a:bodyPr/>
                    <a:lstStyle/>
                    <a:p>
                      <a:pPr marL="208915" algn="l">
                        <a:lnSpc>
                          <a:spcPts val="2865"/>
                        </a:lnSpc>
                        <a:spcBef>
                          <a:spcPts val="675"/>
                        </a:spcBef>
                      </a:pPr>
                      <a:r>
                        <a:rPr sz="2000" dirty="0"/>
                        <a:t>0.32</a:t>
                      </a:r>
                      <a:endParaRPr sz="2000" dirty="0">
                        <a:latin typeface="华文新魏"/>
                        <a:cs typeface="华文新魏"/>
                      </a:endParaRPr>
                    </a:p>
                  </a:txBody>
                  <a:tcPr marL="0" marR="0" marT="85725" marB="0" anchor="ctr"/>
                </a:tc>
                <a:extLst>
                  <a:ext uri="{0D108BD9-81ED-4DB2-BD59-A6C34878D82A}">
                    <a16:rowId xmlns:a16="http://schemas.microsoft.com/office/drawing/2014/main" val="663958470"/>
                  </a:ext>
                </a:extLst>
              </a:tr>
            </a:tbl>
          </a:graphicData>
        </a:graphic>
      </p:graphicFrame>
    </p:spTree>
    <p:extLst>
      <p:ext uri="{BB962C8B-B14F-4D97-AF65-F5344CB8AC3E}">
        <p14:creationId xmlns:p14="http://schemas.microsoft.com/office/powerpoint/2010/main" val="4230782053"/>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  项目时间管理</a:t>
            </a:r>
          </a:p>
        </p:txBody>
      </p:sp>
      <p:sp>
        <p:nvSpPr>
          <p:cNvPr id="21" name="副标题 8">
            <a:extLst>
              <a:ext uri="{FF2B5EF4-FFF2-40B4-BE49-F238E27FC236}">
                <a16:creationId xmlns:a16="http://schemas.microsoft.com/office/drawing/2014/main" id="{EE04D018-B008-4A5C-A558-C27E146C4ED2}"/>
              </a:ext>
            </a:extLst>
          </p:cNvPr>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22" name="object 6">
            <a:extLst>
              <a:ext uri="{FF2B5EF4-FFF2-40B4-BE49-F238E27FC236}">
                <a16:creationId xmlns:a16="http://schemas.microsoft.com/office/drawing/2014/main" id="{4EEDE183-AA58-41B9-BF0E-96263B96C43E}"/>
              </a:ext>
            </a:extLst>
          </p:cNvPr>
          <p:cNvSpPr/>
          <p:nvPr/>
        </p:nvSpPr>
        <p:spPr>
          <a:xfrm>
            <a:off x="0" y="975263"/>
            <a:ext cx="9144000" cy="4503197"/>
          </a:xfrm>
          <a:prstGeom prst="rect">
            <a:avLst/>
          </a:prstGeom>
          <a:blipFill>
            <a:blip r:embed="rId3" cstate="print"/>
            <a:stretch>
              <a:fillRect t="-8398"/>
            </a:stretch>
          </a:blipFill>
        </p:spPr>
        <p:txBody>
          <a:bodyPr wrap="square" lIns="0" tIns="0" rIns="0" bIns="0" rtlCol="0"/>
          <a:lstStyle/>
          <a:p>
            <a:endParaRPr dirty="0"/>
          </a:p>
        </p:txBody>
      </p:sp>
      <p:sp>
        <p:nvSpPr>
          <p:cNvPr id="23" name="文本框 22">
            <a:extLst>
              <a:ext uri="{FF2B5EF4-FFF2-40B4-BE49-F238E27FC236}">
                <a16:creationId xmlns:a16="http://schemas.microsoft.com/office/drawing/2014/main" id="{FAF02297-55B9-43B5-974D-9D22149B842E}"/>
              </a:ext>
            </a:extLst>
          </p:cNvPr>
          <p:cNvSpPr txBox="1"/>
          <p:nvPr/>
        </p:nvSpPr>
        <p:spPr>
          <a:xfrm>
            <a:off x="3995936" y="245363"/>
            <a:ext cx="3528392" cy="400110"/>
          </a:xfrm>
          <a:prstGeom prst="rect">
            <a:avLst/>
          </a:prstGeom>
          <a:solidFill>
            <a:schemeClr val="accent3">
              <a:lumMod val="20000"/>
              <a:lumOff val="80000"/>
            </a:schemeClr>
          </a:solidFill>
        </p:spPr>
        <p:txBody>
          <a:bodyPr wrap="square">
            <a:spAutoFit/>
          </a:bodyPr>
          <a:lstStyle/>
          <a:p>
            <a:r>
              <a:rPr lang="zh-CN" altLang="en-US" sz="2000" b="1" dirty="0"/>
              <a:t>软件项目的项目时间管理示例</a:t>
            </a:r>
          </a:p>
        </p:txBody>
      </p:sp>
      <p:sp>
        <p:nvSpPr>
          <p:cNvPr id="3" name="文本框 2">
            <a:extLst>
              <a:ext uri="{FF2B5EF4-FFF2-40B4-BE49-F238E27FC236}">
                <a16:creationId xmlns:a16="http://schemas.microsoft.com/office/drawing/2014/main" id="{1F6EF33E-DBEF-43EF-85DB-1283E865E8DE}"/>
              </a:ext>
            </a:extLst>
          </p:cNvPr>
          <p:cNvSpPr txBox="1"/>
          <p:nvPr/>
        </p:nvSpPr>
        <p:spPr>
          <a:xfrm>
            <a:off x="1298215" y="4802824"/>
            <a:ext cx="1107996" cy="369332"/>
          </a:xfrm>
          <a:prstGeom prst="rect">
            <a:avLst/>
          </a:prstGeom>
          <a:solidFill>
            <a:schemeClr val="accent2">
              <a:lumMod val="50000"/>
              <a:lumOff val="50000"/>
            </a:schemeClr>
          </a:solidFill>
        </p:spPr>
        <p:txBody>
          <a:bodyPr wrap="none" rtlCol="0">
            <a:spAutoFit/>
          </a:bodyPr>
          <a:lstStyle/>
          <a:p>
            <a:r>
              <a:rPr lang="zh-CN" altLang="en-US" b="1" dirty="0">
                <a:solidFill>
                  <a:srgbClr val="FFFF00"/>
                </a:solidFill>
              </a:rPr>
              <a:t>工作任务</a:t>
            </a:r>
          </a:p>
        </p:txBody>
      </p:sp>
      <p:sp>
        <p:nvSpPr>
          <p:cNvPr id="7" name="文本框 6">
            <a:extLst>
              <a:ext uri="{FF2B5EF4-FFF2-40B4-BE49-F238E27FC236}">
                <a16:creationId xmlns:a16="http://schemas.microsoft.com/office/drawing/2014/main" id="{EFDAC667-B2C2-4F92-AA4A-D7A9BE01DC1C}"/>
              </a:ext>
            </a:extLst>
          </p:cNvPr>
          <p:cNvSpPr txBox="1"/>
          <p:nvPr/>
        </p:nvSpPr>
        <p:spPr>
          <a:xfrm>
            <a:off x="2887197" y="4802824"/>
            <a:ext cx="646331" cy="369332"/>
          </a:xfrm>
          <a:prstGeom prst="rect">
            <a:avLst/>
          </a:prstGeom>
          <a:solidFill>
            <a:schemeClr val="accent2">
              <a:lumMod val="50000"/>
              <a:lumOff val="50000"/>
            </a:schemeClr>
          </a:solidFill>
        </p:spPr>
        <p:txBody>
          <a:bodyPr wrap="none" rtlCol="0">
            <a:spAutoFit/>
          </a:bodyPr>
          <a:lstStyle/>
          <a:p>
            <a:r>
              <a:rPr lang="zh-CN" altLang="en-US" b="1" dirty="0">
                <a:solidFill>
                  <a:srgbClr val="FFFF00"/>
                </a:solidFill>
              </a:rPr>
              <a:t>工期</a:t>
            </a:r>
          </a:p>
        </p:txBody>
      </p:sp>
      <p:sp>
        <p:nvSpPr>
          <p:cNvPr id="8" name="文本框 7">
            <a:extLst>
              <a:ext uri="{FF2B5EF4-FFF2-40B4-BE49-F238E27FC236}">
                <a16:creationId xmlns:a16="http://schemas.microsoft.com/office/drawing/2014/main" id="{7EDD65F2-46C3-487F-920B-6AB43DA8B9C7}"/>
              </a:ext>
            </a:extLst>
          </p:cNvPr>
          <p:cNvSpPr txBox="1"/>
          <p:nvPr/>
        </p:nvSpPr>
        <p:spPr>
          <a:xfrm>
            <a:off x="3635896" y="4802824"/>
            <a:ext cx="1728192" cy="369332"/>
          </a:xfrm>
          <a:prstGeom prst="rect">
            <a:avLst/>
          </a:prstGeom>
          <a:solidFill>
            <a:schemeClr val="accent2">
              <a:lumMod val="50000"/>
              <a:lumOff val="50000"/>
            </a:schemeClr>
          </a:solidFill>
        </p:spPr>
        <p:txBody>
          <a:bodyPr wrap="square" rtlCol="0">
            <a:spAutoFit/>
          </a:bodyPr>
          <a:lstStyle/>
          <a:p>
            <a:r>
              <a:rPr lang="zh-CN" altLang="en-US" b="1" dirty="0">
                <a:solidFill>
                  <a:srgbClr val="FFFF00"/>
                </a:solidFill>
              </a:rPr>
              <a:t>开始</a:t>
            </a:r>
            <a:r>
              <a:rPr lang="en-US" altLang="zh-CN" b="1" dirty="0">
                <a:solidFill>
                  <a:srgbClr val="FFFF00"/>
                </a:solidFill>
              </a:rPr>
              <a:t>/</a:t>
            </a:r>
            <a:r>
              <a:rPr lang="zh-CN" altLang="en-US" b="1" dirty="0">
                <a:solidFill>
                  <a:srgbClr val="FFFF00"/>
                </a:solidFill>
              </a:rPr>
              <a:t>完成时间</a:t>
            </a:r>
          </a:p>
        </p:txBody>
      </p:sp>
      <p:sp>
        <p:nvSpPr>
          <p:cNvPr id="9" name="文本框 8">
            <a:extLst>
              <a:ext uri="{FF2B5EF4-FFF2-40B4-BE49-F238E27FC236}">
                <a16:creationId xmlns:a16="http://schemas.microsoft.com/office/drawing/2014/main" id="{59B0D6B5-13F2-4FD2-84AD-72D1BFCFB7C6}"/>
              </a:ext>
            </a:extLst>
          </p:cNvPr>
          <p:cNvSpPr txBox="1"/>
          <p:nvPr/>
        </p:nvSpPr>
        <p:spPr>
          <a:xfrm>
            <a:off x="6700046" y="4802824"/>
            <a:ext cx="1107996" cy="369332"/>
          </a:xfrm>
          <a:prstGeom prst="rect">
            <a:avLst/>
          </a:prstGeom>
          <a:solidFill>
            <a:schemeClr val="accent2">
              <a:lumMod val="50000"/>
              <a:lumOff val="50000"/>
            </a:schemeClr>
          </a:solidFill>
        </p:spPr>
        <p:txBody>
          <a:bodyPr wrap="square" rtlCol="0">
            <a:spAutoFit/>
          </a:bodyPr>
          <a:lstStyle/>
          <a:p>
            <a:r>
              <a:rPr lang="zh-CN" altLang="en-US" b="1" dirty="0">
                <a:solidFill>
                  <a:srgbClr val="FFFF00"/>
                </a:solidFill>
              </a:rPr>
              <a:t>项目日程</a:t>
            </a:r>
          </a:p>
        </p:txBody>
      </p:sp>
    </p:spTree>
    <p:extLst>
      <p:ext uri="{BB962C8B-B14F-4D97-AF65-F5344CB8AC3E}">
        <p14:creationId xmlns:p14="http://schemas.microsoft.com/office/powerpoint/2010/main" val="35702960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工具与技术：三点估算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Times New Roman" panose="02020603050405020304" pitchFamily="18" charset="0"/>
                <a:cs typeface="Times New Roman" panose="02020603050405020304" pitchFamily="18" charset="0"/>
              </a:rPr>
              <a:t>、三点估算：</a:t>
            </a:r>
            <a:r>
              <a:rPr lang="zh-CN" altLang="en-US" sz="2400" b="1" dirty="0">
                <a:latin typeface="Times New Roman" panose="02020603050405020304" pitchFamily="18" charset="0"/>
                <a:cs typeface="Times New Roman" panose="02020603050405020304" pitchFamily="18" charset="0"/>
              </a:rPr>
              <a:t>考虑估算中的不确定性和风险</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solidFill>
                  <a:srgbClr val="7030A0"/>
                </a:solidFill>
                <a:latin typeface="Times New Roman" panose="02020603050405020304" pitchFamily="18" charset="0"/>
                <a:cs typeface="Times New Roman" panose="02020603050405020304" pitchFamily="18" charset="0"/>
              </a:rPr>
              <a:t>		</a:t>
            </a:r>
            <a:r>
              <a:rPr lang="zh-CN" altLang="en-US" sz="2400" b="1" dirty="0">
                <a:solidFill>
                  <a:srgbClr val="7030A0"/>
                </a:solidFill>
                <a:latin typeface="Times New Roman" panose="02020603050405020304" pitchFamily="18" charset="0"/>
                <a:cs typeface="Times New Roman" panose="02020603050405020304" pitchFamily="18" charset="0"/>
              </a:rPr>
              <a:t>（源于计划评审技术</a:t>
            </a:r>
            <a:r>
              <a:rPr lang="en-US" altLang="zh-CN" sz="2400" b="1" dirty="0">
                <a:solidFill>
                  <a:srgbClr val="7030A0"/>
                </a:solidFill>
                <a:latin typeface="Times New Roman" panose="02020603050405020304" pitchFamily="18" charset="0"/>
                <a:cs typeface="Times New Roman" panose="02020603050405020304" pitchFamily="18" charset="0"/>
              </a:rPr>
              <a:t>PERT</a:t>
            </a:r>
            <a:r>
              <a:rPr lang="zh-CN" altLang="en-US" sz="2400" b="1" dirty="0">
                <a:solidFill>
                  <a:srgbClr val="7030A0"/>
                </a:solidFill>
                <a:latin typeface="Times New Roman" panose="02020603050405020304" pitchFamily="18" charset="0"/>
                <a:cs typeface="Times New Roman" panose="02020603050405020304" pitchFamily="18" charset="0"/>
              </a:rPr>
              <a:t>）</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活动时间估算依赖于三个时间：</a:t>
            </a:r>
            <a:endParaRPr lang="en-US" altLang="zh-CN"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1259632" y="3721596"/>
            <a:ext cx="6960005" cy="400110"/>
          </a:xfrm>
          <a:prstGeom prst="rect">
            <a:avLst/>
          </a:prstGeom>
        </p:spPr>
        <p:txBody>
          <a:bodyPr wrap="square">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）最可能时间（</a:t>
            </a:r>
            <a:r>
              <a:rPr lang="en-US" altLang="zh-CN" sz="2000" b="1" dirty="0" err="1">
                <a:solidFill>
                  <a:srgbClr val="7030A0"/>
                </a:solidFill>
                <a:latin typeface="Times New Roman" panose="02020603050405020304" pitchFamily="18" charset="0"/>
                <a:cs typeface="Times New Roman" panose="02020603050405020304" pitchFamily="18" charset="0"/>
              </a:rPr>
              <a:t>t</a:t>
            </a:r>
            <a:r>
              <a:rPr lang="en-US" altLang="zh-CN" sz="2000" b="1" baseline="-25000" dirty="0" err="1">
                <a:solidFill>
                  <a:srgbClr val="7030A0"/>
                </a:solidFill>
                <a:latin typeface="Times New Roman" panose="02020603050405020304" pitchFamily="18" charset="0"/>
                <a:cs typeface="Times New Roman" panose="02020603050405020304" pitchFamily="18" charset="0"/>
              </a:rPr>
              <a:t>M</a:t>
            </a:r>
            <a:r>
              <a:rPr lang="zh-CN" altLang="en-US" sz="2000"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00B0F0"/>
                </a:solidFill>
                <a:latin typeface="Times New Roman" panose="02020603050405020304" pitchFamily="18" charset="0"/>
                <a:cs typeface="Times New Roman" panose="02020603050405020304" pitchFamily="18" charset="0"/>
              </a:rPr>
              <a:t>完成活动</a:t>
            </a:r>
            <a:r>
              <a:rPr lang="zh-CN" altLang="en-US" b="1" dirty="0">
                <a:solidFill>
                  <a:srgbClr val="FFC000"/>
                </a:solidFill>
                <a:latin typeface="Times New Roman" panose="02020603050405020304" pitchFamily="18" charset="0"/>
                <a:cs typeface="Times New Roman" panose="02020603050405020304" pitchFamily="18" charset="0"/>
              </a:rPr>
              <a:t>概率最高</a:t>
            </a:r>
            <a:r>
              <a:rPr lang="zh-CN" altLang="en-US" b="1" dirty="0">
                <a:solidFill>
                  <a:srgbClr val="00B0F0"/>
                </a:solidFill>
                <a:latin typeface="Times New Roman" panose="02020603050405020304" pitchFamily="18" charset="0"/>
                <a:cs typeface="Times New Roman" panose="02020603050405020304" pitchFamily="18" charset="0"/>
              </a:rPr>
              <a:t>的时间</a:t>
            </a:r>
            <a:endParaRPr lang="zh-CN" altLang="en-US" dirty="0"/>
          </a:p>
        </p:txBody>
      </p:sp>
      <p:sp>
        <p:nvSpPr>
          <p:cNvPr id="4" name="矩形 3"/>
          <p:cNvSpPr/>
          <p:nvPr/>
        </p:nvSpPr>
        <p:spPr>
          <a:xfrm>
            <a:off x="1231567" y="4365496"/>
            <a:ext cx="4891083" cy="400110"/>
          </a:xfrm>
          <a:prstGeom prst="rect">
            <a:avLst/>
          </a:prstGeom>
        </p:spPr>
        <p:txBody>
          <a:bodyPr wrap="none">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）最乐观时间（</a:t>
            </a:r>
            <a:r>
              <a:rPr lang="en-US" altLang="zh-CN" sz="2000" b="1" dirty="0" err="1">
                <a:solidFill>
                  <a:srgbClr val="7030A0"/>
                </a:solidFill>
                <a:latin typeface="Times New Roman" panose="02020603050405020304" pitchFamily="18" charset="0"/>
                <a:cs typeface="Times New Roman" panose="02020603050405020304" pitchFamily="18" charset="0"/>
              </a:rPr>
              <a:t>t</a:t>
            </a:r>
            <a:r>
              <a:rPr lang="en-US" altLang="zh-CN" sz="2000" b="1" baseline="-25000" dirty="0" err="1">
                <a:solidFill>
                  <a:srgbClr val="7030A0"/>
                </a:solidFill>
                <a:latin typeface="Times New Roman" panose="02020603050405020304" pitchFamily="18" charset="0"/>
                <a:cs typeface="Times New Roman" panose="02020603050405020304" pitchFamily="18" charset="0"/>
              </a:rPr>
              <a:t>O</a:t>
            </a:r>
            <a:r>
              <a:rPr lang="zh-CN" altLang="en-US" sz="2000"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00B0F0"/>
                </a:solidFill>
                <a:latin typeface="Times New Roman" panose="02020603050405020304" pitchFamily="18" charset="0"/>
                <a:cs typeface="Times New Roman" panose="02020603050405020304" pitchFamily="18" charset="0"/>
              </a:rPr>
              <a:t>完成活动</a:t>
            </a:r>
            <a:r>
              <a:rPr lang="zh-CN" altLang="en-US" b="1" dirty="0">
                <a:solidFill>
                  <a:srgbClr val="FFC000"/>
                </a:solidFill>
                <a:latin typeface="Times New Roman" panose="02020603050405020304" pitchFamily="18" charset="0"/>
                <a:cs typeface="Times New Roman" panose="02020603050405020304" pitchFamily="18" charset="0"/>
              </a:rPr>
              <a:t>最短</a:t>
            </a:r>
            <a:r>
              <a:rPr lang="zh-CN" altLang="en-US" b="1" dirty="0">
                <a:solidFill>
                  <a:srgbClr val="00B0F0"/>
                </a:solidFill>
                <a:latin typeface="Times New Roman" panose="02020603050405020304" pitchFamily="18" charset="0"/>
                <a:cs typeface="Times New Roman" panose="02020603050405020304" pitchFamily="18" charset="0"/>
              </a:rPr>
              <a:t>的时间</a:t>
            </a:r>
            <a:endParaRPr lang="zh-CN" altLang="en-US" dirty="0"/>
          </a:p>
        </p:txBody>
      </p:sp>
      <p:sp>
        <p:nvSpPr>
          <p:cNvPr id="5" name="矩形 4"/>
          <p:cNvSpPr/>
          <p:nvPr/>
        </p:nvSpPr>
        <p:spPr>
          <a:xfrm>
            <a:off x="1231567" y="4968015"/>
            <a:ext cx="4862228" cy="400110"/>
          </a:xfrm>
          <a:prstGeom prst="rect">
            <a:avLst/>
          </a:prstGeom>
        </p:spPr>
        <p:txBody>
          <a:bodyPr wrap="none">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）最悲观时间（</a:t>
            </a:r>
            <a:r>
              <a:rPr lang="en-US" altLang="zh-CN" sz="2000" b="1" dirty="0" err="1">
                <a:solidFill>
                  <a:srgbClr val="7030A0"/>
                </a:solidFill>
                <a:latin typeface="Times New Roman" panose="02020603050405020304" pitchFamily="18" charset="0"/>
                <a:cs typeface="Times New Roman" panose="02020603050405020304" pitchFamily="18" charset="0"/>
              </a:rPr>
              <a:t>t</a:t>
            </a:r>
            <a:r>
              <a:rPr lang="en-US" altLang="zh-CN" sz="2000" b="1" baseline="-25000" dirty="0" err="1">
                <a:solidFill>
                  <a:srgbClr val="7030A0"/>
                </a:solidFill>
                <a:latin typeface="Times New Roman" panose="02020603050405020304" pitchFamily="18" charset="0"/>
                <a:cs typeface="Times New Roman" panose="02020603050405020304" pitchFamily="18" charset="0"/>
              </a:rPr>
              <a:t>P</a:t>
            </a:r>
            <a:r>
              <a:rPr lang="zh-CN" altLang="en-US" sz="2000"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00B0F0"/>
                </a:solidFill>
                <a:latin typeface="Times New Roman" panose="02020603050405020304" pitchFamily="18" charset="0"/>
                <a:cs typeface="Times New Roman" panose="02020603050405020304" pitchFamily="18" charset="0"/>
              </a:rPr>
              <a:t>完成活动</a:t>
            </a:r>
            <a:r>
              <a:rPr lang="zh-CN" altLang="en-US" b="1" dirty="0">
                <a:solidFill>
                  <a:srgbClr val="FFC000"/>
                </a:solidFill>
                <a:latin typeface="Times New Roman" panose="02020603050405020304" pitchFamily="18" charset="0"/>
                <a:cs typeface="Times New Roman" panose="02020603050405020304" pitchFamily="18" charset="0"/>
              </a:rPr>
              <a:t>最长</a:t>
            </a:r>
            <a:r>
              <a:rPr lang="zh-CN" altLang="en-US" b="1" dirty="0">
                <a:solidFill>
                  <a:srgbClr val="00B0F0"/>
                </a:solidFill>
                <a:latin typeface="Times New Roman" panose="02020603050405020304" pitchFamily="18" charset="0"/>
                <a:cs typeface="Times New Roman" panose="02020603050405020304" pitchFamily="18" charset="0"/>
              </a:rPr>
              <a:t>的时间</a:t>
            </a:r>
            <a:endParaRPr lang="zh-CN" altLang="en-US" dirty="0"/>
          </a:p>
        </p:txBody>
      </p:sp>
      <p:sp>
        <p:nvSpPr>
          <p:cNvPr id="6" name="左大括号 5"/>
          <p:cNvSpPr/>
          <p:nvPr/>
        </p:nvSpPr>
        <p:spPr>
          <a:xfrm>
            <a:off x="943535" y="3901475"/>
            <a:ext cx="288032" cy="13281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250255980"/>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工具与技术：三点估算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期望持续时间</a:t>
            </a:r>
            <a:r>
              <a:rPr lang="en-US" altLang="zh-CN" sz="2400" b="1" dirty="0" err="1">
                <a:solidFill>
                  <a:srgbClr val="FF0000"/>
                </a:solidFill>
                <a:latin typeface="Times New Roman" panose="02020603050405020304" pitchFamily="18" charset="0"/>
                <a:cs typeface="Times New Roman" panose="02020603050405020304" pitchFamily="18" charset="0"/>
              </a:rPr>
              <a:t>t</a:t>
            </a:r>
            <a:r>
              <a:rPr lang="en-US" altLang="zh-CN" sz="2400" b="1" baseline="-25000" dirty="0" err="1">
                <a:solidFill>
                  <a:srgbClr val="FF0000"/>
                </a:solidFill>
                <a:latin typeface="Times New Roman" panose="02020603050405020304" pitchFamily="18" charset="0"/>
                <a:cs typeface="Times New Roman" panose="02020603050405020304" pitchFamily="18" charset="0"/>
              </a:rPr>
              <a:t>E</a:t>
            </a:r>
            <a:r>
              <a:rPr lang="zh-CN" altLang="en-US" sz="2400" b="1" dirty="0">
                <a:latin typeface="Times New Roman" panose="02020603050405020304" pitchFamily="18" charset="0"/>
                <a:cs typeface="Times New Roman" panose="02020603050405020304" pitchFamily="18" charset="0"/>
              </a:rPr>
              <a:t>的计算公式：</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三角分布：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E</a:t>
            </a:r>
            <a:r>
              <a:rPr lang="en-US" altLang="zh-CN" sz="1800" b="1" dirty="0">
                <a:latin typeface="Times New Roman" panose="02020603050405020304" pitchFamily="18" charset="0"/>
                <a:cs typeface="Times New Roman" panose="02020603050405020304" pitchFamily="18" charset="0"/>
              </a:rPr>
              <a:t> = </a:t>
            </a:r>
            <a:r>
              <a:rPr lang="zh-CN" altLang="en-US"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O</a:t>
            </a:r>
            <a:r>
              <a:rPr lang="en-US" altLang="zh-CN" sz="1800" b="1" dirty="0">
                <a:latin typeface="Times New Roman" panose="02020603050405020304" pitchFamily="18" charset="0"/>
                <a:cs typeface="Times New Roman" panose="02020603050405020304" pitchFamily="18" charset="0"/>
              </a:rPr>
              <a:t> +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M</a:t>
            </a:r>
            <a:r>
              <a:rPr lang="en-US" altLang="zh-CN" sz="1800" b="1" dirty="0">
                <a:latin typeface="Times New Roman" panose="02020603050405020304" pitchFamily="18" charset="0"/>
                <a:cs typeface="Times New Roman" panose="02020603050405020304" pitchFamily="18" charset="0"/>
              </a:rPr>
              <a:t> +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P</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贝塔分布：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E</a:t>
            </a:r>
            <a:r>
              <a:rPr lang="en-US" altLang="zh-CN" sz="1800" b="1" dirty="0">
                <a:latin typeface="Times New Roman" panose="02020603050405020304" pitchFamily="18" charset="0"/>
                <a:cs typeface="Times New Roman" panose="02020603050405020304" pitchFamily="18" charset="0"/>
              </a:rPr>
              <a:t> =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O</a:t>
            </a:r>
            <a:r>
              <a:rPr lang="en-US" altLang="zh-CN" sz="1800" b="1" dirty="0">
                <a:latin typeface="Times New Roman" panose="02020603050405020304" pitchFamily="18" charset="0"/>
                <a:cs typeface="Times New Roman" panose="02020603050405020304" pitchFamily="18" charset="0"/>
              </a:rPr>
              <a:t> + 4t</a:t>
            </a:r>
            <a:r>
              <a:rPr lang="en-US" altLang="zh-CN" sz="1800" b="1" baseline="-25000" dirty="0">
                <a:latin typeface="Times New Roman" panose="02020603050405020304" pitchFamily="18" charset="0"/>
                <a:cs typeface="Times New Roman" panose="02020603050405020304" pitchFamily="18" charset="0"/>
              </a:rPr>
              <a:t>M</a:t>
            </a:r>
            <a:r>
              <a:rPr lang="en-US" altLang="zh-CN" sz="1800" b="1" dirty="0">
                <a:latin typeface="Times New Roman" panose="02020603050405020304" pitchFamily="18" charset="0"/>
                <a:cs typeface="Times New Roman" panose="02020603050405020304" pitchFamily="18" charset="0"/>
              </a:rPr>
              <a:t> +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P</a:t>
            </a:r>
            <a:r>
              <a:rPr lang="en-US" altLang="zh-CN" sz="1800" b="1" dirty="0">
                <a:latin typeface="Times New Roman" panose="02020603050405020304" pitchFamily="18" charset="0"/>
                <a:cs typeface="Times New Roman" panose="02020603050405020304" pitchFamily="18" charset="0"/>
              </a:rPr>
              <a:t>) / 6 </a:t>
            </a:r>
            <a:r>
              <a:rPr lang="zh-CN" altLang="en-US" sz="1800" b="1" dirty="0">
                <a:latin typeface="Times New Roman" panose="02020603050405020304" pitchFamily="18" charset="0"/>
                <a:cs typeface="Times New Roman" panose="02020603050405020304" pitchFamily="18" charset="0"/>
              </a:rPr>
              <a:t>（源自传统的</a:t>
            </a:r>
            <a:r>
              <a:rPr lang="en-US" altLang="zh-CN" sz="1800" b="1" dirty="0">
                <a:latin typeface="Times New Roman" panose="02020603050405020304" pitchFamily="18" charset="0"/>
                <a:cs typeface="Times New Roman" panose="02020603050405020304" pitchFamily="18" charset="0"/>
              </a:rPr>
              <a:t>PERT</a:t>
            </a:r>
            <a:r>
              <a:rPr lang="zh-CN" altLang="en-US" sz="1800" b="1" dirty="0">
                <a:latin typeface="Times New Roman" panose="02020603050405020304" pitchFamily="18" charset="0"/>
                <a:cs typeface="Times New Roman" panose="02020603050405020304" pitchFamily="18" charset="0"/>
              </a:rPr>
              <a:t>技术） </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期望持续时间的不确定区间</a:t>
            </a:r>
            <a:endParaRPr lang="en-US" altLang="zh-CN" sz="2000" b="1" dirty="0">
              <a:latin typeface="Times New Roman" panose="02020603050405020304" pitchFamily="18" charset="0"/>
              <a:cs typeface="Times New Roman" panose="02020603050405020304" pitchFamily="18" charset="0"/>
            </a:endParaRPr>
          </a:p>
          <a:p>
            <a:pPr indent="196850">
              <a:lnSpc>
                <a:spcPct val="150000"/>
              </a:lnSpc>
              <a:spcBef>
                <a:spcPts val="0"/>
              </a:spcBef>
              <a:buFont typeface="Wingdings" panose="05000000000000000000" pitchFamily="2" charset="2"/>
              <a:buChar char="n"/>
              <a:tabLst>
                <a:tab pos="539750" algn="l"/>
              </a:tabLst>
            </a:pPr>
            <a:r>
              <a:rPr lang="zh-CN" altLang="en-US" sz="1800" b="1" dirty="0">
                <a:solidFill>
                  <a:srgbClr val="00B0F0"/>
                </a:solidFill>
                <a:latin typeface="Times New Roman" panose="02020603050405020304" pitchFamily="18" charset="0"/>
                <a:cs typeface="Times New Roman" panose="02020603050405020304" pitchFamily="18" charset="0"/>
              </a:rPr>
              <a:t>贝塔分布  标准差 </a:t>
            </a:r>
            <a:r>
              <a:rPr lang="en-US" altLang="zh-CN" sz="1800" b="1" dirty="0">
                <a:latin typeface="Times New Roman" panose="02020603050405020304" pitchFamily="18" charset="0"/>
                <a:cs typeface="Times New Roman" panose="02020603050405020304" pitchFamily="18" charset="0"/>
              </a:rPr>
              <a:t>d =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P</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t</a:t>
            </a:r>
            <a:r>
              <a:rPr lang="en-US" altLang="zh-CN" sz="1800" b="1" baseline="-25000" dirty="0" err="1">
                <a:latin typeface="Times New Roman" panose="02020603050405020304" pitchFamily="18" charset="0"/>
                <a:cs typeface="Times New Roman" panose="02020603050405020304" pitchFamily="18" charset="0"/>
              </a:rPr>
              <a:t>O</a:t>
            </a:r>
            <a:r>
              <a:rPr lang="en-US" altLang="zh-CN" sz="1800" b="1" dirty="0">
                <a:latin typeface="Times New Roman" panose="02020603050405020304" pitchFamily="18" charset="0"/>
                <a:cs typeface="Times New Roman" panose="02020603050405020304" pitchFamily="18" charset="0"/>
              </a:rPr>
              <a:t>) / 6 </a:t>
            </a:r>
            <a:r>
              <a:rPr lang="zh-CN" altLang="en-US" sz="1800" b="1" dirty="0">
                <a:latin typeface="Times New Roman" panose="02020603050405020304" pitchFamily="18" charset="0"/>
                <a:cs typeface="Times New Roman" panose="02020603050405020304" pitchFamily="18" charset="0"/>
              </a:rPr>
              <a:t>（源自传统的</a:t>
            </a:r>
            <a:r>
              <a:rPr lang="en-US" altLang="zh-CN" sz="1800" b="1" dirty="0">
                <a:latin typeface="Times New Roman" panose="02020603050405020304" pitchFamily="18" charset="0"/>
                <a:cs typeface="Times New Roman" panose="02020603050405020304" pitchFamily="18" charset="0"/>
              </a:rPr>
              <a:t>PERT</a:t>
            </a:r>
            <a:r>
              <a:rPr lang="zh-CN" altLang="en-US" sz="1800" b="1" dirty="0">
                <a:latin typeface="Times New Roman" panose="02020603050405020304" pitchFamily="18" charset="0"/>
                <a:cs typeface="Times New Roman" panose="02020603050405020304" pitchFamily="18" charset="0"/>
              </a:rPr>
              <a:t>技术） </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308303" y="799844"/>
            <a:ext cx="1783268" cy="2167508"/>
          </a:xfrm>
          <a:prstGeom prst="rect">
            <a:avLst/>
          </a:prstGeom>
        </p:spPr>
      </p:pic>
      <p:pic>
        <p:nvPicPr>
          <p:cNvPr id="10" name="图片 9"/>
          <p:cNvPicPr>
            <a:picLocks noChangeAspect="1"/>
          </p:cNvPicPr>
          <p:nvPr/>
        </p:nvPicPr>
        <p:blipFill>
          <a:blip r:embed="rId4"/>
          <a:stretch>
            <a:fillRect/>
          </a:stretch>
        </p:blipFill>
        <p:spPr>
          <a:xfrm>
            <a:off x="7336691" y="3157115"/>
            <a:ext cx="1726493" cy="2120584"/>
          </a:xfrm>
          <a:prstGeom prst="rect">
            <a:avLst/>
          </a:prstGeom>
        </p:spPr>
      </p:pic>
      <p:sp>
        <p:nvSpPr>
          <p:cNvPr id="5" name="文本框 4">
            <a:extLst>
              <a:ext uri="{FF2B5EF4-FFF2-40B4-BE49-F238E27FC236}">
                <a16:creationId xmlns:a16="http://schemas.microsoft.com/office/drawing/2014/main" id="{58F3D24D-3639-4F06-BD4F-DEFF29DD5AAE}"/>
              </a:ext>
            </a:extLst>
          </p:cNvPr>
          <p:cNvSpPr txBox="1"/>
          <p:nvPr/>
        </p:nvSpPr>
        <p:spPr>
          <a:xfrm>
            <a:off x="1115616" y="2926282"/>
            <a:ext cx="5059398" cy="461665"/>
          </a:xfrm>
          <a:prstGeom prst="rect">
            <a:avLst/>
          </a:prstGeom>
          <a:solidFill>
            <a:schemeClr val="accent4">
              <a:lumMod val="20000"/>
              <a:lumOff val="80000"/>
            </a:schemeClr>
          </a:solidFill>
        </p:spPr>
        <p:txBody>
          <a:bodyPr wrap="non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期望持续时间</a:t>
            </a:r>
            <a:r>
              <a:rPr lang="en-US" altLang="zh-CN" sz="2400" b="1" dirty="0" err="1">
                <a:solidFill>
                  <a:srgbClr val="FF0000"/>
                </a:solidFill>
                <a:latin typeface="Times New Roman" panose="02020603050405020304" pitchFamily="18" charset="0"/>
                <a:cs typeface="Times New Roman" panose="02020603050405020304" pitchFamily="18" charset="0"/>
              </a:rPr>
              <a:t>t</a:t>
            </a:r>
            <a:r>
              <a:rPr lang="en-US" altLang="zh-CN" sz="2400" b="1" baseline="-25000" dirty="0" err="1">
                <a:solidFill>
                  <a:srgbClr val="FF0000"/>
                </a:solidFill>
                <a:latin typeface="Times New Roman" panose="02020603050405020304" pitchFamily="18" charset="0"/>
                <a:cs typeface="Times New Roman" panose="02020603050405020304" pitchFamily="18" charset="0"/>
              </a:rPr>
              <a:t>E</a:t>
            </a:r>
            <a:r>
              <a:rPr lang="zh-CN" altLang="en-US" sz="2400" b="1" dirty="0"/>
              <a:t>作为活动的持续时间</a:t>
            </a:r>
          </a:p>
        </p:txBody>
      </p:sp>
    </p:spTree>
    <p:extLst>
      <p:ext uri="{BB962C8B-B14F-4D97-AF65-F5344CB8AC3E}">
        <p14:creationId xmlns:p14="http://schemas.microsoft.com/office/powerpoint/2010/main" val="30196800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barn(inVertical)">
                                      <p:cBhvr>
                                        <p:cTn id="12" dur="500"/>
                                        <p:tgtEl>
                                          <p:spTgt spid="9">
                                            <p:txEl>
                                              <p:pRg st="7" end="7"/>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barn(inVertical)">
                                      <p:cBhvr>
                                        <p:cTn id="1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工具与技术：储备分析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4</a:t>
            </a:r>
            <a:r>
              <a:rPr lang="zh-CN" altLang="en-US" sz="2400" b="1" dirty="0">
                <a:solidFill>
                  <a:srgbClr val="FF0000"/>
                </a:solidFill>
                <a:latin typeface="Times New Roman" panose="02020603050405020304" pitchFamily="18" charset="0"/>
                <a:cs typeface="Times New Roman" panose="02020603050405020304" pitchFamily="18" charset="0"/>
              </a:rPr>
              <a:t>、储备分析：</a:t>
            </a:r>
            <a:r>
              <a:rPr lang="zh-CN" altLang="en-US" sz="2400" b="1" dirty="0">
                <a:latin typeface="Times New Roman" panose="02020603050405020304" pitchFamily="18" charset="0"/>
                <a:cs typeface="Times New Roman" panose="02020603050405020304" pitchFamily="18" charset="0"/>
              </a:rPr>
              <a:t>应急储备（有时称为</a:t>
            </a:r>
            <a:r>
              <a:rPr lang="zh-CN" altLang="en-US" sz="2400" b="1" dirty="0">
                <a:solidFill>
                  <a:srgbClr val="FF0000"/>
                </a:solidFill>
                <a:latin typeface="Times New Roman" panose="02020603050405020304" pitchFamily="18" charset="0"/>
                <a:cs typeface="Times New Roman" panose="02020603050405020304" pitchFamily="18" charset="0"/>
              </a:rPr>
              <a:t>时间储备或缓冲时间</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solidFill>
                  <a:srgbClr val="7030A0"/>
                </a:solidFill>
                <a:latin typeface="Times New Roman" panose="02020603050405020304" pitchFamily="18" charset="0"/>
                <a:cs typeface="Times New Roman" panose="02020603050405020304" pitchFamily="18" charset="0"/>
              </a:rPr>
              <a:t>	            </a:t>
            </a:r>
            <a:r>
              <a:rPr lang="zh-CN" altLang="en-US" sz="2400" b="1" dirty="0">
                <a:solidFill>
                  <a:srgbClr val="7030A0"/>
                </a:solidFill>
                <a:latin typeface="Times New Roman" panose="02020603050405020304" pitchFamily="18" charset="0"/>
                <a:cs typeface="Times New Roman" panose="02020603050405020304" pitchFamily="18" charset="0"/>
              </a:rPr>
              <a:t>应对进度方面的不确定性</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方法：</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1</a:t>
            </a:r>
            <a:r>
              <a:rPr lang="zh-CN" altLang="en-US" sz="2200" b="1" dirty="0">
                <a:latin typeface="Times New Roman" panose="02020603050405020304" pitchFamily="18" charset="0"/>
                <a:cs typeface="Times New Roman" panose="02020603050405020304" pitchFamily="18" charset="0"/>
              </a:rPr>
              <a:t>）取活动持续时间估算值的某一百分比、某一固定的时间段</a:t>
            </a:r>
            <a:endParaRPr lang="en-US" altLang="zh-CN" sz="2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2</a:t>
            </a:r>
            <a:r>
              <a:rPr lang="zh-CN" altLang="en-US" sz="2200" b="1" dirty="0">
                <a:latin typeface="Times New Roman" panose="02020603050405020304" pitchFamily="18" charset="0"/>
                <a:cs typeface="Times New Roman" panose="02020603050405020304" pitchFamily="18" charset="0"/>
              </a:rPr>
              <a:t>）通过定量分析来确定，如蒙特卡洛模拟法</a:t>
            </a:r>
          </a:p>
        </p:txBody>
      </p:sp>
    </p:spTree>
    <p:extLst>
      <p:ext uri="{BB962C8B-B14F-4D97-AF65-F5344CB8AC3E}">
        <p14:creationId xmlns:p14="http://schemas.microsoft.com/office/powerpoint/2010/main" val="3879274092"/>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620482796"/>
              </p:ext>
            </p:extLst>
          </p:nvPr>
        </p:nvGraphicFramePr>
        <p:xfrm>
          <a:off x="143508" y="607161"/>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2747DC24-F84F-4A63-94EF-60831D3DD636}"/>
              </a:ext>
            </a:extLst>
          </p:cNvPr>
          <p:cNvSpPr/>
          <p:nvPr/>
        </p:nvSpPr>
        <p:spPr>
          <a:xfrm>
            <a:off x="1259632" y="3721596"/>
            <a:ext cx="7740860" cy="1913322"/>
          </a:xfrm>
          <a:prstGeom prst="wedgeRoundRectCallout">
            <a:avLst>
              <a:gd name="adj1" fmla="val 28442"/>
              <a:gd name="adj2" fmla="val -9943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活动持续时间估算</a:t>
            </a:r>
            <a:r>
              <a:rPr lang="zh-CN" altLang="en-US" sz="2000" b="1" dirty="0">
                <a:solidFill>
                  <a:schemeClr val="tx1"/>
                </a:solidFill>
                <a:latin typeface="Times New Roman" panose="02020603050405020304" pitchFamily="18" charset="0"/>
                <a:cs typeface="Times New Roman" panose="02020603050405020304" pitchFamily="18" charset="0"/>
              </a:rPr>
              <a:t>：</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对完成某项活动所需的工作时段数的定量评估</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在活动持续时间估算中，可以指出一定的变动区间，例如：</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周 </a:t>
            </a:r>
            <a:r>
              <a:rPr lang="en-US" altLang="zh-CN" sz="2000" b="1" dirty="0">
                <a:solidFill>
                  <a:srgbClr val="7030A0"/>
                </a:solidFill>
                <a:latin typeface="Times New Roman" panose="02020603050405020304" pitchFamily="18" charset="0"/>
                <a:cs typeface="Times New Roman" panose="02020603050405020304" pitchFamily="18" charset="0"/>
              </a:rPr>
              <a:t>± 2</a:t>
            </a:r>
            <a:r>
              <a:rPr lang="zh-CN" altLang="en-US" sz="2000" b="1" dirty="0">
                <a:solidFill>
                  <a:srgbClr val="7030A0"/>
                </a:solidFill>
                <a:latin typeface="Times New Roman" panose="02020603050405020304" pitchFamily="18" charset="0"/>
                <a:cs typeface="Times New Roman" panose="02020603050405020304" pitchFamily="18" charset="0"/>
              </a:rPr>
              <a:t>天</a:t>
            </a:r>
            <a:r>
              <a:rPr lang="zh-CN" altLang="en-US"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B050"/>
                </a:solidFill>
                <a:latin typeface="Times New Roman" panose="02020603050405020304" pitchFamily="18" charset="0"/>
                <a:cs typeface="Times New Roman" panose="02020603050405020304" pitchFamily="18" charset="0"/>
              </a:rPr>
              <a:t>(</a:t>
            </a:r>
            <a:r>
              <a:rPr lang="zh-CN" altLang="en-US" sz="2000" b="1" dirty="0">
                <a:solidFill>
                  <a:srgbClr val="00B050"/>
                </a:solidFill>
                <a:latin typeface="Times New Roman" panose="02020603050405020304" pitchFamily="18" charset="0"/>
                <a:cs typeface="Times New Roman" panose="02020603050405020304" pitchFamily="18" charset="0"/>
              </a:rPr>
              <a:t>至少</a:t>
            </a:r>
            <a:r>
              <a:rPr lang="en-US" altLang="zh-CN" sz="2000" b="1" dirty="0">
                <a:solidFill>
                  <a:srgbClr val="00B050"/>
                </a:solidFill>
                <a:latin typeface="Times New Roman" panose="02020603050405020304" pitchFamily="18" charset="0"/>
                <a:cs typeface="Times New Roman" panose="02020603050405020304" pitchFamily="18" charset="0"/>
              </a:rPr>
              <a:t>8</a:t>
            </a:r>
            <a:r>
              <a:rPr lang="zh-CN" altLang="en-US" sz="2000" b="1" dirty="0">
                <a:solidFill>
                  <a:srgbClr val="00B050"/>
                </a:solidFill>
                <a:latin typeface="Times New Roman" panose="02020603050405020304" pitchFamily="18" charset="0"/>
                <a:cs typeface="Times New Roman" panose="02020603050405020304" pitchFamily="18" charset="0"/>
              </a:rPr>
              <a:t>天，最多不超过</a:t>
            </a:r>
            <a:r>
              <a:rPr lang="en-US" altLang="zh-CN" sz="2000" b="1" dirty="0">
                <a:solidFill>
                  <a:srgbClr val="00B050"/>
                </a:solidFill>
                <a:latin typeface="Times New Roman" panose="02020603050405020304" pitchFamily="18" charset="0"/>
                <a:cs typeface="Times New Roman" panose="02020603050405020304" pitchFamily="18" charset="0"/>
              </a:rPr>
              <a:t>12</a:t>
            </a:r>
            <a:r>
              <a:rPr lang="zh-CN" altLang="en-US" sz="2000" b="1" dirty="0">
                <a:solidFill>
                  <a:srgbClr val="00B050"/>
                </a:solidFill>
                <a:latin typeface="Times New Roman" panose="02020603050405020304" pitchFamily="18" charset="0"/>
                <a:cs typeface="Times New Roman" panose="02020603050405020304" pitchFamily="18" charset="0"/>
              </a:rPr>
              <a:t>天</a:t>
            </a:r>
            <a:r>
              <a:rPr lang="en-US" altLang="zh-CN" sz="2000" b="1" dirty="0">
                <a:solidFill>
                  <a:srgbClr val="00B050"/>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（假定每周工作</a:t>
            </a:r>
            <a:r>
              <a:rPr lang="en-US" altLang="zh-CN" sz="2000" b="1" dirty="0">
                <a:solidFill>
                  <a:schemeClr val="tx1"/>
                </a:solidFill>
                <a:latin typeface="Times New Roman" panose="02020603050405020304" pitchFamily="18" charset="0"/>
                <a:cs typeface="Times New Roman" panose="02020603050405020304" pitchFamily="18" charset="0"/>
              </a:rPr>
              <a:t>5</a:t>
            </a:r>
            <a:r>
              <a:rPr lang="zh-CN" altLang="en-US" sz="2000" b="1" dirty="0">
                <a:solidFill>
                  <a:schemeClr val="tx1"/>
                </a:solidFill>
                <a:latin typeface="Times New Roman" panose="02020603050405020304" pitchFamily="18" charset="0"/>
                <a:cs typeface="Times New Roman" panose="02020603050405020304" pitchFamily="18" charset="0"/>
              </a:rPr>
              <a:t>天）</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408386"/>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估算活动持续时间</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5" name="副标题 8"/>
          <p:cNvSpPr txBox="1">
            <a:spLocks/>
          </p:cNvSpPr>
          <p:nvPr/>
        </p:nvSpPr>
        <p:spPr>
          <a:xfrm>
            <a:off x="494779" y="120342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E971747-10AA-4B41-A014-4333216E35FD}"/>
              </a:ext>
            </a:extLst>
          </p:cNvPr>
          <p:cNvGraphicFramePr/>
          <p:nvPr/>
        </p:nvGraphicFramePr>
        <p:xfrm>
          <a:off x="2339752" y="9562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AD2F2012-3DA8-4CC6-8F8A-28CA50C2F1F9}"/>
              </a:ext>
            </a:extLst>
          </p:cNvPr>
          <p:cNvSpPr txBox="1"/>
          <p:nvPr/>
        </p:nvSpPr>
        <p:spPr>
          <a:xfrm>
            <a:off x="288852" y="2425452"/>
            <a:ext cx="1751668" cy="1384995"/>
          </a:xfrm>
          <a:prstGeom prst="rect">
            <a:avLst/>
          </a:prstGeom>
          <a:noFill/>
        </p:spPr>
        <p:txBody>
          <a:bodyPr wrap="square" rtlCol="0">
            <a:spAutoFit/>
          </a:bodyPr>
          <a:lstStyle/>
          <a:p>
            <a:r>
              <a:rPr lang="zh-CN" altLang="en-US" sz="2800" b="1" dirty="0">
                <a:solidFill>
                  <a:srgbClr val="C00000"/>
                </a:solidFill>
              </a:rPr>
              <a:t>聊天软件持续时间估算</a:t>
            </a:r>
          </a:p>
        </p:txBody>
      </p:sp>
      <p:sp>
        <p:nvSpPr>
          <p:cNvPr id="10" name="文本框 9">
            <a:extLst>
              <a:ext uri="{FF2B5EF4-FFF2-40B4-BE49-F238E27FC236}">
                <a16:creationId xmlns:a16="http://schemas.microsoft.com/office/drawing/2014/main" id="{3BFE018E-FD79-4E9F-A1DA-4DCDA877686F}"/>
              </a:ext>
            </a:extLst>
          </p:cNvPr>
          <p:cNvSpPr txBox="1"/>
          <p:nvPr/>
        </p:nvSpPr>
        <p:spPr>
          <a:xfrm>
            <a:off x="4372089" y="5152095"/>
            <a:ext cx="2031325" cy="461665"/>
          </a:xfrm>
          <a:prstGeom prst="rect">
            <a:avLst/>
          </a:prstGeom>
          <a:noFill/>
        </p:spPr>
        <p:txBody>
          <a:bodyPr wrap="none" rtlCol="0">
            <a:spAutoFit/>
          </a:bodyPr>
          <a:lstStyle/>
          <a:p>
            <a:r>
              <a:rPr lang="zh-CN" altLang="en-US" sz="2400" b="1" dirty="0"/>
              <a:t>工作包及任务</a:t>
            </a:r>
          </a:p>
        </p:txBody>
      </p:sp>
    </p:spTree>
    <p:extLst>
      <p:ext uri="{BB962C8B-B14F-4D97-AF65-F5344CB8AC3E}">
        <p14:creationId xmlns:p14="http://schemas.microsoft.com/office/powerpoint/2010/main" val="3764525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制定进度计划</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6.5</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687947193"/>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制定进度计划</a:t>
            </a:r>
          </a:p>
        </p:txBody>
      </p:sp>
      <p:sp>
        <p:nvSpPr>
          <p:cNvPr id="9" name="副标题 8"/>
          <p:cNvSpPr txBox="1">
            <a:spLocks/>
          </p:cNvSpPr>
          <p:nvPr/>
        </p:nvSpPr>
        <p:spPr>
          <a:xfrm>
            <a:off x="395536" y="782756"/>
            <a:ext cx="83529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制定项目进度计划</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      分析活动顺序、持续时间、资源需求和进度制约因素，</a:t>
            </a:r>
            <a:r>
              <a:rPr lang="zh-CN" altLang="en-US" sz="2400" b="1" dirty="0">
                <a:solidFill>
                  <a:srgbClr val="7030A0"/>
                </a:solidFill>
                <a:latin typeface="Times New Roman" panose="02020603050405020304" pitchFamily="18" charset="0"/>
                <a:cs typeface="Times New Roman" panose="02020603050405020304" pitchFamily="18" charset="0"/>
              </a:rPr>
              <a:t>创建项目进度模型</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E1FE4556-86B5-4195-9EE3-600DFC8EE953}"/>
              </a:ext>
            </a:extLst>
          </p:cNvPr>
          <p:cNvGraphicFramePr/>
          <p:nvPr>
            <p:extLst>
              <p:ext uri="{D42A27DB-BD31-4B8C-83A1-F6EECF244321}">
                <p14:modId xmlns:p14="http://schemas.microsoft.com/office/powerpoint/2010/main" val="2362736276"/>
              </p:ext>
            </p:extLst>
          </p:nvPr>
        </p:nvGraphicFramePr>
        <p:xfrm>
          <a:off x="3095328" y="1821852"/>
          <a:ext cx="6048672" cy="3909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7018454"/>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制定进度计划</a:t>
            </a:r>
          </a:p>
        </p:txBody>
      </p:sp>
      <p:sp>
        <p:nvSpPr>
          <p:cNvPr id="6" name="矩形 5"/>
          <p:cNvSpPr/>
          <p:nvPr/>
        </p:nvSpPr>
        <p:spPr>
          <a:xfrm>
            <a:off x="5148064" y="3505572"/>
            <a:ext cx="129614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6986" y="4037613"/>
            <a:ext cx="1296144" cy="581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3FA3FD9-8258-49F1-98E1-7E6999AC6899}"/>
              </a:ext>
            </a:extLst>
          </p:cNvPr>
          <p:cNvPicPr>
            <a:picLocks noChangeAspect="1"/>
          </p:cNvPicPr>
          <p:nvPr/>
        </p:nvPicPr>
        <p:blipFill>
          <a:blip r:embed="rId2"/>
          <a:stretch>
            <a:fillRect/>
          </a:stretch>
        </p:blipFill>
        <p:spPr>
          <a:xfrm>
            <a:off x="294126" y="0"/>
            <a:ext cx="8475270" cy="5720747"/>
          </a:xfrm>
          <a:prstGeom prst="rect">
            <a:avLst/>
          </a:prstGeom>
        </p:spPr>
      </p:pic>
      <p:sp>
        <p:nvSpPr>
          <p:cNvPr id="8" name="矩形 7"/>
          <p:cNvSpPr/>
          <p:nvPr/>
        </p:nvSpPr>
        <p:spPr>
          <a:xfrm>
            <a:off x="5436096" y="3569561"/>
            <a:ext cx="129614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31761" y="4141914"/>
            <a:ext cx="1296144" cy="549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7783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868896086"/>
              </p:ext>
            </p:extLst>
          </p:nvPr>
        </p:nvGraphicFramePr>
        <p:xfrm>
          <a:off x="143508" y="758476"/>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4082739"/>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sp>
        <p:nvSpPr>
          <p:cNvPr id="9" name="副标题 8"/>
          <p:cNvSpPr txBox="1">
            <a:spLocks/>
          </p:cNvSpPr>
          <p:nvPr/>
        </p:nvSpPr>
        <p:spPr>
          <a:xfrm>
            <a:off x="143508" y="1072654"/>
            <a:ext cx="885698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关键路径法</a:t>
            </a:r>
            <a:r>
              <a:rPr lang="zh-CN" altLang="en-US" sz="2400" b="1" dirty="0">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CPM</a:t>
            </a:r>
            <a:r>
              <a:rPr lang="zh-CN" altLang="en-US" sz="2400" b="1" dirty="0">
                <a:latin typeface="Times New Roman" panose="02020603050405020304" pitchFamily="18" charset="0"/>
                <a:cs typeface="Times New Roman" panose="02020603050405020304" pitchFamily="18" charset="0"/>
              </a:rPr>
              <a:t>，也称为关键路径分析）：</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在进度模型中，</a:t>
            </a:r>
            <a:r>
              <a:rPr lang="zh-CN" altLang="en-US" sz="2400" b="1" dirty="0">
                <a:solidFill>
                  <a:srgbClr val="7030A0"/>
                </a:solidFill>
                <a:latin typeface="Times New Roman" panose="02020603050405020304" pitchFamily="18" charset="0"/>
                <a:cs typeface="Times New Roman" panose="02020603050405020304" pitchFamily="18" charset="0"/>
              </a:rPr>
              <a:t>估算完成项目的最短工期</a:t>
            </a:r>
            <a:r>
              <a:rPr lang="zh-CN" altLang="en-US" sz="2400" b="1" dirty="0">
                <a:latin typeface="Times New Roman" panose="02020603050405020304" pitchFamily="18" charset="0"/>
                <a:cs typeface="Times New Roman" panose="02020603050405020304" pitchFamily="18" charset="0"/>
              </a:rPr>
              <a:t>，确定进度灵活性大小</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）关键路径</a:t>
            </a:r>
            <a:r>
              <a:rPr lang="zh-CN" altLang="en-US" sz="2400" b="1" dirty="0">
                <a:latin typeface="Times New Roman" panose="02020603050405020304" pitchFamily="18" charset="0"/>
                <a:cs typeface="Times New Roman" panose="02020603050405020304" pitchFamily="18" charset="0"/>
              </a:rPr>
              <a:t>：项目进度网络图中完成项目的</a:t>
            </a:r>
            <a:r>
              <a:rPr lang="zh-CN" altLang="en-US" sz="2400" b="1" dirty="0">
                <a:solidFill>
                  <a:srgbClr val="7030A0"/>
                </a:solidFill>
                <a:latin typeface="Times New Roman" panose="02020603050405020304" pitchFamily="18" charset="0"/>
                <a:cs typeface="Times New Roman" panose="02020603050405020304" pitchFamily="18" charset="0"/>
              </a:rPr>
              <a:t>最短日程路线</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）关键路径活动</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关键路径上的活动</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6763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arn(inVertical)">
                                      <p:cBhvr>
                                        <p:cTn id="7" dur="5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arn(inVertical)">
                                      <p:cBhvr>
                                        <p:cTn id="1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98529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、理解时间管理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、了解时间管理各个过程的</a:t>
            </a:r>
            <a:r>
              <a:rPr lang="zh-CN" altLang="en-US" sz="2400" dirty="0">
                <a:solidFill>
                  <a:srgbClr val="FF0000"/>
                </a:solidFill>
              </a:rPr>
              <a:t>重要输入和输出</a:t>
            </a:r>
            <a:endParaRPr lang="en-US" altLang="zh-CN" sz="2400" dirty="0">
              <a:solidFill>
                <a:srgbClr val="FF000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活动的概念及排序方法</a:t>
            </a:r>
            <a:endParaRPr lang="en-US" altLang="zh-CN" sz="2400" dirty="0">
              <a:solidFill>
                <a:srgbClr val="7030A0"/>
              </a:solidFill>
            </a:endParaRPr>
          </a:p>
          <a:p>
            <a:pPr marL="0" indent="0">
              <a:lnSpc>
                <a:spcPct val="150000"/>
              </a:lnSpc>
              <a:buNone/>
            </a:pPr>
            <a:r>
              <a:rPr lang="en-US" altLang="zh-CN" sz="2400" dirty="0"/>
              <a:t>4</a:t>
            </a:r>
            <a:r>
              <a:rPr lang="zh-CN" altLang="en-US" sz="2400" dirty="0"/>
              <a:t>、掌握</a:t>
            </a:r>
            <a:r>
              <a:rPr lang="zh-CN" altLang="en-US" sz="2400" dirty="0">
                <a:solidFill>
                  <a:srgbClr val="FF0000"/>
                </a:solidFill>
              </a:rPr>
              <a:t>估算活动持续时间</a:t>
            </a:r>
            <a:r>
              <a:rPr lang="zh-CN" altLang="en-US" sz="2400" dirty="0"/>
              <a:t>的常用方法</a:t>
            </a:r>
            <a:endParaRPr lang="en-US" altLang="zh-CN" sz="2400" dirty="0">
              <a:solidFill>
                <a:srgbClr val="FF0000"/>
              </a:solidFill>
            </a:endParaRPr>
          </a:p>
          <a:p>
            <a:pPr marL="0" indent="0">
              <a:lnSpc>
                <a:spcPct val="150000"/>
              </a:lnSpc>
              <a:buNone/>
            </a:pPr>
            <a:r>
              <a:rPr lang="en-US" altLang="zh-CN" sz="2400" dirty="0"/>
              <a:t>5</a:t>
            </a:r>
            <a:r>
              <a:rPr lang="zh-CN" altLang="en-US" sz="2400" dirty="0"/>
              <a:t>、重点掌握制定进度计划的</a:t>
            </a:r>
            <a:r>
              <a:rPr lang="zh-CN" altLang="en-US" sz="2400" dirty="0">
                <a:solidFill>
                  <a:srgbClr val="7030A0"/>
                </a:solidFill>
              </a:rPr>
              <a:t>关键路径法</a:t>
            </a:r>
            <a:endParaRPr lang="en-US" altLang="zh-CN" sz="2400" dirty="0">
              <a:solidFill>
                <a:srgbClr val="7030A0"/>
              </a:solidFill>
            </a:endParaRPr>
          </a:p>
          <a:p>
            <a:pPr marL="0" indent="0">
              <a:lnSpc>
                <a:spcPct val="150000"/>
              </a:lnSpc>
              <a:buNone/>
            </a:pPr>
            <a:r>
              <a:rPr lang="en-US" altLang="zh-CN" sz="2400" dirty="0"/>
              <a:t>6</a:t>
            </a:r>
            <a:r>
              <a:rPr lang="zh-CN" altLang="en-US" sz="2400" dirty="0"/>
              <a:t>、掌握</a:t>
            </a:r>
            <a:r>
              <a:rPr lang="zh-CN" altLang="en-US" sz="2400" dirty="0">
                <a:solidFill>
                  <a:srgbClr val="FF0000"/>
                </a:solidFill>
              </a:rPr>
              <a:t>调整和改进项目进度</a:t>
            </a:r>
            <a:r>
              <a:rPr lang="zh-CN" altLang="en-US" sz="2400" dirty="0"/>
              <a:t>的常用方法</a:t>
            </a:r>
            <a:endParaRPr lang="en-US" altLang="zh-CN" sz="2400" dirty="0"/>
          </a:p>
          <a:p>
            <a:pPr marL="0" indent="0">
              <a:lnSpc>
                <a:spcPct val="150000"/>
              </a:lnSpc>
              <a:buNone/>
            </a:pPr>
            <a:r>
              <a:rPr lang="en-US" altLang="zh-CN" sz="2400" dirty="0"/>
              <a:t>7</a:t>
            </a:r>
            <a:r>
              <a:rPr lang="zh-CN" altLang="en-US" sz="2400" dirty="0"/>
              <a:t>、了解</a:t>
            </a:r>
            <a:r>
              <a:rPr lang="zh-CN" altLang="en-US" sz="2400" dirty="0">
                <a:solidFill>
                  <a:srgbClr val="7030A0"/>
                </a:solidFill>
              </a:rPr>
              <a:t>发现进度偏差</a:t>
            </a:r>
            <a:r>
              <a:rPr lang="zh-CN" altLang="en-US" sz="2400" dirty="0"/>
              <a:t>的常用方法</a:t>
            </a:r>
            <a:endParaRPr lang="en-US" altLang="zh-CN" sz="2400" dirty="0"/>
          </a:p>
          <a:p>
            <a:pPr marL="0" indent="0">
              <a:lnSpc>
                <a:spcPct val="150000"/>
              </a:lnSpc>
              <a:buNone/>
            </a:pP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sp>
        <p:nvSpPr>
          <p:cNvPr id="9" name="副标题 8"/>
          <p:cNvSpPr txBox="1">
            <a:spLocks/>
          </p:cNvSpPr>
          <p:nvPr/>
        </p:nvSpPr>
        <p:spPr>
          <a:xfrm>
            <a:off x="467544" y="86465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关键路径的求解：</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3" name="矩形 2"/>
          <p:cNvSpPr/>
          <p:nvPr/>
        </p:nvSpPr>
        <p:spPr>
          <a:xfrm>
            <a:off x="2145594" y="2959315"/>
            <a:ext cx="1723549" cy="961097"/>
          </a:xfrm>
          <a:prstGeom prst="rect">
            <a:avLst/>
          </a:prstGeom>
          <a:solidFill>
            <a:schemeClr val="bg2">
              <a:lumMod val="75000"/>
            </a:schemeClr>
          </a:solidFill>
        </p:spPr>
        <p:txBody>
          <a:bodyPr wrap="none">
            <a:spAutoFit/>
          </a:bodyPr>
          <a:lstStyle/>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最早开始时间</a:t>
            </a:r>
          </a:p>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最早完成时间</a:t>
            </a:r>
          </a:p>
        </p:txBody>
      </p:sp>
      <p:sp>
        <p:nvSpPr>
          <p:cNvPr id="4" name="矩形 3"/>
          <p:cNvSpPr/>
          <p:nvPr/>
        </p:nvSpPr>
        <p:spPr>
          <a:xfrm>
            <a:off x="4903467" y="2924852"/>
            <a:ext cx="1723549" cy="961097"/>
          </a:xfrm>
          <a:prstGeom prst="rect">
            <a:avLst/>
          </a:prstGeom>
          <a:solidFill>
            <a:schemeClr val="bg2">
              <a:lumMod val="75000"/>
            </a:schemeClr>
          </a:solidFill>
        </p:spPr>
        <p:txBody>
          <a:bodyPr wrap="none">
            <a:spAutoFit/>
          </a:bodyPr>
          <a:lstStyle/>
          <a:p>
            <a:pPr>
              <a:lnSpc>
                <a:spcPct val="150000"/>
              </a:lnSpc>
            </a:pPr>
            <a:r>
              <a:rPr lang="zh-CN" altLang="en-US" sz="2000" b="1" dirty="0">
                <a:solidFill>
                  <a:srgbClr val="FFFF00"/>
                </a:solidFill>
                <a:latin typeface="Times New Roman" panose="02020603050405020304" pitchFamily="18" charset="0"/>
                <a:cs typeface="Times New Roman" panose="02020603050405020304" pitchFamily="18" charset="0"/>
              </a:rPr>
              <a:t>最晚开始时间</a:t>
            </a:r>
          </a:p>
          <a:p>
            <a:pPr>
              <a:lnSpc>
                <a:spcPct val="150000"/>
              </a:lnSpc>
              <a:spcBef>
                <a:spcPts val="0"/>
              </a:spcBef>
            </a:pPr>
            <a:r>
              <a:rPr lang="zh-CN" altLang="en-US" sz="2000" b="1" dirty="0">
                <a:solidFill>
                  <a:srgbClr val="FFFF00"/>
                </a:solidFill>
                <a:latin typeface="Times New Roman" panose="02020603050405020304" pitchFamily="18" charset="0"/>
                <a:cs typeface="Times New Roman" panose="02020603050405020304" pitchFamily="18" charset="0"/>
              </a:rPr>
              <a:t>最晚完成时间</a:t>
            </a:r>
          </a:p>
        </p:txBody>
      </p:sp>
      <p:sp>
        <p:nvSpPr>
          <p:cNvPr id="5" name="矩形 4"/>
          <p:cNvSpPr/>
          <p:nvPr/>
        </p:nvSpPr>
        <p:spPr>
          <a:xfrm>
            <a:off x="1194759" y="1774703"/>
            <a:ext cx="4570482" cy="461665"/>
          </a:xfrm>
          <a:prstGeom prst="rect">
            <a:avLst/>
          </a:prstGeom>
          <a:solidFill>
            <a:schemeClr val="bg2">
              <a:lumMod val="90000"/>
            </a:schemeClr>
          </a:solidFill>
        </p:spPr>
        <p:txBody>
          <a:bodyPr wrap="none">
            <a:spAutoFit/>
          </a:bodyPr>
          <a:lstStyle/>
          <a:p>
            <a:r>
              <a:rPr lang="zh-CN" altLang="en-US" sz="2400" b="1" dirty="0">
                <a:latin typeface="Times New Roman" panose="02020603050405020304" pitchFamily="18" charset="0"/>
                <a:cs typeface="Times New Roman" panose="02020603050405020304" pitchFamily="18" charset="0"/>
              </a:rPr>
              <a:t> 沿进度网络进行</a:t>
            </a:r>
            <a:r>
              <a:rPr lang="zh-CN" altLang="en-US" sz="2400" b="1" dirty="0">
                <a:solidFill>
                  <a:srgbClr val="7030A0"/>
                </a:solidFill>
                <a:latin typeface="Times New Roman" panose="02020603050405020304" pitchFamily="18" charset="0"/>
                <a:cs typeface="Times New Roman" panose="02020603050405020304" pitchFamily="18" charset="0"/>
              </a:rPr>
              <a:t>顺推</a:t>
            </a:r>
            <a:r>
              <a:rPr lang="zh-CN" altLang="en-US" sz="2400" b="1" dirty="0">
                <a:latin typeface="Times New Roman" panose="02020603050405020304" pitchFamily="18" charset="0"/>
                <a:cs typeface="Times New Roman" panose="02020603050405020304" pitchFamily="18" charset="0"/>
              </a:rPr>
              <a:t>与</a:t>
            </a:r>
            <a:r>
              <a:rPr lang="zh-CN" altLang="en-US" sz="2400" b="1" dirty="0">
                <a:solidFill>
                  <a:srgbClr val="FFFF00"/>
                </a:solidFill>
                <a:latin typeface="Times New Roman" panose="02020603050405020304" pitchFamily="18" charset="0"/>
                <a:cs typeface="Times New Roman" panose="02020603050405020304" pitchFamily="18" charset="0"/>
              </a:rPr>
              <a:t>逆推</a:t>
            </a:r>
            <a:r>
              <a:rPr lang="zh-CN" altLang="en-US" sz="2400" b="1" dirty="0">
                <a:latin typeface="Times New Roman" panose="02020603050405020304" pitchFamily="18" charset="0"/>
                <a:cs typeface="Times New Roman" panose="02020603050405020304" pitchFamily="18" charset="0"/>
              </a:rPr>
              <a:t>分析</a:t>
            </a:r>
            <a:endParaRPr lang="zh-CN" altLang="en-US" sz="2400" dirty="0"/>
          </a:p>
        </p:txBody>
      </p:sp>
      <p:sp>
        <p:nvSpPr>
          <p:cNvPr id="8" name="下箭头 7"/>
          <p:cNvSpPr/>
          <p:nvPr/>
        </p:nvSpPr>
        <p:spPr>
          <a:xfrm rot="1708762">
            <a:off x="3674719" y="2444713"/>
            <a:ext cx="271043" cy="448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9334473">
            <a:off x="4748481" y="2419998"/>
            <a:ext cx="271043" cy="467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2441129">
            <a:off x="4564129" y="3944373"/>
            <a:ext cx="301756" cy="501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rot="19334473">
            <a:off x="3719715" y="3974215"/>
            <a:ext cx="271043" cy="4686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44323" y="4579207"/>
            <a:ext cx="1210588" cy="400110"/>
          </a:xfrm>
          <a:prstGeom prst="rect">
            <a:avLst/>
          </a:prstGeom>
          <a:solidFill>
            <a:schemeClr val="bg2">
              <a:lumMod val="75000"/>
            </a:schemeClr>
          </a:solidFill>
        </p:spPr>
        <p:txBody>
          <a:bodyPr wrap="non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关键路径</a:t>
            </a:r>
            <a:endParaRPr lang="zh-CN" altLang="en-US" sz="2000" dirty="0">
              <a:solidFill>
                <a:srgbClr val="FF0000"/>
              </a:solidFill>
            </a:endParaRPr>
          </a:p>
        </p:txBody>
      </p:sp>
    </p:spTree>
    <p:extLst>
      <p:ext uri="{BB962C8B-B14F-4D97-AF65-F5344CB8AC3E}">
        <p14:creationId xmlns:p14="http://schemas.microsoft.com/office/powerpoint/2010/main" val="13187021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10" grpId="0" animBg="1"/>
      <p:bldP spid="11" grpId="0" animBg="1"/>
      <p:bldP spid="12"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sp>
        <p:nvSpPr>
          <p:cNvPr id="9" name="副标题 8"/>
          <p:cNvSpPr txBox="1">
            <a:spLocks/>
          </p:cNvSpPr>
          <p:nvPr/>
        </p:nvSpPr>
        <p:spPr>
          <a:xfrm>
            <a:off x="467544" y="86465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a:solidFill>
                  <a:srgbClr val="FF0000"/>
                </a:solidFill>
                <a:latin typeface="Times New Roman" panose="02020603050405020304" pitchFamily="18" charset="0"/>
                <a:cs typeface="Times New Roman" panose="02020603050405020304" pitchFamily="18" charset="0"/>
              </a:rPr>
              <a:t>关键路径的求解：</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表格 13">
            <a:extLst>
              <a:ext uri="{FF2B5EF4-FFF2-40B4-BE49-F238E27FC236}">
                <a16:creationId xmlns:a16="http://schemas.microsoft.com/office/drawing/2014/main" id="{7C0120CA-9BA4-49AF-A1C8-DED7BC247F44}"/>
              </a:ext>
            </a:extLst>
          </p:cNvPr>
          <p:cNvGraphicFramePr>
            <a:graphicFrameLocks noGrp="1"/>
          </p:cNvGraphicFramePr>
          <p:nvPr>
            <p:extLst>
              <p:ext uri="{D42A27DB-BD31-4B8C-83A1-F6EECF244321}">
                <p14:modId xmlns:p14="http://schemas.microsoft.com/office/powerpoint/2010/main" val="696585279"/>
              </p:ext>
            </p:extLst>
          </p:nvPr>
        </p:nvGraphicFramePr>
        <p:xfrm>
          <a:off x="683568" y="2230982"/>
          <a:ext cx="7848873" cy="1672236"/>
        </p:xfrm>
        <a:graphic>
          <a:graphicData uri="http://schemas.openxmlformats.org/drawingml/2006/table">
            <a:tbl>
              <a:tblPr firstRow="1" bandRow="1">
                <a:tableStyleId>{5940675A-B579-460E-94D1-54222C63F5DA}</a:tableStyleId>
              </a:tblPr>
              <a:tblGrid>
                <a:gridCol w="2616291">
                  <a:extLst>
                    <a:ext uri="{9D8B030D-6E8A-4147-A177-3AD203B41FA5}">
                      <a16:colId xmlns:a16="http://schemas.microsoft.com/office/drawing/2014/main" val="4193374408"/>
                    </a:ext>
                  </a:extLst>
                </a:gridCol>
                <a:gridCol w="2616291">
                  <a:extLst>
                    <a:ext uri="{9D8B030D-6E8A-4147-A177-3AD203B41FA5}">
                      <a16:colId xmlns:a16="http://schemas.microsoft.com/office/drawing/2014/main" val="3057300955"/>
                    </a:ext>
                  </a:extLst>
                </a:gridCol>
                <a:gridCol w="2616291">
                  <a:extLst>
                    <a:ext uri="{9D8B030D-6E8A-4147-A177-3AD203B41FA5}">
                      <a16:colId xmlns:a16="http://schemas.microsoft.com/office/drawing/2014/main" val="2768037956"/>
                    </a:ext>
                  </a:extLst>
                </a:gridCol>
              </a:tblGrid>
              <a:tr h="557412">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621245588"/>
                  </a:ext>
                </a:extLst>
              </a:tr>
              <a:tr h="557412">
                <a:tc gridSpan="3">
                  <a:txBody>
                    <a:bodyPr/>
                    <a:lstStyle/>
                    <a:p>
                      <a:pPr algn="ct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557412">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205562204"/>
                  </a:ext>
                </a:extLst>
              </a:tr>
            </a:tbl>
          </a:graphicData>
        </a:graphic>
      </p:graphicFrame>
      <p:sp>
        <p:nvSpPr>
          <p:cNvPr id="14" name="文本框 13">
            <a:extLst>
              <a:ext uri="{FF2B5EF4-FFF2-40B4-BE49-F238E27FC236}">
                <a16:creationId xmlns:a16="http://schemas.microsoft.com/office/drawing/2014/main" id="{ED8DB42F-7B52-4560-A978-EE3F556E89F4}"/>
              </a:ext>
            </a:extLst>
          </p:cNvPr>
          <p:cNvSpPr txBox="1"/>
          <p:nvPr/>
        </p:nvSpPr>
        <p:spPr>
          <a:xfrm>
            <a:off x="3628092" y="1503708"/>
            <a:ext cx="1415772" cy="461665"/>
          </a:xfrm>
          <a:prstGeom prst="rect">
            <a:avLst/>
          </a:prstGeom>
          <a:noFill/>
        </p:spPr>
        <p:txBody>
          <a:bodyPr wrap="none" rtlCol="0">
            <a:spAutoFit/>
          </a:bodyPr>
          <a:lstStyle/>
          <a:p>
            <a:r>
              <a:rPr lang="zh-CN" altLang="en-US" sz="2400" b="1" dirty="0"/>
              <a:t>七格图法</a:t>
            </a:r>
          </a:p>
        </p:txBody>
      </p:sp>
      <p:sp>
        <p:nvSpPr>
          <p:cNvPr id="16" name="文本框 15">
            <a:extLst>
              <a:ext uri="{FF2B5EF4-FFF2-40B4-BE49-F238E27FC236}">
                <a16:creationId xmlns:a16="http://schemas.microsoft.com/office/drawing/2014/main" id="{FB401C3C-8E65-4129-9B3A-04A6C1C8417D}"/>
              </a:ext>
            </a:extLst>
          </p:cNvPr>
          <p:cNvSpPr txBox="1"/>
          <p:nvPr/>
        </p:nvSpPr>
        <p:spPr>
          <a:xfrm>
            <a:off x="777811" y="2263859"/>
            <a:ext cx="2417643" cy="461665"/>
          </a:xfrm>
          <a:prstGeom prst="rect">
            <a:avLst/>
          </a:prstGeom>
          <a:solidFill>
            <a:schemeClr val="accent4">
              <a:lumMod val="20000"/>
              <a:lumOff val="80000"/>
            </a:schemeClr>
          </a:solidFill>
        </p:spPr>
        <p:txBody>
          <a:bodyPr wrap="square">
            <a:spAutoFit/>
          </a:bodyPr>
          <a:lstStyle/>
          <a:p>
            <a:r>
              <a:rPr lang="zh-CN" altLang="en-US" sz="2400" dirty="0"/>
              <a:t>最早开始时间</a:t>
            </a:r>
            <a:r>
              <a:rPr lang="en-US" altLang="zh-CN" sz="2400" dirty="0"/>
              <a:t>ES</a:t>
            </a:r>
            <a:endParaRPr lang="zh-CN" altLang="en-US" sz="2400" dirty="0"/>
          </a:p>
        </p:txBody>
      </p:sp>
      <p:sp>
        <p:nvSpPr>
          <p:cNvPr id="18" name="文本框 17">
            <a:extLst>
              <a:ext uri="{FF2B5EF4-FFF2-40B4-BE49-F238E27FC236}">
                <a16:creationId xmlns:a16="http://schemas.microsoft.com/office/drawing/2014/main" id="{13E26454-3B92-4E00-AB3A-B7E639F12633}"/>
              </a:ext>
            </a:extLst>
          </p:cNvPr>
          <p:cNvSpPr txBox="1"/>
          <p:nvPr/>
        </p:nvSpPr>
        <p:spPr>
          <a:xfrm>
            <a:off x="3339469" y="2263859"/>
            <a:ext cx="2553353" cy="461665"/>
          </a:xfrm>
          <a:prstGeom prst="rect">
            <a:avLst/>
          </a:prstGeom>
          <a:solidFill>
            <a:srgbClr val="FFFF00"/>
          </a:solidFill>
        </p:spPr>
        <p:txBody>
          <a:bodyPr wrap="square">
            <a:spAutoFit/>
          </a:bodyPr>
          <a:lstStyle/>
          <a:p>
            <a:r>
              <a:rPr lang="zh-CN" altLang="en-US" sz="2400" dirty="0"/>
              <a:t>持续时间</a:t>
            </a:r>
            <a:r>
              <a:rPr lang="en-US" altLang="zh-CN" sz="2400" dirty="0"/>
              <a:t>Duration</a:t>
            </a:r>
            <a:endParaRPr lang="zh-CN" altLang="en-US" sz="2400" dirty="0"/>
          </a:p>
        </p:txBody>
      </p:sp>
      <p:sp>
        <p:nvSpPr>
          <p:cNvPr id="19" name="文本框 18">
            <a:extLst>
              <a:ext uri="{FF2B5EF4-FFF2-40B4-BE49-F238E27FC236}">
                <a16:creationId xmlns:a16="http://schemas.microsoft.com/office/drawing/2014/main" id="{22F01B9B-3ED7-4F65-9192-25BA990A14B2}"/>
              </a:ext>
            </a:extLst>
          </p:cNvPr>
          <p:cNvSpPr txBox="1"/>
          <p:nvPr/>
        </p:nvSpPr>
        <p:spPr>
          <a:xfrm>
            <a:off x="6015733" y="2263859"/>
            <a:ext cx="2351585" cy="461665"/>
          </a:xfrm>
          <a:prstGeom prst="rect">
            <a:avLst/>
          </a:prstGeom>
          <a:solidFill>
            <a:schemeClr val="accent4">
              <a:lumMod val="20000"/>
              <a:lumOff val="80000"/>
            </a:schemeClr>
          </a:solidFill>
        </p:spPr>
        <p:txBody>
          <a:bodyPr wrap="square">
            <a:spAutoFit/>
          </a:bodyPr>
          <a:lstStyle/>
          <a:p>
            <a:r>
              <a:rPr lang="zh-CN" altLang="en-US" sz="2400" dirty="0"/>
              <a:t>最早完成时间</a:t>
            </a:r>
            <a:r>
              <a:rPr lang="en-US" altLang="zh-CN" sz="2400" dirty="0"/>
              <a:t>EF</a:t>
            </a:r>
            <a:endParaRPr lang="zh-CN" altLang="en-US" sz="2400" dirty="0"/>
          </a:p>
        </p:txBody>
      </p:sp>
      <p:sp>
        <p:nvSpPr>
          <p:cNvPr id="20" name="文本框 19">
            <a:extLst>
              <a:ext uri="{FF2B5EF4-FFF2-40B4-BE49-F238E27FC236}">
                <a16:creationId xmlns:a16="http://schemas.microsoft.com/office/drawing/2014/main" id="{ED187BBB-E49B-4D96-9A7D-ECF5FF52B9D7}"/>
              </a:ext>
            </a:extLst>
          </p:cNvPr>
          <p:cNvSpPr txBox="1"/>
          <p:nvPr/>
        </p:nvSpPr>
        <p:spPr>
          <a:xfrm>
            <a:off x="777811" y="3398438"/>
            <a:ext cx="2417643" cy="461665"/>
          </a:xfrm>
          <a:prstGeom prst="rect">
            <a:avLst/>
          </a:prstGeom>
          <a:solidFill>
            <a:schemeClr val="accent3">
              <a:lumMod val="20000"/>
              <a:lumOff val="80000"/>
            </a:schemeClr>
          </a:solidFill>
        </p:spPr>
        <p:txBody>
          <a:bodyPr wrap="square">
            <a:spAutoFit/>
          </a:bodyPr>
          <a:lstStyle/>
          <a:p>
            <a:r>
              <a:rPr lang="zh-CN" altLang="en-US" sz="2400" dirty="0"/>
              <a:t>最晚开始时间</a:t>
            </a:r>
            <a:r>
              <a:rPr lang="en-US" altLang="zh-CN" sz="2400" dirty="0"/>
              <a:t>LS</a:t>
            </a:r>
            <a:endParaRPr lang="zh-CN" altLang="en-US" sz="2400" dirty="0"/>
          </a:p>
        </p:txBody>
      </p:sp>
      <p:sp>
        <p:nvSpPr>
          <p:cNvPr id="21" name="文本框 20">
            <a:extLst>
              <a:ext uri="{FF2B5EF4-FFF2-40B4-BE49-F238E27FC236}">
                <a16:creationId xmlns:a16="http://schemas.microsoft.com/office/drawing/2014/main" id="{62036F5B-5116-47E2-B2D5-A892BC514DC1}"/>
              </a:ext>
            </a:extLst>
          </p:cNvPr>
          <p:cNvSpPr txBox="1"/>
          <p:nvPr/>
        </p:nvSpPr>
        <p:spPr>
          <a:xfrm>
            <a:off x="6023798" y="3398822"/>
            <a:ext cx="2342391" cy="461665"/>
          </a:xfrm>
          <a:prstGeom prst="rect">
            <a:avLst/>
          </a:prstGeom>
          <a:solidFill>
            <a:schemeClr val="accent3">
              <a:lumMod val="20000"/>
              <a:lumOff val="80000"/>
            </a:schemeClr>
          </a:solidFill>
        </p:spPr>
        <p:txBody>
          <a:bodyPr wrap="square">
            <a:spAutoFit/>
          </a:bodyPr>
          <a:lstStyle/>
          <a:p>
            <a:r>
              <a:rPr lang="zh-CN" altLang="en-US" sz="2400" dirty="0"/>
              <a:t>最晚完成时间</a:t>
            </a:r>
            <a:r>
              <a:rPr lang="en-US" altLang="zh-CN" sz="2400" dirty="0"/>
              <a:t>LF</a:t>
            </a:r>
            <a:endParaRPr lang="zh-CN" altLang="en-US" sz="2400" dirty="0"/>
          </a:p>
        </p:txBody>
      </p:sp>
      <p:sp>
        <p:nvSpPr>
          <p:cNvPr id="22" name="文本框 21">
            <a:extLst>
              <a:ext uri="{FF2B5EF4-FFF2-40B4-BE49-F238E27FC236}">
                <a16:creationId xmlns:a16="http://schemas.microsoft.com/office/drawing/2014/main" id="{38657B64-E1E0-4D5D-BC8C-C5B8847F30F4}"/>
              </a:ext>
            </a:extLst>
          </p:cNvPr>
          <p:cNvSpPr txBox="1"/>
          <p:nvPr/>
        </p:nvSpPr>
        <p:spPr>
          <a:xfrm>
            <a:off x="3529018" y="3398438"/>
            <a:ext cx="2123102" cy="461665"/>
          </a:xfrm>
          <a:prstGeom prst="rect">
            <a:avLst/>
          </a:prstGeom>
          <a:solidFill>
            <a:schemeClr val="bg2">
              <a:lumMod val="90000"/>
            </a:schemeClr>
          </a:solidFill>
        </p:spPr>
        <p:txBody>
          <a:bodyPr wrap="square">
            <a:spAutoFit/>
          </a:bodyPr>
          <a:lstStyle/>
          <a:p>
            <a:r>
              <a:rPr lang="zh-CN" altLang="en-US" sz="2400" dirty="0"/>
              <a:t>总浮动时间</a:t>
            </a:r>
            <a:r>
              <a:rPr lang="en-US" altLang="zh-CN" sz="2400" dirty="0"/>
              <a:t>TF</a:t>
            </a:r>
            <a:endParaRPr lang="zh-CN" altLang="en-US" sz="2400" dirty="0"/>
          </a:p>
        </p:txBody>
      </p:sp>
      <p:sp>
        <p:nvSpPr>
          <p:cNvPr id="25" name="文本框 24">
            <a:extLst>
              <a:ext uri="{FF2B5EF4-FFF2-40B4-BE49-F238E27FC236}">
                <a16:creationId xmlns:a16="http://schemas.microsoft.com/office/drawing/2014/main" id="{648F7128-B881-495C-ADF7-CEE6BC46C721}"/>
              </a:ext>
            </a:extLst>
          </p:cNvPr>
          <p:cNvSpPr txBox="1"/>
          <p:nvPr/>
        </p:nvSpPr>
        <p:spPr>
          <a:xfrm>
            <a:off x="3791925" y="2836267"/>
            <a:ext cx="1560149" cy="461665"/>
          </a:xfrm>
          <a:prstGeom prst="rect">
            <a:avLst/>
          </a:prstGeom>
          <a:noFill/>
        </p:spPr>
        <p:txBody>
          <a:bodyPr wrap="square">
            <a:spAutoFit/>
          </a:bodyPr>
          <a:lstStyle/>
          <a:p>
            <a:pPr algn="ctr"/>
            <a:r>
              <a:rPr lang="zh-CN" altLang="en-US" sz="2400" b="1" dirty="0">
                <a:solidFill>
                  <a:srgbClr val="C00000"/>
                </a:solidFill>
              </a:rPr>
              <a:t>活动名称</a:t>
            </a:r>
          </a:p>
        </p:txBody>
      </p:sp>
      <p:sp>
        <p:nvSpPr>
          <p:cNvPr id="26" name="文本框 25">
            <a:extLst>
              <a:ext uri="{FF2B5EF4-FFF2-40B4-BE49-F238E27FC236}">
                <a16:creationId xmlns:a16="http://schemas.microsoft.com/office/drawing/2014/main" id="{19198115-E6DD-480A-BB6C-E085F048B8B3}"/>
              </a:ext>
            </a:extLst>
          </p:cNvPr>
          <p:cNvSpPr txBox="1"/>
          <p:nvPr/>
        </p:nvSpPr>
        <p:spPr>
          <a:xfrm>
            <a:off x="1736126" y="4579742"/>
            <a:ext cx="5671745" cy="830997"/>
          </a:xfrm>
          <a:prstGeom prst="rect">
            <a:avLst/>
          </a:prstGeom>
          <a:noFill/>
        </p:spPr>
        <p:txBody>
          <a:bodyPr wrap="none" rtlCol="0">
            <a:spAutoFit/>
          </a:bodyPr>
          <a:lstStyle/>
          <a:p>
            <a:r>
              <a:rPr lang="zh-CN" altLang="en-US" sz="2400" b="1" dirty="0"/>
              <a:t>总浮动时间</a:t>
            </a:r>
            <a:r>
              <a:rPr lang="en-US" altLang="zh-CN" sz="2400" b="1" dirty="0"/>
              <a:t>=</a:t>
            </a:r>
            <a:r>
              <a:rPr lang="zh-CN" altLang="en-US" sz="2400" b="1" dirty="0"/>
              <a:t>最晚开始时间</a:t>
            </a:r>
            <a:r>
              <a:rPr lang="en-US" altLang="zh-CN" sz="2400" b="1" dirty="0"/>
              <a:t>-</a:t>
            </a:r>
            <a:r>
              <a:rPr lang="zh-CN" altLang="en-US" sz="2400" b="1" dirty="0"/>
              <a:t>最早开始时间</a:t>
            </a:r>
            <a:endParaRPr lang="en-US" altLang="zh-CN" sz="2400" b="1" dirty="0"/>
          </a:p>
          <a:p>
            <a:r>
              <a:rPr lang="en-US" altLang="zh-CN" sz="2400" b="1" dirty="0"/>
              <a:t>	        =</a:t>
            </a:r>
            <a:r>
              <a:rPr lang="zh-CN" altLang="en-US" sz="2400" b="1" dirty="0"/>
              <a:t>最晚完成时间</a:t>
            </a:r>
            <a:r>
              <a:rPr lang="en-US" altLang="zh-CN" sz="2400" b="1" dirty="0"/>
              <a:t>-</a:t>
            </a:r>
            <a:r>
              <a:rPr lang="zh-CN" altLang="en-US" sz="2400" b="1" dirty="0"/>
              <a:t>最早完成时间</a:t>
            </a:r>
          </a:p>
        </p:txBody>
      </p:sp>
    </p:spTree>
    <p:extLst>
      <p:ext uri="{BB962C8B-B14F-4D97-AF65-F5344CB8AC3E}">
        <p14:creationId xmlns:p14="http://schemas.microsoft.com/office/powerpoint/2010/main" val="20815849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graphicFrame>
        <p:nvGraphicFramePr>
          <p:cNvPr id="24" name="表格 13">
            <a:extLst>
              <a:ext uri="{FF2B5EF4-FFF2-40B4-BE49-F238E27FC236}">
                <a16:creationId xmlns:a16="http://schemas.microsoft.com/office/drawing/2014/main" id="{20D05861-4BE1-4C28-B75E-B1120D6F62A3}"/>
              </a:ext>
            </a:extLst>
          </p:cNvPr>
          <p:cNvGraphicFramePr>
            <a:graphicFrameLocks noGrp="1"/>
          </p:cNvGraphicFramePr>
          <p:nvPr>
            <p:extLst>
              <p:ext uri="{D42A27DB-BD31-4B8C-83A1-F6EECF244321}">
                <p14:modId xmlns:p14="http://schemas.microsoft.com/office/powerpoint/2010/main" val="1323014184"/>
              </p:ext>
            </p:extLst>
          </p:nvPr>
        </p:nvGraphicFramePr>
        <p:xfrm>
          <a:off x="3564708" y="2666721"/>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C</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6" name="表格 13">
            <a:extLst>
              <a:ext uri="{FF2B5EF4-FFF2-40B4-BE49-F238E27FC236}">
                <a16:creationId xmlns:a16="http://schemas.microsoft.com/office/drawing/2014/main" id="{1D268754-7CD0-40EE-99EF-74A3BCCDD53A}"/>
              </a:ext>
            </a:extLst>
          </p:cNvPr>
          <p:cNvGraphicFramePr>
            <a:graphicFrameLocks noGrp="1"/>
          </p:cNvGraphicFramePr>
          <p:nvPr>
            <p:extLst>
              <p:ext uri="{D42A27DB-BD31-4B8C-83A1-F6EECF244321}">
                <p14:modId xmlns:p14="http://schemas.microsoft.com/office/powerpoint/2010/main" val="891490070"/>
              </p:ext>
            </p:extLst>
          </p:nvPr>
        </p:nvGraphicFramePr>
        <p:xfrm>
          <a:off x="3564707" y="842084"/>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B</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7" name="表格 13">
            <a:extLst>
              <a:ext uri="{FF2B5EF4-FFF2-40B4-BE49-F238E27FC236}">
                <a16:creationId xmlns:a16="http://schemas.microsoft.com/office/drawing/2014/main" id="{E6B09C65-BEC5-44EE-BEF4-F21B2F5226EB}"/>
              </a:ext>
            </a:extLst>
          </p:cNvPr>
          <p:cNvGraphicFramePr>
            <a:graphicFrameLocks noGrp="1"/>
          </p:cNvGraphicFramePr>
          <p:nvPr>
            <p:extLst>
              <p:ext uri="{D42A27DB-BD31-4B8C-83A1-F6EECF244321}">
                <p14:modId xmlns:p14="http://schemas.microsoft.com/office/powerpoint/2010/main" val="2119481559"/>
              </p:ext>
            </p:extLst>
          </p:nvPr>
        </p:nvGraphicFramePr>
        <p:xfrm>
          <a:off x="1116435" y="1783977"/>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A</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8" name="表格 13">
            <a:extLst>
              <a:ext uri="{FF2B5EF4-FFF2-40B4-BE49-F238E27FC236}">
                <a16:creationId xmlns:a16="http://schemas.microsoft.com/office/drawing/2014/main" id="{FEB4BA5F-733B-495A-9FC8-28EC69F1B4E7}"/>
              </a:ext>
            </a:extLst>
          </p:cNvPr>
          <p:cNvGraphicFramePr>
            <a:graphicFrameLocks noGrp="1"/>
          </p:cNvGraphicFramePr>
          <p:nvPr>
            <p:extLst>
              <p:ext uri="{D42A27DB-BD31-4B8C-83A1-F6EECF244321}">
                <p14:modId xmlns:p14="http://schemas.microsoft.com/office/powerpoint/2010/main" val="2627706286"/>
              </p:ext>
            </p:extLst>
          </p:nvPr>
        </p:nvGraphicFramePr>
        <p:xfrm>
          <a:off x="6084987" y="1783976"/>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D</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3" name="椭圆 2">
            <a:extLst>
              <a:ext uri="{FF2B5EF4-FFF2-40B4-BE49-F238E27FC236}">
                <a16:creationId xmlns:a16="http://schemas.microsoft.com/office/drawing/2014/main" id="{516A0D28-C1EB-4895-90AB-B1F5F21FC4C3}"/>
              </a:ext>
            </a:extLst>
          </p:cNvPr>
          <p:cNvSpPr/>
          <p:nvPr/>
        </p:nvSpPr>
        <p:spPr>
          <a:xfrm>
            <a:off x="180331"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开始</a:t>
            </a:r>
          </a:p>
        </p:txBody>
      </p:sp>
      <p:sp>
        <p:nvSpPr>
          <p:cNvPr id="29" name="椭圆 28">
            <a:extLst>
              <a:ext uri="{FF2B5EF4-FFF2-40B4-BE49-F238E27FC236}">
                <a16:creationId xmlns:a16="http://schemas.microsoft.com/office/drawing/2014/main" id="{FA16C7E9-ACB6-4E3C-8D22-751396317A21}"/>
              </a:ext>
            </a:extLst>
          </p:cNvPr>
          <p:cNvSpPr/>
          <p:nvPr/>
        </p:nvSpPr>
        <p:spPr>
          <a:xfrm>
            <a:off x="8317235"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结束</a:t>
            </a:r>
          </a:p>
        </p:txBody>
      </p:sp>
      <p:cxnSp>
        <p:nvCxnSpPr>
          <p:cNvPr id="5" name="直接箭头连接符 4">
            <a:extLst>
              <a:ext uri="{FF2B5EF4-FFF2-40B4-BE49-F238E27FC236}">
                <a16:creationId xmlns:a16="http://schemas.microsoft.com/office/drawing/2014/main" id="{75487351-2F4D-4476-9388-AFB5A7F47B69}"/>
              </a:ext>
            </a:extLst>
          </p:cNvPr>
          <p:cNvCxnSpPr>
            <a:stCxn id="3" idx="6"/>
            <a:endCxn id="27" idx="1"/>
          </p:cNvCxnSpPr>
          <p:nvPr/>
        </p:nvCxnSpPr>
        <p:spPr>
          <a:xfrm>
            <a:off x="828403" y="2386719"/>
            <a:ext cx="28803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6047C24-DE7A-4D05-B700-0ED784221ACC}"/>
              </a:ext>
            </a:extLst>
          </p:cNvPr>
          <p:cNvCxnSpPr/>
          <p:nvPr/>
        </p:nvCxnSpPr>
        <p:spPr>
          <a:xfrm>
            <a:off x="2988642" y="221602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D06A5B9-AC94-4986-9063-8E5F81E46879}"/>
              </a:ext>
            </a:extLst>
          </p:cNvPr>
          <p:cNvCxnSpPr>
            <a:cxnSpLocks/>
          </p:cNvCxnSpPr>
          <p:nvPr/>
        </p:nvCxnSpPr>
        <p:spPr>
          <a:xfrm flipV="1">
            <a:off x="3276675"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7AFA07D-8EAD-459A-97B2-06B22E5ECF48}"/>
              </a:ext>
            </a:extLst>
          </p:cNvPr>
          <p:cNvCxnSpPr/>
          <p:nvPr/>
        </p:nvCxnSpPr>
        <p:spPr>
          <a:xfrm>
            <a:off x="3276675" y="144482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53C319-8E00-448B-995C-464034A820BC}"/>
              </a:ext>
            </a:extLst>
          </p:cNvPr>
          <p:cNvCxnSpPr/>
          <p:nvPr/>
        </p:nvCxnSpPr>
        <p:spPr>
          <a:xfrm>
            <a:off x="2988642" y="250405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9A6BA21-BFF7-48EC-B311-AD9CFD487609}"/>
              </a:ext>
            </a:extLst>
          </p:cNvPr>
          <p:cNvCxnSpPr>
            <a:cxnSpLocks/>
          </p:cNvCxnSpPr>
          <p:nvPr/>
        </p:nvCxnSpPr>
        <p:spPr>
          <a:xfrm flipV="1">
            <a:off x="3276675" y="250405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346917D-DCC7-4286-BCE8-918E4F8431EF}"/>
              </a:ext>
            </a:extLst>
          </p:cNvPr>
          <p:cNvCxnSpPr/>
          <p:nvPr/>
        </p:nvCxnSpPr>
        <p:spPr>
          <a:xfrm>
            <a:off x="3272098" y="327525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6AC6520-0659-4752-82B6-590BBB70F1F9}"/>
              </a:ext>
            </a:extLst>
          </p:cNvPr>
          <p:cNvCxnSpPr/>
          <p:nvPr/>
        </p:nvCxnSpPr>
        <p:spPr>
          <a:xfrm>
            <a:off x="5471760" y="331703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89A7BA2-F8F5-4CB9-8DFB-95314DA8FC73}"/>
              </a:ext>
            </a:extLst>
          </p:cNvPr>
          <p:cNvCxnSpPr>
            <a:cxnSpLocks/>
          </p:cNvCxnSpPr>
          <p:nvPr/>
        </p:nvCxnSpPr>
        <p:spPr>
          <a:xfrm flipV="1">
            <a:off x="5755216" y="254583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AD04F437-D350-4292-A8C6-35C81B2EF81A}"/>
              </a:ext>
            </a:extLst>
          </p:cNvPr>
          <p:cNvCxnSpPr/>
          <p:nvPr/>
        </p:nvCxnSpPr>
        <p:spPr>
          <a:xfrm>
            <a:off x="5755216" y="254583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8F87DF6-25B6-4DA2-9644-60D997F9F52C}"/>
              </a:ext>
            </a:extLst>
          </p:cNvPr>
          <p:cNvCxnSpPr/>
          <p:nvPr/>
        </p:nvCxnSpPr>
        <p:spPr>
          <a:xfrm>
            <a:off x="5467183" y="144482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CB22722B-8104-44F0-BCFB-A8DA18F09C77}"/>
              </a:ext>
            </a:extLst>
          </p:cNvPr>
          <p:cNvCxnSpPr>
            <a:cxnSpLocks/>
          </p:cNvCxnSpPr>
          <p:nvPr/>
        </p:nvCxnSpPr>
        <p:spPr>
          <a:xfrm flipV="1">
            <a:off x="5755216"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5D3C61B9-CC49-4DB2-BD07-85DA7A8A2CB9}"/>
              </a:ext>
            </a:extLst>
          </p:cNvPr>
          <p:cNvCxnSpPr/>
          <p:nvPr/>
        </p:nvCxnSpPr>
        <p:spPr>
          <a:xfrm>
            <a:off x="5750639" y="221602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1CFBDA-88E1-4D7E-9AC1-A250CCDAD179}"/>
              </a:ext>
            </a:extLst>
          </p:cNvPr>
          <p:cNvSpPr txBox="1"/>
          <p:nvPr/>
        </p:nvSpPr>
        <p:spPr>
          <a:xfrm>
            <a:off x="1890083" y="1783976"/>
            <a:ext cx="319318" cy="369332"/>
          </a:xfrm>
          <a:prstGeom prst="rect">
            <a:avLst/>
          </a:prstGeom>
          <a:noFill/>
        </p:spPr>
        <p:txBody>
          <a:bodyPr wrap="none" rtlCol="0">
            <a:spAutoFit/>
          </a:bodyPr>
          <a:lstStyle/>
          <a:p>
            <a:r>
              <a:rPr lang="en-US" altLang="zh-CN" dirty="0"/>
              <a:t>5</a:t>
            </a:r>
            <a:endParaRPr lang="zh-CN" altLang="en-US" dirty="0"/>
          </a:p>
        </p:txBody>
      </p:sp>
      <p:sp>
        <p:nvSpPr>
          <p:cNvPr id="56" name="文本框 55">
            <a:extLst>
              <a:ext uri="{FF2B5EF4-FFF2-40B4-BE49-F238E27FC236}">
                <a16:creationId xmlns:a16="http://schemas.microsoft.com/office/drawing/2014/main" id="{7E5BD7DD-7FB1-41F1-AA6E-C0F9A49278DE}"/>
              </a:ext>
            </a:extLst>
          </p:cNvPr>
          <p:cNvSpPr txBox="1"/>
          <p:nvPr/>
        </p:nvSpPr>
        <p:spPr>
          <a:xfrm>
            <a:off x="1283160" y="1783976"/>
            <a:ext cx="319318" cy="369332"/>
          </a:xfrm>
          <a:prstGeom prst="rect">
            <a:avLst/>
          </a:prstGeom>
          <a:noFill/>
        </p:spPr>
        <p:txBody>
          <a:bodyPr wrap="non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D00088BA-A685-46F6-AE70-414CC2C08D55}"/>
              </a:ext>
            </a:extLst>
          </p:cNvPr>
          <p:cNvSpPr txBox="1"/>
          <p:nvPr/>
        </p:nvSpPr>
        <p:spPr>
          <a:xfrm>
            <a:off x="2499683" y="1774685"/>
            <a:ext cx="319318" cy="369332"/>
          </a:xfrm>
          <a:prstGeom prst="rect">
            <a:avLst/>
          </a:prstGeom>
          <a:noFill/>
        </p:spPr>
        <p:txBody>
          <a:bodyPr wrap="none" rtlCol="0">
            <a:spAutoFit/>
          </a:bodyPr>
          <a:lstStyle/>
          <a:p>
            <a:r>
              <a:rPr lang="en-US" altLang="zh-CN" dirty="0"/>
              <a:t>5</a:t>
            </a:r>
            <a:endParaRPr lang="zh-CN" altLang="en-US" dirty="0"/>
          </a:p>
        </p:txBody>
      </p:sp>
      <p:sp>
        <p:nvSpPr>
          <p:cNvPr id="58" name="文本框 57">
            <a:extLst>
              <a:ext uri="{FF2B5EF4-FFF2-40B4-BE49-F238E27FC236}">
                <a16:creationId xmlns:a16="http://schemas.microsoft.com/office/drawing/2014/main" id="{772AA9E6-C2B3-4A2C-A7E4-3C40FEF24AF7}"/>
              </a:ext>
            </a:extLst>
          </p:cNvPr>
          <p:cNvSpPr txBox="1"/>
          <p:nvPr/>
        </p:nvSpPr>
        <p:spPr>
          <a:xfrm>
            <a:off x="1286544" y="2620131"/>
            <a:ext cx="319318"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4A36E88D-4460-45ED-AC48-4D51A8323F31}"/>
              </a:ext>
            </a:extLst>
          </p:cNvPr>
          <p:cNvSpPr txBox="1"/>
          <p:nvPr/>
        </p:nvSpPr>
        <p:spPr>
          <a:xfrm>
            <a:off x="1917720" y="2627914"/>
            <a:ext cx="319318" cy="369332"/>
          </a:xfrm>
          <a:prstGeom prst="rect">
            <a:avLst/>
          </a:prstGeom>
          <a:noFill/>
        </p:spPr>
        <p:txBody>
          <a:bodyPr wrap="non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id="{D64C7E40-95AB-4D37-8FD7-7E1E3EFB6C47}"/>
              </a:ext>
            </a:extLst>
          </p:cNvPr>
          <p:cNvSpPr txBox="1"/>
          <p:nvPr/>
        </p:nvSpPr>
        <p:spPr>
          <a:xfrm>
            <a:off x="2551472" y="2638126"/>
            <a:ext cx="319318" cy="369332"/>
          </a:xfrm>
          <a:prstGeom prst="rect">
            <a:avLst/>
          </a:prstGeom>
          <a:noFill/>
        </p:spPr>
        <p:txBody>
          <a:bodyPr wrap="none" rtlCol="0">
            <a:spAutoFit/>
          </a:bodyPr>
          <a:lstStyle/>
          <a:p>
            <a:r>
              <a:rPr lang="en-US" altLang="zh-CN" dirty="0"/>
              <a:t>5</a:t>
            </a:r>
            <a:endParaRPr lang="zh-CN" altLang="en-US" dirty="0"/>
          </a:p>
        </p:txBody>
      </p:sp>
      <p:sp>
        <p:nvSpPr>
          <p:cNvPr id="61" name="文本框 60">
            <a:extLst>
              <a:ext uri="{FF2B5EF4-FFF2-40B4-BE49-F238E27FC236}">
                <a16:creationId xmlns:a16="http://schemas.microsoft.com/office/drawing/2014/main" id="{8C63843B-33E2-4EB4-9051-FD1C4E6B30E2}"/>
              </a:ext>
            </a:extLst>
          </p:cNvPr>
          <p:cNvSpPr txBox="1"/>
          <p:nvPr/>
        </p:nvSpPr>
        <p:spPr>
          <a:xfrm>
            <a:off x="3764645" y="842084"/>
            <a:ext cx="319318" cy="369332"/>
          </a:xfrm>
          <a:prstGeom prst="rect">
            <a:avLst/>
          </a:prstGeom>
          <a:noFill/>
        </p:spPr>
        <p:txBody>
          <a:bodyPr wrap="none" rtlCol="0">
            <a:spAutoFit/>
          </a:bodyPr>
          <a:lstStyle/>
          <a:p>
            <a:r>
              <a:rPr lang="en-US" altLang="zh-CN" dirty="0"/>
              <a:t>6</a:t>
            </a:r>
            <a:endParaRPr lang="zh-CN" altLang="en-US" dirty="0"/>
          </a:p>
        </p:txBody>
      </p:sp>
      <p:sp>
        <p:nvSpPr>
          <p:cNvPr id="62" name="文本框 61">
            <a:extLst>
              <a:ext uri="{FF2B5EF4-FFF2-40B4-BE49-F238E27FC236}">
                <a16:creationId xmlns:a16="http://schemas.microsoft.com/office/drawing/2014/main" id="{3AE7828F-11A4-46FE-8607-CD3586FCC42C}"/>
              </a:ext>
            </a:extLst>
          </p:cNvPr>
          <p:cNvSpPr txBox="1"/>
          <p:nvPr/>
        </p:nvSpPr>
        <p:spPr>
          <a:xfrm>
            <a:off x="6792806" y="1783976"/>
            <a:ext cx="453970" cy="369332"/>
          </a:xfrm>
          <a:prstGeom prst="rect">
            <a:avLst/>
          </a:prstGeom>
          <a:noFill/>
        </p:spPr>
        <p:txBody>
          <a:bodyPr wrap="none" rtlCol="0">
            <a:spAutoFit/>
          </a:bodyPr>
          <a:lstStyle/>
          <a:p>
            <a:r>
              <a:rPr lang="en-US" altLang="zh-CN" dirty="0"/>
              <a:t>15</a:t>
            </a:r>
            <a:endParaRPr lang="zh-CN" altLang="en-US" dirty="0"/>
          </a:p>
        </p:txBody>
      </p:sp>
      <p:sp>
        <p:nvSpPr>
          <p:cNvPr id="63" name="文本框 62">
            <a:extLst>
              <a:ext uri="{FF2B5EF4-FFF2-40B4-BE49-F238E27FC236}">
                <a16:creationId xmlns:a16="http://schemas.microsoft.com/office/drawing/2014/main" id="{B3E91EE7-8860-4086-8038-FB349D9FB149}"/>
              </a:ext>
            </a:extLst>
          </p:cNvPr>
          <p:cNvSpPr txBox="1"/>
          <p:nvPr/>
        </p:nvSpPr>
        <p:spPr>
          <a:xfrm>
            <a:off x="4879116" y="842084"/>
            <a:ext cx="451727" cy="369332"/>
          </a:xfrm>
          <a:prstGeom prst="rect">
            <a:avLst/>
          </a:prstGeom>
          <a:noFill/>
        </p:spPr>
        <p:txBody>
          <a:bodyPr wrap="none" rtlCol="0">
            <a:spAutoFit/>
          </a:bodyPr>
          <a:lstStyle/>
          <a:p>
            <a:r>
              <a:rPr lang="en-US" altLang="zh-CN" dirty="0"/>
              <a:t>10</a:t>
            </a:r>
            <a:endParaRPr lang="zh-CN" altLang="en-US" dirty="0"/>
          </a:p>
        </p:txBody>
      </p:sp>
      <p:sp>
        <p:nvSpPr>
          <p:cNvPr id="64" name="文本框 63">
            <a:extLst>
              <a:ext uri="{FF2B5EF4-FFF2-40B4-BE49-F238E27FC236}">
                <a16:creationId xmlns:a16="http://schemas.microsoft.com/office/drawing/2014/main" id="{D23D8C82-C311-4A93-B64E-656DBF47CCE1}"/>
              </a:ext>
            </a:extLst>
          </p:cNvPr>
          <p:cNvSpPr txBox="1"/>
          <p:nvPr/>
        </p:nvSpPr>
        <p:spPr>
          <a:xfrm>
            <a:off x="4274946" y="2669806"/>
            <a:ext cx="451727" cy="369332"/>
          </a:xfrm>
          <a:prstGeom prst="rect">
            <a:avLst/>
          </a:prstGeom>
          <a:noFill/>
        </p:spPr>
        <p:txBody>
          <a:bodyPr wrap="none" rtlCol="0">
            <a:spAutoFit/>
          </a:bodyPr>
          <a:lstStyle/>
          <a:p>
            <a:r>
              <a:rPr lang="en-US" altLang="zh-CN" dirty="0"/>
              <a:t>10</a:t>
            </a:r>
            <a:endParaRPr lang="zh-CN" altLang="en-US" dirty="0"/>
          </a:p>
        </p:txBody>
      </p:sp>
      <p:sp>
        <p:nvSpPr>
          <p:cNvPr id="65" name="文本框 64">
            <a:extLst>
              <a:ext uri="{FF2B5EF4-FFF2-40B4-BE49-F238E27FC236}">
                <a16:creationId xmlns:a16="http://schemas.microsoft.com/office/drawing/2014/main" id="{035C523A-301A-4D18-AC26-9BCBC218305E}"/>
              </a:ext>
            </a:extLst>
          </p:cNvPr>
          <p:cNvSpPr txBox="1"/>
          <p:nvPr/>
        </p:nvSpPr>
        <p:spPr>
          <a:xfrm>
            <a:off x="4323547" y="850309"/>
            <a:ext cx="319318" cy="369332"/>
          </a:xfrm>
          <a:prstGeom prst="rect">
            <a:avLst/>
          </a:prstGeom>
          <a:noFill/>
        </p:spPr>
        <p:txBody>
          <a:bodyPr wrap="none" rtlCol="0">
            <a:spAutoFit/>
          </a:bodyPr>
          <a:lstStyle/>
          <a:p>
            <a:r>
              <a:rPr lang="en-US" altLang="zh-CN" dirty="0"/>
              <a:t>5</a:t>
            </a:r>
            <a:endParaRPr lang="zh-CN" altLang="en-US" dirty="0"/>
          </a:p>
        </p:txBody>
      </p:sp>
      <p:sp>
        <p:nvSpPr>
          <p:cNvPr id="66" name="文本框 65">
            <a:extLst>
              <a:ext uri="{FF2B5EF4-FFF2-40B4-BE49-F238E27FC236}">
                <a16:creationId xmlns:a16="http://schemas.microsoft.com/office/drawing/2014/main" id="{99226A6C-841E-4782-925D-4CCB3C2AA3F9}"/>
              </a:ext>
            </a:extLst>
          </p:cNvPr>
          <p:cNvSpPr txBox="1"/>
          <p:nvPr/>
        </p:nvSpPr>
        <p:spPr>
          <a:xfrm>
            <a:off x="3703165" y="1660768"/>
            <a:ext cx="453970" cy="369332"/>
          </a:xfrm>
          <a:prstGeom prst="rect">
            <a:avLst/>
          </a:prstGeom>
          <a:noFill/>
        </p:spPr>
        <p:txBody>
          <a:bodyPr wrap="none" rtlCol="0">
            <a:spAutoFit/>
          </a:bodyPr>
          <a:lstStyle/>
          <a:p>
            <a:r>
              <a:rPr lang="en-US" altLang="zh-CN" dirty="0"/>
              <a:t>11</a:t>
            </a:r>
            <a:endParaRPr lang="zh-CN" altLang="en-US" dirty="0"/>
          </a:p>
        </p:txBody>
      </p:sp>
      <p:sp>
        <p:nvSpPr>
          <p:cNvPr id="67" name="文本框 66">
            <a:extLst>
              <a:ext uri="{FF2B5EF4-FFF2-40B4-BE49-F238E27FC236}">
                <a16:creationId xmlns:a16="http://schemas.microsoft.com/office/drawing/2014/main" id="{CA52A828-40A3-4D74-BDEA-2CDB98F2631E}"/>
              </a:ext>
            </a:extLst>
          </p:cNvPr>
          <p:cNvSpPr txBox="1"/>
          <p:nvPr/>
        </p:nvSpPr>
        <p:spPr>
          <a:xfrm>
            <a:off x="4864800" y="1652543"/>
            <a:ext cx="453970" cy="369332"/>
          </a:xfrm>
          <a:prstGeom prst="rect">
            <a:avLst/>
          </a:prstGeom>
          <a:noFill/>
        </p:spPr>
        <p:txBody>
          <a:bodyPr wrap="none" rtlCol="0">
            <a:spAutoFit/>
          </a:bodyPr>
          <a:lstStyle/>
          <a:p>
            <a:r>
              <a:rPr lang="en-US" altLang="zh-CN" dirty="0"/>
              <a:t>15</a:t>
            </a:r>
            <a:endParaRPr lang="zh-CN" altLang="en-US" dirty="0"/>
          </a:p>
        </p:txBody>
      </p:sp>
      <p:sp>
        <p:nvSpPr>
          <p:cNvPr id="68" name="文本框 67">
            <a:extLst>
              <a:ext uri="{FF2B5EF4-FFF2-40B4-BE49-F238E27FC236}">
                <a16:creationId xmlns:a16="http://schemas.microsoft.com/office/drawing/2014/main" id="{8A043970-2065-4561-B24D-FA2FDFD7190D}"/>
              </a:ext>
            </a:extLst>
          </p:cNvPr>
          <p:cNvSpPr txBox="1"/>
          <p:nvPr/>
        </p:nvSpPr>
        <p:spPr>
          <a:xfrm>
            <a:off x="4309231" y="1660768"/>
            <a:ext cx="319318" cy="369332"/>
          </a:xfrm>
          <a:prstGeom prst="rect">
            <a:avLst/>
          </a:prstGeom>
          <a:noFill/>
        </p:spPr>
        <p:txBody>
          <a:bodyPr wrap="non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F900774B-4105-4FFD-A6B8-1CC23DF57EF3}"/>
              </a:ext>
            </a:extLst>
          </p:cNvPr>
          <p:cNvSpPr txBox="1"/>
          <p:nvPr/>
        </p:nvSpPr>
        <p:spPr>
          <a:xfrm>
            <a:off x="3758254" y="2655771"/>
            <a:ext cx="319318" cy="369332"/>
          </a:xfrm>
          <a:prstGeom prst="rect">
            <a:avLst/>
          </a:prstGeom>
          <a:noFill/>
        </p:spPr>
        <p:txBody>
          <a:bodyPr wrap="none" rtlCol="0">
            <a:spAutoFit/>
          </a:bodyPr>
          <a:lstStyle/>
          <a:p>
            <a:r>
              <a:rPr lang="en-US" altLang="zh-CN" dirty="0"/>
              <a:t>6</a:t>
            </a:r>
            <a:endParaRPr lang="zh-CN" altLang="en-US" dirty="0"/>
          </a:p>
        </p:txBody>
      </p:sp>
      <p:sp>
        <p:nvSpPr>
          <p:cNvPr id="70" name="文本框 69">
            <a:extLst>
              <a:ext uri="{FF2B5EF4-FFF2-40B4-BE49-F238E27FC236}">
                <a16:creationId xmlns:a16="http://schemas.microsoft.com/office/drawing/2014/main" id="{86978A46-423B-428D-852E-6129C34F512A}"/>
              </a:ext>
            </a:extLst>
          </p:cNvPr>
          <p:cNvSpPr txBox="1"/>
          <p:nvPr/>
        </p:nvSpPr>
        <p:spPr>
          <a:xfrm>
            <a:off x="4872725" y="2655771"/>
            <a:ext cx="451727" cy="369332"/>
          </a:xfrm>
          <a:prstGeom prst="rect">
            <a:avLst/>
          </a:prstGeom>
          <a:noFill/>
        </p:spPr>
        <p:txBody>
          <a:bodyPr wrap="none" rtlCol="0">
            <a:spAutoFit/>
          </a:bodyPr>
          <a:lstStyle/>
          <a:p>
            <a:r>
              <a:rPr lang="en-US" altLang="zh-CN" dirty="0"/>
              <a:t>15</a:t>
            </a:r>
            <a:endParaRPr lang="zh-CN" altLang="en-US" dirty="0"/>
          </a:p>
        </p:txBody>
      </p:sp>
      <p:sp>
        <p:nvSpPr>
          <p:cNvPr id="71" name="文本框 70">
            <a:extLst>
              <a:ext uri="{FF2B5EF4-FFF2-40B4-BE49-F238E27FC236}">
                <a16:creationId xmlns:a16="http://schemas.microsoft.com/office/drawing/2014/main" id="{2861D91B-E3DA-411C-AC21-C69D48A1F355}"/>
              </a:ext>
            </a:extLst>
          </p:cNvPr>
          <p:cNvSpPr txBox="1"/>
          <p:nvPr/>
        </p:nvSpPr>
        <p:spPr>
          <a:xfrm>
            <a:off x="3696774" y="3474455"/>
            <a:ext cx="319318" cy="369332"/>
          </a:xfrm>
          <a:prstGeom prst="rect">
            <a:avLst/>
          </a:prstGeom>
          <a:noFill/>
        </p:spPr>
        <p:txBody>
          <a:bodyPr wrap="none" rtlCol="0">
            <a:spAutoFit/>
          </a:bodyPr>
          <a:lstStyle/>
          <a:p>
            <a:r>
              <a:rPr lang="en-US" altLang="zh-CN" dirty="0"/>
              <a:t>6</a:t>
            </a:r>
            <a:endParaRPr lang="zh-CN" altLang="en-US" dirty="0"/>
          </a:p>
        </p:txBody>
      </p:sp>
      <p:sp>
        <p:nvSpPr>
          <p:cNvPr id="72" name="文本框 71">
            <a:extLst>
              <a:ext uri="{FF2B5EF4-FFF2-40B4-BE49-F238E27FC236}">
                <a16:creationId xmlns:a16="http://schemas.microsoft.com/office/drawing/2014/main" id="{E57B08AC-36CE-45D0-A1A1-853F698685EC}"/>
              </a:ext>
            </a:extLst>
          </p:cNvPr>
          <p:cNvSpPr txBox="1"/>
          <p:nvPr/>
        </p:nvSpPr>
        <p:spPr>
          <a:xfrm>
            <a:off x="4876873" y="3493780"/>
            <a:ext cx="453970" cy="369332"/>
          </a:xfrm>
          <a:prstGeom prst="rect">
            <a:avLst/>
          </a:prstGeom>
          <a:noFill/>
        </p:spPr>
        <p:txBody>
          <a:bodyPr wrap="none" rtlCol="0">
            <a:spAutoFit/>
          </a:bodyPr>
          <a:lstStyle/>
          <a:p>
            <a:r>
              <a:rPr lang="en-US" altLang="zh-CN" dirty="0"/>
              <a:t>15</a:t>
            </a:r>
            <a:endParaRPr lang="zh-CN" altLang="en-US" dirty="0"/>
          </a:p>
        </p:txBody>
      </p:sp>
      <p:sp>
        <p:nvSpPr>
          <p:cNvPr id="73" name="文本框 72">
            <a:extLst>
              <a:ext uri="{FF2B5EF4-FFF2-40B4-BE49-F238E27FC236}">
                <a16:creationId xmlns:a16="http://schemas.microsoft.com/office/drawing/2014/main" id="{7462744E-C1A5-4261-A9A9-080C0EA89D48}"/>
              </a:ext>
            </a:extLst>
          </p:cNvPr>
          <p:cNvSpPr txBox="1"/>
          <p:nvPr/>
        </p:nvSpPr>
        <p:spPr>
          <a:xfrm>
            <a:off x="4341150" y="3502876"/>
            <a:ext cx="319318" cy="369332"/>
          </a:xfrm>
          <a:prstGeom prst="rect">
            <a:avLst/>
          </a:prstGeom>
          <a:noFill/>
        </p:spPr>
        <p:txBody>
          <a:bodyPr wrap="none" rtlCol="0">
            <a:spAutoFit/>
          </a:bodyPr>
          <a:lstStyle/>
          <a:p>
            <a:r>
              <a:rPr lang="en-US" altLang="zh-CN" dirty="0"/>
              <a:t>0</a:t>
            </a:r>
            <a:endParaRPr lang="zh-CN" altLang="en-US" dirty="0"/>
          </a:p>
        </p:txBody>
      </p:sp>
      <p:sp>
        <p:nvSpPr>
          <p:cNvPr id="74" name="文本框 73">
            <a:extLst>
              <a:ext uri="{FF2B5EF4-FFF2-40B4-BE49-F238E27FC236}">
                <a16:creationId xmlns:a16="http://schemas.microsoft.com/office/drawing/2014/main" id="{DC8D7011-D55B-4019-ADC4-43F149431683}"/>
              </a:ext>
            </a:extLst>
          </p:cNvPr>
          <p:cNvSpPr txBox="1"/>
          <p:nvPr/>
        </p:nvSpPr>
        <p:spPr>
          <a:xfrm>
            <a:off x="6177220" y="1783976"/>
            <a:ext cx="450701" cy="369332"/>
          </a:xfrm>
          <a:prstGeom prst="rect">
            <a:avLst/>
          </a:prstGeom>
          <a:noFill/>
        </p:spPr>
        <p:txBody>
          <a:bodyPr wrap="none" rtlCol="0">
            <a:spAutoFit/>
          </a:bodyPr>
          <a:lstStyle/>
          <a:p>
            <a:r>
              <a:rPr lang="en-US" altLang="zh-CN" dirty="0"/>
              <a:t>16</a:t>
            </a:r>
            <a:endParaRPr lang="zh-CN" altLang="en-US" dirty="0"/>
          </a:p>
        </p:txBody>
      </p:sp>
      <p:sp>
        <p:nvSpPr>
          <p:cNvPr id="75" name="文本框 74">
            <a:extLst>
              <a:ext uri="{FF2B5EF4-FFF2-40B4-BE49-F238E27FC236}">
                <a16:creationId xmlns:a16="http://schemas.microsoft.com/office/drawing/2014/main" id="{9FF0FA3B-74FF-4B90-92AF-0AC553BB531D}"/>
              </a:ext>
            </a:extLst>
          </p:cNvPr>
          <p:cNvSpPr txBox="1"/>
          <p:nvPr/>
        </p:nvSpPr>
        <p:spPr>
          <a:xfrm>
            <a:off x="7399424" y="1787412"/>
            <a:ext cx="451727" cy="369332"/>
          </a:xfrm>
          <a:prstGeom prst="rect">
            <a:avLst/>
          </a:prstGeom>
          <a:noFill/>
        </p:spPr>
        <p:txBody>
          <a:bodyPr wrap="none" rtlCol="0">
            <a:spAutoFit/>
          </a:bodyPr>
          <a:lstStyle/>
          <a:p>
            <a:r>
              <a:rPr lang="en-US" altLang="zh-CN" dirty="0"/>
              <a:t>30</a:t>
            </a:r>
            <a:endParaRPr lang="zh-CN" altLang="en-US" dirty="0"/>
          </a:p>
        </p:txBody>
      </p:sp>
      <p:sp>
        <p:nvSpPr>
          <p:cNvPr id="76" name="文本框 75">
            <a:extLst>
              <a:ext uri="{FF2B5EF4-FFF2-40B4-BE49-F238E27FC236}">
                <a16:creationId xmlns:a16="http://schemas.microsoft.com/office/drawing/2014/main" id="{792E8740-17FF-420A-ACCC-234952D12222}"/>
              </a:ext>
            </a:extLst>
          </p:cNvPr>
          <p:cNvSpPr txBox="1"/>
          <p:nvPr/>
        </p:nvSpPr>
        <p:spPr>
          <a:xfrm>
            <a:off x="6223473" y="2606096"/>
            <a:ext cx="450701" cy="369332"/>
          </a:xfrm>
          <a:prstGeom prst="rect">
            <a:avLst/>
          </a:prstGeom>
          <a:noFill/>
        </p:spPr>
        <p:txBody>
          <a:bodyPr wrap="none" rtlCol="0">
            <a:spAutoFit/>
          </a:bodyPr>
          <a:lstStyle/>
          <a:p>
            <a:r>
              <a:rPr lang="en-US" altLang="zh-CN" dirty="0"/>
              <a:t>16</a:t>
            </a:r>
            <a:endParaRPr lang="zh-CN" altLang="en-US" dirty="0"/>
          </a:p>
        </p:txBody>
      </p:sp>
      <p:sp>
        <p:nvSpPr>
          <p:cNvPr id="77" name="文本框 76">
            <a:extLst>
              <a:ext uri="{FF2B5EF4-FFF2-40B4-BE49-F238E27FC236}">
                <a16:creationId xmlns:a16="http://schemas.microsoft.com/office/drawing/2014/main" id="{A299E594-F5B3-400F-B5B8-E528C437ED17}"/>
              </a:ext>
            </a:extLst>
          </p:cNvPr>
          <p:cNvSpPr txBox="1"/>
          <p:nvPr/>
        </p:nvSpPr>
        <p:spPr>
          <a:xfrm>
            <a:off x="7388959" y="2627914"/>
            <a:ext cx="453970" cy="369332"/>
          </a:xfrm>
          <a:prstGeom prst="rect">
            <a:avLst/>
          </a:prstGeom>
          <a:noFill/>
        </p:spPr>
        <p:txBody>
          <a:bodyPr wrap="none" rtlCol="0">
            <a:spAutoFit/>
          </a:bodyPr>
          <a:lstStyle/>
          <a:p>
            <a:r>
              <a:rPr lang="en-US" altLang="zh-CN" dirty="0"/>
              <a:t>30</a:t>
            </a:r>
            <a:endParaRPr lang="zh-CN" altLang="en-US" dirty="0"/>
          </a:p>
        </p:txBody>
      </p:sp>
      <p:sp>
        <p:nvSpPr>
          <p:cNvPr id="78" name="文本框 77">
            <a:extLst>
              <a:ext uri="{FF2B5EF4-FFF2-40B4-BE49-F238E27FC236}">
                <a16:creationId xmlns:a16="http://schemas.microsoft.com/office/drawing/2014/main" id="{D23A3586-5E1B-4487-8EC1-9566EC1A41AF}"/>
              </a:ext>
            </a:extLst>
          </p:cNvPr>
          <p:cNvSpPr txBox="1"/>
          <p:nvPr/>
        </p:nvSpPr>
        <p:spPr>
          <a:xfrm>
            <a:off x="6869259" y="2627914"/>
            <a:ext cx="319318" cy="369332"/>
          </a:xfrm>
          <a:prstGeom prst="rect">
            <a:avLst/>
          </a:prstGeom>
          <a:noFill/>
        </p:spPr>
        <p:txBody>
          <a:bodyPr wrap="none" rtlCol="0">
            <a:spAutoFit/>
          </a:bodyPr>
          <a:lstStyle/>
          <a:p>
            <a:r>
              <a:rPr lang="en-US" altLang="zh-CN" dirty="0"/>
              <a:t>0</a:t>
            </a:r>
            <a:endParaRPr lang="zh-CN" altLang="en-US" dirty="0"/>
          </a:p>
        </p:txBody>
      </p:sp>
      <p:cxnSp>
        <p:nvCxnSpPr>
          <p:cNvPr id="79" name="直接箭头连接符 78">
            <a:extLst>
              <a:ext uri="{FF2B5EF4-FFF2-40B4-BE49-F238E27FC236}">
                <a16:creationId xmlns:a16="http://schemas.microsoft.com/office/drawing/2014/main" id="{AFD9ACD0-844E-464E-B6BE-D316DE5EF6EA}"/>
              </a:ext>
            </a:extLst>
          </p:cNvPr>
          <p:cNvCxnSpPr>
            <a:cxnSpLocks/>
            <a:stCxn id="28" idx="3"/>
            <a:endCxn id="29" idx="2"/>
          </p:cNvCxnSpPr>
          <p:nvPr/>
        </p:nvCxnSpPr>
        <p:spPr>
          <a:xfrm>
            <a:off x="7957194" y="2386719"/>
            <a:ext cx="360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13">
            <a:extLst>
              <a:ext uri="{FF2B5EF4-FFF2-40B4-BE49-F238E27FC236}">
                <a16:creationId xmlns:a16="http://schemas.microsoft.com/office/drawing/2014/main" id="{6DB1B9F8-6A37-4CFC-8280-6BFDE1AFD94E}"/>
              </a:ext>
            </a:extLst>
          </p:cNvPr>
          <p:cNvGraphicFramePr>
            <a:graphicFrameLocks noGrp="1"/>
          </p:cNvGraphicFramePr>
          <p:nvPr>
            <p:extLst>
              <p:ext uri="{D42A27DB-BD31-4B8C-83A1-F6EECF244321}">
                <p14:modId xmlns:p14="http://schemas.microsoft.com/office/powerpoint/2010/main" val="2357771208"/>
              </p:ext>
            </p:extLst>
          </p:nvPr>
        </p:nvGraphicFramePr>
        <p:xfrm>
          <a:off x="2047477" y="4252409"/>
          <a:ext cx="5049045" cy="1435029"/>
        </p:xfrm>
        <a:graphic>
          <a:graphicData uri="http://schemas.openxmlformats.org/drawingml/2006/table">
            <a:tbl>
              <a:tblPr firstRow="1" bandRow="1">
                <a:tableStyleId>{5940675A-B579-460E-94D1-54222C63F5DA}</a:tableStyleId>
              </a:tblPr>
              <a:tblGrid>
                <a:gridCol w="1683015">
                  <a:extLst>
                    <a:ext uri="{9D8B030D-6E8A-4147-A177-3AD203B41FA5}">
                      <a16:colId xmlns:a16="http://schemas.microsoft.com/office/drawing/2014/main" val="4193374408"/>
                    </a:ext>
                  </a:extLst>
                </a:gridCol>
                <a:gridCol w="1683015">
                  <a:extLst>
                    <a:ext uri="{9D8B030D-6E8A-4147-A177-3AD203B41FA5}">
                      <a16:colId xmlns:a16="http://schemas.microsoft.com/office/drawing/2014/main" val="3057300955"/>
                    </a:ext>
                  </a:extLst>
                </a:gridCol>
                <a:gridCol w="1683015">
                  <a:extLst>
                    <a:ext uri="{9D8B030D-6E8A-4147-A177-3AD203B41FA5}">
                      <a16:colId xmlns:a16="http://schemas.microsoft.com/office/drawing/2014/main" val="2768037956"/>
                    </a:ext>
                  </a:extLst>
                </a:gridCol>
              </a:tblGrid>
              <a:tr h="478343">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21245588"/>
                  </a:ext>
                </a:extLst>
              </a:tr>
              <a:tr h="478343">
                <a:tc gridSpan="3">
                  <a:txBody>
                    <a:bodyPr/>
                    <a:lstStyle/>
                    <a:p>
                      <a:pPr algn="ct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478343">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205562204"/>
                  </a:ext>
                </a:extLst>
              </a:tr>
            </a:tbl>
          </a:graphicData>
        </a:graphic>
      </p:graphicFrame>
      <p:sp>
        <p:nvSpPr>
          <p:cNvPr id="85" name="文本框 84">
            <a:extLst>
              <a:ext uri="{FF2B5EF4-FFF2-40B4-BE49-F238E27FC236}">
                <a16:creationId xmlns:a16="http://schemas.microsoft.com/office/drawing/2014/main" id="{25FE0103-1092-41C9-99D3-7D9EBA059FCE}"/>
              </a:ext>
            </a:extLst>
          </p:cNvPr>
          <p:cNvSpPr txBox="1"/>
          <p:nvPr/>
        </p:nvSpPr>
        <p:spPr>
          <a:xfrm>
            <a:off x="2106941" y="4297272"/>
            <a:ext cx="1560150" cy="369332"/>
          </a:xfrm>
          <a:prstGeom prst="rect">
            <a:avLst/>
          </a:prstGeom>
          <a:solidFill>
            <a:schemeClr val="accent4">
              <a:lumMod val="20000"/>
              <a:lumOff val="80000"/>
            </a:schemeClr>
          </a:solidFill>
        </p:spPr>
        <p:txBody>
          <a:bodyPr wrap="square">
            <a:spAutoFit/>
          </a:bodyPr>
          <a:lstStyle/>
          <a:p>
            <a:r>
              <a:rPr lang="zh-CN" altLang="en-US" dirty="0"/>
              <a:t>最早开始时间</a:t>
            </a:r>
          </a:p>
        </p:txBody>
      </p:sp>
      <p:sp>
        <p:nvSpPr>
          <p:cNvPr id="86" name="文本框 85">
            <a:extLst>
              <a:ext uri="{FF2B5EF4-FFF2-40B4-BE49-F238E27FC236}">
                <a16:creationId xmlns:a16="http://schemas.microsoft.com/office/drawing/2014/main" id="{210B08D5-8B2D-4CFB-9C8D-6BD29024E7E6}"/>
              </a:ext>
            </a:extLst>
          </p:cNvPr>
          <p:cNvSpPr txBox="1"/>
          <p:nvPr/>
        </p:nvSpPr>
        <p:spPr>
          <a:xfrm>
            <a:off x="4016092" y="4278576"/>
            <a:ext cx="1148416" cy="369332"/>
          </a:xfrm>
          <a:prstGeom prst="rect">
            <a:avLst/>
          </a:prstGeom>
          <a:solidFill>
            <a:srgbClr val="FFFF00"/>
          </a:solidFill>
        </p:spPr>
        <p:txBody>
          <a:bodyPr wrap="square">
            <a:spAutoFit/>
          </a:bodyPr>
          <a:lstStyle/>
          <a:p>
            <a:r>
              <a:rPr lang="zh-CN" altLang="en-US" dirty="0"/>
              <a:t>持续时间</a:t>
            </a:r>
          </a:p>
        </p:txBody>
      </p:sp>
      <p:sp>
        <p:nvSpPr>
          <p:cNvPr id="87" name="文本框 86">
            <a:extLst>
              <a:ext uri="{FF2B5EF4-FFF2-40B4-BE49-F238E27FC236}">
                <a16:creationId xmlns:a16="http://schemas.microsoft.com/office/drawing/2014/main" id="{1699AEAB-888A-4B66-B12A-641956BE3F47}"/>
              </a:ext>
            </a:extLst>
          </p:cNvPr>
          <p:cNvSpPr txBox="1"/>
          <p:nvPr/>
        </p:nvSpPr>
        <p:spPr>
          <a:xfrm>
            <a:off x="5459945" y="4310411"/>
            <a:ext cx="1579477" cy="369332"/>
          </a:xfrm>
          <a:prstGeom prst="rect">
            <a:avLst/>
          </a:prstGeom>
          <a:solidFill>
            <a:schemeClr val="accent4">
              <a:lumMod val="20000"/>
              <a:lumOff val="80000"/>
            </a:schemeClr>
          </a:solidFill>
        </p:spPr>
        <p:txBody>
          <a:bodyPr wrap="square">
            <a:spAutoFit/>
          </a:bodyPr>
          <a:lstStyle/>
          <a:p>
            <a:r>
              <a:rPr lang="zh-CN" altLang="en-US" dirty="0"/>
              <a:t>最早完成时间</a:t>
            </a:r>
          </a:p>
        </p:txBody>
      </p:sp>
      <p:sp>
        <p:nvSpPr>
          <p:cNvPr id="88" name="文本框 87">
            <a:extLst>
              <a:ext uri="{FF2B5EF4-FFF2-40B4-BE49-F238E27FC236}">
                <a16:creationId xmlns:a16="http://schemas.microsoft.com/office/drawing/2014/main" id="{2468EF27-CF54-4641-A555-243D5434640D}"/>
              </a:ext>
            </a:extLst>
          </p:cNvPr>
          <p:cNvSpPr txBox="1"/>
          <p:nvPr/>
        </p:nvSpPr>
        <p:spPr>
          <a:xfrm>
            <a:off x="2096142" y="5285574"/>
            <a:ext cx="1560150" cy="369332"/>
          </a:xfrm>
          <a:prstGeom prst="rect">
            <a:avLst/>
          </a:prstGeom>
          <a:solidFill>
            <a:schemeClr val="accent3">
              <a:lumMod val="20000"/>
              <a:lumOff val="80000"/>
            </a:schemeClr>
          </a:solidFill>
        </p:spPr>
        <p:txBody>
          <a:bodyPr wrap="square">
            <a:spAutoFit/>
          </a:bodyPr>
          <a:lstStyle/>
          <a:p>
            <a:r>
              <a:rPr lang="zh-CN" altLang="en-US" dirty="0"/>
              <a:t>最晚开始时间</a:t>
            </a:r>
          </a:p>
        </p:txBody>
      </p:sp>
      <p:sp>
        <p:nvSpPr>
          <p:cNvPr id="89" name="文本框 88">
            <a:extLst>
              <a:ext uri="{FF2B5EF4-FFF2-40B4-BE49-F238E27FC236}">
                <a16:creationId xmlns:a16="http://schemas.microsoft.com/office/drawing/2014/main" id="{015FE0C2-BBD1-4607-AA7B-0AA3E5502AD3}"/>
              </a:ext>
            </a:extLst>
          </p:cNvPr>
          <p:cNvSpPr txBox="1"/>
          <p:nvPr/>
        </p:nvSpPr>
        <p:spPr>
          <a:xfrm>
            <a:off x="5482220" y="5258383"/>
            <a:ext cx="1560149" cy="369332"/>
          </a:xfrm>
          <a:prstGeom prst="rect">
            <a:avLst/>
          </a:prstGeom>
          <a:solidFill>
            <a:schemeClr val="accent3">
              <a:lumMod val="20000"/>
              <a:lumOff val="80000"/>
            </a:schemeClr>
          </a:solidFill>
        </p:spPr>
        <p:txBody>
          <a:bodyPr wrap="square">
            <a:spAutoFit/>
          </a:bodyPr>
          <a:lstStyle/>
          <a:p>
            <a:r>
              <a:rPr lang="zh-CN" altLang="en-US" dirty="0"/>
              <a:t>最晚完成时间</a:t>
            </a:r>
          </a:p>
        </p:txBody>
      </p:sp>
      <p:sp>
        <p:nvSpPr>
          <p:cNvPr id="90" name="文本框 89">
            <a:extLst>
              <a:ext uri="{FF2B5EF4-FFF2-40B4-BE49-F238E27FC236}">
                <a16:creationId xmlns:a16="http://schemas.microsoft.com/office/drawing/2014/main" id="{FB55498E-E2A6-4A0E-BB20-51B4BEC7E836}"/>
              </a:ext>
            </a:extLst>
          </p:cNvPr>
          <p:cNvSpPr txBox="1"/>
          <p:nvPr/>
        </p:nvSpPr>
        <p:spPr>
          <a:xfrm>
            <a:off x="3897007" y="5279199"/>
            <a:ext cx="1374397" cy="369332"/>
          </a:xfrm>
          <a:prstGeom prst="rect">
            <a:avLst/>
          </a:prstGeom>
          <a:solidFill>
            <a:schemeClr val="bg2">
              <a:lumMod val="90000"/>
            </a:schemeClr>
          </a:solidFill>
        </p:spPr>
        <p:txBody>
          <a:bodyPr wrap="square">
            <a:spAutoFit/>
          </a:bodyPr>
          <a:lstStyle/>
          <a:p>
            <a:r>
              <a:rPr lang="zh-CN" altLang="en-US" dirty="0"/>
              <a:t>总浮动时间</a:t>
            </a:r>
          </a:p>
        </p:txBody>
      </p:sp>
      <p:sp>
        <p:nvSpPr>
          <p:cNvPr id="91" name="文本框 90">
            <a:extLst>
              <a:ext uri="{FF2B5EF4-FFF2-40B4-BE49-F238E27FC236}">
                <a16:creationId xmlns:a16="http://schemas.microsoft.com/office/drawing/2014/main" id="{42604D4D-B239-4095-A2E9-AE2EC8C2D48E}"/>
              </a:ext>
            </a:extLst>
          </p:cNvPr>
          <p:cNvSpPr txBox="1"/>
          <p:nvPr/>
        </p:nvSpPr>
        <p:spPr>
          <a:xfrm>
            <a:off x="3900713" y="4766932"/>
            <a:ext cx="1560149" cy="369332"/>
          </a:xfrm>
          <a:prstGeom prst="rect">
            <a:avLst/>
          </a:prstGeom>
          <a:noFill/>
        </p:spPr>
        <p:txBody>
          <a:bodyPr wrap="square">
            <a:spAutoFit/>
          </a:bodyPr>
          <a:lstStyle/>
          <a:p>
            <a:pPr algn="ctr"/>
            <a:r>
              <a:rPr lang="zh-CN" altLang="en-US" b="1" dirty="0">
                <a:solidFill>
                  <a:srgbClr val="C00000"/>
                </a:solidFill>
              </a:rPr>
              <a:t>活动名称</a:t>
            </a:r>
          </a:p>
        </p:txBody>
      </p:sp>
      <p:cxnSp>
        <p:nvCxnSpPr>
          <p:cNvPr id="93" name="直接连接符 92">
            <a:extLst>
              <a:ext uri="{FF2B5EF4-FFF2-40B4-BE49-F238E27FC236}">
                <a16:creationId xmlns:a16="http://schemas.microsoft.com/office/drawing/2014/main" id="{24E43DD9-E589-4B74-84C7-5229374E73B5}"/>
              </a:ext>
            </a:extLst>
          </p:cNvPr>
          <p:cNvCxnSpPr/>
          <p:nvPr/>
        </p:nvCxnSpPr>
        <p:spPr>
          <a:xfrm>
            <a:off x="180331" y="4081636"/>
            <a:ext cx="878497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F34AAFB-325D-4D95-8636-0D06C3BF43D0}"/>
              </a:ext>
            </a:extLst>
          </p:cNvPr>
          <p:cNvSpPr txBox="1"/>
          <p:nvPr/>
        </p:nvSpPr>
        <p:spPr>
          <a:xfrm>
            <a:off x="1338145" y="964595"/>
            <a:ext cx="697627" cy="400110"/>
          </a:xfrm>
          <a:prstGeom prst="rect">
            <a:avLst/>
          </a:prstGeom>
          <a:solidFill>
            <a:srgbClr val="00B0F0"/>
          </a:solidFill>
        </p:spPr>
        <p:txBody>
          <a:bodyPr wrap="none" rtlCol="0">
            <a:spAutoFit/>
          </a:bodyPr>
          <a:lstStyle/>
          <a:p>
            <a:r>
              <a:rPr lang="zh-CN" altLang="en-US" sz="2000" b="1" dirty="0">
                <a:solidFill>
                  <a:srgbClr val="FFFF00"/>
                </a:solidFill>
              </a:rPr>
              <a:t>顺推</a:t>
            </a:r>
          </a:p>
        </p:txBody>
      </p:sp>
      <p:sp>
        <p:nvSpPr>
          <p:cNvPr id="80" name="文本框 79">
            <a:extLst>
              <a:ext uri="{FF2B5EF4-FFF2-40B4-BE49-F238E27FC236}">
                <a16:creationId xmlns:a16="http://schemas.microsoft.com/office/drawing/2014/main" id="{A0FB301F-6584-4FD2-A55A-71A796486EF7}"/>
              </a:ext>
            </a:extLst>
          </p:cNvPr>
          <p:cNvSpPr txBox="1"/>
          <p:nvPr/>
        </p:nvSpPr>
        <p:spPr>
          <a:xfrm>
            <a:off x="7246776" y="3375869"/>
            <a:ext cx="724878" cy="400110"/>
          </a:xfrm>
          <a:prstGeom prst="rect">
            <a:avLst/>
          </a:prstGeom>
          <a:solidFill>
            <a:srgbClr val="00B0F0"/>
          </a:solidFill>
        </p:spPr>
        <p:txBody>
          <a:bodyPr wrap="none" rtlCol="0">
            <a:spAutoFit/>
          </a:bodyPr>
          <a:lstStyle/>
          <a:p>
            <a:r>
              <a:rPr lang="zh-CN" altLang="en-US" sz="2000" b="1" dirty="0">
                <a:solidFill>
                  <a:srgbClr val="FFFF00"/>
                </a:solidFill>
              </a:rPr>
              <a:t>逆推</a:t>
            </a:r>
          </a:p>
        </p:txBody>
      </p:sp>
    </p:spTree>
    <p:extLst>
      <p:ext uri="{BB962C8B-B14F-4D97-AF65-F5344CB8AC3E}">
        <p14:creationId xmlns:p14="http://schemas.microsoft.com/office/powerpoint/2010/main" val="12883249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500"/>
                                        <p:tgtEl>
                                          <p:spTgt spid="5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arn(inVertical)">
                                      <p:cBhvr>
                                        <p:cTn id="10" dur="500"/>
                                        <p:tgtEl>
                                          <p:spTgt spid="6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barn(inVertical)">
                                      <p:cBhvr>
                                        <p:cTn id="13" dur="500"/>
                                        <p:tgtEl>
                                          <p:spTgt spid="6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barn(inVertical)">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barn(inVertical)">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arn(inVertical)">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barn(inVertical)">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barn(inVertical)">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barn(inVertical)">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barn(inVertical)">
                                      <p:cBhvr>
                                        <p:cTn id="51" dur="500"/>
                                        <p:tgtEl>
                                          <p:spTgt spid="7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barn(inVertical)">
                                      <p:cBhvr>
                                        <p:cTn id="56" dur="500"/>
                                        <p:tgtEl>
                                          <p:spTgt spid="7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barn(inVertical)">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barn(inVertical)">
                                      <p:cBhvr>
                                        <p:cTn id="66" dur="500"/>
                                        <p:tgtEl>
                                          <p:spTgt spid="80"/>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77">
                                            <p:txEl>
                                              <p:pRg st="0" end="0"/>
                                            </p:txEl>
                                          </p:spTgt>
                                        </p:tgtEl>
                                        <p:attrNameLst>
                                          <p:attrName>style.visibility</p:attrName>
                                        </p:attrNameLst>
                                      </p:cBhvr>
                                      <p:to>
                                        <p:strVal val="visible"/>
                                      </p:to>
                                    </p:set>
                                    <p:animEffect transition="in" filter="barn(inVertical)">
                                      <p:cBhvr>
                                        <p:cTn id="71" dur="500"/>
                                        <p:tgtEl>
                                          <p:spTgt spid="77">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barn(inVertical)">
                                      <p:cBhvr>
                                        <p:cTn id="76" dur="500"/>
                                        <p:tgtEl>
                                          <p:spTgt spid="7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barn(inVertical)">
                                      <p:cBhvr>
                                        <p:cTn id="81" dur="500"/>
                                        <p:tgtEl>
                                          <p:spTgt spid="67"/>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barn(inVertical)">
                                      <p:cBhvr>
                                        <p:cTn id="86" dur="500"/>
                                        <p:tgtEl>
                                          <p:spTgt spid="66"/>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barn(inVertical)">
                                      <p:cBhvr>
                                        <p:cTn id="91" dur="500"/>
                                        <p:tgtEl>
                                          <p:spTgt spid="72"/>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barn(inVertical)">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arn(inVertical)">
                                      <p:cBhvr>
                                        <p:cTn id="101" dur="500"/>
                                        <p:tgtEl>
                                          <p:spTgt spid="60"/>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barn(inVertical)">
                                      <p:cBhvr>
                                        <p:cTn id="106" dur="500"/>
                                        <p:tgtEl>
                                          <p:spTgt spid="58"/>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grpId="0" nodeType="click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barn(inVertical)">
                                      <p:cBhvr>
                                        <p:cTn id="111" dur="500"/>
                                        <p:tgtEl>
                                          <p:spTgt spid="59"/>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barn(inVertical)">
                                      <p:cBhvr>
                                        <p:cTn id="116" dur="500"/>
                                        <p:tgtEl>
                                          <p:spTgt spid="68"/>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barn(inVertical)">
                                      <p:cBhvr>
                                        <p:cTn id="121" dur="500"/>
                                        <p:tgtEl>
                                          <p:spTgt spid="73"/>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grpId="0" nodeType="clickEffect">
                                  <p:stCondLst>
                                    <p:cond delay="0"/>
                                  </p:stCondLst>
                                  <p:childTnLst>
                                    <p:set>
                                      <p:cBhvr>
                                        <p:cTn id="125" dur="1" fill="hold">
                                          <p:stCondLst>
                                            <p:cond delay="0"/>
                                          </p:stCondLst>
                                        </p:cTn>
                                        <p:tgtEl>
                                          <p:spTgt spid="78"/>
                                        </p:tgtEl>
                                        <p:attrNameLst>
                                          <p:attrName>style.visibility</p:attrName>
                                        </p:attrNameLst>
                                      </p:cBhvr>
                                      <p:to>
                                        <p:strVal val="visible"/>
                                      </p:to>
                                    </p:set>
                                    <p:animEffect transition="in" filter="barn(inVertical)">
                                      <p:cBhvr>
                                        <p:cTn id="12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8" grpId="0"/>
      <p:bldP spid="4" grpId="0" animBg="1"/>
      <p:bldP spid="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graphicFrame>
        <p:nvGraphicFramePr>
          <p:cNvPr id="24" name="表格 13">
            <a:extLst>
              <a:ext uri="{FF2B5EF4-FFF2-40B4-BE49-F238E27FC236}">
                <a16:creationId xmlns:a16="http://schemas.microsoft.com/office/drawing/2014/main" id="{20D05861-4BE1-4C28-B75E-B1120D6F62A3}"/>
              </a:ext>
            </a:extLst>
          </p:cNvPr>
          <p:cNvGraphicFramePr>
            <a:graphicFrameLocks noGrp="1"/>
          </p:cNvGraphicFramePr>
          <p:nvPr/>
        </p:nvGraphicFramePr>
        <p:xfrm>
          <a:off x="3564708" y="2666721"/>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C</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6" name="表格 13">
            <a:extLst>
              <a:ext uri="{FF2B5EF4-FFF2-40B4-BE49-F238E27FC236}">
                <a16:creationId xmlns:a16="http://schemas.microsoft.com/office/drawing/2014/main" id="{1D268754-7CD0-40EE-99EF-74A3BCCDD53A}"/>
              </a:ext>
            </a:extLst>
          </p:cNvPr>
          <p:cNvGraphicFramePr>
            <a:graphicFrameLocks noGrp="1"/>
          </p:cNvGraphicFramePr>
          <p:nvPr/>
        </p:nvGraphicFramePr>
        <p:xfrm>
          <a:off x="3564707" y="842084"/>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B</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7" name="表格 13">
            <a:extLst>
              <a:ext uri="{FF2B5EF4-FFF2-40B4-BE49-F238E27FC236}">
                <a16:creationId xmlns:a16="http://schemas.microsoft.com/office/drawing/2014/main" id="{E6B09C65-BEC5-44EE-BEF4-F21B2F5226EB}"/>
              </a:ext>
            </a:extLst>
          </p:cNvPr>
          <p:cNvGraphicFramePr>
            <a:graphicFrameLocks noGrp="1"/>
          </p:cNvGraphicFramePr>
          <p:nvPr/>
        </p:nvGraphicFramePr>
        <p:xfrm>
          <a:off x="1116435" y="1783977"/>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A</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8" name="表格 13">
            <a:extLst>
              <a:ext uri="{FF2B5EF4-FFF2-40B4-BE49-F238E27FC236}">
                <a16:creationId xmlns:a16="http://schemas.microsoft.com/office/drawing/2014/main" id="{FEB4BA5F-733B-495A-9FC8-28EC69F1B4E7}"/>
              </a:ext>
            </a:extLst>
          </p:cNvPr>
          <p:cNvGraphicFramePr>
            <a:graphicFrameLocks noGrp="1"/>
          </p:cNvGraphicFramePr>
          <p:nvPr/>
        </p:nvGraphicFramePr>
        <p:xfrm>
          <a:off x="6084987" y="1783976"/>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D</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3" name="椭圆 2">
            <a:extLst>
              <a:ext uri="{FF2B5EF4-FFF2-40B4-BE49-F238E27FC236}">
                <a16:creationId xmlns:a16="http://schemas.microsoft.com/office/drawing/2014/main" id="{516A0D28-C1EB-4895-90AB-B1F5F21FC4C3}"/>
              </a:ext>
            </a:extLst>
          </p:cNvPr>
          <p:cNvSpPr/>
          <p:nvPr/>
        </p:nvSpPr>
        <p:spPr>
          <a:xfrm>
            <a:off x="180331"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开始</a:t>
            </a:r>
          </a:p>
        </p:txBody>
      </p:sp>
      <p:sp>
        <p:nvSpPr>
          <p:cNvPr id="29" name="椭圆 28">
            <a:extLst>
              <a:ext uri="{FF2B5EF4-FFF2-40B4-BE49-F238E27FC236}">
                <a16:creationId xmlns:a16="http://schemas.microsoft.com/office/drawing/2014/main" id="{FA16C7E9-ACB6-4E3C-8D22-751396317A21}"/>
              </a:ext>
            </a:extLst>
          </p:cNvPr>
          <p:cNvSpPr/>
          <p:nvPr/>
        </p:nvSpPr>
        <p:spPr>
          <a:xfrm>
            <a:off x="8317235"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结束</a:t>
            </a:r>
          </a:p>
        </p:txBody>
      </p:sp>
      <p:cxnSp>
        <p:nvCxnSpPr>
          <p:cNvPr id="5" name="直接箭头连接符 4">
            <a:extLst>
              <a:ext uri="{FF2B5EF4-FFF2-40B4-BE49-F238E27FC236}">
                <a16:creationId xmlns:a16="http://schemas.microsoft.com/office/drawing/2014/main" id="{75487351-2F4D-4476-9388-AFB5A7F47B69}"/>
              </a:ext>
            </a:extLst>
          </p:cNvPr>
          <p:cNvCxnSpPr>
            <a:stCxn id="3" idx="6"/>
            <a:endCxn id="27" idx="1"/>
          </p:cNvCxnSpPr>
          <p:nvPr/>
        </p:nvCxnSpPr>
        <p:spPr>
          <a:xfrm>
            <a:off x="828403" y="2386719"/>
            <a:ext cx="28803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6047C24-DE7A-4D05-B700-0ED784221ACC}"/>
              </a:ext>
            </a:extLst>
          </p:cNvPr>
          <p:cNvCxnSpPr/>
          <p:nvPr/>
        </p:nvCxnSpPr>
        <p:spPr>
          <a:xfrm>
            <a:off x="2988642" y="221602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D06A5B9-AC94-4986-9063-8E5F81E46879}"/>
              </a:ext>
            </a:extLst>
          </p:cNvPr>
          <p:cNvCxnSpPr>
            <a:cxnSpLocks/>
          </p:cNvCxnSpPr>
          <p:nvPr/>
        </p:nvCxnSpPr>
        <p:spPr>
          <a:xfrm flipV="1">
            <a:off x="3276675"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7AFA07D-8EAD-459A-97B2-06B22E5ECF48}"/>
              </a:ext>
            </a:extLst>
          </p:cNvPr>
          <p:cNvCxnSpPr/>
          <p:nvPr/>
        </p:nvCxnSpPr>
        <p:spPr>
          <a:xfrm>
            <a:off x="3276675" y="144482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53C319-8E00-448B-995C-464034A820BC}"/>
              </a:ext>
            </a:extLst>
          </p:cNvPr>
          <p:cNvCxnSpPr/>
          <p:nvPr/>
        </p:nvCxnSpPr>
        <p:spPr>
          <a:xfrm>
            <a:off x="2988642" y="250405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9A6BA21-BFF7-48EC-B311-AD9CFD487609}"/>
              </a:ext>
            </a:extLst>
          </p:cNvPr>
          <p:cNvCxnSpPr>
            <a:cxnSpLocks/>
          </p:cNvCxnSpPr>
          <p:nvPr/>
        </p:nvCxnSpPr>
        <p:spPr>
          <a:xfrm flipV="1">
            <a:off x="3276675" y="250405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346917D-DCC7-4286-BCE8-918E4F8431EF}"/>
              </a:ext>
            </a:extLst>
          </p:cNvPr>
          <p:cNvCxnSpPr/>
          <p:nvPr/>
        </p:nvCxnSpPr>
        <p:spPr>
          <a:xfrm>
            <a:off x="3272098" y="327525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6AC6520-0659-4752-82B6-590BBB70F1F9}"/>
              </a:ext>
            </a:extLst>
          </p:cNvPr>
          <p:cNvCxnSpPr/>
          <p:nvPr/>
        </p:nvCxnSpPr>
        <p:spPr>
          <a:xfrm>
            <a:off x="5471760" y="331703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89A7BA2-F8F5-4CB9-8DFB-95314DA8FC73}"/>
              </a:ext>
            </a:extLst>
          </p:cNvPr>
          <p:cNvCxnSpPr>
            <a:cxnSpLocks/>
          </p:cNvCxnSpPr>
          <p:nvPr/>
        </p:nvCxnSpPr>
        <p:spPr>
          <a:xfrm flipV="1">
            <a:off x="5755216" y="254583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AD04F437-D350-4292-A8C6-35C81B2EF81A}"/>
              </a:ext>
            </a:extLst>
          </p:cNvPr>
          <p:cNvCxnSpPr/>
          <p:nvPr/>
        </p:nvCxnSpPr>
        <p:spPr>
          <a:xfrm>
            <a:off x="5755216" y="254583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8F87DF6-25B6-4DA2-9644-60D997F9F52C}"/>
              </a:ext>
            </a:extLst>
          </p:cNvPr>
          <p:cNvCxnSpPr/>
          <p:nvPr/>
        </p:nvCxnSpPr>
        <p:spPr>
          <a:xfrm>
            <a:off x="5467183" y="144482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CB22722B-8104-44F0-BCFB-A8DA18F09C77}"/>
              </a:ext>
            </a:extLst>
          </p:cNvPr>
          <p:cNvCxnSpPr>
            <a:cxnSpLocks/>
          </p:cNvCxnSpPr>
          <p:nvPr/>
        </p:nvCxnSpPr>
        <p:spPr>
          <a:xfrm flipV="1">
            <a:off x="5755216"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5D3C61B9-CC49-4DB2-BD07-85DA7A8A2CB9}"/>
              </a:ext>
            </a:extLst>
          </p:cNvPr>
          <p:cNvCxnSpPr/>
          <p:nvPr/>
        </p:nvCxnSpPr>
        <p:spPr>
          <a:xfrm>
            <a:off x="5750639" y="221602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1CFBDA-88E1-4D7E-9AC1-A250CCDAD179}"/>
              </a:ext>
            </a:extLst>
          </p:cNvPr>
          <p:cNvSpPr txBox="1"/>
          <p:nvPr/>
        </p:nvSpPr>
        <p:spPr>
          <a:xfrm>
            <a:off x="1890083" y="1783976"/>
            <a:ext cx="319318" cy="369332"/>
          </a:xfrm>
          <a:prstGeom prst="rect">
            <a:avLst/>
          </a:prstGeom>
          <a:noFill/>
        </p:spPr>
        <p:txBody>
          <a:bodyPr wrap="none" rtlCol="0">
            <a:spAutoFit/>
          </a:bodyPr>
          <a:lstStyle/>
          <a:p>
            <a:r>
              <a:rPr lang="en-US" altLang="zh-CN" dirty="0"/>
              <a:t>5</a:t>
            </a:r>
            <a:endParaRPr lang="zh-CN" altLang="en-US" dirty="0"/>
          </a:p>
        </p:txBody>
      </p:sp>
      <p:sp>
        <p:nvSpPr>
          <p:cNvPr id="56" name="文本框 55">
            <a:extLst>
              <a:ext uri="{FF2B5EF4-FFF2-40B4-BE49-F238E27FC236}">
                <a16:creationId xmlns:a16="http://schemas.microsoft.com/office/drawing/2014/main" id="{7E5BD7DD-7FB1-41F1-AA6E-C0F9A49278DE}"/>
              </a:ext>
            </a:extLst>
          </p:cNvPr>
          <p:cNvSpPr txBox="1"/>
          <p:nvPr/>
        </p:nvSpPr>
        <p:spPr>
          <a:xfrm>
            <a:off x="1283160" y="1783976"/>
            <a:ext cx="319318" cy="369332"/>
          </a:xfrm>
          <a:prstGeom prst="rect">
            <a:avLst/>
          </a:prstGeom>
          <a:noFill/>
        </p:spPr>
        <p:txBody>
          <a:bodyPr wrap="non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D00088BA-A685-46F6-AE70-414CC2C08D55}"/>
              </a:ext>
            </a:extLst>
          </p:cNvPr>
          <p:cNvSpPr txBox="1"/>
          <p:nvPr/>
        </p:nvSpPr>
        <p:spPr>
          <a:xfrm>
            <a:off x="2499683" y="1774685"/>
            <a:ext cx="319318" cy="369332"/>
          </a:xfrm>
          <a:prstGeom prst="rect">
            <a:avLst/>
          </a:prstGeom>
          <a:noFill/>
        </p:spPr>
        <p:txBody>
          <a:bodyPr wrap="none" rtlCol="0">
            <a:spAutoFit/>
          </a:bodyPr>
          <a:lstStyle/>
          <a:p>
            <a:r>
              <a:rPr lang="en-US" altLang="zh-CN" dirty="0"/>
              <a:t>5</a:t>
            </a:r>
            <a:endParaRPr lang="zh-CN" altLang="en-US" dirty="0"/>
          </a:p>
        </p:txBody>
      </p:sp>
      <p:sp>
        <p:nvSpPr>
          <p:cNvPr id="58" name="文本框 57">
            <a:extLst>
              <a:ext uri="{FF2B5EF4-FFF2-40B4-BE49-F238E27FC236}">
                <a16:creationId xmlns:a16="http://schemas.microsoft.com/office/drawing/2014/main" id="{772AA9E6-C2B3-4A2C-A7E4-3C40FEF24AF7}"/>
              </a:ext>
            </a:extLst>
          </p:cNvPr>
          <p:cNvSpPr txBox="1"/>
          <p:nvPr/>
        </p:nvSpPr>
        <p:spPr>
          <a:xfrm>
            <a:off x="1286544" y="2620131"/>
            <a:ext cx="319318"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4A36E88D-4460-45ED-AC48-4D51A8323F31}"/>
              </a:ext>
            </a:extLst>
          </p:cNvPr>
          <p:cNvSpPr txBox="1"/>
          <p:nvPr/>
        </p:nvSpPr>
        <p:spPr>
          <a:xfrm>
            <a:off x="1917720" y="2627914"/>
            <a:ext cx="319318" cy="369332"/>
          </a:xfrm>
          <a:prstGeom prst="rect">
            <a:avLst/>
          </a:prstGeom>
          <a:noFill/>
        </p:spPr>
        <p:txBody>
          <a:bodyPr wrap="non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id="{D64C7E40-95AB-4D37-8FD7-7E1E3EFB6C47}"/>
              </a:ext>
            </a:extLst>
          </p:cNvPr>
          <p:cNvSpPr txBox="1"/>
          <p:nvPr/>
        </p:nvSpPr>
        <p:spPr>
          <a:xfrm>
            <a:off x="2551472" y="2638126"/>
            <a:ext cx="319318" cy="369332"/>
          </a:xfrm>
          <a:prstGeom prst="rect">
            <a:avLst/>
          </a:prstGeom>
          <a:noFill/>
        </p:spPr>
        <p:txBody>
          <a:bodyPr wrap="none" rtlCol="0">
            <a:spAutoFit/>
          </a:bodyPr>
          <a:lstStyle/>
          <a:p>
            <a:r>
              <a:rPr lang="en-US" altLang="zh-CN" dirty="0"/>
              <a:t>5</a:t>
            </a:r>
            <a:endParaRPr lang="zh-CN" altLang="en-US" dirty="0"/>
          </a:p>
        </p:txBody>
      </p:sp>
      <p:sp>
        <p:nvSpPr>
          <p:cNvPr id="61" name="文本框 60">
            <a:extLst>
              <a:ext uri="{FF2B5EF4-FFF2-40B4-BE49-F238E27FC236}">
                <a16:creationId xmlns:a16="http://schemas.microsoft.com/office/drawing/2014/main" id="{8C63843B-33E2-4EB4-9051-FD1C4E6B30E2}"/>
              </a:ext>
            </a:extLst>
          </p:cNvPr>
          <p:cNvSpPr txBox="1"/>
          <p:nvPr/>
        </p:nvSpPr>
        <p:spPr>
          <a:xfrm>
            <a:off x="3764645" y="842084"/>
            <a:ext cx="319318" cy="369332"/>
          </a:xfrm>
          <a:prstGeom prst="rect">
            <a:avLst/>
          </a:prstGeom>
          <a:noFill/>
        </p:spPr>
        <p:txBody>
          <a:bodyPr wrap="none" rtlCol="0">
            <a:spAutoFit/>
          </a:bodyPr>
          <a:lstStyle/>
          <a:p>
            <a:r>
              <a:rPr lang="en-US" altLang="zh-CN" dirty="0"/>
              <a:t>6</a:t>
            </a:r>
            <a:endParaRPr lang="zh-CN" altLang="en-US" dirty="0"/>
          </a:p>
        </p:txBody>
      </p:sp>
      <p:sp>
        <p:nvSpPr>
          <p:cNvPr id="62" name="文本框 61">
            <a:extLst>
              <a:ext uri="{FF2B5EF4-FFF2-40B4-BE49-F238E27FC236}">
                <a16:creationId xmlns:a16="http://schemas.microsoft.com/office/drawing/2014/main" id="{3AE7828F-11A4-46FE-8607-CD3586FCC42C}"/>
              </a:ext>
            </a:extLst>
          </p:cNvPr>
          <p:cNvSpPr txBox="1"/>
          <p:nvPr/>
        </p:nvSpPr>
        <p:spPr>
          <a:xfrm>
            <a:off x="6792806" y="1783976"/>
            <a:ext cx="453970" cy="369332"/>
          </a:xfrm>
          <a:prstGeom prst="rect">
            <a:avLst/>
          </a:prstGeom>
          <a:noFill/>
        </p:spPr>
        <p:txBody>
          <a:bodyPr wrap="none" rtlCol="0">
            <a:spAutoFit/>
          </a:bodyPr>
          <a:lstStyle/>
          <a:p>
            <a:r>
              <a:rPr lang="en-US" altLang="zh-CN" dirty="0"/>
              <a:t>15</a:t>
            </a:r>
            <a:endParaRPr lang="zh-CN" altLang="en-US" dirty="0"/>
          </a:p>
        </p:txBody>
      </p:sp>
      <p:sp>
        <p:nvSpPr>
          <p:cNvPr id="63" name="文本框 62">
            <a:extLst>
              <a:ext uri="{FF2B5EF4-FFF2-40B4-BE49-F238E27FC236}">
                <a16:creationId xmlns:a16="http://schemas.microsoft.com/office/drawing/2014/main" id="{B3E91EE7-8860-4086-8038-FB349D9FB149}"/>
              </a:ext>
            </a:extLst>
          </p:cNvPr>
          <p:cNvSpPr txBox="1"/>
          <p:nvPr/>
        </p:nvSpPr>
        <p:spPr>
          <a:xfrm>
            <a:off x="4879116" y="842084"/>
            <a:ext cx="451727" cy="369332"/>
          </a:xfrm>
          <a:prstGeom prst="rect">
            <a:avLst/>
          </a:prstGeom>
          <a:noFill/>
        </p:spPr>
        <p:txBody>
          <a:bodyPr wrap="none" rtlCol="0">
            <a:spAutoFit/>
          </a:bodyPr>
          <a:lstStyle/>
          <a:p>
            <a:r>
              <a:rPr lang="en-US" altLang="zh-CN" dirty="0"/>
              <a:t>10</a:t>
            </a:r>
            <a:endParaRPr lang="zh-CN" altLang="en-US" dirty="0"/>
          </a:p>
        </p:txBody>
      </p:sp>
      <p:sp>
        <p:nvSpPr>
          <p:cNvPr id="64" name="文本框 63">
            <a:extLst>
              <a:ext uri="{FF2B5EF4-FFF2-40B4-BE49-F238E27FC236}">
                <a16:creationId xmlns:a16="http://schemas.microsoft.com/office/drawing/2014/main" id="{D23D8C82-C311-4A93-B64E-656DBF47CCE1}"/>
              </a:ext>
            </a:extLst>
          </p:cNvPr>
          <p:cNvSpPr txBox="1"/>
          <p:nvPr/>
        </p:nvSpPr>
        <p:spPr>
          <a:xfrm>
            <a:off x="4274946" y="2669806"/>
            <a:ext cx="451727" cy="369332"/>
          </a:xfrm>
          <a:prstGeom prst="rect">
            <a:avLst/>
          </a:prstGeom>
          <a:noFill/>
        </p:spPr>
        <p:txBody>
          <a:bodyPr wrap="none" rtlCol="0">
            <a:spAutoFit/>
          </a:bodyPr>
          <a:lstStyle/>
          <a:p>
            <a:r>
              <a:rPr lang="en-US" altLang="zh-CN" dirty="0"/>
              <a:t>10</a:t>
            </a:r>
            <a:endParaRPr lang="zh-CN" altLang="en-US" dirty="0"/>
          </a:p>
        </p:txBody>
      </p:sp>
      <p:sp>
        <p:nvSpPr>
          <p:cNvPr id="65" name="文本框 64">
            <a:extLst>
              <a:ext uri="{FF2B5EF4-FFF2-40B4-BE49-F238E27FC236}">
                <a16:creationId xmlns:a16="http://schemas.microsoft.com/office/drawing/2014/main" id="{035C523A-301A-4D18-AC26-9BCBC218305E}"/>
              </a:ext>
            </a:extLst>
          </p:cNvPr>
          <p:cNvSpPr txBox="1"/>
          <p:nvPr/>
        </p:nvSpPr>
        <p:spPr>
          <a:xfrm>
            <a:off x="4323547" y="850309"/>
            <a:ext cx="319318" cy="369332"/>
          </a:xfrm>
          <a:prstGeom prst="rect">
            <a:avLst/>
          </a:prstGeom>
          <a:noFill/>
        </p:spPr>
        <p:txBody>
          <a:bodyPr wrap="none" rtlCol="0">
            <a:spAutoFit/>
          </a:bodyPr>
          <a:lstStyle/>
          <a:p>
            <a:r>
              <a:rPr lang="en-US" altLang="zh-CN" dirty="0"/>
              <a:t>5</a:t>
            </a:r>
            <a:endParaRPr lang="zh-CN" altLang="en-US" dirty="0"/>
          </a:p>
        </p:txBody>
      </p:sp>
      <p:sp>
        <p:nvSpPr>
          <p:cNvPr id="66" name="文本框 65">
            <a:extLst>
              <a:ext uri="{FF2B5EF4-FFF2-40B4-BE49-F238E27FC236}">
                <a16:creationId xmlns:a16="http://schemas.microsoft.com/office/drawing/2014/main" id="{99226A6C-841E-4782-925D-4CCB3C2AA3F9}"/>
              </a:ext>
            </a:extLst>
          </p:cNvPr>
          <p:cNvSpPr txBox="1"/>
          <p:nvPr/>
        </p:nvSpPr>
        <p:spPr>
          <a:xfrm>
            <a:off x="3703165" y="1660768"/>
            <a:ext cx="453970" cy="369332"/>
          </a:xfrm>
          <a:prstGeom prst="rect">
            <a:avLst/>
          </a:prstGeom>
          <a:noFill/>
        </p:spPr>
        <p:txBody>
          <a:bodyPr wrap="none" rtlCol="0">
            <a:spAutoFit/>
          </a:bodyPr>
          <a:lstStyle/>
          <a:p>
            <a:r>
              <a:rPr lang="en-US" altLang="zh-CN" dirty="0"/>
              <a:t>11</a:t>
            </a:r>
            <a:endParaRPr lang="zh-CN" altLang="en-US" dirty="0"/>
          </a:p>
        </p:txBody>
      </p:sp>
      <p:sp>
        <p:nvSpPr>
          <p:cNvPr id="67" name="文本框 66">
            <a:extLst>
              <a:ext uri="{FF2B5EF4-FFF2-40B4-BE49-F238E27FC236}">
                <a16:creationId xmlns:a16="http://schemas.microsoft.com/office/drawing/2014/main" id="{CA52A828-40A3-4D74-BDEA-2CDB98F2631E}"/>
              </a:ext>
            </a:extLst>
          </p:cNvPr>
          <p:cNvSpPr txBox="1"/>
          <p:nvPr/>
        </p:nvSpPr>
        <p:spPr>
          <a:xfrm>
            <a:off x="4864800" y="1652543"/>
            <a:ext cx="453970" cy="369332"/>
          </a:xfrm>
          <a:prstGeom prst="rect">
            <a:avLst/>
          </a:prstGeom>
          <a:noFill/>
        </p:spPr>
        <p:txBody>
          <a:bodyPr wrap="none" rtlCol="0">
            <a:spAutoFit/>
          </a:bodyPr>
          <a:lstStyle/>
          <a:p>
            <a:r>
              <a:rPr lang="en-US" altLang="zh-CN" dirty="0"/>
              <a:t>15</a:t>
            </a:r>
            <a:endParaRPr lang="zh-CN" altLang="en-US" dirty="0"/>
          </a:p>
        </p:txBody>
      </p:sp>
      <p:sp>
        <p:nvSpPr>
          <p:cNvPr id="68" name="文本框 67">
            <a:extLst>
              <a:ext uri="{FF2B5EF4-FFF2-40B4-BE49-F238E27FC236}">
                <a16:creationId xmlns:a16="http://schemas.microsoft.com/office/drawing/2014/main" id="{8A043970-2065-4561-B24D-FA2FDFD7190D}"/>
              </a:ext>
            </a:extLst>
          </p:cNvPr>
          <p:cNvSpPr txBox="1"/>
          <p:nvPr/>
        </p:nvSpPr>
        <p:spPr>
          <a:xfrm>
            <a:off x="4309231" y="1660768"/>
            <a:ext cx="319318" cy="369332"/>
          </a:xfrm>
          <a:prstGeom prst="rect">
            <a:avLst/>
          </a:prstGeom>
          <a:noFill/>
        </p:spPr>
        <p:txBody>
          <a:bodyPr wrap="non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F900774B-4105-4FFD-A6B8-1CC23DF57EF3}"/>
              </a:ext>
            </a:extLst>
          </p:cNvPr>
          <p:cNvSpPr txBox="1"/>
          <p:nvPr/>
        </p:nvSpPr>
        <p:spPr>
          <a:xfrm>
            <a:off x="3758254" y="2655771"/>
            <a:ext cx="319318" cy="369332"/>
          </a:xfrm>
          <a:prstGeom prst="rect">
            <a:avLst/>
          </a:prstGeom>
          <a:noFill/>
        </p:spPr>
        <p:txBody>
          <a:bodyPr wrap="none" rtlCol="0">
            <a:spAutoFit/>
          </a:bodyPr>
          <a:lstStyle/>
          <a:p>
            <a:r>
              <a:rPr lang="en-US" altLang="zh-CN" dirty="0"/>
              <a:t>6</a:t>
            </a:r>
            <a:endParaRPr lang="zh-CN" altLang="en-US" dirty="0"/>
          </a:p>
        </p:txBody>
      </p:sp>
      <p:sp>
        <p:nvSpPr>
          <p:cNvPr id="70" name="文本框 69">
            <a:extLst>
              <a:ext uri="{FF2B5EF4-FFF2-40B4-BE49-F238E27FC236}">
                <a16:creationId xmlns:a16="http://schemas.microsoft.com/office/drawing/2014/main" id="{86978A46-423B-428D-852E-6129C34F512A}"/>
              </a:ext>
            </a:extLst>
          </p:cNvPr>
          <p:cNvSpPr txBox="1"/>
          <p:nvPr/>
        </p:nvSpPr>
        <p:spPr>
          <a:xfrm>
            <a:off x="4872725" y="2655771"/>
            <a:ext cx="451727" cy="369332"/>
          </a:xfrm>
          <a:prstGeom prst="rect">
            <a:avLst/>
          </a:prstGeom>
          <a:noFill/>
        </p:spPr>
        <p:txBody>
          <a:bodyPr wrap="none" rtlCol="0">
            <a:spAutoFit/>
          </a:bodyPr>
          <a:lstStyle/>
          <a:p>
            <a:r>
              <a:rPr lang="en-US" altLang="zh-CN" dirty="0"/>
              <a:t>15</a:t>
            </a:r>
            <a:endParaRPr lang="zh-CN" altLang="en-US" dirty="0"/>
          </a:p>
        </p:txBody>
      </p:sp>
      <p:sp>
        <p:nvSpPr>
          <p:cNvPr id="71" name="文本框 70">
            <a:extLst>
              <a:ext uri="{FF2B5EF4-FFF2-40B4-BE49-F238E27FC236}">
                <a16:creationId xmlns:a16="http://schemas.microsoft.com/office/drawing/2014/main" id="{2861D91B-E3DA-411C-AC21-C69D48A1F355}"/>
              </a:ext>
            </a:extLst>
          </p:cNvPr>
          <p:cNvSpPr txBox="1"/>
          <p:nvPr/>
        </p:nvSpPr>
        <p:spPr>
          <a:xfrm>
            <a:off x="3696774" y="3474455"/>
            <a:ext cx="319318" cy="369332"/>
          </a:xfrm>
          <a:prstGeom prst="rect">
            <a:avLst/>
          </a:prstGeom>
          <a:noFill/>
        </p:spPr>
        <p:txBody>
          <a:bodyPr wrap="none" rtlCol="0">
            <a:spAutoFit/>
          </a:bodyPr>
          <a:lstStyle/>
          <a:p>
            <a:r>
              <a:rPr lang="en-US" altLang="zh-CN" dirty="0"/>
              <a:t>6</a:t>
            </a:r>
            <a:endParaRPr lang="zh-CN" altLang="en-US" dirty="0"/>
          </a:p>
        </p:txBody>
      </p:sp>
      <p:sp>
        <p:nvSpPr>
          <p:cNvPr id="72" name="文本框 71">
            <a:extLst>
              <a:ext uri="{FF2B5EF4-FFF2-40B4-BE49-F238E27FC236}">
                <a16:creationId xmlns:a16="http://schemas.microsoft.com/office/drawing/2014/main" id="{E57B08AC-36CE-45D0-A1A1-853F698685EC}"/>
              </a:ext>
            </a:extLst>
          </p:cNvPr>
          <p:cNvSpPr txBox="1"/>
          <p:nvPr/>
        </p:nvSpPr>
        <p:spPr>
          <a:xfrm>
            <a:off x="4876873" y="3493780"/>
            <a:ext cx="453970" cy="369332"/>
          </a:xfrm>
          <a:prstGeom prst="rect">
            <a:avLst/>
          </a:prstGeom>
          <a:noFill/>
        </p:spPr>
        <p:txBody>
          <a:bodyPr wrap="none" rtlCol="0">
            <a:spAutoFit/>
          </a:bodyPr>
          <a:lstStyle/>
          <a:p>
            <a:r>
              <a:rPr lang="en-US" altLang="zh-CN" dirty="0"/>
              <a:t>15</a:t>
            </a:r>
            <a:endParaRPr lang="zh-CN" altLang="en-US" dirty="0"/>
          </a:p>
        </p:txBody>
      </p:sp>
      <p:sp>
        <p:nvSpPr>
          <p:cNvPr id="73" name="文本框 72">
            <a:extLst>
              <a:ext uri="{FF2B5EF4-FFF2-40B4-BE49-F238E27FC236}">
                <a16:creationId xmlns:a16="http://schemas.microsoft.com/office/drawing/2014/main" id="{7462744E-C1A5-4261-A9A9-080C0EA89D48}"/>
              </a:ext>
            </a:extLst>
          </p:cNvPr>
          <p:cNvSpPr txBox="1"/>
          <p:nvPr/>
        </p:nvSpPr>
        <p:spPr>
          <a:xfrm>
            <a:off x="4341150" y="3502876"/>
            <a:ext cx="319318" cy="369332"/>
          </a:xfrm>
          <a:prstGeom prst="rect">
            <a:avLst/>
          </a:prstGeom>
          <a:noFill/>
        </p:spPr>
        <p:txBody>
          <a:bodyPr wrap="none" rtlCol="0">
            <a:spAutoFit/>
          </a:bodyPr>
          <a:lstStyle/>
          <a:p>
            <a:r>
              <a:rPr lang="en-US" altLang="zh-CN" dirty="0"/>
              <a:t>0</a:t>
            </a:r>
            <a:endParaRPr lang="zh-CN" altLang="en-US" dirty="0"/>
          </a:p>
        </p:txBody>
      </p:sp>
      <p:sp>
        <p:nvSpPr>
          <p:cNvPr id="74" name="文本框 73">
            <a:extLst>
              <a:ext uri="{FF2B5EF4-FFF2-40B4-BE49-F238E27FC236}">
                <a16:creationId xmlns:a16="http://schemas.microsoft.com/office/drawing/2014/main" id="{DC8D7011-D55B-4019-ADC4-43F149431683}"/>
              </a:ext>
            </a:extLst>
          </p:cNvPr>
          <p:cNvSpPr txBox="1"/>
          <p:nvPr/>
        </p:nvSpPr>
        <p:spPr>
          <a:xfrm>
            <a:off x="6177220" y="1783976"/>
            <a:ext cx="450701" cy="369332"/>
          </a:xfrm>
          <a:prstGeom prst="rect">
            <a:avLst/>
          </a:prstGeom>
          <a:noFill/>
        </p:spPr>
        <p:txBody>
          <a:bodyPr wrap="none" rtlCol="0">
            <a:spAutoFit/>
          </a:bodyPr>
          <a:lstStyle/>
          <a:p>
            <a:r>
              <a:rPr lang="en-US" altLang="zh-CN" dirty="0"/>
              <a:t>16</a:t>
            </a:r>
            <a:endParaRPr lang="zh-CN" altLang="en-US" dirty="0"/>
          </a:p>
        </p:txBody>
      </p:sp>
      <p:sp>
        <p:nvSpPr>
          <p:cNvPr id="75" name="文本框 74">
            <a:extLst>
              <a:ext uri="{FF2B5EF4-FFF2-40B4-BE49-F238E27FC236}">
                <a16:creationId xmlns:a16="http://schemas.microsoft.com/office/drawing/2014/main" id="{9FF0FA3B-74FF-4B90-92AF-0AC553BB531D}"/>
              </a:ext>
            </a:extLst>
          </p:cNvPr>
          <p:cNvSpPr txBox="1"/>
          <p:nvPr/>
        </p:nvSpPr>
        <p:spPr>
          <a:xfrm>
            <a:off x="7399424" y="1787412"/>
            <a:ext cx="451727" cy="369332"/>
          </a:xfrm>
          <a:prstGeom prst="rect">
            <a:avLst/>
          </a:prstGeom>
          <a:noFill/>
        </p:spPr>
        <p:txBody>
          <a:bodyPr wrap="none" rtlCol="0">
            <a:spAutoFit/>
          </a:bodyPr>
          <a:lstStyle/>
          <a:p>
            <a:r>
              <a:rPr lang="en-US" altLang="zh-CN" dirty="0"/>
              <a:t>30</a:t>
            </a:r>
            <a:endParaRPr lang="zh-CN" altLang="en-US" dirty="0"/>
          </a:p>
        </p:txBody>
      </p:sp>
      <p:sp>
        <p:nvSpPr>
          <p:cNvPr id="76" name="文本框 75">
            <a:extLst>
              <a:ext uri="{FF2B5EF4-FFF2-40B4-BE49-F238E27FC236}">
                <a16:creationId xmlns:a16="http://schemas.microsoft.com/office/drawing/2014/main" id="{792E8740-17FF-420A-ACCC-234952D12222}"/>
              </a:ext>
            </a:extLst>
          </p:cNvPr>
          <p:cNvSpPr txBox="1"/>
          <p:nvPr/>
        </p:nvSpPr>
        <p:spPr>
          <a:xfrm>
            <a:off x="6223473" y="2606096"/>
            <a:ext cx="450701" cy="369332"/>
          </a:xfrm>
          <a:prstGeom prst="rect">
            <a:avLst/>
          </a:prstGeom>
          <a:noFill/>
        </p:spPr>
        <p:txBody>
          <a:bodyPr wrap="none" rtlCol="0">
            <a:spAutoFit/>
          </a:bodyPr>
          <a:lstStyle/>
          <a:p>
            <a:r>
              <a:rPr lang="en-US" altLang="zh-CN" dirty="0"/>
              <a:t>16</a:t>
            </a:r>
            <a:endParaRPr lang="zh-CN" altLang="en-US" dirty="0"/>
          </a:p>
        </p:txBody>
      </p:sp>
      <p:sp>
        <p:nvSpPr>
          <p:cNvPr id="77" name="文本框 76">
            <a:extLst>
              <a:ext uri="{FF2B5EF4-FFF2-40B4-BE49-F238E27FC236}">
                <a16:creationId xmlns:a16="http://schemas.microsoft.com/office/drawing/2014/main" id="{A299E594-F5B3-400F-B5B8-E528C437ED17}"/>
              </a:ext>
            </a:extLst>
          </p:cNvPr>
          <p:cNvSpPr txBox="1"/>
          <p:nvPr/>
        </p:nvSpPr>
        <p:spPr>
          <a:xfrm>
            <a:off x="7388959" y="2627914"/>
            <a:ext cx="453970" cy="369332"/>
          </a:xfrm>
          <a:prstGeom prst="rect">
            <a:avLst/>
          </a:prstGeom>
          <a:noFill/>
        </p:spPr>
        <p:txBody>
          <a:bodyPr wrap="none" rtlCol="0">
            <a:spAutoFit/>
          </a:bodyPr>
          <a:lstStyle/>
          <a:p>
            <a:r>
              <a:rPr lang="en-US" altLang="zh-CN" dirty="0"/>
              <a:t>30</a:t>
            </a:r>
            <a:endParaRPr lang="zh-CN" altLang="en-US" dirty="0"/>
          </a:p>
        </p:txBody>
      </p:sp>
      <p:sp>
        <p:nvSpPr>
          <p:cNvPr id="78" name="文本框 77">
            <a:extLst>
              <a:ext uri="{FF2B5EF4-FFF2-40B4-BE49-F238E27FC236}">
                <a16:creationId xmlns:a16="http://schemas.microsoft.com/office/drawing/2014/main" id="{D23A3586-5E1B-4487-8EC1-9566EC1A41AF}"/>
              </a:ext>
            </a:extLst>
          </p:cNvPr>
          <p:cNvSpPr txBox="1"/>
          <p:nvPr/>
        </p:nvSpPr>
        <p:spPr>
          <a:xfrm>
            <a:off x="6869259" y="2627914"/>
            <a:ext cx="319318" cy="369332"/>
          </a:xfrm>
          <a:prstGeom prst="rect">
            <a:avLst/>
          </a:prstGeom>
          <a:noFill/>
        </p:spPr>
        <p:txBody>
          <a:bodyPr wrap="none" rtlCol="0">
            <a:spAutoFit/>
          </a:bodyPr>
          <a:lstStyle/>
          <a:p>
            <a:r>
              <a:rPr lang="en-US" altLang="zh-CN" dirty="0"/>
              <a:t>0</a:t>
            </a:r>
            <a:endParaRPr lang="zh-CN" altLang="en-US" dirty="0"/>
          </a:p>
        </p:txBody>
      </p:sp>
      <p:cxnSp>
        <p:nvCxnSpPr>
          <p:cNvPr id="79" name="直接箭头连接符 78">
            <a:extLst>
              <a:ext uri="{FF2B5EF4-FFF2-40B4-BE49-F238E27FC236}">
                <a16:creationId xmlns:a16="http://schemas.microsoft.com/office/drawing/2014/main" id="{AFD9ACD0-844E-464E-B6BE-D316DE5EF6EA}"/>
              </a:ext>
            </a:extLst>
          </p:cNvPr>
          <p:cNvCxnSpPr>
            <a:cxnSpLocks/>
            <a:stCxn id="28" idx="3"/>
            <a:endCxn id="29" idx="2"/>
          </p:cNvCxnSpPr>
          <p:nvPr/>
        </p:nvCxnSpPr>
        <p:spPr>
          <a:xfrm>
            <a:off x="7957194" y="2386719"/>
            <a:ext cx="360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24E43DD9-E589-4B74-84C7-5229374E73B5}"/>
              </a:ext>
            </a:extLst>
          </p:cNvPr>
          <p:cNvCxnSpPr/>
          <p:nvPr/>
        </p:nvCxnSpPr>
        <p:spPr>
          <a:xfrm>
            <a:off x="180331" y="4081636"/>
            <a:ext cx="878497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B256D0A-0CFD-4438-A6BC-63FA7982F27F}"/>
              </a:ext>
            </a:extLst>
          </p:cNvPr>
          <p:cNvSpPr txBox="1"/>
          <p:nvPr/>
        </p:nvSpPr>
        <p:spPr>
          <a:xfrm>
            <a:off x="6012541" y="1105091"/>
            <a:ext cx="2074542" cy="461665"/>
          </a:xfrm>
          <a:prstGeom prst="rect">
            <a:avLst/>
          </a:prstGeom>
          <a:solidFill>
            <a:schemeClr val="accent5">
              <a:lumMod val="20000"/>
              <a:lumOff val="80000"/>
            </a:schemeClr>
          </a:solidFill>
        </p:spPr>
        <p:txBody>
          <a:bodyPr wrap="none" rtlCol="0">
            <a:spAutoFit/>
          </a:bodyPr>
          <a:lstStyle/>
          <a:p>
            <a:r>
              <a:rPr lang="zh-CN" altLang="en-US" sz="2400" dirty="0"/>
              <a:t>路径</a:t>
            </a:r>
            <a:r>
              <a:rPr lang="en-US" altLang="zh-CN" sz="2400" dirty="0"/>
              <a:t>A-B-D=25</a:t>
            </a:r>
            <a:endParaRPr lang="zh-CN" altLang="en-US" sz="2400" dirty="0"/>
          </a:p>
        </p:txBody>
      </p:sp>
      <p:sp>
        <p:nvSpPr>
          <p:cNvPr id="80" name="文本框 79">
            <a:extLst>
              <a:ext uri="{FF2B5EF4-FFF2-40B4-BE49-F238E27FC236}">
                <a16:creationId xmlns:a16="http://schemas.microsoft.com/office/drawing/2014/main" id="{0BED4019-2840-4317-892C-260B751FFF02}"/>
              </a:ext>
            </a:extLst>
          </p:cNvPr>
          <p:cNvSpPr txBox="1"/>
          <p:nvPr/>
        </p:nvSpPr>
        <p:spPr>
          <a:xfrm>
            <a:off x="6081035" y="3288025"/>
            <a:ext cx="2064924" cy="461665"/>
          </a:xfrm>
          <a:prstGeom prst="rect">
            <a:avLst/>
          </a:prstGeom>
          <a:solidFill>
            <a:schemeClr val="accent5">
              <a:lumMod val="20000"/>
              <a:lumOff val="80000"/>
            </a:schemeClr>
          </a:solidFill>
        </p:spPr>
        <p:txBody>
          <a:bodyPr wrap="none" rtlCol="0">
            <a:spAutoFit/>
          </a:bodyPr>
          <a:lstStyle/>
          <a:p>
            <a:r>
              <a:rPr lang="zh-CN" altLang="en-US" sz="2400" dirty="0"/>
              <a:t>路径</a:t>
            </a:r>
            <a:r>
              <a:rPr lang="en-US" altLang="zh-CN" sz="2400" dirty="0"/>
              <a:t>A-C-D=30</a:t>
            </a:r>
            <a:endParaRPr lang="zh-CN" altLang="en-US" sz="2400" dirty="0"/>
          </a:p>
        </p:txBody>
      </p:sp>
      <p:sp>
        <p:nvSpPr>
          <p:cNvPr id="81" name="矩形 80">
            <a:extLst>
              <a:ext uri="{FF2B5EF4-FFF2-40B4-BE49-F238E27FC236}">
                <a16:creationId xmlns:a16="http://schemas.microsoft.com/office/drawing/2014/main" id="{86F2123A-E4A7-4C01-A553-6CF30E36CF94}"/>
              </a:ext>
            </a:extLst>
          </p:cNvPr>
          <p:cNvSpPr/>
          <p:nvPr/>
        </p:nvSpPr>
        <p:spPr>
          <a:xfrm>
            <a:off x="2597322" y="5096435"/>
            <a:ext cx="3828292" cy="461665"/>
          </a:xfrm>
          <a:prstGeom prst="rect">
            <a:avLst/>
          </a:prstGeom>
          <a:solidFill>
            <a:schemeClr val="accent3">
              <a:lumMod val="20000"/>
              <a:lumOff val="80000"/>
            </a:schemeClr>
          </a:solidFill>
        </p:spPr>
        <p:txBody>
          <a:bodyPr wrap="none">
            <a:spAutoFit/>
          </a:bodyPr>
          <a:lstStyle/>
          <a:p>
            <a:r>
              <a:rPr lang="zh-CN" altLang="en-US" sz="2400" b="1" dirty="0">
                <a:latin typeface="Times New Roman" panose="02020603050405020304" pitchFamily="18" charset="0"/>
                <a:cs typeface="Times New Roman" panose="02020603050405020304" pitchFamily="18" charset="0"/>
              </a:rPr>
              <a:t>关键路径：活动序列</a:t>
            </a:r>
            <a:r>
              <a:rPr lang="en-US" altLang="zh-CN" sz="2400" b="1" dirty="0">
                <a:latin typeface="Times New Roman" panose="02020603050405020304" pitchFamily="18" charset="0"/>
                <a:cs typeface="Times New Roman" panose="02020603050405020304" pitchFamily="18" charset="0"/>
              </a:rPr>
              <a:t>A-C-D</a:t>
            </a:r>
            <a:endParaRPr lang="zh-CN" altLang="en-US" sz="2400" dirty="0"/>
          </a:p>
        </p:txBody>
      </p:sp>
      <p:sp>
        <p:nvSpPr>
          <p:cNvPr id="82" name="矩形 81">
            <a:extLst>
              <a:ext uri="{FF2B5EF4-FFF2-40B4-BE49-F238E27FC236}">
                <a16:creationId xmlns:a16="http://schemas.microsoft.com/office/drawing/2014/main" id="{B2EC9813-DE7F-4568-AAB1-A6EF7C10A1FC}"/>
              </a:ext>
            </a:extLst>
          </p:cNvPr>
          <p:cNvSpPr/>
          <p:nvPr/>
        </p:nvSpPr>
        <p:spPr>
          <a:xfrm>
            <a:off x="1401901" y="4280805"/>
            <a:ext cx="6340197" cy="580865"/>
          </a:xfrm>
          <a:prstGeom prst="rect">
            <a:avLst/>
          </a:prstGeom>
          <a:solidFill>
            <a:schemeClr val="tx2">
              <a:lumMod val="20000"/>
              <a:lumOff val="80000"/>
            </a:schemeClr>
          </a:solidFill>
        </p:spPr>
        <p:txBody>
          <a:bodyPr wrap="non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正常情况下，关键路径活动的总浮动时间为零</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7120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barn(inVertical)">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barn(inVertical)">
                                      <p:cBhvr>
                                        <p:cTn id="2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0" grpId="0" animBg="1"/>
      <p:bldP spid="81" grpId="0" animBg="1"/>
      <p:bldP spid="8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实际中：关键路径的</a:t>
            </a:r>
            <a:r>
              <a:rPr lang="zh-CN" altLang="en-US" sz="2400" b="1" dirty="0">
                <a:solidFill>
                  <a:srgbClr val="FF0000"/>
                </a:solidFill>
                <a:latin typeface="Times New Roman" panose="02020603050405020304" pitchFamily="18" charset="0"/>
                <a:cs typeface="Times New Roman" panose="02020603050405020304" pitchFamily="18" charset="0"/>
              </a:rPr>
              <a:t>总浮动时间可能是正值、零或负值</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）正常情况：</a:t>
            </a:r>
            <a:r>
              <a:rPr lang="zh-CN" altLang="en-US" sz="2400" b="1" dirty="0">
                <a:solidFill>
                  <a:srgbClr val="7030A0"/>
                </a:solidFill>
                <a:latin typeface="Times New Roman" panose="02020603050405020304" pitchFamily="18" charset="0"/>
                <a:cs typeface="Times New Roman" panose="02020603050405020304" pitchFamily="18" charset="0"/>
              </a:rPr>
              <a:t>总浮动时间为正值或零</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）异常情况：</a:t>
            </a:r>
            <a:r>
              <a:rPr lang="zh-CN" altLang="en-US" sz="2400" b="1" dirty="0">
                <a:solidFill>
                  <a:srgbClr val="00B0F0"/>
                </a:solidFill>
                <a:latin typeface="Times New Roman" panose="02020603050405020304" pitchFamily="18" charset="0"/>
                <a:cs typeface="Times New Roman" panose="02020603050405020304" pitchFamily="18" charset="0"/>
              </a:rPr>
              <a:t>总浮动时间为负值</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2582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arn(inVertic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barn(inVertical)">
                                      <p:cBhvr>
                                        <p:cTn id="1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graphicFrame>
        <p:nvGraphicFramePr>
          <p:cNvPr id="24" name="表格 13">
            <a:extLst>
              <a:ext uri="{FF2B5EF4-FFF2-40B4-BE49-F238E27FC236}">
                <a16:creationId xmlns:a16="http://schemas.microsoft.com/office/drawing/2014/main" id="{20D05861-4BE1-4C28-B75E-B1120D6F62A3}"/>
              </a:ext>
            </a:extLst>
          </p:cNvPr>
          <p:cNvGraphicFramePr>
            <a:graphicFrameLocks noGrp="1"/>
          </p:cNvGraphicFramePr>
          <p:nvPr/>
        </p:nvGraphicFramePr>
        <p:xfrm>
          <a:off x="3564708" y="2666721"/>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C</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6" name="表格 13">
            <a:extLst>
              <a:ext uri="{FF2B5EF4-FFF2-40B4-BE49-F238E27FC236}">
                <a16:creationId xmlns:a16="http://schemas.microsoft.com/office/drawing/2014/main" id="{1D268754-7CD0-40EE-99EF-74A3BCCDD53A}"/>
              </a:ext>
            </a:extLst>
          </p:cNvPr>
          <p:cNvGraphicFramePr>
            <a:graphicFrameLocks noGrp="1"/>
          </p:cNvGraphicFramePr>
          <p:nvPr/>
        </p:nvGraphicFramePr>
        <p:xfrm>
          <a:off x="3564707" y="842084"/>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B</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7" name="表格 13">
            <a:extLst>
              <a:ext uri="{FF2B5EF4-FFF2-40B4-BE49-F238E27FC236}">
                <a16:creationId xmlns:a16="http://schemas.microsoft.com/office/drawing/2014/main" id="{E6B09C65-BEC5-44EE-BEF4-F21B2F5226EB}"/>
              </a:ext>
            </a:extLst>
          </p:cNvPr>
          <p:cNvGraphicFramePr>
            <a:graphicFrameLocks noGrp="1"/>
          </p:cNvGraphicFramePr>
          <p:nvPr/>
        </p:nvGraphicFramePr>
        <p:xfrm>
          <a:off x="1116435" y="1783977"/>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A</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8" name="表格 13">
            <a:extLst>
              <a:ext uri="{FF2B5EF4-FFF2-40B4-BE49-F238E27FC236}">
                <a16:creationId xmlns:a16="http://schemas.microsoft.com/office/drawing/2014/main" id="{FEB4BA5F-733B-495A-9FC8-28EC69F1B4E7}"/>
              </a:ext>
            </a:extLst>
          </p:cNvPr>
          <p:cNvGraphicFramePr>
            <a:graphicFrameLocks noGrp="1"/>
          </p:cNvGraphicFramePr>
          <p:nvPr/>
        </p:nvGraphicFramePr>
        <p:xfrm>
          <a:off x="6084987" y="1783976"/>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D</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3" name="椭圆 2">
            <a:extLst>
              <a:ext uri="{FF2B5EF4-FFF2-40B4-BE49-F238E27FC236}">
                <a16:creationId xmlns:a16="http://schemas.microsoft.com/office/drawing/2014/main" id="{516A0D28-C1EB-4895-90AB-B1F5F21FC4C3}"/>
              </a:ext>
            </a:extLst>
          </p:cNvPr>
          <p:cNvSpPr/>
          <p:nvPr/>
        </p:nvSpPr>
        <p:spPr>
          <a:xfrm>
            <a:off x="180331"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开始</a:t>
            </a:r>
          </a:p>
        </p:txBody>
      </p:sp>
      <p:sp>
        <p:nvSpPr>
          <p:cNvPr id="29" name="椭圆 28">
            <a:extLst>
              <a:ext uri="{FF2B5EF4-FFF2-40B4-BE49-F238E27FC236}">
                <a16:creationId xmlns:a16="http://schemas.microsoft.com/office/drawing/2014/main" id="{FA16C7E9-ACB6-4E3C-8D22-751396317A21}"/>
              </a:ext>
            </a:extLst>
          </p:cNvPr>
          <p:cNvSpPr/>
          <p:nvPr/>
        </p:nvSpPr>
        <p:spPr>
          <a:xfrm>
            <a:off x="8317235"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结束</a:t>
            </a:r>
          </a:p>
        </p:txBody>
      </p:sp>
      <p:cxnSp>
        <p:nvCxnSpPr>
          <p:cNvPr id="5" name="直接箭头连接符 4">
            <a:extLst>
              <a:ext uri="{FF2B5EF4-FFF2-40B4-BE49-F238E27FC236}">
                <a16:creationId xmlns:a16="http://schemas.microsoft.com/office/drawing/2014/main" id="{75487351-2F4D-4476-9388-AFB5A7F47B69}"/>
              </a:ext>
            </a:extLst>
          </p:cNvPr>
          <p:cNvCxnSpPr>
            <a:stCxn id="3" idx="6"/>
            <a:endCxn id="27" idx="1"/>
          </p:cNvCxnSpPr>
          <p:nvPr/>
        </p:nvCxnSpPr>
        <p:spPr>
          <a:xfrm>
            <a:off x="828403" y="2386719"/>
            <a:ext cx="28803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6047C24-DE7A-4D05-B700-0ED784221ACC}"/>
              </a:ext>
            </a:extLst>
          </p:cNvPr>
          <p:cNvCxnSpPr/>
          <p:nvPr/>
        </p:nvCxnSpPr>
        <p:spPr>
          <a:xfrm>
            <a:off x="2988642" y="221602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D06A5B9-AC94-4986-9063-8E5F81E46879}"/>
              </a:ext>
            </a:extLst>
          </p:cNvPr>
          <p:cNvCxnSpPr>
            <a:cxnSpLocks/>
          </p:cNvCxnSpPr>
          <p:nvPr/>
        </p:nvCxnSpPr>
        <p:spPr>
          <a:xfrm flipV="1">
            <a:off x="3276675"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7AFA07D-8EAD-459A-97B2-06B22E5ECF48}"/>
              </a:ext>
            </a:extLst>
          </p:cNvPr>
          <p:cNvCxnSpPr/>
          <p:nvPr/>
        </p:nvCxnSpPr>
        <p:spPr>
          <a:xfrm>
            <a:off x="3276675" y="144482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53C319-8E00-448B-995C-464034A820BC}"/>
              </a:ext>
            </a:extLst>
          </p:cNvPr>
          <p:cNvCxnSpPr/>
          <p:nvPr/>
        </p:nvCxnSpPr>
        <p:spPr>
          <a:xfrm>
            <a:off x="2988642" y="250405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9A6BA21-BFF7-48EC-B311-AD9CFD487609}"/>
              </a:ext>
            </a:extLst>
          </p:cNvPr>
          <p:cNvCxnSpPr>
            <a:cxnSpLocks/>
          </p:cNvCxnSpPr>
          <p:nvPr/>
        </p:nvCxnSpPr>
        <p:spPr>
          <a:xfrm flipV="1">
            <a:off x="3276675" y="250405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346917D-DCC7-4286-BCE8-918E4F8431EF}"/>
              </a:ext>
            </a:extLst>
          </p:cNvPr>
          <p:cNvCxnSpPr/>
          <p:nvPr/>
        </p:nvCxnSpPr>
        <p:spPr>
          <a:xfrm>
            <a:off x="3272098" y="327525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6AC6520-0659-4752-82B6-590BBB70F1F9}"/>
              </a:ext>
            </a:extLst>
          </p:cNvPr>
          <p:cNvCxnSpPr/>
          <p:nvPr/>
        </p:nvCxnSpPr>
        <p:spPr>
          <a:xfrm>
            <a:off x="5471760" y="331703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89A7BA2-F8F5-4CB9-8DFB-95314DA8FC73}"/>
              </a:ext>
            </a:extLst>
          </p:cNvPr>
          <p:cNvCxnSpPr>
            <a:cxnSpLocks/>
          </p:cNvCxnSpPr>
          <p:nvPr/>
        </p:nvCxnSpPr>
        <p:spPr>
          <a:xfrm flipV="1">
            <a:off x="5755216" y="254583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AD04F437-D350-4292-A8C6-35C81B2EF81A}"/>
              </a:ext>
            </a:extLst>
          </p:cNvPr>
          <p:cNvCxnSpPr/>
          <p:nvPr/>
        </p:nvCxnSpPr>
        <p:spPr>
          <a:xfrm>
            <a:off x="5755216" y="254583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8F87DF6-25B6-4DA2-9644-60D997F9F52C}"/>
              </a:ext>
            </a:extLst>
          </p:cNvPr>
          <p:cNvCxnSpPr/>
          <p:nvPr/>
        </p:nvCxnSpPr>
        <p:spPr>
          <a:xfrm>
            <a:off x="5467183" y="144482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CB22722B-8104-44F0-BCFB-A8DA18F09C77}"/>
              </a:ext>
            </a:extLst>
          </p:cNvPr>
          <p:cNvCxnSpPr>
            <a:cxnSpLocks/>
          </p:cNvCxnSpPr>
          <p:nvPr/>
        </p:nvCxnSpPr>
        <p:spPr>
          <a:xfrm flipV="1">
            <a:off x="5755216"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5D3C61B9-CC49-4DB2-BD07-85DA7A8A2CB9}"/>
              </a:ext>
            </a:extLst>
          </p:cNvPr>
          <p:cNvCxnSpPr/>
          <p:nvPr/>
        </p:nvCxnSpPr>
        <p:spPr>
          <a:xfrm>
            <a:off x="5750639" y="221602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1CFBDA-88E1-4D7E-9AC1-A250CCDAD179}"/>
              </a:ext>
            </a:extLst>
          </p:cNvPr>
          <p:cNvSpPr txBox="1"/>
          <p:nvPr/>
        </p:nvSpPr>
        <p:spPr>
          <a:xfrm>
            <a:off x="1890083" y="1783976"/>
            <a:ext cx="319318" cy="369332"/>
          </a:xfrm>
          <a:prstGeom prst="rect">
            <a:avLst/>
          </a:prstGeom>
          <a:noFill/>
        </p:spPr>
        <p:txBody>
          <a:bodyPr wrap="none" rtlCol="0">
            <a:spAutoFit/>
          </a:bodyPr>
          <a:lstStyle/>
          <a:p>
            <a:r>
              <a:rPr lang="en-US" altLang="zh-CN" dirty="0"/>
              <a:t>5</a:t>
            </a:r>
            <a:endParaRPr lang="zh-CN" altLang="en-US" dirty="0"/>
          </a:p>
        </p:txBody>
      </p:sp>
      <p:sp>
        <p:nvSpPr>
          <p:cNvPr id="56" name="文本框 55">
            <a:extLst>
              <a:ext uri="{FF2B5EF4-FFF2-40B4-BE49-F238E27FC236}">
                <a16:creationId xmlns:a16="http://schemas.microsoft.com/office/drawing/2014/main" id="{7E5BD7DD-7FB1-41F1-AA6E-C0F9A49278DE}"/>
              </a:ext>
            </a:extLst>
          </p:cNvPr>
          <p:cNvSpPr txBox="1"/>
          <p:nvPr/>
        </p:nvSpPr>
        <p:spPr>
          <a:xfrm>
            <a:off x="1283160" y="1783976"/>
            <a:ext cx="319318" cy="369332"/>
          </a:xfrm>
          <a:prstGeom prst="rect">
            <a:avLst/>
          </a:prstGeom>
          <a:noFill/>
        </p:spPr>
        <p:txBody>
          <a:bodyPr wrap="non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D00088BA-A685-46F6-AE70-414CC2C08D55}"/>
              </a:ext>
            </a:extLst>
          </p:cNvPr>
          <p:cNvSpPr txBox="1"/>
          <p:nvPr/>
        </p:nvSpPr>
        <p:spPr>
          <a:xfrm>
            <a:off x="2499683" y="1774685"/>
            <a:ext cx="319318" cy="369332"/>
          </a:xfrm>
          <a:prstGeom prst="rect">
            <a:avLst/>
          </a:prstGeom>
          <a:noFill/>
        </p:spPr>
        <p:txBody>
          <a:bodyPr wrap="none" rtlCol="0">
            <a:spAutoFit/>
          </a:bodyPr>
          <a:lstStyle/>
          <a:p>
            <a:r>
              <a:rPr lang="en-US" altLang="zh-CN" dirty="0"/>
              <a:t>5</a:t>
            </a:r>
            <a:endParaRPr lang="zh-CN" altLang="en-US" dirty="0"/>
          </a:p>
        </p:txBody>
      </p:sp>
      <p:sp>
        <p:nvSpPr>
          <p:cNvPr id="58" name="文本框 57">
            <a:extLst>
              <a:ext uri="{FF2B5EF4-FFF2-40B4-BE49-F238E27FC236}">
                <a16:creationId xmlns:a16="http://schemas.microsoft.com/office/drawing/2014/main" id="{772AA9E6-C2B3-4A2C-A7E4-3C40FEF24AF7}"/>
              </a:ext>
            </a:extLst>
          </p:cNvPr>
          <p:cNvSpPr txBox="1"/>
          <p:nvPr/>
        </p:nvSpPr>
        <p:spPr>
          <a:xfrm>
            <a:off x="1286544" y="2620131"/>
            <a:ext cx="319318"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4A36E88D-4460-45ED-AC48-4D51A8323F31}"/>
              </a:ext>
            </a:extLst>
          </p:cNvPr>
          <p:cNvSpPr txBox="1"/>
          <p:nvPr/>
        </p:nvSpPr>
        <p:spPr>
          <a:xfrm>
            <a:off x="1917720" y="2627914"/>
            <a:ext cx="319318" cy="369332"/>
          </a:xfrm>
          <a:prstGeom prst="rect">
            <a:avLst/>
          </a:prstGeom>
          <a:noFill/>
        </p:spPr>
        <p:txBody>
          <a:bodyPr wrap="non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id="{D64C7E40-95AB-4D37-8FD7-7E1E3EFB6C47}"/>
              </a:ext>
            </a:extLst>
          </p:cNvPr>
          <p:cNvSpPr txBox="1"/>
          <p:nvPr/>
        </p:nvSpPr>
        <p:spPr>
          <a:xfrm>
            <a:off x="2551472" y="2638126"/>
            <a:ext cx="319318" cy="369332"/>
          </a:xfrm>
          <a:prstGeom prst="rect">
            <a:avLst/>
          </a:prstGeom>
          <a:noFill/>
        </p:spPr>
        <p:txBody>
          <a:bodyPr wrap="none" rtlCol="0">
            <a:spAutoFit/>
          </a:bodyPr>
          <a:lstStyle/>
          <a:p>
            <a:r>
              <a:rPr lang="en-US" altLang="zh-CN" dirty="0"/>
              <a:t>5</a:t>
            </a:r>
            <a:endParaRPr lang="zh-CN" altLang="en-US" dirty="0"/>
          </a:p>
        </p:txBody>
      </p:sp>
      <p:sp>
        <p:nvSpPr>
          <p:cNvPr id="61" name="文本框 60">
            <a:extLst>
              <a:ext uri="{FF2B5EF4-FFF2-40B4-BE49-F238E27FC236}">
                <a16:creationId xmlns:a16="http://schemas.microsoft.com/office/drawing/2014/main" id="{8C63843B-33E2-4EB4-9051-FD1C4E6B30E2}"/>
              </a:ext>
            </a:extLst>
          </p:cNvPr>
          <p:cNvSpPr txBox="1"/>
          <p:nvPr/>
        </p:nvSpPr>
        <p:spPr>
          <a:xfrm>
            <a:off x="3764645" y="842084"/>
            <a:ext cx="319318" cy="369332"/>
          </a:xfrm>
          <a:prstGeom prst="rect">
            <a:avLst/>
          </a:prstGeom>
          <a:noFill/>
        </p:spPr>
        <p:txBody>
          <a:bodyPr wrap="none" rtlCol="0">
            <a:spAutoFit/>
          </a:bodyPr>
          <a:lstStyle/>
          <a:p>
            <a:r>
              <a:rPr lang="en-US" altLang="zh-CN" dirty="0"/>
              <a:t>6</a:t>
            </a:r>
            <a:endParaRPr lang="zh-CN" altLang="en-US" dirty="0"/>
          </a:p>
        </p:txBody>
      </p:sp>
      <p:sp>
        <p:nvSpPr>
          <p:cNvPr id="62" name="文本框 61">
            <a:extLst>
              <a:ext uri="{FF2B5EF4-FFF2-40B4-BE49-F238E27FC236}">
                <a16:creationId xmlns:a16="http://schemas.microsoft.com/office/drawing/2014/main" id="{3AE7828F-11A4-46FE-8607-CD3586FCC42C}"/>
              </a:ext>
            </a:extLst>
          </p:cNvPr>
          <p:cNvSpPr txBox="1"/>
          <p:nvPr/>
        </p:nvSpPr>
        <p:spPr>
          <a:xfrm>
            <a:off x="6792806" y="1783976"/>
            <a:ext cx="453970" cy="369332"/>
          </a:xfrm>
          <a:prstGeom prst="rect">
            <a:avLst/>
          </a:prstGeom>
          <a:noFill/>
        </p:spPr>
        <p:txBody>
          <a:bodyPr wrap="none" rtlCol="0">
            <a:spAutoFit/>
          </a:bodyPr>
          <a:lstStyle/>
          <a:p>
            <a:r>
              <a:rPr lang="en-US" altLang="zh-CN" dirty="0"/>
              <a:t>15</a:t>
            </a:r>
            <a:endParaRPr lang="zh-CN" altLang="en-US" dirty="0"/>
          </a:p>
        </p:txBody>
      </p:sp>
      <p:sp>
        <p:nvSpPr>
          <p:cNvPr id="63" name="文本框 62">
            <a:extLst>
              <a:ext uri="{FF2B5EF4-FFF2-40B4-BE49-F238E27FC236}">
                <a16:creationId xmlns:a16="http://schemas.microsoft.com/office/drawing/2014/main" id="{B3E91EE7-8860-4086-8038-FB349D9FB149}"/>
              </a:ext>
            </a:extLst>
          </p:cNvPr>
          <p:cNvSpPr txBox="1"/>
          <p:nvPr/>
        </p:nvSpPr>
        <p:spPr>
          <a:xfrm>
            <a:off x="4879116" y="842084"/>
            <a:ext cx="451727" cy="369332"/>
          </a:xfrm>
          <a:prstGeom prst="rect">
            <a:avLst/>
          </a:prstGeom>
          <a:noFill/>
        </p:spPr>
        <p:txBody>
          <a:bodyPr wrap="none" rtlCol="0">
            <a:spAutoFit/>
          </a:bodyPr>
          <a:lstStyle/>
          <a:p>
            <a:r>
              <a:rPr lang="en-US" altLang="zh-CN" dirty="0"/>
              <a:t>10</a:t>
            </a:r>
            <a:endParaRPr lang="zh-CN" altLang="en-US" dirty="0"/>
          </a:p>
        </p:txBody>
      </p:sp>
      <p:sp>
        <p:nvSpPr>
          <p:cNvPr id="64" name="文本框 63">
            <a:extLst>
              <a:ext uri="{FF2B5EF4-FFF2-40B4-BE49-F238E27FC236}">
                <a16:creationId xmlns:a16="http://schemas.microsoft.com/office/drawing/2014/main" id="{D23D8C82-C311-4A93-B64E-656DBF47CCE1}"/>
              </a:ext>
            </a:extLst>
          </p:cNvPr>
          <p:cNvSpPr txBox="1"/>
          <p:nvPr/>
        </p:nvSpPr>
        <p:spPr>
          <a:xfrm>
            <a:off x="4274946" y="2669806"/>
            <a:ext cx="451727" cy="369332"/>
          </a:xfrm>
          <a:prstGeom prst="rect">
            <a:avLst/>
          </a:prstGeom>
          <a:noFill/>
        </p:spPr>
        <p:txBody>
          <a:bodyPr wrap="none" rtlCol="0">
            <a:spAutoFit/>
          </a:bodyPr>
          <a:lstStyle/>
          <a:p>
            <a:r>
              <a:rPr lang="en-US" altLang="zh-CN" dirty="0"/>
              <a:t>10</a:t>
            </a:r>
            <a:endParaRPr lang="zh-CN" altLang="en-US" dirty="0"/>
          </a:p>
        </p:txBody>
      </p:sp>
      <p:sp>
        <p:nvSpPr>
          <p:cNvPr id="65" name="文本框 64">
            <a:extLst>
              <a:ext uri="{FF2B5EF4-FFF2-40B4-BE49-F238E27FC236}">
                <a16:creationId xmlns:a16="http://schemas.microsoft.com/office/drawing/2014/main" id="{035C523A-301A-4D18-AC26-9BCBC218305E}"/>
              </a:ext>
            </a:extLst>
          </p:cNvPr>
          <p:cNvSpPr txBox="1"/>
          <p:nvPr/>
        </p:nvSpPr>
        <p:spPr>
          <a:xfrm>
            <a:off x="4323547" y="850309"/>
            <a:ext cx="319318" cy="369332"/>
          </a:xfrm>
          <a:prstGeom prst="rect">
            <a:avLst/>
          </a:prstGeom>
          <a:noFill/>
        </p:spPr>
        <p:txBody>
          <a:bodyPr wrap="none" rtlCol="0">
            <a:spAutoFit/>
          </a:bodyPr>
          <a:lstStyle/>
          <a:p>
            <a:r>
              <a:rPr lang="en-US" altLang="zh-CN" dirty="0"/>
              <a:t>5</a:t>
            </a:r>
            <a:endParaRPr lang="zh-CN" altLang="en-US" dirty="0"/>
          </a:p>
        </p:txBody>
      </p:sp>
      <p:sp>
        <p:nvSpPr>
          <p:cNvPr id="66" name="文本框 65">
            <a:extLst>
              <a:ext uri="{FF2B5EF4-FFF2-40B4-BE49-F238E27FC236}">
                <a16:creationId xmlns:a16="http://schemas.microsoft.com/office/drawing/2014/main" id="{99226A6C-841E-4782-925D-4CCB3C2AA3F9}"/>
              </a:ext>
            </a:extLst>
          </p:cNvPr>
          <p:cNvSpPr txBox="1"/>
          <p:nvPr/>
        </p:nvSpPr>
        <p:spPr>
          <a:xfrm>
            <a:off x="3703165" y="1660768"/>
            <a:ext cx="453970" cy="369332"/>
          </a:xfrm>
          <a:prstGeom prst="rect">
            <a:avLst/>
          </a:prstGeom>
          <a:noFill/>
        </p:spPr>
        <p:txBody>
          <a:bodyPr wrap="none" rtlCol="0">
            <a:spAutoFit/>
          </a:bodyPr>
          <a:lstStyle/>
          <a:p>
            <a:r>
              <a:rPr lang="en-US" altLang="zh-CN" dirty="0"/>
              <a:t>11</a:t>
            </a:r>
            <a:endParaRPr lang="zh-CN" altLang="en-US" dirty="0"/>
          </a:p>
        </p:txBody>
      </p:sp>
      <p:sp>
        <p:nvSpPr>
          <p:cNvPr id="67" name="文本框 66">
            <a:extLst>
              <a:ext uri="{FF2B5EF4-FFF2-40B4-BE49-F238E27FC236}">
                <a16:creationId xmlns:a16="http://schemas.microsoft.com/office/drawing/2014/main" id="{CA52A828-40A3-4D74-BDEA-2CDB98F2631E}"/>
              </a:ext>
            </a:extLst>
          </p:cNvPr>
          <p:cNvSpPr txBox="1"/>
          <p:nvPr/>
        </p:nvSpPr>
        <p:spPr>
          <a:xfrm>
            <a:off x="4864800" y="1652543"/>
            <a:ext cx="453970" cy="369332"/>
          </a:xfrm>
          <a:prstGeom prst="rect">
            <a:avLst/>
          </a:prstGeom>
          <a:noFill/>
        </p:spPr>
        <p:txBody>
          <a:bodyPr wrap="none" rtlCol="0">
            <a:spAutoFit/>
          </a:bodyPr>
          <a:lstStyle/>
          <a:p>
            <a:r>
              <a:rPr lang="en-US" altLang="zh-CN" dirty="0"/>
              <a:t>15</a:t>
            </a:r>
            <a:endParaRPr lang="zh-CN" altLang="en-US" dirty="0"/>
          </a:p>
        </p:txBody>
      </p:sp>
      <p:sp>
        <p:nvSpPr>
          <p:cNvPr id="68" name="文本框 67">
            <a:extLst>
              <a:ext uri="{FF2B5EF4-FFF2-40B4-BE49-F238E27FC236}">
                <a16:creationId xmlns:a16="http://schemas.microsoft.com/office/drawing/2014/main" id="{8A043970-2065-4561-B24D-FA2FDFD7190D}"/>
              </a:ext>
            </a:extLst>
          </p:cNvPr>
          <p:cNvSpPr txBox="1"/>
          <p:nvPr/>
        </p:nvSpPr>
        <p:spPr>
          <a:xfrm>
            <a:off x="4309231" y="1660768"/>
            <a:ext cx="319318" cy="369332"/>
          </a:xfrm>
          <a:prstGeom prst="rect">
            <a:avLst/>
          </a:prstGeom>
          <a:noFill/>
        </p:spPr>
        <p:txBody>
          <a:bodyPr wrap="non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F900774B-4105-4FFD-A6B8-1CC23DF57EF3}"/>
              </a:ext>
            </a:extLst>
          </p:cNvPr>
          <p:cNvSpPr txBox="1"/>
          <p:nvPr/>
        </p:nvSpPr>
        <p:spPr>
          <a:xfrm>
            <a:off x="3758254" y="2655771"/>
            <a:ext cx="319318" cy="369332"/>
          </a:xfrm>
          <a:prstGeom prst="rect">
            <a:avLst/>
          </a:prstGeom>
          <a:noFill/>
        </p:spPr>
        <p:txBody>
          <a:bodyPr wrap="none" rtlCol="0">
            <a:spAutoFit/>
          </a:bodyPr>
          <a:lstStyle/>
          <a:p>
            <a:r>
              <a:rPr lang="en-US" altLang="zh-CN" dirty="0"/>
              <a:t>6</a:t>
            </a:r>
            <a:endParaRPr lang="zh-CN" altLang="en-US" dirty="0"/>
          </a:p>
        </p:txBody>
      </p:sp>
      <p:sp>
        <p:nvSpPr>
          <p:cNvPr id="70" name="文本框 69">
            <a:extLst>
              <a:ext uri="{FF2B5EF4-FFF2-40B4-BE49-F238E27FC236}">
                <a16:creationId xmlns:a16="http://schemas.microsoft.com/office/drawing/2014/main" id="{86978A46-423B-428D-852E-6129C34F512A}"/>
              </a:ext>
            </a:extLst>
          </p:cNvPr>
          <p:cNvSpPr txBox="1"/>
          <p:nvPr/>
        </p:nvSpPr>
        <p:spPr>
          <a:xfrm>
            <a:off x="4872725" y="2655771"/>
            <a:ext cx="451727" cy="369332"/>
          </a:xfrm>
          <a:prstGeom prst="rect">
            <a:avLst/>
          </a:prstGeom>
          <a:noFill/>
        </p:spPr>
        <p:txBody>
          <a:bodyPr wrap="none" rtlCol="0">
            <a:spAutoFit/>
          </a:bodyPr>
          <a:lstStyle/>
          <a:p>
            <a:r>
              <a:rPr lang="en-US" altLang="zh-CN" dirty="0"/>
              <a:t>15</a:t>
            </a:r>
            <a:endParaRPr lang="zh-CN" altLang="en-US" dirty="0"/>
          </a:p>
        </p:txBody>
      </p:sp>
      <p:sp>
        <p:nvSpPr>
          <p:cNvPr id="71" name="文本框 70">
            <a:extLst>
              <a:ext uri="{FF2B5EF4-FFF2-40B4-BE49-F238E27FC236}">
                <a16:creationId xmlns:a16="http://schemas.microsoft.com/office/drawing/2014/main" id="{2861D91B-E3DA-411C-AC21-C69D48A1F355}"/>
              </a:ext>
            </a:extLst>
          </p:cNvPr>
          <p:cNvSpPr txBox="1"/>
          <p:nvPr/>
        </p:nvSpPr>
        <p:spPr>
          <a:xfrm>
            <a:off x="3712578" y="3502876"/>
            <a:ext cx="319318" cy="369332"/>
          </a:xfrm>
          <a:prstGeom prst="rect">
            <a:avLst/>
          </a:prstGeom>
          <a:noFill/>
        </p:spPr>
        <p:txBody>
          <a:bodyPr wrap="none" rtlCol="0">
            <a:spAutoFit/>
          </a:bodyPr>
          <a:lstStyle/>
          <a:p>
            <a:r>
              <a:rPr lang="en-US" altLang="zh-CN" b="1" dirty="0">
                <a:solidFill>
                  <a:srgbClr val="FF0000"/>
                </a:solidFill>
              </a:rPr>
              <a:t>6</a:t>
            </a:r>
            <a:endParaRPr lang="zh-CN" altLang="en-US" b="1" dirty="0">
              <a:solidFill>
                <a:srgbClr val="FF0000"/>
              </a:solidFill>
            </a:endParaRPr>
          </a:p>
        </p:txBody>
      </p:sp>
      <p:sp>
        <p:nvSpPr>
          <p:cNvPr id="72" name="文本框 71">
            <a:extLst>
              <a:ext uri="{FF2B5EF4-FFF2-40B4-BE49-F238E27FC236}">
                <a16:creationId xmlns:a16="http://schemas.microsoft.com/office/drawing/2014/main" id="{E57B08AC-36CE-45D0-A1A1-853F698685EC}"/>
              </a:ext>
            </a:extLst>
          </p:cNvPr>
          <p:cNvSpPr txBox="1"/>
          <p:nvPr/>
        </p:nvSpPr>
        <p:spPr>
          <a:xfrm>
            <a:off x="4876873" y="3493780"/>
            <a:ext cx="453970" cy="369332"/>
          </a:xfrm>
          <a:prstGeom prst="rect">
            <a:avLst/>
          </a:prstGeom>
          <a:noFill/>
        </p:spPr>
        <p:txBody>
          <a:bodyPr wrap="none" rtlCol="0">
            <a:spAutoFit/>
          </a:bodyPr>
          <a:lstStyle/>
          <a:p>
            <a:r>
              <a:rPr lang="en-US" altLang="zh-CN" dirty="0"/>
              <a:t>15</a:t>
            </a:r>
            <a:endParaRPr lang="zh-CN" altLang="en-US" dirty="0"/>
          </a:p>
        </p:txBody>
      </p:sp>
      <p:sp>
        <p:nvSpPr>
          <p:cNvPr id="73" name="文本框 72">
            <a:extLst>
              <a:ext uri="{FF2B5EF4-FFF2-40B4-BE49-F238E27FC236}">
                <a16:creationId xmlns:a16="http://schemas.microsoft.com/office/drawing/2014/main" id="{7462744E-C1A5-4261-A9A9-080C0EA89D48}"/>
              </a:ext>
            </a:extLst>
          </p:cNvPr>
          <p:cNvSpPr txBox="1"/>
          <p:nvPr/>
        </p:nvSpPr>
        <p:spPr>
          <a:xfrm>
            <a:off x="4341150" y="3502876"/>
            <a:ext cx="319318" cy="369332"/>
          </a:xfrm>
          <a:prstGeom prst="rect">
            <a:avLst/>
          </a:prstGeom>
          <a:noFill/>
        </p:spPr>
        <p:txBody>
          <a:bodyPr wrap="none" rtlCol="0">
            <a:spAutoFit/>
          </a:bodyPr>
          <a:lstStyle/>
          <a:p>
            <a:r>
              <a:rPr lang="en-US" altLang="zh-CN" dirty="0"/>
              <a:t>0</a:t>
            </a:r>
            <a:endParaRPr lang="zh-CN" altLang="en-US" dirty="0"/>
          </a:p>
        </p:txBody>
      </p:sp>
      <p:sp>
        <p:nvSpPr>
          <p:cNvPr id="74" name="文本框 73">
            <a:extLst>
              <a:ext uri="{FF2B5EF4-FFF2-40B4-BE49-F238E27FC236}">
                <a16:creationId xmlns:a16="http://schemas.microsoft.com/office/drawing/2014/main" id="{DC8D7011-D55B-4019-ADC4-43F149431683}"/>
              </a:ext>
            </a:extLst>
          </p:cNvPr>
          <p:cNvSpPr txBox="1"/>
          <p:nvPr/>
        </p:nvSpPr>
        <p:spPr>
          <a:xfrm>
            <a:off x="6177220" y="1783976"/>
            <a:ext cx="450701" cy="369332"/>
          </a:xfrm>
          <a:prstGeom prst="rect">
            <a:avLst/>
          </a:prstGeom>
          <a:noFill/>
        </p:spPr>
        <p:txBody>
          <a:bodyPr wrap="none" rtlCol="0">
            <a:spAutoFit/>
          </a:bodyPr>
          <a:lstStyle/>
          <a:p>
            <a:r>
              <a:rPr lang="en-US" altLang="zh-CN" dirty="0"/>
              <a:t>16</a:t>
            </a:r>
            <a:endParaRPr lang="zh-CN" altLang="en-US" dirty="0"/>
          </a:p>
        </p:txBody>
      </p:sp>
      <p:sp>
        <p:nvSpPr>
          <p:cNvPr id="75" name="文本框 74">
            <a:extLst>
              <a:ext uri="{FF2B5EF4-FFF2-40B4-BE49-F238E27FC236}">
                <a16:creationId xmlns:a16="http://schemas.microsoft.com/office/drawing/2014/main" id="{9FF0FA3B-74FF-4B90-92AF-0AC553BB531D}"/>
              </a:ext>
            </a:extLst>
          </p:cNvPr>
          <p:cNvSpPr txBox="1"/>
          <p:nvPr/>
        </p:nvSpPr>
        <p:spPr>
          <a:xfrm>
            <a:off x="7399424" y="1787412"/>
            <a:ext cx="451727" cy="369332"/>
          </a:xfrm>
          <a:prstGeom prst="rect">
            <a:avLst/>
          </a:prstGeom>
          <a:noFill/>
        </p:spPr>
        <p:txBody>
          <a:bodyPr wrap="none" rtlCol="0">
            <a:spAutoFit/>
          </a:bodyPr>
          <a:lstStyle/>
          <a:p>
            <a:r>
              <a:rPr lang="en-US" altLang="zh-CN" dirty="0"/>
              <a:t>30</a:t>
            </a:r>
            <a:endParaRPr lang="zh-CN" altLang="en-US" dirty="0"/>
          </a:p>
        </p:txBody>
      </p:sp>
      <p:sp>
        <p:nvSpPr>
          <p:cNvPr id="76" name="文本框 75">
            <a:extLst>
              <a:ext uri="{FF2B5EF4-FFF2-40B4-BE49-F238E27FC236}">
                <a16:creationId xmlns:a16="http://schemas.microsoft.com/office/drawing/2014/main" id="{792E8740-17FF-420A-ACCC-234952D12222}"/>
              </a:ext>
            </a:extLst>
          </p:cNvPr>
          <p:cNvSpPr txBox="1"/>
          <p:nvPr/>
        </p:nvSpPr>
        <p:spPr>
          <a:xfrm>
            <a:off x="6223473" y="2606096"/>
            <a:ext cx="450701" cy="369332"/>
          </a:xfrm>
          <a:prstGeom prst="rect">
            <a:avLst/>
          </a:prstGeom>
          <a:noFill/>
        </p:spPr>
        <p:txBody>
          <a:bodyPr wrap="none" rtlCol="0">
            <a:spAutoFit/>
          </a:bodyPr>
          <a:lstStyle/>
          <a:p>
            <a:r>
              <a:rPr lang="en-US" altLang="zh-CN" dirty="0"/>
              <a:t>16</a:t>
            </a:r>
            <a:endParaRPr lang="zh-CN" altLang="en-US" dirty="0"/>
          </a:p>
        </p:txBody>
      </p:sp>
      <p:sp>
        <p:nvSpPr>
          <p:cNvPr id="77" name="文本框 76">
            <a:extLst>
              <a:ext uri="{FF2B5EF4-FFF2-40B4-BE49-F238E27FC236}">
                <a16:creationId xmlns:a16="http://schemas.microsoft.com/office/drawing/2014/main" id="{A299E594-F5B3-400F-B5B8-E528C437ED17}"/>
              </a:ext>
            </a:extLst>
          </p:cNvPr>
          <p:cNvSpPr txBox="1"/>
          <p:nvPr/>
        </p:nvSpPr>
        <p:spPr>
          <a:xfrm>
            <a:off x="7388959" y="2627914"/>
            <a:ext cx="453970" cy="369332"/>
          </a:xfrm>
          <a:prstGeom prst="rect">
            <a:avLst/>
          </a:prstGeom>
          <a:noFill/>
        </p:spPr>
        <p:txBody>
          <a:bodyPr wrap="none" rtlCol="0">
            <a:spAutoFit/>
          </a:bodyPr>
          <a:lstStyle/>
          <a:p>
            <a:r>
              <a:rPr lang="en-US" altLang="zh-CN" dirty="0"/>
              <a:t>30</a:t>
            </a:r>
            <a:endParaRPr lang="zh-CN" altLang="en-US" dirty="0"/>
          </a:p>
        </p:txBody>
      </p:sp>
      <p:sp>
        <p:nvSpPr>
          <p:cNvPr id="78" name="文本框 77">
            <a:extLst>
              <a:ext uri="{FF2B5EF4-FFF2-40B4-BE49-F238E27FC236}">
                <a16:creationId xmlns:a16="http://schemas.microsoft.com/office/drawing/2014/main" id="{D23A3586-5E1B-4487-8EC1-9566EC1A41AF}"/>
              </a:ext>
            </a:extLst>
          </p:cNvPr>
          <p:cNvSpPr txBox="1"/>
          <p:nvPr/>
        </p:nvSpPr>
        <p:spPr>
          <a:xfrm>
            <a:off x="6869259" y="2627914"/>
            <a:ext cx="319318" cy="369332"/>
          </a:xfrm>
          <a:prstGeom prst="rect">
            <a:avLst/>
          </a:prstGeom>
          <a:noFill/>
        </p:spPr>
        <p:txBody>
          <a:bodyPr wrap="none" rtlCol="0">
            <a:spAutoFit/>
          </a:bodyPr>
          <a:lstStyle/>
          <a:p>
            <a:r>
              <a:rPr lang="en-US" altLang="zh-CN" dirty="0"/>
              <a:t>0</a:t>
            </a:r>
            <a:endParaRPr lang="zh-CN" altLang="en-US" dirty="0"/>
          </a:p>
        </p:txBody>
      </p:sp>
      <p:cxnSp>
        <p:nvCxnSpPr>
          <p:cNvPr id="79" name="直接箭头连接符 78">
            <a:extLst>
              <a:ext uri="{FF2B5EF4-FFF2-40B4-BE49-F238E27FC236}">
                <a16:creationId xmlns:a16="http://schemas.microsoft.com/office/drawing/2014/main" id="{AFD9ACD0-844E-464E-B6BE-D316DE5EF6EA}"/>
              </a:ext>
            </a:extLst>
          </p:cNvPr>
          <p:cNvCxnSpPr>
            <a:cxnSpLocks/>
            <a:stCxn id="28" idx="3"/>
            <a:endCxn id="29" idx="2"/>
          </p:cNvCxnSpPr>
          <p:nvPr/>
        </p:nvCxnSpPr>
        <p:spPr>
          <a:xfrm>
            <a:off x="7957194" y="2386719"/>
            <a:ext cx="360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B256D0A-0CFD-4438-A6BC-63FA7982F27F}"/>
              </a:ext>
            </a:extLst>
          </p:cNvPr>
          <p:cNvSpPr txBox="1"/>
          <p:nvPr/>
        </p:nvSpPr>
        <p:spPr>
          <a:xfrm>
            <a:off x="6012541" y="1105091"/>
            <a:ext cx="2074542" cy="461665"/>
          </a:xfrm>
          <a:prstGeom prst="rect">
            <a:avLst/>
          </a:prstGeom>
          <a:solidFill>
            <a:schemeClr val="accent5">
              <a:lumMod val="20000"/>
              <a:lumOff val="80000"/>
            </a:schemeClr>
          </a:solidFill>
        </p:spPr>
        <p:txBody>
          <a:bodyPr wrap="none" rtlCol="0">
            <a:spAutoFit/>
          </a:bodyPr>
          <a:lstStyle/>
          <a:p>
            <a:r>
              <a:rPr lang="zh-CN" altLang="en-US" sz="2400" dirty="0"/>
              <a:t>路径</a:t>
            </a:r>
            <a:r>
              <a:rPr lang="en-US" altLang="zh-CN" sz="2400" dirty="0"/>
              <a:t>A-B-D=25</a:t>
            </a:r>
            <a:endParaRPr lang="zh-CN" altLang="en-US" sz="2400" dirty="0"/>
          </a:p>
        </p:txBody>
      </p:sp>
      <p:sp>
        <p:nvSpPr>
          <p:cNvPr id="80" name="文本框 79">
            <a:extLst>
              <a:ext uri="{FF2B5EF4-FFF2-40B4-BE49-F238E27FC236}">
                <a16:creationId xmlns:a16="http://schemas.microsoft.com/office/drawing/2014/main" id="{0BED4019-2840-4317-892C-260B751FFF02}"/>
              </a:ext>
            </a:extLst>
          </p:cNvPr>
          <p:cNvSpPr txBox="1"/>
          <p:nvPr/>
        </p:nvSpPr>
        <p:spPr>
          <a:xfrm>
            <a:off x="6081035" y="3288025"/>
            <a:ext cx="2064924" cy="461665"/>
          </a:xfrm>
          <a:prstGeom prst="rect">
            <a:avLst/>
          </a:prstGeom>
          <a:solidFill>
            <a:schemeClr val="accent5">
              <a:lumMod val="20000"/>
              <a:lumOff val="80000"/>
            </a:schemeClr>
          </a:solidFill>
        </p:spPr>
        <p:txBody>
          <a:bodyPr wrap="none" rtlCol="0">
            <a:spAutoFit/>
          </a:bodyPr>
          <a:lstStyle/>
          <a:p>
            <a:r>
              <a:rPr lang="zh-CN" altLang="en-US" sz="2400" dirty="0"/>
              <a:t>路径</a:t>
            </a:r>
            <a:r>
              <a:rPr lang="en-US" altLang="zh-CN" sz="2400" dirty="0"/>
              <a:t>A-C-D=30</a:t>
            </a:r>
            <a:endParaRPr lang="zh-CN" altLang="en-US" sz="2400" dirty="0"/>
          </a:p>
        </p:txBody>
      </p:sp>
      <p:cxnSp>
        <p:nvCxnSpPr>
          <p:cNvPr id="84" name="直接连接符 83">
            <a:extLst>
              <a:ext uri="{FF2B5EF4-FFF2-40B4-BE49-F238E27FC236}">
                <a16:creationId xmlns:a16="http://schemas.microsoft.com/office/drawing/2014/main" id="{A7FDAFD4-B7B6-4C53-8691-88ACA80A1FF6}"/>
              </a:ext>
            </a:extLst>
          </p:cNvPr>
          <p:cNvCxnSpPr/>
          <p:nvPr/>
        </p:nvCxnSpPr>
        <p:spPr>
          <a:xfrm>
            <a:off x="180331" y="3937620"/>
            <a:ext cx="878497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28760"/>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graphicFrame>
        <p:nvGraphicFramePr>
          <p:cNvPr id="24" name="表格 13">
            <a:extLst>
              <a:ext uri="{FF2B5EF4-FFF2-40B4-BE49-F238E27FC236}">
                <a16:creationId xmlns:a16="http://schemas.microsoft.com/office/drawing/2014/main" id="{20D05861-4BE1-4C28-B75E-B1120D6F62A3}"/>
              </a:ext>
            </a:extLst>
          </p:cNvPr>
          <p:cNvGraphicFramePr>
            <a:graphicFrameLocks noGrp="1"/>
          </p:cNvGraphicFramePr>
          <p:nvPr/>
        </p:nvGraphicFramePr>
        <p:xfrm>
          <a:off x="3564708" y="2666721"/>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C</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6" name="表格 13">
            <a:extLst>
              <a:ext uri="{FF2B5EF4-FFF2-40B4-BE49-F238E27FC236}">
                <a16:creationId xmlns:a16="http://schemas.microsoft.com/office/drawing/2014/main" id="{1D268754-7CD0-40EE-99EF-74A3BCCDD53A}"/>
              </a:ext>
            </a:extLst>
          </p:cNvPr>
          <p:cNvGraphicFramePr>
            <a:graphicFrameLocks noGrp="1"/>
          </p:cNvGraphicFramePr>
          <p:nvPr/>
        </p:nvGraphicFramePr>
        <p:xfrm>
          <a:off x="3564707" y="842084"/>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B</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7" name="表格 13">
            <a:extLst>
              <a:ext uri="{FF2B5EF4-FFF2-40B4-BE49-F238E27FC236}">
                <a16:creationId xmlns:a16="http://schemas.microsoft.com/office/drawing/2014/main" id="{E6B09C65-BEC5-44EE-BEF4-F21B2F5226EB}"/>
              </a:ext>
            </a:extLst>
          </p:cNvPr>
          <p:cNvGraphicFramePr>
            <a:graphicFrameLocks noGrp="1"/>
          </p:cNvGraphicFramePr>
          <p:nvPr/>
        </p:nvGraphicFramePr>
        <p:xfrm>
          <a:off x="1116435" y="1783977"/>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A</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8" name="表格 13">
            <a:extLst>
              <a:ext uri="{FF2B5EF4-FFF2-40B4-BE49-F238E27FC236}">
                <a16:creationId xmlns:a16="http://schemas.microsoft.com/office/drawing/2014/main" id="{FEB4BA5F-733B-495A-9FC8-28EC69F1B4E7}"/>
              </a:ext>
            </a:extLst>
          </p:cNvPr>
          <p:cNvGraphicFramePr>
            <a:graphicFrameLocks noGrp="1"/>
          </p:cNvGraphicFramePr>
          <p:nvPr/>
        </p:nvGraphicFramePr>
        <p:xfrm>
          <a:off x="6084987" y="1783976"/>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D</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3" name="椭圆 2">
            <a:extLst>
              <a:ext uri="{FF2B5EF4-FFF2-40B4-BE49-F238E27FC236}">
                <a16:creationId xmlns:a16="http://schemas.microsoft.com/office/drawing/2014/main" id="{516A0D28-C1EB-4895-90AB-B1F5F21FC4C3}"/>
              </a:ext>
            </a:extLst>
          </p:cNvPr>
          <p:cNvSpPr/>
          <p:nvPr/>
        </p:nvSpPr>
        <p:spPr>
          <a:xfrm>
            <a:off x="180331"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开始</a:t>
            </a:r>
          </a:p>
        </p:txBody>
      </p:sp>
      <p:sp>
        <p:nvSpPr>
          <p:cNvPr id="29" name="椭圆 28">
            <a:extLst>
              <a:ext uri="{FF2B5EF4-FFF2-40B4-BE49-F238E27FC236}">
                <a16:creationId xmlns:a16="http://schemas.microsoft.com/office/drawing/2014/main" id="{FA16C7E9-ACB6-4E3C-8D22-751396317A21}"/>
              </a:ext>
            </a:extLst>
          </p:cNvPr>
          <p:cNvSpPr/>
          <p:nvPr/>
        </p:nvSpPr>
        <p:spPr>
          <a:xfrm>
            <a:off x="8317235" y="2062869"/>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结束</a:t>
            </a:r>
          </a:p>
        </p:txBody>
      </p:sp>
      <p:cxnSp>
        <p:nvCxnSpPr>
          <p:cNvPr id="5" name="直接箭头连接符 4">
            <a:extLst>
              <a:ext uri="{FF2B5EF4-FFF2-40B4-BE49-F238E27FC236}">
                <a16:creationId xmlns:a16="http://schemas.microsoft.com/office/drawing/2014/main" id="{75487351-2F4D-4476-9388-AFB5A7F47B69}"/>
              </a:ext>
            </a:extLst>
          </p:cNvPr>
          <p:cNvCxnSpPr>
            <a:stCxn id="3" idx="6"/>
            <a:endCxn id="27" idx="1"/>
          </p:cNvCxnSpPr>
          <p:nvPr/>
        </p:nvCxnSpPr>
        <p:spPr>
          <a:xfrm>
            <a:off x="828403" y="2386719"/>
            <a:ext cx="28803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6047C24-DE7A-4D05-B700-0ED784221ACC}"/>
              </a:ext>
            </a:extLst>
          </p:cNvPr>
          <p:cNvCxnSpPr/>
          <p:nvPr/>
        </p:nvCxnSpPr>
        <p:spPr>
          <a:xfrm>
            <a:off x="2988642" y="221602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D06A5B9-AC94-4986-9063-8E5F81E46879}"/>
              </a:ext>
            </a:extLst>
          </p:cNvPr>
          <p:cNvCxnSpPr>
            <a:cxnSpLocks/>
          </p:cNvCxnSpPr>
          <p:nvPr/>
        </p:nvCxnSpPr>
        <p:spPr>
          <a:xfrm flipV="1">
            <a:off x="3276675"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7AFA07D-8EAD-459A-97B2-06B22E5ECF48}"/>
              </a:ext>
            </a:extLst>
          </p:cNvPr>
          <p:cNvCxnSpPr/>
          <p:nvPr/>
        </p:nvCxnSpPr>
        <p:spPr>
          <a:xfrm>
            <a:off x="3276675" y="144482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53C319-8E00-448B-995C-464034A820BC}"/>
              </a:ext>
            </a:extLst>
          </p:cNvPr>
          <p:cNvCxnSpPr/>
          <p:nvPr/>
        </p:nvCxnSpPr>
        <p:spPr>
          <a:xfrm>
            <a:off x="2988642" y="250405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9A6BA21-BFF7-48EC-B311-AD9CFD487609}"/>
              </a:ext>
            </a:extLst>
          </p:cNvPr>
          <p:cNvCxnSpPr>
            <a:cxnSpLocks/>
          </p:cNvCxnSpPr>
          <p:nvPr/>
        </p:nvCxnSpPr>
        <p:spPr>
          <a:xfrm flipV="1">
            <a:off x="3276675" y="250405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346917D-DCC7-4286-BCE8-918E4F8431EF}"/>
              </a:ext>
            </a:extLst>
          </p:cNvPr>
          <p:cNvCxnSpPr/>
          <p:nvPr/>
        </p:nvCxnSpPr>
        <p:spPr>
          <a:xfrm>
            <a:off x="3272098" y="327525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6AC6520-0659-4752-82B6-590BBB70F1F9}"/>
              </a:ext>
            </a:extLst>
          </p:cNvPr>
          <p:cNvCxnSpPr/>
          <p:nvPr/>
        </p:nvCxnSpPr>
        <p:spPr>
          <a:xfrm>
            <a:off x="5471760" y="3317035"/>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89A7BA2-F8F5-4CB9-8DFB-95314DA8FC73}"/>
              </a:ext>
            </a:extLst>
          </p:cNvPr>
          <p:cNvCxnSpPr>
            <a:cxnSpLocks/>
          </p:cNvCxnSpPr>
          <p:nvPr/>
        </p:nvCxnSpPr>
        <p:spPr>
          <a:xfrm flipV="1">
            <a:off x="5755216" y="254583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AD04F437-D350-4292-A8C6-35C81B2EF81A}"/>
              </a:ext>
            </a:extLst>
          </p:cNvPr>
          <p:cNvCxnSpPr/>
          <p:nvPr/>
        </p:nvCxnSpPr>
        <p:spPr>
          <a:xfrm>
            <a:off x="5755216" y="2545837"/>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8F87DF6-25B6-4DA2-9644-60D997F9F52C}"/>
              </a:ext>
            </a:extLst>
          </p:cNvPr>
          <p:cNvCxnSpPr/>
          <p:nvPr/>
        </p:nvCxnSpPr>
        <p:spPr>
          <a:xfrm>
            <a:off x="5467183" y="1444827"/>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CB22722B-8104-44F0-BCFB-A8DA18F09C77}"/>
              </a:ext>
            </a:extLst>
          </p:cNvPr>
          <p:cNvCxnSpPr>
            <a:cxnSpLocks/>
          </p:cNvCxnSpPr>
          <p:nvPr/>
        </p:nvCxnSpPr>
        <p:spPr>
          <a:xfrm flipV="1">
            <a:off x="5755216" y="1444827"/>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5D3C61B9-CC49-4DB2-BD07-85DA7A8A2CB9}"/>
              </a:ext>
            </a:extLst>
          </p:cNvPr>
          <p:cNvCxnSpPr/>
          <p:nvPr/>
        </p:nvCxnSpPr>
        <p:spPr>
          <a:xfrm>
            <a:off x="5750639" y="221602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1CFBDA-88E1-4D7E-9AC1-A250CCDAD179}"/>
              </a:ext>
            </a:extLst>
          </p:cNvPr>
          <p:cNvSpPr txBox="1"/>
          <p:nvPr/>
        </p:nvSpPr>
        <p:spPr>
          <a:xfrm>
            <a:off x="1890083" y="1783976"/>
            <a:ext cx="319318" cy="369332"/>
          </a:xfrm>
          <a:prstGeom prst="rect">
            <a:avLst/>
          </a:prstGeom>
          <a:noFill/>
        </p:spPr>
        <p:txBody>
          <a:bodyPr wrap="none" rtlCol="0">
            <a:spAutoFit/>
          </a:bodyPr>
          <a:lstStyle/>
          <a:p>
            <a:r>
              <a:rPr lang="en-US" altLang="zh-CN" dirty="0"/>
              <a:t>5</a:t>
            </a:r>
            <a:endParaRPr lang="zh-CN" altLang="en-US" dirty="0"/>
          </a:p>
        </p:txBody>
      </p:sp>
      <p:sp>
        <p:nvSpPr>
          <p:cNvPr id="56" name="文本框 55">
            <a:extLst>
              <a:ext uri="{FF2B5EF4-FFF2-40B4-BE49-F238E27FC236}">
                <a16:creationId xmlns:a16="http://schemas.microsoft.com/office/drawing/2014/main" id="{7E5BD7DD-7FB1-41F1-AA6E-C0F9A49278DE}"/>
              </a:ext>
            </a:extLst>
          </p:cNvPr>
          <p:cNvSpPr txBox="1"/>
          <p:nvPr/>
        </p:nvSpPr>
        <p:spPr>
          <a:xfrm>
            <a:off x="1283160" y="1783976"/>
            <a:ext cx="319318" cy="369332"/>
          </a:xfrm>
          <a:prstGeom prst="rect">
            <a:avLst/>
          </a:prstGeom>
          <a:noFill/>
        </p:spPr>
        <p:txBody>
          <a:bodyPr wrap="non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D00088BA-A685-46F6-AE70-414CC2C08D55}"/>
              </a:ext>
            </a:extLst>
          </p:cNvPr>
          <p:cNvSpPr txBox="1"/>
          <p:nvPr/>
        </p:nvSpPr>
        <p:spPr>
          <a:xfrm>
            <a:off x="2499683" y="1774685"/>
            <a:ext cx="319318" cy="369332"/>
          </a:xfrm>
          <a:prstGeom prst="rect">
            <a:avLst/>
          </a:prstGeom>
          <a:noFill/>
        </p:spPr>
        <p:txBody>
          <a:bodyPr wrap="none" rtlCol="0">
            <a:spAutoFit/>
          </a:bodyPr>
          <a:lstStyle/>
          <a:p>
            <a:r>
              <a:rPr lang="en-US" altLang="zh-CN" dirty="0"/>
              <a:t>5</a:t>
            </a:r>
            <a:endParaRPr lang="zh-CN" altLang="en-US" dirty="0"/>
          </a:p>
        </p:txBody>
      </p:sp>
      <p:sp>
        <p:nvSpPr>
          <p:cNvPr id="58" name="文本框 57">
            <a:extLst>
              <a:ext uri="{FF2B5EF4-FFF2-40B4-BE49-F238E27FC236}">
                <a16:creationId xmlns:a16="http://schemas.microsoft.com/office/drawing/2014/main" id="{772AA9E6-C2B3-4A2C-A7E4-3C40FEF24AF7}"/>
              </a:ext>
            </a:extLst>
          </p:cNvPr>
          <p:cNvSpPr txBox="1"/>
          <p:nvPr/>
        </p:nvSpPr>
        <p:spPr>
          <a:xfrm>
            <a:off x="1286544" y="2620131"/>
            <a:ext cx="319318"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4A36E88D-4460-45ED-AC48-4D51A8323F31}"/>
              </a:ext>
            </a:extLst>
          </p:cNvPr>
          <p:cNvSpPr txBox="1"/>
          <p:nvPr/>
        </p:nvSpPr>
        <p:spPr>
          <a:xfrm>
            <a:off x="1917720" y="2627914"/>
            <a:ext cx="319318" cy="369332"/>
          </a:xfrm>
          <a:prstGeom prst="rect">
            <a:avLst/>
          </a:prstGeom>
          <a:noFill/>
        </p:spPr>
        <p:txBody>
          <a:bodyPr wrap="non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id="{D64C7E40-95AB-4D37-8FD7-7E1E3EFB6C47}"/>
              </a:ext>
            </a:extLst>
          </p:cNvPr>
          <p:cNvSpPr txBox="1"/>
          <p:nvPr/>
        </p:nvSpPr>
        <p:spPr>
          <a:xfrm>
            <a:off x="2551472" y="2638126"/>
            <a:ext cx="319318" cy="369332"/>
          </a:xfrm>
          <a:prstGeom prst="rect">
            <a:avLst/>
          </a:prstGeom>
          <a:noFill/>
        </p:spPr>
        <p:txBody>
          <a:bodyPr wrap="none" rtlCol="0">
            <a:spAutoFit/>
          </a:bodyPr>
          <a:lstStyle/>
          <a:p>
            <a:r>
              <a:rPr lang="en-US" altLang="zh-CN" dirty="0"/>
              <a:t>5</a:t>
            </a:r>
            <a:endParaRPr lang="zh-CN" altLang="en-US" dirty="0"/>
          </a:p>
        </p:txBody>
      </p:sp>
      <p:sp>
        <p:nvSpPr>
          <p:cNvPr id="61" name="文本框 60">
            <a:extLst>
              <a:ext uri="{FF2B5EF4-FFF2-40B4-BE49-F238E27FC236}">
                <a16:creationId xmlns:a16="http://schemas.microsoft.com/office/drawing/2014/main" id="{8C63843B-33E2-4EB4-9051-FD1C4E6B30E2}"/>
              </a:ext>
            </a:extLst>
          </p:cNvPr>
          <p:cNvSpPr txBox="1"/>
          <p:nvPr/>
        </p:nvSpPr>
        <p:spPr>
          <a:xfrm>
            <a:off x="3764645" y="842084"/>
            <a:ext cx="319318" cy="369332"/>
          </a:xfrm>
          <a:prstGeom prst="rect">
            <a:avLst/>
          </a:prstGeom>
          <a:noFill/>
        </p:spPr>
        <p:txBody>
          <a:bodyPr wrap="none" rtlCol="0">
            <a:spAutoFit/>
          </a:bodyPr>
          <a:lstStyle/>
          <a:p>
            <a:r>
              <a:rPr lang="en-US" altLang="zh-CN" dirty="0"/>
              <a:t>6</a:t>
            </a:r>
            <a:endParaRPr lang="zh-CN" altLang="en-US" dirty="0"/>
          </a:p>
        </p:txBody>
      </p:sp>
      <p:sp>
        <p:nvSpPr>
          <p:cNvPr id="62" name="文本框 61">
            <a:extLst>
              <a:ext uri="{FF2B5EF4-FFF2-40B4-BE49-F238E27FC236}">
                <a16:creationId xmlns:a16="http://schemas.microsoft.com/office/drawing/2014/main" id="{3AE7828F-11A4-46FE-8607-CD3586FCC42C}"/>
              </a:ext>
            </a:extLst>
          </p:cNvPr>
          <p:cNvSpPr txBox="1"/>
          <p:nvPr/>
        </p:nvSpPr>
        <p:spPr>
          <a:xfrm>
            <a:off x="6792806" y="1783976"/>
            <a:ext cx="453970" cy="369332"/>
          </a:xfrm>
          <a:prstGeom prst="rect">
            <a:avLst/>
          </a:prstGeom>
          <a:noFill/>
        </p:spPr>
        <p:txBody>
          <a:bodyPr wrap="none" rtlCol="0">
            <a:spAutoFit/>
          </a:bodyPr>
          <a:lstStyle/>
          <a:p>
            <a:r>
              <a:rPr lang="en-US" altLang="zh-CN" dirty="0"/>
              <a:t>15</a:t>
            </a:r>
            <a:endParaRPr lang="zh-CN" altLang="en-US" dirty="0"/>
          </a:p>
        </p:txBody>
      </p:sp>
      <p:sp>
        <p:nvSpPr>
          <p:cNvPr id="63" name="文本框 62">
            <a:extLst>
              <a:ext uri="{FF2B5EF4-FFF2-40B4-BE49-F238E27FC236}">
                <a16:creationId xmlns:a16="http://schemas.microsoft.com/office/drawing/2014/main" id="{B3E91EE7-8860-4086-8038-FB349D9FB149}"/>
              </a:ext>
            </a:extLst>
          </p:cNvPr>
          <p:cNvSpPr txBox="1"/>
          <p:nvPr/>
        </p:nvSpPr>
        <p:spPr>
          <a:xfrm>
            <a:off x="4879116" y="842084"/>
            <a:ext cx="451727" cy="369332"/>
          </a:xfrm>
          <a:prstGeom prst="rect">
            <a:avLst/>
          </a:prstGeom>
          <a:noFill/>
        </p:spPr>
        <p:txBody>
          <a:bodyPr wrap="none" rtlCol="0">
            <a:spAutoFit/>
          </a:bodyPr>
          <a:lstStyle/>
          <a:p>
            <a:r>
              <a:rPr lang="en-US" altLang="zh-CN" dirty="0"/>
              <a:t>10</a:t>
            </a:r>
            <a:endParaRPr lang="zh-CN" altLang="en-US" dirty="0"/>
          </a:p>
        </p:txBody>
      </p:sp>
      <p:sp>
        <p:nvSpPr>
          <p:cNvPr id="64" name="文本框 63">
            <a:extLst>
              <a:ext uri="{FF2B5EF4-FFF2-40B4-BE49-F238E27FC236}">
                <a16:creationId xmlns:a16="http://schemas.microsoft.com/office/drawing/2014/main" id="{D23D8C82-C311-4A93-B64E-656DBF47CCE1}"/>
              </a:ext>
            </a:extLst>
          </p:cNvPr>
          <p:cNvSpPr txBox="1"/>
          <p:nvPr/>
        </p:nvSpPr>
        <p:spPr>
          <a:xfrm>
            <a:off x="4274946" y="2669806"/>
            <a:ext cx="451727" cy="369332"/>
          </a:xfrm>
          <a:prstGeom prst="rect">
            <a:avLst/>
          </a:prstGeom>
          <a:noFill/>
        </p:spPr>
        <p:txBody>
          <a:bodyPr wrap="none" rtlCol="0">
            <a:spAutoFit/>
          </a:bodyPr>
          <a:lstStyle/>
          <a:p>
            <a:r>
              <a:rPr lang="en-US" altLang="zh-CN" dirty="0"/>
              <a:t>10</a:t>
            </a:r>
            <a:endParaRPr lang="zh-CN" altLang="en-US" dirty="0"/>
          </a:p>
        </p:txBody>
      </p:sp>
      <p:sp>
        <p:nvSpPr>
          <p:cNvPr id="65" name="文本框 64">
            <a:extLst>
              <a:ext uri="{FF2B5EF4-FFF2-40B4-BE49-F238E27FC236}">
                <a16:creationId xmlns:a16="http://schemas.microsoft.com/office/drawing/2014/main" id="{035C523A-301A-4D18-AC26-9BCBC218305E}"/>
              </a:ext>
            </a:extLst>
          </p:cNvPr>
          <p:cNvSpPr txBox="1"/>
          <p:nvPr/>
        </p:nvSpPr>
        <p:spPr>
          <a:xfrm>
            <a:off x="4323547" y="850309"/>
            <a:ext cx="319318" cy="369332"/>
          </a:xfrm>
          <a:prstGeom prst="rect">
            <a:avLst/>
          </a:prstGeom>
          <a:noFill/>
        </p:spPr>
        <p:txBody>
          <a:bodyPr wrap="none" rtlCol="0">
            <a:spAutoFit/>
          </a:bodyPr>
          <a:lstStyle/>
          <a:p>
            <a:r>
              <a:rPr lang="en-US" altLang="zh-CN" dirty="0"/>
              <a:t>5</a:t>
            </a:r>
            <a:endParaRPr lang="zh-CN" altLang="en-US" dirty="0"/>
          </a:p>
        </p:txBody>
      </p:sp>
      <p:sp>
        <p:nvSpPr>
          <p:cNvPr id="66" name="文本框 65">
            <a:extLst>
              <a:ext uri="{FF2B5EF4-FFF2-40B4-BE49-F238E27FC236}">
                <a16:creationId xmlns:a16="http://schemas.microsoft.com/office/drawing/2014/main" id="{99226A6C-841E-4782-925D-4CCB3C2AA3F9}"/>
              </a:ext>
            </a:extLst>
          </p:cNvPr>
          <p:cNvSpPr txBox="1"/>
          <p:nvPr/>
        </p:nvSpPr>
        <p:spPr>
          <a:xfrm>
            <a:off x="3703165" y="1660768"/>
            <a:ext cx="453970" cy="369332"/>
          </a:xfrm>
          <a:prstGeom prst="rect">
            <a:avLst/>
          </a:prstGeom>
          <a:noFill/>
        </p:spPr>
        <p:txBody>
          <a:bodyPr wrap="none" rtlCol="0">
            <a:spAutoFit/>
          </a:bodyPr>
          <a:lstStyle/>
          <a:p>
            <a:r>
              <a:rPr lang="en-US" altLang="zh-CN" dirty="0"/>
              <a:t>11</a:t>
            </a:r>
            <a:endParaRPr lang="zh-CN" altLang="en-US" dirty="0"/>
          </a:p>
        </p:txBody>
      </p:sp>
      <p:sp>
        <p:nvSpPr>
          <p:cNvPr id="67" name="文本框 66">
            <a:extLst>
              <a:ext uri="{FF2B5EF4-FFF2-40B4-BE49-F238E27FC236}">
                <a16:creationId xmlns:a16="http://schemas.microsoft.com/office/drawing/2014/main" id="{CA52A828-40A3-4D74-BDEA-2CDB98F2631E}"/>
              </a:ext>
            </a:extLst>
          </p:cNvPr>
          <p:cNvSpPr txBox="1"/>
          <p:nvPr/>
        </p:nvSpPr>
        <p:spPr>
          <a:xfrm>
            <a:off x="4864800" y="1652543"/>
            <a:ext cx="453970" cy="369332"/>
          </a:xfrm>
          <a:prstGeom prst="rect">
            <a:avLst/>
          </a:prstGeom>
          <a:noFill/>
        </p:spPr>
        <p:txBody>
          <a:bodyPr wrap="none" rtlCol="0">
            <a:spAutoFit/>
          </a:bodyPr>
          <a:lstStyle/>
          <a:p>
            <a:r>
              <a:rPr lang="en-US" altLang="zh-CN" dirty="0"/>
              <a:t>15</a:t>
            </a:r>
            <a:endParaRPr lang="zh-CN" altLang="en-US" dirty="0"/>
          </a:p>
        </p:txBody>
      </p:sp>
      <p:sp>
        <p:nvSpPr>
          <p:cNvPr id="68" name="文本框 67">
            <a:extLst>
              <a:ext uri="{FF2B5EF4-FFF2-40B4-BE49-F238E27FC236}">
                <a16:creationId xmlns:a16="http://schemas.microsoft.com/office/drawing/2014/main" id="{8A043970-2065-4561-B24D-FA2FDFD7190D}"/>
              </a:ext>
            </a:extLst>
          </p:cNvPr>
          <p:cNvSpPr txBox="1"/>
          <p:nvPr/>
        </p:nvSpPr>
        <p:spPr>
          <a:xfrm>
            <a:off x="4309231" y="1660768"/>
            <a:ext cx="319318" cy="369332"/>
          </a:xfrm>
          <a:prstGeom prst="rect">
            <a:avLst/>
          </a:prstGeom>
          <a:noFill/>
        </p:spPr>
        <p:txBody>
          <a:bodyPr wrap="non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F900774B-4105-4FFD-A6B8-1CC23DF57EF3}"/>
              </a:ext>
            </a:extLst>
          </p:cNvPr>
          <p:cNvSpPr txBox="1"/>
          <p:nvPr/>
        </p:nvSpPr>
        <p:spPr>
          <a:xfrm>
            <a:off x="3758254" y="2655771"/>
            <a:ext cx="319318" cy="369332"/>
          </a:xfrm>
          <a:prstGeom prst="rect">
            <a:avLst/>
          </a:prstGeom>
          <a:noFill/>
        </p:spPr>
        <p:txBody>
          <a:bodyPr wrap="none" rtlCol="0">
            <a:spAutoFit/>
          </a:bodyPr>
          <a:lstStyle/>
          <a:p>
            <a:r>
              <a:rPr lang="en-US" altLang="zh-CN" dirty="0"/>
              <a:t>6</a:t>
            </a:r>
            <a:endParaRPr lang="zh-CN" altLang="en-US" dirty="0"/>
          </a:p>
        </p:txBody>
      </p:sp>
      <p:sp>
        <p:nvSpPr>
          <p:cNvPr id="70" name="文本框 69">
            <a:extLst>
              <a:ext uri="{FF2B5EF4-FFF2-40B4-BE49-F238E27FC236}">
                <a16:creationId xmlns:a16="http://schemas.microsoft.com/office/drawing/2014/main" id="{86978A46-423B-428D-852E-6129C34F512A}"/>
              </a:ext>
            </a:extLst>
          </p:cNvPr>
          <p:cNvSpPr txBox="1"/>
          <p:nvPr/>
        </p:nvSpPr>
        <p:spPr>
          <a:xfrm>
            <a:off x="4872725" y="2655771"/>
            <a:ext cx="451727" cy="369332"/>
          </a:xfrm>
          <a:prstGeom prst="rect">
            <a:avLst/>
          </a:prstGeom>
          <a:noFill/>
        </p:spPr>
        <p:txBody>
          <a:bodyPr wrap="none" rtlCol="0">
            <a:spAutoFit/>
          </a:bodyPr>
          <a:lstStyle/>
          <a:p>
            <a:r>
              <a:rPr lang="en-US" altLang="zh-CN" dirty="0"/>
              <a:t>15</a:t>
            </a:r>
            <a:endParaRPr lang="zh-CN" altLang="en-US" dirty="0"/>
          </a:p>
        </p:txBody>
      </p:sp>
      <p:sp>
        <p:nvSpPr>
          <p:cNvPr id="71" name="文本框 70">
            <a:extLst>
              <a:ext uri="{FF2B5EF4-FFF2-40B4-BE49-F238E27FC236}">
                <a16:creationId xmlns:a16="http://schemas.microsoft.com/office/drawing/2014/main" id="{2861D91B-E3DA-411C-AC21-C69D48A1F355}"/>
              </a:ext>
            </a:extLst>
          </p:cNvPr>
          <p:cNvSpPr txBox="1"/>
          <p:nvPr/>
        </p:nvSpPr>
        <p:spPr>
          <a:xfrm>
            <a:off x="3699772" y="3502876"/>
            <a:ext cx="319318" cy="369332"/>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sp>
        <p:nvSpPr>
          <p:cNvPr id="72" name="文本框 71">
            <a:extLst>
              <a:ext uri="{FF2B5EF4-FFF2-40B4-BE49-F238E27FC236}">
                <a16:creationId xmlns:a16="http://schemas.microsoft.com/office/drawing/2014/main" id="{E57B08AC-36CE-45D0-A1A1-853F698685EC}"/>
              </a:ext>
            </a:extLst>
          </p:cNvPr>
          <p:cNvSpPr txBox="1"/>
          <p:nvPr/>
        </p:nvSpPr>
        <p:spPr>
          <a:xfrm>
            <a:off x="4876873" y="3493780"/>
            <a:ext cx="453970" cy="369332"/>
          </a:xfrm>
          <a:prstGeom prst="rect">
            <a:avLst/>
          </a:prstGeom>
          <a:noFill/>
        </p:spPr>
        <p:txBody>
          <a:bodyPr wrap="none" rtlCol="0">
            <a:spAutoFit/>
          </a:bodyPr>
          <a:lstStyle/>
          <a:p>
            <a:r>
              <a:rPr lang="en-US" altLang="zh-CN" dirty="0"/>
              <a:t>15</a:t>
            </a:r>
            <a:endParaRPr lang="zh-CN" altLang="en-US" dirty="0"/>
          </a:p>
        </p:txBody>
      </p:sp>
      <p:sp>
        <p:nvSpPr>
          <p:cNvPr id="73" name="文本框 72">
            <a:extLst>
              <a:ext uri="{FF2B5EF4-FFF2-40B4-BE49-F238E27FC236}">
                <a16:creationId xmlns:a16="http://schemas.microsoft.com/office/drawing/2014/main" id="{7462744E-C1A5-4261-A9A9-080C0EA89D48}"/>
              </a:ext>
            </a:extLst>
          </p:cNvPr>
          <p:cNvSpPr txBox="1"/>
          <p:nvPr/>
        </p:nvSpPr>
        <p:spPr>
          <a:xfrm>
            <a:off x="4341150" y="3502876"/>
            <a:ext cx="375424"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4" name="文本框 73">
            <a:extLst>
              <a:ext uri="{FF2B5EF4-FFF2-40B4-BE49-F238E27FC236}">
                <a16:creationId xmlns:a16="http://schemas.microsoft.com/office/drawing/2014/main" id="{DC8D7011-D55B-4019-ADC4-43F149431683}"/>
              </a:ext>
            </a:extLst>
          </p:cNvPr>
          <p:cNvSpPr txBox="1"/>
          <p:nvPr/>
        </p:nvSpPr>
        <p:spPr>
          <a:xfrm>
            <a:off x="6177220" y="1783976"/>
            <a:ext cx="450701" cy="369332"/>
          </a:xfrm>
          <a:prstGeom prst="rect">
            <a:avLst/>
          </a:prstGeom>
          <a:noFill/>
        </p:spPr>
        <p:txBody>
          <a:bodyPr wrap="none" rtlCol="0">
            <a:spAutoFit/>
          </a:bodyPr>
          <a:lstStyle/>
          <a:p>
            <a:r>
              <a:rPr lang="en-US" altLang="zh-CN" dirty="0"/>
              <a:t>16</a:t>
            </a:r>
            <a:endParaRPr lang="zh-CN" altLang="en-US" dirty="0"/>
          </a:p>
        </p:txBody>
      </p:sp>
      <p:sp>
        <p:nvSpPr>
          <p:cNvPr id="75" name="文本框 74">
            <a:extLst>
              <a:ext uri="{FF2B5EF4-FFF2-40B4-BE49-F238E27FC236}">
                <a16:creationId xmlns:a16="http://schemas.microsoft.com/office/drawing/2014/main" id="{9FF0FA3B-74FF-4B90-92AF-0AC553BB531D}"/>
              </a:ext>
            </a:extLst>
          </p:cNvPr>
          <p:cNvSpPr txBox="1"/>
          <p:nvPr/>
        </p:nvSpPr>
        <p:spPr>
          <a:xfrm>
            <a:off x="7399424" y="1787412"/>
            <a:ext cx="451727" cy="369332"/>
          </a:xfrm>
          <a:prstGeom prst="rect">
            <a:avLst/>
          </a:prstGeom>
          <a:noFill/>
        </p:spPr>
        <p:txBody>
          <a:bodyPr wrap="none" rtlCol="0">
            <a:spAutoFit/>
          </a:bodyPr>
          <a:lstStyle/>
          <a:p>
            <a:r>
              <a:rPr lang="en-US" altLang="zh-CN" dirty="0"/>
              <a:t>30</a:t>
            </a:r>
            <a:endParaRPr lang="zh-CN" altLang="en-US" dirty="0"/>
          </a:p>
        </p:txBody>
      </p:sp>
      <p:sp>
        <p:nvSpPr>
          <p:cNvPr id="76" name="文本框 75">
            <a:extLst>
              <a:ext uri="{FF2B5EF4-FFF2-40B4-BE49-F238E27FC236}">
                <a16:creationId xmlns:a16="http://schemas.microsoft.com/office/drawing/2014/main" id="{792E8740-17FF-420A-ACCC-234952D12222}"/>
              </a:ext>
            </a:extLst>
          </p:cNvPr>
          <p:cNvSpPr txBox="1"/>
          <p:nvPr/>
        </p:nvSpPr>
        <p:spPr>
          <a:xfrm>
            <a:off x="6223473" y="2606096"/>
            <a:ext cx="450701" cy="369332"/>
          </a:xfrm>
          <a:prstGeom prst="rect">
            <a:avLst/>
          </a:prstGeom>
          <a:noFill/>
        </p:spPr>
        <p:txBody>
          <a:bodyPr wrap="none" rtlCol="0">
            <a:spAutoFit/>
          </a:bodyPr>
          <a:lstStyle/>
          <a:p>
            <a:r>
              <a:rPr lang="en-US" altLang="zh-CN" dirty="0"/>
              <a:t>16</a:t>
            </a:r>
            <a:endParaRPr lang="zh-CN" altLang="en-US" dirty="0"/>
          </a:p>
        </p:txBody>
      </p:sp>
      <p:sp>
        <p:nvSpPr>
          <p:cNvPr id="77" name="文本框 76">
            <a:extLst>
              <a:ext uri="{FF2B5EF4-FFF2-40B4-BE49-F238E27FC236}">
                <a16:creationId xmlns:a16="http://schemas.microsoft.com/office/drawing/2014/main" id="{A299E594-F5B3-400F-B5B8-E528C437ED17}"/>
              </a:ext>
            </a:extLst>
          </p:cNvPr>
          <p:cNvSpPr txBox="1"/>
          <p:nvPr/>
        </p:nvSpPr>
        <p:spPr>
          <a:xfrm>
            <a:off x="7388959" y="2627914"/>
            <a:ext cx="453970" cy="369332"/>
          </a:xfrm>
          <a:prstGeom prst="rect">
            <a:avLst/>
          </a:prstGeom>
          <a:noFill/>
        </p:spPr>
        <p:txBody>
          <a:bodyPr wrap="none" rtlCol="0">
            <a:spAutoFit/>
          </a:bodyPr>
          <a:lstStyle/>
          <a:p>
            <a:r>
              <a:rPr lang="en-US" altLang="zh-CN" dirty="0"/>
              <a:t>30</a:t>
            </a:r>
            <a:endParaRPr lang="zh-CN" altLang="en-US" dirty="0"/>
          </a:p>
        </p:txBody>
      </p:sp>
      <p:sp>
        <p:nvSpPr>
          <p:cNvPr id="78" name="文本框 77">
            <a:extLst>
              <a:ext uri="{FF2B5EF4-FFF2-40B4-BE49-F238E27FC236}">
                <a16:creationId xmlns:a16="http://schemas.microsoft.com/office/drawing/2014/main" id="{D23A3586-5E1B-4487-8EC1-9566EC1A41AF}"/>
              </a:ext>
            </a:extLst>
          </p:cNvPr>
          <p:cNvSpPr txBox="1"/>
          <p:nvPr/>
        </p:nvSpPr>
        <p:spPr>
          <a:xfrm>
            <a:off x="6869259" y="2627914"/>
            <a:ext cx="319318" cy="369332"/>
          </a:xfrm>
          <a:prstGeom prst="rect">
            <a:avLst/>
          </a:prstGeom>
          <a:noFill/>
        </p:spPr>
        <p:txBody>
          <a:bodyPr wrap="none" rtlCol="0">
            <a:spAutoFit/>
          </a:bodyPr>
          <a:lstStyle/>
          <a:p>
            <a:r>
              <a:rPr lang="en-US" altLang="zh-CN" dirty="0"/>
              <a:t>0</a:t>
            </a:r>
            <a:endParaRPr lang="zh-CN" altLang="en-US" dirty="0"/>
          </a:p>
        </p:txBody>
      </p:sp>
      <p:cxnSp>
        <p:nvCxnSpPr>
          <p:cNvPr id="79" name="直接箭头连接符 78">
            <a:extLst>
              <a:ext uri="{FF2B5EF4-FFF2-40B4-BE49-F238E27FC236}">
                <a16:creationId xmlns:a16="http://schemas.microsoft.com/office/drawing/2014/main" id="{AFD9ACD0-844E-464E-B6BE-D316DE5EF6EA}"/>
              </a:ext>
            </a:extLst>
          </p:cNvPr>
          <p:cNvCxnSpPr>
            <a:cxnSpLocks/>
            <a:stCxn id="28" idx="3"/>
            <a:endCxn id="29" idx="2"/>
          </p:cNvCxnSpPr>
          <p:nvPr/>
        </p:nvCxnSpPr>
        <p:spPr>
          <a:xfrm>
            <a:off x="7957194" y="2386719"/>
            <a:ext cx="360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B256D0A-0CFD-4438-A6BC-63FA7982F27F}"/>
              </a:ext>
            </a:extLst>
          </p:cNvPr>
          <p:cNvSpPr txBox="1"/>
          <p:nvPr/>
        </p:nvSpPr>
        <p:spPr>
          <a:xfrm>
            <a:off x="6012541" y="1105091"/>
            <a:ext cx="2074542" cy="461665"/>
          </a:xfrm>
          <a:prstGeom prst="rect">
            <a:avLst/>
          </a:prstGeom>
          <a:solidFill>
            <a:schemeClr val="accent5">
              <a:lumMod val="20000"/>
              <a:lumOff val="80000"/>
            </a:schemeClr>
          </a:solidFill>
        </p:spPr>
        <p:txBody>
          <a:bodyPr wrap="none" rtlCol="0">
            <a:spAutoFit/>
          </a:bodyPr>
          <a:lstStyle/>
          <a:p>
            <a:r>
              <a:rPr lang="zh-CN" altLang="en-US" sz="2400" dirty="0"/>
              <a:t>路径</a:t>
            </a:r>
            <a:r>
              <a:rPr lang="en-US" altLang="zh-CN" sz="2400" dirty="0"/>
              <a:t>A-B-D=25</a:t>
            </a:r>
            <a:endParaRPr lang="zh-CN" altLang="en-US" sz="2400" dirty="0"/>
          </a:p>
        </p:txBody>
      </p:sp>
      <p:sp>
        <p:nvSpPr>
          <p:cNvPr id="80" name="文本框 79">
            <a:extLst>
              <a:ext uri="{FF2B5EF4-FFF2-40B4-BE49-F238E27FC236}">
                <a16:creationId xmlns:a16="http://schemas.microsoft.com/office/drawing/2014/main" id="{0BED4019-2840-4317-892C-260B751FFF02}"/>
              </a:ext>
            </a:extLst>
          </p:cNvPr>
          <p:cNvSpPr txBox="1"/>
          <p:nvPr/>
        </p:nvSpPr>
        <p:spPr>
          <a:xfrm>
            <a:off x="6081035" y="3288025"/>
            <a:ext cx="2064924" cy="461665"/>
          </a:xfrm>
          <a:prstGeom prst="rect">
            <a:avLst/>
          </a:prstGeom>
          <a:solidFill>
            <a:schemeClr val="accent5">
              <a:lumMod val="20000"/>
              <a:lumOff val="80000"/>
            </a:schemeClr>
          </a:solidFill>
        </p:spPr>
        <p:txBody>
          <a:bodyPr wrap="none" rtlCol="0">
            <a:spAutoFit/>
          </a:bodyPr>
          <a:lstStyle/>
          <a:p>
            <a:r>
              <a:rPr lang="zh-CN" altLang="en-US" sz="2400" dirty="0"/>
              <a:t>路径</a:t>
            </a:r>
            <a:r>
              <a:rPr lang="en-US" altLang="zh-CN" sz="2400" dirty="0"/>
              <a:t>A-C-D=30</a:t>
            </a:r>
            <a:endParaRPr lang="zh-CN" altLang="en-US" sz="2400" dirty="0"/>
          </a:p>
        </p:txBody>
      </p:sp>
      <p:sp>
        <p:nvSpPr>
          <p:cNvPr id="81" name="矩形 80">
            <a:extLst>
              <a:ext uri="{FF2B5EF4-FFF2-40B4-BE49-F238E27FC236}">
                <a16:creationId xmlns:a16="http://schemas.microsoft.com/office/drawing/2014/main" id="{F51BB122-3E98-44D1-AA6E-3DA55BD9F9EC}"/>
              </a:ext>
            </a:extLst>
          </p:cNvPr>
          <p:cNvSpPr/>
          <p:nvPr/>
        </p:nvSpPr>
        <p:spPr>
          <a:xfrm>
            <a:off x="156282" y="4398771"/>
            <a:ext cx="1872207" cy="707886"/>
          </a:xfrm>
          <a:prstGeom prst="rect">
            <a:avLst/>
          </a:prstGeom>
          <a:solidFill>
            <a:schemeClr val="bg2">
              <a:lumMod val="90000"/>
            </a:schemeClr>
          </a:solid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通过调整以</a:t>
            </a:r>
            <a:r>
              <a:rPr lang="zh-CN" altLang="en-US" sz="2000" b="1" dirty="0">
                <a:solidFill>
                  <a:srgbClr val="FF0000"/>
                </a:solidFill>
                <a:latin typeface="Times New Roman" panose="02020603050405020304" pitchFamily="18" charset="0"/>
                <a:cs typeface="Times New Roman" panose="02020603050405020304" pitchFamily="18" charset="0"/>
              </a:rPr>
              <a:t>避免发生</a:t>
            </a:r>
            <a:r>
              <a:rPr lang="zh-CN" altLang="en-US" sz="2000" b="1" dirty="0">
                <a:latin typeface="Times New Roman" panose="02020603050405020304" pitchFamily="18" charset="0"/>
                <a:cs typeface="Times New Roman" panose="02020603050405020304" pitchFamily="18" charset="0"/>
              </a:rPr>
              <a:t>此情况</a:t>
            </a:r>
            <a:endParaRPr lang="zh-CN" altLang="en-US" sz="2000" dirty="0"/>
          </a:p>
        </p:txBody>
      </p:sp>
      <p:sp>
        <p:nvSpPr>
          <p:cNvPr id="82" name="矩形 81">
            <a:extLst>
              <a:ext uri="{FF2B5EF4-FFF2-40B4-BE49-F238E27FC236}">
                <a16:creationId xmlns:a16="http://schemas.microsoft.com/office/drawing/2014/main" id="{FF868D14-AE06-4029-A058-CAA2B560CABA}"/>
              </a:ext>
            </a:extLst>
          </p:cNvPr>
          <p:cNvSpPr/>
          <p:nvPr/>
        </p:nvSpPr>
        <p:spPr>
          <a:xfrm>
            <a:off x="3394986" y="4070815"/>
            <a:ext cx="5281465" cy="1422762"/>
          </a:xfrm>
          <a:prstGeom prst="rect">
            <a:avLst/>
          </a:prstGeom>
          <a:solidFill>
            <a:srgbClr val="DED38E"/>
          </a:solidFill>
        </p:spPr>
        <p:txBody>
          <a:bodyPr wrap="square">
            <a:spAutoFit/>
          </a:bodyPr>
          <a:lstStyle/>
          <a:p>
            <a:pPr>
              <a:lnSpc>
                <a:spcPct val="150000"/>
              </a:lnSpc>
              <a:spcBef>
                <a:spcPts val="0"/>
              </a:spcBef>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）调整活动持续时间（增加资源或缩减范围）</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）调整逻辑关系（针对选择性依赖关系）</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）调整提前量和滞后量及其他手段</a:t>
            </a:r>
            <a:endParaRPr lang="en-US" altLang="zh-CN" sz="2000" b="1" dirty="0">
              <a:latin typeface="Times New Roman" panose="02020603050405020304" pitchFamily="18" charset="0"/>
              <a:cs typeface="Times New Roman" panose="02020603050405020304" pitchFamily="18" charset="0"/>
            </a:endParaRPr>
          </a:p>
        </p:txBody>
      </p:sp>
      <p:sp>
        <p:nvSpPr>
          <p:cNvPr id="83" name="左大括号 82">
            <a:extLst>
              <a:ext uri="{FF2B5EF4-FFF2-40B4-BE49-F238E27FC236}">
                <a16:creationId xmlns:a16="http://schemas.microsoft.com/office/drawing/2014/main" id="{16490F23-CA43-4E42-A99A-619148779858}"/>
              </a:ext>
            </a:extLst>
          </p:cNvPr>
          <p:cNvSpPr/>
          <p:nvPr/>
        </p:nvSpPr>
        <p:spPr>
          <a:xfrm>
            <a:off x="2876879" y="4046451"/>
            <a:ext cx="319317" cy="1454803"/>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84" name="右箭头 6">
            <a:extLst>
              <a:ext uri="{FF2B5EF4-FFF2-40B4-BE49-F238E27FC236}">
                <a16:creationId xmlns:a16="http://schemas.microsoft.com/office/drawing/2014/main" id="{7944AD98-638D-488C-8F37-55A7FBFF7607}"/>
              </a:ext>
            </a:extLst>
          </p:cNvPr>
          <p:cNvSpPr/>
          <p:nvPr/>
        </p:nvSpPr>
        <p:spPr>
          <a:xfrm>
            <a:off x="2226616" y="4601287"/>
            <a:ext cx="504056" cy="302853"/>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5" name="矩形 84">
            <a:extLst>
              <a:ext uri="{FF2B5EF4-FFF2-40B4-BE49-F238E27FC236}">
                <a16:creationId xmlns:a16="http://schemas.microsoft.com/office/drawing/2014/main" id="{F94591B9-7808-4642-B42F-B3300C57C521}"/>
              </a:ext>
            </a:extLst>
          </p:cNvPr>
          <p:cNvSpPr/>
          <p:nvPr/>
        </p:nvSpPr>
        <p:spPr>
          <a:xfrm>
            <a:off x="2150869" y="4201177"/>
            <a:ext cx="697627" cy="400110"/>
          </a:xfrm>
          <a:prstGeom prst="rect">
            <a:avLst/>
          </a:prstGeom>
          <a:noFill/>
        </p:spPr>
        <p:txBody>
          <a:bodyPr wrap="none">
            <a:spAutoFit/>
          </a:bodyPr>
          <a:lstStyle/>
          <a:p>
            <a:r>
              <a:rPr lang="zh-CN" altLang="en-US" sz="2000" b="1" dirty="0">
                <a:latin typeface="Times New Roman" panose="02020603050405020304" pitchFamily="18" charset="0"/>
                <a:cs typeface="Times New Roman" panose="02020603050405020304" pitchFamily="18" charset="0"/>
              </a:rPr>
              <a:t>手段</a:t>
            </a:r>
            <a:endParaRPr lang="zh-CN" altLang="en-US" sz="2000" dirty="0"/>
          </a:p>
        </p:txBody>
      </p:sp>
      <p:cxnSp>
        <p:nvCxnSpPr>
          <p:cNvPr id="86" name="直接连接符 85">
            <a:extLst>
              <a:ext uri="{FF2B5EF4-FFF2-40B4-BE49-F238E27FC236}">
                <a16:creationId xmlns:a16="http://schemas.microsoft.com/office/drawing/2014/main" id="{4F859477-BA2E-45C9-9932-CCBD72E640B7}"/>
              </a:ext>
            </a:extLst>
          </p:cNvPr>
          <p:cNvCxnSpPr/>
          <p:nvPr/>
        </p:nvCxnSpPr>
        <p:spPr>
          <a:xfrm>
            <a:off x="180331" y="3937620"/>
            <a:ext cx="878497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8675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arn(inVertical)">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arn(inVertic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barn(inVertical)">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barn(inVertical)">
                                      <p:cBhvr>
                                        <p:cTn id="22" dur="500"/>
                                        <p:tgtEl>
                                          <p:spTgt spid="8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barn(inVertical)">
                                      <p:cBhvr>
                                        <p:cTn id="25" dur="500"/>
                                        <p:tgtEl>
                                          <p:spTgt spid="8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barn(inVertical)">
                                      <p:cBhvr>
                                        <p:cTn id="28" dur="500"/>
                                        <p:tgtEl>
                                          <p:spTgt spid="8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barn(inVertical)">
                                      <p:cBhvr>
                                        <p:cTn id="3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p:bldP spid="81" grpId="0" animBg="1"/>
      <p:bldP spid="82" grpId="0" animBg="1"/>
      <p:bldP spid="83" grpId="0" animBg="1"/>
      <p:bldP spid="84" grpId="0" animBg="1"/>
      <p:bldP spid="8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graphicFrame>
        <p:nvGraphicFramePr>
          <p:cNvPr id="24" name="表格 13">
            <a:extLst>
              <a:ext uri="{FF2B5EF4-FFF2-40B4-BE49-F238E27FC236}">
                <a16:creationId xmlns:a16="http://schemas.microsoft.com/office/drawing/2014/main" id="{20D05861-4BE1-4C28-B75E-B1120D6F62A3}"/>
              </a:ext>
            </a:extLst>
          </p:cNvPr>
          <p:cNvGraphicFramePr>
            <a:graphicFrameLocks noGrp="1"/>
          </p:cNvGraphicFramePr>
          <p:nvPr>
            <p:extLst>
              <p:ext uri="{D42A27DB-BD31-4B8C-83A1-F6EECF244321}">
                <p14:modId xmlns:p14="http://schemas.microsoft.com/office/powerpoint/2010/main" val="391422007"/>
              </p:ext>
            </p:extLst>
          </p:nvPr>
        </p:nvGraphicFramePr>
        <p:xfrm>
          <a:off x="3564327" y="4275114"/>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C</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6" name="表格 13">
            <a:extLst>
              <a:ext uri="{FF2B5EF4-FFF2-40B4-BE49-F238E27FC236}">
                <a16:creationId xmlns:a16="http://schemas.microsoft.com/office/drawing/2014/main" id="{1D268754-7CD0-40EE-99EF-74A3BCCDD53A}"/>
              </a:ext>
            </a:extLst>
          </p:cNvPr>
          <p:cNvGraphicFramePr>
            <a:graphicFrameLocks noGrp="1"/>
          </p:cNvGraphicFramePr>
          <p:nvPr>
            <p:extLst>
              <p:ext uri="{D42A27DB-BD31-4B8C-83A1-F6EECF244321}">
                <p14:modId xmlns:p14="http://schemas.microsoft.com/office/powerpoint/2010/main" val="201848225"/>
              </p:ext>
            </p:extLst>
          </p:nvPr>
        </p:nvGraphicFramePr>
        <p:xfrm>
          <a:off x="3564326" y="2450477"/>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solidFill>
                            <a:srgbClr val="FF0000"/>
                          </a:solidFill>
                        </a:rPr>
                        <a:t>B</a:t>
                      </a:r>
                      <a:endParaRPr lang="zh-CN" altLang="en-US" sz="2400" b="1" dirty="0">
                        <a:solidFill>
                          <a:srgbClr val="FF0000"/>
                        </a:solidFill>
                      </a:endParaRP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7" name="表格 13">
            <a:extLst>
              <a:ext uri="{FF2B5EF4-FFF2-40B4-BE49-F238E27FC236}">
                <a16:creationId xmlns:a16="http://schemas.microsoft.com/office/drawing/2014/main" id="{E6B09C65-BEC5-44EE-BEF4-F21B2F5226EB}"/>
              </a:ext>
            </a:extLst>
          </p:cNvPr>
          <p:cNvGraphicFramePr>
            <a:graphicFrameLocks noGrp="1"/>
          </p:cNvGraphicFramePr>
          <p:nvPr>
            <p:extLst>
              <p:ext uri="{D42A27DB-BD31-4B8C-83A1-F6EECF244321}">
                <p14:modId xmlns:p14="http://schemas.microsoft.com/office/powerpoint/2010/main" val="231346637"/>
              </p:ext>
            </p:extLst>
          </p:nvPr>
        </p:nvGraphicFramePr>
        <p:xfrm>
          <a:off x="1116054" y="3392370"/>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A</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8" name="表格 13">
            <a:extLst>
              <a:ext uri="{FF2B5EF4-FFF2-40B4-BE49-F238E27FC236}">
                <a16:creationId xmlns:a16="http://schemas.microsoft.com/office/drawing/2014/main" id="{FEB4BA5F-733B-495A-9FC8-28EC69F1B4E7}"/>
              </a:ext>
            </a:extLst>
          </p:cNvPr>
          <p:cNvGraphicFramePr>
            <a:graphicFrameLocks noGrp="1"/>
          </p:cNvGraphicFramePr>
          <p:nvPr>
            <p:extLst>
              <p:ext uri="{D42A27DB-BD31-4B8C-83A1-F6EECF244321}">
                <p14:modId xmlns:p14="http://schemas.microsoft.com/office/powerpoint/2010/main" val="3947033557"/>
              </p:ext>
            </p:extLst>
          </p:nvPr>
        </p:nvGraphicFramePr>
        <p:xfrm>
          <a:off x="6084606" y="3392369"/>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D</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3" name="椭圆 2">
            <a:extLst>
              <a:ext uri="{FF2B5EF4-FFF2-40B4-BE49-F238E27FC236}">
                <a16:creationId xmlns:a16="http://schemas.microsoft.com/office/drawing/2014/main" id="{516A0D28-C1EB-4895-90AB-B1F5F21FC4C3}"/>
              </a:ext>
            </a:extLst>
          </p:cNvPr>
          <p:cNvSpPr/>
          <p:nvPr/>
        </p:nvSpPr>
        <p:spPr>
          <a:xfrm>
            <a:off x="179950" y="3671262"/>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开始</a:t>
            </a:r>
          </a:p>
        </p:txBody>
      </p:sp>
      <p:sp>
        <p:nvSpPr>
          <p:cNvPr id="29" name="椭圆 28">
            <a:extLst>
              <a:ext uri="{FF2B5EF4-FFF2-40B4-BE49-F238E27FC236}">
                <a16:creationId xmlns:a16="http://schemas.microsoft.com/office/drawing/2014/main" id="{FA16C7E9-ACB6-4E3C-8D22-751396317A21}"/>
              </a:ext>
            </a:extLst>
          </p:cNvPr>
          <p:cNvSpPr/>
          <p:nvPr/>
        </p:nvSpPr>
        <p:spPr>
          <a:xfrm>
            <a:off x="8316854" y="3671262"/>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结束</a:t>
            </a:r>
          </a:p>
        </p:txBody>
      </p:sp>
      <p:cxnSp>
        <p:nvCxnSpPr>
          <p:cNvPr id="5" name="直接箭头连接符 4">
            <a:extLst>
              <a:ext uri="{FF2B5EF4-FFF2-40B4-BE49-F238E27FC236}">
                <a16:creationId xmlns:a16="http://schemas.microsoft.com/office/drawing/2014/main" id="{75487351-2F4D-4476-9388-AFB5A7F47B69}"/>
              </a:ext>
            </a:extLst>
          </p:cNvPr>
          <p:cNvCxnSpPr>
            <a:stCxn id="3" idx="6"/>
            <a:endCxn id="27" idx="1"/>
          </p:cNvCxnSpPr>
          <p:nvPr/>
        </p:nvCxnSpPr>
        <p:spPr>
          <a:xfrm>
            <a:off x="828022" y="3995112"/>
            <a:ext cx="28803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6047C24-DE7A-4D05-B700-0ED784221ACC}"/>
              </a:ext>
            </a:extLst>
          </p:cNvPr>
          <p:cNvCxnSpPr/>
          <p:nvPr/>
        </p:nvCxnSpPr>
        <p:spPr>
          <a:xfrm>
            <a:off x="2988261" y="3824418"/>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D06A5B9-AC94-4986-9063-8E5F81E46879}"/>
              </a:ext>
            </a:extLst>
          </p:cNvPr>
          <p:cNvCxnSpPr>
            <a:cxnSpLocks/>
          </p:cNvCxnSpPr>
          <p:nvPr/>
        </p:nvCxnSpPr>
        <p:spPr>
          <a:xfrm flipV="1">
            <a:off x="3276294" y="305322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7AFA07D-8EAD-459A-97B2-06B22E5ECF48}"/>
              </a:ext>
            </a:extLst>
          </p:cNvPr>
          <p:cNvCxnSpPr/>
          <p:nvPr/>
        </p:nvCxnSpPr>
        <p:spPr>
          <a:xfrm>
            <a:off x="3276294" y="3053220"/>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53C319-8E00-448B-995C-464034A820BC}"/>
              </a:ext>
            </a:extLst>
          </p:cNvPr>
          <p:cNvCxnSpPr/>
          <p:nvPr/>
        </p:nvCxnSpPr>
        <p:spPr>
          <a:xfrm>
            <a:off x="2988261" y="4112450"/>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9A6BA21-BFF7-48EC-B311-AD9CFD487609}"/>
              </a:ext>
            </a:extLst>
          </p:cNvPr>
          <p:cNvCxnSpPr>
            <a:cxnSpLocks/>
          </p:cNvCxnSpPr>
          <p:nvPr/>
        </p:nvCxnSpPr>
        <p:spPr>
          <a:xfrm flipV="1">
            <a:off x="3276294" y="411245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346917D-DCC7-4286-BCE8-918E4F8431EF}"/>
              </a:ext>
            </a:extLst>
          </p:cNvPr>
          <p:cNvCxnSpPr/>
          <p:nvPr/>
        </p:nvCxnSpPr>
        <p:spPr>
          <a:xfrm>
            <a:off x="3271717" y="4883648"/>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6AC6520-0659-4752-82B6-590BBB70F1F9}"/>
              </a:ext>
            </a:extLst>
          </p:cNvPr>
          <p:cNvCxnSpPr/>
          <p:nvPr/>
        </p:nvCxnSpPr>
        <p:spPr>
          <a:xfrm>
            <a:off x="5471379" y="4925428"/>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89A7BA2-F8F5-4CB9-8DFB-95314DA8FC73}"/>
              </a:ext>
            </a:extLst>
          </p:cNvPr>
          <p:cNvCxnSpPr>
            <a:cxnSpLocks/>
          </p:cNvCxnSpPr>
          <p:nvPr/>
        </p:nvCxnSpPr>
        <p:spPr>
          <a:xfrm flipV="1">
            <a:off x="5754835" y="415423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AD04F437-D350-4292-A8C6-35C81B2EF81A}"/>
              </a:ext>
            </a:extLst>
          </p:cNvPr>
          <p:cNvCxnSpPr/>
          <p:nvPr/>
        </p:nvCxnSpPr>
        <p:spPr>
          <a:xfrm>
            <a:off x="5754835" y="4154230"/>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8F87DF6-25B6-4DA2-9644-60D997F9F52C}"/>
              </a:ext>
            </a:extLst>
          </p:cNvPr>
          <p:cNvCxnSpPr/>
          <p:nvPr/>
        </p:nvCxnSpPr>
        <p:spPr>
          <a:xfrm>
            <a:off x="5466802" y="3053220"/>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CB22722B-8104-44F0-BCFB-A8DA18F09C77}"/>
              </a:ext>
            </a:extLst>
          </p:cNvPr>
          <p:cNvCxnSpPr>
            <a:cxnSpLocks/>
          </p:cNvCxnSpPr>
          <p:nvPr/>
        </p:nvCxnSpPr>
        <p:spPr>
          <a:xfrm flipV="1">
            <a:off x="5754835" y="305322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5D3C61B9-CC49-4DB2-BD07-85DA7A8A2CB9}"/>
              </a:ext>
            </a:extLst>
          </p:cNvPr>
          <p:cNvCxnSpPr/>
          <p:nvPr/>
        </p:nvCxnSpPr>
        <p:spPr>
          <a:xfrm>
            <a:off x="5750258" y="3824418"/>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1CFBDA-88E1-4D7E-9AC1-A250CCDAD179}"/>
              </a:ext>
            </a:extLst>
          </p:cNvPr>
          <p:cNvSpPr txBox="1"/>
          <p:nvPr/>
        </p:nvSpPr>
        <p:spPr>
          <a:xfrm>
            <a:off x="1889702" y="3392369"/>
            <a:ext cx="319318" cy="369332"/>
          </a:xfrm>
          <a:prstGeom prst="rect">
            <a:avLst/>
          </a:prstGeom>
          <a:noFill/>
        </p:spPr>
        <p:txBody>
          <a:bodyPr wrap="none" rtlCol="0">
            <a:spAutoFit/>
          </a:bodyPr>
          <a:lstStyle/>
          <a:p>
            <a:r>
              <a:rPr lang="en-US" altLang="zh-CN" dirty="0"/>
              <a:t>5</a:t>
            </a:r>
            <a:endParaRPr lang="zh-CN" altLang="en-US" dirty="0"/>
          </a:p>
        </p:txBody>
      </p:sp>
      <p:sp>
        <p:nvSpPr>
          <p:cNvPr id="56" name="文本框 55">
            <a:extLst>
              <a:ext uri="{FF2B5EF4-FFF2-40B4-BE49-F238E27FC236}">
                <a16:creationId xmlns:a16="http://schemas.microsoft.com/office/drawing/2014/main" id="{7E5BD7DD-7FB1-41F1-AA6E-C0F9A49278DE}"/>
              </a:ext>
            </a:extLst>
          </p:cNvPr>
          <p:cNvSpPr txBox="1"/>
          <p:nvPr/>
        </p:nvSpPr>
        <p:spPr>
          <a:xfrm>
            <a:off x="1282779" y="3392369"/>
            <a:ext cx="319318" cy="369332"/>
          </a:xfrm>
          <a:prstGeom prst="rect">
            <a:avLst/>
          </a:prstGeom>
          <a:noFill/>
        </p:spPr>
        <p:txBody>
          <a:bodyPr wrap="non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D00088BA-A685-46F6-AE70-414CC2C08D55}"/>
              </a:ext>
            </a:extLst>
          </p:cNvPr>
          <p:cNvSpPr txBox="1"/>
          <p:nvPr/>
        </p:nvSpPr>
        <p:spPr>
          <a:xfrm>
            <a:off x="2499302" y="3383078"/>
            <a:ext cx="319318" cy="369332"/>
          </a:xfrm>
          <a:prstGeom prst="rect">
            <a:avLst/>
          </a:prstGeom>
          <a:noFill/>
        </p:spPr>
        <p:txBody>
          <a:bodyPr wrap="none" rtlCol="0">
            <a:spAutoFit/>
          </a:bodyPr>
          <a:lstStyle/>
          <a:p>
            <a:r>
              <a:rPr lang="en-US" altLang="zh-CN" dirty="0"/>
              <a:t>5</a:t>
            </a:r>
            <a:endParaRPr lang="zh-CN" altLang="en-US" dirty="0"/>
          </a:p>
        </p:txBody>
      </p:sp>
      <p:sp>
        <p:nvSpPr>
          <p:cNvPr id="58" name="文本框 57">
            <a:extLst>
              <a:ext uri="{FF2B5EF4-FFF2-40B4-BE49-F238E27FC236}">
                <a16:creationId xmlns:a16="http://schemas.microsoft.com/office/drawing/2014/main" id="{772AA9E6-C2B3-4A2C-A7E4-3C40FEF24AF7}"/>
              </a:ext>
            </a:extLst>
          </p:cNvPr>
          <p:cNvSpPr txBox="1"/>
          <p:nvPr/>
        </p:nvSpPr>
        <p:spPr>
          <a:xfrm>
            <a:off x="1286163" y="4228524"/>
            <a:ext cx="319318"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4A36E88D-4460-45ED-AC48-4D51A8323F31}"/>
              </a:ext>
            </a:extLst>
          </p:cNvPr>
          <p:cNvSpPr txBox="1"/>
          <p:nvPr/>
        </p:nvSpPr>
        <p:spPr>
          <a:xfrm>
            <a:off x="1917339" y="4236307"/>
            <a:ext cx="319318" cy="369332"/>
          </a:xfrm>
          <a:prstGeom prst="rect">
            <a:avLst/>
          </a:prstGeom>
          <a:noFill/>
        </p:spPr>
        <p:txBody>
          <a:bodyPr wrap="non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id="{D64C7E40-95AB-4D37-8FD7-7E1E3EFB6C47}"/>
              </a:ext>
            </a:extLst>
          </p:cNvPr>
          <p:cNvSpPr txBox="1"/>
          <p:nvPr/>
        </p:nvSpPr>
        <p:spPr>
          <a:xfrm>
            <a:off x="2551091" y="4246519"/>
            <a:ext cx="319318" cy="369332"/>
          </a:xfrm>
          <a:prstGeom prst="rect">
            <a:avLst/>
          </a:prstGeom>
          <a:noFill/>
        </p:spPr>
        <p:txBody>
          <a:bodyPr wrap="none" rtlCol="0">
            <a:spAutoFit/>
          </a:bodyPr>
          <a:lstStyle/>
          <a:p>
            <a:r>
              <a:rPr lang="en-US" altLang="zh-CN" dirty="0"/>
              <a:t>5</a:t>
            </a:r>
            <a:endParaRPr lang="zh-CN" altLang="en-US" dirty="0"/>
          </a:p>
        </p:txBody>
      </p:sp>
      <p:sp>
        <p:nvSpPr>
          <p:cNvPr id="61" name="文本框 60">
            <a:extLst>
              <a:ext uri="{FF2B5EF4-FFF2-40B4-BE49-F238E27FC236}">
                <a16:creationId xmlns:a16="http://schemas.microsoft.com/office/drawing/2014/main" id="{8C63843B-33E2-4EB4-9051-FD1C4E6B30E2}"/>
              </a:ext>
            </a:extLst>
          </p:cNvPr>
          <p:cNvSpPr txBox="1"/>
          <p:nvPr/>
        </p:nvSpPr>
        <p:spPr>
          <a:xfrm>
            <a:off x="3764264" y="2450477"/>
            <a:ext cx="319318" cy="369332"/>
          </a:xfrm>
          <a:prstGeom prst="rect">
            <a:avLst/>
          </a:prstGeom>
          <a:noFill/>
        </p:spPr>
        <p:txBody>
          <a:bodyPr wrap="none" rtlCol="0">
            <a:spAutoFit/>
          </a:bodyPr>
          <a:lstStyle/>
          <a:p>
            <a:r>
              <a:rPr lang="en-US" altLang="zh-CN" dirty="0"/>
              <a:t>6</a:t>
            </a:r>
            <a:endParaRPr lang="zh-CN" altLang="en-US" dirty="0"/>
          </a:p>
        </p:txBody>
      </p:sp>
      <p:sp>
        <p:nvSpPr>
          <p:cNvPr id="62" name="文本框 61">
            <a:extLst>
              <a:ext uri="{FF2B5EF4-FFF2-40B4-BE49-F238E27FC236}">
                <a16:creationId xmlns:a16="http://schemas.microsoft.com/office/drawing/2014/main" id="{3AE7828F-11A4-46FE-8607-CD3586FCC42C}"/>
              </a:ext>
            </a:extLst>
          </p:cNvPr>
          <p:cNvSpPr txBox="1"/>
          <p:nvPr/>
        </p:nvSpPr>
        <p:spPr>
          <a:xfrm>
            <a:off x="6792425" y="3392369"/>
            <a:ext cx="453970" cy="369332"/>
          </a:xfrm>
          <a:prstGeom prst="rect">
            <a:avLst/>
          </a:prstGeom>
          <a:noFill/>
        </p:spPr>
        <p:txBody>
          <a:bodyPr wrap="none" rtlCol="0">
            <a:spAutoFit/>
          </a:bodyPr>
          <a:lstStyle/>
          <a:p>
            <a:r>
              <a:rPr lang="en-US" altLang="zh-CN" dirty="0"/>
              <a:t>15</a:t>
            </a:r>
            <a:endParaRPr lang="zh-CN" altLang="en-US" dirty="0"/>
          </a:p>
        </p:txBody>
      </p:sp>
      <p:sp>
        <p:nvSpPr>
          <p:cNvPr id="63" name="文本框 62">
            <a:extLst>
              <a:ext uri="{FF2B5EF4-FFF2-40B4-BE49-F238E27FC236}">
                <a16:creationId xmlns:a16="http://schemas.microsoft.com/office/drawing/2014/main" id="{B3E91EE7-8860-4086-8038-FB349D9FB149}"/>
              </a:ext>
            </a:extLst>
          </p:cNvPr>
          <p:cNvSpPr txBox="1"/>
          <p:nvPr/>
        </p:nvSpPr>
        <p:spPr>
          <a:xfrm>
            <a:off x="4878735" y="2450477"/>
            <a:ext cx="451727" cy="369332"/>
          </a:xfrm>
          <a:prstGeom prst="rect">
            <a:avLst/>
          </a:prstGeom>
          <a:noFill/>
        </p:spPr>
        <p:txBody>
          <a:bodyPr wrap="none" rtlCol="0">
            <a:spAutoFit/>
          </a:bodyPr>
          <a:lstStyle/>
          <a:p>
            <a:r>
              <a:rPr lang="en-US" altLang="zh-CN" dirty="0"/>
              <a:t>10</a:t>
            </a:r>
            <a:endParaRPr lang="zh-CN" altLang="en-US" dirty="0"/>
          </a:p>
        </p:txBody>
      </p:sp>
      <p:sp>
        <p:nvSpPr>
          <p:cNvPr id="64" name="文本框 63">
            <a:extLst>
              <a:ext uri="{FF2B5EF4-FFF2-40B4-BE49-F238E27FC236}">
                <a16:creationId xmlns:a16="http://schemas.microsoft.com/office/drawing/2014/main" id="{D23D8C82-C311-4A93-B64E-656DBF47CCE1}"/>
              </a:ext>
            </a:extLst>
          </p:cNvPr>
          <p:cNvSpPr txBox="1"/>
          <p:nvPr/>
        </p:nvSpPr>
        <p:spPr>
          <a:xfrm>
            <a:off x="4274565" y="4278199"/>
            <a:ext cx="451727" cy="369332"/>
          </a:xfrm>
          <a:prstGeom prst="rect">
            <a:avLst/>
          </a:prstGeom>
          <a:noFill/>
        </p:spPr>
        <p:txBody>
          <a:bodyPr wrap="none" rtlCol="0">
            <a:spAutoFit/>
          </a:bodyPr>
          <a:lstStyle/>
          <a:p>
            <a:r>
              <a:rPr lang="en-US" altLang="zh-CN" dirty="0"/>
              <a:t>10</a:t>
            </a:r>
            <a:endParaRPr lang="zh-CN" altLang="en-US" dirty="0"/>
          </a:p>
        </p:txBody>
      </p:sp>
      <p:sp>
        <p:nvSpPr>
          <p:cNvPr id="65" name="文本框 64">
            <a:extLst>
              <a:ext uri="{FF2B5EF4-FFF2-40B4-BE49-F238E27FC236}">
                <a16:creationId xmlns:a16="http://schemas.microsoft.com/office/drawing/2014/main" id="{035C523A-301A-4D18-AC26-9BCBC218305E}"/>
              </a:ext>
            </a:extLst>
          </p:cNvPr>
          <p:cNvSpPr txBox="1"/>
          <p:nvPr/>
        </p:nvSpPr>
        <p:spPr>
          <a:xfrm>
            <a:off x="4323166" y="2458702"/>
            <a:ext cx="319318" cy="369332"/>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sp>
        <p:nvSpPr>
          <p:cNvPr id="66" name="文本框 65">
            <a:extLst>
              <a:ext uri="{FF2B5EF4-FFF2-40B4-BE49-F238E27FC236}">
                <a16:creationId xmlns:a16="http://schemas.microsoft.com/office/drawing/2014/main" id="{99226A6C-841E-4782-925D-4CCB3C2AA3F9}"/>
              </a:ext>
            </a:extLst>
          </p:cNvPr>
          <p:cNvSpPr txBox="1"/>
          <p:nvPr/>
        </p:nvSpPr>
        <p:spPr>
          <a:xfrm>
            <a:off x="3702784" y="3269161"/>
            <a:ext cx="453970" cy="369332"/>
          </a:xfrm>
          <a:prstGeom prst="rect">
            <a:avLst/>
          </a:prstGeom>
          <a:noFill/>
        </p:spPr>
        <p:txBody>
          <a:bodyPr wrap="none" rtlCol="0">
            <a:spAutoFit/>
          </a:bodyPr>
          <a:lstStyle/>
          <a:p>
            <a:r>
              <a:rPr lang="en-US" altLang="zh-CN" dirty="0"/>
              <a:t>11</a:t>
            </a:r>
            <a:endParaRPr lang="zh-CN" altLang="en-US" dirty="0"/>
          </a:p>
        </p:txBody>
      </p:sp>
      <p:sp>
        <p:nvSpPr>
          <p:cNvPr id="67" name="文本框 66">
            <a:extLst>
              <a:ext uri="{FF2B5EF4-FFF2-40B4-BE49-F238E27FC236}">
                <a16:creationId xmlns:a16="http://schemas.microsoft.com/office/drawing/2014/main" id="{CA52A828-40A3-4D74-BDEA-2CDB98F2631E}"/>
              </a:ext>
            </a:extLst>
          </p:cNvPr>
          <p:cNvSpPr txBox="1"/>
          <p:nvPr/>
        </p:nvSpPr>
        <p:spPr>
          <a:xfrm>
            <a:off x="4864419" y="3260936"/>
            <a:ext cx="453970" cy="369332"/>
          </a:xfrm>
          <a:prstGeom prst="rect">
            <a:avLst/>
          </a:prstGeom>
          <a:noFill/>
        </p:spPr>
        <p:txBody>
          <a:bodyPr wrap="none" rtlCol="0">
            <a:spAutoFit/>
          </a:bodyPr>
          <a:lstStyle/>
          <a:p>
            <a:r>
              <a:rPr lang="en-US" altLang="zh-CN" dirty="0"/>
              <a:t>15</a:t>
            </a:r>
            <a:endParaRPr lang="zh-CN" altLang="en-US" dirty="0"/>
          </a:p>
        </p:txBody>
      </p:sp>
      <p:sp>
        <p:nvSpPr>
          <p:cNvPr id="68" name="文本框 67">
            <a:extLst>
              <a:ext uri="{FF2B5EF4-FFF2-40B4-BE49-F238E27FC236}">
                <a16:creationId xmlns:a16="http://schemas.microsoft.com/office/drawing/2014/main" id="{8A043970-2065-4561-B24D-FA2FDFD7190D}"/>
              </a:ext>
            </a:extLst>
          </p:cNvPr>
          <p:cNvSpPr txBox="1"/>
          <p:nvPr/>
        </p:nvSpPr>
        <p:spPr>
          <a:xfrm>
            <a:off x="4308850" y="3269161"/>
            <a:ext cx="319318" cy="369332"/>
          </a:xfrm>
          <a:prstGeom prst="rect">
            <a:avLst/>
          </a:prstGeom>
          <a:noFill/>
        </p:spPr>
        <p:txBody>
          <a:bodyPr wrap="non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F900774B-4105-4FFD-A6B8-1CC23DF57EF3}"/>
              </a:ext>
            </a:extLst>
          </p:cNvPr>
          <p:cNvSpPr txBox="1"/>
          <p:nvPr/>
        </p:nvSpPr>
        <p:spPr>
          <a:xfrm>
            <a:off x="3757873" y="4264164"/>
            <a:ext cx="319318" cy="369332"/>
          </a:xfrm>
          <a:prstGeom prst="rect">
            <a:avLst/>
          </a:prstGeom>
          <a:noFill/>
        </p:spPr>
        <p:txBody>
          <a:bodyPr wrap="none" rtlCol="0">
            <a:spAutoFit/>
          </a:bodyPr>
          <a:lstStyle/>
          <a:p>
            <a:r>
              <a:rPr lang="en-US" altLang="zh-CN" dirty="0"/>
              <a:t>6</a:t>
            </a:r>
            <a:endParaRPr lang="zh-CN" altLang="en-US" dirty="0"/>
          </a:p>
        </p:txBody>
      </p:sp>
      <p:sp>
        <p:nvSpPr>
          <p:cNvPr id="70" name="文本框 69">
            <a:extLst>
              <a:ext uri="{FF2B5EF4-FFF2-40B4-BE49-F238E27FC236}">
                <a16:creationId xmlns:a16="http://schemas.microsoft.com/office/drawing/2014/main" id="{86978A46-423B-428D-852E-6129C34F512A}"/>
              </a:ext>
            </a:extLst>
          </p:cNvPr>
          <p:cNvSpPr txBox="1"/>
          <p:nvPr/>
        </p:nvSpPr>
        <p:spPr>
          <a:xfrm>
            <a:off x="4872344" y="4264164"/>
            <a:ext cx="451727" cy="369332"/>
          </a:xfrm>
          <a:prstGeom prst="rect">
            <a:avLst/>
          </a:prstGeom>
          <a:noFill/>
        </p:spPr>
        <p:txBody>
          <a:bodyPr wrap="none" rtlCol="0">
            <a:spAutoFit/>
          </a:bodyPr>
          <a:lstStyle/>
          <a:p>
            <a:r>
              <a:rPr lang="en-US" altLang="zh-CN" dirty="0"/>
              <a:t>15</a:t>
            </a:r>
            <a:endParaRPr lang="zh-CN" altLang="en-US" dirty="0"/>
          </a:p>
        </p:txBody>
      </p:sp>
      <p:sp>
        <p:nvSpPr>
          <p:cNvPr id="71" name="文本框 70">
            <a:extLst>
              <a:ext uri="{FF2B5EF4-FFF2-40B4-BE49-F238E27FC236}">
                <a16:creationId xmlns:a16="http://schemas.microsoft.com/office/drawing/2014/main" id="{2861D91B-E3DA-411C-AC21-C69D48A1F355}"/>
              </a:ext>
            </a:extLst>
          </p:cNvPr>
          <p:cNvSpPr txBox="1"/>
          <p:nvPr/>
        </p:nvSpPr>
        <p:spPr>
          <a:xfrm>
            <a:off x="3696393" y="5082848"/>
            <a:ext cx="319318" cy="369332"/>
          </a:xfrm>
          <a:prstGeom prst="rect">
            <a:avLst/>
          </a:prstGeom>
          <a:noFill/>
        </p:spPr>
        <p:txBody>
          <a:bodyPr wrap="none" rtlCol="0">
            <a:spAutoFit/>
          </a:bodyPr>
          <a:lstStyle/>
          <a:p>
            <a:r>
              <a:rPr lang="en-US" altLang="zh-CN" dirty="0"/>
              <a:t>6</a:t>
            </a:r>
            <a:endParaRPr lang="zh-CN" altLang="en-US" dirty="0"/>
          </a:p>
        </p:txBody>
      </p:sp>
      <p:sp>
        <p:nvSpPr>
          <p:cNvPr id="72" name="文本框 71">
            <a:extLst>
              <a:ext uri="{FF2B5EF4-FFF2-40B4-BE49-F238E27FC236}">
                <a16:creationId xmlns:a16="http://schemas.microsoft.com/office/drawing/2014/main" id="{E57B08AC-36CE-45D0-A1A1-853F698685EC}"/>
              </a:ext>
            </a:extLst>
          </p:cNvPr>
          <p:cNvSpPr txBox="1"/>
          <p:nvPr/>
        </p:nvSpPr>
        <p:spPr>
          <a:xfrm>
            <a:off x="4876492" y="5102173"/>
            <a:ext cx="453970" cy="369332"/>
          </a:xfrm>
          <a:prstGeom prst="rect">
            <a:avLst/>
          </a:prstGeom>
          <a:noFill/>
        </p:spPr>
        <p:txBody>
          <a:bodyPr wrap="none" rtlCol="0">
            <a:spAutoFit/>
          </a:bodyPr>
          <a:lstStyle/>
          <a:p>
            <a:r>
              <a:rPr lang="en-US" altLang="zh-CN" dirty="0"/>
              <a:t>15</a:t>
            </a:r>
            <a:endParaRPr lang="zh-CN" altLang="en-US" dirty="0"/>
          </a:p>
        </p:txBody>
      </p:sp>
      <p:sp>
        <p:nvSpPr>
          <p:cNvPr id="73" name="文本框 72">
            <a:extLst>
              <a:ext uri="{FF2B5EF4-FFF2-40B4-BE49-F238E27FC236}">
                <a16:creationId xmlns:a16="http://schemas.microsoft.com/office/drawing/2014/main" id="{7462744E-C1A5-4261-A9A9-080C0EA89D48}"/>
              </a:ext>
            </a:extLst>
          </p:cNvPr>
          <p:cNvSpPr txBox="1"/>
          <p:nvPr/>
        </p:nvSpPr>
        <p:spPr>
          <a:xfrm>
            <a:off x="4340769" y="5111269"/>
            <a:ext cx="319318" cy="369332"/>
          </a:xfrm>
          <a:prstGeom prst="rect">
            <a:avLst/>
          </a:prstGeom>
          <a:noFill/>
        </p:spPr>
        <p:txBody>
          <a:bodyPr wrap="none" rtlCol="0">
            <a:spAutoFit/>
          </a:bodyPr>
          <a:lstStyle/>
          <a:p>
            <a:r>
              <a:rPr lang="en-US" altLang="zh-CN" dirty="0"/>
              <a:t>0</a:t>
            </a:r>
            <a:endParaRPr lang="zh-CN" altLang="en-US" dirty="0"/>
          </a:p>
        </p:txBody>
      </p:sp>
      <p:sp>
        <p:nvSpPr>
          <p:cNvPr id="74" name="文本框 73">
            <a:extLst>
              <a:ext uri="{FF2B5EF4-FFF2-40B4-BE49-F238E27FC236}">
                <a16:creationId xmlns:a16="http://schemas.microsoft.com/office/drawing/2014/main" id="{DC8D7011-D55B-4019-ADC4-43F149431683}"/>
              </a:ext>
            </a:extLst>
          </p:cNvPr>
          <p:cNvSpPr txBox="1"/>
          <p:nvPr/>
        </p:nvSpPr>
        <p:spPr>
          <a:xfrm>
            <a:off x="6176839" y="3392369"/>
            <a:ext cx="450701" cy="369332"/>
          </a:xfrm>
          <a:prstGeom prst="rect">
            <a:avLst/>
          </a:prstGeom>
          <a:noFill/>
        </p:spPr>
        <p:txBody>
          <a:bodyPr wrap="none" rtlCol="0">
            <a:spAutoFit/>
          </a:bodyPr>
          <a:lstStyle/>
          <a:p>
            <a:r>
              <a:rPr lang="en-US" altLang="zh-CN" dirty="0"/>
              <a:t>16</a:t>
            </a:r>
            <a:endParaRPr lang="zh-CN" altLang="en-US" dirty="0"/>
          </a:p>
        </p:txBody>
      </p:sp>
      <p:sp>
        <p:nvSpPr>
          <p:cNvPr id="75" name="文本框 74">
            <a:extLst>
              <a:ext uri="{FF2B5EF4-FFF2-40B4-BE49-F238E27FC236}">
                <a16:creationId xmlns:a16="http://schemas.microsoft.com/office/drawing/2014/main" id="{9FF0FA3B-74FF-4B90-92AF-0AC553BB531D}"/>
              </a:ext>
            </a:extLst>
          </p:cNvPr>
          <p:cNvSpPr txBox="1"/>
          <p:nvPr/>
        </p:nvSpPr>
        <p:spPr>
          <a:xfrm>
            <a:off x="7399043" y="3395805"/>
            <a:ext cx="451727" cy="369332"/>
          </a:xfrm>
          <a:prstGeom prst="rect">
            <a:avLst/>
          </a:prstGeom>
          <a:noFill/>
        </p:spPr>
        <p:txBody>
          <a:bodyPr wrap="none" rtlCol="0">
            <a:spAutoFit/>
          </a:bodyPr>
          <a:lstStyle/>
          <a:p>
            <a:r>
              <a:rPr lang="en-US" altLang="zh-CN" dirty="0"/>
              <a:t>30</a:t>
            </a:r>
            <a:endParaRPr lang="zh-CN" altLang="en-US" dirty="0"/>
          </a:p>
        </p:txBody>
      </p:sp>
      <p:sp>
        <p:nvSpPr>
          <p:cNvPr id="76" name="文本框 75">
            <a:extLst>
              <a:ext uri="{FF2B5EF4-FFF2-40B4-BE49-F238E27FC236}">
                <a16:creationId xmlns:a16="http://schemas.microsoft.com/office/drawing/2014/main" id="{792E8740-17FF-420A-ACCC-234952D12222}"/>
              </a:ext>
            </a:extLst>
          </p:cNvPr>
          <p:cNvSpPr txBox="1"/>
          <p:nvPr/>
        </p:nvSpPr>
        <p:spPr>
          <a:xfrm>
            <a:off x="6223092" y="4214489"/>
            <a:ext cx="450701" cy="369332"/>
          </a:xfrm>
          <a:prstGeom prst="rect">
            <a:avLst/>
          </a:prstGeom>
          <a:noFill/>
        </p:spPr>
        <p:txBody>
          <a:bodyPr wrap="none" rtlCol="0">
            <a:spAutoFit/>
          </a:bodyPr>
          <a:lstStyle/>
          <a:p>
            <a:r>
              <a:rPr lang="en-US" altLang="zh-CN" dirty="0"/>
              <a:t>16</a:t>
            </a:r>
            <a:endParaRPr lang="zh-CN" altLang="en-US" dirty="0"/>
          </a:p>
        </p:txBody>
      </p:sp>
      <p:sp>
        <p:nvSpPr>
          <p:cNvPr id="77" name="文本框 76">
            <a:extLst>
              <a:ext uri="{FF2B5EF4-FFF2-40B4-BE49-F238E27FC236}">
                <a16:creationId xmlns:a16="http://schemas.microsoft.com/office/drawing/2014/main" id="{A299E594-F5B3-400F-B5B8-E528C437ED17}"/>
              </a:ext>
            </a:extLst>
          </p:cNvPr>
          <p:cNvSpPr txBox="1"/>
          <p:nvPr/>
        </p:nvSpPr>
        <p:spPr>
          <a:xfrm>
            <a:off x="7388578" y="4236307"/>
            <a:ext cx="453970" cy="369332"/>
          </a:xfrm>
          <a:prstGeom prst="rect">
            <a:avLst/>
          </a:prstGeom>
          <a:noFill/>
        </p:spPr>
        <p:txBody>
          <a:bodyPr wrap="none" rtlCol="0">
            <a:spAutoFit/>
          </a:bodyPr>
          <a:lstStyle/>
          <a:p>
            <a:r>
              <a:rPr lang="en-US" altLang="zh-CN" dirty="0"/>
              <a:t>30</a:t>
            </a:r>
            <a:endParaRPr lang="zh-CN" altLang="en-US" dirty="0"/>
          </a:p>
        </p:txBody>
      </p:sp>
      <p:sp>
        <p:nvSpPr>
          <p:cNvPr id="78" name="文本框 77">
            <a:extLst>
              <a:ext uri="{FF2B5EF4-FFF2-40B4-BE49-F238E27FC236}">
                <a16:creationId xmlns:a16="http://schemas.microsoft.com/office/drawing/2014/main" id="{D23A3586-5E1B-4487-8EC1-9566EC1A41AF}"/>
              </a:ext>
            </a:extLst>
          </p:cNvPr>
          <p:cNvSpPr txBox="1"/>
          <p:nvPr/>
        </p:nvSpPr>
        <p:spPr>
          <a:xfrm>
            <a:off x="6868878" y="4236307"/>
            <a:ext cx="319318" cy="369332"/>
          </a:xfrm>
          <a:prstGeom prst="rect">
            <a:avLst/>
          </a:prstGeom>
          <a:noFill/>
        </p:spPr>
        <p:txBody>
          <a:bodyPr wrap="none" rtlCol="0">
            <a:spAutoFit/>
          </a:bodyPr>
          <a:lstStyle/>
          <a:p>
            <a:r>
              <a:rPr lang="en-US" altLang="zh-CN" dirty="0"/>
              <a:t>0</a:t>
            </a:r>
            <a:endParaRPr lang="zh-CN" altLang="en-US" dirty="0"/>
          </a:p>
        </p:txBody>
      </p:sp>
      <p:cxnSp>
        <p:nvCxnSpPr>
          <p:cNvPr id="79" name="直接箭头连接符 78">
            <a:extLst>
              <a:ext uri="{FF2B5EF4-FFF2-40B4-BE49-F238E27FC236}">
                <a16:creationId xmlns:a16="http://schemas.microsoft.com/office/drawing/2014/main" id="{AFD9ACD0-844E-464E-B6BE-D316DE5EF6EA}"/>
              </a:ext>
            </a:extLst>
          </p:cNvPr>
          <p:cNvCxnSpPr>
            <a:cxnSpLocks/>
            <a:stCxn id="28" idx="3"/>
            <a:endCxn id="29" idx="2"/>
          </p:cNvCxnSpPr>
          <p:nvPr/>
        </p:nvCxnSpPr>
        <p:spPr>
          <a:xfrm>
            <a:off x="7956813" y="3995112"/>
            <a:ext cx="360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07B7348-28A0-4D09-B994-EFBE5B11BE67}"/>
              </a:ext>
            </a:extLst>
          </p:cNvPr>
          <p:cNvSpPr txBox="1"/>
          <p:nvPr/>
        </p:nvSpPr>
        <p:spPr>
          <a:xfrm>
            <a:off x="375569" y="813065"/>
            <a:ext cx="7949987" cy="707886"/>
          </a:xfrm>
          <a:prstGeom prst="rect">
            <a:avLst/>
          </a:prstGeom>
          <a:noFill/>
        </p:spPr>
        <p:txBody>
          <a:bodyPr wrap="square" rtlCol="0">
            <a:spAutoFit/>
          </a:bodyPr>
          <a:lstStyle/>
          <a:p>
            <a:r>
              <a:rPr lang="zh-CN" altLang="en-US" sz="2000" b="1" dirty="0">
                <a:solidFill>
                  <a:srgbClr val="FF0000"/>
                </a:solidFill>
              </a:rPr>
              <a:t>总浮动时间</a:t>
            </a:r>
            <a:r>
              <a:rPr lang="en-US" altLang="zh-CN" sz="2000" b="1" dirty="0">
                <a:solidFill>
                  <a:srgbClr val="FF0000"/>
                </a:solidFill>
              </a:rPr>
              <a:t>TF</a:t>
            </a:r>
            <a:r>
              <a:rPr lang="zh-CN" altLang="en-US" sz="2000" dirty="0"/>
              <a:t>：进度活动可以从最早开始日期推迟或拖延的时间，而</a:t>
            </a:r>
            <a:r>
              <a:rPr lang="zh-CN" altLang="en-US" sz="2000" dirty="0">
                <a:solidFill>
                  <a:srgbClr val="00B0F0"/>
                </a:solidFill>
              </a:rPr>
              <a:t>不至于延误项目完成日期</a:t>
            </a:r>
            <a:r>
              <a:rPr lang="zh-CN" altLang="en-US" sz="2000" dirty="0"/>
              <a:t>或违反进度制约因素。</a:t>
            </a:r>
          </a:p>
        </p:txBody>
      </p:sp>
      <p:sp>
        <p:nvSpPr>
          <p:cNvPr id="83" name="文本框 82">
            <a:extLst>
              <a:ext uri="{FF2B5EF4-FFF2-40B4-BE49-F238E27FC236}">
                <a16:creationId xmlns:a16="http://schemas.microsoft.com/office/drawing/2014/main" id="{7AEAECAB-ECB2-4F6F-B5D0-13E4C25263FC}"/>
              </a:ext>
            </a:extLst>
          </p:cNvPr>
          <p:cNvSpPr txBox="1"/>
          <p:nvPr/>
        </p:nvSpPr>
        <p:spPr>
          <a:xfrm>
            <a:off x="348172" y="1577032"/>
            <a:ext cx="7949987" cy="707886"/>
          </a:xfrm>
          <a:prstGeom prst="rect">
            <a:avLst/>
          </a:prstGeom>
          <a:noFill/>
        </p:spPr>
        <p:txBody>
          <a:bodyPr wrap="square" rtlCol="0">
            <a:spAutoFit/>
          </a:bodyPr>
          <a:lstStyle/>
          <a:p>
            <a:r>
              <a:rPr lang="zh-CN" altLang="en-US" sz="2000" b="1" dirty="0">
                <a:solidFill>
                  <a:srgbClr val="7030A0"/>
                </a:solidFill>
              </a:rPr>
              <a:t>自由浮动时间</a:t>
            </a:r>
            <a:r>
              <a:rPr lang="en-US" altLang="zh-CN" sz="2000" b="1" dirty="0">
                <a:solidFill>
                  <a:srgbClr val="7030A0"/>
                </a:solidFill>
              </a:rPr>
              <a:t>FF</a:t>
            </a:r>
            <a:r>
              <a:rPr lang="zh-CN" altLang="en-US" sz="2000" dirty="0"/>
              <a:t>：在</a:t>
            </a:r>
            <a:r>
              <a:rPr lang="zh-CN" altLang="en-US" sz="2000" dirty="0">
                <a:solidFill>
                  <a:srgbClr val="00B0F0"/>
                </a:solidFill>
              </a:rPr>
              <a:t>不延误任何紧后活动最早开始日期</a:t>
            </a:r>
            <a:r>
              <a:rPr lang="zh-CN" altLang="en-US" sz="2000" dirty="0"/>
              <a:t>或不违反进度制约因素的前提下，某进度活动可以推迟的时间量。</a:t>
            </a:r>
          </a:p>
        </p:txBody>
      </p:sp>
      <p:sp>
        <p:nvSpPr>
          <p:cNvPr id="7" name="思想气泡: 云 6">
            <a:extLst>
              <a:ext uri="{FF2B5EF4-FFF2-40B4-BE49-F238E27FC236}">
                <a16:creationId xmlns:a16="http://schemas.microsoft.com/office/drawing/2014/main" id="{243E1848-5C01-4162-B1A3-11814AD48B34}"/>
              </a:ext>
            </a:extLst>
          </p:cNvPr>
          <p:cNvSpPr/>
          <p:nvPr/>
        </p:nvSpPr>
        <p:spPr>
          <a:xfrm>
            <a:off x="6562122" y="2028327"/>
            <a:ext cx="2233700" cy="1099650"/>
          </a:xfrm>
          <a:prstGeom prst="cloudCallout">
            <a:avLst>
              <a:gd name="adj1" fmla="val -86859"/>
              <a:gd name="adj2" fmla="val 3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a:t>
            </a:r>
            <a:r>
              <a:rPr lang="zh-CN" altLang="en-US" sz="2000" dirty="0"/>
              <a:t>的总浮动和自由浮动时间？</a:t>
            </a:r>
          </a:p>
        </p:txBody>
      </p:sp>
    </p:spTree>
    <p:extLst>
      <p:ext uri="{BB962C8B-B14F-4D97-AF65-F5344CB8AC3E}">
        <p14:creationId xmlns:p14="http://schemas.microsoft.com/office/powerpoint/2010/main" val="41475787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工具与技术：关键路径法</a:t>
            </a:r>
          </a:p>
        </p:txBody>
      </p:sp>
      <p:graphicFrame>
        <p:nvGraphicFramePr>
          <p:cNvPr id="24" name="表格 13">
            <a:extLst>
              <a:ext uri="{FF2B5EF4-FFF2-40B4-BE49-F238E27FC236}">
                <a16:creationId xmlns:a16="http://schemas.microsoft.com/office/drawing/2014/main" id="{20D05861-4BE1-4C28-B75E-B1120D6F62A3}"/>
              </a:ext>
            </a:extLst>
          </p:cNvPr>
          <p:cNvGraphicFramePr>
            <a:graphicFrameLocks noGrp="1"/>
          </p:cNvGraphicFramePr>
          <p:nvPr/>
        </p:nvGraphicFramePr>
        <p:xfrm>
          <a:off x="3564327" y="4275114"/>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C</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6" name="表格 13">
            <a:extLst>
              <a:ext uri="{FF2B5EF4-FFF2-40B4-BE49-F238E27FC236}">
                <a16:creationId xmlns:a16="http://schemas.microsoft.com/office/drawing/2014/main" id="{1D268754-7CD0-40EE-99EF-74A3BCCDD53A}"/>
              </a:ext>
            </a:extLst>
          </p:cNvPr>
          <p:cNvGraphicFramePr>
            <a:graphicFrameLocks noGrp="1"/>
          </p:cNvGraphicFramePr>
          <p:nvPr>
            <p:extLst>
              <p:ext uri="{D42A27DB-BD31-4B8C-83A1-F6EECF244321}">
                <p14:modId xmlns:p14="http://schemas.microsoft.com/office/powerpoint/2010/main" val="1059399330"/>
              </p:ext>
            </p:extLst>
          </p:nvPr>
        </p:nvGraphicFramePr>
        <p:xfrm>
          <a:off x="2996477" y="2468181"/>
          <a:ext cx="1156425" cy="1205487"/>
        </p:xfrm>
        <a:graphic>
          <a:graphicData uri="http://schemas.openxmlformats.org/drawingml/2006/table">
            <a:tbl>
              <a:tblPr firstRow="1" bandRow="1">
                <a:tableStyleId>{5940675A-B579-460E-94D1-54222C63F5DA}</a:tableStyleId>
              </a:tblPr>
              <a:tblGrid>
                <a:gridCol w="385475">
                  <a:extLst>
                    <a:ext uri="{9D8B030D-6E8A-4147-A177-3AD203B41FA5}">
                      <a16:colId xmlns:a16="http://schemas.microsoft.com/office/drawing/2014/main" val="4193374408"/>
                    </a:ext>
                  </a:extLst>
                </a:gridCol>
                <a:gridCol w="385475">
                  <a:extLst>
                    <a:ext uri="{9D8B030D-6E8A-4147-A177-3AD203B41FA5}">
                      <a16:colId xmlns:a16="http://schemas.microsoft.com/office/drawing/2014/main" val="3057300955"/>
                    </a:ext>
                  </a:extLst>
                </a:gridCol>
                <a:gridCol w="385475">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solidFill>
                            <a:srgbClr val="FF0000"/>
                          </a:solidFill>
                        </a:rPr>
                        <a:t>B1</a:t>
                      </a:r>
                      <a:endParaRPr lang="zh-CN" altLang="en-US" sz="2400" b="1" dirty="0">
                        <a:solidFill>
                          <a:srgbClr val="FF0000"/>
                        </a:solidFill>
                      </a:endParaRP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7" name="表格 13">
            <a:extLst>
              <a:ext uri="{FF2B5EF4-FFF2-40B4-BE49-F238E27FC236}">
                <a16:creationId xmlns:a16="http://schemas.microsoft.com/office/drawing/2014/main" id="{E6B09C65-BEC5-44EE-BEF4-F21B2F5226EB}"/>
              </a:ext>
            </a:extLst>
          </p:cNvPr>
          <p:cNvGraphicFramePr>
            <a:graphicFrameLocks noGrp="1"/>
          </p:cNvGraphicFramePr>
          <p:nvPr>
            <p:extLst>
              <p:ext uri="{D42A27DB-BD31-4B8C-83A1-F6EECF244321}">
                <p14:modId xmlns:p14="http://schemas.microsoft.com/office/powerpoint/2010/main" val="1286313783"/>
              </p:ext>
            </p:extLst>
          </p:nvPr>
        </p:nvGraphicFramePr>
        <p:xfrm>
          <a:off x="1116056" y="3392370"/>
          <a:ext cx="1430460" cy="1205487"/>
        </p:xfrm>
        <a:graphic>
          <a:graphicData uri="http://schemas.openxmlformats.org/drawingml/2006/table">
            <a:tbl>
              <a:tblPr firstRow="1" bandRow="1">
                <a:tableStyleId>{5940675A-B579-460E-94D1-54222C63F5DA}</a:tableStyleId>
              </a:tblPr>
              <a:tblGrid>
                <a:gridCol w="476820">
                  <a:extLst>
                    <a:ext uri="{9D8B030D-6E8A-4147-A177-3AD203B41FA5}">
                      <a16:colId xmlns:a16="http://schemas.microsoft.com/office/drawing/2014/main" val="4193374408"/>
                    </a:ext>
                  </a:extLst>
                </a:gridCol>
                <a:gridCol w="476820">
                  <a:extLst>
                    <a:ext uri="{9D8B030D-6E8A-4147-A177-3AD203B41FA5}">
                      <a16:colId xmlns:a16="http://schemas.microsoft.com/office/drawing/2014/main" val="3057300955"/>
                    </a:ext>
                  </a:extLst>
                </a:gridCol>
                <a:gridCol w="476820">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A</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graphicFrame>
        <p:nvGraphicFramePr>
          <p:cNvPr id="28" name="表格 13">
            <a:extLst>
              <a:ext uri="{FF2B5EF4-FFF2-40B4-BE49-F238E27FC236}">
                <a16:creationId xmlns:a16="http://schemas.microsoft.com/office/drawing/2014/main" id="{FEB4BA5F-733B-495A-9FC8-28EC69F1B4E7}"/>
              </a:ext>
            </a:extLst>
          </p:cNvPr>
          <p:cNvGraphicFramePr>
            <a:graphicFrameLocks noGrp="1"/>
          </p:cNvGraphicFramePr>
          <p:nvPr/>
        </p:nvGraphicFramePr>
        <p:xfrm>
          <a:off x="6084606" y="3392369"/>
          <a:ext cx="1872207" cy="1205487"/>
        </p:xfrm>
        <a:graphic>
          <a:graphicData uri="http://schemas.openxmlformats.org/drawingml/2006/table">
            <a:tbl>
              <a:tblPr firstRow="1" bandRow="1">
                <a:tableStyleId>{5940675A-B579-460E-94D1-54222C63F5DA}</a:tableStyleId>
              </a:tblPr>
              <a:tblGrid>
                <a:gridCol w="624069">
                  <a:extLst>
                    <a:ext uri="{9D8B030D-6E8A-4147-A177-3AD203B41FA5}">
                      <a16:colId xmlns:a16="http://schemas.microsoft.com/office/drawing/2014/main" val="4193374408"/>
                    </a:ext>
                  </a:extLst>
                </a:gridCol>
                <a:gridCol w="624069">
                  <a:extLst>
                    <a:ext uri="{9D8B030D-6E8A-4147-A177-3AD203B41FA5}">
                      <a16:colId xmlns:a16="http://schemas.microsoft.com/office/drawing/2014/main" val="3057300955"/>
                    </a:ext>
                  </a:extLst>
                </a:gridCol>
                <a:gridCol w="624069">
                  <a:extLst>
                    <a:ext uri="{9D8B030D-6E8A-4147-A177-3AD203B41FA5}">
                      <a16:colId xmlns:a16="http://schemas.microsoft.com/office/drawing/2014/main" val="2768037956"/>
                    </a:ext>
                  </a:extLst>
                </a:gridCol>
              </a:tblGrid>
              <a:tr h="370919">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2621245588"/>
                  </a:ext>
                </a:extLst>
              </a:tr>
              <a:tr h="463649">
                <a:tc gridSpan="3">
                  <a:txBody>
                    <a:bodyPr/>
                    <a:lstStyle/>
                    <a:p>
                      <a:pPr algn="ctr"/>
                      <a:r>
                        <a:rPr lang="en-US" altLang="zh-CN" sz="2400" b="1" dirty="0"/>
                        <a:t>D</a:t>
                      </a:r>
                      <a:endParaRPr lang="zh-CN" altLang="en-US" sz="2400" b="1"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0919">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3" name="椭圆 2">
            <a:extLst>
              <a:ext uri="{FF2B5EF4-FFF2-40B4-BE49-F238E27FC236}">
                <a16:creationId xmlns:a16="http://schemas.microsoft.com/office/drawing/2014/main" id="{516A0D28-C1EB-4895-90AB-B1F5F21FC4C3}"/>
              </a:ext>
            </a:extLst>
          </p:cNvPr>
          <p:cNvSpPr/>
          <p:nvPr/>
        </p:nvSpPr>
        <p:spPr>
          <a:xfrm>
            <a:off x="179950" y="3671262"/>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开始</a:t>
            </a:r>
          </a:p>
        </p:txBody>
      </p:sp>
      <p:sp>
        <p:nvSpPr>
          <p:cNvPr id="29" name="椭圆 28">
            <a:extLst>
              <a:ext uri="{FF2B5EF4-FFF2-40B4-BE49-F238E27FC236}">
                <a16:creationId xmlns:a16="http://schemas.microsoft.com/office/drawing/2014/main" id="{FA16C7E9-ACB6-4E3C-8D22-751396317A21}"/>
              </a:ext>
            </a:extLst>
          </p:cNvPr>
          <p:cNvSpPr/>
          <p:nvPr/>
        </p:nvSpPr>
        <p:spPr>
          <a:xfrm>
            <a:off x="8316854" y="3671262"/>
            <a:ext cx="648072" cy="6477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结束</a:t>
            </a:r>
          </a:p>
        </p:txBody>
      </p:sp>
      <p:cxnSp>
        <p:nvCxnSpPr>
          <p:cNvPr id="5" name="直接箭头连接符 4">
            <a:extLst>
              <a:ext uri="{FF2B5EF4-FFF2-40B4-BE49-F238E27FC236}">
                <a16:creationId xmlns:a16="http://schemas.microsoft.com/office/drawing/2014/main" id="{75487351-2F4D-4476-9388-AFB5A7F47B69}"/>
              </a:ext>
            </a:extLst>
          </p:cNvPr>
          <p:cNvCxnSpPr>
            <a:cxnSpLocks/>
            <a:stCxn id="3" idx="6"/>
            <a:endCxn id="27" idx="1"/>
          </p:cNvCxnSpPr>
          <p:nvPr/>
        </p:nvCxnSpPr>
        <p:spPr>
          <a:xfrm>
            <a:off x="828022" y="3995112"/>
            <a:ext cx="28803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6047C24-DE7A-4D05-B700-0ED784221ACC}"/>
              </a:ext>
            </a:extLst>
          </p:cNvPr>
          <p:cNvCxnSpPr>
            <a:cxnSpLocks/>
          </p:cNvCxnSpPr>
          <p:nvPr/>
        </p:nvCxnSpPr>
        <p:spPr>
          <a:xfrm>
            <a:off x="2530587" y="3824418"/>
            <a:ext cx="169205"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D06A5B9-AC94-4986-9063-8E5F81E46879}"/>
              </a:ext>
            </a:extLst>
          </p:cNvPr>
          <p:cNvCxnSpPr>
            <a:cxnSpLocks/>
          </p:cNvCxnSpPr>
          <p:nvPr/>
        </p:nvCxnSpPr>
        <p:spPr>
          <a:xfrm flipV="1">
            <a:off x="2710557" y="305322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7AFA07D-8EAD-459A-97B2-06B22E5ECF48}"/>
              </a:ext>
            </a:extLst>
          </p:cNvPr>
          <p:cNvCxnSpPr/>
          <p:nvPr/>
        </p:nvCxnSpPr>
        <p:spPr>
          <a:xfrm>
            <a:off x="2710557" y="3070925"/>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53C319-8E00-448B-995C-464034A820BC}"/>
              </a:ext>
            </a:extLst>
          </p:cNvPr>
          <p:cNvCxnSpPr>
            <a:cxnSpLocks/>
          </p:cNvCxnSpPr>
          <p:nvPr/>
        </p:nvCxnSpPr>
        <p:spPr>
          <a:xfrm>
            <a:off x="2546516" y="4112450"/>
            <a:ext cx="729778"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9A6BA21-BFF7-48EC-B311-AD9CFD487609}"/>
              </a:ext>
            </a:extLst>
          </p:cNvPr>
          <p:cNvCxnSpPr>
            <a:cxnSpLocks/>
          </p:cNvCxnSpPr>
          <p:nvPr/>
        </p:nvCxnSpPr>
        <p:spPr>
          <a:xfrm flipV="1">
            <a:off x="3276294" y="411245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346917D-DCC7-4286-BCE8-918E4F8431EF}"/>
              </a:ext>
            </a:extLst>
          </p:cNvPr>
          <p:cNvCxnSpPr/>
          <p:nvPr/>
        </p:nvCxnSpPr>
        <p:spPr>
          <a:xfrm>
            <a:off x="3271717" y="4883648"/>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6AC6520-0659-4752-82B6-590BBB70F1F9}"/>
              </a:ext>
            </a:extLst>
          </p:cNvPr>
          <p:cNvCxnSpPr/>
          <p:nvPr/>
        </p:nvCxnSpPr>
        <p:spPr>
          <a:xfrm>
            <a:off x="5471379" y="4925428"/>
            <a:ext cx="288033"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89A7BA2-F8F5-4CB9-8DFB-95314DA8FC73}"/>
              </a:ext>
            </a:extLst>
          </p:cNvPr>
          <p:cNvCxnSpPr>
            <a:cxnSpLocks/>
          </p:cNvCxnSpPr>
          <p:nvPr/>
        </p:nvCxnSpPr>
        <p:spPr>
          <a:xfrm flipV="1">
            <a:off x="5754835" y="415423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AD04F437-D350-4292-A8C6-35C81B2EF81A}"/>
              </a:ext>
            </a:extLst>
          </p:cNvPr>
          <p:cNvCxnSpPr/>
          <p:nvPr/>
        </p:nvCxnSpPr>
        <p:spPr>
          <a:xfrm>
            <a:off x="5754835" y="4154230"/>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8F87DF6-25B6-4DA2-9644-60D997F9F52C}"/>
              </a:ext>
            </a:extLst>
          </p:cNvPr>
          <p:cNvCxnSpPr>
            <a:cxnSpLocks/>
            <a:stCxn id="81" idx="3"/>
          </p:cNvCxnSpPr>
          <p:nvPr/>
        </p:nvCxnSpPr>
        <p:spPr>
          <a:xfrm flipV="1">
            <a:off x="5522548" y="3053220"/>
            <a:ext cx="227710" cy="927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CB22722B-8104-44F0-BCFB-A8DA18F09C77}"/>
              </a:ext>
            </a:extLst>
          </p:cNvPr>
          <p:cNvCxnSpPr>
            <a:cxnSpLocks/>
          </p:cNvCxnSpPr>
          <p:nvPr/>
        </p:nvCxnSpPr>
        <p:spPr>
          <a:xfrm flipV="1">
            <a:off x="5754835" y="3053220"/>
            <a:ext cx="0" cy="7711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5D3C61B9-CC49-4DB2-BD07-85DA7A8A2CB9}"/>
              </a:ext>
            </a:extLst>
          </p:cNvPr>
          <p:cNvCxnSpPr/>
          <p:nvPr/>
        </p:nvCxnSpPr>
        <p:spPr>
          <a:xfrm>
            <a:off x="5750258" y="3824418"/>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1CFBDA-88E1-4D7E-9AC1-A250CCDAD179}"/>
              </a:ext>
            </a:extLst>
          </p:cNvPr>
          <p:cNvSpPr txBox="1"/>
          <p:nvPr/>
        </p:nvSpPr>
        <p:spPr>
          <a:xfrm>
            <a:off x="1678689" y="3392369"/>
            <a:ext cx="319318" cy="369332"/>
          </a:xfrm>
          <a:prstGeom prst="rect">
            <a:avLst/>
          </a:prstGeom>
          <a:noFill/>
        </p:spPr>
        <p:txBody>
          <a:bodyPr wrap="none" rtlCol="0">
            <a:spAutoFit/>
          </a:bodyPr>
          <a:lstStyle/>
          <a:p>
            <a:r>
              <a:rPr lang="en-US" altLang="zh-CN" dirty="0"/>
              <a:t>5</a:t>
            </a:r>
            <a:endParaRPr lang="zh-CN" altLang="en-US" dirty="0"/>
          </a:p>
        </p:txBody>
      </p:sp>
      <p:sp>
        <p:nvSpPr>
          <p:cNvPr id="56" name="文本框 55">
            <a:extLst>
              <a:ext uri="{FF2B5EF4-FFF2-40B4-BE49-F238E27FC236}">
                <a16:creationId xmlns:a16="http://schemas.microsoft.com/office/drawing/2014/main" id="{7E5BD7DD-7FB1-41F1-AA6E-C0F9A49278DE}"/>
              </a:ext>
            </a:extLst>
          </p:cNvPr>
          <p:cNvSpPr txBox="1"/>
          <p:nvPr/>
        </p:nvSpPr>
        <p:spPr>
          <a:xfrm>
            <a:off x="1199529" y="3392369"/>
            <a:ext cx="319318" cy="369332"/>
          </a:xfrm>
          <a:prstGeom prst="rect">
            <a:avLst/>
          </a:prstGeom>
          <a:noFill/>
        </p:spPr>
        <p:txBody>
          <a:bodyPr wrap="non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D00088BA-A685-46F6-AE70-414CC2C08D55}"/>
              </a:ext>
            </a:extLst>
          </p:cNvPr>
          <p:cNvSpPr txBox="1"/>
          <p:nvPr/>
        </p:nvSpPr>
        <p:spPr>
          <a:xfrm>
            <a:off x="2174758" y="3401366"/>
            <a:ext cx="319318" cy="369332"/>
          </a:xfrm>
          <a:prstGeom prst="rect">
            <a:avLst/>
          </a:prstGeom>
          <a:noFill/>
        </p:spPr>
        <p:txBody>
          <a:bodyPr wrap="none" rtlCol="0">
            <a:spAutoFit/>
          </a:bodyPr>
          <a:lstStyle/>
          <a:p>
            <a:r>
              <a:rPr lang="en-US" altLang="zh-CN" dirty="0"/>
              <a:t>5</a:t>
            </a:r>
            <a:endParaRPr lang="zh-CN" altLang="en-US" dirty="0"/>
          </a:p>
        </p:txBody>
      </p:sp>
      <p:sp>
        <p:nvSpPr>
          <p:cNvPr id="58" name="文本框 57">
            <a:extLst>
              <a:ext uri="{FF2B5EF4-FFF2-40B4-BE49-F238E27FC236}">
                <a16:creationId xmlns:a16="http://schemas.microsoft.com/office/drawing/2014/main" id="{772AA9E6-C2B3-4A2C-A7E4-3C40FEF24AF7}"/>
              </a:ext>
            </a:extLst>
          </p:cNvPr>
          <p:cNvSpPr txBox="1"/>
          <p:nvPr/>
        </p:nvSpPr>
        <p:spPr>
          <a:xfrm>
            <a:off x="1202934" y="4228524"/>
            <a:ext cx="319318"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4A36E88D-4460-45ED-AC48-4D51A8323F31}"/>
              </a:ext>
            </a:extLst>
          </p:cNvPr>
          <p:cNvSpPr txBox="1"/>
          <p:nvPr/>
        </p:nvSpPr>
        <p:spPr>
          <a:xfrm>
            <a:off x="1667089" y="4246519"/>
            <a:ext cx="319318" cy="369332"/>
          </a:xfrm>
          <a:prstGeom prst="rect">
            <a:avLst/>
          </a:prstGeom>
          <a:noFill/>
        </p:spPr>
        <p:txBody>
          <a:bodyPr wrap="non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id="{D64C7E40-95AB-4D37-8FD7-7E1E3EFB6C47}"/>
              </a:ext>
            </a:extLst>
          </p:cNvPr>
          <p:cNvSpPr txBox="1"/>
          <p:nvPr/>
        </p:nvSpPr>
        <p:spPr>
          <a:xfrm>
            <a:off x="2153800" y="4236307"/>
            <a:ext cx="319318" cy="369332"/>
          </a:xfrm>
          <a:prstGeom prst="rect">
            <a:avLst/>
          </a:prstGeom>
          <a:noFill/>
        </p:spPr>
        <p:txBody>
          <a:bodyPr wrap="none" rtlCol="0">
            <a:spAutoFit/>
          </a:bodyPr>
          <a:lstStyle/>
          <a:p>
            <a:r>
              <a:rPr lang="en-US" altLang="zh-CN" dirty="0"/>
              <a:t>5</a:t>
            </a:r>
            <a:endParaRPr lang="zh-CN" altLang="en-US" dirty="0"/>
          </a:p>
        </p:txBody>
      </p:sp>
      <p:sp>
        <p:nvSpPr>
          <p:cNvPr id="61" name="文本框 60">
            <a:extLst>
              <a:ext uri="{FF2B5EF4-FFF2-40B4-BE49-F238E27FC236}">
                <a16:creationId xmlns:a16="http://schemas.microsoft.com/office/drawing/2014/main" id="{8C63843B-33E2-4EB4-9051-FD1C4E6B30E2}"/>
              </a:ext>
            </a:extLst>
          </p:cNvPr>
          <p:cNvSpPr txBox="1"/>
          <p:nvPr/>
        </p:nvSpPr>
        <p:spPr>
          <a:xfrm>
            <a:off x="3032198" y="2472753"/>
            <a:ext cx="319318" cy="369332"/>
          </a:xfrm>
          <a:prstGeom prst="rect">
            <a:avLst/>
          </a:prstGeom>
          <a:noFill/>
        </p:spPr>
        <p:txBody>
          <a:bodyPr wrap="none" rtlCol="0">
            <a:spAutoFit/>
          </a:bodyPr>
          <a:lstStyle/>
          <a:p>
            <a:r>
              <a:rPr lang="en-US" altLang="zh-CN" dirty="0"/>
              <a:t>6</a:t>
            </a:r>
            <a:endParaRPr lang="zh-CN" altLang="en-US" dirty="0"/>
          </a:p>
        </p:txBody>
      </p:sp>
      <p:sp>
        <p:nvSpPr>
          <p:cNvPr id="62" name="文本框 61">
            <a:extLst>
              <a:ext uri="{FF2B5EF4-FFF2-40B4-BE49-F238E27FC236}">
                <a16:creationId xmlns:a16="http://schemas.microsoft.com/office/drawing/2014/main" id="{3AE7828F-11A4-46FE-8607-CD3586FCC42C}"/>
              </a:ext>
            </a:extLst>
          </p:cNvPr>
          <p:cNvSpPr txBox="1"/>
          <p:nvPr/>
        </p:nvSpPr>
        <p:spPr>
          <a:xfrm>
            <a:off x="6792425" y="3392369"/>
            <a:ext cx="453970" cy="369332"/>
          </a:xfrm>
          <a:prstGeom prst="rect">
            <a:avLst/>
          </a:prstGeom>
          <a:noFill/>
        </p:spPr>
        <p:txBody>
          <a:bodyPr wrap="none" rtlCol="0">
            <a:spAutoFit/>
          </a:bodyPr>
          <a:lstStyle/>
          <a:p>
            <a:r>
              <a:rPr lang="en-US" altLang="zh-CN" dirty="0"/>
              <a:t>15</a:t>
            </a:r>
            <a:endParaRPr lang="zh-CN" altLang="en-US" dirty="0"/>
          </a:p>
        </p:txBody>
      </p:sp>
      <p:sp>
        <p:nvSpPr>
          <p:cNvPr id="63" name="文本框 62">
            <a:extLst>
              <a:ext uri="{FF2B5EF4-FFF2-40B4-BE49-F238E27FC236}">
                <a16:creationId xmlns:a16="http://schemas.microsoft.com/office/drawing/2014/main" id="{B3E91EE7-8860-4086-8038-FB349D9FB149}"/>
              </a:ext>
            </a:extLst>
          </p:cNvPr>
          <p:cNvSpPr txBox="1"/>
          <p:nvPr/>
        </p:nvSpPr>
        <p:spPr>
          <a:xfrm>
            <a:off x="3780536" y="2472613"/>
            <a:ext cx="319318" cy="369332"/>
          </a:xfrm>
          <a:prstGeom prst="rect">
            <a:avLst/>
          </a:prstGeom>
          <a:noFill/>
        </p:spPr>
        <p:txBody>
          <a:bodyPr wrap="none" rtlCol="0">
            <a:spAutoFit/>
          </a:bodyPr>
          <a:lstStyle/>
          <a:p>
            <a:r>
              <a:rPr lang="en-US" altLang="zh-CN" dirty="0"/>
              <a:t>7</a:t>
            </a:r>
            <a:endParaRPr lang="zh-CN" altLang="en-US" dirty="0"/>
          </a:p>
        </p:txBody>
      </p:sp>
      <p:sp>
        <p:nvSpPr>
          <p:cNvPr id="64" name="文本框 63">
            <a:extLst>
              <a:ext uri="{FF2B5EF4-FFF2-40B4-BE49-F238E27FC236}">
                <a16:creationId xmlns:a16="http://schemas.microsoft.com/office/drawing/2014/main" id="{D23D8C82-C311-4A93-B64E-656DBF47CCE1}"/>
              </a:ext>
            </a:extLst>
          </p:cNvPr>
          <p:cNvSpPr txBox="1"/>
          <p:nvPr/>
        </p:nvSpPr>
        <p:spPr>
          <a:xfrm>
            <a:off x="4274565" y="4278199"/>
            <a:ext cx="451727" cy="369332"/>
          </a:xfrm>
          <a:prstGeom prst="rect">
            <a:avLst/>
          </a:prstGeom>
          <a:noFill/>
        </p:spPr>
        <p:txBody>
          <a:bodyPr wrap="none" rtlCol="0">
            <a:spAutoFit/>
          </a:bodyPr>
          <a:lstStyle/>
          <a:p>
            <a:r>
              <a:rPr lang="en-US" altLang="zh-CN" dirty="0"/>
              <a:t>10</a:t>
            </a:r>
            <a:endParaRPr lang="zh-CN" altLang="en-US" dirty="0"/>
          </a:p>
        </p:txBody>
      </p:sp>
      <p:sp>
        <p:nvSpPr>
          <p:cNvPr id="65" name="文本框 64">
            <a:extLst>
              <a:ext uri="{FF2B5EF4-FFF2-40B4-BE49-F238E27FC236}">
                <a16:creationId xmlns:a16="http://schemas.microsoft.com/office/drawing/2014/main" id="{035C523A-301A-4D18-AC26-9BCBC218305E}"/>
              </a:ext>
            </a:extLst>
          </p:cNvPr>
          <p:cNvSpPr txBox="1"/>
          <p:nvPr/>
        </p:nvSpPr>
        <p:spPr>
          <a:xfrm>
            <a:off x="3415733" y="2462043"/>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66" name="文本框 65">
            <a:extLst>
              <a:ext uri="{FF2B5EF4-FFF2-40B4-BE49-F238E27FC236}">
                <a16:creationId xmlns:a16="http://schemas.microsoft.com/office/drawing/2014/main" id="{99226A6C-841E-4782-925D-4CCB3C2AA3F9}"/>
              </a:ext>
            </a:extLst>
          </p:cNvPr>
          <p:cNvSpPr txBox="1"/>
          <p:nvPr/>
        </p:nvSpPr>
        <p:spPr>
          <a:xfrm>
            <a:off x="2964872" y="3301930"/>
            <a:ext cx="453970" cy="369332"/>
          </a:xfrm>
          <a:prstGeom prst="rect">
            <a:avLst/>
          </a:prstGeom>
          <a:noFill/>
        </p:spPr>
        <p:txBody>
          <a:bodyPr wrap="none" rtlCol="0">
            <a:spAutoFit/>
          </a:bodyPr>
          <a:lstStyle/>
          <a:p>
            <a:r>
              <a:rPr lang="en-US" altLang="zh-CN" dirty="0"/>
              <a:t>11</a:t>
            </a:r>
            <a:endParaRPr lang="zh-CN" altLang="en-US" dirty="0"/>
          </a:p>
        </p:txBody>
      </p:sp>
      <p:sp>
        <p:nvSpPr>
          <p:cNvPr id="67" name="文本框 66">
            <a:extLst>
              <a:ext uri="{FF2B5EF4-FFF2-40B4-BE49-F238E27FC236}">
                <a16:creationId xmlns:a16="http://schemas.microsoft.com/office/drawing/2014/main" id="{CA52A828-40A3-4D74-BDEA-2CDB98F2631E}"/>
              </a:ext>
            </a:extLst>
          </p:cNvPr>
          <p:cNvSpPr txBox="1"/>
          <p:nvPr/>
        </p:nvSpPr>
        <p:spPr>
          <a:xfrm>
            <a:off x="3727326" y="3287486"/>
            <a:ext cx="456792" cy="369332"/>
          </a:xfrm>
          <a:prstGeom prst="rect">
            <a:avLst/>
          </a:prstGeom>
          <a:noFill/>
        </p:spPr>
        <p:txBody>
          <a:bodyPr wrap="none" rtlCol="0">
            <a:spAutoFit/>
          </a:bodyPr>
          <a:lstStyle/>
          <a:p>
            <a:r>
              <a:rPr lang="en-US" altLang="zh-CN" dirty="0"/>
              <a:t>12</a:t>
            </a:r>
            <a:endParaRPr lang="zh-CN" altLang="en-US" dirty="0"/>
          </a:p>
        </p:txBody>
      </p:sp>
      <p:sp>
        <p:nvSpPr>
          <p:cNvPr id="68" name="文本框 67">
            <a:extLst>
              <a:ext uri="{FF2B5EF4-FFF2-40B4-BE49-F238E27FC236}">
                <a16:creationId xmlns:a16="http://schemas.microsoft.com/office/drawing/2014/main" id="{8A043970-2065-4561-B24D-FA2FDFD7190D}"/>
              </a:ext>
            </a:extLst>
          </p:cNvPr>
          <p:cNvSpPr txBox="1"/>
          <p:nvPr/>
        </p:nvSpPr>
        <p:spPr>
          <a:xfrm>
            <a:off x="3431156" y="3301930"/>
            <a:ext cx="319318" cy="369332"/>
          </a:xfrm>
          <a:prstGeom prst="rect">
            <a:avLst/>
          </a:prstGeom>
          <a:noFill/>
        </p:spPr>
        <p:txBody>
          <a:bodyPr wrap="non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F900774B-4105-4FFD-A6B8-1CC23DF57EF3}"/>
              </a:ext>
            </a:extLst>
          </p:cNvPr>
          <p:cNvSpPr txBox="1"/>
          <p:nvPr/>
        </p:nvSpPr>
        <p:spPr>
          <a:xfrm>
            <a:off x="3757873" y="4264164"/>
            <a:ext cx="319318" cy="369332"/>
          </a:xfrm>
          <a:prstGeom prst="rect">
            <a:avLst/>
          </a:prstGeom>
          <a:noFill/>
        </p:spPr>
        <p:txBody>
          <a:bodyPr wrap="none" rtlCol="0">
            <a:spAutoFit/>
          </a:bodyPr>
          <a:lstStyle/>
          <a:p>
            <a:r>
              <a:rPr lang="en-US" altLang="zh-CN" dirty="0"/>
              <a:t>6</a:t>
            </a:r>
            <a:endParaRPr lang="zh-CN" altLang="en-US" dirty="0"/>
          </a:p>
        </p:txBody>
      </p:sp>
      <p:sp>
        <p:nvSpPr>
          <p:cNvPr id="70" name="文本框 69">
            <a:extLst>
              <a:ext uri="{FF2B5EF4-FFF2-40B4-BE49-F238E27FC236}">
                <a16:creationId xmlns:a16="http://schemas.microsoft.com/office/drawing/2014/main" id="{86978A46-423B-428D-852E-6129C34F512A}"/>
              </a:ext>
            </a:extLst>
          </p:cNvPr>
          <p:cNvSpPr txBox="1"/>
          <p:nvPr/>
        </p:nvSpPr>
        <p:spPr>
          <a:xfrm>
            <a:off x="4872344" y="4264164"/>
            <a:ext cx="451727" cy="369332"/>
          </a:xfrm>
          <a:prstGeom prst="rect">
            <a:avLst/>
          </a:prstGeom>
          <a:noFill/>
        </p:spPr>
        <p:txBody>
          <a:bodyPr wrap="none" rtlCol="0">
            <a:spAutoFit/>
          </a:bodyPr>
          <a:lstStyle/>
          <a:p>
            <a:r>
              <a:rPr lang="en-US" altLang="zh-CN" dirty="0"/>
              <a:t>15</a:t>
            </a:r>
            <a:endParaRPr lang="zh-CN" altLang="en-US" dirty="0"/>
          </a:p>
        </p:txBody>
      </p:sp>
      <p:sp>
        <p:nvSpPr>
          <p:cNvPr id="71" name="文本框 70">
            <a:extLst>
              <a:ext uri="{FF2B5EF4-FFF2-40B4-BE49-F238E27FC236}">
                <a16:creationId xmlns:a16="http://schemas.microsoft.com/office/drawing/2014/main" id="{2861D91B-E3DA-411C-AC21-C69D48A1F355}"/>
              </a:ext>
            </a:extLst>
          </p:cNvPr>
          <p:cNvSpPr txBox="1"/>
          <p:nvPr/>
        </p:nvSpPr>
        <p:spPr>
          <a:xfrm>
            <a:off x="3696393" y="5082848"/>
            <a:ext cx="319318" cy="369332"/>
          </a:xfrm>
          <a:prstGeom prst="rect">
            <a:avLst/>
          </a:prstGeom>
          <a:noFill/>
        </p:spPr>
        <p:txBody>
          <a:bodyPr wrap="none" rtlCol="0">
            <a:spAutoFit/>
          </a:bodyPr>
          <a:lstStyle/>
          <a:p>
            <a:r>
              <a:rPr lang="en-US" altLang="zh-CN" dirty="0"/>
              <a:t>6</a:t>
            </a:r>
            <a:endParaRPr lang="zh-CN" altLang="en-US" dirty="0"/>
          </a:p>
        </p:txBody>
      </p:sp>
      <p:sp>
        <p:nvSpPr>
          <p:cNvPr id="72" name="文本框 71">
            <a:extLst>
              <a:ext uri="{FF2B5EF4-FFF2-40B4-BE49-F238E27FC236}">
                <a16:creationId xmlns:a16="http://schemas.microsoft.com/office/drawing/2014/main" id="{E57B08AC-36CE-45D0-A1A1-853F698685EC}"/>
              </a:ext>
            </a:extLst>
          </p:cNvPr>
          <p:cNvSpPr txBox="1"/>
          <p:nvPr/>
        </p:nvSpPr>
        <p:spPr>
          <a:xfrm>
            <a:off x="4876492" y="5102173"/>
            <a:ext cx="453970" cy="369332"/>
          </a:xfrm>
          <a:prstGeom prst="rect">
            <a:avLst/>
          </a:prstGeom>
          <a:noFill/>
        </p:spPr>
        <p:txBody>
          <a:bodyPr wrap="none" rtlCol="0">
            <a:spAutoFit/>
          </a:bodyPr>
          <a:lstStyle/>
          <a:p>
            <a:r>
              <a:rPr lang="en-US" altLang="zh-CN" dirty="0"/>
              <a:t>15</a:t>
            </a:r>
            <a:endParaRPr lang="zh-CN" altLang="en-US" dirty="0"/>
          </a:p>
        </p:txBody>
      </p:sp>
      <p:sp>
        <p:nvSpPr>
          <p:cNvPr id="73" name="文本框 72">
            <a:extLst>
              <a:ext uri="{FF2B5EF4-FFF2-40B4-BE49-F238E27FC236}">
                <a16:creationId xmlns:a16="http://schemas.microsoft.com/office/drawing/2014/main" id="{7462744E-C1A5-4261-A9A9-080C0EA89D48}"/>
              </a:ext>
            </a:extLst>
          </p:cNvPr>
          <p:cNvSpPr txBox="1"/>
          <p:nvPr/>
        </p:nvSpPr>
        <p:spPr>
          <a:xfrm>
            <a:off x="4340769" y="5111269"/>
            <a:ext cx="319318" cy="369332"/>
          </a:xfrm>
          <a:prstGeom prst="rect">
            <a:avLst/>
          </a:prstGeom>
          <a:noFill/>
        </p:spPr>
        <p:txBody>
          <a:bodyPr wrap="none" rtlCol="0">
            <a:spAutoFit/>
          </a:bodyPr>
          <a:lstStyle/>
          <a:p>
            <a:r>
              <a:rPr lang="en-US" altLang="zh-CN" dirty="0"/>
              <a:t>0</a:t>
            </a:r>
            <a:endParaRPr lang="zh-CN" altLang="en-US" dirty="0"/>
          </a:p>
        </p:txBody>
      </p:sp>
      <p:sp>
        <p:nvSpPr>
          <p:cNvPr id="74" name="文本框 73">
            <a:extLst>
              <a:ext uri="{FF2B5EF4-FFF2-40B4-BE49-F238E27FC236}">
                <a16:creationId xmlns:a16="http://schemas.microsoft.com/office/drawing/2014/main" id="{DC8D7011-D55B-4019-ADC4-43F149431683}"/>
              </a:ext>
            </a:extLst>
          </p:cNvPr>
          <p:cNvSpPr txBox="1"/>
          <p:nvPr/>
        </p:nvSpPr>
        <p:spPr>
          <a:xfrm>
            <a:off x="6176839" y="3392369"/>
            <a:ext cx="450701" cy="369332"/>
          </a:xfrm>
          <a:prstGeom prst="rect">
            <a:avLst/>
          </a:prstGeom>
          <a:noFill/>
        </p:spPr>
        <p:txBody>
          <a:bodyPr wrap="none" rtlCol="0">
            <a:spAutoFit/>
          </a:bodyPr>
          <a:lstStyle/>
          <a:p>
            <a:r>
              <a:rPr lang="en-US" altLang="zh-CN" dirty="0"/>
              <a:t>16</a:t>
            </a:r>
            <a:endParaRPr lang="zh-CN" altLang="en-US" dirty="0"/>
          </a:p>
        </p:txBody>
      </p:sp>
      <p:sp>
        <p:nvSpPr>
          <p:cNvPr id="75" name="文本框 74">
            <a:extLst>
              <a:ext uri="{FF2B5EF4-FFF2-40B4-BE49-F238E27FC236}">
                <a16:creationId xmlns:a16="http://schemas.microsoft.com/office/drawing/2014/main" id="{9FF0FA3B-74FF-4B90-92AF-0AC553BB531D}"/>
              </a:ext>
            </a:extLst>
          </p:cNvPr>
          <p:cNvSpPr txBox="1"/>
          <p:nvPr/>
        </p:nvSpPr>
        <p:spPr>
          <a:xfrm>
            <a:off x="7399043" y="3395805"/>
            <a:ext cx="451727" cy="369332"/>
          </a:xfrm>
          <a:prstGeom prst="rect">
            <a:avLst/>
          </a:prstGeom>
          <a:noFill/>
        </p:spPr>
        <p:txBody>
          <a:bodyPr wrap="none" rtlCol="0">
            <a:spAutoFit/>
          </a:bodyPr>
          <a:lstStyle/>
          <a:p>
            <a:r>
              <a:rPr lang="en-US" altLang="zh-CN" dirty="0"/>
              <a:t>30</a:t>
            </a:r>
            <a:endParaRPr lang="zh-CN" altLang="en-US" dirty="0"/>
          </a:p>
        </p:txBody>
      </p:sp>
      <p:sp>
        <p:nvSpPr>
          <p:cNvPr id="76" name="文本框 75">
            <a:extLst>
              <a:ext uri="{FF2B5EF4-FFF2-40B4-BE49-F238E27FC236}">
                <a16:creationId xmlns:a16="http://schemas.microsoft.com/office/drawing/2014/main" id="{792E8740-17FF-420A-ACCC-234952D12222}"/>
              </a:ext>
            </a:extLst>
          </p:cNvPr>
          <p:cNvSpPr txBox="1"/>
          <p:nvPr/>
        </p:nvSpPr>
        <p:spPr>
          <a:xfrm>
            <a:off x="6223092" y="4214489"/>
            <a:ext cx="450701" cy="369332"/>
          </a:xfrm>
          <a:prstGeom prst="rect">
            <a:avLst/>
          </a:prstGeom>
          <a:noFill/>
        </p:spPr>
        <p:txBody>
          <a:bodyPr wrap="none" rtlCol="0">
            <a:spAutoFit/>
          </a:bodyPr>
          <a:lstStyle/>
          <a:p>
            <a:r>
              <a:rPr lang="en-US" altLang="zh-CN" dirty="0"/>
              <a:t>16</a:t>
            </a:r>
            <a:endParaRPr lang="zh-CN" altLang="en-US" dirty="0"/>
          </a:p>
        </p:txBody>
      </p:sp>
      <p:sp>
        <p:nvSpPr>
          <p:cNvPr id="77" name="文本框 76">
            <a:extLst>
              <a:ext uri="{FF2B5EF4-FFF2-40B4-BE49-F238E27FC236}">
                <a16:creationId xmlns:a16="http://schemas.microsoft.com/office/drawing/2014/main" id="{A299E594-F5B3-400F-B5B8-E528C437ED17}"/>
              </a:ext>
            </a:extLst>
          </p:cNvPr>
          <p:cNvSpPr txBox="1"/>
          <p:nvPr/>
        </p:nvSpPr>
        <p:spPr>
          <a:xfrm>
            <a:off x="7388578" y="4236307"/>
            <a:ext cx="453970" cy="369332"/>
          </a:xfrm>
          <a:prstGeom prst="rect">
            <a:avLst/>
          </a:prstGeom>
          <a:noFill/>
        </p:spPr>
        <p:txBody>
          <a:bodyPr wrap="none" rtlCol="0">
            <a:spAutoFit/>
          </a:bodyPr>
          <a:lstStyle/>
          <a:p>
            <a:r>
              <a:rPr lang="en-US" altLang="zh-CN" dirty="0"/>
              <a:t>30</a:t>
            </a:r>
            <a:endParaRPr lang="zh-CN" altLang="en-US" dirty="0"/>
          </a:p>
        </p:txBody>
      </p:sp>
      <p:sp>
        <p:nvSpPr>
          <p:cNvPr id="78" name="文本框 77">
            <a:extLst>
              <a:ext uri="{FF2B5EF4-FFF2-40B4-BE49-F238E27FC236}">
                <a16:creationId xmlns:a16="http://schemas.microsoft.com/office/drawing/2014/main" id="{D23A3586-5E1B-4487-8EC1-9566EC1A41AF}"/>
              </a:ext>
            </a:extLst>
          </p:cNvPr>
          <p:cNvSpPr txBox="1"/>
          <p:nvPr/>
        </p:nvSpPr>
        <p:spPr>
          <a:xfrm>
            <a:off x="6868878" y="4236307"/>
            <a:ext cx="319318" cy="369332"/>
          </a:xfrm>
          <a:prstGeom prst="rect">
            <a:avLst/>
          </a:prstGeom>
          <a:noFill/>
        </p:spPr>
        <p:txBody>
          <a:bodyPr wrap="none" rtlCol="0">
            <a:spAutoFit/>
          </a:bodyPr>
          <a:lstStyle/>
          <a:p>
            <a:r>
              <a:rPr lang="en-US" altLang="zh-CN" dirty="0"/>
              <a:t>0</a:t>
            </a:r>
            <a:endParaRPr lang="zh-CN" altLang="en-US" dirty="0"/>
          </a:p>
        </p:txBody>
      </p:sp>
      <p:cxnSp>
        <p:nvCxnSpPr>
          <p:cNvPr id="79" name="直接箭头连接符 78">
            <a:extLst>
              <a:ext uri="{FF2B5EF4-FFF2-40B4-BE49-F238E27FC236}">
                <a16:creationId xmlns:a16="http://schemas.microsoft.com/office/drawing/2014/main" id="{AFD9ACD0-844E-464E-B6BE-D316DE5EF6EA}"/>
              </a:ext>
            </a:extLst>
          </p:cNvPr>
          <p:cNvCxnSpPr>
            <a:cxnSpLocks/>
            <a:stCxn id="28" idx="3"/>
            <a:endCxn id="29" idx="2"/>
          </p:cNvCxnSpPr>
          <p:nvPr/>
        </p:nvCxnSpPr>
        <p:spPr>
          <a:xfrm>
            <a:off x="7956813" y="3995112"/>
            <a:ext cx="360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07B7348-28A0-4D09-B994-EFBE5B11BE67}"/>
              </a:ext>
            </a:extLst>
          </p:cNvPr>
          <p:cNvSpPr txBox="1"/>
          <p:nvPr/>
        </p:nvSpPr>
        <p:spPr>
          <a:xfrm>
            <a:off x="375569" y="813065"/>
            <a:ext cx="7949987" cy="707886"/>
          </a:xfrm>
          <a:prstGeom prst="rect">
            <a:avLst/>
          </a:prstGeom>
          <a:noFill/>
        </p:spPr>
        <p:txBody>
          <a:bodyPr wrap="square" rtlCol="0">
            <a:spAutoFit/>
          </a:bodyPr>
          <a:lstStyle/>
          <a:p>
            <a:r>
              <a:rPr lang="zh-CN" altLang="en-US" sz="2000" b="1" dirty="0">
                <a:solidFill>
                  <a:srgbClr val="FF0000"/>
                </a:solidFill>
              </a:rPr>
              <a:t>总浮动时间</a:t>
            </a:r>
            <a:r>
              <a:rPr lang="en-US" altLang="zh-CN" sz="2000" b="1" dirty="0">
                <a:solidFill>
                  <a:srgbClr val="FF0000"/>
                </a:solidFill>
              </a:rPr>
              <a:t>TF</a:t>
            </a:r>
            <a:r>
              <a:rPr lang="zh-CN" altLang="en-US" sz="2000" dirty="0"/>
              <a:t>：进度活动可以从最早开始日期推迟或拖延的时间，而</a:t>
            </a:r>
            <a:r>
              <a:rPr lang="zh-CN" altLang="en-US" sz="2000" dirty="0">
                <a:solidFill>
                  <a:srgbClr val="00B0F0"/>
                </a:solidFill>
              </a:rPr>
              <a:t>不至于延误项目完成日期</a:t>
            </a:r>
            <a:r>
              <a:rPr lang="zh-CN" altLang="en-US" sz="2000" dirty="0"/>
              <a:t>或违反进度制约因素。</a:t>
            </a:r>
          </a:p>
        </p:txBody>
      </p:sp>
      <p:sp>
        <p:nvSpPr>
          <p:cNvPr id="83" name="文本框 82">
            <a:extLst>
              <a:ext uri="{FF2B5EF4-FFF2-40B4-BE49-F238E27FC236}">
                <a16:creationId xmlns:a16="http://schemas.microsoft.com/office/drawing/2014/main" id="{7AEAECAB-ECB2-4F6F-B5D0-13E4C25263FC}"/>
              </a:ext>
            </a:extLst>
          </p:cNvPr>
          <p:cNvSpPr txBox="1"/>
          <p:nvPr/>
        </p:nvSpPr>
        <p:spPr>
          <a:xfrm>
            <a:off x="348172" y="1577032"/>
            <a:ext cx="7949987" cy="707886"/>
          </a:xfrm>
          <a:prstGeom prst="rect">
            <a:avLst/>
          </a:prstGeom>
          <a:noFill/>
        </p:spPr>
        <p:txBody>
          <a:bodyPr wrap="square" rtlCol="0">
            <a:spAutoFit/>
          </a:bodyPr>
          <a:lstStyle/>
          <a:p>
            <a:r>
              <a:rPr lang="zh-CN" altLang="en-US" sz="2000" b="1" dirty="0">
                <a:solidFill>
                  <a:srgbClr val="7030A0"/>
                </a:solidFill>
              </a:rPr>
              <a:t>自由浮动时间</a:t>
            </a:r>
            <a:r>
              <a:rPr lang="en-US" altLang="zh-CN" sz="2000" b="1" dirty="0">
                <a:solidFill>
                  <a:srgbClr val="7030A0"/>
                </a:solidFill>
              </a:rPr>
              <a:t>FF</a:t>
            </a:r>
            <a:r>
              <a:rPr lang="zh-CN" altLang="en-US" sz="2000" dirty="0"/>
              <a:t>：在</a:t>
            </a:r>
            <a:r>
              <a:rPr lang="zh-CN" altLang="en-US" sz="2000" dirty="0">
                <a:solidFill>
                  <a:srgbClr val="00B0F0"/>
                </a:solidFill>
              </a:rPr>
              <a:t>不延误任何紧后活动最早开始日期</a:t>
            </a:r>
            <a:r>
              <a:rPr lang="zh-CN" altLang="en-US" sz="2000" dirty="0"/>
              <a:t>或不违反进度制约因素的前提下，某进度活动可以推迟的时间量。</a:t>
            </a:r>
          </a:p>
        </p:txBody>
      </p:sp>
      <p:graphicFrame>
        <p:nvGraphicFramePr>
          <p:cNvPr id="81" name="表格 13">
            <a:extLst>
              <a:ext uri="{FF2B5EF4-FFF2-40B4-BE49-F238E27FC236}">
                <a16:creationId xmlns:a16="http://schemas.microsoft.com/office/drawing/2014/main" id="{4E382419-46C8-4D60-AB73-D553B4F667E7}"/>
              </a:ext>
            </a:extLst>
          </p:cNvPr>
          <p:cNvGraphicFramePr>
            <a:graphicFrameLocks noGrp="1"/>
          </p:cNvGraphicFramePr>
          <p:nvPr>
            <p:extLst>
              <p:ext uri="{D42A27DB-BD31-4B8C-83A1-F6EECF244321}">
                <p14:modId xmlns:p14="http://schemas.microsoft.com/office/powerpoint/2010/main" val="3187908061"/>
              </p:ext>
            </p:extLst>
          </p:nvPr>
        </p:nvGraphicFramePr>
        <p:xfrm>
          <a:off x="4366123" y="2453737"/>
          <a:ext cx="1156425" cy="1217525"/>
        </p:xfrm>
        <a:graphic>
          <a:graphicData uri="http://schemas.openxmlformats.org/drawingml/2006/table">
            <a:tbl>
              <a:tblPr firstRow="1" bandRow="1">
                <a:tableStyleId>{5940675A-B579-460E-94D1-54222C63F5DA}</a:tableStyleId>
              </a:tblPr>
              <a:tblGrid>
                <a:gridCol w="385475">
                  <a:extLst>
                    <a:ext uri="{9D8B030D-6E8A-4147-A177-3AD203B41FA5}">
                      <a16:colId xmlns:a16="http://schemas.microsoft.com/office/drawing/2014/main" val="4193374408"/>
                    </a:ext>
                  </a:extLst>
                </a:gridCol>
                <a:gridCol w="385475">
                  <a:extLst>
                    <a:ext uri="{9D8B030D-6E8A-4147-A177-3AD203B41FA5}">
                      <a16:colId xmlns:a16="http://schemas.microsoft.com/office/drawing/2014/main" val="3057300955"/>
                    </a:ext>
                  </a:extLst>
                </a:gridCol>
                <a:gridCol w="385475">
                  <a:extLst>
                    <a:ext uri="{9D8B030D-6E8A-4147-A177-3AD203B41FA5}">
                      <a16:colId xmlns:a16="http://schemas.microsoft.com/office/drawing/2014/main" val="2768037956"/>
                    </a:ext>
                  </a:extLst>
                </a:gridCol>
              </a:tblGrid>
              <a:tr h="374623">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621245588"/>
                  </a:ext>
                </a:extLst>
              </a:tr>
              <a:tr h="468279">
                <a:tc gridSpan="3">
                  <a:txBody>
                    <a:bodyPr/>
                    <a:lstStyle/>
                    <a:p>
                      <a:pPr algn="ctr"/>
                      <a:r>
                        <a:rPr lang="en-US" altLang="zh-CN" sz="2400" b="1" dirty="0">
                          <a:solidFill>
                            <a:srgbClr val="FF0000"/>
                          </a:solidFill>
                        </a:rPr>
                        <a:t>B2</a:t>
                      </a:r>
                      <a:endParaRPr lang="zh-CN" altLang="en-US" sz="2400" b="1" dirty="0">
                        <a:solidFill>
                          <a:srgbClr val="FF0000"/>
                        </a:solidFill>
                      </a:endParaRP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54474430"/>
                  </a:ext>
                </a:extLst>
              </a:tr>
              <a:tr h="374623">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205562204"/>
                  </a:ext>
                </a:extLst>
              </a:tr>
            </a:tbl>
          </a:graphicData>
        </a:graphic>
      </p:graphicFrame>
      <p:sp>
        <p:nvSpPr>
          <p:cNvPr id="82" name="文本框 81">
            <a:extLst>
              <a:ext uri="{FF2B5EF4-FFF2-40B4-BE49-F238E27FC236}">
                <a16:creationId xmlns:a16="http://schemas.microsoft.com/office/drawing/2014/main" id="{34E2B73D-5AED-4E56-9CAE-116FA1050599}"/>
              </a:ext>
            </a:extLst>
          </p:cNvPr>
          <p:cNvSpPr txBox="1"/>
          <p:nvPr/>
        </p:nvSpPr>
        <p:spPr>
          <a:xfrm>
            <a:off x="4401844" y="2458309"/>
            <a:ext cx="319318" cy="369332"/>
          </a:xfrm>
          <a:prstGeom prst="rect">
            <a:avLst/>
          </a:prstGeom>
          <a:noFill/>
        </p:spPr>
        <p:txBody>
          <a:bodyPr wrap="none" rtlCol="0">
            <a:spAutoFit/>
          </a:bodyPr>
          <a:lstStyle/>
          <a:p>
            <a:r>
              <a:rPr lang="en-US" altLang="zh-CN" dirty="0"/>
              <a:t>8</a:t>
            </a:r>
            <a:endParaRPr lang="zh-CN" altLang="en-US" dirty="0"/>
          </a:p>
        </p:txBody>
      </p:sp>
      <p:sp>
        <p:nvSpPr>
          <p:cNvPr id="84" name="文本框 83">
            <a:extLst>
              <a:ext uri="{FF2B5EF4-FFF2-40B4-BE49-F238E27FC236}">
                <a16:creationId xmlns:a16="http://schemas.microsoft.com/office/drawing/2014/main" id="{D55C6C43-A61A-4886-9CA7-7502F35A2A51}"/>
              </a:ext>
            </a:extLst>
          </p:cNvPr>
          <p:cNvSpPr txBox="1"/>
          <p:nvPr/>
        </p:nvSpPr>
        <p:spPr>
          <a:xfrm>
            <a:off x="5104697" y="2447599"/>
            <a:ext cx="451727" cy="369332"/>
          </a:xfrm>
          <a:prstGeom prst="rect">
            <a:avLst/>
          </a:prstGeom>
          <a:noFill/>
        </p:spPr>
        <p:txBody>
          <a:bodyPr wrap="none" rtlCol="0">
            <a:spAutoFit/>
          </a:bodyPr>
          <a:lstStyle/>
          <a:p>
            <a:r>
              <a:rPr lang="en-US" altLang="zh-CN" dirty="0"/>
              <a:t>10</a:t>
            </a:r>
            <a:endParaRPr lang="zh-CN" altLang="en-US" dirty="0"/>
          </a:p>
        </p:txBody>
      </p:sp>
      <p:sp>
        <p:nvSpPr>
          <p:cNvPr id="85" name="文本框 84">
            <a:extLst>
              <a:ext uri="{FF2B5EF4-FFF2-40B4-BE49-F238E27FC236}">
                <a16:creationId xmlns:a16="http://schemas.microsoft.com/office/drawing/2014/main" id="{CFF71D0B-07EE-4AE5-BE3E-6126E90A28FE}"/>
              </a:ext>
            </a:extLst>
          </p:cNvPr>
          <p:cNvSpPr txBox="1"/>
          <p:nvPr/>
        </p:nvSpPr>
        <p:spPr>
          <a:xfrm>
            <a:off x="4785379" y="2447599"/>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86" name="文本框 85">
            <a:extLst>
              <a:ext uri="{FF2B5EF4-FFF2-40B4-BE49-F238E27FC236}">
                <a16:creationId xmlns:a16="http://schemas.microsoft.com/office/drawing/2014/main" id="{129E0BD4-AEA0-4DE2-B2C2-1A18F44CC5EE}"/>
              </a:ext>
            </a:extLst>
          </p:cNvPr>
          <p:cNvSpPr txBox="1"/>
          <p:nvPr/>
        </p:nvSpPr>
        <p:spPr>
          <a:xfrm>
            <a:off x="4334518" y="3287486"/>
            <a:ext cx="455317" cy="369332"/>
          </a:xfrm>
          <a:prstGeom prst="rect">
            <a:avLst/>
          </a:prstGeom>
          <a:noFill/>
        </p:spPr>
        <p:txBody>
          <a:bodyPr wrap="none" rtlCol="0">
            <a:spAutoFit/>
          </a:bodyPr>
          <a:lstStyle/>
          <a:p>
            <a:r>
              <a:rPr lang="en-US" altLang="zh-CN" dirty="0"/>
              <a:t>13</a:t>
            </a:r>
            <a:endParaRPr lang="zh-CN" altLang="en-US" dirty="0"/>
          </a:p>
        </p:txBody>
      </p:sp>
      <p:sp>
        <p:nvSpPr>
          <p:cNvPr id="87" name="文本框 86">
            <a:extLst>
              <a:ext uri="{FF2B5EF4-FFF2-40B4-BE49-F238E27FC236}">
                <a16:creationId xmlns:a16="http://schemas.microsoft.com/office/drawing/2014/main" id="{4A39A4A1-D335-4979-8D6C-9FCB7D664309}"/>
              </a:ext>
            </a:extLst>
          </p:cNvPr>
          <p:cNvSpPr txBox="1"/>
          <p:nvPr/>
        </p:nvSpPr>
        <p:spPr>
          <a:xfrm>
            <a:off x="5105669" y="3286069"/>
            <a:ext cx="453970" cy="369332"/>
          </a:xfrm>
          <a:prstGeom prst="rect">
            <a:avLst/>
          </a:prstGeom>
          <a:noFill/>
        </p:spPr>
        <p:txBody>
          <a:bodyPr wrap="none" rtlCol="0">
            <a:spAutoFit/>
          </a:bodyPr>
          <a:lstStyle/>
          <a:p>
            <a:r>
              <a:rPr lang="en-US" altLang="zh-CN" dirty="0"/>
              <a:t>15</a:t>
            </a:r>
            <a:endParaRPr lang="zh-CN" altLang="en-US" dirty="0"/>
          </a:p>
        </p:txBody>
      </p:sp>
      <p:sp>
        <p:nvSpPr>
          <p:cNvPr id="88" name="文本框 87">
            <a:extLst>
              <a:ext uri="{FF2B5EF4-FFF2-40B4-BE49-F238E27FC236}">
                <a16:creationId xmlns:a16="http://schemas.microsoft.com/office/drawing/2014/main" id="{C51CCD23-5D9F-4411-8DD5-CE9F40C14A3A}"/>
              </a:ext>
            </a:extLst>
          </p:cNvPr>
          <p:cNvSpPr txBox="1"/>
          <p:nvPr/>
        </p:nvSpPr>
        <p:spPr>
          <a:xfrm>
            <a:off x="4800802" y="3287486"/>
            <a:ext cx="319318" cy="369332"/>
          </a:xfrm>
          <a:prstGeom prst="rect">
            <a:avLst/>
          </a:prstGeom>
          <a:noFill/>
        </p:spPr>
        <p:txBody>
          <a:bodyPr wrap="none" rtlCol="0">
            <a:spAutoFit/>
          </a:bodyPr>
          <a:lstStyle/>
          <a:p>
            <a:r>
              <a:rPr lang="en-US" altLang="zh-CN" dirty="0"/>
              <a:t>5</a:t>
            </a:r>
            <a:endParaRPr lang="zh-CN" altLang="en-US" dirty="0"/>
          </a:p>
        </p:txBody>
      </p:sp>
      <p:cxnSp>
        <p:nvCxnSpPr>
          <p:cNvPr id="89" name="直接箭头连接符 88">
            <a:extLst>
              <a:ext uri="{FF2B5EF4-FFF2-40B4-BE49-F238E27FC236}">
                <a16:creationId xmlns:a16="http://schemas.microsoft.com/office/drawing/2014/main" id="{286CB48F-661C-49B9-A861-008945B5AC7E}"/>
              </a:ext>
            </a:extLst>
          </p:cNvPr>
          <p:cNvCxnSpPr>
            <a:cxnSpLocks/>
            <a:stCxn id="26" idx="3"/>
            <a:endCxn id="81" idx="1"/>
          </p:cNvCxnSpPr>
          <p:nvPr/>
        </p:nvCxnSpPr>
        <p:spPr>
          <a:xfrm flipV="1">
            <a:off x="4152902" y="3062499"/>
            <a:ext cx="213221" cy="8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思想气泡: 云 89">
            <a:extLst>
              <a:ext uri="{FF2B5EF4-FFF2-40B4-BE49-F238E27FC236}">
                <a16:creationId xmlns:a16="http://schemas.microsoft.com/office/drawing/2014/main" id="{5F486DA5-DC3B-4DC4-997D-517C0A9E1DC1}"/>
              </a:ext>
            </a:extLst>
          </p:cNvPr>
          <p:cNvSpPr/>
          <p:nvPr/>
        </p:nvSpPr>
        <p:spPr>
          <a:xfrm>
            <a:off x="6395793" y="2007388"/>
            <a:ext cx="2398742" cy="1063536"/>
          </a:xfrm>
          <a:prstGeom prst="cloudCallout">
            <a:avLst>
              <a:gd name="adj1" fmla="val -82623"/>
              <a:gd name="adj2" fmla="val 29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r>
              <a:rPr lang="zh-CN" altLang="en-US" sz="2000" dirty="0"/>
              <a:t>、</a:t>
            </a:r>
            <a:r>
              <a:rPr lang="en-US" altLang="zh-CN" sz="2000" dirty="0"/>
              <a:t>B2</a:t>
            </a:r>
            <a:r>
              <a:rPr lang="zh-CN" altLang="en-US" sz="2000" dirty="0"/>
              <a:t>的总浮动和自由浮动时间？</a:t>
            </a:r>
          </a:p>
        </p:txBody>
      </p:sp>
    </p:spTree>
    <p:extLst>
      <p:ext uri="{BB962C8B-B14F-4D97-AF65-F5344CB8AC3E}">
        <p14:creationId xmlns:p14="http://schemas.microsoft.com/office/powerpoint/2010/main" val="35685017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inVertic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512DECFA-523C-4B2F-B0B4-E265A34C0ADC}"/>
              </a:ext>
            </a:extLst>
          </p:cNvPr>
          <p:cNvGraphicFramePr/>
          <p:nvPr>
            <p:extLst>
              <p:ext uri="{D42A27DB-BD31-4B8C-83A1-F6EECF244321}">
                <p14:modId xmlns:p14="http://schemas.microsoft.com/office/powerpoint/2010/main" val="1999555800"/>
              </p:ext>
            </p:extLst>
          </p:nvPr>
        </p:nvGraphicFramePr>
        <p:xfrm>
          <a:off x="294126" y="1705372"/>
          <a:ext cx="8286150" cy="3735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工具与技术：进度压缩</a:t>
            </a:r>
          </a:p>
        </p:txBody>
      </p:sp>
      <p:sp>
        <p:nvSpPr>
          <p:cNvPr id="9" name="副标题 8"/>
          <p:cNvSpPr txBox="1">
            <a:spLocks/>
          </p:cNvSpPr>
          <p:nvPr/>
        </p:nvSpPr>
        <p:spPr>
          <a:xfrm>
            <a:off x="294126" y="913284"/>
            <a:ext cx="859835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进度压缩</a:t>
            </a:r>
            <a:r>
              <a:rPr lang="zh-CN" altLang="en-US" sz="2400" b="1" dirty="0">
                <a:latin typeface="Times New Roman" panose="02020603050405020304" pitchFamily="18" charset="0"/>
                <a:cs typeface="Times New Roman" panose="02020603050405020304" pitchFamily="18" charset="0"/>
              </a:rPr>
              <a:t>：在不缩减项目范围的前提下，</a:t>
            </a:r>
            <a:r>
              <a:rPr lang="zh-CN" altLang="en-US" sz="2400" b="1" dirty="0">
                <a:solidFill>
                  <a:srgbClr val="00B0F0"/>
                </a:solidFill>
                <a:latin typeface="Times New Roman" panose="02020603050405020304" pitchFamily="18" charset="0"/>
                <a:cs typeface="Times New Roman" panose="02020603050405020304" pitchFamily="18" charset="0"/>
              </a:rPr>
              <a:t>缩短项目的进度时间</a:t>
            </a:r>
            <a:endParaRPr lang="en-US" altLang="zh-CN"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96951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规划进度管理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6.1</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工具与技术：进度压缩</a:t>
            </a:r>
          </a:p>
        </p:txBody>
      </p:sp>
      <p:pic>
        <p:nvPicPr>
          <p:cNvPr id="4" name="图片 3">
            <a:extLst>
              <a:ext uri="{FF2B5EF4-FFF2-40B4-BE49-F238E27FC236}">
                <a16:creationId xmlns:a16="http://schemas.microsoft.com/office/drawing/2014/main" id="{F71D12F0-1EC3-4DFB-8294-5FAF96916D63}"/>
              </a:ext>
            </a:extLst>
          </p:cNvPr>
          <p:cNvPicPr>
            <a:picLocks noChangeAspect="1"/>
          </p:cNvPicPr>
          <p:nvPr/>
        </p:nvPicPr>
        <p:blipFill>
          <a:blip r:embed="rId3"/>
          <a:stretch>
            <a:fillRect/>
          </a:stretch>
        </p:blipFill>
        <p:spPr>
          <a:xfrm>
            <a:off x="683568" y="779194"/>
            <a:ext cx="8132463" cy="4814238"/>
          </a:xfrm>
          <a:prstGeom prst="rect">
            <a:avLst/>
          </a:prstGeom>
        </p:spPr>
      </p:pic>
    </p:spTree>
    <p:extLst>
      <p:ext uri="{BB962C8B-B14F-4D97-AF65-F5344CB8AC3E}">
        <p14:creationId xmlns:p14="http://schemas.microsoft.com/office/powerpoint/2010/main" val="2861029492"/>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工具与技术：进度压缩</a:t>
            </a:r>
          </a:p>
        </p:txBody>
      </p:sp>
      <p:sp>
        <p:nvSpPr>
          <p:cNvPr id="9" name="副标题 8"/>
          <p:cNvSpPr txBox="1">
            <a:spLocks/>
          </p:cNvSpPr>
          <p:nvPr/>
        </p:nvSpPr>
        <p:spPr>
          <a:xfrm>
            <a:off x="294126" y="913284"/>
            <a:ext cx="852634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进度压缩的几个重要结论：</a:t>
            </a:r>
            <a:endParaRPr lang="en-US" altLang="zh-CN" sz="2400" b="1" dirty="0">
              <a:latin typeface="Times New Roman" panose="02020603050405020304" pitchFamily="18" charset="0"/>
              <a:cs typeface="Times New Roman" panose="02020603050405020304" pitchFamily="18" charset="0"/>
            </a:endParaRPr>
          </a:p>
        </p:txBody>
      </p:sp>
      <p:sp>
        <p:nvSpPr>
          <p:cNvPr id="4" name="矩形 3"/>
          <p:cNvSpPr/>
          <p:nvPr/>
        </p:nvSpPr>
        <p:spPr>
          <a:xfrm>
            <a:off x="1064955" y="3207387"/>
            <a:ext cx="6840760" cy="961097"/>
          </a:xfrm>
          <a:prstGeom prst="rect">
            <a:avLst/>
          </a:prstGeom>
          <a:solidFill>
            <a:schemeClr val="bg2"/>
          </a:solidFill>
        </p:spPr>
        <p:txBody>
          <a:bodyPr wrap="square">
            <a:spAutoFit/>
          </a:bodyPr>
          <a:lstStyle/>
          <a:p>
            <a:pPr>
              <a:lnSpc>
                <a:spcPct val="150000"/>
              </a:lnSpc>
              <a:spcBef>
                <a:spcPts val="0"/>
              </a:spcBef>
            </a:pPr>
            <a:r>
              <a:rPr lang="en-US" altLang="zh-CN" sz="2000" b="1" dirty="0" err="1">
                <a:solidFill>
                  <a:srgbClr val="7030A0"/>
                </a:solidFill>
                <a:latin typeface="Times New Roman" panose="02020603050405020304" pitchFamily="18" charset="0"/>
                <a:cs typeface="Times New Roman" panose="02020603050405020304" pitchFamily="18" charset="0"/>
              </a:rPr>
              <a:t>Bohem</a:t>
            </a:r>
            <a:r>
              <a:rPr lang="zh-CN" altLang="en-US" sz="2000" b="1" dirty="0">
                <a:solidFill>
                  <a:srgbClr val="7030A0"/>
                </a:solidFill>
                <a:latin typeface="Times New Roman" panose="02020603050405020304" pitchFamily="18" charset="0"/>
                <a:cs typeface="Times New Roman" panose="02020603050405020304" pitchFamily="18" charset="0"/>
              </a:rPr>
              <a:t>提出的著名法则：</a:t>
            </a:r>
            <a:r>
              <a:rPr lang="zh-CN" altLang="en-US" sz="2000" b="1" dirty="0">
                <a:latin typeface="Times New Roman" panose="02020603050405020304" pitchFamily="18" charset="0"/>
                <a:cs typeface="Times New Roman" panose="02020603050405020304" pitchFamily="18" charset="0"/>
              </a:rPr>
              <a:t>当项目进度被压缩超过</a:t>
            </a:r>
            <a:r>
              <a:rPr lang="en-US" altLang="zh-CN" sz="2000" b="1" dirty="0">
                <a:latin typeface="Times New Roman" panose="02020603050405020304" pitchFamily="18" charset="0"/>
                <a:cs typeface="Times New Roman" panose="02020603050405020304" pitchFamily="18" charset="0"/>
              </a:rPr>
              <a:t>25%</a:t>
            </a:r>
            <a:r>
              <a:rPr lang="zh-CN" altLang="en-US" sz="2000" b="1" dirty="0">
                <a:latin typeface="Times New Roman" panose="02020603050405020304" pitchFamily="18" charset="0"/>
                <a:cs typeface="Times New Roman" panose="02020603050405020304" pitchFamily="18" charset="0"/>
              </a:rPr>
              <a:t>，不管有多少人加入这个项目，软件项目也很少会成功</a:t>
            </a:r>
            <a:endParaRPr lang="en-US" altLang="zh-CN" sz="2000" b="1" dirty="0">
              <a:latin typeface="Times New Roman" panose="02020603050405020304" pitchFamily="18" charset="0"/>
              <a:cs typeface="Times New Roman" panose="02020603050405020304" pitchFamily="18" charset="0"/>
            </a:endParaRPr>
          </a:p>
        </p:txBody>
      </p:sp>
      <p:sp>
        <p:nvSpPr>
          <p:cNvPr id="5" name="矩形 4"/>
          <p:cNvSpPr/>
          <p:nvPr/>
        </p:nvSpPr>
        <p:spPr>
          <a:xfrm>
            <a:off x="1064955" y="4727421"/>
            <a:ext cx="6840760" cy="499432"/>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布鲁克斯定律</a:t>
            </a:r>
            <a:r>
              <a:rPr lang="zh-CN" altLang="en-US" sz="2000" b="1" dirty="0">
                <a:latin typeface="Times New Roman" panose="02020603050405020304" pitchFamily="18" charset="0"/>
                <a:cs typeface="Times New Roman" panose="02020603050405020304" pitchFamily="18" charset="0"/>
              </a:rPr>
              <a:t>：往延迟的项目中增加人手会让项目更加延迟</a:t>
            </a:r>
          </a:p>
        </p:txBody>
      </p:sp>
      <p:sp>
        <p:nvSpPr>
          <p:cNvPr id="3" name="椭圆 2">
            <a:extLst>
              <a:ext uri="{FF2B5EF4-FFF2-40B4-BE49-F238E27FC236}">
                <a16:creationId xmlns:a16="http://schemas.microsoft.com/office/drawing/2014/main" id="{E8D0F86E-83CE-43F9-8A71-FC47E300FF50}"/>
              </a:ext>
            </a:extLst>
          </p:cNvPr>
          <p:cNvSpPr/>
          <p:nvPr/>
        </p:nvSpPr>
        <p:spPr>
          <a:xfrm>
            <a:off x="4716016" y="353154"/>
            <a:ext cx="4248472" cy="146494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FF00"/>
                </a:solidFill>
              </a:rPr>
              <a:t>预防问题的出现往往</a:t>
            </a:r>
            <a:r>
              <a:rPr lang="zh-CN" altLang="en-US" sz="2400" b="1" dirty="0">
                <a:solidFill>
                  <a:srgbClr val="FFC000"/>
                </a:solidFill>
              </a:rPr>
              <a:t>重于</a:t>
            </a:r>
            <a:r>
              <a:rPr lang="zh-CN" altLang="en-US" sz="2400" b="1" dirty="0">
                <a:solidFill>
                  <a:srgbClr val="FFFF00"/>
                </a:solidFill>
              </a:rPr>
              <a:t>出现问题后解决</a:t>
            </a:r>
          </a:p>
        </p:txBody>
      </p:sp>
      <p:sp>
        <p:nvSpPr>
          <p:cNvPr id="10" name="矩形 9">
            <a:extLst>
              <a:ext uri="{FF2B5EF4-FFF2-40B4-BE49-F238E27FC236}">
                <a16:creationId xmlns:a16="http://schemas.microsoft.com/office/drawing/2014/main" id="{D89A7744-7945-494B-A705-A91E044FEECC}"/>
              </a:ext>
            </a:extLst>
          </p:cNvPr>
          <p:cNvSpPr/>
          <p:nvPr/>
        </p:nvSpPr>
        <p:spPr>
          <a:xfrm>
            <a:off x="865699" y="2148018"/>
            <a:ext cx="7239272" cy="499239"/>
          </a:xfrm>
          <a:prstGeom prst="rect">
            <a:avLst/>
          </a:prstGeom>
          <a:solidFill>
            <a:schemeClr val="accent1">
              <a:lumMod val="20000"/>
              <a:lumOff val="80000"/>
            </a:schemeClr>
          </a:solidFill>
        </p:spPr>
        <p:txBody>
          <a:bodyPr wrap="square">
            <a:spAutoFit/>
          </a:bodyPr>
          <a:lstStyle/>
          <a:p>
            <a:pPr>
              <a:lnSpc>
                <a:spcPct val="150000"/>
              </a:lnSpc>
              <a:spcBef>
                <a:spcPts val="0"/>
              </a:spcBef>
            </a:pPr>
            <a:r>
              <a:rPr lang="en-US" altLang="zh-CN" sz="2000" b="1" dirty="0">
                <a:solidFill>
                  <a:srgbClr val="FF69FF"/>
                </a:solidFill>
              </a:rPr>
              <a:t>200/20/6X</a:t>
            </a:r>
            <a:r>
              <a:rPr lang="zh-CN" altLang="en-US" sz="2000" b="1" dirty="0">
                <a:solidFill>
                  <a:srgbClr val="FF69FF"/>
                </a:solidFill>
              </a:rPr>
              <a:t>现象</a:t>
            </a:r>
            <a:r>
              <a:rPr lang="zh-CN" altLang="en-US" sz="2000" b="1" dirty="0"/>
              <a:t>：人数增加</a:t>
            </a:r>
            <a:r>
              <a:rPr lang="en-US" altLang="zh-CN" sz="2000" b="1" dirty="0"/>
              <a:t>1</a:t>
            </a:r>
            <a:r>
              <a:rPr lang="zh-CN" altLang="en-US" sz="2000" b="1" dirty="0"/>
              <a:t>倍，工期缩短</a:t>
            </a:r>
            <a:r>
              <a:rPr lang="en-US" altLang="zh-CN" sz="2000" b="1" dirty="0"/>
              <a:t>20%</a:t>
            </a:r>
            <a:r>
              <a:rPr lang="zh-CN" altLang="en-US" sz="2000" b="1" dirty="0"/>
              <a:t>，缺陷增加</a:t>
            </a:r>
            <a:r>
              <a:rPr lang="en-US" altLang="zh-CN" sz="2000" b="1" dirty="0"/>
              <a:t>6</a:t>
            </a:r>
            <a:r>
              <a:rPr lang="zh-CN" altLang="en-US" sz="2000" b="1" dirty="0"/>
              <a:t>倍</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6089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工具与技术：资源优化技术</a:t>
            </a:r>
          </a:p>
        </p:txBody>
      </p:sp>
      <p:sp>
        <p:nvSpPr>
          <p:cNvPr id="9" name="副标题 8"/>
          <p:cNvSpPr txBox="1">
            <a:spLocks/>
          </p:cNvSpPr>
          <p:nvPr/>
        </p:nvSpPr>
        <p:spPr>
          <a:xfrm>
            <a:off x="233772" y="744209"/>
            <a:ext cx="867645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资源优化技术：</a:t>
            </a:r>
            <a:r>
              <a:rPr lang="zh-CN" altLang="en-US" sz="2400" b="1" dirty="0">
                <a:latin typeface="Times New Roman" panose="02020603050405020304" pitchFamily="18" charset="0"/>
                <a:cs typeface="Times New Roman" panose="02020603050405020304" pitchFamily="18" charset="0"/>
              </a:rPr>
              <a:t>根据资源供需情况，调整进度模型</a:t>
            </a:r>
            <a:endParaRPr lang="zh-CN" altLang="en-US" sz="18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2ED49D6E-FECC-4744-8BAD-20ECCF7597D5}"/>
              </a:ext>
            </a:extLst>
          </p:cNvPr>
          <p:cNvGraphicFramePr/>
          <p:nvPr>
            <p:extLst>
              <p:ext uri="{D42A27DB-BD31-4B8C-83A1-F6EECF244321}">
                <p14:modId xmlns:p14="http://schemas.microsoft.com/office/powerpoint/2010/main" val="534231531"/>
              </p:ext>
            </p:extLst>
          </p:nvPr>
        </p:nvGraphicFramePr>
        <p:xfrm>
          <a:off x="0" y="1705372"/>
          <a:ext cx="9040294" cy="3735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175685"/>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工具与技术：资源优化技术</a:t>
            </a:r>
          </a:p>
        </p:txBody>
      </p:sp>
      <p:graphicFrame>
        <p:nvGraphicFramePr>
          <p:cNvPr id="3" name="表格 3">
            <a:extLst>
              <a:ext uri="{FF2B5EF4-FFF2-40B4-BE49-F238E27FC236}">
                <a16:creationId xmlns:a16="http://schemas.microsoft.com/office/drawing/2014/main" id="{3CB9F609-E3AF-47CA-99C9-774740631A56}"/>
              </a:ext>
            </a:extLst>
          </p:cNvPr>
          <p:cNvGraphicFramePr>
            <a:graphicFrameLocks noGrp="1"/>
          </p:cNvGraphicFramePr>
          <p:nvPr>
            <p:extLst>
              <p:ext uri="{D42A27DB-BD31-4B8C-83A1-F6EECF244321}">
                <p14:modId xmlns:p14="http://schemas.microsoft.com/office/powerpoint/2010/main" val="2898812478"/>
              </p:ext>
            </p:extLst>
          </p:nvPr>
        </p:nvGraphicFramePr>
        <p:xfrm>
          <a:off x="424854" y="2137420"/>
          <a:ext cx="3196341" cy="1097280"/>
        </p:xfrm>
        <a:graphic>
          <a:graphicData uri="http://schemas.openxmlformats.org/drawingml/2006/table">
            <a:tbl>
              <a:tblPr firstRow="1" bandRow="1">
                <a:tableStyleId>{5C22544A-7EE6-4342-B048-85BDC9FD1C3A}</a:tableStyleId>
              </a:tblPr>
              <a:tblGrid>
                <a:gridCol w="1065447">
                  <a:extLst>
                    <a:ext uri="{9D8B030D-6E8A-4147-A177-3AD203B41FA5}">
                      <a16:colId xmlns:a16="http://schemas.microsoft.com/office/drawing/2014/main" val="3718623221"/>
                    </a:ext>
                  </a:extLst>
                </a:gridCol>
                <a:gridCol w="1065447">
                  <a:extLst>
                    <a:ext uri="{9D8B030D-6E8A-4147-A177-3AD203B41FA5}">
                      <a16:colId xmlns:a16="http://schemas.microsoft.com/office/drawing/2014/main" val="450600186"/>
                    </a:ext>
                  </a:extLst>
                </a:gridCol>
                <a:gridCol w="1065447">
                  <a:extLst>
                    <a:ext uri="{9D8B030D-6E8A-4147-A177-3AD203B41FA5}">
                      <a16:colId xmlns:a16="http://schemas.microsoft.com/office/drawing/2014/main" val="771075637"/>
                    </a:ext>
                  </a:extLst>
                </a:gridCol>
              </a:tblGrid>
              <a:tr h="360040">
                <a:tc>
                  <a:txBody>
                    <a:bodyPr/>
                    <a:lstStyle/>
                    <a:p>
                      <a:pPr algn="ctr"/>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rPr>
                        <a:t>10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66355"/>
                  </a:ext>
                </a:extLst>
              </a:tr>
              <a:tr h="360040">
                <a:tc gridSpan="3">
                  <a:txBody>
                    <a:bodyPr/>
                    <a:lstStyle/>
                    <a:p>
                      <a:pPr algn="ctr"/>
                      <a:r>
                        <a:rPr lang="en-US" altLang="zh-CN" b="1" dirty="0">
                          <a:solidFill>
                            <a:schemeClr val="tx1"/>
                          </a:solidFill>
                        </a:rPr>
                        <a:t>B</a:t>
                      </a:r>
                      <a:r>
                        <a:rPr lang="zh-CN" altLang="en-US" b="1" dirty="0">
                          <a:solidFill>
                            <a:srgbClr val="FF69FF"/>
                          </a:solidFill>
                        </a:rPr>
                        <a:t>（非关键路径活动）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689233"/>
                  </a:ext>
                </a:extLst>
              </a:tr>
              <a:tr h="360040">
                <a:tc>
                  <a:txBody>
                    <a:bodyPr/>
                    <a:lstStyle/>
                    <a:p>
                      <a:pPr algn="ctr"/>
                      <a:r>
                        <a:rPr lang="en-US" altLang="zh-CN" b="1" dirty="0">
                          <a:solidFill>
                            <a:schemeClr val="tx1"/>
                          </a:solidFill>
                        </a:rPr>
                        <a:t>11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rPr>
                        <a:t>15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5218461"/>
                  </a:ext>
                </a:extLst>
              </a:tr>
            </a:tbl>
          </a:graphicData>
        </a:graphic>
      </p:graphicFrame>
      <p:sp>
        <p:nvSpPr>
          <p:cNvPr id="4" name="箭头: 右 3">
            <a:extLst>
              <a:ext uri="{FF2B5EF4-FFF2-40B4-BE49-F238E27FC236}">
                <a16:creationId xmlns:a16="http://schemas.microsoft.com/office/drawing/2014/main" id="{4CFF8DD5-6FB0-44D7-A3F4-EB47082229C9}"/>
              </a:ext>
            </a:extLst>
          </p:cNvPr>
          <p:cNvSpPr/>
          <p:nvPr/>
        </p:nvSpPr>
        <p:spPr>
          <a:xfrm>
            <a:off x="3860657" y="2353444"/>
            <a:ext cx="102869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49E9DD2-37D6-4EC4-91F9-6FD2B53432DE}"/>
              </a:ext>
            </a:extLst>
          </p:cNvPr>
          <p:cNvSpPr txBox="1"/>
          <p:nvPr/>
        </p:nvSpPr>
        <p:spPr>
          <a:xfrm>
            <a:off x="5266943" y="2185327"/>
            <a:ext cx="2135521" cy="1015663"/>
          </a:xfrm>
          <a:prstGeom prst="rect">
            <a:avLst/>
          </a:prstGeom>
          <a:noFill/>
          <a:ln>
            <a:solidFill>
              <a:srgbClr val="FF69FF"/>
            </a:solidFill>
          </a:ln>
        </p:spPr>
        <p:txBody>
          <a:bodyPr wrap="none" rtlCol="0">
            <a:spAutoFit/>
          </a:bodyPr>
          <a:lstStyle/>
          <a:p>
            <a:r>
              <a:rPr lang="zh-CN" altLang="en-US" sz="2000" b="1" dirty="0"/>
              <a:t>活动</a:t>
            </a:r>
            <a:r>
              <a:rPr lang="en-US" altLang="zh-CN" sz="2000" b="1" dirty="0"/>
              <a:t>B</a:t>
            </a:r>
            <a:r>
              <a:rPr lang="zh-CN" altLang="en-US" sz="2000" b="1" dirty="0"/>
              <a:t>初始计划：</a:t>
            </a:r>
            <a:endParaRPr lang="en-US" altLang="zh-CN" sz="2000" b="1" dirty="0"/>
          </a:p>
          <a:p>
            <a:r>
              <a:rPr lang="zh-CN" altLang="en-US" sz="2000" dirty="0"/>
              <a:t>开始时间：</a:t>
            </a:r>
            <a:r>
              <a:rPr lang="en-US" altLang="zh-CN" sz="2000" dirty="0"/>
              <a:t>6</a:t>
            </a:r>
          </a:p>
          <a:p>
            <a:r>
              <a:rPr lang="zh-CN" altLang="en-US" sz="2000" dirty="0"/>
              <a:t>完成时间：</a:t>
            </a:r>
            <a:r>
              <a:rPr lang="en-US" altLang="zh-CN" sz="2000" dirty="0"/>
              <a:t>10</a:t>
            </a:r>
          </a:p>
        </p:txBody>
      </p:sp>
      <p:sp>
        <p:nvSpPr>
          <p:cNvPr id="7" name="箭头: 下 6">
            <a:extLst>
              <a:ext uri="{FF2B5EF4-FFF2-40B4-BE49-F238E27FC236}">
                <a16:creationId xmlns:a16="http://schemas.microsoft.com/office/drawing/2014/main" id="{FE861A5D-A4E2-4916-8745-287E55E68769}"/>
              </a:ext>
            </a:extLst>
          </p:cNvPr>
          <p:cNvSpPr/>
          <p:nvPr/>
        </p:nvSpPr>
        <p:spPr>
          <a:xfrm>
            <a:off x="6057129" y="3347785"/>
            <a:ext cx="504056" cy="640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2FE453B-5F3B-4F66-BFBB-9D29CB6EDD7D}"/>
              </a:ext>
            </a:extLst>
          </p:cNvPr>
          <p:cNvSpPr txBox="1"/>
          <p:nvPr/>
        </p:nvSpPr>
        <p:spPr>
          <a:xfrm>
            <a:off x="5266943" y="4110413"/>
            <a:ext cx="2392001" cy="1015663"/>
          </a:xfrm>
          <a:prstGeom prst="rect">
            <a:avLst/>
          </a:prstGeom>
          <a:noFill/>
          <a:ln>
            <a:solidFill>
              <a:srgbClr val="FF69FF"/>
            </a:solidFill>
          </a:ln>
        </p:spPr>
        <p:txBody>
          <a:bodyPr wrap="none" rtlCol="0">
            <a:spAutoFit/>
          </a:bodyPr>
          <a:lstStyle/>
          <a:p>
            <a:r>
              <a:rPr lang="zh-CN" altLang="en-US" sz="2000" b="1" dirty="0"/>
              <a:t>活动</a:t>
            </a:r>
            <a:r>
              <a:rPr lang="en-US" altLang="zh-CN" sz="2000" b="1" dirty="0"/>
              <a:t>B</a:t>
            </a:r>
            <a:r>
              <a:rPr lang="zh-CN" altLang="en-US" sz="2000" b="1" dirty="0"/>
              <a:t>调整后计划：</a:t>
            </a:r>
            <a:endParaRPr lang="en-US" altLang="zh-CN" sz="2000" b="1" dirty="0"/>
          </a:p>
          <a:p>
            <a:r>
              <a:rPr lang="zh-CN" altLang="en-US" sz="2000" dirty="0"/>
              <a:t>开始时间：</a:t>
            </a:r>
            <a:r>
              <a:rPr lang="en-US" altLang="zh-CN" sz="2000" dirty="0"/>
              <a:t>8</a:t>
            </a:r>
          </a:p>
          <a:p>
            <a:r>
              <a:rPr lang="zh-CN" altLang="en-US" sz="2000" dirty="0"/>
              <a:t>完成时间：</a:t>
            </a:r>
            <a:r>
              <a:rPr lang="en-US" altLang="zh-CN" sz="2000" dirty="0"/>
              <a:t>12</a:t>
            </a:r>
          </a:p>
        </p:txBody>
      </p:sp>
      <p:sp>
        <p:nvSpPr>
          <p:cNvPr id="12" name="文本框 11">
            <a:extLst>
              <a:ext uri="{FF2B5EF4-FFF2-40B4-BE49-F238E27FC236}">
                <a16:creationId xmlns:a16="http://schemas.microsoft.com/office/drawing/2014/main" id="{210BC0E9-54A8-4E7F-89CA-D75CB993A75D}"/>
              </a:ext>
            </a:extLst>
          </p:cNvPr>
          <p:cNvSpPr txBox="1"/>
          <p:nvPr/>
        </p:nvSpPr>
        <p:spPr>
          <a:xfrm>
            <a:off x="3803578" y="2000661"/>
            <a:ext cx="1205880" cy="369332"/>
          </a:xfrm>
          <a:prstGeom prst="rect">
            <a:avLst/>
          </a:prstGeom>
          <a:noFill/>
        </p:spPr>
        <p:txBody>
          <a:bodyPr wrap="square">
            <a:spAutoFit/>
          </a:bodyPr>
          <a:lstStyle/>
          <a:p>
            <a:r>
              <a:rPr lang="zh-CN" altLang="en-US" sz="1800" b="1" dirty="0">
                <a:solidFill>
                  <a:srgbClr val="FF0000"/>
                </a:solidFill>
                <a:latin typeface="Times New Roman" panose="02020603050405020304" pitchFamily="18" charset="0"/>
                <a:cs typeface="Times New Roman" panose="02020603050405020304" pitchFamily="18" charset="0"/>
              </a:rPr>
              <a:t>制定计划</a:t>
            </a:r>
            <a:endParaRPr lang="zh-CN" altLang="en-US" dirty="0"/>
          </a:p>
        </p:txBody>
      </p:sp>
      <p:sp>
        <p:nvSpPr>
          <p:cNvPr id="13" name="文本框 12">
            <a:extLst>
              <a:ext uri="{FF2B5EF4-FFF2-40B4-BE49-F238E27FC236}">
                <a16:creationId xmlns:a16="http://schemas.microsoft.com/office/drawing/2014/main" id="{2057EA80-04B1-4328-8FE1-2C13AF0BB93D}"/>
              </a:ext>
            </a:extLst>
          </p:cNvPr>
          <p:cNvSpPr txBox="1"/>
          <p:nvPr/>
        </p:nvSpPr>
        <p:spPr>
          <a:xfrm>
            <a:off x="1011698" y="3393228"/>
            <a:ext cx="2022652"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关键路径法结果</a:t>
            </a:r>
            <a:endParaRPr lang="zh-CN" altLang="en-US" sz="2000" dirty="0">
              <a:solidFill>
                <a:srgbClr val="7030A0"/>
              </a:solidFill>
            </a:endParaRPr>
          </a:p>
        </p:txBody>
      </p:sp>
      <p:sp>
        <p:nvSpPr>
          <p:cNvPr id="14" name="文本框 13">
            <a:extLst>
              <a:ext uri="{FF2B5EF4-FFF2-40B4-BE49-F238E27FC236}">
                <a16:creationId xmlns:a16="http://schemas.microsoft.com/office/drawing/2014/main" id="{02FAC73A-A79F-4FEA-8485-03224B76AA32}"/>
              </a:ext>
            </a:extLst>
          </p:cNvPr>
          <p:cNvSpPr txBox="1"/>
          <p:nvPr/>
        </p:nvSpPr>
        <p:spPr>
          <a:xfrm>
            <a:off x="0" y="908482"/>
            <a:ext cx="4572000" cy="580865"/>
          </a:xfrm>
          <a:prstGeom prst="rect">
            <a:avLst/>
          </a:prstGeom>
          <a:noFill/>
        </p:spPr>
        <p:txBody>
          <a:bodyPr wrap="square">
            <a:spAutoFit/>
          </a:bodyPr>
          <a:lstStyle/>
          <a:p>
            <a:pPr marL="457200" lvl="1"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资源平滑</a:t>
            </a:r>
            <a:endParaRPr lang="zh-CN" altLang="en-US" sz="2400" b="1" dirty="0">
              <a:solidFill>
                <a:srgbClr val="7030A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186BC46-A6E5-49BE-82FB-15B37E855796}"/>
              </a:ext>
            </a:extLst>
          </p:cNvPr>
          <p:cNvSpPr txBox="1"/>
          <p:nvPr/>
        </p:nvSpPr>
        <p:spPr>
          <a:xfrm>
            <a:off x="6660232" y="3323097"/>
            <a:ext cx="2135521" cy="646331"/>
          </a:xfrm>
          <a:prstGeom prst="rect">
            <a:avLst/>
          </a:prstGeom>
          <a:noFill/>
        </p:spPr>
        <p:txBody>
          <a:bodyPr wrap="square">
            <a:spAutoFit/>
          </a:bodyPr>
          <a:lstStyle/>
          <a:p>
            <a:r>
              <a:rPr lang="zh-CN" altLang="en-US" sz="1800" b="1" dirty="0">
                <a:solidFill>
                  <a:srgbClr val="00B0F0"/>
                </a:solidFill>
                <a:latin typeface="Times New Roman" panose="02020603050405020304" pitchFamily="18" charset="0"/>
                <a:cs typeface="Times New Roman" panose="02020603050405020304" pitchFamily="18" charset="0"/>
              </a:rPr>
              <a:t>发现开发人员在第</a:t>
            </a:r>
            <a:r>
              <a:rPr lang="en-US" altLang="zh-CN" sz="1800" b="1" dirty="0">
                <a:solidFill>
                  <a:srgbClr val="00B0F0"/>
                </a:solidFill>
                <a:latin typeface="Times New Roman" panose="02020603050405020304" pitchFamily="18" charset="0"/>
                <a:cs typeface="Times New Roman" panose="02020603050405020304" pitchFamily="18" charset="0"/>
              </a:rPr>
              <a:t>6</a:t>
            </a:r>
            <a:r>
              <a:rPr lang="zh-CN" altLang="en-US" sz="1800" b="1" dirty="0">
                <a:solidFill>
                  <a:srgbClr val="00B0F0"/>
                </a:solidFill>
                <a:latin typeface="Times New Roman" panose="02020603050405020304" pitchFamily="18" charset="0"/>
                <a:cs typeface="Times New Roman" panose="02020603050405020304" pitchFamily="18" charset="0"/>
              </a:rPr>
              <a:t>、</a:t>
            </a:r>
            <a:r>
              <a:rPr lang="en-US" altLang="zh-CN" sz="1800" b="1" dirty="0">
                <a:solidFill>
                  <a:srgbClr val="00B0F0"/>
                </a:solidFill>
                <a:latin typeface="Times New Roman" panose="02020603050405020304" pitchFamily="18" charset="0"/>
                <a:cs typeface="Times New Roman" panose="02020603050405020304" pitchFamily="18" charset="0"/>
              </a:rPr>
              <a:t>7</a:t>
            </a:r>
            <a:r>
              <a:rPr lang="zh-CN" altLang="en-US" sz="1800" b="1" dirty="0">
                <a:solidFill>
                  <a:srgbClr val="00B0F0"/>
                </a:solidFill>
                <a:latin typeface="Times New Roman" panose="02020603050405020304" pitchFamily="18" charset="0"/>
                <a:cs typeface="Times New Roman" panose="02020603050405020304" pitchFamily="18" charset="0"/>
              </a:rPr>
              <a:t>天被其他任务占用</a:t>
            </a:r>
            <a:endParaRPr lang="zh-CN" altLang="en-US" dirty="0">
              <a:solidFill>
                <a:srgbClr val="00B0F0"/>
              </a:solidFill>
            </a:endParaRPr>
          </a:p>
        </p:txBody>
      </p:sp>
    </p:spTree>
    <p:extLst>
      <p:ext uri="{BB962C8B-B14F-4D97-AF65-F5344CB8AC3E}">
        <p14:creationId xmlns:p14="http://schemas.microsoft.com/office/powerpoint/2010/main" val="21941594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animBg="1"/>
      <p:bldP spid="12"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工具与技术：资源优化技术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1331640" y="2457827"/>
            <a:ext cx="7200000" cy="36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949" y="1000952"/>
            <a:ext cx="2185215" cy="580865"/>
          </a:xfrm>
          <a:prstGeom prst="rect">
            <a:avLst/>
          </a:prstGeom>
        </p:spPr>
        <p:txBody>
          <a:bodyPr wrap="none">
            <a:spAutoFit/>
          </a:bodyPr>
          <a:lstStyle/>
          <a:p>
            <a:pPr algn="r">
              <a:lnSpc>
                <a:spcPct val="150000"/>
              </a:lnSpc>
            </a:pP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）资源平衡</a:t>
            </a:r>
          </a:p>
        </p:txBody>
      </p:sp>
      <p:pic>
        <p:nvPicPr>
          <p:cNvPr id="8" name="图片 7">
            <a:extLst>
              <a:ext uri="{FF2B5EF4-FFF2-40B4-BE49-F238E27FC236}">
                <a16:creationId xmlns:a16="http://schemas.microsoft.com/office/drawing/2014/main" id="{444C52C5-BC9B-4FEE-85EC-223B4CDE23C4}"/>
              </a:ext>
            </a:extLst>
          </p:cNvPr>
          <p:cNvPicPr>
            <a:picLocks noChangeAspect="1"/>
          </p:cNvPicPr>
          <p:nvPr/>
        </p:nvPicPr>
        <p:blipFill>
          <a:blip r:embed="rId2"/>
          <a:stretch>
            <a:fillRect/>
          </a:stretch>
        </p:blipFill>
        <p:spPr>
          <a:xfrm>
            <a:off x="2551034" y="106547"/>
            <a:ext cx="6014243" cy="2531280"/>
          </a:xfrm>
          <a:prstGeom prst="rect">
            <a:avLst/>
          </a:prstGeom>
        </p:spPr>
      </p:pic>
      <p:pic>
        <p:nvPicPr>
          <p:cNvPr id="12" name="图片 11">
            <a:extLst>
              <a:ext uri="{FF2B5EF4-FFF2-40B4-BE49-F238E27FC236}">
                <a16:creationId xmlns:a16="http://schemas.microsoft.com/office/drawing/2014/main" id="{4C61334B-256A-4FB2-92EA-ACDB6A033680}"/>
              </a:ext>
            </a:extLst>
          </p:cNvPr>
          <p:cNvPicPr>
            <a:picLocks noChangeAspect="1"/>
          </p:cNvPicPr>
          <p:nvPr/>
        </p:nvPicPr>
        <p:blipFill>
          <a:blip r:embed="rId3"/>
          <a:stretch>
            <a:fillRect/>
          </a:stretch>
        </p:blipFill>
        <p:spPr>
          <a:xfrm>
            <a:off x="2551034" y="3240412"/>
            <a:ext cx="5953125" cy="2447925"/>
          </a:xfrm>
          <a:prstGeom prst="rect">
            <a:avLst/>
          </a:prstGeom>
        </p:spPr>
      </p:pic>
      <p:sp>
        <p:nvSpPr>
          <p:cNvPr id="13" name="文本框 12">
            <a:extLst>
              <a:ext uri="{FF2B5EF4-FFF2-40B4-BE49-F238E27FC236}">
                <a16:creationId xmlns:a16="http://schemas.microsoft.com/office/drawing/2014/main" id="{92F2E0A3-2D57-4FA7-A2E4-B021229D5FBD}"/>
              </a:ext>
            </a:extLst>
          </p:cNvPr>
          <p:cNvSpPr txBox="1"/>
          <p:nvPr/>
        </p:nvSpPr>
        <p:spPr>
          <a:xfrm>
            <a:off x="6810815" y="260752"/>
            <a:ext cx="1467068" cy="400110"/>
          </a:xfrm>
          <a:prstGeom prst="rect">
            <a:avLst/>
          </a:prstGeom>
          <a:noFill/>
        </p:spPr>
        <p:txBody>
          <a:bodyPr wrap="none" rtlCol="0">
            <a:spAutoFit/>
          </a:bodyPr>
          <a:lstStyle/>
          <a:p>
            <a:r>
              <a:rPr lang="zh-CN" altLang="en-US" sz="2000" b="1" dirty="0">
                <a:solidFill>
                  <a:srgbClr val="7030A0"/>
                </a:solidFill>
              </a:rPr>
              <a:t>资源平衡前</a:t>
            </a:r>
          </a:p>
        </p:txBody>
      </p:sp>
      <p:sp>
        <p:nvSpPr>
          <p:cNvPr id="14" name="文本框 13">
            <a:extLst>
              <a:ext uri="{FF2B5EF4-FFF2-40B4-BE49-F238E27FC236}">
                <a16:creationId xmlns:a16="http://schemas.microsoft.com/office/drawing/2014/main" id="{3A638F25-A993-432F-89B7-DA51C462F6B2}"/>
              </a:ext>
            </a:extLst>
          </p:cNvPr>
          <p:cNvSpPr txBox="1"/>
          <p:nvPr/>
        </p:nvSpPr>
        <p:spPr>
          <a:xfrm>
            <a:off x="6894947" y="3251665"/>
            <a:ext cx="1467068" cy="400110"/>
          </a:xfrm>
          <a:prstGeom prst="rect">
            <a:avLst/>
          </a:prstGeom>
          <a:noFill/>
        </p:spPr>
        <p:txBody>
          <a:bodyPr wrap="none" rtlCol="0">
            <a:spAutoFit/>
          </a:bodyPr>
          <a:lstStyle/>
          <a:p>
            <a:r>
              <a:rPr lang="zh-CN" altLang="en-US" sz="2000" b="1" dirty="0">
                <a:solidFill>
                  <a:srgbClr val="7030A0"/>
                </a:solidFill>
              </a:rPr>
              <a:t>资源平衡后</a:t>
            </a:r>
          </a:p>
        </p:txBody>
      </p:sp>
      <p:sp>
        <p:nvSpPr>
          <p:cNvPr id="15" name="箭头: 左弧形 14">
            <a:extLst>
              <a:ext uri="{FF2B5EF4-FFF2-40B4-BE49-F238E27FC236}">
                <a16:creationId xmlns:a16="http://schemas.microsoft.com/office/drawing/2014/main" id="{978AF1E4-E760-49C4-A5A3-391DF15B9C5E}"/>
              </a:ext>
            </a:extLst>
          </p:cNvPr>
          <p:cNvSpPr/>
          <p:nvPr/>
        </p:nvSpPr>
        <p:spPr>
          <a:xfrm>
            <a:off x="1536192" y="1773114"/>
            <a:ext cx="816261" cy="2627219"/>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6935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  </a:t>
            </a:r>
            <a:r>
              <a:rPr lang="zh-CN" altLang="en-US" dirty="0"/>
              <a:t>工具与技术：关键链法</a:t>
            </a:r>
          </a:p>
        </p:txBody>
      </p:sp>
      <p:sp>
        <p:nvSpPr>
          <p:cNvPr id="9" name="副标题 8"/>
          <p:cNvSpPr txBox="1">
            <a:spLocks/>
          </p:cNvSpPr>
          <p:nvPr/>
        </p:nvSpPr>
        <p:spPr>
          <a:xfrm>
            <a:off x="262015" y="753445"/>
            <a:ext cx="879352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关键链法：</a:t>
            </a:r>
            <a:r>
              <a:rPr lang="zh-CN" altLang="en-US" sz="2400" b="1" dirty="0">
                <a:latin typeface="Times New Roman" panose="02020603050405020304" pitchFamily="18" charset="0"/>
                <a:cs typeface="Times New Roman" panose="02020603050405020304" pitchFamily="18" charset="0"/>
              </a:rPr>
              <a:t>在任何项目进度路径上</a:t>
            </a:r>
            <a:r>
              <a:rPr lang="zh-CN" altLang="en-US" sz="2400" b="1" dirty="0">
                <a:solidFill>
                  <a:srgbClr val="FF0000"/>
                </a:solidFill>
                <a:latin typeface="Times New Roman" panose="02020603050405020304" pitchFamily="18" charset="0"/>
                <a:cs typeface="Times New Roman" panose="02020603050405020304" pitchFamily="18" charset="0"/>
              </a:rPr>
              <a:t>设置缓冲</a:t>
            </a:r>
            <a:r>
              <a:rPr lang="en-US" altLang="zh-CN" sz="2400" b="1" dirty="0">
                <a:solidFill>
                  <a:srgbClr val="7030A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冗余</a:t>
            </a:r>
            <a:r>
              <a:rPr lang="en-US" altLang="zh-CN" sz="2400" b="1" dirty="0">
                <a:solidFill>
                  <a:srgbClr val="7030A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，以应对风险</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474926" y="170537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E256690-BD21-451C-BD12-4D9D39D0D04B}"/>
              </a:ext>
            </a:extLst>
          </p:cNvPr>
          <p:cNvPicPr>
            <a:picLocks noChangeAspect="1"/>
          </p:cNvPicPr>
          <p:nvPr/>
        </p:nvPicPr>
        <p:blipFill>
          <a:blip r:embed="rId3"/>
          <a:stretch>
            <a:fillRect/>
          </a:stretch>
        </p:blipFill>
        <p:spPr>
          <a:xfrm>
            <a:off x="514995" y="2538291"/>
            <a:ext cx="8128774" cy="2908998"/>
          </a:xfrm>
          <a:prstGeom prst="rect">
            <a:avLst/>
          </a:prstGeom>
        </p:spPr>
      </p:pic>
      <p:sp>
        <p:nvSpPr>
          <p:cNvPr id="6" name="矩形 5"/>
          <p:cNvSpPr/>
          <p:nvPr/>
        </p:nvSpPr>
        <p:spPr>
          <a:xfrm>
            <a:off x="5587134" y="2487905"/>
            <a:ext cx="3468405" cy="646331"/>
          </a:xfrm>
          <a:prstGeom prst="rect">
            <a:avLst/>
          </a:prstGeom>
          <a:solidFill>
            <a:schemeClr val="accent3">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放在关键链末端的缓冲，</a:t>
            </a:r>
            <a:endParaRPr lang="en-US" altLang="zh-CN" b="1" dirty="0">
              <a:latin typeface="Times New Roman" panose="02020603050405020304" pitchFamily="18" charset="0"/>
              <a:cs typeface="Times New Roman" panose="02020603050405020304" pitchFamily="18" charset="0"/>
            </a:endParaRPr>
          </a:p>
          <a:p>
            <a:r>
              <a:rPr lang="zh-CN" altLang="en-US" b="1" dirty="0">
                <a:solidFill>
                  <a:srgbClr val="FF0000"/>
                </a:solidFill>
                <a:latin typeface="Times New Roman" panose="02020603050405020304" pitchFamily="18" charset="0"/>
                <a:cs typeface="Times New Roman" panose="02020603050405020304" pitchFamily="18" charset="0"/>
              </a:rPr>
              <a:t>保证项目不受关键链延误的影响</a:t>
            </a:r>
            <a:endParaRPr lang="zh-CN" altLang="en-US" dirty="0">
              <a:solidFill>
                <a:srgbClr val="FF0000"/>
              </a:solidFill>
            </a:endParaRPr>
          </a:p>
        </p:txBody>
      </p:sp>
      <p:sp>
        <p:nvSpPr>
          <p:cNvPr id="7" name="矩形 6"/>
          <p:cNvSpPr/>
          <p:nvPr/>
        </p:nvSpPr>
        <p:spPr>
          <a:xfrm>
            <a:off x="1043608" y="1662422"/>
            <a:ext cx="3888432" cy="646331"/>
          </a:xfrm>
          <a:prstGeom prst="rect">
            <a:avLst/>
          </a:prstGeom>
          <a:solidFill>
            <a:schemeClr val="accent1">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放在非关键链与关键链的接合点，</a:t>
            </a:r>
            <a:endParaRPr lang="en-US" altLang="zh-CN" b="1" dirty="0">
              <a:latin typeface="Times New Roman" panose="02020603050405020304" pitchFamily="18" charset="0"/>
              <a:cs typeface="Times New Roman" panose="02020603050405020304" pitchFamily="18" charset="0"/>
            </a:endParaRPr>
          </a:p>
          <a:p>
            <a:r>
              <a:rPr lang="zh-CN" altLang="en-US" b="1" dirty="0">
                <a:solidFill>
                  <a:srgbClr val="FF0000"/>
                </a:solidFill>
                <a:latin typeface="Times New Roman" panose="02020603050405020304" pitchFamily="18" charset="0"/>
                <a:cs typeface="Times New Roman" panose="02020603050405020304" pitchFamily="18" charset="0"/>
              </a:rPr>
              <a:t>保护关键链不受非关键链延误的影响</a:t>
            </a:r>
            <a:endParaRPr lang="zh-CN" altLang="en-US" dirty="0">
              <a:solidFill>
                <a:srgbClr val="FF0000"/>
              </a:solidFill>
            </a:endParaRPr>
          </a:p>
        </p:txBody>
      </p:sp>
      <p:sp>
        <p:nvSpPr>
          <p:cNvPr id="8" name="下箭头 7"/>
          <p:cNvSpPr/>
          <p:nvPr/>
        </p:nvSpPr>
        <p:spPr>
          <a:xfrm>
            <a:off x="6768244" y="3184345"/>
            <a:ext cx="360040" cy="360040"/>
          </a:xfrm>
          <a:prstGeom prst="downArrow">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399362" y="2351703"/>
            <a:ext cx="360040" cy="393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10556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1104746821"/>
              </p:ext>
            </p:extLst>
          </p:nvPr>
        </p:nvGraphicFramePr>
        <p:xfrm>
          <a:off x="143508" y="758476"/>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2747DC24-F84F-4A63-94EF-60831D3DD636}"/>
              </a:ext>
            </a:extLst>
          </p:cNvPr>
          <p:cNvSpPr/>
          <p:nvPr/>
        </p:nvSpPr>
        <p:spPr>
          <a:xfrm>
            <a:off x="14458" y="4097792"/>
            <a:ext cx="8986034" cy="1495640"/>
          </a:xfrm>
          <a:prstGeom prst="wedgeRoundRectCallout">
            <a:avLst>
              <a:gd name="adj1" fmla="val 25898"/>
              <a:gd name="adj2" fmla="val -185574"/>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项目进度计划</a:t>
            </a:r>
            <a:r>
              <a:rPr lang="zh-CN" altLang="en-US" sz="2000" b="1" dirty="0">
                <a:solidFill>
                  <a:schemeClr val="tx1"/>
                </a:solidFill>
                <a:latin typeface="Times New Roman" panose="02020603050405020304" pitchFamily="18" charset="0"/>
                <a:cs typeface="Times New Roman" panose="02020603050405020304" pitchFamily="18" charset="0"/>
              </a:rPr>
              <a:t>：</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展示活动之间的相互关联，以及计划日期、持续日期、里程碑和所需资源</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形式：列表、图形</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更常见</a:t>
            </a:r>
            <a:r>
              <a:rPr lang="en-US" altLang="zh-CN" sz="2000" b="1" dirty="0">
                <a:solidFill>
                  <a:schemeClr val="tx1"/>
                </a:solidFill>
                <a:latin typeface="Times New Roman" panose="02020603050405020304" pitchFamily="18" charset="0"/>
                <a:cs typeface="Times New Roman" panose="02020603050405020304" pitchFamily="18" charset="0"/>
              </a:rPr>
              <a:t>)</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217441"/>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5AF2DC9B-8288-4159-B79E-2160565BD818}"/>
              </a:ext>
            </a:extLst>
          </p:cNvPr>
          <p:cNvPicPr>
            <a:picLocks noChangeAspect="1"/>
          </p:cNvPicPr>
          <p:nvPr/>
        </p:nvPicPr>
        <p:blipFill rotWithShape="1">
          <a:blip r:embed="rId3"/>
          <a:srcRect l="-98" t="9786"/>
          <a:stretch/>
        </p:blipFill>
        <p:spPr>
          <a:xfrm>
            <a:off x="0" y="1983532"/>
            <a:ext cx="9085572" cy="2746176"/>
          </a:xfrm>
          <a:prstGeom prst="rect">
            <a:avLst/>
          </a:prstGeom>
        </p:spPr>
      </p:pic>
      <p:sp>
        <p:nvSpPr>
          <p:cNvPr id="13" name="文本框 12">
            <a:extLst>
              <a:ext uri="{FF2B5EF4-FFF2-40B4-BE49-F238E27FC236}">
                <a16:creationId xmlns:a16="http://schemas.microsoft.com/office/drawing/2014/main" id="{67F66705-1537-45D6-8DB2-072D3F62E520}"/>
              </a:ext>
            </a:extLst>
          </p:cNvPr>
          <p:cNvSpPr txBox="1"/>
          <p:nvPr/>
        </p:nvSpPr>
        <p:spPr>
          <a:xfrm>
            <a:off x="309201" y="1398176"/>
            <a:ext cx="4572000" cy="369332"/>
          </a:xfrm>
          <a:prstGeom prst="rect">
            <a:avLst/>
          </a:prstGeom>
          <a:noFill/>
        </p:spPr>
        <p:txBody>
          <a:bodyPr wrap="square">
            <a:spAutoFit/>
          </a:bodyPr>
          <a:lstStyle/>
          <a:p>
            <a:r>
              <a:rPr lang="zh-CN" altLang="en-US" sz="1800" b="1" dirty="0">
                <a:latin typeface="Times New Roman" panose="02020603050405020304" pitchFamily="18" charset="0"/>
                <a:cs typeface="Times New Roman" panose="02020603050405020304" pitchFamily="18" charset="0"/>
              </a:rPr>
              <a:t>①里程碑进度计划（</a:t>
            </a:r>
            <a:r>
              <a:rPr lang="zh-CN" altLang="en-US" sz="1800" b="1" dirty="0">
                <a:solidFill>
                  <a:srgbClr val="FF0000"/>
                </a:solidFill>
                <a:latin typeface="Times New Roman" panose="02020603050405020304" pitchFamily="18" charset="0"/>
                <a:cs typeface="Times New Roman" panose="02020603050405020304" pitchFamily="18" charset="0"/>
              </a:rPr>
              <a:t>里程碑图</a:t>
            </a:r>
            <a:r>
              <a:rPr lang="zh-CN" altLang="en-US" sz="1800" b="1"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2621044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B4615EF-5B73-411A-9579-28E4340DDCC5}"/>
              </a:ext>
            </a:extLst>
          </p:cNvPr>
          <p:cNvPicPr>
            <a:picLocks noChangeAspect="1"/>
          </p:cNvPicPr>
          <p:nvPr/>
        </p:nvPicPr>
        <p:blipFill rotWithShape="1">
          <a:blip r:embed="rId3"/>
          <a:srcRect t="14103"/>
          <a:stretch/>
        </p:blipFill>
        <p:spPr>
          <a:xfrm>
            <a:off x="95220" y="2142716"/>
            <a:ext cx="8953559" cy="2412268"/>
          </a:xfrm>
          <a:prstGeom prst="rect">
            <a:avLst/>
          </a:prstGeom>
        </p:spPr>
      </p:pic>
      <p:sp>
        <p:nvSpPr>
          <p:cNvPr id="10" name="文本框 9">
            <a:extLst>
              <a:ext uri="{FF2B5EF4-FFF2-40B4-BE49-F238E27FC236}">
                <a16:creationId xmlns:a16="http://schemas.microsoft.com/office/drawing/2014/main" id="{E6F3665F-19C5-42F0-91D9-D249663A510B}"/>
              </a:ext>
            </a:extLst>
          </p:cNvPr>
          <p:cNvSpPr txBox="1"/>
          <p:nvPr/>
        </p:nvSpPr>
        <p:spPr>
          <a:xfrm>
            <a:off x="179512" y="1428872"/>
            <a:ext cx="4572000" cy="369332"/>
          </a:xfrm>
          <a:prstGeom prst="rect">
            <a:avLst/>
          </a:prstGeom>
          <a:noFill/>
        </p:spPr>
        <p:txBody>
          <a:bodyPr wrap="square">
            <a:spAutoFit/>
          </a:bodyPr>
          <a:lstStyle/>
          <a:p>
            <a:r>
              <a:rPr lang="zh-CN" altLang="en-US" sz="1800" b="1" dirty="0">
                <a:latin typeface="Times New Roman" panose="02020603050405020304" pitchFamily="18" charset="0"/>
                <a:cs typeface="Times New Roman" panose="02020603050405020304" pitchFamily="18" charset="0"/>
              </a:rPr>
              <a:t>② 概括性进度计划（</a:t>
            </a:r>
            <a:r>
              <a:rPr lang="zh-CN" altLang="en-US" sz="1800" b="1" dirty="0">
                <a:solidFill>
                  <a:srgbClr val="FF0000"/>
                </a:solidFill>
                <a:latin typeface="Times New Roman" panose="02020603050405020304" pitchFamily="18" charset="0"/>
                <a:cs typeface="Times New Roman" panose="02020603050405020304" pitchFamily="18" charset="0"/>
              </a:rPr>
              <a:t>横道图，甘特图</a:t>
            </a:r>
            <a:r>
              <a:rPr lang="zh-CN" altLang="en-US" sz="1800" b="1"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4155538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6.5.9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5A68CC4-4466-440D-AD96-637A9FFD12F8}"/>
              </a:ext>
            </a:extLst>
          </p:cNvPr>
          <p:cNvPicPr>
            <a:picLocks noChangeAspect="1"/>
          </p:cNvPicPr>
          <p:nvPr/>
        </p:nvPicPr>
        <p:blipFill>
          <a:blip r:embed="rId3"/>
          <a:stretch>
            <a:fillRect/>
          </a:stretch>
        </p:blipFill>
        <p:spPr>
          <a:xfrm>
            <a:off x="2380309" y="0"/>
            <a:ext cx="6667500" cy="5715000"/>
          </a:xfrm>
          <a:prstGeom prst="rect">
            <a:avLst/>
          </a:prstGeom>
        </p:spPr>
      </p:pic>
      <p:sp>
        <p:nvSpPr>
          <p:cNvPr id="8" name="文本框 7">
            <a:extLst>
              <a:ext uri="{FF2B5EF4-FFF2-40B4-BE49-F238E27FC236}">
                <a16:creationId xmlns:a16="http://schemas.microsoft.com/office/drawing/2014/main" id="{27509E88-231B-4ADC-BE5C-47F3E31A1482}"/>
              </a:ext>
            </a:extLst>
          </p:cNvPr>
          <p:cNvSpPr txBox="1"/>
          <p:nvPr/>
        </p:nvSpPr>
        <p:spPr>
          <a:xfrm>
            <a:off x="0" y="1754560"/>
            <a:ext cx="2376264" cy="646331"/>
          </a:xfrm>
          <a:prstGeom prst="rect">
            <a:avLst/>
          </a:prstGeom>
          <a:noFill/>
        </p:spPr>
        <p:txBody>
          <a:bodyPr wrap="square">
            <a:spAutoFit/>
          </a:bodyPr>
          <a:lstStyle/>
          <a:p>
            <a:r>
              <a:rPr lang="zh-CN" altLang="en-US" sz="1800" b="1" dirty="0">
                <a:latin typeface="Times New Roman" panose="02020603050405020304" pitchFamily="18" charset="0"/>
                <a:cs typeface="Times New Roman" panose="02020603050405020304" pitchFamily="18" charset="0"/>
              </a:rPr>
              <a:t>③ 详细进度计划</a:t>
            </a:r>
            <a:endParaRPr lang="en-US" altLang="zh-CN" sz="1800" b="1" dirty="0">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（项目进度网络图）</a:t>
            </a:r>
            <a:endParaRPr lang="zh-CN" altLang="en-US" dirty="0"/>
          </a:p>
        </p:txBody>
      </p:sp>
    </p:spTree>
    <p:extLst>
      <p:ext uri="{BB962C8B-B14F-4D97-AF65-F5344CB8AC3E}">
        <p14:creationId xmlns:p14="http://schemas.microsoft.com/office/powerpoint/2010/main" val="3437728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规划进度管理</a:t>
            </a:r>
          </a:p>
        </p:txBody>
      </p:sp>
      <p:sp>
        <p:nvSpPr>
          <p:cNvPr id="9" name="副标题 8"/>
          <p:cNvSpPr txBox="1">
            <a:spLocks/>
          </p:cNvSpPr>
          <p:nvPr/>
        </p:nvSpPr>
        <p:spPr>
          <a:xfrm>
            <a:off x="467544" y="985292"/>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规划进度管理</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为规划、编制、管理、执行和控制</a:t>
            </a:r>
            <a:r>
              <a:rPr lang="zh-CN" altLang="en-US" sz="2000" b="1" dirty="0">
                <a:solidFill>
                  <a:srgbClr val="00B0F0"/>
                </a:solidFill>
                <a:latin typeface="Times New Roman" panose="02020603050405020304" pitchFamily="18" charset="0"/>
                <a:cs typeface="Times New Roman" panose="02020603050405020304" pitchFamily="18" charset="0"/>
              </a:rPr>
              <a:t>项目进度</a:t>
            </a:r>
            <a:r>
              <a:rPr lang="zh-CN" altLang="en-US" sz="2000" b="1" dirty="0">
                <a:latin typeface="Times New Roman" panose="02020603050405020304" pitchFamily="18" charset="0"/>
                <a:cs typeface="Times New Roman" panose="02020603050405020304" pitchFamily="18" charset="0"/>
              </a:rPr>
              <a:t>而</a:t>
            </a:r>
            <a:r>
              <a:rPr lang="zh-CN" altLang="en-US" sz="2000" b="1" dirty="0">
                <a:solidFill>
                  <a:srgbClr val="7030A0"/>
                </a:solidFill>
                <a:latin typeface="Times New Roman" panose="02020603050405020304" pitchFamily="18" charset="0"/>
                <a:cs typeface="Times New Roman" panose="02020603050405020304" pitchFamily="18" charset="0"/>
              </a:rPr>
              <a:t>制定政策、程序、文档</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为如何在整个项目过程中管理项目进度提供</a:t>
            </a:r>
            <a:r>
              <a:rPr lang="zh-CN" altLang="en-US" sz="2400" b="1" u="sng" dirty="0">
                <a:solidFill>
                  <a:srgbClr val="7030A0"/>
                </a:solidFill>
                <a:latin typeface="Times New Roman" panose="02020603050405020304" pitchFamily="18" charset="0"/>
                <a:cs typeface="Times New Roman" panose="02020603050405020304" pitchFamily="18" charset="0"/>
              </a:rPr>
              <a:t>指南和方向</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47354"/>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6.5.9  </a:t>
            </a:r>
            <a:r>
              <a:rPr lang="zh-CN" altLang="en-US" dirty="0"/>
              <a:t>输出：项目进度计划</a:t>
            </a:r>
          </a:p>
        </p:txBody>
      </p:sp>
      <p:sp>
        <p:nvSpPr>
          <p:cNvPr id="21" name="副标题 8">
            <a:extLst>
              <a:ext uri="{FF2B5EF4-FFF2-40B4-BE49-F238E27FC236}">
                <a16:creationId xmlns:a16="http://schemas.microsoft.com/office/drawing/2014/main" id="{EE04D018-B008-4A5C-A558-C27E146C4ED2}"/>
              </a:ext>
            </a:extLst>
          </p:cNvPr>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22" name="object 6">
            <a:extLst>
              <a:ext uri="{FF2B5EF4-FFF2-40B4-BE49-F238E27FC236}">
                <a16:creationId xmlns:a16="http://schemas.microsoft.com/office/drawing/2014/main" id="{4EEDE183-AA58-41B9-BF0E-96263B96C43E}"/>
              </a:ext>
            </a:extLst>
          </p:cNvPr>
          <p:cNvSpPr/>
          <p:nvPr/>
        </p:nvSpPr>
        <p:spPr>
          <a:xfrm>
            <a:off x="0" y="975263"/>
            <a:ext cx="9144000" cy="4503197"/>
          </a:xfrm>
          <a:prstGeom prst="rect">
            <a:avLst/>
          </a:prstGeom>
          <a:blipFill>
            <a:blip r:embed="rId3" cstate="print"/>
            <a:stretch>
              <a:fillRect t="-8398"/>
            </a:stretch>
          </a:blipFill>
        </p:spPr>
        <p:txBody>
          <a:bodyPr wrap="square" lIns="0" tIns="0" rIns="0" bIns="0" rtlCol="0"/>
          <a:lstStyle/>
          <a:p>
            <a:endParaRPr dirty="0"/>
          </a:p>
        </p:txBody>
      </p:sp>
      <p:sp>
        <p:nvSpPr>
          <p:cNvPr id="23" name="文本框 22">
            <a:extLst>
              <a:ext uri="{FF2B5EF4-FFF2-40B4-BE49-F238E27FC236}">
                <a16:creationId xmlns:a16="http://schemas.microsoft.com/office/drawing/2014/main" id="{FAF02297-55B9-43B5-974D-9D22149B842E}"/>
              </a:ext>
            </a:extLst>
          </p:cNvPr>
          <p:cNvSpPr txBox="1"/>
          <p:nvPr/>
        </p:nvSpPr>
        <p:spPr>
          <a:xfrm>
            <a:off x="5004048" y="245363"/>
            <a:ext cx="3528392" cy="400110"/>
          </a:xfrm>
          <a:prstGeom prst="rect">
            <a:avLst/>
          </a:prstGeom>
          <a:solidFill>
            <a:schemeClr val="accent3">
              <a:lumMod val="20000"/>
              <a:lumOff val="80000"/>
            </a:schemeClr>
          </a:solidFill>
        </p:spPr>
        <p:txBody>
          <a:bodyPr wrap="square">
            <a:spAutoFit/>
          </a:bodyPr>
          <a:lstStyle/>
          <a:p>
            <a:r>
              <a:rPr lang="zh-CN" altLang="en-US" sz="2000" b="1" dirty="0"/>
              <a:t>软件项目的项目时间管理示例</a:t>
            </a:r>
          </a:p>
        </p:txBody>
      </p:sp>
      <p:sp>
        <p:nvSpPr>
          <p:cNvPr id="3" name="文本框 2">
            <a:extLst>
              <a:ext uri="{FF2B5EF4-FFF2-40B4-BE49-F238E27FC236}">
                <a16:creationId xmlns:a16="http://schemas.microsoft.com/office/drawing/2014/main" id="{1F6EF33E-DBEF-43EF-85DB-1283E865E8DE}"/>
              </a:ext>
            </a:extLst>
          </p:cNvPr>
          <p:cNvSpPr txBox="1"/>
          <p:nvPr/>
        </p:nvSpPr>
        <p:spPr>
          <a:xfrm>
            <a:off x="1093851" y="4802824"/>
            <a:ext cx="1107996" cy="369332"/>
          </a:xfrm>
          <a:prstGeom prst="rect">
            <a:avLst/>
          </a:prstGeom>
          <a:solidFill>
            <a:schemeClr val="accent2">
              <a:lumMod val="50000"/>
              <a:lumOff val="50000"/>
            </a:schemeClr>
          </a:solidFill>
        </p:spPr>
        <p:txBody>
          <a:bodyPr wrap="none" rtlCol="0">
            <a:spAutoFit/>
          </a:bodyPr>
          <a:lstStyle/>
          <a:p>
            <a:r>
              <a:rPr lang="zh-CN" altLang="en-US" b="1" dirty="0">
                <a:solidFill>
                  <a:srgbClr val="FFFF00"/>
                </a:solidFill>
              </a:rPr>
              <a:t>工作任务</a:t>
            </a:r>
          </a:p>
        </p:txBody>
      </p:sp>
      <p:sp>
        <p:nvSpPr>
          <p:cNvPr id="7" name="文本框 6">
            <a:extLst>
              <a:ext uri="{FF2B5EF4-FFF2-40B4-BE49-F238E27FC236}">
                <a16:creationId xmlns:a16="http://schemas.microsoft.com/office/drawing/2014/main" id="{EFDAC667-B2C2-4F92-AA4A-D7A9BE01DC1C}"/>
              </a:ext>
            </a:extLst>
          </p:cNvPr>
          <p:cNvSpPr txBox="1"/>
          <p:nvPr/>
        </p:nvSpPr>
        <p:spPr>
          <a:xfrm>
            <a:off x="2887197" y="4802824"/>
            <a:ext cx="646331" cy="369332"/>
          </a:xfrm>
          <a:prstGeom prst="rect">
            <a:avLst/>
          </a:prstGeom>
          <a:solidFill>
            <a:schemeClr val="accent2">
              <a:lumMod val="50000"/>
              <a:lumOff val="50000"/>
            </a:schemeClr>
          </a:solidFill>
        </p:spPr>
        <p:txBody>
          <a:bodyPr wrap="none" rtlCol="0">
            <a:spAutoFit/>
          </a:bodyPr>
          <a:lstStyle/>
          <a:p>
            <a:r>
              <a:rPr lang="zh-CN" altLang="en-US" b="1" dirty="0">
                <a:solidFill>
                  <a:srgbClr val="FFFF00"/>
                </a:solidFill>
              </a:rPr>
              <a:t>工期</a:t>
            </a:r>
          </a:p>
        </p:txBody>
      </p:sp>
      <p:sp>
        <p:nvSpPr>
          <p:cNvPr id="8" name="文本框 7">
            <a:extLst>
              <a:ext uri="{FF2B5EF4-FFF2-40B4-BE49-F238E27FC236}">
                <a16:creationId xmlns:a16="http://schemas.microsoft.com/office/drawing/2014/main" id="{7EDD65F2-46C3-487F-920B-6AB43DA8B9C7}"/>
              </a:ext>
            </a:extLst>
          </p:cNvPr>
          <p:cNvSpPr txBox="1"/>
          <p:nvPr/>
        </p:nvSpPr>
        <p:spPr>
          <a:xfrm>
            <a:off x="3635896" y="4802824"/>
            <a:ext cx="1728192" cy="369332"/>
          </a:xfrm>
          <a:prstGeom prst="rect">
            <a:avLst/>
          </a:prstGeom>
          <a:solidFill>
            <a:schemeClr val="accent2">
              <a:lumMod val="50000"/>
              <a:lumOff val="50000"/>
            </a:schemeClr>
          </a:solidFill>
        </p:spPr>
        <p:txBody>
          <a:bodyPr wrap="square" rtlCol="0">
            <a:spAutoFit/>
          </a:bodyPr>
          <a:lstStyle/>
          <a:p>
            <a:r>
              <a:rPr lang="zh-CN" altLang="en-US" b="1" dirty="0">
                <a:solidFill>
                  <a:srgbClr val="FFFF00"/>
                </a:solidFill>
              </a:rPr>
              <a:t>开始</a:t>
            </a:r>
            <a:r>
              <a:rPr lang="en-US" altLang="zh-CN" b="1" dirty="0">
                <a:solidFill>
                  <a:srgbClr val="FFFF00"/>
                </a:solidFill>
              </a:rPr>
              <a:t>/</a:t>
            </a:r>
            <a:r>
              <a:rPr lang="zh-CN" altLang="en-US" b="1" dirty="0">
                <a:solidFill>
                  <a:srgbClr val="FFFF00"/>
                </a:solidFill>
              </a:rPr>
              <a:t>完成时间</a:t>
            </a:r>
          </a:p>
        </p:txBody>
      </p:sp>
      <p:sp>
        <p:nvSpPr>
          <p:cNvPr id="9" name="文本框 8">
            <a:extLst>
              <a:ext uri="{FF2B5EF4-FFF2-40B4-BE49-F238E27FC236}">
                <a16:creationId xmlns:a16="http://schemas.microsoft.com/office/drawing/2014/main" id="{59B0D6B5-13F2-4FD2-84AD-72D1BFCFB7C6}"/>
              </a:ext>
            </a:extLst>
          </p:cNvPr>
          <p:cNvSpPr txBox="1"/>
          <p:nvPr/>
        </p:nvSpPr>
        <p:spPr>
          <a:xfrm>
            <a:off x="6700046" y="4802824"/>
            <a:ext cx="1107996" cy="369332"/>
          </a:xfrm>
          <a:prstGeom prst="rect">
            <a:avLst/>
          </a:prstGeom>
          <a:solidFill>
            <a:schemeClr val="accent2">
              <a:lumMod val="50000"/>
              <a:lumOff val="50000"/>
            </a:schemeClr>
          </a:solidFill>
        </p:spPr>
        <p:txBody>
          <a:bodyPr wrap="square" rtlCol="0">
            <a:spAutoFit/>
          </a:bodyPr>
          <a:lstStyle/>
          <a:p>
            <a:r>
              <a:rPr lang="zh-CN" altLang="en-US" b="1" dirty="0">
                <a:solidFill>
                  <a:srgbClr val="FFFF00"/>
                </a:solidFill>
              </a:rPr>
              <a:t>日程安排</a:t>
            </a:r>
          </a:p>
        </p:txBody>
      </p:sp>
    </p:spTree>
    <p:extLst>
      <p:ext uri="{BB962C8B-B14F-4D97-AF65-F5344CB8AC3E}">
        <p14:creationId xmlns:p14="http://schemas.microsoft.com/office/powerpoint/2010/main" val="1039102426"/>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nvGraphicFramePr>
        <p:xfrm>
          <a:off x="143508" y="758476"/>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2747DC24-F84F-4A63-94EF-60831D3DD636}"/>
              </a:ext>
            </a:extLst>
          </p:cNvPr>
          <p:cNvSpPr/>
          <p:nvPr/>
        </p:nvSpPr>
        <p:spPr>
          <a:xfrm>
            <a:off x="14458" y="3721596"/>
            <a:ext cx="8013926" cy="1961906"/>
          </a:xfrm>
          <a:prstGeom prst="wedgeRoundRectCallout">
            <a:avLst>
              <a:gd name="adj1" fmla="val 30396"/>
              <a:gd name="adj2" fmla="val -86572"/>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进度基准</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相关干系人接受和批准的进度模型</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进度数据</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描述和控制进度计划的信息集合</a:t>
            </a:r>
            <a:r>
              <a:rPr lang="zh-CN" altLang="en-US" sz="2000" b="1" dirty="0">
                <a:solidFill>
                  <a:schemeClr val="tx1"/>
                </a:solidFill>
                <a:latin typeface="Times New Roman" panose="02020603050405020304" pitchFamily="18" charset="0"/>
                <a:cs typeface="Times New Roman" panose="02020603050405020304" pitchFamily="18" charset="0"/>
              </a:rPr>
              <a:t>，至少包括进度里程碑、进度活动、活动属性，以及已知的全部假设条件与制约因素</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项目日历</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开展进度活动的工作日和工作班次</a:t>
            </a:r>
            <a:endParaRPr lang="zh-CN" altLang="en-US" sz="2000" b="1" dirty="0">
              <a:latin typeface="Times New Roman" panose="02020603050405020304" pitchFamily="18" charset="0"/>
              <a:cs typeface="Times New Roman" panose="02020603050405020304" pitchFamily="18" charset="0"/>
            </a:endParaRPr>
          </a:p>
        </p:txBody>
      </p:sp>
      <p:sp>
        <p:nvSpPr>
          <p:cNvPr id="3" name="左大括号 2">
            <a:extLst>
              <a:ext uri="{FF2B5EF4-FFF2-40B4-BE49-F238E27FC236}">
                <a16:creationId xmlns:a16="http://schemas.microsoft.com/office/drawing/2014/main" id="{7216159B-298C-4B6C-A368-96A0D8B46435}"/>
              </a:ext>
            </a:extLst>
          </p:cNvPr>
          <p:cNvSpPr/>
          <p:nvPr/>
        </p:nvSpPr>
        <p:spPr>
          <a:xfrm>
            <a:off x="6516216" y="2321388"/>
            <a:ext cx="261743" cy="1296144"/>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86017746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  </a:t>
            </a:r>
            <a:r>
              <a:rPr lang="zh-CN" altLang="en-US" dirty="0"/>
              <a:t>制定进度计划</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5" name="副标题 8"/>
          <p:cNvSpPr txBox="1">
            <a:spLocks/>
          </p:cNvSpPr>
          <p:nvPr/>
        </p:nvSpPr>
        <p:spPr>
          <a:xfrm>
            <a:off x="494779" y="120342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E971747-10AA-4B41-A014-4333216E35FD}"/>
              </a:ext>
            </a:extLst>
          </p:cNvPr>
          <p:cNvGraphicFramePr/>
          <p:nvPr/>
        </p:nvGraphicFramePr>
        <p:xfrm>
          <a:off x="2339752" y="9562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AD2F2012-3DA8-4CC6-8F8A-28CA50C2F1F9}"/>
              </a:ext>
            </a:extLst>
          </p:cNvPr>
          <p:cNvSpPr txBox="1"/>
          <p:nvPr/>
        </p:nvSpPr>
        <p:spPr>
          <a:xfrm>
            <a:off x="288852" y="2425452"/>
            <a:ext cx="1751668" cy="954107"/>
          </a:xfrm>
          <a:prstGeom prst="rect">
            <a:avLst/>
          </a:prstGeom>
          <a:noFill/>
        </p:spPr>
        <p:txBody>
          <a:bodyPr wrap="square" rtlCol="0">
            <a:spAutoFit/>
          </a:bodyPr>
          <a:lstStyle/>
          <a:p>
            <a:r>
              <a:rPr lang="zh-CN" altLang="en-US" sz="2800" b="1" dirty="0">
                <a:solidFill>
                  <a:srgbClr val="C00000"/>
                </a:solidFill>
              </a:rPr>
              <a:t>聊天软件进度计划</a:t>
            </a:r>
          </a:p>
        </p:txBody>
      </p:sp>
      <p:sp>
        <p:nvSpPr>
          <p:cNvPr id="10" name="文本框 9">
            <a:extLst>
              <a:ext uri="{FF2B5EF4-FFF2-40B4-BE49-F238E27FC236}">
                <a16:creationId xmlns:a16="http://schemas.microsoft.com/office/drawing/2014/main" id="{3BFE018E-FD79-4E9F-A1DA-4DCDA877686F}"/>
              </a:ext>
            </a:extLst>
          </p:cNvPr>
          <p:cNvSpPr txBox="1"/>
          <p:nvPr/>
        </p:nvSpPr>
        <p:spPr>
          <a:xfrm>
            <a:off x="4372089" y="5152095"/>
            <a:ext cx="2031325" cy="461665"/>
          </a:xfrm>
          <a:prstGeom prst="rect">
            <a:avLst/>
          </a:prstGeom>
          <a:noFill/>
        </p:spPr>
        <p:txBody>
          <a:bodyPr wrap="none" rtlCol="0">
            <a:spAutoFit/>
          </a:bodyPr>
          <a:lstStyle/>
          <a:p>
            <a:r>
              <a:rPr lang="zh-CN" altLang="en-US" sz="2400" b="1" dirty="0"/>
              <a:t>工作包及任务</a:t>
            </a:r>
          </a:p>
        </p:txBody>
      </p:sp>
    </p:spTree>
    <p:extLst>
      <p:ext uri="{BB962C8B-B14F-4D97-AF65-F5344CB8AC3E}">
        <p14:creationId xmlns:p14="http://schemas.microsoft.com/office/powerpoint/2010/main" val="1178110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控制进度</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6.6</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1617058860"/>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控制进度</a:t>
            </a:r>
          </a:p>
        </p:txBody>
      </p:sp>
      <p:sp>
        <p:nvSpPr>
          <p:cNvPr id="9" name="副标题 8"/>
          <p:cNvSpPr txBox="1">
            <a:spLocks/>
          </p:cNvSpPr>
          <p:nvPr/>
        </p:nvSpPr>
        <p:spPr>
          <a:xfrm>
            <a:off x="215516" y="956375"/>
            <a:ext cx="871296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控制进度</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监督项目状态，更新项目进展、管理进度基准变更，以实现进度计划</a:t>
            </a:r>
            <a:endParaRPr lang="en-US" altLang="zh-CN" sz="2000" b="1" dirty="0">
              <a:latin typeface="Times New Roman" panose="02020603050405020304" pitchFamily="18" charset="0"/>
              <a:cs typeface="Times New Roman" panose="02020603050405020304" pitchFamily="18" charset="0"/>
            </a:endParaRPr>
          </a:p>
        </p:txBody>
      </p:sp>
      <p:sp>
        <p:nvSpPr>
          <p:cNvPr id="3" name="矩形 2"/>
          <p:cNvSpPr/>
          <p:nvPr/>
        </p:nvSpPr>
        <p:spPr>
          <a:xfrm>
            <a:off x="3419872" y="4296709"/>
            <a:ext cx="1224136" cy="499432"/>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降低风险</a:t>
            </a:r>
          </a:p>
        </p:txBody>
      </p:sp>
      <p:graphicFrame>
        <p:nvGraphicFramePr>
          <p:cNvPr id="4" name="图示 3">
            <a:extLst>
              <a:ext uri="{FF2B5EF4-FFF2-40B4-BE49-F238E27FC236}">
                <a16:creationId xmlns:a16="http://schemas.microsoft.com/office/drawing/2014/main" id="{A42F7717-ABF9-465C-91A5-F1597C9C6CD2}"/>
              </a:ext>
            </a:extLst>
          </p:cNvPr>
          <p:cNvGraphicFramePr/>
          <p:nvPr>
            <p:extLst>
              <p:ext uri="{D42A27DB-BD31-4B8C-83A1-F6EECF244321}">
                <p14:modId xmlns:p14="http://schemas.microsoft.com/office/powerpoint/2010/main" val="3233311372"/>
              </p:ext>
            </p:extLst>
          </p:nvPr>
        </p:nvGraphicFramePr>
        <p:xfrm>
          <a:off x="1187624" y="2347918"/>
          <a:ext cx="6096000" cy="199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4517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控制进度</a:t>
            </a:r>
          </a:p>
        </p:txBody>
      </p:sp>
      <p:sp>
        <p:nvSpPr>
          <p:cNvPr id="9" name="副标题 8"/>
          <p:cNvSpPr txBox="1">
            <a:spLocks/>
          </p:cNvSpPr>
          <p:nvPr/>
        </p:nvSpPr>
        <p:spPr>
          <a:xfrm>
            <a:off x="467543" y="132847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控制进度的数据流向图</a:t>
            </a:r>
          </a:p>
        </p:txBody>
      </p:sp>
      <p:pic>
        <p:nvPicPr>
          <p:cNvPr id="3" name="图片 2">
            <a:extLst>
              <a:ext uri="{FF2B5EF4-FFF2-40B4-BE49-F238E27FC236}">
                <a16:creationId xmlns:a16="http://schemas.microsoft.com/office/drawing/2014/main" id="{91F2A3AA-5DC9-4109-8D08-C7877C55DA66}"/>
              </a:ext>
            </a:extLst>
          </p:cNvPr>
          <p:cNvPicPr>
            <a:picLocks noChangeAspect="1"/>
          </p:cNvPicPr>
          <p:nvPr/>
        </p:nvPicPr>
        <p:blipFill>
          <a:blip r:embed="rId3"/>
          <a:stretch>
            <a:fillRect/>
          </a:stretch>
        </p:blipFill>
        <p:spPr>
          <a:xfrm>
            <a:off x="0" y="57082"/>
            <a:ext cx="9143999" cy="4841089"/>
          </a:xfrm>
          <a:prstGeom prst="rect">
            <a:avLst/>
          </a:prstGeom>
        </p:spPr>
      </p:pic>
      <p:sp>
        <p:nvSpPr>
          <p:cNvPr id="5" name="矩形 4"/>
          <p:cNvSpPr/>
          <p:nvPr/>
        </p:nvSpPr>
        <p:spPr>
          <a:xfrm>
            <a:off x="5868144" y="4081636"/>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26601" y="3287878"/>
            <a:ext cx="1253711" cy="45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4716016" y="1849388"/>
            <a:ext cx="838200" cy="285750"/>
          </a:xfrm>
          <a:prstGeom prst="rect">
            <a:avLst/>
          </a:prstGeom>
        </p:spPr>
      </p:pic>
      <p:sp>
        <p:nvSpPr>
          <p:cNvPr id="8" name="文本框 7"/>
          <p:cNvSpPr txBox="1"/>
          <p:nvPr/>
        </p:nvSpPr>
        <p:spPr>
          <a:xfrm>
            <a:off x="4668329" y="1840691"/>
            <a:ext cx="1512168" cy="276999"/>
          </a:xfrm>
          <a:prstGeom prst="rect">
            <a:avLst/>
          </a:prstGeom>
          <a:noFill/>
        </p:spPr>
        <p:txBody>
          <a:bodyPr wrap="square" rtlCol="0">
            <a:spAutoFit/>
          </a:bodyPr>
          <a:lstStyle/>
          <a:p>
            <a:pPr marL="285750" indent="-285750">
              <a:buFont typeface="Wingdings" panose="05000000000000000000" pitchFamily="2" charset="2"/>
              <a:buChar char="u"/>
            </a:pPr>
            <a:r>
              <a:rPr lang="zh-CN" altLang="en-US" sz="1200" b="1" dirty="0"/>
              <a:t>项目日历</a:t>
            </a:r>
          </a:p>
        </p:txBody>
      </p:sp>
    </p:spTree>
    <p:extLst>
      <p:ext uri="{BB962C8B-B14F-4D97-AF65-F5344CB8AC3E}">
        <p14:creationId xmlns:p14="http://schemas.microsoft.com/office/powerpoint/2010/main" val="3108858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控制进度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3851097898"/>
              </p:ext>
            </p:extLst>
          </p:nvPr>
        </p:nvGraphicFramePr>
        <p:xfrm>
          <a:off x="143508" y="758476"/>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8CA0CE22-D41B-4244-BAE5-1168FAAB487D}"/>
              </a:ext>
            </a:extLst>
          </p:cNvPr>
          <p:cNvSpPr/>
          <p:nvPr/>
        </p:nvSpPr>
        <p:spPr>
          <a:xfrm>
            <a:off x="294126" y="4297820"/>
            <a:ext cx="7734258" cy="1317408"/>
          </a:xfrm>
          <a:prstGeom prst="wedgeRoundRectCallout">
            <a:avLst>
              <a:gd name="adj1" fmla="val 3983"/>
              <a:gd name="adj2" fmla="val -17072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l" defTabSz="800100">
              <a:lnSpc>
                <a:spcPts val="3500"/>
              </a:lnSpc>
              <a:spcBef>
                <a:spcPct val="0"/>
              </a:spcBef>
              <a:spcAft>
                <a:spcPct val="35000"/>
              </a:spcAft>
              <a:buNone/>
            </a:pPr>
            <a:r>
              <a:rPr lang="en-US" altLang="zh-CN" sz="2400" kern="1200" dirty="0">
                <a:solidFill>
                  <a:srgbClr val="FF0000"/>
                </a:solidFill>
                <a:latin typeface="Franklin Gothic Medium"/>
                <a:ea typeface="微软雅黑"/>
                <a:cs typeface="+mn-cs"/>
              </a:rPr>
              <a:t>1</a:t>
            </a:r>
            <a:r>
              <a:rPr lang="zh-CN" altLang="zh-CN" sz="2400" kern="1200" dirty="0">
                <a:solidFill>
                  <a:srgbClr val="FF0000"/>
                </a:solidFill>
                <a:latin typeface="Franklin Gothic Medium"/>
                <a:ea typeface="微软雅黑"/>
                <a:cs typeface="+mn-cs"/>
              </a:rPr>
              <a:t>、</a:t>
            </a:r>
            <a:r>
              <a:rPr lang="zh-CN" altLang="en-US" sz="2400" kern="1200" dirty="0">
                <a:solidFill>
                  <a:srgbClr val="FF0000"/>
                </a:solidFill>
                <a:latin typeface="Franklin Gothic Medium"/>
                <a:ea typeface="微软雅黑"/>
                <a:cs typeface="+mn-cs"/>
              </a:rPr>
              <a:t>分析</a:t>
            </a:r>
            <a:r>
              <a:rPr lang="en-US" altLang="zh-CN" sz="2400" kern="1200" dirty="0">
                <a:solidFill>
                  <a:srgbClr val="FF0000"/>
                </a:solidFill>
                <a:latin typeface="Franklin Gothic Medium"/>
                <a:ea typeface="微软雅黑"/>
                <a:cs typeface="+mn-cs"/>
              </a:rPr>
              <a:t>		</a:t>
            </a:r>
            <a:r>
              <a:rPr lang="zh-CN" altLang="en-US" sz="2400" kern="1200" dirty="0">
                <a:solidFill>
                  <a:srgbClr val="FF0000"/>
                </a:solidFill>
                <a:latin typeface="Franklin Gothic Medium"/>
                <a:ea typeface="微软雅黑"/>
                <a:cs typeface="+mn-cs"/>
              </a:rPr>
              <a:t>发现计划的偏离</a:t>
            </a:r>
          </a:p>
          <a:p>
            <a:pPr defTabSz="800100">
              <a:lnSpc>
                <a:spcPts val="3500"/>
              </a:lnSpc>
              <a:spcBef>
                <a:spcPct val="0"/>
              </a:spcBef>
              <a:spcAft>
                <a:spcPct val="35000"/>
              </a:spcAft>
            </a:pPr>
            <a:r>
              <a:rPr lang="en-US" altLang="zh-CN" sz="2400" kern="1200" dirty="0">
                <a:solidFill>
                  <a:srgbClr val="FF0000"/>
                </a:solidFill>
                <a:latin typeface="Franklin Gothic Medium"/>
                <a:ea typeface="微软雅黑"/>
                <a:cs typeface="+mn-cs"/>
              </a:rPr>
              <a:t>2</a:t>
            </a:r>
            <a:r>
              <a:rPr lang="zh-CN" altLang="zh-CN" sz="2400" kern="1200" dirty="0">
                <a:solidFill>
                  <a:srgbClr val="FF0000"/>
                </a:solidFill>
                <a:latin typeface="Franklin Gothic Medium"/>
                <a:ea typeface="微软雅黑"/>
                <a:cs typeface="+mn-cs"/>
              </a:rPr>
              <a:t>、</a:t>
            </a:r>
            <a:r>
              <a:rPr lang="zh-CN" altLang="en-US" sz="2400" kern="1200" dirty="0">
                <a:solidFill>
                  <a:srgbClr val="FF0000"/>
                </a:solidFill>
              </a:rPr>
              <a:t>控制</a:t>
            </a:r>
            <a:r>
              <a:rPr lang="en-US" altLang="zh-CN" sz="2400" dirty="0">
                <a:solidFill>
                  <a:srgbClr val="FF0000"/>
                </a:solidFill>
                <a:latin typeface="Franklin Gothic Medium"/>
                <a:ea typeface="微软雅黑"/>
              </a:rPr>
              <a:t>		</a:t>
            </a:r>
            <a:r>
              <a:rPr lang="zh-CN" altLang="en-US" sz="2400" kern="1200" dirty="0">
                <a:solidFill>
                  <a:srgbClr val="FF0000"/>
                </a:solidFill>
                <a:latin typeface="Franklin Gothic Medium"/>
                <a:ea typeface="微软雅黑"/>
                <a:cs typeface="+mn-cs"/>
              </a:rPr>
              <a:t>及时采取纠正和预防措施</a:t>
            </a:r>
          </a:p>
        </p:txBody>
      </p:sp>
      <p:sp>
        <p:nvSpPr>
          <p:cNvPr id="3" name="箭头: 右 2">
            <a:extLst>
              <a:ext uri="{FF2B5EF4-FFF2-40B4-BE49-F238E27FC236}">
                <a16:creationId xmlns:a16="http://schemas.microsoft.com/office/drawing/2014/main" id="{A48C559A-D26B-447F-9212-700B1ECFC918}"/>
              </a:ext>
            </a:extLst>
          </p:cNvPr>
          <p:cNvSpPr/>
          <p:nvPr/>
        </p:nvSpPr>
        <p:spPr>
          <a:xfrm>
            <a:off x="1901116" y="4554984"/>
            <a:ext cx="648072" cy="298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23AF2183-94B2-4D73-BB55-B8651B4570BD}"/>
              </a:ext>
            </a:extLst>
          </p:cNvPr>
          <p:cNvSpPr/>
          <p:nvPr/>
        </p:nvSpPr>
        <p:spPr>
          <a:xfrm>
            <a:off x="1920304" y="5110972"/>
            <a:ext cx="648072" cy="298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7890607"/>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工具与技术：分析技术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分析技术</a:t>
            </a: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94BB5564-94FB-4007-BC6A-197B121CFC93}"/>
              </a:ext>
            </a:extLst>
          </p:cNvPr>
          <p:cNvGraphicFramePr/>
          <p:nvPr>
            <p:extLst>
              <p:ext uri="{D42A27DB-BD31-4B8C-83A1-F6EECF244321}">
                <p14:modId xmlns:p14="http://schemas.microsoft.com/office/powerpoint/2010/main" val="14405941"/>
              </p:ext>
            </p:extLst>
          </p:nvPr>
        </p:nvGraphicFramePr>
        <p:xfrm>
          <a:off x="1577066" y="530796"/>
          <a:ext cx="7272808" cy="5184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8921715"/>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工具与技术：分析技术</a:t>
            </a:r>
          </a:p>
        </p:txBody>
      </p:sp>
      <p:sp>
        <p:nvSpPr>
          <p:cNvPr id="9" name="副标题 8"/>
          <p:cNvSpPr txBox="1">
            <a:spLocks/>
          </p:cNvSpPr>
          <p:nvPr/>
        </p:nvSpPr>
        <p:spPr>
          <a:xfrm>
            <a:off x="323528" y="913284"/>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趋势分析</a:t>
            </a:r>
            <a:r>
              <a:rPr lang="zh-CN" altLang="en-US" sz="2000" b="1" dirty="0">
                <a:latin typeface="Times New Roman" panose="02020603050405020304" pitchFamily="18" charset="0"/>
                <a:cs typeface="Times New Roman" panose="02020603050405020304" pitchFamily="18" charset="0"/>
              </a:rPr>
              <a:t>：检查项目绩效随时间的变化情况，确定绩效是改善还是在恶化</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BDC84B09-077B-40D6-8849-BAA6D3047EC5}"/>
              </a:ext>
            </a:extLst>
          </p:cNvPr>
          <p:cNvGraphicFramePr/>
          <p:nvPr>
            <p:extLst>
              <p:ext uri="{D42A27DB-BD31-4B8C-83A1-F6EECF244321}">
                <p14:modId xmlns:p14="http://schemas.microsoft.com/office/powerpoint/2010/main" val="3736982054"/>
              </p:ext>
            </p:extLst>
          </p:nvPr>
        </p:nvGraphicFramePr>
        <p:xfrm>
          <a:off x="1907704" y="1777380"/>
          <a:ext cx="5807968" cy="3816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4878493"/>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工具与技术：分析技术</a:t>
            </a:r>
          </a:p>
        </p:txBody>
      </p:sp>
      <p:sp>
        <p:nvSpPr>
          <p:cNvPr id="9" name="副标题 8"/>
          <p:cNvSpPr txBox="1">
            <a:spLocks/>
          </p:cNvSpPr>
          <p:nvPr/>
        </p:nvSpPr>
        <p:spPr>
          <a:xfrm>
            <a:off x="467544" y="913284"/>
            <a:ext cx="828092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累积流量图（差价合约）</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77ABF57-07DF-44C5-A152-B11E94A1C811}"/>
              </a:ext>
            </a:extLst>
          </p:cNvPr>
          <p:cNvPicPr>
            <a:picLocks noChangeAspect="1"/>
          </p:cNvPicPr>
          <p:nvPr/>
        </p:nvPicPr>
        <p:blipFill>
          <a:blip r:embed="rId3"/>
          <a:stretch>
            <a:fillRect/>
          </a:stretch>
        </p:blipFill>
        <p:spPr>
          <a:xfrm>
            <a:off x="1475656" y="1705372"/>
            <a:ext cx="5945447" cy="3683020"/>
          </a:xfrm>
          <a:prstGeom prst="rect">
            <a:avLst/>
          </a:prstGeom>
        </p:spPr>
      </p:pic>
    </p:spTree>
    <p:extLst>
      <p:ext uri="{BB962C8B-B14F-4D97-AF65-F5344CB8AC3E}">
        <p14:creationId xmlns:p14="http://schemas.microsoft.com/office/powerpoint/2010/main" val="228327616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5212"/>
            <a:ext cx="5832475" cy="647700"/>
          </a:xfrm>
        </p:spPr>
        <p:txBody>
          <a:bodyPr/>
          <a:lstStyle/>
          <a:p>
            <a:r>
              <a:rPr lang="en-US" altLang="zh-CN" dirty="0"/>
              <a:t>6.1  </a:t>
            </a:r>
            <a:r>
              <a:rPr lang="zh-CN" altLang="en-US" dirty="0"/>
              <a:t>规划进度管理</a:t>
            </a:r>
          </a:p>
        </p:txBody>
      </p:sp>
      <p:sp>
        <p:nvSpPr>
          <p:cNvPr id="9" name="副标题 8"/>
          <p:cNvSpPr txBox="1">
            <a:spLocks/>
          </p:cNvSpPr>
          <p:nvPr/>
        </p:nvSpPr>
        <p:spPr>
          <a:xfrm>
            <a:off x="467544" y="12605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规划进度管理的数据流向图</a:t>
            </a:r>
          </a:p>
        </p:txBody>
      </p:sp>
      <p:pic>
        <p:nvPicPr>
          <p:cNvPr id="3" name="图片 2">
            <a:extLst>
              <a:ext uri="{FF2B5EF4-FFF2-40B4-BE49-F238E27FC236}">
                <a16:creationId xmlns:a16="http://schemas.microsoft.com/office/drawing/2014/main" id="{83DCE818-1876-4672-B334-9FB0A6DF2365}"/>
              </a:ext>
            </a:extLst>
          </p:cNvPr>
          <p:cNvPicPr>
            <a:picLocks noChangeAspect="1"/>
          </p:cNvPicPr>
          <p:nvPr/>
        </p:nvPicPr>
        <p:blipFill>
          <a:blip r:embed="rId3"/>
          <a:stretch>
            <a:fillRect/>
          </a:stretch>
        </p:blipFill>
        <p:spPr>
          <a:xfrm>
            <a:off x="251520" y="265212"/>
            <a:ext cx="8640960" cy="4496406"/>
          </a:xfrm>
          <a:prstGeom prst="rect">
            <a:avLst/>
          </a:prstGeom>
        </p:spPr>
      </p:pic>
      <p:sp>
        <p:nvSpPr>
          <p:cNvPr id="4" name="矩形 3"/>
          <p:cNvSpPr/>
          <p:nvPr/>
        </p:nvSpPr>
        <p:spPr>
          <a:xfrm>
            <a:off x="5177466" y="1921024"/>
            <a:ext cx="122413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84978" y="1416968"/>
            <a:ext cx="1008112" cy="307777"/>
          </a:xfrm>
          <a:prstGeom prst="rect">
            <a:avLst/>
          </a:prstGeom>
        </p:spPr>
        <p:txBody>
          <a:bodyPr wrap="square">
            <a:spAutoFit/>
          </a:bodyPr>
          <a:lstStyle/>
          <a:p>
            <a:r>
              <a:rPr lang="en-US" altLang="zh-CN" sz="1400" b="1" dirty="0">
                <a:solidFill>
                  <a:srgbClr val="7030A0"/>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范围基准</a:t>
            </a:r>
            <a:r>
              <a:rPr lang="en-US" altLang="zh-CN" sz="1400" b="1" dirty="0">
                <a:solidFill>
                  <a:srgbClr val="7030A0"/>
                </a:solidFill>
                <a:latin typeface="Times New Roman" panose="02020603050405020304" pitchFamily="18" charset="0"/>
                <a:cs typeface="Times New Roman" panose="02020603050405020304" pitchFamily="18" charset="0"/>
              </a:rPr>
              <a:t>)</a:t>
            </a:r>
            <a:endParaRPr lang="zh-CN" altLang="en-US" sz="1400" dirty="0"/>
          </a:p>
        </p:txBody>
      </p:sp>
      <p:sp>
        <p:nvSpPr>
          <p:cNvPr id="7" name="矩形 6"/>
          <p:cNvSpPr/>
          <p:nvPr/>
        </p:nvSpPr>
        <p:spPr>
          <a:xfrm>
            <a:off x="1937106" y="1064830"/>
            <a:ext cx="1152128" cy="307777"/>
          </a:xfrm>
          <a:prstGeom prst="rect">
            <a:avLst/>
          </a:prstGeom>
        </p:spPr>
        <p:txBody>
          <a:bodyPr wrap="square">
            <a:spAutoFit/>
          </a:bodyPr>
          <a:lstStyle/>
          <a:p>
            <a:r>
              <a:rPr lang="en-US" altLang="zh-CN" sz="1400" b="1" dirty="0">
                <a:solidFill>
                  <a:srgbClr val="7030A0"/>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总体里程碑</a:t>
            </a:r>
            <a:r>
              <a:rPr lang="en-US" altLang="zh-CN" sz="1400" b="1" dirty="0">
                <a:solidFill>
                  <a:srgbClr val="7030A0"/>
                </a:solidFill>
                <a:latin typeface="Times New Roman" panose="02020603050405020304" pitchFamily="18" charset="0"/>
                <a:cs typeface="Times New Roman" panose="02020603050405020304" pitchFamily="18" charset="0"/>
              </a:rPr>
              <a:t>)</a:t>
            </a:r>
            <a:endParaRPr lang="zh-CN" altLang="en-US" sz="1400" dirty="0"/>
          </a:p>
        </p:txBody>
      </p:sp>
    </p:spTree>
    <p:extLst>
      <p:ext uri="{BB962C8B-B14F-4D97-AF65-F5344CB8AC3E}">
        <p14:creationId xmlns:p14="http://schemas.microsoft.com/office/powerpoint/2010/main" val="2553690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工具与技术：分析技术</a:t>
            </a:r>
          </a:p>
        </p:txBody>
      </p:sp>
      <p:sp>
        <p:nvSpPr>
          <p:cNvPr id="9" name="副标题 8"/>
          <p:cNvSpPr txBox="1">
            <a:spLocks/>
          </p:cNvSpPr>
          <p:nvPr/>
        </p:nvSpPr>
        <p:spPr>
          <a:xfrm>
            <a:off x="450852" y="839976"/>
            <a:ext cx="84648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燃耗图</a:t>
            </a:r>
            <a:endParaRPr lang="zh-CN" altLang="en-US" sz="20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435489" y="184938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39701B0-0088-47A9-861B-F7E7289AF066}"/>
              </a:ext>
            </a:extLst>
          </p:cNvPr>
          <p:cNvPicPr>
            <a:picLocks noChangeAspect="1"/>
          </p:cNvPicPr>
          <p:nvPr/>
        </p:nvPicPr>
        <p:blipFill>
          <a:blip r:embed="rId3"/>
          <a:stretch>
            <a:fillRect/>
          </a:stretch>
        </p:blipFill>
        <p:spPr>
          <a:xfrm>
            <a:off x="780040" y="1593081"/>
            <a:ext cx="7583919" cy="3825999"/>
          </a:xfrm>
          <a:prstGeom prst="rect">
            <a:avLst/>
          </a:prstGeom>
        </p:spPr>
      </p:pic>
    </p:spTree>
    <p:extLst>
      <p:ext uri="{BB962C8B-B14F-4D97-AF65-F5344CB8AC3E}">
        <p14:creationId xmlns:p14="http://schemas.microsoft.com/office/powerpoint/2010/main" val="4234188920"/>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工具与技术：分析技术</a:t>
            </a:r>
          </a:p>
        </p:txBody>
      </p:sp>
      <p:sp>
        <p:nvSpPr>
          <p:cNvPr id="9" name="副标题 8"/>
          <p:cNvSpPr txBox="1">
            <a:spLocks/>
          </p:cNvSpPr>
          <p:nvPr/>
        </p:nvSpPr>
        <p:spPr>
          <a:xfrm>
            <a:off x="459076" y="841276"/>
            <a:ext cx="84648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燃尽图</a:t>
            </a:r>
            <a:endParaRPr lang="zh-CN" altLang="en-US" sz="20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435489" y="184938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9A09B2DD-36D3-43ED-86A1-2F6041D0D186}"/>
              </a:ext>
            </a:extLst>
          </p:cNvPr>
          <p:cNvPicPr>
            <a:picLocks noChangeAspect="1"/>
          </p:cNvPicPr>
          <p:nvPr/>
        </p:nvPicPr>
        <p:blipFill rotWithShape="1">
          <a:blip r:embed="rId3"/>
          <a:srcRect r="1586" b="-492"/>
          <a:stretch/>
        </p:blipFill>
        <p:spPr>
          <a:xfrm>
            <a:off x="971600" y="1849388"/>
            <a:ext cx="7611566" cy="3445892"/>
          </a:xfrm>
          <a:prstGeom prst="rect">
            <a:avLst/>
          </a:prstGeom>
        </p:spPr>
      </p:pic>
    </p:spTree>
    <p:extLst>
      <p:ext uri="{BB962C8B-B14F-4D97-AF65-F5344CB8AC3E}">
        <p14:creationId xmlns:p14="http://schemas.microsoft.com/office/powerpoint/2010/main" val="3143488772"/>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  </a:t>
            </a:r>
            <a:r>
              <a:rPr lang="zh-CN" altLang="en-US" dirty="0"/>
              <a:t>工具与技术：控制</a:t>
            </a:r>
          </a:p>
        </p:txBody>
      </p:sp>
      <p:sp>
        <p:nvSpPr>
          <p:cNvPr id="9" name="副标题 8"/>
          <p:cNvSpPr txBox="1">
            <a:spLocks/>
          </p:cNvSpPr>
          <p:nvPr/>
        </p:nvSpPr>
        <p:spPr>
          <a:xfrm>
            <a:off x="467544" y="1201316"/>
            <a:ext cx="79684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）提前量与滞后量</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）资源优化技术</a:t>
            </a:r>
            <a:r>
              <a:rPr lang="zh-CN" altLang="en-US" sz="2000" b="1" dirty="0">
                <a:latin typeface="Times New Roman" panose="02020603050405020304" pitchFamily="18" charset="0"/>
                <a:cs typeface="Times New Roman" panose="02020603050405020304" pitchFamily="18" charset="0"/>
              </a:rPr>
              <a:t>：在同时考虑资源可用性和项目时间的情况下，对活动和活动所需资源进行进度规划。</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）进度压缩</a:t>
            </a:r>
            <a:r>
              <a:rPr lang="zh-CN" altLang="en-US" sz="2000" b="1" dirty="0">
                <a:latin typeface="Times New Roman" panose="02020603050405020304" pitchFamily="18" charset="0"/>
                <a:cs typeface="Times New Roman" panose="02020603050405020304" pitchFamily="18" charset="0"/>
              </a:rPr>
              <a:t>：使进度落后的活动赶上计划，对剩余工作使用快速跟进或赶工方法。</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277607"/>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AB4E0DB-AE48-4A51-82B2-200FD44F90A3}"/>
              </a:ext>
            </a:extLst>
          </p:cNvPr>
          <p:cNvGraphicFramePr/>
          <p:nvPr>
            <p:extLst>
              <p:ext uri="{D42A27DB-BD31-4B8C-83A1-F6EECF244321}">
                <p14:modId xmlns:p14="http://schemas.microsoft.com/office/powerpoint/2010/main" val="591879804"/>
              </p:ext>
            </p:extLst>
          </p:nvPr>
        </p:nvGraphicFramePr>
        <p:xfrm>
          <a:off x="143508" y="758476"/>
          <a:ext cx="8856984" cy="33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2747DC24-F84F-4A63-94EF-60831D3DD636}"/>
              </a:ext>
            </a:extLst>
          </p:cNvPr>
          <p:cNvSpPr/>
          <p:nvPr/>
        </p:nvSpPr>
        <p:spPr>
          <a:xfrm>
            <a:off x="281403" y="4131429"/>
            <a:ext cx="8208912" cy="1544224"/>
          </a:xfrm>
          <a:prstGeom prst="wedgeRoundRectCallout">
            <a:avLst>
              <a:gd name="adj1" fmla="val 29665"/>
              <a:gd name="adj2" fmla="val -16914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工作绩效信息</a:t>
            </a:r>
            <a:r>
              <a:rPr lang="zh-CN" altLang="en-US" sz="2000" b="1" dirty="0">
                <a:solidFill>
                  <a:schemeClr val="tx1"/>
                </a:solidFill>
                <a:latin typeface="Times New Roman" panose="02020603050405020304" pitchFamily="18" charset="0"/>
                <a:cs typeface="Times New Roman" panose="02020603050405020304" pitchFamily="18" charset="0"/>
              </a:rPr>
              <a:t>：针对</a:t>
            </a: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组件，特别是工作包与控制账户，计算出：</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进度偏差（</a:t>
            </a:r>
            <a:r>
              <a:rPr lang="en-US" altLang="zh-CN" sz="2000" b="1" dirty="0">
                <a:solidFill>
                  <a:schemeClr val="tx1"/>
                </a:solidFill>
                <a:latin typeface="Times New Roman" panose="02020603050405020304" pitchFamily="18" charset="0"/>
                <a:cs typeface="Times New Roman" panose="02020603050405020304" pitchFamily="18" charset="0"/>
              </a:rPr>
              <a:t>SV</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进度绩效指数（</a:t>
            </a:r>
            <a:r>
              <a:rPr lang="en-US" altLang="zh-CN" sz="2000" b="1" dirty="0">
                <a:solidFill>
                  <a:schemeClr val="tx1"/>
                </a:solidFill>
                <a:latin typeface="Times New Roman" panose="02020603050405020304" pitchFamily="18" charset="0"/>
                <a:cs typeface="Times New Roman" panose="02020603050405020304" pitchFamily="18" charset="0"/>
              </a:rPr>
              <a:t>SPI</a:t>
            </a:r>
            <a:r>
              <a:rPr lang="zh-CN" altLang="en-US" sz="2000" b="1" dirty="0">
                <a:solidFill>
                  <a:schemeClr val="tx1"/>
                </a:solidFill>
                <a:latin typeface="Times New Roman" panose="02020603050405020304" pitchFamily="18" charset="0"/>
                <a:cs typeface="Times New Roman" panose="02020603050405020304" pitchFamily="18" charset="0"/>
              </a:rPr>
              <a:t>）</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D2CB832-C107-4CB5-84DB-025D140C00C4}"/>
              </a:ext>
            </a:extLst>
          </p:cNvPr>
          <p:cNvSpPr txBox="1"/>
          <p:nvPr/>
        </p:nvSpPr>
        <p:spPr>
          <a:xfrm>
            <a:off x="6372200" y="5017740"/>
            <a:ext cx="1569660" cy="369332"/>
          </a:xfrm>
          <a:prstGeom prst="rect">
            <a:avLst/>
          </a:prstGeom>
          <a:solidFill>
            <a:schemeClr val="accent5"/>
          </a:solidFill>
        </p:spPr>
        <p:txBody>
          <a:bodyPr wrap="none" rtlCol="0">
            <a:spAutoFit/>
          </a:bodyPr>
          <a:lstStyle/>
          <a:p>
            <a:r>
              <a:rPr lang="zh-CN" altLang="en-US" b="1" dirty="0">
                <a:solidFill>
                  <a:srgbClr val="FFC000"/>
                </a:solidFill>
              </a:rPr>
              <a:t>挣值管理技术</a:t>
            </a:r>
          </a:p>
        </p:txBody>
      </p:sp>
    </p:spTree>
    <p:extLst>
      <p:ext uri="{BB962C8B-B14F-4D97-AF65-F5344CB8AC3E}">
        <p14:creationId xmlns:p14="http://schemas.microsoft.com/office/powerpoint/2010/main" val="964798648"/>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normAutofit/>
          </a:bodyPr>
          <a:lstStyle/>
          <a:p>
            <a:r>
              <a:rPr lang="zh-CN" altLang="en-US" sz="2400" dirty="0">
                <a:latin typeface="方正粗宋简体"/>
                <a:ea typeface="方正粗宋简体"/>
              </a:rPr>
              <a:t>总结</a:t>
            </a:r>
            <a:endParaRPr lang="zh-CN" altLang="en-US" sz="2400" dirty="0"/>
          </a:p>
        </p:txBody>
      </p:sp>
      <p:sp>
        <p:nvSpPr>
          <p:cNvPr id="2" name="右大括号 1">
            <a:extLst>
              <a:ext uri="{FF2B5EF4-FFF2-40B4-BE49-F238E27FC236}">
                <a16:creationId xmlns:a16="http://schemas.microsoft.com/office/drawing/2014/main" id="{169D5385-9497-45AD-A94A-957982DF4A6E}"/>
              </a:ext>
            </a:extLst>
          </p:cNvPr>
          <p:cNvSpPr/>
          <p:nvPr/>
        </p:nvSpPr>
        <p:spPr>
          <a:xfrm>
            <a:off x="4911055" y="1587608"/>
            <a:ext cx="360040" cy="2422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5572586" y="2620745"/>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4911055" y="424443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572586" y="4127429"/>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331640" y="1345332"/>
            <a:ext cx="3816424" cy="3351046"/>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规划进度管理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定义活动</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排列活动顺序</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估算活动持续时间</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6.5</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制定进度计划</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6.6</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控制进度</a:t>
            </a:r>
          </a:p>
        </p:txBody>
      </p:sp>
    </p:spTree>
    <p:extLst>
      <p:ext uri="{BB962C8B-B14F-4D97-AF65-F5344CB8AC3E}">
        <p14:creationId xmlns:p14="http://schemas.microsoft.com/office/powerpoint/2010/main" val="87068774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4" grpId="0" animBg="1"/>
      <p:bldP spid="2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BD6A46ED-90FC-4434-B9E6-1E87207592DB}"/>
              </a:ext>
            </a:extLst>
          </p:cNvPr>
          <p:cNvPicPr>
            <a:picLocks noChangeAspect="1"/>
          </p:cNvPicPr>
          <p:nvPr/>
        </p:nvPicPr>
        <p:blipFill>
          <a:blip r:embed="rId3"/>
          <a:stretch>
            <a:fillRect/>
          </a:stretch>
        </p:blipFill>
        <p:spPr>
          <a:xfrm>
            <a:off x="1291549" y="31707"/>
            <a:ext cx="7000875" cy="5657850"/>
          </a:xfrm>
          <a:prstGeom prst="rect">
            <a:avLst/>
          </a:prstGeom>
        </p:spPr>
      </p:pic>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p:cNvSpPr txBox="1"/>
          <p:nvPr/>
        </p:nvSpPr>
        <p:spPr>
          <a:xfrm flipH="1">
            <a:off x="1714404" y="104911"/>
            <a:ext cx="242313"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flipH="1">
            <a:off x="1808548" y="1041182"/>
            <a:ext cx="242313"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 name="文本框 7"/>
          <p:cNvSpPr txBox="1"/>
          <p:nvPr/>
        </p:nvSpPr>
        <p:spPr>
          <a:xfrm flipH="1">
            <a:off x="3604517" y="1018472"/>
            <a:ext cx="242313"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flipH="1">
            <a:off x="6137087" y="1029964"/>
            <a:ext cx="242313" cy="369332"/>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11" name="文本框 10"/>
          <p:cNvSpPr txBox="1"/>
          <p:nvPr/>
        </p:nvSpPr>
        <p:spPr>
          <a:xfrm flipH="1">
            <a:off x="3683994" y="4813225"/>
            <a:ext cx="242313" cy="369332"/>
          </a:xfrm>
          <a:prstGeom prst="rect">
            <a:avLst/>
          </a:prstGeom>
          <a:noFill/>
        </p:spPr>
        <p:txBody>
          <a:bodyPr wrap="square" rtlCol="0">
            <a:spAutoFit/>
          </a:bodyPr>
          <a:lstStyle/>
          <a:p>
            <a:r>
              <a:rPr lang="en-US" altLang="zh-CN" dirty="0">
                <a:solidFill>
                  <a:srgbClr val="FF0000"/>
                </a:solidFill>
              </a:rPr>
              <a:t>6</a:t>
            </a:r>
            <a:endParaRPr lang="zh-CN" altLang="en-US" dirty="0">
              <a:solidFill>
                <a:srgbClr val="FF0000"/>
              </a:solidFill>
            </a:endParaRPr>
          </a:p>
        </p:txBody>
      </p:sp>
      <p:sp>
        <p:nvSpPr>
          <p:cNvPr id="12" name="文本框 11"/>
          <p:cNvSpPr txBox="1"/>
          <p:nvPr/>
        </p:nvSpPr>
        <p:spPr>
          <a:xfrm flipH="1">
            <a:off x="3604517" y="3289548"/>
            <a:ext cx="242313" cy="369332"/>
          </a:xfrm>
          <a:prstGeom prst="rect">
            <a:avLst/>
          </a:prstGeom>
          <a:noFill/>
        </p:spPr>
        <p:txBody>
          <a:bodyPr wrap="square" rtlCol="0">
            <a:spAutoFit/>
          </a:bodyPr>
          <a:lstStyle/>
          <a:p>
            <a:r>
              <a:rPr lang="en-US" altLang="zh-CN" dirty="0">
                <a:solidFill>
                  <a:srgbClr val="FF0000"/>
                </a:solidFill>
              </a:rPr>
              <a:t>5</a:t>
            </a:r>
            <a:endParaRPr lang="zh-CN" altLang="en-US" dirty="0">
              <a:solidFill>
                <a:srgbClr val="FF0000"/>
              </a:solidFill>
            </a:endParaRPr>
          </a:p>
        </p:txBody>
      </p:sp>
    </p:spTree>
    <p:extLst>
      <p:ext uri="{BB962C8B-B14F-4D97-AF65-F5344CB8AC3E}">
        <p14:creationId xmlns:p14="http://schemas.microsoft.com/office/powerpoint/2010/main" val="3441649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98529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、理解时间管理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、了解时间管理各个过程的</a:t>
            </a:r>
            <a:r>
              <a:rPr lang="zh-CN" altLang="en-US" sz="2400" dirty="0">
                <a:solidFill>
                  <a:srgbClr val="FF0000"/>
                </a:solidFill>
              </a:rPr>
              <a:t>重要输入和输出</a:t>
            </a:r>
            <a:endParaRPr lang="en-US" altLang="zh-CN" sz="2400" dirty="0">
              <a:solidFill>
                <a:srgbClr val="FF000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活动的概念及活动的排序方法</a:t>
            </a:r>
            <a:endParaRPr lang="en-US" altLang="zh-CN" sz="2400" dirty="0">
              <a:solidFill>
                <a:srgbClr val="7030A0"/>
              </a:solidFill>
            </a:endParaRPr>
          </a:p>
          <a:p>
            <a:pPr marL="0" indent="0">
              <a:lnSpc>
                <a:spcPct val="150000"/>
              </a:lnSpc>
              <a:buNone/>
            </a:pPr>
            <a:r>
              <a:rPr lang="en-US" altLang="zh-CN" sz="2400" dirty="0"/>
              <a:t>4</a:t>
            </a:r>
            <a:r>
              <a:rPr lang="zh-CN" altLang="en-US" sz="2400" dirty="0"/>
              <a:t>、掌握</a:t>
            </a:r>
            <a:r>
              <a:rPr lang="zh-CN" altLang="en-US" sz="2400" dirty="0">
                <a:solidFill>
                  <a:srgbClr val="FF0000"/>
                </a:solidFill>
              </a:rPr>
              <a:t>估算活动持续时间</a:t>
            </a:r>
            <a:r>
              <a:rPr lang="zh-CN" altLang="en-US" sz="2400" dirty="0"/>
              <a:t>的常用方法</a:t>
            </a:r>
            <a:endParaRPr lang="en-US" altLang="zh-CN" sz="2400" dirty="0">
              <a:solidFill>
                <a:srgbClr val="FF0000"/>
              </a:solidFill>
            </a:endParaRPr>
          </a:p>
          <a:p>
            <a:pPr marL="0" indent="0">
              <a:lnSpc>
                <a:spcPct val="150000"/>
              </a:lnSpc>
              <a:buNone/>
            </a:pPr>
            <a:r>
              <a:rPr lang="en-US" altLang="zh-CN" sz="2400" dirty="0"/>
              <a:t>5</a:t>
            </a:r>
            <a:r>
              <a:rPr lang="zh-CN" altLang="en-US" sz="2400" dirty="0"/>
              <a:t>、掌握制定进度计划的</a:t>
            </a:r>
            <a:r>
              <a:rPr lang="zh-CN" altLang="en-US" sz="2400" dirty="0">
                <a:solidFill>
                  <a:srgbClr val="7030A0"/>
                </a:solidFill>
              </a:rPr>
              <a:t>关键路径法</a:t>
            </a:r>
            <a:endParaRPr lang="en-US" altLang="zh-CN" sz="2400" dirty="0">
              <a:solidFill>
                <a:srgbClr val="7030A0"/>
              </a:solidFill>
            </a:endParaRPr>
          </a:p>
          <a:p>
            <a:pPr marL="0" indent="0">
              <a:lnSpc>
                <a:spcPct val="150000"/>
              </a:lnSpc>
              <a:buNone/>
            </a:pPr>
            <a:r>
              <a:rPr lang="en-US" altLang="zh-CN" sz="2400" dirty="0"/>
              <a:t>6</a:t>
            </a:r>
            <a:r>
              <a:rPr lang="zh-CN" altLang="en-US" sz="2400" dirty="0"/>
              <a:t>、掌握</a:t>
            </a:r>
            <a:r>
              <a:rPr lang="zh-CN" altLang="en-US" sz="2400" dirty="0">
                <a:solidFill>
                  <a:srgbClr val="FF0000"/>
                </a:solidFill>
              </a:rPr>
              <a:t>调整和改进项目进度</a:t>
            </a:r>
            <a:r>
              <a:rPr lang="zh-CN" altLang="en-US" sz="2400" dirty="0"/>
              <a:t>的常用方法</a:t>
            </a:r>
            <a:endParaRPr lang="en-US" altLang="zh-CN" sz="2400" dirty="0"/>
          </a:p>
          <a:p>
            <a:pPr marL="0" indent="0">
              <a:lnSpc>
                <a:spcPct val="150000"/>
              </a:lnSpc>
              <a:buNone/>
            </a:pPr>
            <a:r>
              <a:rPr lang="en-US" altLang="zh-CN" sz="2400" dirty="0"/>
              <a:t>7</a:t>
            </a:r>
            <a:r>
              <a:rPr lang="zh-CN" altLang="en-US" sz="2400" dirty="0"/>
              <a:t>、了解</a:t>
            </a:r>
            <a:r>
              <a:rPr lang="zh-CN" altLang="en-US" sz="2400" dirty="0">
                <a:solidFill>
                  <a:srgbClr val="7030A0"/>
                </a:solidFill>
              </a:rPr>
              <a:t>发现进度偏差</a:t>
            </a:r>
            <a:r>
              <a:rPr lang="zh-CN" altLang="en-US" sz="2400" dirty="0"/>
              <a:t>的常用方法</a:t>
            </a:r>
            <a:endParaRPr lang="en-US" altLang="zh-CN" sz="2400" dirty="0"/>
          </a:p>
          <a:p>
            <a:pPr marL="0" indent="0">
              <a:lnSpc>
                <a:spcPct val="150000"/>
              </a:lnSpc>
              <a:buNone/>
            </a:pPr>
            <a:endParaRPr lang="en-US" altLang="zh-CN" sz="2400" dirty="0"/>
          </a:p>
        </p:txBody>
      </p:sp>
    </p:spTree>
    <p:extLst>
      <p:ext uri="{BB962C8B-B14F-4D97-AF65-F5344CB8AC3E}">
        <p14:creationId xmlns:p14="http://schemas.microsoft.com/office/powerpoint/2010/main" val="2129445809"/>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3923</TotalTime>
  <Words>8925</Words>
  <Application>Microsoft Office PowerPoint</Application>
  <PresentationFormat>全屏显示(16:10)</PresentationFormat>
  <Paragraphs>1420</Paragraphs>
  <Slides>96</Slides>
  <Notes>77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96</vt:i4>
      </vt:variant>
    </vt:vector>
  </HeadingPairs>
  <TitlesOfParts>
    <vt:vector size="116" baseType="lpstr">
      <vt:lpstr>Adobe Gothic Std B</vt:lpstr>
      <vt:lpstr>HelveticaNeue-BoldCond</vt:lpstr>
      <vt:lpstr>HelveticaNeue-Condensed</vt:lpstr>
      <vt:lpstr>SourceHanSansSC-Bold-Identity-H</vt:lpstr>
      <vt:lpstr>SourceHanSansSC-Regular-Identity-H</vt:lpstr>
      <vt:lpstr>方正粗宋简体</vt:lpstr>
      <vt:lpstr>方正姚体</vt:lpstr>
      <vt:lpstr>黑体</vt:lpstr>
      <vt:lpstr>华文新魏</vt:lpstr>
      <vt:lpstr>隶书</vt:lpstr>
      <vt:lpstr>宋体</vt:lpstr>
      <vt:lpstr>微软雅黑</vt:lpstr>
      <vt:lpstr>Arial</vt:lpstr>
      <vt:lpstr>Arial Narrow</vt:lpstr>
      <vt:lpstr>Calibri</vt:lpstr>
      <vt:lpstr>Cambria Math</vt:lpstr>
      <vt:lpstr>Franklin Gothic Medium</vt:lpstr>
      <vt:lpstr>Times New Roman</vt:lpstr>
      <vt:lpstr>Wingdings</vt:lpstr>
      <vt:lpstr>Office 主题​​</vt:lpstr>
      <vt:lpstr>PowerPoint 演示文稿</vt:lpstr>
      <vt:lpstr>6  项目时间管理</vt:lpstr>
      <vt:lpstr>目  录</vt:lpstr>
      <vt:lpstr>PowerPoint 演示文稿</vt:lpstr>
      <vt:lpstr>6  项目时间管理</vt:lpstr>
      <vt:lpstr>学习目标</vt:lpstr>
      <vt:lpstr>PowerPoint 演示文稿</vt:lpstr>
      <vt:lpstr>6.1  规划进度管理</vt:lpstr>
      <vt:lpstr>6.1  规划进度管理</vt:lpstr>
      <vt:lpstr>6.1  规划进度管理</vt:lpstr>
      <vt:lpstr>6.1  规划进度管理</vt:lpstr>
      <vt:lpstr>6.1  规划进度管理</vt:lpstr>
      <vt:lpstr>6.1  规划进度管理</vt:lpstr>
      <vt:lpstr>PowerPoint 演示文稿</vt:lpstr>
      <vt:lpstr>6.2  定义活动</vt:lpstr>
      <vt:lpstr>6.2  定义活动</vt:lpstr>
      <vt:lpstr>6.2  定义活动</vt:lpstr>
      <vt:lpstr>6.2  过程工具与技术</vt:lpstr>
      <vt:lpstr>6.2  定义活动</vt:lpstr>
      <vt:lpstr>6.2  定义活动</vt:lpstr>
      <vt:lpstr>6.2  定义活动</vt:lpstr>
      <vt:lpstr>PowerPoint 演示文稿</vt:lpstr>
      <vt:lpstr>6.3  排列活动顺序</vt:lpstr>
      <vt:lpstr>6.3  工具与技术</vt:lpstr>
      <vt:lpstr>6.3  排列活动顺序</vt:lpstr>
      <vt:lpstr>6.3  排列活动顺序</vt:lpstr>
      <vt:lpstr>6.3  工具与技术：紧前关系绘图法（PDM）</vt:lpstr>
      <vt:lpstr>6.3  工具与技术：紧前关系绘图法（PDM）</vt:lpstr>
      <vt:lpstr>6.3  工具与技术：紧前关系绘图法（PDM）</vt:lpstr>
      <vt:lpstr>6.3.3  工具与技术：紧前关系绘图法（PDM）</vt:lpstr>
      <vt:lpstr>6.3  工具与技术：紧前关系绘图法（PDM）</vt:lpstr>
      <vt:lpstr>6.3  排列活动顺序</vt:lpstr>
      <vt:lpstr>6.3.3  工具与技术：双代号网络图ADM</vt:lpstr>
      <vt:lpstr>6.3.3  工具与技术：双代号网络图ADM</vt:lpstr>
      <vt:lpstr>6.3.3  工具与技术：双代号网络图ADM</vt:lpstr>
      <vt:lpstr>6.3  排列活动顺序</vt:lpstr>
      <vt:lpstr>6.3  工具与技术：提前量与滞后量</vt:lpstr>
      <vt:lpstr>6.3  工具与技术：提前量与滞后量</vt:lpstr>
      <vt:lpstr>6.3  排列活动顺序</vt:lpstr>
      <vt:lpstr>6.3  输出：项目进度网络图</vt:lpstr>
      <vt:lpstr>6.3  输出：项目进度网络图</vt:lpstr>
      <vt:lpstr>PowerPoint 演示文稿</vt:lpstr>
      <vt:lpstr>6.4  估算活动持续时间</vt:lpstr>
      <vt:lpstr>6.4  估算活动持续时间</vt:lpstr>
      <vt:lpstr>6.4  估算活动持续时间</vt:lpstr>
      <vt:lpstr>6.4  估算活动持续时间</vt:lpstr>
      <vt:lpstr>6.4  估算活动持续时间</vt:lpstr>
      <vt:lpstr>6.4  工具与技术：参数估算</vt:lpstr>
      <vt:lpstr>6.4  工具与技术：参数估算</vt:lpstr>
      <vt:lpstr>6.4  工具与技术：三点估算</vt:lpstr>
      <vt:lpstr>6.4  工具与技术：三点估算</vt:lpstr>
      <vt:lpstr>6.4  工具与技术：储备分析</vt:lpstr>
      <vt:lpstr>6.4  估算活动持续时间</vt:lpstr>
      <vt:lpstr>6.4  估算活动持续时间</vt:lpstr>
      <vt:lpstr>PowerPoint 演示文稿</vt:lpstr>
      <vt:lpstr>6.5  制定进度计划</vt:lpstr>
      <vt:lpstr>6.5  制定进度计划</vt:lpstr>
      <vt:lpstr>6.5  制定进度计划</vt:lpstr>
      <vt:lpstr>6.5  工具与技术：关键路径法</vt:lpstr>
      <vt:lpstr>6.5  工具与技术：关键路径法</vt:lpstr>
      <vt:lpstr>6.5  工具与技术：关键路径法</vt:lpstr>
      <vt:lpstr>6.5  工具与技术：关键路径法</vt:lpstr>
      <vt:lpstr>6.5  工具与技术：关键路径法</vt:lpstr>
      <vt:lpstr>6.5  工具与技术：关键路径法</vt:lpstr>
      <vt:lpstr>6.5  工具与技术：关键路径法</vt:lpstr>
      <vt:lpstr>6.5  工具与技术：关键路径法</vt:lpstr>
      <vt:lpstr>6.5  工具与技术：关键路径法</vt:lpstr>
      <vt:lpstr>6.5  工具与技术：关键路径法</vt:lpstr>
      <vt:lpstr>6.5  工具与技术：进度压缩</vt:lpstr>
      <vt:lpstr>6.5  工具与技术：进度压缩</vt:lpstr>
      <vt:lpstr>6.5  工具与技术：进度压缩</vt:lpstr>
      <vt:lpstr>6.5  工具与技术：资源优化技术</vt:lpstr>
      <vt:lpstr>6.5  工具与技术：资源优化技术</vt:lpstr>
      <vt:lpstr>6.5  工具与技术：资源优化技术</vt:lpstr>
      <vt:lpstr>6.5  工具与技术：关键链法</vt:lpstr>
      <vt:lpstr>6.5  制定进度计划</vt:lpstr>
      <vt:lpstr>6.5.9  输出：项目进度计划</vt:lpstr>
      <vt:lpstr>6.5.9  输出：项目进度计划</vt:lpstr>
      <vt:lpstr>6.5.9  输出：项目进度计划</vt:lpstr>
      <vt:lpstr>6.5.9  输出：项目进度计划</vt:lpstr>
      <vt:lpstr>6.5  制定进度计划</vt:lpstr>
      <vt:lpstr>6.5  制定进度计划</vt:lpstr>
      <vt:lpstr>PowerPoint 演示文稿</vt:lpstr>
      <vt:lpstr>6.6  控制进度</vt:lpstr>
      <vt:lpstr>6.6  控制进度</vt:lpstr>
      <vt:lpstr>6.6  控制进度</vt:lpstr>
      <vt:lpstr>6.6  工具与技术：分析技术</vt:lpstr>
      <vt:lpstr>6.6  工具与技术：分析技术</vt:lpstr>
      <vt:lpstr>6.6  工具与技术：分析技术</vt:lpstr>
      <vt:lpstr>6.6  工具与技术：分析技术</vt:lpstr>
      <vt:lpstr>6.6  工具与技术：分析技术</vt:lpstr>
      <vt:lpstr>6.6  工具与技术：控制</vt:lpstr>
      <vt:lpstr>6.5  制定进度计划</vt:lpstr>
      <vt:lpstr>总结</vt:lpstr>
      <vt:lpstr>PowerPoint 演示文稿</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395</cp:revision>
  <dcterms:created xsi:type="dcterms:W3CDTF">2011-06-03T14:53:06Z</dcterms:created>
  <dcterms:modified xsi:type="dcterms:W3CDTF">2022-09-28T02:26:17Z</dcterms:modified>
</cp:coreProperties>
</file>