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0" r:id="rId6"/>
    <p:sldId id="301" r:id="rId7"/>
    <p:sldId id="302" r:id="rId8"/>
    <p:sldId id="303" r:id="rId9"/>
    <p:sldId id="304" r:id="rId10"/>
    <p:sldId id="299" r:id="rId11"/>
    <p:sldId id="307" r:id="rId12"/>
    <p:sldId id="311" r:id="rId13"/>
    <p:sldId id="312" r:id="rId14"/>
    <p:sldId id="308" r:id="rId15"/>
    <p:sldId id="309" r:id="rId16"/>
    <p:sldId id="300" r:id="rId17"/>
    <p:sldId id="310" r:id="rId18"/>
    <p:sldId id="305" r:id="rId19"/>
    <p:sldId id="306" r:id="rId20"/>
    <p:sldId id="280" r:id="rId21"/>
    <p:sldId id="313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5A0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0521" autoAdjust="0"/>
  </p:normalViewPr>
  <p:slideViewPr>
    <p:cSldViewPr snapToGrid="0" showGuides="1">
      <p:cViewPr varScale="1">
        <p:scale>
          <a:sx n="86" d="100"/>
          <a:sy n="86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C35370B0-017F-4D01-8A25-3EB61898C095}"/>
    <pc:docChg chg="undo custSel addSld delSld modSld sldOrd">
      <pc:chgData name="DI XF" userId="2a7889fc66a80f19" providerId="LiveId" clId="{C35370B0-017F-4D01-8A25-3EB61898C095}" dt="2022-08-25T08:25:57.496" v="1502" actId="20577"/>
      <pc:docMkLst>
        <pc:docMk/>
      </pc:docMkLst>
      <pc:sldChg chg="addSp delSp modSp mod">
        <pc:chgData name="DI XF" userId="2a7889fc66a80f19" providerId="LiveId" clId="{C35370B0-017F-4D01-8A25-3EB61898C095}" dt="2022-08-25T07:28:33.346" v="13" actId="404"/>
        <pc:sldMkLst>
          <pc:docMk/>
          <pc:sldMk cId="4005440639" sldId="256"/>
        </pc:sldMkLst>
        <pc:spChg chg="add del mod">
          <ac:chgData name="DI XF" userId="2a7889fc66a80f19" providerId="LiveId" clId="{C35370B0-017F-4D01-8A25-3EB61898C095}" dt="2022-08-25T07:28:33.346" v="13" actId="404"/>
          <ac:spMkLst>
            <pc:docMk/>
            <pc:sldMk cId="4005440639" sldId="256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7:27:23.437" v="1" actId="478"/>
          <ac:spMkLst>
            <pc:docMk/>
            <pc:sldMk cId="4005440639" sldId="256"/>
            <ac:spMk id="5" creationId="{19CD170D-8D9B-4AFB-A217-9B57082B3CA8}"/>
          </ac:spMkLst>
        </pc:spChg>
      </pc:sldChg>
      <pc:sldChg chg="delSp modSp mod">
        <pc:chgData name="DI XF" userId="2a7889fc66a80f19" providerId="LiveId" clId="{C35370B0-017F-4D01-8A25-3EB61898C095}" dt="2022-08-25T07:33:09.461" v="248" actId="20577"/>
        <pc:sldMkLst>
          <pc:docMk/>
          <pc:sldMk cId="1156678871" sldId="260"/>
        </pc:sldMkLst>
        <pc:spChg chg="mod">
          <ac:chgData name="DI XF" userId="2a7889fc66a80f19" providerId="LiveId" clId="{C35370B0-017F-4D01-8A25-3EB61898C095}" dt="2022-08-25T07:28:56.620" v="31" actId="20577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33:09.461" v="248" actId="20577"/>
          <ac:spMkLst>
            <pc:docMk/>
            <pc:sldMk cId="1156678871" sldId="260"/>
            <ac:spMk id="3" creationId="{00000000-0000-0000-0000-000000000000}"/>
          </ac:spMkLst>
        </pc:spChg>
        <pc:graphicFrameChg chg="del">
          <ac:chgData name="DI XF" userId="2a7889fc66a80f19" providerId="LiveId" clId="{C35370B0-017F-4D01-8A25-3EB61898C095}" dt="2022-08-25T07:28:51.417" v="14" actId="478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del">
        <pc:chgData name="DI XF" userId="2a7889fc66a80f19" providerId="LiveId" clId="{C35370B0-017F-4D01-8A25-3EB61898C095}" dt="2022-08-25T07:44:27.752" v="337" actId="47"/>
        <pc:sldMkLst>
          <pc:docMk/>
          <pc:sldMk cId="3711157589" sldId="261"/>
        </pc:sldMkLst>
      </pc:sldChg>
      <pc:sldChg chg="addSp delSp modSp mod">
        <pc:chgData name="DI XF" userId="2a7889fc66a80f19" providerId="LiveId" clId="{C35370B0-017F-4D01-8A25-3EB61898C095}" dt="2022-08-25T07:52:48.702" v="563" actId="1076"/>
        <pc:sldMkLst>
          <pc:docMk/>
          <pc:sldMk cId="423809124" sldId="266"/>
        </pc:sldMkLst>
        <pc:spChg chg="mod">
          <ac:chgData name="DI XF" userId="2a7889fc66a80f19" providerId="LiveId" clId="{C35370B0-017F-4D01-8A25-3EB61898C095}" dt="2022-08-25T07:46:52.707" v="494" actId="20577"/>
          <ac:spMkLst>
            <pc:docMk/>
            <pc:sldMk cId="423809124" sldId="266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7:47:08.070" v="495" actId="1032"/>
          <ac:spMkLst>
            <pc:docMk/>
            <pc:sldMk cId="423809124" sldId="266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52:48.702" v="563" actId="1076"/>
          <ac:spMkLst>
            <pc:docMk/>
            <pc:sldMk cId="423809124" sldId="266"/>
            <ac:spMk id="6" creationId="{E3AC4322-F166-4B8E-A928-F0D6506452CC}"/>
          </ac:spMkLst>
        </pc:spChg>
        <pc:spChg chg="add mod">
          <ac:chgData name="DI XF" userId="2a7889fc66a80f19" providerId="LiveId" clId="{C35370B0-017F-4D01-8A25-3EB61898C095}" dt="2022-08-25T07:51:24.599" v="562" actId="14100"/>
          <ac:spMkLst>
            <pc:docMk/>
            <pc:sldMk cId="423809124" sldId="266"/>
            <ac:spMk id="8" creationId="{FBF52467-A77A-45FA-BD32-9676B639724B}"/>
          </ac:spMkLst>
        </pc:spChg>
        <pc:spChg chg="add mod">
          <ac:chgData name="DI XF" userId="2a7889fc66a80f19" providerId="LiveId" clId="{C35370B0-017F-4D01-8A25-3EB61898C095}" dt="2022-08-25T07:51:14.495" v="560" actId="113"/>
          <ac:spMkLst>
            <pc:docMk/>
            <pc:sldMk cId="423809124" sldId="266"/>
            <ac:spMk id="9" creationId="{804790DB-05CF-4D52-A611-65D0D502DECD}"/>
          </ac:spMkLst>
        </pc:spChg>
        <pc:graphicFrameChg chg="add mod modGraphic">
          <ac:chgData name="DI XF" userId="2a7889fc66a80f19" providerId="LiveId" clId="{C35370B0-017F-4D01-8A25-3EB61898C095}" dt="2022-08-25T07:51:01.745" v="559" actId="20577"/>
          <ac:graphicFrameMkLst>
            <pc:docMk/>
            <pc:sldMk cId="423809124" sldId="266"/>
            <ac:graphicFrameMk id="4" creationId="{CA0E65BC-E313-4183-8126-7B72CFC266AD}"/>
          </ac:graphicFrameMkLst>
        </pc:graphicFrameChg>
      </pc:sldChg>
      <pc:sldChg chg="add del">
        <pc:chgData name="DI XF" userId="2a7889fc66a80f19" providerId="LiveId" clId="{C35370B0-017F-4D01-8A25-3EB61898C095}" dt="2022-08-25T08:05:25.012" v="780" actId="47"/>
        <pc:sldMkLst>
          <pc:docMk/>
          <pc:sldMk cId="343323876" sldId="272"/>
        </pc:sldMkLst>
      </pc:sldChg>
      <pc:sldChg chg="del">
        <pc:chgData name="DI XF" userId="2a7889fc66a80f19" providerId="LiveId" clId="{C35370B0-017F-4D01-8A25-3EB61898C095}" dt="2022-08-25T08:05:15.273" v="775" actId="47"/>
        <pc:sldMkLst>
          <pc:docMk/>
          <pc:sldMk cId="11674896" sldId="278"/>
        </pc:sldMkLst>
      </pc:sldChg>
      <pc:sldChg chg="del">
        <pc:chgData name="DI XF" userId="2a7889fc66a80f19" providerId="LiveId" clId="{C35370B0-017F-4D01-8A25-3EB61898C095}" dt="2022-08-25T08:03:31.488" v="699" actId="47"/>
        <pc:sldMkLst>
          <pc:docMk/>
          <pc:sldMk cId="3909220411" sldId="279"/>
        </pc:sldMkLst>
      </pc:sldChg>
      <pc:sldChg chg="delSp modSp add del mod">
        <pc:chgData name="DI XF" userId="2a7889fc66a80f19" providerId="LiveId" clId="{C35370B0-017F-4D01-8A25-3EB61898C095}" dt="2022-08-25T08:06:02.932" v="851" actId="20577"/>
        <pc:sldMkLst>
          <pc:docMk/>
          <pc:sldMk cId="2552631181" sldId="280"/>
        </pc:sldMkLst>
        <pc:spChg chg="mod">
          <ac:chgData name="DI XF" userId="2a7889fc66a80f19" providerId="LiveId" clId="{C35370B0-017F-4D01-8A25-3EB61898C095}" dt="2022-08-25T08:05:32.182" v="795" actId="20577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06:02.932" v="851" actId="20577"/>
          <ac:spMkLst>
            <pc:docMk/>
            <pc:sldMk cId="2552631181" sldId="280"/>
            <ac:spMk id="3" creationId="{00000000-0000-0000-0000-000000000000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7" creationId="{12F42825-2788-4D99-B2D4-461F9E3AF2EF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9" creationId="{FD07830D-FB3A-466D-B2E8-558ADD02F61A}"/>
          </ac:spMkLst>
        </pc:spChg>
        <pc:graphicFrameChg chg="del">
          <ac:chgData name="DI XF" userId="2a7889fc66a80f19" providerId="LiveId" clId="{C35370B0-017F-4D01-8A25-3EB61898C095}" dt="2022-08-25T08:05:36.864" v="796" actId="478"/>
          <ac:graphicFrameMkLst>
            <pc:docMk/>
            <pc:sldMk cId="2552631181" sldId="280"/>
            <ac:graphicFrameMk id="4" creationId="{CD49F7BA-4F73-4A2C-9F20-07F11447F1D5}"/>
          </ac:graphicFrameMkLst>
        </pc:graphicFrameChg>
      </pc:sldChg>
      <pc:sldChg chg="modSp mod">
        <pc:chgData name="DI XF" userId="2a7889fc66a80f19" providerId="LiveId" clId="{C35370B0-017F-4D01-8A25-3EB61898C095}" dt="2022-08-25T08:25:16.933" v="1491" actId="207"/>
        <pc:sldMkLst>
          <pc:docMk/>
          <pc:sldMk cId="650099258" sldId="281"/>
        </pc:sldMkLst>
        <pc:spChg chg="mod">
          <ac:chgData name="DI XF" userId="2a7889fc66a80f19" providerId="LiveId" clId="{C35370B0-017F-4D01-8A25-3EB61898C095}" dt="2022-08-25T08:03:50.705" v="736" actId="20577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5:16.933" v="1491" actId="207"/>
          <ac:spMkLst>
            <pc:docMk/>
            <pc:sldMk cId="650099258" sldId="281"/>
            <ac:spMk id="3" creationId="{00000000-0000-0000-0000-000000000000}"/>
          </ac:spMkLst>
        </pc:spChg>
      </pc:sldChg>
      <pc:sldChg chg="del">
        <pc:chgData name="DI XF" userId="2a7889fc66a80f19" providerId="LiveId" clId="{C35370B0-017F-4D01-8A25-3EB61898C095}" dt="2022-08-25T08:03:31.769" v="700" actId="47"/>
        <pc:sldMkLst>
          <pc:docMk/>
          <pc:sldMk cId="3272683787" sldId="282"/>
        </pc:sldMkLst>
      </pc:sldChg>
      <pc:sldChg chg="del">
        <pc:chgData name="DI XF" userId="2a7889fc66a80f19" providerId="LiveId" clId="{C35370B0-017F-4D01-8A25-3EB61898C095}" dt="2022-08-25T08:03:32.147" v="701" actId="47"/>
        <pc:sldMkLst>
          <pc:docMk/>
          <pc:sldMk cId="1622977674" sldId="283"/>
        </pc:sldMkLst>
      </pc:sldChg>
      <pc:sldChg chg="addSp delSp modSp add mod delAnim modAnim">
        <pc:chgData name="DI XF" userId="2a7889fc66a80f19" providerId="LiveId" clId="{C35370B0-017F-4D01-8A25-3EB61898C095}" dt="2022-08-25T07:44:21.838" v="336" actId="1076"/>
        <pc:sldMkLst>
          <pc:docMk/>
          <pc:sldMk cId="1022995795" sldId="284"/>
        </pc:sldMkLst>
        <pc:spChg chg="del mod">
          <ac:chgData name="DI XF" userId="2a7889fc66a80f19" providerId="LiveId" clId="{C35370B0-017F-4D01-8A25-3EB61898C095}" dt="2022-08-25T07:34:29.577" v="253" actId="478"/>
          <ac:spMkLst>
            <pc:docMk/>
            <pc:sldMk cId="1022995795" sldId="284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43:02.040" v="310" actId="1076"/>
          <ac:spMkLst>
            <pc:docMk/>
            <pc:sldMk cId="1022995795" sldId="284"/>
            <ac:spMk id="5" creationId="{EE2E89BA-7C0D-4C83-94B9-C603018EB829}"/>
          </ac:spMkLst>
        </pc:spChg>
        <pc:spChg chg="add mod">
          <ac:chgData name="DI XF" userId="2a7889fc66a80f19" providerId="LiveId" clId="{C35370B0-017F-4D01-8A25-3EB61898C095}" dt="2022-08-25T07:43:14.912" v="312" actId="1076"/>
          <ac:spMkLst>
            <pc:docMk/>
            <pc:sldMk cId="1022995795" sldId="284"/>
            <ac:spMk id="6" creationId="{7BC3B71A-67CB-4FE4-BA30-1AC1B0AE4A00}"/>
          </ac:spMkLst>
        </pc:spChg>
        <pc:spChg chg="add mod">
          <ac:chgData name="DI XF" userId="2a7889fc66a80f19" providerId="LiveId" clId="{C35370B0-017F-4D01-8A25-3EB61898C095}" dt="2022-08-25T07:43:44.264" v="327" actId="14100"/>
          <ac:spMkLst>
            <pc:docMk/>
            <pc:sldMk cId="1022995795" sldId="284"/>
            <ac:spMk id="7" creationId="{65B27898-303D-47AC-ABEB-2D878330BF48}"/>
          </ac:spMkLst>
        </pc:spChg>
        <pc:spChg chg="add mod">
          <ac:chgData name="DI XF" userId="2a7889fc66a80f19" providerId="LiveId" clId="{C35370B0-017F-4D01-8A25-3EB61898C095}" dt="2022-08-25T07:44:10.023" v="334" actId="1076"/>
          <ac:spMkLst>
            <pc:docMk/>
            <pc:sldMk cId="1022995795" sldId="284"/>
            <ac:spMk id="8" creationId="{F26F2D75-D513-43F7-8987-0D99476BD0A3}"/>
          </ac:spMkLst>
        </pc:spChg>
        <pc:spChg chg="add mod">
          <ac:chgData name="DI XF" userId="2a7889fc66a80f19" providerId="LiveId" clId="{C35370B0-017F-4D01-8A25-3EB61898C095}" dt="2022-08-25T07:44:08.350" v="333" actId="1076"/>
          <ac:spMkLst>
            <pc:docMk/>
            <pc:sldMk cId="1022995795" sldId="284"/>
            <ac:spMk id="9" creationId="{BE183DBA-C3A4-4FFE-82B7-484CECC796B0}"/>
          </ac:spMkLst>
        </pc:spChg>
        <pc:spChg chg="add mod">
          <ac:chgData name="DI XF" userId="2a7889fc66a80f19" providerId="LiveId" clId="{C35370B0-017F-4D01-8A25-3EB61898C095}" dt="2022-08-25T07:44:13.287" v="335" actId="1076"/>
          <ac:spMkLst>
            <pc:docMk/>
            <pc:sldMk cId="1022995795" sldId="284"/>
            <ac:spMk id="10" creationId="{A45242DD-A761-41EE-9E98-CE7591519037}"/>
          </ac:spMkLst>
        </pc:spChg>
        <pc:spChg chg="add del mod">
          <ac:chgData name="DI XF" userId="2a7889fc66a80f19" providerId="LiveId" clId="{C35370B0-017F-4D01-8A25-3EB61898C095}" dt="2022-08-25T07:43:03.986" v="311" actId="478"/>
          <ac:spMkLst>
            <pc:docMk/>
            <pc:sldMk cId="1022995795" sldId="284"/>
            <ac:spMk id="11" creationId="{93DD8B7E-FC03-47F2-A9DF-73782221AABA}"/>
          </ac:spMkLst>
        </pc:spChg>
        <pc:spChg chg="add mod">
          <ac:chgData name="DI XF" userId="2a7889fc66a80f19" providerId="LiveId" clId="{C35370B0-017F-4D01-8A25-3EB61898C095}" dt="2022-08-25T07:44:21.838" v="336" actId="1076"/>
          <ac:spMkLst>
            <pc:docMk/>
            <pc:sldMk cId="1022995795" sldId="284"/>
            <ac:spMk id="12" creationId="{4D978DA0-B67E-4C25-8F98-731616E2CC32}"/>
          </ac:spMkLst>
        </pc:spChg>
        <pc:spChg chg="add mod">
          <ac:chgData name="DI XF" userId="2a7889fc66a80f19" providerId="LiveId" clId="{C35370B0-017F-4D01-8A25-3EB61898C095}" dt="2022-08-25T07:43:36.819" v="326" actId="207"/>
          <ac:spMkLst>
            <pc:docMk/>
            <pc:sldMk cId="1022995795" sldId="284"/>
            <ac:spMk id="13" creationId="{BB1AC9A0-A9DE-4D17-97E3-5355AAB29890}"/>
          </ac:spMkLst>
        </pc:spChg>
        <pc:graphicFrameChg chg="add mod modGraphic">
          <ac:chgData name="DI XF" userId="2a7889fc66a80f19" providerId="LiveId" clId="{C35370B0-017F-4D01-8A25-3EB61898C095}" dt="2022-08-25T07:43:14.912" v="312" actId="1076"/>
          <ac:graphicFrameMkLst>
            <pc:docMk/>
            <pc:sldMk cId="1022995795" sldId="284"/>
            <ac:graphicFrameMk id="4" creationId="{22D881CD-0BE9-46C3-A3C2-C4B911415504}"/>
          </ac:graphicFrameMkLst>
        </pc:graphicFrameChg>
      </pc:sldChg>
      <pc:sldChg chg="new del">
        <pc:chgData name="DI XF" userId="2a7889fc66a80f19" providerId="LiveId" clId="{C35370B0-017F-4D01-8A25-3EB61898C095}" dt="2022-08-25T07:28:04.255" v="7" actId="680"/>
        <pc:sldMkLst>
          <pc:docMk/>
          <pc:sldMk cId="1990799495" sldId="284"/>
        </pc:sldMkLst>
      </pc:sldChg>
      <pc:sldChg chg="addSp delSp modSp add del mod">
        <pc:chgData name="DI XF" userId="2a7889fc66a80f19" providerId="LiveId" clId="{C35370B0-017F-4D01-8A25-3EB61898C095}" dt="2022-08-25T07:56:44.945" v="650" actId="47"/>
        <pc:sldMkLst>
          <pc:docMk/>
          <pc:sldMk cId="2616200089" sldId="285"/>
        </pc:sldMkLst>
        <pc:spChg chg="mod">
          <ac:chgData name="DI XF" userId="2a7889fc66a80f19" providerId="LiveId" clId="{C35370B0-017F-4D01-8A25-3EB61898C095}" dt="2022-08-25T07:55:31.788" v="616" actId="207"/>
          <ac:spMkLst>
            <pc:docMk/>
            <pc:sldMk cId="2616200089" sldId="285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56:06.324" v="622" actId="27636"/>
          <ac:spMkLst>
            <pc:docMk/>
            <pc:sldMk cId="2616200089" sldId="285"/>
            <ac:spMk id="3" creationId="{00000000-0000-0000-0000-000000000000}"/>
          </ac:spMkLst>
        </pc:spChg>
        <pc:graphicFrameChg chg="add del mod">
          <ac:chgData name="DI XF" userId="2a7889fc66a80f19" providerId="LiveId" clId="{C35370B0-017F-4D01-8A25-3EB61898C095}" dt="2022-08-25T07:56:05.811" v="619"/>
          <ac:graphicFrameMkLst>
            <pc:docMk/>
            <pc:sldMk cId="2616200089" sldId="285"/>
            <ac:graphicFrameMk id="4" creationId="{43C9FE0E-28A3-4A2E-925D-519C70A126CA}"/>
          </ac:graphicFrameMkLst>
        </pc:graphicFrameChg>
      </pc:sldChg>
      <pc:sldChg chg="modSp add mod ord">
        <pc:chgData name="DI XF" userId="2a7889fc66a80f19" providerId="LiveId" clId="{C35370B0-017F-4D01-8A25-3EB61898C095}" dt="2022-08-25T08:22:50.099" v="1482" actId="20577"/>
        <pc:sldMkLst>
          <pc:docMk/>
          <pc:sldMk cId="1381315362" sldId="286"/>
        </pc:sldMkLst>
        <pc:spChg chg="mod">
          <ac:chgData name="DI XF" userId="2a7889fc66a80f19" providerId="LiveId" clId="{C35370B0-017F-4D01-8A25-3EB61898C095}" dt="2022-08-25T08:22:50.099" v="1482" actId="20577"/>
          <ac:spMkLst>
            <pc:docMk/>
            <pc:sldMk cId="1381315362" sldId="286"/>
            <ac:spMk id="3" creationId="{00000000-0000-0000-0000-000000000000}"/>
          </ac:spMkLst>
        </pc:spChg>
      </pc:sldChg>
      <pc:sldChg chg="modSp add mod">
        <pc:chgData name="DI XF" userId="2a7889fc66a80f19" providerId="LiveId" clId="{C35370B0-017F-4D01-8A25-3EB61898C095}" dt="2022-08-25T07:59:27.568" v="669" actId="20577"/>
        <pc:sldMkLst>
          <pc:docMk/>
          <pc:sldMk cId="1541620849" sldId="287"/>
        </pc:sldMkLst>
        <pc:spChg chg="mod">
          <ac:chgData name="DI XF" userId="2a7889fc66a80f19" providerId="LiveId" clId="{C35370B0-017F-4D01-8A25-3EB61898C095}" dt="2022-08-25T07:59:27.568" v="669" actId="20577"/>
          <ac:spMkLst>
            <pc:docMk/>
            <pc:sldMk cId="1541620849" sldId="287"/>
            <ac:spMk id="3" creationId="{00000000-0000-0000-0000-000000000000}"/>
          </ac:spMkLst>
        </pc:spChg>
      </pc:sldChg>
      <pc:sldChg chg="addSp delSp modSp add mod">
        <pc:chgData name="DI XF" userId="2a7889fc66a80f19" providerId="LiveId" clId="{C35370B0-017F-4D01-8A25-3EB61898C095}" dt="2022-08-25T08:02:17.846" v="698" actId="1076"/>
        <pc:sldMkLst>
          <pc:docMk/>
          <pc:sldMk cId="3881086402" sldId="288"/>
        </pc:sldMkLst>
        <pc:spChg chg="mod">
          <ac:chgData name="DI XF" userId="2a7889fc66a80f19" providerId="LiveId" clId="{C35370B0-017F-4D01-8A25-3EB61898C095}" dt="2022-08-25T07:59:47.627" v="687" actId="20577"/>
          <ac:spMkLst>
            <pc:docMk/>
            <pc:sldMk cId="3881086402" sldId="288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8:01:52.327" v="689" actId="478"/>
          <ac:spMkLst>
            <pc:docMk/>
            <pc:sldMk cId="3881086402" sldId="288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5" creationId="{34CE2536-462A-4B1F-8C84-E92048FD3C8E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6" creationId="{6F7C907A-D7D0-4E63-A1FF-B511E12CFACB}"/>
          </ac:spMkLst>
        </pc:spChg>
        <pc:spChg chg="add mod">
          <ac:chgData name="DI XF" userId="2a7889fc66a80f19" providerId="LiveId" clId="{C35370B0-017F-4D01-8A25-3EB61898C095}" dt="2022-08-25T08:02:17.846" v="698" actId="1076"/>
          <ac:spMkLst>
            <pc:docMk/>
            <pc:sldMk cId="3881086402" sldId="288"/>
            <ac:spMk id="8" creationId="{919DFFE3-DFBE-4AC2-A577-0F2762EF340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9" creationId="{3C5DD5FB-30FE-432E-B26F-9E989975BB3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10" creationId="{1072526B-1F09-47C7-AD8E-06E246D5FF07}"/>
          </ac:spMkLst>
        </pc:spChg>
        <pc:graphicFrameChg chg="add del mod">
          <ac:chgData name="DI XF" userId="2a7889fc66a80f19" providerId="LiveId" clId="{C35370B0-017F-4D01-8A25-3EB61898C095}" dt="2022-08-25T08:01:58.627" v="693"/>
          <ac:graphicFrameMkLst>
            <pc:docMk/>
            <pc:sldMk cId="3881086402" sldId="288"/>
            <ac:graphicFrameMk id="4" creationId="{4846D2EA-8CF4-45C4-9FE8-D328AACCB679}"/>
          </ac:graphicFrameMkLst>
        </pc:graphicFrameChg>
        <pc:graphicFrameChg chg="add mod modGraphic">
          <ac:chgData name="DI XF" userId="2a7889fc66a80f19" providerId="LiveId" clId="{C35370B0-017F-4D01-8A25-3EB61898C095}" dt="2022-08-25T08:02:12.555" v="697" actId="403"/>
          <ac:graphicFrameMkLst>
            <pc:docMk/>
            <pc:sldMk cId="3881086402" sldId="288"/>
            <ac:graphicFrameMk id="7" creationId="{B9E527A4-B58B-4A05-AC9B-60C701C15309}"/>
          </ac:graphicFrameMkLst>
        </pc:graphicFrameChg>
      </pc:sldChg>
      <pc:sldChg chg="addSp modSp add mod">
        <pc:chgData name="DI XF" userId="2a7889fc66a80f19" providerId="LiveId" clId="{C35370B0-017F-4D01-8A25-3EB61898C095}" dt="2022-08-25T08:25:57.496" v="1502" actId="20577"/>
        <pc:sldMkLst>
          <pc:docMk/>
          <pc:sldMk cId="342728257" sldId="289"/>
        </pc:sldMkLst>
        <pc:spChg chg="mod">
          <ac:chgData name="DI XF" userId="2a7889fc66a80f19" providerId="LiveId" clId="{C35370B0-017F-4D01-8A25-3EB61898C095}" dt="2022-08-25T08:14:21.857" v="938" actId="20577"/>
          <ac:spMkLst>
            <pc:docMk/>
            <pc:sldMk cId="342728257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1:05.157" v="1474" actId="14100"/>
          <ac:spMkLst>
            <pc:docMk/>
            <pc:sldMk cId="342728257" sldId="289"/>
            <ac:spMk id="3" creationId="{00000000-0000-0000-0000-000000000000}"/>
          </ac:spMkLst>
        </pc:spChg>
        <pc:graphicFrameChg chg="add mod modGraphic">
          <ac:chgData name="DI XF" userId="2a7889fc66a80f19" providerId="LiveId" clId="{C35370B0-017F-4D01-8A25-3EB61898C095}" dt="2022-08-25T08:25:57.496" v="1502" actId="20577"/>
          <ac:graphicFrameMkLst>
            <pc:docMk/>
            <pc:sldMk cId="342728257" sldId="289"/>
            <ac:graphicFrameMk id="4" creationId="{9F13F051-9526-45DE-AB57-01F4FF6CB1BF}"/>
          </ac:graphicFrameMkLst>
        </pc:graphicFrameChg>
      </pc:sldChg>
      <pc:sldChg chg="modSp add del mod">
        <pc:chgData name="DI XF" userId="2a7889fc66a80f19" providerId="LiveId" clId="{C35370B0-017F-4D01-8A25-3EB61898C095}" dt="2022-08-25T08:13:57.523" v="874" actId="47"/>
        <pc:sldMkLst>
          <pc:docMk/>
          <pc:sldMk cId="2559960065" sldId="289"/>
        </pc:sldMkLst>
        <pc:spChg chg="mod">
          <ac:chgData name="DI XF" userId="2a7889fc66a80f19" providerId="LiveId" clId="{C35370B0-017F-4D01-8A25-3EB61898C095}" dt="2022-08-25T08:13:47.337" v="871" actId="20577"/>
          <ac:spMkLst>
            <pc:docMk/>
            <pc:sldMk cId="2559960065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13:54.663" v="873" actId="5793"/>
          <ac:spMkLst>
            <pc:docMk/>
            <pc:sldMk cId="2559960065" sldId="289"/>
            <ac:spMk id="3" creationId="{00000000-0000-0000-0000-000000000000}"/>
          </ac:spMkLst>
        </pc:spChg>
      </pc:sldChg>
      <pc:sldChg chg="add del">
        <pc:chgData name="DI XF" userId="2a7889fc66a80f19" providerId="LiveId" clId="{C35370B0-017F-4D01-8A25-3EB61898C095}" dt="2022-08-25T08:13:34.346" v="853"/>
        <pc:sldMkLst>
          <pc:docMk/>
          <pc:sldMk cId="3855120889" sldId="289"/>
        </pc:sldMkLst>
      </pc:sldChg>
      <pc:sldChg chg="modSp add mod">
        <pc:chgData name="DI XF" userId="2a7889fc66a80f19" providerId="LiveId" clId="{C35370B0-017F-4D01-8A25-3EB61898C095}" dt="2022-08-25T08:20:02.028" v="1430" actId="20577"/>
        <pc:sldMkLst>
          <pc:docMk/>
          <pc:sldMk cId="1713872029" sldId="290"/>
        </pc:sldMkLst>
        <pc:spChg chg="mod">
          <ac:chgData name="DI XF" userId="2a7889fc66a80f19" providerId="LiveId" clId="{C35370B0-017F-4D01-8A25-3EB61898C095}" dt="2022-08-25T08:20:02.028" v="1430" actId="20577"/>
          <ac:spMkLst>
            <pc:docMk/>
            <pc:sldMk cId="1713872029" sldId="290"/>
            <ac:spMk id="3" creationId="{00000000-0000-0000-0000-000000000000}"/>
          </ac:spMkLst>
        </pc:spChg>
      </pc:sldChg>
    </pc:docChg>
  </pc:docChgLst>
  <pc:docChgLst>
    <pc:chgData name="DI XF" userId="2a7889fc66a80f19" providerId="LiveId" clId="{E61FE3D5-6F62-4538-BB32-F883BC01E9B7}"/>
    <pc:docChg chg="undo custSel modSld modMainMaster">
      <pc:chgData name="DI XF" userId="2a7889fc66a80f19" providerId="LiveId" clId="{E61FE3D5-6F62-4538-BB32-F883BC01E9B7}" dt="2022-08-25T07:26:02.433" v="147" actId="1076"/>
      <pc:docMkLst>
        <pc:docMk/>
      </pc:docMkLst>
      <pc:sldChg chg="modSp mod">
        <pc:chgData name="DI XF" userId="2a7889fc66a80f19" providerId="LiveId" clId="{E61FE3D5-6F62-4538-BB32-F883BC01E9B7}" dt="2022-08-25T07:24:56.080" v="134" actId="1076"/>
        <pc:sldMkLst>
          <pc:docMk/>
          <pc:sldMk cId="1156678871" sldId="260"/>
        </pc:sldMkLst>
        <pc:spChg chg="mod">
          <ac:chgData name="DI XF" userId="2a7889fc66a80f19" providerId="LiveId" clId="{E61FE3D5-6F62-4538-BB32-F883BC01E9B7}" dt="2022-08-25T07:09:10.519" v="12" actId="113"/>
          <ac:spMkLst>
            <pc:docMk/>
            <pc:sldMk cId="1156678871" sldId="260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4:56.080" v="134" actId="1076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modSp mod">
        <pc:chgData name="DI XF" userId="2a7889fc66a80f19" providerId="LiveId" clId="{E61FE3D5-6F62-4538-BB32-F883BC01E9B7}" dt="2022-08-25T07:23:53.859" v="128"/>
        <pc:sldMkLst>
          <pc:docMk/>
          <pc:sldMk cId="3711157589" sldId="261"/>
        </pc:sldMkLst>
        <pc:spChg chg="mod">
          <ac:chgData name="DI XF" userId="2a7889fc66a80f19" providerId="LiveId" clId="{E61FE3D5-6F62-4538-BB32-F883BC01E9B7}" dt="2022-08-25T07:09:13.371" v="13" actId="113"/>
          <ac:spMkLst>
            <pc:docMk/>
            <pc:sldMk cId="3711157589" sldId="261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3:53.859" v="128"/>
          <ac:graphicFrameMkLst>
            <pc:docMk/>
            <pc:sldMk cId="3711157589" sldId="261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E61FE3D5-6F62-4538-BB32-F883BC01E9B7}" dt="2022-08-25T07:09:16.948" v="14" actId="113"/>
        <pc:sldMkLst>
          <pc:docMk/>
          <pc:sldMk cId="423809124" sldId="266"/>
        </pc:sldMkLst>
        <pc:spChg chg="mod">
          <ac:chgData name="DI XF" userId="2a7889fc66a80f19" providerId="LiveId" clId="{E61FE3D5-6F62-4538-BB32-F883BC01E9B7}" dt="2022-08-25T07:09:16.948" v="14" actId="113"/>
          <ac:spMkLst>
            <pc:docMk/>
            <pc:sldMk cId="423809124" sldId="266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08.525" v="36" actId="113"/>
        <pc:sldMkLst>
          <pc:docMk/>
          <pc:sldMk cId="343323876" sldId="272"/>
        </pc:sldMkLst>
        <pc:spChg chg="mod">
          <ac:chgData name="DI XF" userId="2a7889fc66a80f19" providerId="LiveId" clId="{E61FE3D5-6F62-4538-BB32-F883BC01E9B7}" dt="2022-08-25T07:10:08.525" v="36" actId="113"/>
          <ac:spMkLst>
            <pc:docMk/>
            <pc:sldMk cId="343323876" sldId="272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4:32.468" v="133" actId="403"/>
        <pc:sldMkLst>
          <pc:docMk/>
          <pc:sldMk cId="11674896" sldId="278"/>
        </pc:sldMkLst>
        <pc:spChg chg="mod">
          <ac:chgData name="DI XF" userId="2a7889fc66a80f19" providerId="LiveId" clId="{E61FE3D5-6F62-4538-BB32-F883BC01E9B7}" dt="2022-08-25T07:09:59.832" v="33" actId="113"/>
          <ac:spMkLst>
            <pc:docMk/>
            <pc:sldMk cId="11674896" sldId="278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4:32.468" v="133" actId="403"/>
          <ac:spMkLst>
            <pc:docMk/>
            <pc:sldMk cId="11674896" sldId="278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09:22.958" v="15" actId="113"/>
        <pc:sldMkLst>
          <pc:docMk/>
          <pc:sldMk cId="3909220411" sldId="279"/>
        </pc:sldMkLst>
        <pc:spChg chg="mod">
          <ac:chgData name="DI XF" userId="2a7889fc66a80f19" providerId="LiveId" clId="{E61FE3D5-6F62-4538-BB32-F883BC01E9B7}" dt="2022-08-25T07:09:22.958" v="15" actId="113"/>
          <ac:spMkLst>
            <pc:docMk/>
            <pc:sldMk cId="3909220411" sldId="279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25.386" v="37" actId="207"/>
        <pc:sldMkLst>
          <pc:docMk/>
          <pc:sldMk cId="2552631181" sldId="280"/>
        </pc:sldMkLst>
        <pc:spChg chg="mod">
          <ac:chgData name="DI XF" userId="2a7889fc66a80f19" providerId="LiveId" clId="{E61FE3D5-6F62-4538-BB32-F883BC01E9B7}" dt="2022-08-25T07:10:03.411" v="34" actId="113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10:25.386" v="37" actId="207"/>
          <ac:spMkLst>
            <pc:docMk/>
            <pc:sldMk cId="2552631181" sldId="280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3:38.068" v="122" actId="403"/>
        <pc:sldMkLst>
          <pc:docMk/>
          <pc:sldMk cId="650099258" sldId="281"/>
        </pc:sldMkLst>
        <pc:spChg chg="mod">
          <ac:chgData name="DI XF" userId="2a7889fc66a80f19" providerId="LiveId" clId="{E61FE3D5-6F62-4538-BB32-F883BC01E9B7}" dt="2022-08-25T07:09:56.407" v="32" actId="113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3:38.068" v="122" actId="403"/>
          <ac:spMkLst>
            <pc:docMk/>
            <pc:sldMk cId="650099258" sldId="281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6:02.433" v="147" actId="1076"/>
        <pc:sldMkLst>
          <pc:docMk/>
          <pc:sldMk cId="3272683787" sldId="282"/>
        </pc:sldMkLst>
        <pc:spChg chg="mod">
          <ac:chgData name="DI XF" userId="2a7889fc66a80f19" providerId="LiveId" clId="{E61FE3D5-6F62-4538-BB32-F883BC01E9B7}" dt="2022-08-25T07:09:39.211" v="26" actId="20577"/>
          <ac:spMkLst>
            <pc:docMk/>
            <pc:sldMk cId="3272683787" sldId="282"/>
            <ac:spMk id="2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5T07:26:02.433" v="147" actId="1076"/>
          <ac:graphicFrameMkLst>
            <pc:docMk/>
            <pc:sldMk cId="3272683787" sldId="282"/>
            <ac:graphicFrameMk id="4" creationId="{D69FD46F-CAEC-4483-B5A9-47DFBAE0BE9D}"/>
          </ac:graphicFrameMkLst>
        </pc:graphicFrameChg>
      </pc:sldChg>
      <pc:sldChg chg="modSp mod">
        <pc:chgData name="DI XF" userId="2a7889fc66a80f19" providerId="LiveId" clId="{E61FE3D5-6F62-4538-BB32-F883BC01E9B7}" dt="2022-08-25T07:09:46.869" v="29" actId="20577"/>
        <pc:sldMkLst>
          <pc:docMk/>
          <pc:sldMk cId="1622977674" sldId="283"/>
        </pc:sldMkLst>
        <pc:spChg chg="mod">
          <ac:chgData name="DI XF" userId="2a7889fc66a80f19" providerId="LiveId" clId="{E61FE3D5-6F62-4538-BB32-F883BC01E9B7}" dt="2022-08-25T07:09:46.869" v="29" actId="20577"/>
          <ac:spMkLst>
            <pc:docMk/>
            <pc:sldMk cId="1622977674" sldId="283"/>
            <ac:spMk id="2" creationId="{00000000-0000-0000-0000-000000000000}"/>
          </ac:spMkLst>
        </pc:spChg>
      </pc:sldChg>
      <pc:sldMasterChg chg="addSp modSp modSldLayout">
        <pc:chgData name="DI XF" userId="2a7889fc66a80f19" providerId="LiveId" clId="{E61FE3D5-6F62-4538-BB32-F883BC01E9B7}" dt="2022-08-25T07:10:48.658" v="38" actId="478"/>
        <pc:sldMasterMkLst>
          <pc:docMk/>
          <pc:sldMasterMk cId="3645913627" sldId="2147483748"/>
        </pc:sldMasterMkLst>
        <pc:picChg chg="add mod">
          <ac:chgData name="DI XF" userId="2a7889fc66a80f19" providerId="LiveId" clId="{E61FE3D5-6F62-4538-BB32-F883BC01E9B7}" dt="2022-08-25T07:07:19.933" v="5"/>
          <ac:picMkLst>
            <pc:docMk/>
            <pc:sldMasterMk cId="3645913627" sldId="2147483748"/>
            <ac:picMk id="7" creationId="{B528822E-928B-4340-8D14-26CEFF716484}"/>
          </ac:picMkLst>
        </pc:picChg>
        <pc:sldLayoutChg chg="addSp delSp modSp mod">
          <pc:chgData name="DI XF" userId="2a7889fc66a80f19" providerId="LiveId" clId="{E61FE3D5-6F62-4538-BB32-F883BC01E9B7}" dt="2022-08-25T07:10:48.658" v="38" actId="478"/>
          <pc:sldLayoutMkLst>
            <pc:docMk/>
            <pc:sldMasterMk cId="3645913627" sldId="2147483748"/>
            <pc:sldLayoutMk cId="2598223606" sldId="2147483749"/>
          </pc:sldLayoutMkLst>
          <pc:picChg chg="add del mod">
            <ac:chgData name="DI XF" userId="2a7889fc66a80f19" providerId="LiveId" clId="{E61FE3D5-6F62-4538-BB32-F883BC01E9B7}" dt="2022-08-25T07:10:48.658" v="38" actId="478"/>
            <ac:picMkLst>
              <pc:docMk/>
              <pc:sldMasterMk cId="3645913627" sldId="2147483748"/>
              <pc:sldLayoutMk cId="2598223606" sldId="2147483749"/>
              <ac:picMk id="7" creationId="{79753ACC-E228-494A-BB24-573D20C303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70DD3-343C-4583-B11C-45AEC1FB49F9}" type="doc">
      <dgm:prSet loTypeId="urn:microsoft.com/office/officeart/2005/8/layout/arrow6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8E4579DE-E56F-4530-9569-E44A8E07FAB6}">
      <dgm:prSet phldrT="[文本]" custT="1"/>
      <dgm:spPr/>
      <dgm:t>
        <a:bodyPr/>
        <a:lstStyle/>
        <a:p>
          <a:r>
            <a: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配置管理子系统</a:t>
          </a:r>
          <a:endParaRPr lang="zh-CN" altLang="en-US" sz="2400" dirty="0"/>
        </a:p>
      </dgm:t>
    </dgm:pt>
    <dgm:pt modelId="{6411733B-728A-490E-B925-D0645ED35258}" type="parTrans" cxnId="{FAAF9D34-9886-46CC-ADC9-392BA1BA9BBA}">
      <dgm:prSet/>
      <dgm:spPr/>
      <dgm:t>
        <a:bodyPr/>
        <a:lstStyle/>
        <a:p>
          <a:endParaRPr lang="zh-CN" altLang="en-US" sz="1400"/>
        </a:p>
      </dgm:t>
    </dgm:pt>
    <dgm:pt modelId="{955B9B7C-103B-47A2-932E-59544E6B0F72}" type="sibTrans" cxnId="{FAAF9D34-9886-46CC-ADC9-392BA1BA9BBA}">
      <dgm:prSet/>
      <dgm:spPr/>
      <dgm:t>
        <a:bodyPr/>
        <a:lstStyle/>
        <a:p>
          <a:endParaRPr lang="zh-CN" altLang="en-US" sz="1400"/>
        </a:p>
      </dgm:t>
    </dgm:pt>
    <dgm:pt modelId="{AF72A0B2-AAB3-4FED-99FD-E7CFABF649BC}">
      <dgm:prSet phldrT="[文本]" custT="1"/>
      <dgm:spPr/>
      <dgm:t>
        <a:bodyPr/>
        <a:lstStyle/>
        <a:p>
          <a:r>
            <a: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变更</a:t>
          </a:r>
          <a:r>
            <a: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控制子系统</a:t>
          </a:r>
          <a:endParaRPr lang="zh-CN" altLang="en-US" sz="2400" dirty="0"/>
        </a:p>
      </dgm:t>
    </dgm:pt>
    <dgm:pt modelId="{1879C98C-3257-4794-83BD-7A9DB752171F}" type="parTrans" cxnId="{5F00CB65-248D-401E-841D-D99462818DDC}">
      <dgm:prSet/>
      <dgm:spPr/>
      <dgm:t>
        <a:bodyPr/>
        <a:lstStyle/>
        <a:p>
          <a:endParaRPr lang="zh-CN" altLang="en-US"/>
        </a:p>
      </dgm:t>
    </dgm:pt>
    <dgm:pt modelId="{B1FD9770-D360-4061-81F2-AA5B2F313D41}" type="sibTrans" cxnId="{5F00CB65-248D-401E-841D-D99462818DDC}">
      <dgm:prSet/>
      <dgm:spPr/>
      <dgm:t>
        <a:bodyPr/>
        <a:lstStyle/>
        <a:p>
          <a:endParaRPr lang="zh-CN" altLang="en-US"/>
        </a:p>
      </dgm:t>
    </dgm:pt>
    <dgm:pt modelId="{059FDBC6-FCC6-4756-99DD-F345A26AC867}" type="pres">
      <dgm:prSet presAssocID="{B5070DD3-343C-4583-B11C-45AEC1FB49F9}" presName="compositeShape" presStyleCnt="0">
        <dgm:presLayoutVars>
          <dgm:chMax val="2"/>
          <dgm:dir/>
          <dgm:resizeHandles val="exact"/>
        </dgm:presLayoutVars>
      </dgm:prSet>
      <dgm:spPr/>
    </dgm:pt>
    <dgm:pt modelId="{8D1DD33F-16FE-4BCF-BCAC-73CA4E73C5FF}" type="pres">
      <dgm:prSet presAssocID="{B5070DD3-343C-4583-B11C-45AEC1FB49F9}" presName="ribbon" presStyleLbl="node1" presStyleIdx="0" presStyleCnt="1"/>
      <dgm:spPr/>
    </dgm:pt>
    <dgm:pt modelId="{2CD79BBC-088E-4330-9425-61CA84B7ECEC}" type="pres">
      <dgm:prSet presAssocID="{B5070DD3-343C-4583-B11C-45AEC1FB49F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CC635CF-26A9-493B-B83B-A16C71957DF3}" type="pres">
      <dgm:prSet presAssocID="{B5070DD3-343C-4583-B11C-45AEC1FB49F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C94FD02-338B-4353-9C26-3B25524D25CD}" type="presOf" srcId="{AF72A0B2-AAB3-4FED-99FD-E7CFABF649BC}" destId="{FCC635CF-26A9-493B-B83B-A16C71957DF3}" srcOrd="0" destOrd="0" presId="urn:microsoft.com/office/officeart/2005/8/layout/arrow6"/>
    <dgm:cxn modelId="{FAAF9D34-9886-46CC-ADC9-392BA1BA9BBA}" srcId="{B5070DD3-343C-4583-B11C-45AEC1FB49F9}" destId="{8E4579DE-E56F-4530-9569-E44A8E07FAB6}" srcOrd="0" destOrd="0" parTransId="{6411733B-728A-490E-B925-D0645ED35258}" sibTransId="{955B9B7C-103B-47A2-932E-59544E6B0F72}"/>
    <dgm:cxn modelId="{5F00CB65-248D-401E-841D-D99462818DDC}" srcId="{B5070DD3-343C-4583-B11C-45AEC1FB49F9}" destId="{AF72A0B2-AAB3-4FED-99FD-E7CFABF649BC}" srcOrd="1" destOrd="0" parTransId="{1879C98C-3257-4794-83BD-7A9DB752171F}" sibTransId="{B1FD9770-D360-4061-81F2-AA5B2F313D41}"/>
    <dgm:cxn modelId="{75B1A072-8A5B-4176-9612-5A65DC5C5D50}" type="presOf" srcId="{8E4579DE-E56F-4530-9569-E44A8E07FAB6}" destId="{2CD79BBC-088E-4330-9425-61CA84B7ECEC}" srcOrd="0" destOrd="0" presId="urn:microsoft.com/office/officeart/2005/8/layout/arrow6"/>
    <dgm:cxn modelId="{EA9B9D7D-0F39-4CDF-A573-B9682922E096}" type="presOf" srcId="{B5070DD3-343C-4583-B11C-45AEC1FB49F9}" destId="{059FDBC6-FCC6-4756-99DD-F345A26AC867}" srcOrd="0" destOrd="0" presId="urn:microsoft.com/office/officeart/2005/8/layout/arrow6"/>
    <dgm:cxn modelId="{92CE4F34-135A-40AE-B877-542E935630B3}" type="presParOf" srcId="{059FDBC6-FCC6-4756-99DD-F345A26AC867}" destId="{8D1DD33F-16FE-4BCF-BCAC-73CA4E73C5FF}" srcOrd="0" destOrd="0" presId="urn:microsoft.com/office/officeart/2005/8/layout/arrow6"/>
    <dgm:cxn modelId="{B54F18D2-6585-47F1-9FC4-614EA9034802}" type="presParOf" srcId="{059FDBC6-FCC6-4756-99DD-F345A26AC867}" destId="{2CD79BBC-088E-4330-9425-61CA84B7ECEC}" srcOrd="1" destOrd="0" presId="urn:microsoft.com/office/officeart/2005/8/layout/arrow6"/>
    <dgm:cxn modelId="{511DE207-6F18-455B-8E75-60ACF5A9FEC3}" type="presParOf" srcId="{059FDBC6-FCC6-4756-99DD-F345A26AC867}" destId="{FCC635CF-26A9-493B-B83B-A16C71957DF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888DD-2AE9-4AE8-B91F-265193CC9C3F}" type="doc">
      <dgm:prSet loTypeId="urn:microsoft.com/office/officeart/2005/8/layout/cycle8" loCatId="cycle" qsTypeId="urn:microsoft.com/office/officeart/2005/8/quickstyle/simple3" qsCatId="simple" csTypeId="urn:microsoft.com/office/officeart/2005/8/colors/colorful4" csCatId="colorful" phldr="1"/>
      <dgm:spPr/>
    </dgm:pt>
    <dgm:pt modelId="{48F853AA-8488-47B0-BA7D-1EF6E0D7B487}">
      <dgm:prSet phldrT="[文本]"/>
      <dgm:spPr/>
      <dgm:t>
        <a:bodyPr/>
        <a:lstStyle/>
        <a:p>
          <a:r>
            <a:rPr lang="zh-CN" altLang="en-US" b="1" dirty="0"/>
            <a:t>规范</a:t>
          </a:r>
        </a:p>
      </dgm:t>
    </dgm:pt>
    <dgm:pt modelId="{0CC88BE9-BC99-4CD1-8EB2-92D81633C8D4}" type="parTrans" cxnId="{EDC9E3E0-1295-4980-AE93-52850DDE108B}">
      <dgm:prSet/>
      <dgm:spPr/>
      <dgm:t>
        <a:bodyPr/>
        <a:lstStyle/>
        <a:p>
          <a:endParaRPr lang="zh-CN" altLang="en-US" b="1"/>
        </a:p>
      </dgm:t>
    </dgm:pt>
    <dgm:pt modelId="{28A146E5-6A6D-49A1-A22F-368856A7914C}" type="sibTrans" cxnId="{EDC9E3E0-1295-4980-AE93-52850DDE108B}">
      <dgm:prSet/>
      <dgm:spPr/>
      <dgm:t>
        <a:bodyPr/>
        <a:lstStyle/>
        <a:p>
          <a:endParaRPr lang="zh-CN" altLang="en-US" b="1"/>
        </a:p>
      </dgm:t>
    </dgm:pt>
    <dgm:pt modelId="{CBB35D2E-8FA2-455E-8CC7-F041A4FEEBD0}">
      <dgm:prSet phldrT="[文本]"/>
      <dgm:spPr/>
      <dgm:t>
        <a:bodyPr/>
        <a:lstStyle/>
        <a:p>
          <a:r>
            <a:rPr lang="zh-CN" altLang="en-US" b="1" dirty="0"/>
            <a:t>工具</a:t>
          </a:r>
        </a:p>
      </dgm:t>
    </dgm:pt>
    <dgm:pt modelId="{4655BCCD-87E3-492A-82B8-C00657099AA6}" type="parTrans" cxnId="{55C150E6-B93A-43A2-B29F-E584B348A5E3}">
      <dgm:prSet/>
      <dgm:spPr/>
      <dgm:t>
        <a:bodyPr/>
        <a:lstStyle/>
        <a:p>
          <a:endParaRPr lang="zh-CN" altLang="en-US" b="1"/>
        </a:p>
      </dgm:t>
    </dgm:pt>
    <dgm:pt modelId="{1624AFAE-45C9-4566-B7EE-84C7D5F4CECD}" type="sibTrans" cxnId="{55C150E6-B93A-43A2-B29F-E584B348A5E3}">
      <dgm:prSet/>
      <dgm:spPr/>
      <dgm:t>
        <a:bodyPr/>
        <a:lstStyle/>
        <a:p>
          <a:endParaRPr lang="zh-CN" altLang="en-US" b="1"/>
        </a:p>
      </dgm:t>
    </dgm:pt>
    <dgm:pt modelId="{36ECC7D2-9A41-4F91-A1E2-452105D8FF6E}">
      <dgm:prSet phldrT="[文本]"/>
      <dgm:spPr/>
      <dgm:t>
        <a:bodyPr/>
        <a:lstStyle/>
        <a:p>
          <a:r>
            <a:rPr lang="zh-CN" altLang="en-US" b="1" dirty="0"/>
            <a:t>人</a:t>
          </a:r>
        </a:p>
      </dgm:t>
    </dgm:pt>
    <dgm:pt modelId="{7C364EE4-921B-4C52-B160-0B79CA0152C5}" type="parTrans" cxnId="{76CF26C4-AAE9-4D89-B411-18419AA88A3D}">
      <dgm:prSet/>
      <dgm:spPr/>
      <dgm:t>
        <a:bodyPr/>
        <a:lstStyle/>
        <a:p>
          <a:endParaRPr lang="zh-CN" altLang="en-US" b="1"/>
        </a:p>
      </dgm:t>
    </dgm:pt>
    <dgm:pt modelId="{41B1A74C-51D0-41E1-90DB-0A466902EC4A}" type="sibTrans" cxnId="{76CF26C4-AAE9-4D89-B411-18419AA88A3D}">
      <dgm:prSet/>
      <dgm:spPr/>
      <dgm:t>
        <a:bodyPr/>
        <a:lstStyle/>
        <a:p>
          <a:endParaRPr lang="zh-CN" altLang="en-US" b="1"/>
        </a:p>
      </dgm:t>
    </dgm:pt>
    <dgm:pt modelId="{FB40EEDA-6BD1-4835-B83D-072F7328A10F}" type="pres">
      <dgm:prSet presAssocID="{273888DD-2AE9-4AE8-B91F-265193CC9C3F}" presName="compositeShape" presStyleCnt="0">
        <dgm:presLayoutVars>
          <dgm:chMax val="7"/>
          <dgm:dir/>
          <dgm:resizeHandles val="exact"/>
        </dgm:presLayoutVars>
      </dgm:prSet>
      <dgm:spPr/>
    </dgm:pt>
    <dgm:pt modelId="{548A182F-BE23-4876-95D4-98081E63753B}" type="pres">
      <dgm:prSet presAssocID="{273888DD-2AE9-4AE8-B91F-265193CC9C3F}" presName="wedge1" presStyleLbl="node1" presStyleIdx="0" presStyleCnt="3"/>
      <dgm:spPr/>
    </dgm:pt>
    <dgm:pt modelId="{C99A9553-747F-4F7B-81FA-530C62603BBE}" type="pres">
      <dgm:prSet presAssocID="{273888DD-2AE9-4AE8-B91F-265193CC9C3F}" presName="dummy1a" presStyleCnt="0"/>
      <dgm:spPr/>
    </dgm:pt>
    <dgm:pt modelId="{366C83C6-0990-47DC-B126-C21375233173}" type="pres">
      <dgm:prSet presAssocID="{273888DD-2AE9-4AE8-B91F-265193CC9C3F}" presName="dummy1b" presStyleCnt="0"/>
      <dgm:spPr/>
    </dgm:pt>
    <dgm:pt modelId="{63B20A95-DA0B-46B6-B998-4CDB90737C13}" type="pres">
      <dgm:prSet presAssocID="{273888DD-2AE9-4AE8-B91F-265193CC9C3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4AF7D23-0C97-4FA4-983D-7EB5C78BE63D}" type="pres">
      <dgm:prSet presAssocID="{273888DD-2AE9-4AE8-B91F-265193CC9C3F}" presName="wedge2" presStyleLbl="node1" presStyleIdx="1" presStyleCnt="3"/>
      <dgm:spPr/>
    </dgm:pt>
    <dgm:pt modelId="{52168F70-A4B1-4EF5-8046-E9495BF2A313}" type="pres">
      <dgm:prSet presAssocID="{273888DD-2AE9-4AE8-B91F-265193CC9C3F}" presName="dummy2a" presStyleCnt="0"/>
      <dgm:spPr/>
    </dgm:pt>
    <dgm:pt modelId="{8F14CC25-E08E-4768-AD22-CACC13015184}" type="pres">
      <dgm:prSet presAssocID="{273888DD-2AE9-4AE8-B91F-265193CC9C3F}" presName="dummy2b" presStyleCnt="0"/>
      <dgm:spPr/>
    </dgm:pt>
    <dgm:pt modelId="{707D0839-880F-4B2D-A413-DDB3798E59DD}" type="pres">
      <dgm:prSet presAssocID="{273888DD-2AE9-4AE8-B91F-265193CC9C3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864B289-38E2-4B6F-8D24-F5A6556E3BB3}" type="pres">
      <dgm:prSet presAssocID="{273888DD-2AE9-4AE8-B91F-265193CC9C3F}" presName="wedge3" presStyleLbl="node1" presStyleIdx="2" presStyleCnt="3"/>
      <dgm:spPr/>
    </dgm:pt>
    <dgm:pt modelId="{238C4CE8-D564-4A1C-827A-B5174C4DCD5A}" type="pres">
      <dgm:prSet presAssocID="{273888DD-2AE9-4AE8-B91F-265193CC9C3F}" presName="dummy3a" presStyleCnt="0"/>
      <dgm:spPr/>
    </dgm:pt>
    <dgm:pt modelId="{7469498B-B244-4471-877F-B31EE96E017E}" type="pres">
      <dgm:prSet presAssocID="{273888DD-2AE9-4AE8-B91F-265193CC9C3F}" presName="dummy3b" presStyleCnt="0"/>
      <dgm:spPr/>
    </dgm:pt>
    <dgm:pt modelId="{C486E0A9-8AB2-4AF2-AABE-6256E8C44B2F}" type="pres">
      <dgm:prSet presAssocID="{273888DD-2AE9-4AE8-B91F-265193CC9C3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5E8E1EE-DB2B-49DD-B297-E116420221A3}" type="pres">
      <dgm:prSet presAssocID="{28A146E5-6A6D-49A1-A22F-368856A7914C}" presName="arrowWedge1" presStyleLbl="fgSibTrans2D1" presStyleIdx="0" presStyleCnt="3"/>
      <dgm:spPr/>
    </dgm:pt>
    <dgm:pt modelId="{92AE262D-B4F5-4B10-B683-24BF1B7BD90A}" type="pres">
      <dgm:prSet presAssocID="{1624AFAE-45C9-4566-B7EE-84C7D5F4CECD}" presName="arrowWedge2" presStyleLbl="fgSibTrans2D1" presStyleIdx="1" presStyleCnt="3"/>
      <dgm:spPr/>
    </dgm:pt>
    <dgm:pt modelId="{F0AF6FAA-B1F7-4ADD-994C-F9CAC9C56849}" type="pres">
      <dgm:prSet presAssocID="{41B1A74C-51D0-41E1-90DB-0A466902EC4A}" presName="arrowWedge3" presStyleLbl="fgSibTrans2D1" presStyleIdx="2" presStyleCnt="3"/>
      <dgm:spPr/>
    </dgm:pt>
  </dgm:ptLst>
  <dgm:cxnLst>
    <dgm:cxn modelId="{E288BD22-1403-4A2F-B7B8-A58255E5D3FA}" type="presOf" srcId="{36ECC7D2-9A41-4F91-A1E2-452105D8FF6E}" destId="{4864B289-38E2-4B6F-8D24-F5A6556E3BB3}" srcOrd="0" destOrd="0" presId="urn:microsoft.com/office/officeart/2005/8/layout/cycle8"/>
    <dgm:cxn modelId="{2128AD33-174B-4699-93B2-D42F8D25B718}" type="presOf" srcId="{48F853AA-8488-47B0-BA7D-1EF6E0D7B487}" destId="{548A182F-BE23-4876-95D4-98081E63753B}" srcOrd="0" destOrd="0" presId="urn:microsoft.com/office/officeart/2005/8/layout/cycle8"/>
    <dgm:cxn modelId="{09E9A167-02B8-4B79-AFDB-7B6EF581EA00}" type="presOf" srcId="{CBB35D2E-8FA2-455E-8CC7-F041A4FEEBD0}" destId="{707D0839-880F-4B2D-A413-DDB3798E59DD}" srcOrd="1" destOrd="0" presId="urn:microsoft.com/office/officeart/2005/8/layout/cycle8"/>
    <dgm:cxn modelId="{11BAE268-6189-4A28-9DB9-903058B223D7}" type="presOf" srcId="{48F853AA-8488-47B0-BA7D-1EF6E0D7B487}" destId="{63B20A95-DA0B-46B6-B998-4CDB90737C13}" srcOrd="1" destOrd="0" presId="urn:microsoft.com/office/officeart/2005/8/layout/cycle8"/>
    <dgm:cxn modelId="{952F67B9-578D-4019-8EED-AAFCAC4C789E}" type="presOf" srcId="{273888DD-2AE9-4AE8-B91F-265193CC9C3F}" destId="{FB40EEDA-6BD1-4835-B83D-072F7328A10F}" srcOrd="0" destOrd="0" presId="urn:microsoft.com/office/officeart/2005/8/layout/cycle8"/>
    <dgm:cxn modelId="{76CF26C4-AAE9-4D89-B411-18419AA88A3D}" srcId="{273888DD-2AE9-4AE8-B91F-265193CC9C3F}" destId="{36ECC7D2-9A41-4F91-A1E2-452105D8FF6E}" srcOrd="2" destOrd="0" parTransId="{7C364EE4-921B-4C52-B160-0B79CA0152C5}" sibTransId="{41B1A74C-51D0-41E1-90DB-0A466902EC4A}"/>
    <dgm:cxn modelId="{72DBECC7-4333-4F91-A28E-B084BE0CF033}" type="presOf" srcId="{36ECC7D2-9A41-4F91-A1E2-452105D8FF6E}" destId="{C486E0A9-8AB2-4AF2-AABE-6256E8C44B2F}" srcOrd="1" destOrd="0" presId="urn:microsoft.com/office/officeart/2005/8/layout/cycle8"/>
    <dgm:cxn modelId="{EDC9E3E0-1295-4980-AE93-52850DDE108B}" srcId="{273888DD-2AE9-4AE8-B91F-265193CC9C3F}" destId="{48F853AA-8488-47B0-BA7D-1EF6E0D7B487}" srcOrd="0" destOrd="0" parTransId="{0CC88BE9-BC99-4CD1-8EB2-92D81633C8D4}" sibTransId="{28A146E5-6A6D-49A1-A22F-368856A7914C}"/>
    <dgm:cxn modelId="{55C150E6-B93A-43A2-B29F-E584B348A5E3}" srcId="{273888DD-2AE9-4AE8-B91F-265193CC9C3F}" destId="{CBB35D2E-8FA2-455E-8CC7-F041A4FEEBD0}" srcOrd="1" destOrd="0" parTransId="{4655BCCD-87E3-492A-82B8-C00657099AA6}" sibTransId="{1624AFAE-45C9-4566-B7EE-84C7D5F4CECD}"/>
    <dgm:cxn modelId="{1A8791F3-4CAC-4788-8C18-5FB37CDF30B0}" type="presOf" srcId="{CBB35D2E-8FA2-455E-8CC7-F041A4FEEBD0}" destId="{84AF7D23-0C97-4FA4-983D-7EB5C78BE63D}" srcOrd="0" destOrd="0" presId="urn:microsoft.com/office/officeart/2005/8/layout/cycle8"/>
    <dgm:cxn modelId="{75C76A93-934D-4F31-9BF2-9F197B94C1C6}" type="presParOf" srcId="{FB40EEDA-6BD1-4835-B83D-072F7328A10F}" destId="{548A182F-BE23-4876-95D4-98081E63753B}" srcOrd="0" destOrd="0" presId="urn:microsoft.com/office/officeart/2005/8/layout/cycle8"/>
    <dgm:cxn modelId="{3D168791-631A-47EC-B67E-E3BEA6E6B10F}" type="presParOf" srcId="{FB40EEDA-6BD1-4835-B83D-072F7328A10F}" destId="{C99A9553-747F-4F7B-81FA-530C62603BBE}" srcOrd="1" destOrd="0" presId="urn:microsoft.com/office/officeart/2005/8/layout/cycle8"/>
    <dgm:cxn modelId="{238706B1-730E-4CB5-B956-A1D5CD5349C6}" type="presParOf" srcId="{FB40EEDA-6BD1-4835-B83D-072F7328A10F}" destId="{366C83C6-0990-47DC-B126-C21375233173}" srcOrd="2" destOrd="0" presId="urn:microsoft.com/office/officeart/2005/8/layout/cycle8"/>
    <dgm:cxn modelId="{896009CB-F1CE-4E9A-99E4-FEFA816530B8}" type="presParOf" srcId="{FB40EEDA-6BD1-4835-B83D-072F7328A10F}" destId="{63B20A95-DA0B-46B6-B998-4CDB90737C13}" srcOrd="3" destOrd="0" presId="urn:microsoft.com/office/officeart/2005/8/layout/cycle8"/>
    <dgm:cxn modelId="{038ECBFF-A77F-4416-A2CF-58D22E7F4C53}" type="presParOf" srcId="{FB40EEDA-6BD1-4835-B83D-072F7328A10F}" destId="{84AF7D23-0C97-4FA4-983D-7EB5C78BE63D}" srcOrd="4" destOrd="0" presId="urn:microsoft.com/office/officeart/2005/8/layout/cycle8"/>
    <dgm:cxn modelId="{99FB2046-6A59-4F9B-B767-5D754FCABDE0}" type="presParOf" srcId="{FB40EEDA-6BD1-4835-B83D-072F7328A10F}" destId="{52168F70-A4B1-4EF5-8046-E9495BF2A313}" srcOrd="5" destOrd="0" presId="urn:microsoft.com/office/officeart/2005/8/layout/cycle8"/>
    <dgm:cxn modelId="{1EFEDCEA-2E4B-4AE8-B798-228F85F0C9C5}" type="presParOf" srcId="{FB40EEDA-6BD1-4835-B83D-072F7328A10F}" destId="{8F14CC25-E08E-4768-AD22-CACC13015184}" srcOrd="6" destOrd="0" presId="urn:microsoft.com/office/officeart/2005/8/layout/cycle8"/>
    <dgm:cxn modelId="{F6CFA171-AE9A-46F8-83A5-3B1668E4B18F}" type="presParOf" srcId="{FB40EEDA-6BD1-4835-B83D-072F7328A10F}" destId="{707D0839-880F-4B2D-A413-DDB3798E59DD}" srcOrd="7" destOrd="0" presId="urn:microsoft.com/office/officeart/2005/8/layout/cycle8"/>
    <dgm:cxn modelId="{D814C40B-488D-472A-8B33-0ACB6D9F5A7A}" type="presParOf" srcId="{FB40EEDA-6BD1-4835-B83D-072F7328A10F}" destId="{4864B289-38E2-4B6F-8D24-F5A6556E3BB3}" srcOrd="8" destOrd="0" presId="urn:microsoft.com/office/officeart/2005/8/layout/cycle8"/>
    <dgm:cxn modelId="{07CF3CDA-27D2-4487-AB21-3B8ABE8F4CED}" type="presParOf" srcId="{FB40EEDA-6BD1-4835-B83D-072F7328A10F}" destId="{238C4CE8-D564-4A1C-827A-B5174C4DCD5A}" srcOrd="9" destOrd="0" presId="urn:microsoft.com/office/officeart/2005/8/layout/cycle8"/>
    <dgm:cxn modelId="{DD18C20C-5FB6-4AE2-9F9E-10C68CAFEAB9}" type="presParOf" srcId="{FB40EEDA-6BD1-4835-B83D-072F7328A10F}" destId="{7469498B-B244-4471-877F-B31EE96E017E}" srcOrd="10" destOrd="0" presId="urn:microsoft.com/office/officeart/2005/8/layout/cycle8"/>
    <dgm:cxn modelId="{A61D20BD-B226-4840-9C82-1ADE4D55F59F}" type="presParOf" srcId="{FB40EEDA-6BD1-4835-B83D-072F7328A10F}" destId="{C486E0A9-8AB2-4AF2-AABE-6256E8C44B2F}" srcOrd="11" destOrd="0" presId="urn:microsoft.com/office/officeart/2005/8/layout/cycle8"/>
    <dgm:cxn modelId="{39747B84-F5FE-4BF6-855D-CDD1BE180975}" type="presParOf" srcId="{FB40EEDA-6BD1-4835-B83D-072F7328A10F}" destId="{25E8E1EE-DB2B-49DD-B297-E116420221A3}" srcOrd="12" destOrd="0" presId="urn:microsoft.com/office/officeart/2005/8/layout/cycle8"/>
    <dgm:cxn modelId="{1FB8CA7A-E21B-4ECD-8FEE-5A86340A5A3B}" type="presParOf" srcId="{FB40EEDA-6BD1-4835-B83D-072F7328A10F}" destId="{92AE262D-B4F5-4B10-B683-24BF1B7BD90A}" srcOrd="13" destOrd="0" presId="urn:microsoft.com/office/officeart/2005/8/layout/cycle8"/>
    <dgm:cxn modelId="{E6C1EB57-2C7B-4B49-A8A6-B0981967B172}" type="presParOf" srcId="{FB40EEDA-6BD1-4835-B83D-072F7328A10F}" destId="{F0AF6FAA-B1F7-4ADD-994C-F9CAC9C568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DD33F-16FE-4BCF-BCAC-73CA4E73C5FF}">
      <dsp:nvSpPr>
        <dsp:cNvPr id="0" name=""/>
        <dsp:cNvSpPr/>
      </dsp:nvSpPr>
      <dsp:spPr>
        <a:xfrm>
          <a:off x="0" y="173654"/>
          <a:ext cx="8055429" cy="3222171"/>
        </a:xfrm>
        <a:prstGeom prst="leftRightRibb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9BBC-088E-4330-9425-61CA84B7ECEC}">
      <dsp:nvSpPr>
        <dsp:cNvPr id="0" name=""/>
        <dsp:cNvSpPr/>
      </dsp:nvSpPr>
      <dsp:spPr>
        <a:xfrm>
          <a:off x="966651" y="737534"/>
          <a:ext cx="2658291" cy="157886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配置管理子系统</a:t>
          </a:r>
          <a:endParaRPr lang="zh-CN" altLang="en-US" sz="2400" kern="1200" dirty="0"/>
        </a:p>
      </dsp:txBody>
      <dsp:txXfrm>
        <a:off x="966651" y="737534"/>
        <a:ext cx="2658291" cy="1578864"/>
      </dsp:txXfrm>
    </dsp:sp>
    <dsp:sp modelId="{FCC635CF-26A9-493B-B83B-A16C71957DF3}">
      <dsp:nvSpPr>
        <dsp:cNvPr id="0" name=""/>
        <dsp:cNvSpPr/>
      </dsp:nvSpPr>
      <dsp:spPr>
        <a:xfrm>
          <a:off x="4027714" y="1253082"/>
          <a:ext cx="3141617" cy="157886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变更</a:t>
          </a:r>
          <a:r>
            <a:rPr lang="zh-CN" alt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控制子系统</a:t>
          </a:r>
          <a:endParaRPr lang="zh-CN" altLang="en-US" sz="2400" kern="1200" dirty="0"/>
        </a:p>
      </dsp:txBody>
      <dsp:txXfrm>
        <a:off x="4027714" y="1253082"/>
        <a:ext cx="3141617" cy="1578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A182F-BE23-4876-95D4-98081E63753B}">
      <dsp:nvSpPr>
        <dsp:cNvPr id="0" name=""/>
        <dsp:cNvSpPr/>
      </dsp:nvSpPr>
      <dsp:spPr>
        <a:xfrm>
          <a:off x="1279224" y="256441"/>
          <a:ext cx="3314017" cy="331401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b="1" kern="1200" dirty="0"/>
            <a:t>规范</a:t>
          </a:r>
        </a:p>
      </dsp:txBody>
      <dsp:txXfrm>
        <a:off x="3025790" y="958697"/>
        <a:ext cx="1183577" cy="986314"/>
      </dsp:txXfrm>
    </dsp:sp>
    <dsp:sp modelId="{84AF7D23-0C97-4FA4-983D-7EB5C78BE63D}">
      <dsp:nvSpPr>
        <dsp:cNvPr id="0" name=""/>
        <dsp:cNvSpPr/>
      </dsp:nvSpPr>
      <dsp:spPr>
        <a:xfrm>
          <a:off x="1210971" y="374799"/>
          <a:ext cx="3314017" cy="331401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b="1" kern="1200" dirty="0"/>
            <a:t>工具</a:t>
          </a:r>
        </a:p>
      </dsp:txBody>
      <dsp:txXfrm>
        <a:off x="2000023" y="2524965"/>
        <a:ext cx="1775366" cy="867956"/>
      </dsp:txXfrm>
    </dsp:sp>
    <dsp:sp modelId="{4864B289-38E2-4B6F-8D24-F5A6556E3BB3}">
      <dsp:nvSpPr>
        <dsp:cNvPr id="0" name=""/>
        <dsp:cNvSpPr/>
      </dsp:nvSpPr>
      <dsp:spPr>
        <a:xfrm>
          <a:off x="1142718" y="256441"/>
          <a:ext cx="3314017" cy="331401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b="1" kern="1200" dirty="0"/>
            <a:t>人</a:t>
          </a:r>
        </a:p>
      </dsp:txBody>
      <dsp:txXfrm>
        <a:off x="1526591" y="958697"/>
        <a:ext cx="1183577" cy="986314"/>
      </dsp:txXfrm>
    </dsp:sp>
    <dsp:sp modelId="{25E8E1EE-DB2B-49DD-B297-E116420221A3}">
      <dsp:nvSpPr>
        <dsp:cNvPr id="0" name=""/>
        <dsp:cNvSpPr/>
      </dsp:nvSpPr>
      <dsp:spPr>
        <a:xfrm>
          <a:off x="1074344" y="51288"/>
          <a:ext cx="3724324" cy="372432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AE262D-B4F5-4B10-B683-24BF1B7BD90A}">
      <dsp:nvSpPr>
        <dsp:cNvPr id="0" name=""/>
        <dsp:cNvSpPr/>
      </dsp:nvSpPr>
      <dsp:spPr>
        <a:xfrm>
          <a:off x="1005817" y="169436"/>
          <a:ext cx="3724324" cy="372432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AF6FAA-B1F7-4ADD-994C-F9CAC9C56849}">
      <dsp:nvSpPr>
        <dsp:cNvPr id="0" name=""/>
        <dsp:cNvSpPr/>
      </dsp:nvSpPr>
      <dsp:spPr>
        <a:xfrm>
          <a:off x="937291" y="51288"/>
          <a:ext cx="3724324" cy="372432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9/21/2022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9/21/2022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第一种情况，假设有两个程序员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一起工作，</a:t>
            </a:r>
            <a:r>
              <a:rPr lang="en-US" altLang="zh-CN" dirty="0"/>
              <a:t>A</a:t>
            </a:r>
            <a:r>
              <a:rPr lang="zh-CN" altLang="en-US" dirty="0"/>
              <a:t>一开始每次提交都把工作逐渐成功提交到线上去，然后</a:t>
            </a:r>
            <a:r>
              <a:rPr lang="en-US" altLang="zh-CN" dirty="0"/>
              <a:t>B</a:t>
            </a:r>
            <a:r>
              <a:rPr lang="zh-CN" altLang="en-US" dirty="0"/>
              <a:t>提交了一个版本，导致编译失败了。这时，</a:t>
            </a:r>
            <a:r>
              <a:rPr lang="en-US" altLang="zh-CN" dirty="0"/>
              <a:t>A</a:t>
            </a:r>
            <a:r>
              <a:rPr lang="zh-CN" altLang="en-US" dirty="0"/>
              <a:t>就无法提交，因为提交就会挂，要等待</a:t>
            </a:r>
            <a:r>
              <a:rPr lang="en-US" altLang="zh-CN" dirty="0"/>
              <a:t>B</a:t>
            </a:r>
            <a:r>
              <a:rPr lang="zh-CN" altLang="en-US" dirty="0"/>
              <a:t>修复问题才能提交，这时</a:t>
            </a:r>
            <a:r>
              <a:rPr lang="en-US" altLang="zh-CN" dirty="0"/>
              <a:t>A</a:t>
            </a:r>
            <a:r>
              <a:rPr lang="zh-CN" altLang="en-US" dirty="0"/>
              <a:t>的提交和</a:t>
            </a:r>
            <a:r>
              <a:rPr lang="en-US" altLang="zh-CN" dirty="0"/>
              <a:t>B</a:t>
            </a:r>
            <a:r>
              <a:rPr lang="zh-CN" altLang="en-US" dirty="0"/>
              <a:t>的工作就产生了冲突。</a:t>
            </a:r>
          </a:p>
          <a:p>
            <a:r>
              <a:rPr lang="zh-CN" altLang="en-US" dirty="0"/>
              <a:t>第二种情况，多个分支往同一个分支合并，</a:t>
            </a:r>
            <a:r>
              <a:rPr lang="en-US" altLang="zh-CN" dirty="0" err="1"/>
              <a:t>FeatureA</a:t>
            </a:r>
            <a:r>
              <a:rPr lang="zh-CN" altLang="en-US" dirty="0"/>
              <a:t>先合进主干，</a:t>
            </a:r>
            <a:r>
              <a:rPr lang="en-US" altLang="zh-CN" dirty="0" err="1"/>
              <a:t>FeatureB</a:t>
            </a:r>
            <a:r>
              <a:rPr lang="zh-CN" altLang="en-US" dirty="0"/>
              <a:t>晚了一点结果发现无法合并，因为基线不一样了，这时候必须先解决掉代码冲突才能合进去。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04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48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2022/9/21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2022/9/21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9/21/2022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2022/9/21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2022/9/21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2022/9/21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1F980B-0563-4F42-BABF-9082C6EB5EC4}"/>
              </a:ext>
            </a:extLst>
          </p:cNvPr>
          <p:cNvCxnSpPr/>
          <p:nvPr userDrawn="1"/>
        </p:nvCxnSpPr>
        <p:spPr>
          <a:xfrm>
            <a:off x="268543" y="1396355"/>
            <a:ext cx="87212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2022/9/21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2022/9/21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2022/9/21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9/21/2022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9/21/2022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9/21/2022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28822E-928B-4340-8D14-26CEFF716484}"/>
              </a:ext>
            </a:extLst>
          </p:cNvPr>
          <p:cNvPicPr/>
          <p:nvPr userDrawn="1"/>
        </p:nvPicPr>
        <p:blipFill rotWithShape="1">
          <a:blip r:embed="rId1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8199452" y="13652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专业课程综合实训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III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932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4 </a:t>
            </a:r>
            <a:r>
              <a:rPr lang="zh-CN" altLang="en-US" sz="2800" b="1" dirty="0">
                <a:solidFill>
                  <a:srgbClr val="C00000"/>
                </a:solidFill>
              </a:rPr>
              <a:t>配置管理及</a:t>
            </a:r>
            <a:r>
              <a:rPr lang="en-US" altLang="zh-CN" sz="2800" b="1" dirty="0">
                <a:solidFill>
                  <a:srgbClr val="C00000"/>
                </a:solidFill>
              </a:rPr>
              <a:t>git</a:t>
            </a:r>
            <a:r>
              <a:rPr lang="zh-CN" altLang="en-US" sz="2800" b="1" dirty="0">
                <a:solidFill>
                  <a:srgbClr val="C00000"/>
                </a:solidFill>
              </a:rPr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928229"/>
            <a:ext cx="6595974" cy="326350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git</a:t>
            </a:r>
            <a:r>
              <a:rPr lang="zh-CN" altLang="en-US" sz="2800" dirty="0">
                <a:solidFill>
                  <a:srgbClr val="FF0000"/>
                </a:solidFill>
              </a:rPr>
              <a:t>分支</a:t>
            </a:r>
            <a:r>
              <a:rPr lang="zh-CN" altLang="en-US" sz="2800" dirty="0">
                <a:solidFill>
                  <a:srgbClr val="7030A0"/>
                </a:solidFill>
              </a:rPr>
              <a:t>合并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git merge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zh-CN" sz="2800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E2F05C-1AA4-4FD4-9536-2725BD879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4426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691322"/>
            <a:ext cx="6595974" cy="326350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git</a:t>
            </a:r>
            <a:r>
              <a:rPr lang="zh-CN" altLang="en-US" sz="2800" dirty="0">
                <a:solidFill>
                  <a:srgbClr val="FF0000"/>
                </a:solidFill>
              </a:rPr>
              <a:t>分支</a:t>
            </a:r>
            <a:r>
              <a:rPr lang="zh-CN" altLang="en-US" sz="2800" dirty="0">
                <a:solidFill>
                  <a:srgbClr val="7030A0"/>
                </a:solidFill>
              </a:rPr>
              <a:t>合并</a:t>
            </a:r>
            <a:r>
              <a:rPr lang="zh-CN" altLang="en-US" sz="2800" dirty="0">
                <a:solidFill>
                  <a:srgbClr val="FF0000"/>
                </a:solidFill>
              </a:rPr>
              <a:t>可能出现的问题示例</a:t>
            </a:r>
            <a:endParaRPr lang="zh-CN" sz="28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950BF5-F95F-4180-95C4-4756D2E42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t="11668" r="3964" b="4594"/>
          <a:stretch/>
        </p:blipFill>
        <p:spPr>
          <a:xfrm>
            <a:off x="401105" y="2352389"/>
            <a:ext cx="8533576" cy="41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608740"/>
            <a:ext cx="6595974" cy="326350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几种推荐的</a:t>
            </a:r>
            <a:r>
              <a:rPr lang="en-US" altLang="zh-CN" sz="2800" dirty="0">
                <a:solidFill>
                  <a:srgbClr val="FF0000"/>
                </a:solidFill>
              </a:rPr>
              <a:t>git</a:t>
            </a:r>
            <a:r>
              <a:rPr lang="zh-CN" altLang="en-US" sz="2800" dirty="0">
                <a:solidFill>
                  <a:srgbClr val="FF0000"/>
                </a:solidFill>
              </a:rPr>
              <a:t>分支开发模式</a:t>
            </a:r>
            <a:endParaRPr lang="zh-CN" sz="28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CE9148-AC1A-4777-802D-CE5A3769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6" y="2150273"/>
            <a:ext cx="8457825" cy="46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7477" y="1586889"/>
            <a:ext cx="6595974" cy="3263503"/>
          </a:xfrm>
        </p:spPr>
        <p:txBody>
          <a:bodyPr>
            <a:norm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Git-flow</a:t>
            </a:r>
            <a:endParaRPr lang="zh-CN" sz="2800" b="1" i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D21641-C335-4A2E-86B4-6B7B5A064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23" y="1865647"/>
            <a:ext cx="7799577" cy="48271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7141DF5-5E6C-454C-8E0C-18B3FA5CD0B9}"/>
              </a:ext>
            </a:extLst>
          </p:cNvPr>
          <p:cNvCxnSpPr>
            <a:cxnSpLocks/>
          </p:cNvCxnSpPr>
          <p:nvPr/>
        </p:nvCxnSpPr>
        <p:spPr>
          <a:xfrm flipH="1">
            <a:off x="687400" y="2729093"/>
            <a:ext cx="657025" cy="522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5FD56E7-2E62-4618-8CB6-F249547E98D1}"/>
              </a:ext>
            </a:extLst>
          </p:cNvPr>
          <p:cNvCxnSpPr>
            <a:cxnSpLocks/>
          </p:cNvCxnSpPr>
          <p:nvPr/>
        </p:nvCxnSpPr>
        <p:spPr>
          <a:xfrm flipH="1" flipV="1">
            <a:off x="687400" y="3276287"/>
            <a:ext cx="657025" cy="1670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CE5FBE1-DCDF-496F-9F84-2D5F02B4A3B6}"/>
              </a:ext>
            </a:extLst>
          </p:cNvPr>
          <p:cNvCxnSpPr>
            <a:cxnSpLocks/>
          </p:cNvCxnSpPr>
          <p:nvPr/>
        </p:nvCxnSpPr>
        <p:spPr>
          <a:xfrm flipH="1" flipV="1">
            <a:off x="617477" y="5541484"/>
            <a:ext cx="726946" cy="1496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BA85A8-B254-4494-A5B9-F0A61971BF7C}"/>
              </a:ext>
            </a:extLst>
          </p:cNvPr>
          <p:cNvCxnSpPr>
            <a:cxnSpLocks/>
          </p:cNvCxnSpPr>
          <p:nvPr/>
        </p:nvCxnSpPr>
        <p:spPr>
          <a:xfrm flipH="1">
            <a:off x="633844" y="3531099"/>
            <a:ext cx="726945" cy="2010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CB56A1-2505-4A59-B53C-212E5669CBF2}"/>
              </a:ext>
            </a:extLst>
          </p:cNvPr>
          <p:cNvCxnSpPr>
            <a:cxnSpLocks/>
          </p:cNvCxnSpPr>
          <p:nvPr/>
        </p:nvCxnSpPr>
        <p:spPr>
          <a:xfrm flipH="1">
            <a:off x="633843" y="4276770"/>
            <a:ext cx="732640" cy="1249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352B5D0-BD8A-4623-A334-2A17FD879797}"/>
              </a:ext>
            </a:extLst>
          </p:cNvPr>
          <p:cNvCxnSpPr>
            <a:cxnSpLocks/>
          </p:cNvCxnSpPr>
          <p:nvPr/>
        </p:nvCxnSpPr>
        <p:spPr>
          <a:xfrm>
            <a:off x="617478" y="5527400"/>
            <a:ext cx="754880" cy="915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6BD8DB9-26E8-448E-848E-7ABC67DD843F}"/>
              </a:ext>
            </a:extLst>
          </p:cNvPr>
          <p:cNvSpPr txBox="1"/>
          <p:nvPr/>
        </p:nvSpPr>
        <p:spPr>
          <a:xfrm>
            <a:off x="137484" y="2457990"/>
            <a:ext cx="58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永久性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r>
              <a:rPr lang="zh-CN" altLang="en-US" sz="2400" b="1" dirty="0">
                <a:solidFill>
                  <a:srgbClr val="00B050"/>
                </a:solidFill>
              </a:rPr>
              <a:t>分支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1C5845-FC3F-46A6-9219-1885EF3C4C86}"/>
              </a:ext>
            </a:extLst>
          </p:cNvPr>
          <p:cNvSpPr txBox="1"/>
          <p:nvPr/>
        </p:nvSpPr>
        <p:spPr>
          <a:xfrm>
            <a:off x="137485" y="4685139"/>
            <a:ext cx="58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临时性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5684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455" y="1586706"/>
            <a:ext cx="6595974" cy="326350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协同开发</a:t>
            </a:r>
            <a:endParaRPr lang="zh-CN" sz="28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F2A727-2933-4B31-AA77-3A343E45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39" y="1821951"/>
            <a:ext cx="6617561" cy="49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5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585829"/>
            <a:ext cx="6595974" cy="326350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协同开发（</a:t>
            </a:r>
            <a:r>
              <a:rPr lang="en-US" altLang="zh-CN" sz="2800" b="1" dirty="0" err="1">
                <a:solidFill>
                  <a:srgbClr val="FF0000"/>
                </a:solidFill>
              </a:rPr>
              <a:t>github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</a:rPr>
              <a:t>gitee</a:t>
            </a:r>
            <a:r>
              <a:rPr lang="zh-CN" altLang="en-US" sz="2800" b="1" dirty="0">
                <a:solidFill>
                  <a:srgbClr val="FF0000"/>
                </a:solidFill>
              </a:rPr>
              <a:t>等平台）</a:t>
            </a:r>
            <a:endParaRPr lang="zh-CN" sz="28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4BD29-C4EA-4510-B4D3-F28DDD29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36" y="2471966"/>
            <a:ext cx="7280267" cy="40202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6133DB-891C-45B1-A505-16344DAAE97C}"/>
              </a:ext>
            </a:extLst>
          </p:cNvPr>
          <p:cNvSpPr txBox="1"/>
          <p:nvPr/>
        </p:nvSpPr>
        <p:spPr>
          <a:xfrm>
            <a:off x="6760801" y="3930268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负责人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远程仓库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E89B12-25B4-4EC7-940D-217111EE67AB}"/>
              </a:ext>
            </a:extLst>
          </p:cNvPr>
          <p:cNvSpPr txBox="1"/>
          <p:nvPr/>
        </p:nvSpPr>
        <p:spPr>
          <a:xfrm>
            <a:off x="521971" y="2802083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开发人员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r>
              <a:rPr lang="zh-CN" altLang="en-US" sz="2400" b="1" dirty="0">
                <a:solidFill>
                  <a:srgbClr val="00B0F0"/>
                </a:solidFill>
              </a:rPr>
              <a:t>远程仓库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F81CA0-F607-401A-B6C7-79E0C0B773D1}"/>
              </a:ext>
            </a:extLst>
          </p:cNvPr>
          <p:cNvSpPr txBox="1"/>
          <p:nvPr/>
        </p:nvSpPr>
        <p:spPr>
          <a:xfrm>
            <a:off x="521971" y="538655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开发人员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r>
              <a:rPr lang="zh-CN" altLang="en-US" sz="2400" b="1" dirty="0">
                <a:solidFill>
                  <a:srgbClr val="00B0F0"/>
                </a:solidFill>
              </a:rPr>
              <a:t>本地仓库</a:t>
            </a:r>
          </a:p>
        </p:txBody>
      </p:sp>
    </p:spTree>
    <p:extLst>
      <p:ext uri="{BB962C8B-B14F-4D97-AF65-F5344CB8AC3E}">
        <p14:creationId xmlns:p14="http://schemas.microsoft.com/office/powerpoint/2010/main" val="72498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5853" y="1691322"/>
            <a:ext cx="8554761" cy="456401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参考资料：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</a:rPr>
              <a:t>）</a:t>
            </a:r>
            <a:r>
              <a:rPr lang="en-US" altLang="zh-CN" sz="2800" b="1" dirty="0">
                <a:solidFill>
                  <a:srgbClr val="7030A0"/>
                </a:solidFill>
              </a:rPr>
              <a:t>git</a:t>
            </a:r>
            <a:r>
              <a:rPr lang="zh-CN" altLang="en-US" sz="2800" b="1" dirty="0">
                <a:solidFill>
                  <a:srgbClr val="7030A0"/>
                </a:solidFill>
              </a:rPr>
              <a:t>的基本用法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en-US" altLang="zh-CN" sz="2800" b="1" dirty="0"/>
              <a:t>https://blog.csdn.net/qq_44536300/article/details/118524935</a:t>
            </a:r>
          </a:p>
          <a:p>
            <a:r>
              <a:rPr lang="zh-CN" altLang="en-US" sz="2800" b="1" dirty="0">
                <a:solidFill>
                  <a:srgbClr val="7030A0"/>
                </a:solidFill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</a:rPr>
              <a:t>）</a:t>
            </a:r>
            <a:r>
              <a:rPr lang="en-US" altLang="zh-CN" sz="2800" b="1" dirty="0">
                <a:solidFill>
                  <a:srgbClr val="7030A0"/>
                </a:solidFill>
              </a:rPr>
              <a:t>git</a:t>
            </a:r>
            <a:r>
              <a:rPr lang="zh-CN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</a:rPr>
              <a:t>flow</a:t>
            </a:r>
          </a:p>
          <a:p>
            <a:r>
              <a:rPr lang="en-US" altLang="zh-CN" sz="2800" b="1" dirty="0"/>
              <a:t>https://www.jianshu.com/p/41910dc6ef29</a:t>
            </a:r>
          </a:p>
          <a:p>
            <a:r>
              <a:rPr lang="zh-CN" altLang="en-US" sz="2800" b="1" dirty="0">
                <a:solidFill>
                  <a:srgbClr val="7030A0"/>
                </a:solidFill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</a:rPr>
              <a:t>）协同开发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en-US" altLang="zh-CN" sz="2800" b="1" dirty="0"/>
              <a:t>https://www.cnblogs.com/failymao/p/14929004.html</a:t>
            </a:r>
          </a:p>
          <a:p>
            <a:r>
              <a:rPr lang="zh-CN" altLang="en-US" sz="2800" b="1" dirty="0">
                <a:solidFill>
                  <a:srgbClr val="7030A0"/>
                </a:solidFill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</a:rPr>
              <a:t>）</a:t>
            </a:r>
            <a:r>
              <a:rPr lang="en-US" altLang="zh-CN" sz="2800" b="1" dirty="0">
                <a:solidFill>
                  <a:srgbClr val="7030A0"/>
                </a:solidFill>
              </a:rPr>
              <a:t>git</a:t>
            </a:r>
            <a:r>
              <a:rPr lang="zh-CN" altLang="en-US" sz="2800" b="1" dirty="0">
                <a:solidFill>
                  <a:srgbClr val="7030A0"/>
                </a:solidFill>
              </a:rPr>
              <a:t>从入门到精通</a:t>
            </a:r>
            <a:r>
              <a:rPr lang="en-US" altLang="zh-CN" sz="2800" b="1" dirty="0">
                <a:solidFill>
                  <a:srgbClr val="7030A0"/>
                </a:solidFill>
              </a:rPr>
              <a:t>, </a:t>
            </a:r>
            <a:r>
              <a:rPr lang="zh-CN" altLang="en-US" sz="2800" b="1" dirty="0">
                <a:solidFill>
                  <a:srgbClr val="7030A0"/>
                </a:solidFill>
              </a:rPr>
              <a:t>北京大学出版社</a:t>
            </a:r>
            <a:r>
              <a:rPr lang="en-US" altLang="zh-CN" sz="2800" b="1" dirty="0">
                <a:solidFill>
                  <a:srgbClr val="7030A0"/>
                </a:solidFill>
              </a:rPr>
              <a:t>, 2021</a:t>
            </a:r>
            <a:endParaRPr lang="zh-C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7694907" cy="32635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无</a:t>
            </a:r>
            <a:endParaRPr lang="zh-CN" altLang="en-US" sz="2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文档提交：</a:t>
            </a:r>
            <a:r>
              <a:rPr lang="zh-CN" altLang="en-US" b="1" dirty="0">
                <a:solidFill>
                  <a:srgbClr val="FF0000"/>
                </a:solidFill>
              </a:rPr>
              <a:t>团队负责人</a:t>
            </a:r>
            <a:r>
              <a:rPr lang="zh-CN" altLang="en-US" b="1" dirty="0"/>
              <a:t>提交至</a:t>
            </a:r>
            <a:r>
              <a:rPr lang="zh-CN" altLang="en-US" b="1" u="sng" dirty="0">
                <a:solidFill>
                  <a:srgbClr val="00B0F0"/>
                </a:solidFill>
              </a:rPr>
              <a:t>课程平台</a:t>
            </a:r>
            <a:endParaRPr 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3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4" y="2191663"/>
            <a:ext cx="7694907" cy="380103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5 </a:t>
            </a:r>
            <a:r>
              <a:rPr lang="zh-CN" altLang="en-US" sz="2800" b="1" dirty="0"/>
              <a:t>风险管理及变更控制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下次实训内容：准备</a:t>
            </a:r>
            <a:endParaRPr 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配置管理</a:t>
            </a:r>
            <a:endParaRPr lang="zh-CN" b="1" dirty="0"/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FFAF2975-3716-4DAA-88CE-6B3834A9D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504282"/>
              </p:ext>
            </p:extLst>
          </p:nvPr>
        </p:nvGraphicFramePr>
        <p:xfrm>
          <a:off x="555171" y="2672245"/>
          <a:ext cx="8055429" cy="356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09F0422-9503-4EE4-8B01-AF44AAE34DDA}"/>
              </a:ext>
            </a:extLst>
          </p:cNvPr>
          <p:cNvSpPr txBox="1"/>
          <p:nvPr/>
        </p:nvSpPr>
        <p:spPr>
          <a:xfrm>
            <a:off x="5040051" y="4954656"/>
            <a:ext cx="224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正式形成变更文件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CA4A0-5CED-4F7E-B3E2-181DB6CB197F}"/>
              </a:ext>
            </a:extLst>
          </p:cNvPr>
          <p:cNvSpPr txBox="1"/>
          <p:nvPr/>
        </p:nvSpPr>
        <p:spPr>
          <a:xfrm>
            <a:off x="1435882" y="4414766"/>
            <a:ext cx="282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提交、追踪、确认变更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8494E8-5A85-4E6E-8D46-9E89B758C282}"/>
              </a:ext>
            </a:extLst>
          </p:cNvPr>
          <p:cNvSpPr txBox="1"/>
          <p:nvPr/>
        </p:nvSpPr>
        <p:spPr>
          <a:xfrm>
            <a:off x="3349544" y="5780061"/>
            <a:ext cx="203986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配置管理系统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8323E5-2939-4331-AA1C-BB023FF4C213}"/>
              </a:ext>
            </a:extLst>
          </p:cNvPr>
          <p:cNvSpPr txBox="1"/>
          <p:nvPr/>
        </p:nvSpPr>
        <p:spPr>
          <a:xfrm>
            <a:off x="3349544" y="2763693"/>
            <a:ext cx="2453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标准化和程序化</a:t>
            </a:r>
            <a:endParaRPr lang="zh-CN" altLang="en-US" sz="2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7A9BD41-9FB8-473E-ABDD-39924465B559}"/>
              </a:ext>
            </a:extLst>
          </p:cNvPr>
          <p:cNvSpPr/>
          <p:nvPr/>
        </p:nvSpPr>
        <p:spPr>
          <a:xfrm>
            <a:off x="431540" y="2571937"/>
            <a:ext cx="8280920" cy="382765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5E02CD-DC97-4075-A61B-B286CF205AE7}"/>
              </a:ext>
            </a:extLst>
          </p:cNvPr>
          <p:cNvSpPr txBox="1"/>
          <p:nvPr/>
        </p:nvSpPr>
        <p:spPr>
          <a:xfrm>
            <a:off x="555171" y="1736953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作用：有效管理</a:t>
            </a:r>
            <a:r>
              <a:rPr lang="zh-CN" altLang="en-US" sz="2800" dirty="0">
                <a:solidFill>
                  <a:srgbClr val="FF0000"/>
                </a:solidFill>
              </a:rPr>
              <a:t>变化</a:t>
            </a:r>
            <a:r>
              <a:rPr lang="en-US" altLang="zh-CN" sz="2800" dirty="0">
                <a:solidFill>
                  <a:srgbClr val="FF0000"/>
                </a:solidFill>
              </a:rPr>
              <a:t>/</a:t>
            </a:r>
            <a:r>
              <a:rPr lang="zh-CN" altLang="en-US" sz="2800" dirty="0">
                <a:solidFill>
                  <a:srgbClr val="FF0000"/>
                </a:solidFill>
              </a:rPr>
              <a:t>变更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配置管理</a:t>
            </a:r>
            <a:endParaRPr lang="zh-CN" b="1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099FE3D-D3F3-4DDB-B781-350260B61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43565"/>
              </p:ext>
            </p:extLst>
          </p:nvPr>
        </p:nvGraphicFramePr>
        <p:xfrm>
          <a:off x="2667135" y="1929899"/>
          <a:ext cx="5735960" cy="3945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DEABDE8-BFD2-4343-867C-226D4F5C2C66}"/>
              </a:ext>
            </a:extLst>
          </p:cNvPr>
          <p:cNvSpPr txBox="1"/>
          <p:nvPr/>
        </p:nvSpPr>
        <p:spPr>
          <a:xfrm>
            <a:off x="507256" y="169906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配置管理的三要素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8E05C6-7F9E-4787-BACF-AAF9071BB283}"/>
              </a:ext>
            </a:extLst>
          </p:cNvPr>
          <p:cNvSpPr txBox="1"/>
          <p:nvPr/>
        </p:nvSpPr>
        <p:spPr>
          <a:xfrm>
            <a:off x="2561014" y="3071531"/>
            <a:ext cx="118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所有项目成员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D11367-89A0-4969-9C81-66DE590E3C32}"/>
              </a:ext>
            </a:extLst>
          </p:cNvPr>
          <p:cNvSpPr txBox="1"/>
          <p:nvPr/>
        </p:nvSpPr>
        <p:spPr>
          <a:xfrm>
            <a:off x="7488401" y="3071531"/>
            <a:ext cx="920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实施程序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546D1B-9246-4018-B1DD-74BC4FB09299}"/>
              </a:ext>
            </a:extLst>
          </p:cNvPr>
          <p:cNvSpPr txBox="1"/>
          <p:nvPr/>
        </p:nvSpPr>
        <p:spPr>
          <a:xfrm>
            <a:off x="4899383" y="587515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提高效率</a:t>
            </a:r>
          </a:p>
        </p:txBody>
      </p:sp>
    </p:spTree>
    <p:extLst>
      <p:ext uri="{BB962C8B-B14F-4D97-AF65-F5344CB8AC3E}">
        <p14:creationId xmlns:p14="http://schemas.microsoft.com/office/powerpoint/2010/main" val="66085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配置管理</a:t>
            </a:r>
            <a:endParaRPr 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E7590-F805-4F24-B220-9F4753FAF0B8}"/>
              </a:ext>
            </a:extLst>
          </p:cNvPr>
          <p:cNvSpPr txBox="1"/>
          <p:nvPr/>
        </p:nvSpPr>
        <p:spPr>
          <a:xfrm>
            <a:off x="633845" y="1691322"/>
            <a:ext cx="5234125" cy="454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软件项目配置管理的常用工具：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CVS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B0F0"/>
                </a:solidFill>
              </a:rPr>
              <a:t>（</a:t>
            </a:r>
            <a:r>
              <a:rPr lang="en-US" altLang="zh-CN" sz="2400" b="1" dirty="0">
                <a:solidFill>
                  <a:srgbClr val="00B0F0"/>
                </a:solidFill>
              </a:rPr>
              <a:t>2</a:t>
            </a:r>
            <a:r>
              <a:rPr lang="zh-CN" altLang="en-US" sz="2400" b="1" dirty="0">
                <a:solidFill>
                  <a:srgbClr val="00B0F0"/>
                </a:solidFill>
              </a:rPr>
              <a:t>）</a:t>
            </a:r>
            <a:r>
              <a:rPr lang="en-US" altLang="zh-CN" sz="2400" b="1" dirty="0">
                <a:solidFill>
                  <a:srgbClr val="00B0F0"/>
                </a:solidFill>
              </a:rPr>
              <a:t>SVN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B0F0"/>
                </a:solidFill>
              </a:rPr>
              <a:t>（</a:t>
            </a:r>
            <a:r>
              <a:rPr lang="en-US" altLang="zh-CN" sz="2400" b="1" dirty="0">
                <a:solidFill>
                  <a:srgbClr val="00B0F0"/>
                </a:solidFill>
              </a:rPr>
              <a:t>3</a:t>
            </a:r>
            <a:r>
              <a:rPr lang="zh-CN" altLang="en-US" sz="2400" b="1" dirty="0">
                <a:solidFill>
                  <a:srgbClr val="00B0F0"/>
                </a:solidFill>
              </a:rPr>
              <a:t>）</a:t>
            </a:r>
            <a:r>
              <a:rPr lang="en-US" altLang="zh-CN" sz="2400" b="1" dirty="0">
                <a:solidFill>
                  <a:srgbClr val="00B0F0"/>
                </a:solidFill>
              </a:rPr>
              <a:t>git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Microsoft VSS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   ……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7D3B5A-E086-4E63-AE54-587AC25ACC0F}"/>
              </a:ext>
            </a:extLst>
          </p:cNvPr>
          <p:cNvSpPr txBox="1"/>
          <p:nvPr/>
        </p:nvSpPr>
        <p:spPr>
          <a:xfrm>
            <a:off x="6608886" y="3634931"/>
            <a:ext cx="16209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8680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配置管理</a:t>
            </a:r>
            <a:endParaRPr 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C5137C-D9C3-4B0B-9858-4B777516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" y="2521961"/>
            <a:ext cx="4351316" cy="33696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397F8A-ACCB-4176-B023-AD84542C4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46" y="2302618"/>
            <a:ext cx="4553271" cy="441790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9D5FB3-2A63-45DF-81A0-26B7E202818E}"/>
              </a:ext>
            </a:extLst>
          </p:cNvPr>
          <p:cNvCxnSpPr/>
          <p:nvPr/>
        </p:nvCxnSpPr>
        <p:spPr>
          <a:xfrm>
            <a:off x="4558546" y="169132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7EC87CA-EE15-406D-9E50-CA1AC4ABBE2C}"/>
              </a:ext>
            </a:extLst>
          </p:cNvPr>
          <p:cNvSpPr txBox="1"/>
          <p:nvPr/>
        </p:nvSpPr>
        <p:spPr>
          <a:xfrm>
            <a:off x="1077686" y="1717174"/>
            <a:ext cx="192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SVN</a:t>
            </a:r>
            <a:r>
              <a:rPr lang="zh-CN" altLang="en-US" sz="2400" dirty="0"/>
              <a:t>：集中式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472C9-D472-4A5D-A47F-F0EECC0B7A21}"/>
              </a:ext>
            </a:extLst>
          </p:cNvPr>
          <p:cNvSpPr txBox="1"/>
          <p:nvPr/>
        </p:nvSpPr>
        <p:spPr>
          <a:xfrm>
            <a:off x="5861635" y="1691322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git</a:t>
            </a:r>
            <a:r>
              <a:rPr lang="zh-CN" altLang="en-US" sz="2400" dirty="0"/>
              <a:t>：分布式</a:t>
            </a:r>
          </a:p>
        </p:txBody>
      </p:sp>
    </p:spTree>
    <p:extLst>
      <p:ext uri="{BB962C8B-B14F-4D97-AF65-F5344CB8AC3E}">
        <p14:creationId xmlns:p14="http://schemas.microsoft.com/office/powerpoint/2010/main" val="225141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455" y="1551030"/>
            <a:ext cx="8020298" cy="4959849"/>
          </a:xfrm>
        </p:spPr>
        <p:txBody>
          <a:bodyPr>
            <a:normAutofit/>
          </a:bodyPr>
          <a:lstStyle/>
          <a:p>
            <a:r>
              <a:rPr lang="zh-CN" altLang="en-US" sz="2800" b="1" i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git</a:t>
            </a:r>
            <a:r>
              <a:rPr lang="zh-CN" altLang="en-US" sz="2800" b="1" dirty="0">
                <a:solidFill>
                  <a:srgbClr val="FF0000"/>
                </a:solidFill>
              </a:rPr>
              <a:t>的安装：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zh-CN" altLang="en-US" sz="2400" b="1" dirty="0"/>
          </a:p>
          <a:p>
            <a:r>
              <a:rPr lang="en-US" altLang="zh-CN" sz="2400" b="1" dirty="0">
                <a:solidFill>
                  <a:srgbClr val="7030A0"/>
                </a:solidFill>
              </a:rPr>
              <a:t>1. </a:t>
            </a:r>
            <a:r>
              <a:rPr lang="zh-CN" altLang="en-US" sz="2400" b="1" dirty="0">
                <a:solidFill>
                  <a:srgbClr val="7030A0"/>
                </a:solidFill>
              </a:rPr>
              <a:t>查看</a:t>
            </a:r>
            <a:r>
              <a:rPr lang="en-US" altLang="zh-CN" sz="2400" b="1" dirty="0">
                <a:solidFill>
                  <a:srgbClr val="7030A0"/>
                </a:solidFill>
              </a:rPr>
              <a:t>git</a:t>
            </a:r>
            <a:r>
              <a:rPr lang="zh-CN" altLang="en-US" sz="2400" b="1" dirty="0">
                <a:solidFill>
                  <a:srgbClr val="7030A0"/>
                </a:solidFill>
              </a:rPr>
              <a:t>安装情况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b="1" dirty="0"/>
              <a:t>命令行输入</a:t>
            </a:r>
            <a:r>
              <a:rPr lang="en-US" altLang="zh-CN" sz="2400" b="1" dirty="0"/>
              <a:t>git</a:t>
            </a:r>
            <a:r>
              <a:rPr lang="zh-CN" altLang="en-US" sz="2400" b="1" dirty="0"/>
              <a:t>查看是否已安装</a:t>
            </a:r>
            <a:r>
              <a:rPr lang="en-US" altLang="zh-CN" sz="2400" b="1" dirty="0"/>
              <a:t>git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7030A0"/>
                </a:solidFill>
              </a:rPr>
              <a:t>2. </a:t>
            </a:r>
            <a:r>
              <a:rPr lang="zh-CN" altLang="en-US" sz="2400" b="1" dirty="0">
                <a:solidFill>
                  <a:srgbClr val="7030A0"/>
                </a:solidFill>
              </a:rPr>
              <a:t>安装</a:t>
            </a:r>
            <a:r>
              <a:rPr lang="en-US" altLang="zh-CN" sz="2400" b="1" dirty="0">
                <a:solidFill>
                  <a:srgbClr val="7030A0"/>
                </a:solidFill>
              </a:rPr>
              <a:t>git</a:t>
            </a:r>
          </a:p>
          <a:p>
            <a:pPr lvl="1"/>
            <a:r>
              <a:rPr lang="en-US" altLang="zh-CN" sz="2400" b="1" dirty="0"/>
              <a:t>Windows/Mac</a:t>
            </a:r>
          </a:p>
          <a:p>
            <a:pPr lvl="1"/>
            <a:r>
              <a:rPr lang="en-US" altLang="zh-CN" sz="2400" b="1" dirty="0"/>
              <a:t>    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Git</a:t>
            </a:r>
            <a:r>
              <a:rPr lang="zh-CN" altLang="en-US" sz="2400" b="1" dirty="0"/>
              <a:t>官网下载安装程序，然后按照提示安装即可</a:t>
            </a:r>
          </a:p>
          <a:p>
            <a:pPr lvl="1"/>
            <a:endParaRPr lang="zh-CN" altLang="en-US" sz="2400" b="1" dirty="0"/>
          </a:p>
          <a:p>
            <a:pPr lvl="1"/>
            <a:r>
              <a:rPr lang="en-US" altLang="zh-CN" sz="2400" b="1" dirty="0"/>
              <a:t>Linux</a:t>
            </a:r>
          </a:p>
          <a:p>
            <a:pPr lvl="1"/>
            <a:r>
              <a:rPr lang="en-US" altLang="zh-CN" sz="2400" b="1" dirty="0"/>
              <a:t>    </a:t>
            </a:r>
            <a:r>
              <a:rPr lang="zh-CN" altLang="en-US" sz="2400" b="1" dirty="0"/>
              <a:t>命令行输入：</a:t>
            </a:r>
            <a:r>
              <a:rPr lang="en-US" altLang="zh-CN" sz="2400" b="1" dirty="0" err="1"/>
              <a:t>sudo</a:t>
            </a:r>
            <a:r>
              <a:rPr lang="en-US" altLang="zh-CN" sz="2400" b="1" dirty="0"/>
              <a:t> apt-get install git </a:t>
            </a:r>
            <a:endParaRPr 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48437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455" y="1535205"/>
            <a:ext cx="8020298" cy="3263503"/>
          </a:xfrm>
        </p:spPr>
        <p:txBody>
          <a:bodyPr>
            <a:normAutofit/>
          </a:bodyPr>
          <a:lstStyle/>
          <a:p>
            <a:r>
              <a:rPr lang="zh-CN" altLang="en-US" sz="3200" b="1" i="1" dirty="0"/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git</a:t>
            </a:r>
            <a:r>
              <a:rPr lang="zh-CN" altLang="en-US" sz="2800" b="1" dirty="0">
                <a:solidFill>
                  <a:srgbClr val="FF0000"/>
                </a:solidFill>
              </a:rPr>
              <a:t>的工作模式：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00B0F0"/>
                </a:solidFill>
              </a:rPr>
              <a:t>Repository</a:t>
            </a:r>
            <a:r>
              <a:rPr lang="zh-CN" altLang="en-US" sz="2400" b="1" dirty="0"/>
              <a:t>：本地仓库，就是工作目录下的隐藏目录</a:t>
            </a:r>
            <a:r>
              <a:rPr lang="en-US" altLang="zh-CN" sz="2400" b="1" dirty="0"/>
              <a:t>.git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git </a:t>
            </a:r>
            <a:r>
              <a:rPr lang="en-US" altLang="zh-CN" sz="2400" b="1" dirty="0" err="1"/>
              <a:t>init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00B0F0"/>
                </a:solidFill>
              </a:rPr>
              <a:t>Workspace</a:t>
            </a:r>
            <a:r>
              <a:rPr lang="zh-CN" altLang="en-US" sz="2400" b="1" dirty="0"/>
              <a:t>：工作区，即工作目录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00B0F0"/>
                </a:solidFill>
              </a:rPr>
              <a:t>Index / Stage</a:t>
            </a:r>
            <a:r>
              <a:rPr lang="zh-CN" altLang="en-US" sz="2400" b="1" dirty="0"/>
              <a:t>：暂存区，指</a:t>
            </a:r>
            <a:r>
              <a:rPr lang="en-US" altLang="zh-CN" sz="2400" b="1" dirty="0"/>
              <a:t>.git</a:t>
            </a:r>
            <a:r>
              <a:rPr lang="zh-CN" altLang="en-US" sz="2400" b="1" dirty="0"/>
              <a:t>目录下的</a:t>
            </a:r>
            <a:r>
              <a:rPr lang="en-US" altLang="zh-CN" sz="2400" b="1" dirty="0"/>
              <a:t>index</a:t>
            </a:r>
            <a:r>
              <a:rPr lang="zh-CN" altLang="en-US" sz="2400" b="1" dirty="0"/>
              <a:t>文件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7030A0"/>
                </a:solidFill>
              </a:rPr>
              <a:t>Remote</a:t>
            </a:r>
            <a:r>
              <a:rPr lang="zh-CN" altLang="en-US" sz="2400" b="1" dirty="0"/>
              <a:t>：远程仓库，一般是代码托管平台上或服务器上搭建的的仓库</a:t>
            </a:r>
            <a:endParaRPr 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48A625-05C0-498C-B9FD-91835BF0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5304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928229"/>
            <a:ext cx="8403666" cy="326350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git</a:t>
            </a:r>
            <a:r>
              <a:rPr lang="zh-CN" altLang="en-US" sz="2800" dirty="0">
                <a:solidFill>
                  <a:srgbClr val="FF0000"/>
                </a:solidFill>
              </a:rPr>
              <a:t>分支（</a:t>
            </a:r>
            <a:r>
              <a:rPr lang="en-US" altLang="zh-CN" sz="2800" dirty="0">
                <a:solidFill>
                  <a:srgbClr val="FF0000"/>
                </a:solidFill>
              </a:rPr>
              <a:t>git branch/</a:t>
            </a:r>
            <a:r>
              <a:rPr lang="zh-CN" altLang="en-US" sz="2800" dirty="0">
                <a:solidFill>
                  <a:srgbClr val="FF0000"/>
                </a:solidFill>
              </a:rPr>
              <a:t>创建分支</a:t>
            </a:r>
            <a:r>
              <a:rPr lang="en-US" altLang="zh-CN" sz="2800" dirty="0">
                <a:solidFill>
                  <a:srgbClr val="FF0000"/>
                </a:solidFill>
              </a:rPr>
              <a:t>-&gt;git checkout/</a:t>
            </a:r>
            <a:r>
              <a:rPr lang="zh-CN" altLang="en-US" sz="2800" dirty="0">
                <a:solidFill>
                  <a:srgbClr val="FF0000"/>
                </a:solidFill>
              </a:rPr>
              <a:t>检出分支）</a:t>
            </a:r>
            <a:endParaRPr lang="zh-CN" sz="2800" dirty="0">
              <a:solidFill>
                <a:srgbClr val="FF000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E984AFF-D771-4367-8AB8-2E6888EC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27" y="2803514"/>
            <a:ext cx="7620000" cy="2209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5DD50A-DA8B-4C65-9905-A02EB0B0C586}"/>
              </a:ext>
            </a:extLst>
          </p:cNvPr>
          <p:cNvSpPr txBox="1"/>
          <p:nvPr/>
        </p:nvSpPr>
        <p:spPr>
          <a:xfrm>
            <a:off x="106489" y="3677581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master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75FC86-050D-4511-B21C-C8EC67C15E69}"/>
              </a:ext>
            </a:extLst>
          </p:cNvPr>
          <p:cNvSpPr txBox="1"/>
          <p:nvPr/>
        </p:nvSpPr>
        <p:spPr>
          <a:xfrm>
            <a:off x="5633777" y="2803514"/>
            <a:ext cx="559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cat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FB8CD-D1B7-43DF-9B91-6BFC6F276658}"/>
              </a:ext>
            </a:extLst>
          </p:cNvPr>
          <p:cNvSpPr txBox="1"/>
          <p:nvPr/>
        </p:nvSpPr>
        <p:spPr>
          <a:xfrm>
            <a:off x="8231455" y="4410026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dog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781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的用法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928229"/>
            <a:ext cx="6595974" cy="326350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git</a:t>
            </a:r>
            <a:r>
              <a:rPr lang="zh-CN" altLang="en-US" sz="2800" dirty="0">
                <a:solidFill>
                  <a:srgbClr val="FF0000"/>
                </a:solidFill>
              </a:rPr>
              <a:t>分支</a:t>
            </a:r>
            <a:r>
              <a:rPr lang="zh-CN" altLang="en-US" sz="2800" dirty="0">
                <a:solidFill>
                  <a:srgbClr val="7030A0"/>
                </a:solidFill>
              </a:rPr>
              <a:t>合并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git merge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zh-CN" sz="2800" dirty="0">
              <a:solidFill>
                <a:srgbClr val="FF000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E984AFF-D771-4367-8AB8-2E6888EC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27" y="2803514"/>
            <a:ext cx="7620000" cy="2209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5DD50A-DA8B-4C65-9905-A02EB0B0C586}"/>
              </a:ext>
            </a:extLst>
          </p:cNvPr>
          <p:cNvSpPr txBox="1"/>
          <p:nvPr/>
        </p:nvSpPr>
        <p:spPr>
          <a:xfrm>
            <a:off x="106489" y="3677581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master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75FC86-050D-4511-B21C-C8EC67C15E69}"/>
              </a:ext>
            </a:extLst>
          </p:cNvPr>
          <p:cNvSpPr txBox="1"/>
          <p:nvPr/>
        </p:nvSpPr>
        <p:spPr>
          <a:xfrm>
            <a:off x="5633777" y="2803514"/>
            <a:ext cx="559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cat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FB8CD-D1B7-43DF-9B91-6BFC6F276658}"/>
              </a:ext>
            </a:extLst>
          </p:cNvPr>
          <p:cNvSpPr txBox="1"/>
          <p:nvPr/>
        </p:nvSpPr>
        <p:spPr>
          <a:xfrm>
            <a:off x="8231455" y="4410026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dog</a:t>
            </a:r>
            <a:endParaRPr lang="zh-CN" altLang="en-US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AF6AC5-2B31-4554-9286-927C9FAB0F34}"/>
              </a:ext>
            </a:extLst>
          </p:cNvPr>
          <p:cNvCxnSpPr>
            <a:cxnSpLocks/>
          </p:cNvCxnSpPr>
          <p:nvPr/>
        </p:nvCxnSpPr>
        <p:spPr>
          <a:xfrm>
            <a:off x="5369058" y="3144644"/>
            <a:ext cx="1349298" cy="630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8642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AE737A-72D2-4F07-84A4-D46333E273A5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1528</TotalTime>
  <Words>547</Words>
  <Application>Microsoft Office PowerPoint</Application>
  <PresentationFormat>全屏显示(4:3)</PresentationFormat>
  <Paragraphs>96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Wingdings 2</vt:lpstr>
      <vt:lpstr>HDOfficeLightV0</vt:lpstr>
      <vt:lpstr>专业课程综合实训III</vt:lpstr>
      <vt:lpstr>配置管理</vt:lpstr>
      <vt:lpstr>配置管理</vt:lpstr>
      <vt:lpstr>配置管理</vt:lpstr>
      <vt:lpstr>配置管理</vt:lpstr>
      <vt:lpstr>git的用法</vt:lpstr>
      <vt:lpstr>git的用法</vt:lpstr>
      <vt:lpstr>git的用法</vt:lpstr>
      <vt:lpstr>git的用法</vt:lpstr>
      <vt:lpstr>git的用法</vt:lpstr>
      <vt:lpstr>git的用法</vt:lpstr>
      <vt:lpstr>git的用法</vt:lpstr>
      <vt:lpstr>git的用法</vt:lpstr>
      <vt:lpstr>git的用法</vt:lpstr>
      <vt:lpstr>git的用法</vt:lpstr>
      <vt:lpstr>git的用法</vt:lpstr>
      <vt:lpstr>文档提交：团队负责人提交至课程平台</vt:lpstr>
      <vt:lpstr>下次实训内容：准备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专业课程综合实训III</dc:title>
  <dc:creator>DI XF</dc:creator>
  <cp:lastModifiedBy>DI XF</cp:lastModifiedBy>
  <cp:revision>60</cp:revision>
  <dcterms:created xsi:type="dcterms:W3CDTF">2022-08-25T06:00:33Z</dcterms:created>
  <dcterms:modified xsi:type="dcterms:W3CDTF">2022-09-21T05:35:25Z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