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4"/>
  </p:sldMasterIdLst>
  <p:notesMasterIdLst>
    <p:notesMasterId r:id="rId19"/>
  </p:notesMasterIdLst>
  <p:handoutMasterIdLst>
    <p:handoutMasterId r:id="rId20"/>
  </p:handoutMasterIdLst>
  <p:sldIdLst>
    <p:sldId id="256" r:id="rId5"/>
    <p:sldId id="308" r:id="rId6"/>
    <p:sldId id="296" r:id="rId7"/>
    <p:sldId id="281" r:id="rId8"/>
    <p:sldId id="306" r:id="rId9"/>
    <p:sldId id="305" r:id="rId10"/>
    <p:sldId id="307" r:id="rId11"/>
    <p:sldId id="312" r:id="rId12"/>
    <p:sldId id="310" r:id="rId13"/>
    <p:sldId id="298" r:id="rId14"/>
    <p:sldId id="309" r:id="rId15"/>
    <p:sldId id="311" r:id="rId16"/>
    <p:sldId id="313" r:id="rId17"/>
    <p:sldId id="280" r:id="rId1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5A0"/>
    <a:srgbClr val="B5C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95861" autoAdjust="0"/>
  </p:normalViewPr>
  <p:slideViewPr>
    <p:cSldViewPr snapToGrid="0" showGuides="1">
      <p:cViewPr varScale="1">
        <p:scale>
          <a:sx n="92" d="100"/>
          <a:sy n="92" d="100"/>
        </p:scale>
        <p:origin x="792" y="78"/>
      </p:cViewPr>
      <p:guideLst>
        <p:guide orient="horz" pos="2160"/>
        <p:guide pos="288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C35370B0-017F-4D01-8A25-3EB61898C095}"/>
    <pc:docChg chg="undo custSel addSld delSld modSld sldOrd">
      <pc:chgData name="DI XF" userId="2a7889fc66a80f19" providerId="LiveId" clId="{C35370B0-017F-4D01-8A25-3EB61898C095}" dt="2022-08-25T08:25:57.496" v="1502" actId="20577"/>
      <pc:docMkLst>
        <pc:docMk/>
      </pc:docMkLst>
      <pc:sldChg chg="addSp delSp modSp mod">
        <pc:chgData name="DI XF" userId="2a7889fc66a80f19" providerId="LiveId" clId="{C35370B0-017F-4D01-8A25-3EB61898C095}" dt="2022-08-25T07:28:33.346" v="13" actId="404"/>
        <pc:sldMkLst>
          <pc:docMk/>
          <pc:sldMk cId="4005440639" sldId="256"/>
        </pc:sldMkLst>
        <pc:spChg chg="add del mod">
          <ac:chgData name="DI XF" userId="2a7889fc66a80f19" providerId="LiveId" clId="{C35370B0-017F-4D01-8A25-3EB61898C095}" dt="2022-08-25T07:28:33.346" v="13" actId="404"/>
          <ac:spMkLst>
            <pc:docMk/>
            <pc:sldMk cId="4005440639" sldId="256"/>
            <ac:spMk id="3" creationId="{00000000-0000-0000-0000-000000000000}"/>
          </ac:spMkLst>
        </pc:spChg>
        <pc:spChg chg="add del mod">
          <ac:chgData name="DI XF" userId="2a7889fc66a80f19" providerId="LiveId" clId="{C35370B0-017F-4D01-8A25-3EB61898C095}" dt="2022-08-25T07:27:23.437" v="1" actId="478"/>
          <ac:spMkLst>
            <pc:docMk/>
            <pc:sldMk cId="4005440639" sldId="256"/>
            <ac:spMk id="5" creationId="{19CD170D-8D9B-4AFB-A217-9B57082B3CA8}"/>
          </ac:spMkLst>
        </pc:spChg>
      </pc:sldChg>
      <pc:sldChg chg="delSp modSp mod">
        <pc:chgData name="DI XF" userId="2a7889fc66a80f19" providerId="LiveId" clId="{C35370B0-017F-4D01-8A25-3EB61898C095}" dt="2022-08-25T07:33:09.461" v="248" actId="20577"/>
        <pc:sldMkLst>
          <pc:docMk/>
          <pc:sldMk cId="1156678871" sldId="260"/>
        </pc:sldMkLst>
        <pc:spChg chg="mod">
          <ac:chgData name="DI XF" userId="2a7889fc66a80f19" providerId="LiveId" clId="{C35370B0-017F-4D01-8A25-3EB61898C095}" dt="2022-08-25T07:28:56.620" v="31" actId="20577"/>
          <ac:spMkLst>
            <pc:docMk/>
            <pc:sldMk cId="1156678871" sldId="260"/>
            <ac:spMk id="2" creationId="{00000000-0000-0000-0000-000000000000}"/>
          </ac:spMkLst>
        </pc:spChg>
        <pc:spChg chg="mod">
          <ac:chgData name="DI XF" userId="2a7889fc66a80f19" providerId="LiveId" clId="{C35370B0-017F-4D01-8A25-3EB61898C095}" dt="2022-08-25T07:33:09.461" v="248" actId="20577"/>
          <ac:spMkLst>
            <pc:docMk/>
            <pc:sldMk cId="1156678871" sldId="260"/>
            <ac:spMk id="3" creationId="{00000000-0000-0000-0000-000000000000}"/>
          </ac:spMkLst>
        </pc:spChg>
        <pc:graphicFrameChg chg="del">
          <ac:chgData name="DI XF" userId="2a7889fc66a80f19" providerId="LiveId" clId="{C35370B0-017F-4D01-8A25-3EB61898C095}" dt="2022-08-25T07:28:51.417" v="14" actId="478"/>
          <ac:graphicFrameMkLst>
            <pc:docMk/>
            <pc:sldMk cId="1156678871" sldId="260"/>
            <ac:graphicFrameMk id="7" creationId="{7B94519C-E03A-4B37-AD4B-A41BE4349BD7}"/>
          </ac:graphicFrameMkLst>
        </pc:graphicFrameChg>
      </pc:sldChg>
      <pc:sldChg chg="del">
        <pc:chgData name="DI XF" userId="2a7889fc66a80f19" providerId="LiveId" clId="{C35370B0-017F-4D01-8A25-3EB61898C095}" dt="2022-08-25T07:44:27.752" v="337" actId="47"/>
        <pc:sldMkLst>
          <pc:docMk/>
          <pc:sldMk cId="3711157589" sldId="261"/>
        </pc:sldMkLst>
      </pc:sldChg>
      <pc:sldChg chg="addSp delSp modSp mod">
        <pc:chgData name="DI XF" userId="2a7889fc66a80f19" providerId="LiveId" clId="{C35370B0-017F-4D01-8A25-3EB61898C095}" dt="2022-08-25T07:52:48.702" v="563" actId="1076"/>
        <pc:sldMkLst>
          <pc:docMk/>
          <pc:sldMk cId="423809124" sldId="266"/>
        </pc:sldMkLst>
        <pc:spChg chg="mod">
          <ac:chgData name="DI XF" userId="2a7889fc66a80f19" providerId="LiveId" clId="{C35370B0-017F-4D01-8A25-3EB61898C095}" dt="2022-08-25T07:46:52.707" v="494" actId="20577"/>
          <ac:spMkLst>
            <pc:docMk/>
            <pc:sldMk cId="423809124" sldId="266"/>
            <ac:spMk id="2" creationId="{00000000-0000-0000-0000-000000000000}"/>
          </ac:spMkLst>
        </pc:spChg>
        <pc:spChg chg="del mod">
          <ac:chgData name="DI XF" userId="2a7889fc66a80f19" providerId="LiveId" clId="{C35370B0-017F-4D01-8A25-3EB61898C095}" dt="2022-08-25T07:47:08.070" v="495" actId="1032"/>
          <ac:spMkLst>
            <pc:docMk/>
            <pc:sldMk cId="423809124" sldId="266"/>
            <ac:spMk id="3" creationId="{00000000-0000-0000-0000-000000000000}"/>
          </ac:spMkLst>
        </pc:spChg>
        <pc:spChg chg="add mod">
          <ac:chgData name="DI XF" userId="2a7889fc66a80f19" providerId="LiveId" clId="{C35370B0-017F-4D01-8A25-3EB61898C095}" dt="2022-08-25T07:52:48.702" v="563" actId="1076"/>
          <ac:spMkLst>
            <pc:docMk/>
            <pc:sldMk cId="423809124" sldId="266"/>
            <ac:spMk id="6" creationId="{E3AC4322-F166-4B8E-A928-F0D6506452CC}"/>
          </ac:spMkLst>
        </pc:spChg>
        <pc:spChg chg="add mod">
          <ac:chgData name="DI XF" userId="2a7889fc66a80f19" providerId="LiveId" clId="{C35370B0-017F-4D01-8A25-3EB61898C095}" dt="2022-08-25T07:51:24.599" v="562" actId="14100"/>
          <ac:spMkLst>
            <pc:docMk/>
            <pc:sldMk cId="423809124" sldId="266"/>
            <ac:spMk id="8" creationId="{FBF52467-A77A-45FA-BD32-9676B639724B}"/>
          </ac:spMkLst>
        </pc:spChg>
        <pc:spChg chg="add mod">
          <ac:chgData name="DI XF" userId="2a7889fc66a80f19" providerId="LiveId" clId="{C35370B0-017F-4D01-8A25-3EB61898C095}" dt="2022-08-25T07:51:14.495" v="560" actId="113"/>
          <ac:spMkLst>
            <pc:docMk/>
            <pc:sldMk cId="423809124" sldId="266"/>
            <ac:spMk id="9" creationId="{804790DB-05CF-4D52-A611-65D0D502DECD}"/>
          </ac:spMkLst>
        </pc:spChg>
        <pc:graphicFrameChg chg="add mod modGraphic">
          <ac:chgData name="DI XF" userId="2a7889fc66a80f19" providerId="LiveId" clId="{C35370B0-017F-4D01-8A25-3EB61898C095}" dt="2022-08-25T07:51:01.745" v="559" actId="20577"/>
          <ac:graphicFrameMkLst>
            <pc:docMk/>
            <pc:sldMk cId="423809124" sldId="266"/>
            <ac:graphicFrameMk id="4" creationId="{CA0E65BC-E313-4183-8126-7B72CFC266AD}"/>
          </ac:graphicFrameMkLst>
        </pc:graphicFrameChg>
      </pc:sldChg>
      <pc:sldChg chg="add del">
        <pc:chgData name="DI XF" userId="2a7889fc66a80f19" providerId="LiveId" clId="{C35370B0-017F-4D01-8A25-3EB61898C095}" dt="2022-08-25T08:05:25.012" v="780" actId="47"/>
        <pc:sldMkLst>
          <pc:docMk/>
          <pc:sldMk cId="343323876" sldId="272"/>
        </pc:sldMkLst>
      </pc:sldChg>
      <pc:sldChg chg="del">
        <pc:chgData name="DI XF" userId="2a7889fc66a80f19" providerId="LiveId" clId="{C35370B0-017F-4D01-8A25-3EB61898C095}" dt="2022-08-25T08:05:15.273" v="775" actId="47"/>
        <pc:sldMkLst>
          <pc:docMk/>
          <pc:sldMk cId="11674896" sldId="278"/>
        </pc:sldMkLst>
      </pc:sldChg>
      <pc:sldChg chg="del">
        <pc:chgData name="DI XF" userId="2a7889fc66a80f19" providerId="LiveId" clId="{C35370B0-017F-4D01-8A25-3EB61898C095}" dt="2022-08-25T08:03:31.488" v="699" actId="47"/>
        <pc:sldMkLst>
          <pc:docMk/>
          <pc:sldMk cId="3909220411" sldId="279"/>
        </pc:sldMkLst>
      </pc:sldChg>
      <pc:sldChg chg="delSp modSp add del mod">
        <pc:chgData name="DI XF" userId="2a7889fc66a80f19" providerId="LiveId" clId="{C35370B0-017F-4D01-8A25-3EB61898C095}" dt="2022-08-25T08:06:02.932" v="851" actId="20577"/>
        <pc:sldMkLst>
          <pc:docMk/>
          <pc:sldMk cId="2552631181" sldId="280"/>
        </pc:sldMkLst>
        <pc:spChg chg="mod">
          <ac:chgData name="DI XF" userId="2a7889fc66a80f19" providerId="LiveId" clId="{C35370B0-017F-4D01-8A25-3EB61898C095}" dt="2022-08-25T08:05:32.182" v="795" actId="20577"/>
          <ac:spMkLst>
            <pc:docMk/>
            <pc:sldMk cId="2552631181" sldId="280"/>
            <ac:spMk id="2" creationId="{00000000-0000-0000-0000-000000000000}"/>
          </ac:spMkLst>
        </pc:spChg>
        <pc:spChg chg="mod">
          <ac:chgData name="DI XF" userId="2a7889fc66a80f19" providerId="LiveId" clId="{C35370B0-017F-4D01-8A25-3EB61898C095}" dt="2022-08-25T08:06:02.932" v="851" actId="20577"/>
          <ac:spMkLst>
            <pc:docMk/>
            <pc:sldMk cId="2552631181" sldId="280"/>
            <ac:spMk id="3" creationId="{00000000-0000-0000-0000-000000000000}"/>
          </ac:spMkLst>
        </pc:spChg>
        <pc:spChg chg="del">
          <ac:chgData name="DI XF" userId="2a7889fc66a80f19" providerId="LiveId" clId="{C35370B0-017F-4D01-8A25-3EB61898C095}" dt="2022-08-25T08:05:36.864" v="796" actId="478"/>
          <ac:spMkLst>
            <pc:docMk/>
            <pc:sldMk cId="2552631181" sldId="280"/>
            <ac:spMk id="7" creationId="{12F42825-2788-4D99-B2D4-461F9E3AF2EF}"/>
          </ac:spMkLst>
        </pc:spChg>
        <pc:spChg chg="del">
          <ac:chgData name="DI XF" userId="2a7889fc66a80f19" providerId="LiveId" clId="{C35370B0-017F-4D01-8A25-3EB61898C095}" dt="2022-08-25T08:05:36.864" v="796" actId="478"/>
          <ac:spMkLst>
            <pc:docMk/>
            <pc:sldMk cId="2552631181" sldId="280"/>
            <ac:spMk id="9" creationId="{FD07830D-FB3A-466D-B2E8-558ADD02F61A}"/>
          </ac:spMkLst>
        </pc:spChg>
        <pc:graphicFrameChg chg="del">
          <ac:chgData name="DI XF" userId="2a7889fc66a80f19" providerId="LiveId" clId="{C35370B0-017F-4D01-8A25-3EB61898C095}" dt="2022-08-25T08:05:36.864" v="796" actId="478"/>
          <ac:graphicFrameMkLst>
            <pc:docMk/>
            <pc:sldMk cId="2552631181" sldId="280"/>
            <ac:graphicFrameMk id="4" creationId="{CD49F7BA-4F73-4A2C-9F20-07F11447F1D5}"/>
          </ac:graphicFrameMkLst>
        </pc:graphicFrameChg>
      </pc:sldChg>
      <pc:sldChg chg="modSp mod">
        <pc:chgData name="DI XF" userId="2a7889fc66a80f19" providerId="LiveId" clId="{C35370B0-017F-4D01-8A25-3EB61898C095}" dt="2022-08-25T08:25:16.933" v="1491" actId="207"/>
        <pc:sldMkLst>
          <pc:docMk/>
          <pc:sldMk cId="650099258" sldId="281"/>
        </pc:sldMkLst>
        <pc:spChg chg="mod">
          <ac:chgData name="DI XF" userId="2a7889fc66a80f19" providerId="LiveId" clId="{C35370B0-017F-4D01-8A25-3EB61898C095}" dt="2022-08-25T08:03:50.705" v="736" actId="20577"/>
          <ac:spMkLst>
            <pc:docMk/>
            <pc:sldMk cId="650099258" sldId="281"/>
            <ac:spMk id="2" creationId="{00000000-0000-0000-0000-000000000000}"/>
          </ac:spMkLst>
        </pc:spChg>
        <pc:spChg chg="mod">
          <ac:chgData name="DI XF" userId="2a7889fc66a80f19" providerId="LiveId" clId="{C35370B0-017F-4D01-8A25-3EB61898C095}" dt="2022-08-25T08:25:16.933" v="1491" actId="207"/>
          <ac:spMkLst>
            <pc:docMk/>
            <pc:sldMk cId="650099258" sldId="281"/>
            <ac:spMk id="3" creationId="{00000000-0000-0000-0000-000000000000}"/>
          </ac:spMkLst>
        </pc:spChg>
      </pc:sldChg>
      <pc:sldChg chg="del">
        <pc:chgData name="DI XF" userId="2a7889fc66a80f19" providerId="LiveId" clId="{C35370B0-017F-4D01-8A25-3EB61898C095}" dt="2022-08-25T08:03:31.769" v="700" actId="47"/>
        <pc:sldMkLst>
          <pc:docMk/>
          <pc:sldMk cId="3272683787" sldId="282"/>
        </pc:sldMkLst>
      </pc:sldChg>
      <pc:sldChg chg="del">
        <pc:chgData name="DI XF" userId="2a7889fc66a80f19" providerId="LiveId" clId="{C35370B0-017F-4D01-8A25-3EB61898C095}" dt="2022-08-25T08:03:32.147" v="701" actId="47"/>
        <pc:sldMkLst>
          <pc:docMk/>
          <pc:sldMk cId="1622977674" sldId="283"/>
        </pc:sldMkLst>
      </pc:sldChg>
      <pc:sldChg chg="addSp delSp modSp add mod delAnim modAnim">
        <pc:chgData name="DI XF" userId="2a7889fc66a80f19" providerId="LiveId" clId="{C35370B0-017F-4D01-8A25-3EB61898C095}" dt="2022-08-25T07:44:21.838" v="336" actId="1076"/>
        <pc:sldMkLst>
          <pc:docMk/>
          <pc:sldMk cId="1022995795" sldId="284"/>
        </pc:sldMkLst>
        <pc:spChg chg="del mod">
          <ac:chgData name="DI XF" userId="2a7889fc66a80f19" providerId="LiveId" clId="{C35370B0-017F-4D01-8A25-3EB61898C095}" dt="2022-08-25T07:34:29.577" v="253" actId="478"/>
          <ac:spMkLst>
            <pc:docMk/>
            <pc:sldMk cId="1022995795" sldId="284"/>
            <ac:spMk id="3" creationId="{00000000-0000-0000-0000-000000000000}"/>
          </ac:spMkLst>
        </pc:spChg>
        <pc:spChg chg="add mod">
          <ac:chgData name="DI XF" userId="2a7889fc66a80f19" providerId="LiveId" clId="{C35370B0-017F-4D01-8A25-3EB61898C095}" dt="2022-08-25T07:43:02.040" v="310" actId="1076"/>
          <ac:spMkLst>
            <pc:docMk/>
            <pc:sldMk cId="1022995795" sldId="284"/>
            <ac:spMk id="5" creationId="{EE2E89BA-7C0D-4C83-94B9-C603018EB829}"/>
          </ac:spMkLst>
        </pc:spChg>
        <pc:spChg chg="add mod">
          <ac:chgData name="DI XF" userId="2a7889fc66a80f19" providerId="LiveId" clId="{C35370B0-017F-4D01-8A25-3EB61898C095}" dt="2022-08-25T07:43:14.912" v="312" actId="1076"/>
          <ac:spMkLst>
            <pc:docMk/>
            <pc:sldMk cId="1022995795" sldId="284"/>
            <ac:spMk id="6" creationId="{7BC3B71A-67CB-4FE4-BA30-1AC1B0AE4A00}"/>
          </ac:spMkLst>
        </pc:spChg>
        <pc:spChg chg="add mod">
          <ac:chgData name="DI XF" userId="2a7889fc66a80f19" providerId="LiveId" clId="{C35370B0-017F-4D01-8A25-3EB61898C095}" dt="2022-08-25T07:43:44.264" v="327" actId="14100"/>
          <ac:spMkLst>
            <pc:docMk/>
            <pc:sldMk cId="1022995795" sldId="284"/>
            <ac:spMk id="7" creationId="{65B27898-303D-47AC-ABEB-2D878330BF48}"/>
          </ac:spMkLst>
        </pc:spChg>
        <pc:spChg chg="add mod">
          <ac:chgData name="DI XF" userId="2a7889fc66a80f19" providerId="LiveId" clId="{C35370B0-017F-4D01-8A25-3EB61898C095}" dt="2022-08-25T07:44:10.023" v="334" actId="1076"/>
          <ac:spMkLst>
            <pc:docMk/>
            <pc:sldMk cId="1022995795" sldId="284"/>
            <ac:spMk id="8" creationId="{F26F2D75-D513-43F7-8987-0D99476BD0A3}"/>
          </ac:spMkLst>
        </pc:spChg>
        <pc:spChg chg="add mod">
          <ac:chgData name="DI XF" userId="2a7889fc66a80f19" providerId="LiveId" clId="{C35370B0-017F-4D01-8A25-3EB61898C095}" dt="2022-08-25T07:44:08.350" v="333" actId="1076"/>
          <ac:spMkLst>
            <pc:docMk/>
            <pc:sldMk cId="1022995795" sldId="284"/>
            <ac:spMk id="9" creationId="{BE183DBA-C3A4-4FFE-82B7-484CECC796B0}"/>
          </ac:spMkLst>
        </pc:spChg>
        <pc:spChg chg="add mod">
          <ac:chgData name="DI XF" userId="2a7889fc66a80f19" providerId="LiveId" clId="{C35370B0-017F-4D01-8A25-3EB61898C095}" dt="2022-08-25T07:44:13.287" v="335" actId="1076"/>
          <ac:spMkLst>
            <pc:docMk/>
            <pc:sldMk cId="1022995795" sldId="284"/>
            <ac:spMk id="10" creationId="{A45242DD-A761-41EE-9E98-CE7591519037}"/>
          </ac:spMkLst>
        </pc:spChg>
        <pc:spChg chg="add del mod">
          <ac:chgData name="DI XF" userId="2a7889fc66a80f19" providerId="LiveId" clId="{C35370B0-017F-4D01-8A25-3EB61898C095}" dt="2022-08-25T07:43:03.986" v="311" actId="478"/>
          <ac:spMkLst>
            <pc:docMk/>
            <pc:sldMk cId="1022995795" sldId="284"/>
            <ac:spMk id="11" creationId="{93DD8B7E-FC03-47F2-A9DF-73782221AABA}"/>
          </ac:spMkLst>
        </pc:spChg>
        <pc:spChg chg="add mod">
          <ac:chgData name="DI XF" userId="2a7889fc66a80f19" providerId="LiveId" clId="{C35370B0-017F-4D01-8A25-3EB61898C095}" dt="2022-08-25T07:44:21.838" v="336" actId="1076"/>
          <ac:spMkLst>
            <pc:docMk/>
            <pc:sldMk cId="1022995795" sldId="284"/>
            <ac:spMk id="12" creationId="{4D978DA0-B67E-4C25-8F98-731616E2CC32}"/>
          </ac:spMkLst>
        </pc:spChg>
        <pc:spChg chg="add mod">
          <ac:chgData name="DI XF" userId="2a7889fc66a80f19" providerId="LiveId" clId="{C35370B0-017F-4D01-8A25-3EB61898C095}" dt="2022-08-25T07:43:36.819" v="326" actId="207"/>
          <ac:spMkLst>
            <pc:docMk/>
            <pc:sldMk cId="1022995795" sldId="284"/>
            <ac:spMk id="13" creationId="{BB1AC9A0-A9DE-4D17-97E3-5355AAB29890}"/>
          </ac:spMkLst>
        </pc:spChg>
        <pc:graphicFrameChg chg="add mod modGraphic">
          <ac:chgData name="DI XF" userId="2a7889fc66a80f19" providerId="LiveId" clId="{C35370B0-017F-4D01-8A25-3EB61898C095}" dt="2022-08-25T07:43:14.912" v="312" actId="1076"/>
          <ac:graphicFrameMkLst>
            <pc:docMk/>
            <pc:sldMk cId="1022995795" sldId="284"/>
            <ac:graphicFrameMk id="4" creationId="{22D881CD-0BE9-46C3-A3C2-C4B911415504}"/>
          </ac:graphicFrameMkLst>
        </pc:graphicFrameChg>
      </pc:sldChg>
      <pc:sldChg chg="new del">
        <pc:chgData name="DI XF" userId="2a7889fc66a80f19" providerId="LiveId" clId="{C35370B0-017F-4D01-8A25-3EB61898C095}" dt="2022-08-25T07:28:04.255" v="7" actId="680"/>
        <pc:sldMkLst>
          <pc:docMk/>
          <pc:sldMk cId="1990799495" sldId="284"/>
        </pc:sldMkLst>
      </pc:sldChg>
      <pc:sldChg chg="addSp delSp modSp add del mod">
        <pc:chgData name="DI XF" userId="2a7889fc66a80f19" providerId="LiveId" clId="{C35370B0-017F-4D01-8A25-3EB61898C095}" dt="2022-08-25T07:56:44.945" v="650" actId="47"/>
        <pc:sldMkLst>
          <pc:docMk/>
          <pc:sldMk cId="2616200089" sldId="285"/>
        </pc:sldMkLst>
        <pc:spChg chg="mod">
          <ac:chgData name="DI XF" userId="2a7889fc66a80f19" providerId="LiveId" clId="{C35370B0-017F-4D01-8A25-3EB61898C095}" dt="2022-08-25T07:55:31.788" v="616" actId="207"/>
          <ac:spMkLst>
            <pc:docMk/>
            <pc:sldMk cId="2616200089" sldId="285"/>
            <ac:spMk id="2" creationId="{00000000-0000-0000-0000-000000000000}"/>
          </ac:spMkLst>
        </pc:spChg>
        <pc:spChg chg="mod">
          <ac:chgData name="DI XF" userId="2a7889fc66a80f19" providerId="LiveId" clId="{C35370B0-017F-4D01-8A25-3EB61898C095}" dt="2022-08-25T07:56:06.324" v="622" actId="27636"/>
          <ac:spMkLst>
            <pc:docMk/>
            <pc:sldMk cId="2616200089" sldId="285"/>
            <ac:spMk id="3" creationId="{00000000-0000-0000-0000-000000000000}"/>
          </ac:spMkLst>
        </pc:spChg>
        <pc:graphicFrameChg chg="add del mod">
          <ac:chgData name="DI XF" userId="2a7889fc66a80f19" providerId="LiveId" clId="{C35370B0-017F-4D01-8A25-3EB61898C095}" dt="2022-08-25T07:56:05.811" v="619"/>
          <ac:graphicFrameMkLst>
            <pc:docMk/>
            <pc:sldMk cId="2616200089" sldId="285"/>
            <ac:graphicFrameMk id="4" creationId="{43C9FE0E-28A3-4A2E-925D-519C70A126CA}"/>
          </ac:graphicFrameMkLst>
        </pc:graphicFrameChg>
      </pc:sldChg>
      <pc:sldChg chg="modSp add mod ord">
        <pc:chgData name="DI XF" userId="2a7889fc66a80f19" providerId="LiveId" clId="{C35370B0-017F-4D01-8A25-3EB61898C095}" dt="2022-08-25T08:22:50.099" v="1482" actId="20577"/>
        <pc:sldMkLst>
          <pc:docMk/>
          <pc:sldMk cId="1381315362" sldId="286"/>
        </pc:sldMkLst>
        <pc:spChg chg="mod">
          <ac:chgData name="DI XF" userId="2a7889fc66a80f19" providerId="LiveId" clId="{C35370B0-017F-4D01-8A25-3EB61898C095}" dt="2022-08-25T08:22:50.099" v="1482" actId="20577"/>
          <ac:spMkLst>
            <pc:docMk/>
            <pc:sldMk cId="1381315362" sldId="286"/>
            <ac:spMk id="3" creationId="{00000000-0000-0000-0000-000000000000}"/>
          </ac:spMkLst>
        </pc:spChg>
      </pc:sldChg>
      <pc:sldChg chg="modSp add mod">
        <pc:chgData name="DI XF" userId="2a7889fc66a80f19" providerId="LiveId" clId="{C35370B0-017F-4D01-8A25-3EB61898C095}" dt="2022-08-25T07:59:27.568" v="669" actId="20577"/>
        <pc:sldMkLst>
          <pc:docMk/>
          <pc:sldMk cId="1541620849" sldId="287"/>
        </pc:sldMkLst>
        <pc:spChg chg="mod">
          <ac:chgData name="DI XF" userId="2a7889fc66a80f19" providerId="LiveId" clId="{C35370B0-017F-4D01-8A25-3EB61898C095}" dt="2022-08-25T07:59:27.568" v="669" actId="20577"/>
          <ac:spMkLst>
            <pc:docMk/>
            <pc:sldMk cId="1541620849" sldId="287"/>
            <ac:spMk id="3" creationId="{00000000-0000-0000-0000-000000000000}"/>
          </ac:spMkLst>
        </pc:spChg>
      </pc:sldChg>
      <pc:sldChg chg="addSp delSp modSp add mod">
        <pc:chgData name="DI XF" userId="2a7889fc66a80f19" providerId="LiveId" clId="{C35370B0-017F-4D01-8A25-3EB61898C095}" dt="2022-08-25T08:02:17.846" v="698" actId="1076"/>
        <pc:sldMkLst>
          <pc:docMk/>
          <pc:sldMk cId="3881086402" sldId="288"/>
        </pc:sldMkLst>
        <pc:spChg chg="mod">
          <ac:chgData name="DI XF" userId="2a7889fc66a80f19" providerId="LiveId" clId="{C35370B0-017F-4D01-8A25-3EB61898C095}" dt="2022-08-25T07:59:47.627" v="687" actId="20577"/>
          <ac:spMkLst>
            <pc:docMk/>
            <pc:sldMk cId="3881086402" sldId="288"/>
            <ac:spMk id="2" creationId="{00000000-0000-0000-0000-000000000000}"/>
          </ac:spMkLst>
        </pc:spChg>
        <pc:spChg chg="del mod">
          <ac:chgData name="DI XF" userId="2a7889fc66a80f19" providerId="LiveId" clId="{C35370B0-017F-4D01-8A25-3EB61898C095}" dt="2022-08-25T08:01:52.327" v="689" actId="478"/>
          <ac:spMkLst>
            <pc:docMk/>
            <pc:sldMk cId="3881086402" sldId="288"/>
            <ac:spMk id="3" creationId="{00000000-0000-0000-0000-000000000000}"/>
          </ac:spMkLst>
        </pc:spChg>
        <pc:spChg chg="add del mod">
          <ac:chgData name="DI XF" userId="2a7889fc66a80f19" providerId="LiveId" clId="{C35370B0-017F-4D01-8A25-3EB61898C095}" dt="2022-08-25T08:01:58.627" v="693"/>
          <ac:spMkLst>
            <pc:docMk/>
            <pc:sldMk cId="3881086402" sldId="288"/>
            <ac:spMk id="5" creationId="{34CE2536-462A-4B1F-8C84-E92048FD3C8E}"/>
          </ac:spMkLst>
        </pc:spChg>
        <pc:spChg chg="add del mod">
          <ac:chgData name="DI XF" userId="2a7889fc66a80f19" providerId="LiveId" clId="{C35370B0-017F-4D01-8A25-3EB61898C095}" dt="2022-08-25T08:01:58.627" v="693"/>
          <ac:spMkLst>
            <pc:docMk/>
            <pc:sldMk cId="3881086402" sldId="288"/>
            <ac:spMk id="6" creationId="{6F7C907A-D7D0-4E63-A1FF-B511E12CFACB}"/>
          </ac:spMkLst>
        </pc:spChg>
        <pc:spChg chg="add mod">
          <ac:chgData name="DI XF" userId="2a7889fc66a80f19" providerId="LiveId" clId="{C35370B0-017F-4D01-8A25-3EB61898C095}" dt="2022-08-25T08:02:17.846" v="698" actId="1076"/>
          <ac:spMkLst>
            <pc:docMk/>
            <pc:sldMk cId="3881086402" sldId="288"/>
            <ac:spMk id="8" creationId="{919DFFE3-DFBE-4AC2-A577-0F2762EF3400}"/>
          </ac:spMkLst>
        </pc:spChg>
        <pc:spChg chg="add mod">
          <ac:chgData name="DI XF" userId="2a7889fc66a80f19" providerId="LiveId" clId="{C35370B0-017F-4D01-8A25-3EB61898C095}" dt="2022-08-25T08:02:08.256" v="696" actId="403"/>
          <ac:spMkLst>
            <pc:docMk/>
            <pc:sldMk cId="3881086402" sldId="288"/>
            <ac:spMk id="9" creationId="{3C5DD5FB-30FE-432E-B26F-9E989975BB30}"/>
          </ac:spMkLst>
        </pc:spChg>
        <pc:spChg chg="add mod">
          <ac:chgData name="DI XF" userId="2a7889fc66a80f19" providerId="LiveId" clId="{C35370B0-017F-4D01-8A25-3EB61898C095}" dt="2022-08-25T08:02:08.256" v="696" actId="403"/>
          <ac:spMkLst>
            <pc:docMk/>
            <pc:sldMk cId="3881086402" sldId="288"/>
            <ac:spMk id="10" creationId="{1072526B-1F09-47C7-AD8E-06E246D5FF07}"/>
          </ac:spMkLst>
        </pc:spChg>
        <pc:graphicFrameChg chg="add del mod">
          <ac:chgData name="DI XF" userId="2a7889fc66a80f19" providerId="LiveId" clId="{C35370B0-017F-4D01-8A25-3EB61898C095}" dt="2022-08-25T08:01:58.627" v="693"/>
          <ac:graphicFrameMkLst>
            <pc:docMk/>
            <pc:sldMk cId="3881086402" sldId="288"/>
            <ac:graphicFrameMk id="4" creationId="{4846D2EA-8CF4-45C4-9FE8-D328AACCB679}"/>
          </ac:graphicFrameMkLst>
        </pc:graphicFrameChg>
        <pc:graphicFrameChg chg="add mod modGraphic">
          <ac:chgData name="DI XF" userId="2a7889fc66a80f19" providerId="LiveId" clId="{C35370B0-017F-4D01-8A25-3EB61898C095}" dt="2022-08-25T08:02:12.555" v="697" actId="403"/>
          <ac:graphicFrameMkLst>
            <pc:docMk/>
            <pc:sldMk cId="3881086402" sldId="288"/>
            <ac:graphicFrameMk id="7" creationId="{B9E527A4-B58B-4A05-AC9B-60C701C15309}"/>
          </ac:graphicFrameMkLst>
        </pc:graphicFrameChg>
      </pc:sldChg>
      <pc:sldChg chg="addSp modSp add mod">
        <pc:chgData name="DI XF" userId="2a7889fc66a80f19" providerId="LiveId" clId="{C35370B0-017F-4D01-8A25-3EB61898C095}" dt="2022-08-25T08:25:57.496" v="1502" actId="20577"/>
        <pc:sldMkLst>
          <pc:docMk/>
          <pc:sldMk cId="342728257" sldId="289"/>
        </pc:sldMkLst>
        <pc:spChg chg="mod">
          <ac:chgData name="DI XF" userId="2a7889fc66a80f19" providerId="LiveId" clId="{C35370B0-017F-4D01-8A25-3EB61898C095}" dt="2022-08-25T08:14:21.857" v="938" actId="20577"/>
          <ac:spMkLst>
            <pc:docMk/>
            <pc:sldMk cId="342728257" sldId="289"/>
            <ac:spMk id="2" creationId="{00000000-0000-0000-0000-000000000000}"/>
          </ac:spMkLst>
        </pc:spChg>
        <pc:spChg chg="mod">
          <ac:chgData name="DI XF" userId="2a7889fc66a80f19" providerId="LiveId" clId="{C35370B0-017F-4D01-8A25-3EB61898C095}" dt="2022-08-25T08:21:05.157" v="1474" actId="14100"/>
          <ac:spMkLst>
            <pc:docMk/>
            <pc:sldMk cId="342728257" sldId="289"/>
            <ac:spMk id="3" creationId="{00000000-0000-0000-0000-000000000000}"/>
          </ac:spMkLst>
        </pc:spChg>
        <pc:graphicFrameChg chg="add mod modGraphic">
          <ac:chgData name="DI XF" userId="2a7889fc66a80f19" providerId="LiveId" clId="{C35370B0-017F-4D01-8A25-3EB61898C095}" dt="2022-08-25T08:25:57.496" v="1502" actId="20577"/>
          <ac:graphicFrameMkLst>
            <pc:docMk/>
            <pc:sldMk cId="342728257" sldId="289"/>
            <ac:graphicFrameMk id="4" creationId="{9F13F051-9526-45DE-AB57-01F4FF6CB1BF}"/>
          </ac:graphicFrameMkLst>
        </pc:graphicFrameChg>
      </pc:sldChg>
      <pc:sldChg chg="modSp add del mod">
        <pc:chgData name="DI XF" userId="2a7889fc66a80f19" providerId="LiveId" clId="{C35370B0-017F-4D01-8A25-3EB61898C095}" dt="2022-08-25T08:13:57.523" v="874" actId="47"/>
        <pc:sldMkLst>
          <pc:docMk/>
          <pc:sldMk cId="2559960065" sldId="289"/>
        </pc:sldMkLst>
        <pc:spChg chg="mod">
          <ac:chgData name="DI XF" userId="2a7889fc66a80f19" providerId="LiveId" clId="{C35370B0-017F-4D01-8A25-3EB61898C095}" dt="2022-08-25T08:13:47.337" v="871" actId="20577"/>
          <ac:spMkLst>
            <pc:docMk/>
            <pc:sldMk cId="2559960065" sldId="289"/>
            <ac:spMk id="2" creationId="{00000000-0000-0000-0000-000000000000}"/>
          </ac:spMkLst>
        </pc:spChg>
        <pc:spChg chg="mod">
          <ac:chgData name="DI XF" userId="2a7889fc66a80f19" providerId="LiveId" clId="{C35370B0-017F-4D01-8A25-3EB61898C095}" dt="2022-08-25T08:13:54.663" v="873" actId="5793"/>
          <ac:spMkLst>
            <pc:docMk/>
            <pc:sldMk cId="2559960065" sldId="289"/>
            <ac:spMk id="3" creationId="{00000000-0000-0000-0000-000000000000}"/>
          </ac:spMkLst>
        </pc:spChg>
      </pc:sldChg>
      <pc:sldChg chg="add del">
        <pc:chgData name="DI XF" userId="2a7889fc66a80f19" providerId="LiveId" clId="{C35370B0-017F-4D01-8A25-3EB61898C095}" dt="2022-08-25T08:13:34.346" v="853"/>
        <pc:sldMkLst>
          <pc:docMk/>
          <pc:sldMk cId="3855120889" sldId="289"/>
        </pc:sldMkLst>
      </pc:sldChg>
      <pc:sldChg chg="modSp add mod">
        <pc:chgData name="DI XF" userId="2a7889fc66a80f19" providerId="LiveId" clId="{C35370B0-017F-4D01-8A25-3EB61898C095}" dt="2022-08-25T08:20:02.028" v="1430" actId="20577"/>
        <pc:sldMkLst>
          <pc:docMk/>
          <pc:sldMk cId="1713872029" sldId="290"/>
        </pc:sldMkLst>
        <pc:spChg chg="mod">
          <ac:chgData name="DI XF" userId="2a7889fc66a80f19" providerId="LiveId" clId="{C35370B0-017F-4D01-8A25-3EB61898C095}" dt="2022-08-25T08:20:02.028" v="1430" actId="20577"/>
          <ac:spMkLst>
            <pc:docMk/>
            <pc:sldMk cId="1713872029" sldId="290"/>
            <ac:spMk id="3" creationId="{00000000-0000-0000-0000-000000000000}"/>
          </ac:spMkLst>
        </pc:spChg>
      </pc:sldChg>
    </pc:docChg>
  </pc:docChgLst>
  <pc:docChgLst>
    <pc:chgData name="DI XF" userId="2a7889fc66a80f19" providerId="LiveId" clId="{E61FE3D5-6F62-4538-BB32-F883BC01E9B7}"/>
    <pc:docChg chg="undo custSel modSld modMainMaster">
      <pc:chgData name="DI XF" userId="2a7889fc66a80f19" providerId="LiveId" clId="{E61FE3D5-6F62-4538-BB32-F883BC01E9B7}" dt="2022-08-25T07:26:02.433" v="147" actId="1076"/>
      <pc:docMkLst>
        <pc:docMk/>
      </pc:docMkLst>
      <pc:sldChg chg="modSp mod">
        <pc:chgData name="DI XF" userId="2a7889fc66a80f19" providerId="LiveId" clId="{E61FE3D5-6F62-4538-BB32-F883BC01E9B7}" dt="2022-08-25T07:24:56.080" v="134" actId="1076"/>
        <pc:sldMkLst>
          <pc:docMk/>
          <pc:sldMk cId="1156678871" sldId="260"/>
        </pc:sldMkLst>
        <pc:spChg chg="mod">
          <ac:chgData name="DI XF" userId="2a7889fc66a80f19" providerId="LiveId" clId="{E61FE3D5-6F62-4538-BB32-F883BC01E9B7}" dt="2022-08-25T07:09:10.519" v="12" actId="113"/>
          <ac:spMkLst>
            <pc:docMk/>
            <pc:sldMk cId="1156678871" sldId="260"/>
            <ac:spMk id="2" creationId="{00000000-0000-0000-0000-000000000000}"/>
          </ac:spMkLst>
        </pc:spChg>
        <pc:graphicFrameChg chg="mod">
          <ac:chgData name="DI XF" userId="2a7889fc66a80f19" providerId="LiveId" clId="{E61FE3D5-6F62-4538-BB32-F883BC01E9B7}" dt="2022-08-25T07:24:56.080" v="134" actId="1076"/>
          <ac:graphicFrameMkLst>
            <pc:docMk/>
            <pc:sldMk cId="1156678871" sldId="260"/>
            <ac:graphicFrameMk id="7" creationId="{7B94519C-E03A-4B37-AD4B-A41BE4349BD7}"/>
          </ac:graphicFrameMkLst>
        </pc:graphicFrameChg>
      </pc:sldChg>
      <pc:sldChg chg="modSp mod">
        <pc:chgData name="DI XF" userId="2a7889fc66a80f19" providerId="LiveId" clId="{E61FE3D5-6F62-4538-BB32-F883BC01E9B7}" dt="2022-08-25T07:23:53.859" v="128"/>
        <pc:sldMkLst>
          <pc:docMk/>
          <pc:sldMk cId="3711157589" sldId="261"/>
        </pc:sldMkLst>
        <pc:spChg chg="mod">
          <ac:chgData name="DI XF" userId="2a7889fc66a80f19" providerId="LiveId" clId="{E61FE3D5-6F62-4538-BB32-F883BC01E9B7}" dt="2022-08-25T07:09:13.371" v="13" actId="113"/>
          <ac:spMkLst>
            <pc:docMk/>
            <pc:sldMk cId="3711157589" sldId="261"/>
            <ac:spMk id="2" creationId="{00000000-0000-0000-0000-000000000000}"/>
          </ac:spMkLst>
        </pc:spChg>
        <pc:graphicFrameChg chg="mod">
          <ac:chgData name="DI XF" userId="2a7889fc66a80f19" providerId="LiveId" clId="{E61FE3D5-6F62-4538-BB32-F883BC01E9B7}" dt="2022-08-25T07:23:53.859" v="128"/>
          <ac:graphicFrameMkLst>
            <pc:docMk/>
            <pc:sldMk cId="3711157589" sldId="261"/>
            <ac:graphicFrameMk id="6" creationId="{00000000-0000-0000-0000-000000000000}"/>
          </ac:graphicFrameMkLst>
        </pc:graphicFrameChg>
      </pc:sldChg>
      <pc:sldChg chg="modSp mod">
        <pc:chgData name="DI XF" userId="2a7889fc66a80f19" providerId="LiveId" clId="{E61FE3D5-6F62-4538-BB32-F883BC01E9B7}" dt="2022-08-25T07:09:16.948" v="14" actId="113"/>
        <pc:sldMkLst>
          <pc:docMk/>
          <pc:sldMk cId="423809124" sldId="266"/>
        </pc:sldMkLst>
        <pc:spChg chg="mod">
          <ac:chgData name="DI XF" userId="2a7889fc66a80f19" providerId="LiveId" clId="{E61FE3D5-6F62-4538-BB32-F883BC01E9B7}" dt="2022-08-25T07:09:16.948" v="14" actId="113"/>
          <ac:spMkLst>
            <pc:docMk/>
            <pc:sldMk cId="423809124" sldId="266"/>
            <ac:spMk id="2" creationId="{00000000-0000-0000-0000-000000000000}"/>
          </ac:spMkLst>
        </pc:spChg>
      </pc:sldChg>
      <pc:sldChg chg="modSp mod">
        <pc:chgData name="DI XF" userId="2a7889fc66a80f19" providerId="LiveId" clId="{E61FE3D5-6F62-4538-BB32-F883BC01E9B7}" dt="2022-08-25T07:10:08.525" v="36" actId="113"/>
        <pc:sldMkLst>
          <pc:docMk/>
          <pc:sldMk cId="343323876" sldId="272"/>
        </pc:sldMkLst>
        <pc:spChg chg="mod">
          <ac:chgData name="DI XF" userId="2a7889fc66a80f19" providerId="LiveId" clId="{E61FE3D5-6F62-4538-BB32-F883BC01E9B7}" dt="2022-08-25T07:10:08.525" v="36" actId="113"/>
          <ac:spMkLst>
            <pc:docMk/>
            <pc:sldMk cId="343323876" sldId="272"/>
            <ac:spMk id="2" creationId="{00000000-0000-0000-0000-000000000000}"/>
          </ac:spMkLst>
        </pc:spChg>
      </pc:sldChg>
      <pc:sldChg chg="modSp mod">
        <pc:chgData name="DI XF" userId="2a7889fc66a80f19" providerId="LiveId" clId="{E61FE3D5-6F62-4538-BB32-F883BC01E9B7}" dt="2022-08-25T07:24:32.468" v="133" actId="403"/>
        <pc:sldMkLst>
          <pc:docMk/>
          <pc:sldMk cId="11674896" sldId="278"/>
        </pc:sldMkLst>
        <pc:spChg chg="mod">
          <ac:chgData name="DI XF" userId="2a7889fc66a80f19" providerId="LiveId" clId="{E61FE3D5-6F62-4538-BB32-F883BC01E9B7}" dt="2022-08-25T07:09:59.832" v="33" actId="113"/>
          <ac:spMkLst>
            <pc:docMk/>
            <pc:sldMk cId="11674896" sldId="278"/>
            <ac:spMk id="2" creationId="{00000000-0000-0000-0000-000000000000}"/>
          </ac:spMkLst>
        </pc:spChg>
        <pc:spChg chg="mod">
          <ac:chgData name="DI XF" userId="2a7889fc66a80f19" providerId="LiveId" clId="{E61FE3D5-6F62-4538-BB32-F883BC01E9B7}" dt="2022-08-25T07:24:32.468" v="133" actId="403"/>
          <ac:spMkLst>
            <pc:docMk/>
            <pc:sldMk cId="11674896" sldId="278"/>
            <ac:spMk id="3" creationId="{00000000-0000-0000-0000-000000000000}"/>
          </ac:spMkLst>
        </pc:spChg>
      </pc:sldChg>
      <pc:sldChg chg="modSp mod">
        <pc:chgData name="DI XF" userId="2a7889fc66a80f19" providerId="LiveId" clId="{E61FE3D5-6F62-4538-BB32-F883BC01E9B7}" dt="2022-08-25T07:09:22.958" v="15" actId="113"/>
        <pc:sldMkLst>
          <pc:docMk/>
          <pc:sldMk cId="3909220411" sldId="279"/>
        </pc:sldMkLst>
        <pc:spChg chg="mod">
          <ac:chgData name="DI XF" userId="2a7889fc66a80f19" providerId="LiveId" clId="{E61FE3D5-6F62-4538-BB32-F883BC01E9B7}" dt="2022-08-25T07:09:22.958" v="15" actId="113"/>
          <ac:spMkLst>
            <pc:docMk/>
            <pc:sldMk cId="3909220411" sldId="279"/>
            <ac:spMk id="2" creationId="{00000000-0000-0000-0000-000000000000}"/>
          </ac:spMkLst>
        </pc:spChg>
      </pc:sldChg>
      <pc:sldChg chg="modSp mod">
        <pc:chgData name="DI XF" userId="2a7889fc66a80f19" providerId="LiveId" clId="{E61FE3D5-6F62-4538-BB32-F883BC01E9B7}" dt="2022-08-25T07:10:25.386" v="37" actId="207"/>
        <pc:sldMkLst>
          <pc:docMk/>
          <pc:sldMk cId="2552631181" sldId="280"/>
        </pc:sldMkLst>
        <pc:spChg chg="mod">
          <ac:chgData name="DI XF" userId="2a7889fc66a80f19" providerId="LiveId" clId="{E61FE3D5-6F62-4538-BB32-F883BC01E9B7}" dt="2022-08-25T07:10:03.411" v="34" actId="113"/>
          <ac:spMkLst>
            <pc:docMk/>
            <pc:sldMk cId="2552631181" sldId="280"/>
            <ac:spMk id="2" creationId="{00000000-0000-0000-0000-000000000000}"/>
          </ac:spMkLst>
        </pc:spChg>
        <pc:spChg chg="mod">
          <ac:chgData name="DI XF" userId="2a7889fc66a80f19" providerId="LiveId" clId="{E61FE3D5-6F62-4538-BB32-F883BC01E9B7}" dt="2022-08-25T07:10:25.386" v="37" actId="207"/>
          <ac:spMkLst>
            <pc:docMk/>
            <pc:sldMk cId="2552631181" sldId="280"/>
            <ac:spMk id="3" creationId="{00000000-0000-0000-0000-000000000000}"/>
          </ac:spMkLst>
        </pc:spChg>
      </pc:sldChg>
      <pc:sldChg chg="modSp mod">
        <pc:chgData name="DI XF" userId="2a7889fc66a80f19" providerId="LiveId" clId="{E61FE3D5-6F62-4538-BB32-F883BC01E9B7}" dt="2022-08-25T07:23:38.068" v="122" actId="403"/>
        <pc:sldMkLst>
          <pc:docMk/>
          <pc:sldMk cId="650099258" sldId="281"/>
        </pc:sldMkLst>
        <pc:spChg chg="mod">
          <ac:chgData name="DI XF" userId="2a7889fc66a80f19" providerId="LiveId" clId="{E61FE3D5-6F62-4538-BB32-F883BC01E9B7}" dt="2022-08-25T07:09:56.407" v="32" actId="113"/>
          <ac:spMkLst>
            <pc:docMk/>
            <pc:sldMk cId="650099258" sldId="281"/>
            <ac:spMk id="2" creationId="{00000000-0000-0000-0000-000000000000}"/>
          </ac:spMkLst>
        </pc:spChg>
        <pc:spChg chg="mod">
          <ac:chgData name="DI XF" userId="2a7889fc66a80f19" providerId="LiveId" clId="{E61FE3D5-6F62-4538-BB32-F883BC01E9B7}" dt="2022-08-25T07:23:38.068" v="122" actId="403"/>
          <ac:spMkLst>
            <pc:docMk/>
            <pc:sldMk cId="650099258" sldId="281"/>
            <ac:spMk id="3" creationId="{00000000-0000-0000-0000-000000000000}"/>
          </ac:spMkLst>
        </pc:spChg>
      </pc:sldChg>
      <pc:sldChg chg="modSp mod">
        <pc:chgData name="DI XF" userId="2a7889fc66a80f19" providerId="LiveId" clId="{E61FE3D5-6F62-4538-BB32-F883BC01E9B7}" dt="2022-08-25T07:26:02.433" v="147" actId="1076"/>
        <pc:sldMkLst>
          <pc:docMk/>
          <pc:sldMk cId="3272683787" sldId="282"/>
        </pc:sldMkLst>
        <pc:spChg chg="mod">
          <ac:chgData name="DI XF" userId="2a7889fc66a80f19" providerId="LiveId" clId="{E61FE3D5-6F62-4538-BB32-F883BC01E9B7}" dt="2022-08-25T07:09:39.211" v="26" actId="20577"/>
          <ac:spMkLst>
            <pc:docMk/>
            <pc:sldMk cId="3272683787" sldId="282"/>
            <ac:spMk id="2" creationId="{00000000-0000-0000-0000-000000000000}"/>
          </ac:spMkLst>
        </pc:spChg>
        <pc:graphicFrameChg chg="mod modGraphic">
          <ac:chgData name="DI XF" userId="2a7889fc66a80f19" providerId="LiveId" clId="{E61FE3D5-6F62-4538-BB32-F883BC01E9B7}" dt="2022-08-25T07:26:02.433" v="147" actId="1076"/>
          <ac:graphicFrameMkLst>
            <pc:docMk/>
            <pc:sldMk cId="3272683787" sldId="282"/>
            <ac:graphicFrameMk id="4" creationId="{D69FD46F-CAEC-4483-B5A9-47DFBAE0BE9D}"/>
          </ac:graphicFrameMkLst>
        </pc:graphicFrameChg>
      </pc:sldChg>
      <pc:sldChg chg="modSp mod">
        <pc:chgData name="DI XF" userId="2a7889fc66a80f19" providerId="LiveId" clId="{E61FE3D5-6F62-4538-BB32-F883BC01E9B7}" dt="2022-08-25T07:09:46.869" v="29" actId="20577"/>
        <pc:sldMkLst>
          <pc:docMk/>
          <pc:sldMk cId="1622977674" sldId="283"/>
        </pc:sldMkLst>
        <pc:spChg chg="mod">
          <ac:chgData name="DI XF" userId="2a7889fc66a80f19" providerId="LiveId" clId="{E61FE3D5-6F62-4538-BB32-F883BC01E9B7}" dt="2022-08-25T07:09:46.869" v="29" actId="20577"/>
          <ac:spMkLst>
            <pc:docMk/>
            <pc:sldMk cId="1622977674" sldId="283"/>
            <ac:spMk id="2" creationId="{00000000-0000-0000-0000-000000000000}"/>
          </ac:spMkLst>
        </pc:spChg>
      </pc:sldChg>
      <pc:sldMasterChg chg="addSp modSp modSldLayout">
        <pc:chgData name="DI XF" userId="2a7889fc66a80f19" providerId="LiveId" clId="{E61FE3D5-6F62-4538-BB32-F883BC01E9B7}" dt="2022-08-25T07:10:48.658" v="38" actId="478"/>
        <pc:sldMasterMkLst>
          <pc:docMk/>
          <pc:sldMasterMk cId="3645913627" sldId="2147483748"/>
        </pc:sldMasterMkLst>
        <pc:picChg chg="add mod">
          <ac:chgData name="DI XF" userId="2a7889fc66a80f19" providerId="LiveId" clId="{E61FE3D5-6F62-4538-BB32-F883BC01E9B7}" dt="2022-08-25T07:07:19.933" v="5"/>
          <ac:picMkLst>
            <pc:docMk/>
            <pc:sldMasterMk cId="3645913627" sldId="2147483748"/>
            <ac:picMk id="7" creationId="{B528822E-928B-4340-8D14-26CEFF716484}"/>
          </ac:picMkLst>
        </pc:picChg>
        <pc:sldLayoutChg chg="addSp delSp modSp mod">
          <pc:chgData name="DI XF" userId="2a7889fc66a80f19" providerId="LiveId" clId="{E61FE3D5-6F62-4538-BB32-F883BC01E9B7}" dt="2022-08-25T07:10:48.658" v="38" actId="478"/>
          <pc:sldLayoutMkLst>
            <pc:docMk/>
            <pc:sldMasterMk cId="3645913627" sldId="2147483748"/>
            <pc:sldLayoutMk cId="2598223606" sldId="2147483749"/>
          </pc:sldLayoutMkLst>
          <pc:picChg chg="add del mod">
            <ac:chgData name="DI XF" userId="2a7889fc66a80f19" providerId="LiveId" clId="{E61FE3D5-6F62-4538-BB32-F883BC01E9B7}" dt="2022-08-25T07:10:48.658" v="38" actId="478"/>
            <ac:picMkLst>
              <pc:docMk/>
              <pc:sldMasterMk cId="3645913627" sldId="2147483748"/>
              <pc:sldLayoutMk cId="2598223606" sldId="2147483749"/>
              <ac:picMk id="7" creationId="{79753ACC-E228-494A-BB24-573D20C3030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7C415-2C56-4318-9D7B-4ED3FA52E381}" type="doc">
      <dgm:prSet loTypeId="urn:microsoft.com/office/officeart/2008/layout/RadialCluster" loCatId="cycle" qsTypeId="urn:microsoft.com/office/officeart/2005/8/quickstyle/simple4" qsCatId="simple" csTypeId="urn:microsoft.com/office/officeart/2005/8/colors/colorful5" csCatId="colorful" phldr="1"/>
      <dgm:spPr/>
      <dgm:t>
        <a:bodyPr/>
        <a:lstStyle/>
        <a:p>
          <a:endParaRPr lang="zh-CN" altLang="en-US"/>
        </a:p>
      </dgm:t>
    </dgm:pt>
    <dgm:pt modelId="{BC24FD92-7181-459A-8EF9-E6A060A73449}">
      <dgm:prSet phldrT="[文本]" custT="1"/>
      <dgm:spPr/>
      <dgm:t>
        <a:bodyPr/>
        <a:lstStyle/>
        <a:p>
          <a:r>
            <a:rPr lang="zh-CN" altLang="en-US" sz="2400" b="1" dirty="0">
              <a:solidFill>
                <a:srgbClr val="FFFF00"/>
              </a:solidFill>
            </a:rPr>
            <a:t>风险三要素</a:t>
          </a:r>
        </a:p>
      </dgm:t>
    </dgm:pt>
    <dgm:pt modelId="{A167174C-3F42-4AB0-9BE5-3D6BCB85BBFA}" type="parTrans" cxnId="{A569CF92-29CE-40FB-8225-9023D3DA36BD}">
      <dgm:prSet/>
      <dgm:spPr/>
      <dgm:t>
        <a:bodyPr/>
        <a:lstStyle/>
        <a:p>
          <a:endParaRPr lang="zh-CN" altLang="en-US" sz="2000"/>
        </a:p>
      </dgm:t>
    </dgm:pt>
    <dgm:pt modelId="{0418A722-2205-43AB-A2DD-615C56DDDCA8}" type="sibTrans" cxnId="{A569CF92-29CE-40FB-8225-9023D3DA36BD}">
      <dgm:prSet/>
      <dgm:spPr/>
      <dgm:t>
        <a:bodyPr/>
        <a:lstStyle/>
        <a:p>
          <a:endParaRPr lang="zh-CN" altLang="en-US" sz="2000"/>
        </a:p>
      </dgm:t>
    </dgm:pt>
    <dgm:pt modelId="{B8B226B1-6275-4656-AFB2-F7E0E6B88759}">
      <dgm:prSet phldrT="[文本]" custT="1"/>
      <dgm:spPr/>
      <dgm:t>
        <a:bodyPr/>
        <a:lstStyle/>
        <a:p>
          <a:r>
            <a:rPr lang="zh-CN" altLang="en-US" sz="2400" dirty="0"/>
            <a:t>风险事件</a:t>
          </a:r>
        </a:p>
      </dgm:t>
    </dgm:pt>
    <dgm:pt modelId="{D9744240-CA09-484D-8D8A-6EF51EC2C8B9}" type="parTrans" cxnId="{A3E3BF25-0BE8-4B28-9ED4-28E9A31A48BE}">
      <dgm:prSet/>
      <dgm:spPr/>
      <dgm:t>
        <a:bodyPr/>
        <a:lstStyle/>
        <a:p>
          <a:endParaRPr lang="zh-CN" altLang="en-US" sz="2000"/>
        </a:p>
      </dgm:t>
    </dgm:pt>
    <dgm:pt modelId="{7CE3E94D-136D-48A2-9705-89A7F9C5ADED}" type="sibTrans" cxnId="{A3E3BF25-0BE8-4B28-9ED4-28E9A31A48BE}">
      <dgm:prSet/>
      <dgm:spPr/>
      <dgm:t>
        <a:bodyPr/>
        <a:lstStyle/>
        <a:p>
          <a:endParaRPr lang="zh-CN" altLang="en-US" sz="2000"/>
        </a:p>
      </dgm:t>
    </dgm:pt>
    <dgm:pt modelId="{F935AE5C-ACD0-4F87-9454-E09FEA7EFFF9}">
      <dgm:prSet phldrT="[文本]" custT="1"/>
      <dgm:spPr/>
      <dgm:t>
        <a:bodyPr/>
        <a:lstStyle/>
        <a:p>
          <a:r>
            <a:rPr lang="zh-CN" altLang="en-US" sz="2400" dirty="0"/>
            <a:t>事件影响</a:t>
          </a:r>
        </a:p>
      </dgm:t>
    </dgm:pt>
    <dgm:pt modelId="{14A150EA-B543-4A7B-8F24-70BFDC24B5F5}" type="parTrans" cxnId="{FD817C2D-9D92-4DE8-820C-DC118DE6F14F}">
      <dgm:prSet/>
      <dgm:spPr/>
      <dgm:t>
        <a:bodyPr/>
        <a:lstStyle/>
        <a:p>
          <a:endParaRPr lang="zh-CN" altLang="en-US" sz="2000"/>
        </a:p>
      </dgm:t>
    </dgm:pt>
    <dgm:pt modelId="{AA0A6E4A-07D9-466E-9D09-4BF6D42817D5}" type="sibTrans" cxnId="{FD817C2D-9D92-4DE8-820C-DC118DE6F14F}">
      <dgm:prSet/>
      <dgm:spPr/>
      <dgm:t>
        <a:bodyPr/>
        <a:lstStyle/>
        <a:p>
          <a:endParaRPr lang="zh-CN" altLang="en-US" sz="2000"/>
        </a:p>
      </dgm:t>
    </dgm:pt>
    <dgm:pt modelId="{4C17A787-C083-4DAA-B9D2-623403C384AB}">
      <dgm:prSet phldrT="[文本]" custT="1"/>
      <dgm:spPr/>
      <dgm:t>
        <a:bodyPr/>
        <a:lstStyle/>
        <a:p>
          <a:r>
            <a:rPr lang="zh-CN" altLang="en-US" sz="2400" dirty="0"/>
            <a:t>事件概率</a:t>
          </a:r>
        </a:p>
      </dgm:t>
    </dgm:pt>
    <dgm:pt modelId="{018051A0-1931-432C-B70F-0744CED3EA47}" type="parTrans" cxnId="{EDC07F9E-9D82-4384-965E-C4581EBE0302}">
      <dgm:prSet/>
      <dgm:spPr/>
      <dgm:t>
        <a:bodyPr/>
        <a:lstStyle/>
        <a:p>
          <a:endParaRPr lang="zh-CN" altLang="en-US" sz="2000"/>
        </a:p>
      </dgm:t>
    </dgm:pt>
    <dgm:pt modelId="{273ADB3B-928C-4EF4-83AD-93470B97038C}" type="sibTrans" cxnId="{EDC07F9E-9D82-4384-965E-C4581EBE0302}">
      <dgm:prSet/>
      <dgm:spPr/>
      <dgm:t>
        <a:bodyPr/>
        <a:lstStyle/>
        <a:p>
          <a:endParaRPr lang="zh-CN" altLang="en-US" sz="2000"/>
        </a:p>
      </dgm:t>
    </dgm:pt>
    <dgm:pt modelId="{6C4446A2-0FA0-40A4-98B3-F276CD527723}" type="pres">
      <dgm:prSet presAssocID="{C307C415-2C56-4318-9D7B-4ED3FA52E381}" presName="Name0" presStyleCnt="0">
        <dgm:presLayoutVars>
          <dgm:chMax val="1"/>
          <dgm:chPref val="1"/>
          <dgm:dir/>
          <dgm:animOne val="branch"/>
          <dgm:animLvl val="lvl"/>
        </dgm:presLayoutVars>
      </dgm:prSet>
      <dgm:spPr/>
    </dgm:pt>
    <dgm:pt modelId="{4F284B47-77D6-415C-8D88-54CED349FDE9}" type="pres">
      <dgm:prSet presAssocID="{BC24FD92-7181-459A-8EF9-E6A060A73449}" presName="singleCycle" presStyleCnt="0"/>
      <dgm:spPr/>
    </dgm:pt>
    <dgm:pt modelId="{3A1C4D90-2BA0-4B39-B444-8D8D2D69B80E}" type="pres">
      <dgm:prSet presAssocID="{BC24FD92-7181-459A-8EF9-E6A060A73449}" presName="singleCenter" presStyleLbl="node1" presStyleIdx="0" presStyleCnt="4">
        <dgm:presLayoutVars>
          <dgm:chMax val="7"/>
          <dgm:chPref val="7"/>
        </dgm:presLayoutVars>
      </dgm:prSet>
      <dgm:spPr/>
    </dgm:pt>
    <dgm:pt modelId="{6802D0F6-2466-42C4-BC64-660566C94DB4}" type="pres">
      <dgm:prSet presAssocID="{D9744240-CA09-484D-8D8A-6EF51EC2C8B9}" presName="Name56" presStyleLbl="parChTrans1D2" presStyleIdx="0" presStyleCnt="3"/>
      <dgm:spPr/>
    </dgm:pt>
    <dgm:pt modelId="{C3A4196C-DD7F-4893-9B66-234364105371}" type="pres">
      <dgm:prSet presAssocID="{B8B226B1-6275-4656-AFB2-F7E0E6B88759}" presName="text0" presStyleLbl="node1" presStyleIdx="1" presStyleCnt="4">
        <dgm:presLayoutVars>
          <dgm:bulletEnabled val="1"/>
        </dgm:presLayoutVars>
      </dgm:prSet>
      <dgm:spPr/>
    </dgm:pt>
    <dgm:pt modelId="{703DCD06-9579-4554-A746-1392051EB96C}" type="pres">
      <dgm:prSet presAssocID="{14A150EA-B543-4A7B-8F24-70BFDC24B5F5}" presName="Name56" presStyleLbl="parChTrans1D2" presStyleIdx="1" presStyleCnt="3"/>
      <dgm:spPr/>
    </dgm:pt>
    <dgm:pt modelId="{B5B33367-8DDB-4648-A011-85C1FC0BABAD}" type="pres">
      <dgm:prSet presAssocID="{F935AE5C-ACD0-4F87-9454-E09FEA7EFFF9}" presName="text0" presStyleLbl="node1" presStyleIdx="2" presStyleCnt="4">
        <dgm:presLayoutVars>
          <dgm:bulletEnabled val="1"/>
        </dgm:presLayoutVars>
      </dgm:prSet>
      <dgm:spPr/>
    </dgm:pt>
    <dgm:pt modelId="{91487211-7887-42B9-B821-CD581C092C3F}" type="pres">
      <dgm:prSet presAssocID="{018051A0-1931-432C-B70F-0744CED3EA47}" presName="Name56" presStyleLbl="parChTrans1D2" presStyleIdx="2" presStyleCnt="3"/>
      <dgm:spPr/>
    </dgm:pt>
    <dgm:pt modelId="{1F4E43E2-6DF7-436C-8AB5-2CD83D1374C3}" type="pres">
      <dgm:prSet presAssocID="{4C17A787-C083-4DAA-B9D2-623403C384AB}" presName="text0" presStyleLbl="node1" presStyleIdx="3" presStyleCnt="4">
        <dgm:presLayoutVars>
          <dgm:bulletEnabled val="1"/>
        </dgm:presLayoutVars>
      </dgm:prSet>
      <dgm:spPr/>
    </dgm:pt>
  </dgm:ptLst>
  <dgm:cxnLst>
    <dgm:cxn modelId="{A3E3BF25-0BE8-4B28-9ED4-28E9A31A48BE}" srcId="{BC24FD92-7181-459A-8EF9-E6A060A73449}" destId="{B8B226B1-6275-4656-AFB2-F7E0E6B88759}" srcOrd="0" destOrd="0" parTransId="{D9744240-CA09-484D-8D8A-6EF51EC2C8B9}" sibTransId="{7CE3E94D-136D-48A2-9705-89A7F9C5ADED}"/>
    <dgm:cxn modelId="{FD817C2D-9D92-4DE8-820C-DC118DE6F14F}" srcId="{BC24FD92-7181-459A-8EF9-E6A060A73449}" destId="{F935AE5C-ACD0-4F87-9454-E09FEA7EFFF9}" srcOrd="1" destOrd="0" parTransId="{14A150EA-B543-4A7B-8F24-70BFDC24B5F5}" sibTransId="{AA0A6E4A-07D9-466E-9D09-4BF6D42817D5}"/>
    <dgm:cxn modelId="{2F5D773A-0D23-47C5-A5A8-0E5FCDA71D42}" type="presOf" srcId="{4C17A787-C083-4DAA-B9D2-623403C384AB}" destId="{1F4E43E2-6DF7-436C-8AB5-2CD83D1374C3}" srcOrd="0" destOrd="0" presId="urn:microsoft.com/office/officeart/2008/layout/RadialCluster"/>
    <dgm:cxn modelId="{358E8C6D-593B-4E50-A469-CFDBA4BA6663}" type="presOf" srcId="{C307C415-2C56-4318-9D7B-4ED3FA52E381}" destId="{6C4446A2-0FA0-40A4-98B3-F276CD527723}" srcOrd="0" destOrd="0" presId="urn:microsoft.com/office/officeart/2008/layout/RadialCluster"/>
    <dgm:cxn modelId="{49C5F755-7F1F-4B9C-BEBE-8DAD44083207}" type="presOf" srcId="{D9744240-CA09-484D-8D8A-6EF51EC2C8B9}" destId="{6802D0F6-2466-42C4-BC64-660566C94DB4}" srcOrd="0" destOrd="0" presId="urn:microsoft.com/office/officeart/2008/layout/RadialCluster"/>
    <dgm:cxn modelId="{A569CF92-29CE-40FB-8225-9023D3DA36BD}" srcId="{C307C415-2C56-4318-9D7B-4ED3FA52E381}" destId="{BC24FD92-7181-459A-8EF9-E6A060A73449}" srcOrd="0" destOrd="0" parTransId="{A167174C-3F42-4AB0-9BE5-3D6BCB85BBFA}" sibTransId="{0418A722-2205-43AB-A2DD-615C56DDDCA8}"/>
    <dgm:cxn modelId="{A223699A-1A28-4113-A616-1EA672BF4820}" type="presOf" srcId="{F935AE5C-ACD0-4F87-9454-E09FEA7EFFF9}" destId="{B5B33367-8DDB-4648-A011-85C1FC0BABAD}" srcOrd="0" destOrd="0" presId="urn:microsoft.com/office/officeart/2008/layout/RadialCluster"/>
    <dgm:cxn modelId="{EDC07F9E-9D82-4384-965E-C4581EBE0302}" srcId="{BC24FD92-7181-459A-8EF9-E6A060A73449}" destId="{4C17A787-C083-4DAA-B9D2-623403C384AB}" srcOrd="2" destOrd="0" parTransId="{018051A0-1931-432C-B70F-0744CED3EA47}" sibTransId="{273ADB3B-928C-4EF4-83AD-93470B97038C}"/>
    <dgm:cxn modelId="{C8B9FFAC-D39A-491B-A82E-6655CF038DE5}" type="presOf" srcId="{14A150EA-B543-4A7B-8F24-70BFDC24B5F5}" destId="{703DCD06-9579-4554-A746-1392051EB96C}" srcOrd="0" destOrd="0" presId="urn:microsoft.com/office/officeart/2008/layout/RadialCluster"/>
    <dgm:cxn modelId="{2F0E76B7-413B-4991-83E7-459249141920}" type="presOf" srcId="{BC24FD92-7181-459A-8EF9-E6A060A73449}" destId="{3A1C4D90-2BA0-4B39-B444-8D8D2D69B80E}" srcOrd="0" destOrd="0" presId="urn:microsoft.com/office/officeart/2008/layout/RadialCluster"/>
    <dgm:cxn modelId="{D31849BA-DAE2-4080-96F0-3E210314D7BC}" type="presOf" srcId="{018051A0-1931-432C-B70F-0744CED3EA47}" destId="{91487211-7887-42B9-B821-CD581C092C3F}" srcOrd="0" destOrd="0" presId="urn:microsoft.com/office/officeart/2008/layout/RadialCluster"/>
    <dgm:cxn modelId="{4103AED2-7AD3-46F5-B593-B5B51944BABF}" type="presOf" srcId="{B8B226B1-6275-4656-AFB2-F7E0E6B88759}" destId="{C3A4196C-DD7F-4893-9B66-234364105371}" srcOrd="0" destOrd="0" presId="urn:microsoft.com/office/officeart/2008/layout/RadialCluster"/>
    <dgm:cxn modelId="{80513D1A-1667-4D1F-A8F1-593B20E3EA88}" type="presParOf" srcId="{6C4446A2-0FA0-40A4-98B3-F276CD527723}" destId="{4F284B47-77D6-415C-8D88-54CED349FDE9}" srcOrd="0" destOrd="0" presId="urn:microsoft.com/office/officeart/2008/layout/RadialCluster"/>
    <dgm:cxn modelId="{EC3F5939-A020-4D19-B1DF-3D0B528102DF}" type="presParOf" srcId="{4F284B47-77D6-415C-8D88-54CED349FDE9}" destId="{3A1C4D90-2BA0-4B39-B444-8D8D2D69B80E}" srcOrd="0" destOrd="0" presId="urn:microsoft.com/office/officeart/2008/layout/RadialCluster"/>
    <dgm:cxn modelId="{EFAA9A2A-6DBE-4CE6-96AA-9BA4E22C84A4}" type="presParOf" srcId="{4F284B47-77D6-415C-8D88-54CED349FDE9}" destId="{6802D0F6-2466-42C4-BC64-660566C94DB4}" srcOrd="1" destOrd="0" presId="urn:microsoft.com/office/officeart/2008/layout/RadialCluster"/>
    <dgm:cxn modelId="{73BFC716-286F-434A-ABFB-DE65E789A66C}" type="presParOf" srcId="{4F284B47-77D6-415C-8D88-54CED349FDE9}" destId="{C3A4196C-DD7F-4893-9B66-234364105371}" srcOrd="2" destOrd="0" presId="urn:microsoft.com/office/officeart/2008/layout/RadialCluster"/>
    <dgm:cxn modelId="{BE5FDC5D-E0E5-4F40-A704-0D40C778F874}" type="presParOf" srcId="{4F284B47-77D6-415C-8D88-54CED349FDE9}" destId="{703DCD06-9579-4554-A746-1392051EB96C}" srcOrd="3" destOrd="0" presId="urn:microsoft.com/office/officeart/2008/layout/RadialCluster"/>
    <dgm:cxn modelId="{68F71116-D2C5-4E79-AAD6-1CB03E0095AE}" type="presParOf" srcId="{4F284B47-77D6-415C-8D88-54CED349FDE9}" destId="{B5B33367-8DDB-4648-A011-85C1FC0BABAD}" srcOrd="4" destOrd="0" presId="urn:microsoft.com/office/officeart/2008/layout/RadialCluster"/>
    <dgm:cxn modelId="{A3D0CD61-4066-4B3B-8A16-54557552BAB7}" type="presParOf" srcId="{4F284B47-77D6-415C-8D88-54CED349FDE9}" destId="{91487211-7887-42B9-B821-CD581C092C3F}" srcOrd="5" destOrd="0" presId="urn:microsoft.com/office/officeart/2008/layout/RadialCluster"/>
    <dgm:cxn modelId="{9026DE4E-3CD8-48C9-9739-DFB7CAE8FB58}" type="presParOf" srcId="{4F284B47-77D6-415C-8D88-54CED349FDE9}" destId="{1F4E43E2-6DF7-436C-8AB5-2CD83D1374C3}"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725BCE-ECB7-47E8-B94E-1A2A40C7AF3B}"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zh-CN" altLang="en-US"/>
        </a:p>
      </dgm:t>
    </dgm:pt>
    <dgm:pt modelId="{CCAD76CB-467E-4D51-A650-2542AF9A838D}">
      <dgm:prSet phldrT="[文本]" custT="1"/>
      <dgm:spPr/>
      <dgm:t>
        <a:bodyPr/>
        <a:lstStyle/>
        <a:p>
          <a:r>
            <a:rPr lang="zh-CN" altLang="en-US" sz="2400" b="1" dirty="0">
              <a:latin typeface="Times New Roman" panose="02020603050405020304" pitchFamily="18" charset="0"/>
              <a:cs typeface="Times New Roman" panose="02020603050405020304" pitchFamily="18" charset="0"/>
            </a:rPr>
            <a:t>规避</a:t>
          </a:r>
          <a:endParaRPr lang="zh-CN" altLang="en-US" sz="2400" dirty="0"/>
        </a:p>
      </dgm:t>
    </dgm:pt>
    <dgm:pt modelId="{8076F674-5CAA-4960-A68A-AA9F67026B5C}" type="parTrans" cxnId="{98691268-5E08-4956-BF08-5265B1962F78}">
      <dgm:prSet/>
      <dgm:spPr/>
      <dgm:t>
        <a:bodyPr/>
        <a:lstStyle/>
        <a:p>
          <a:endParaRPr lang="zh-CN" altLang="en-US" sz="2800"/>
        </a:p>
      </dgm:t>
    </dgm:pt>
    <dgm:pt modelId="{E17CB0CD-3A7A-464D-B330-4DCB3FC1CE1A}" type="sibTrans" cxnId="{98691268-5E08-4956-BF08-5265B1962F78}">
      <dgm:prSet/>
      <dgm:spPr/>
      <dgm:t>
        <a:bodyPr/>
        <a:lstStyle/>
        <a:p>
          <a:endParaRPr lang="zh-CN" altLang="en-US" sz="2800"/>
        </a:p>
      </dgm:t>
    </dgm:pt>
    <dgm:pt modelId="{0E82A4C3-3A2F-44D0-BF02-B06B3A515F12}">
      <dgm:prSet phldrT="[文本]" custT="1"/>
      <dgm:spPr/>
      <dgm:t>
        <a:bodyPr/>
        <a:lstStyle/>
        <a:p>
          <a:r>
            <a:rPr lang="zh-CN" altLang="en-US" sz="1600" b="1" dirty="0">
              <a:latin typeface="Times New Roman" panose="02020603050405020304" pitchFamily="18" charset="0"/>
              <a:cs typeface="Times New Roman" panose="02020603050405020304" pitchFamily="18" charset="0"/>
            </a:rPr>
            <a:t>消除威胁</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保护项目免受风险影响</a:t>
          </a:r>
          <a:endParaRPr lang="zh-CN" altLang="en-US" sz="1600" dirty="0"/>
        </a:p>
      </dgm:t>
    </dgm:pt>
    <dgm:pt modelId="{9038E857-95AD-4A8C-BFB7-E9A02D2F6A36}" type="parTrans" cxnId="{7B4A485A-6C60-4C9E-975A-13C862BA822D}">
      <dgm:prSet/>
      <dgm:spPr/>
      <dgm:t>
        <a:bodyPr/>
        <a:lstStyle/>
        <a:p>
          <a:endParaRPr lang="zh-CN" altLang="en-US" sz="2800"/>
        </a:p>
      </dgm:t>
    </dgm:pt>
    <dgm:pt modelId="{7AAF590A-895E-49B0-B06B-D92A57A01BA3}" type="sibTrans" cxnId="{7B4A485A-6C60-4C9E-975A-13C862BA822D}">
      <dgm:prSet/>
      <dgm:spPr/>
      <dgm:t>
        <a:bodyPr/>
        <a:lstStyle/>
        <a:p>
          <a:endParaRPr lang="zh-CN" altLang="en-US" sz="2800"/>
        </a:p>
      </dgm:t>
    </dgm:pt>
    <dgm:pt modelId="{0D9C27CC-D1B0-47E2-9A9E-8D2C3FBEF6AE}">
      <dgm:prSet phldrT="[文本]" custT="1"/>
      <dgm:spPr/>
      <dgm:t>
        <a:bodyPr/>
        <a:lstStyle/>
        <a:p>
          <a:r>
            <a:rPr lang="zh-CN" altLang="en-US" sz="2400" b="1">
              <a:latin typeface="Times New Roman" panose="02020603050405020304" pitchFamily="18" charset="0"/>
              <a:cs typeface="Times New Roman" panose="02020603050405020304" pitchFamily="18" charset="0"/>
            </a:rPr>
            <a:t>转移</a:t>
          </a:r>
          <a:endParaRPr lang="zh-CN" altLang="en-US" sz="2400" dirty="0"/>
        </a:p>
      </dgm:t>
    </dgm:pt>
    <dgm:pt modelId="{2FD5EAFB-3421-468E-97E4-7E6A735236E3}" type="parTrans" cxnId="{98528B2D-7360-42C7-816D-D3D17262E902}">
      <dgm:prSet/>
      <dgm:spPr/>
      <dgm:t>
        <a:bodyPr/>
        <a:lstStyle/>
        <a:p>
          <a:endParaRPr lang="zh-CN" altLang="en-US" sz="2800"/>
        </a:p>
      </dgm:t>
    </dgm:pt>
    <dgm:pt modelId="{C7F98C81-DF2E-40AF-9A5D-0890E011C91F}" type="sibTrans" cxnId="{98528B2D-7360-42C7-816D-D3D17262E902}">
      <dgm:prSet/>
      <dgm:spPr/>
      <dgm:t>
        <a:bodyPr/>
        <a:lstStyle/>
        <a:p>
          <a:endParaRPr lang="zh-CN" altLang="en-US" sz="2800"/>
        </a:p>
      </dgm:t>
    </dgm:pt>
    <dgm:pt modelId="{E93BDC19-9429-47B2-8569-EEC898382423}">
      <dgm:prSet phldrT="[文本]" custT="1"/>
      <dgm:spPr/>
      <dgm:t>
        <a:bodyPr/>
        <a:lstStyle/>
        <a:p>
          <a:r>
            <a:rPr lang="zh-CN" altLang="en-US" sz="1600" b="1" dirty="0">
              <a:latin typeface="Times New Roman" panose="02020603050405020304" pitchFamily="18" charset="0"/>
              <a:cs typeface="Times New Roman" panose="02020603050405020304" pitchFamily="18" charset="0"/>
            </a:rPr>
            <a:t>把威胁造成的影响连同应对责任一起转移给第三方</a:t>
          </a:r>
          <a:endParaRPr lang="zh-CN" altLang="en-US" sz="1600" dirty="0"/>
        </a:p>
      </dgm:t>
    </dgm:pt>
    <dgm:pt modelId="{1E7A0F8E-705F-40CF-9337-AD168CB479C2}" type="parTrans" cxnId="{3213161A-9534-4E17-9DC9-77950BF8F7A8}">
      <dgm:prSet/>
      <dgm:spPr/>
      <dgm:t>
        <a:bodyPr/>
        <a:lstStyle/>
        <a:p>
          <a:endParaRPr lang="zh-CN" altLang="en-US" sz="2800"/>
        </a:p>
      </dgm:t>
    </dgm:pt>
    <dgm:pt modelId="{48A99361-9C0C-446F-AE45-F98C1DE97DD1}" type="sibTrans" cxnId="{3213161A-9534-4E17-9DC9-77950BF8F7A8}">
      <dgm:prSet/>
      <dgm:spPr/>
      <dgm:t>
        <a:bodyPr/>
        <a:lstStyle/>
        <a:p>
          <a:endParaRPr lang="zh-CN" altLang="en-US" sz="2800"/>
        </a:p>
      </dgm:t>
    </dgm:pt>
    <dgm:pt modelId="{4A826AAD-B95F-44C0-A088-3E44DB2538EC}">
      <dgm:prSet custT="1"/>
      <dgm:spPr/>
      <dgm:t>
        <a:bodyPr/>
        <a:lstStyle/>
        <a:p>
          <a:r>
            <a:rPr lang="zh-CN" altLang="en-US" sz="2400" b="1">
              <a:latin typeface="Times New Roman" panose="02020603050405020304" pitchFamily="18" charset="0"/>
              <a:cs typeface="Times New Roman" panose="02020603050405020304" pitchFamily="18" charset="0"/>
            </a:rPr>
            <a:t>减轻</a:t>
          </a:r>
          <a:endParaRPr lang="zh-CN" altLang="en-US" sz="2400" dirty="0"/>
        </a:p>
      </dgm:t>
    </dgm:pt>
    <dgm:pt modelId="{498CAB0A-FEB8-4ED4-9031-5BB93C51A01B}" type="parTrans" cxnId="{84C6B0D1-DDF7-43A6-BC0A-9BDE4A31A9F2}">
      <dgm:prSet/>
      <dgm:spPr/>
      <dgm:t>
        <a:bodyPr/>
        <a:lstStyle/>
        <a:p>
          <a:endParaRPr lang="zh-CN" altLang="en-US" sz="2800"/>
        </a:p>
      </dgm:t>
    </dgm:pt>
    <dgm:pt modelId="{7855B3B3-CC9A-4A7C-8628-E75DFC89A719}" type="sibTrans" cxnId="{84C6B0D1-DDF7-43A6-BC0A-9BDE4A31A9F2}">
      <dgm:prSet/>
      <dgm:spPr/>
      <dgm:t>
        <a:bodyPr/>
        <a:lstStyle/>
        <a:p>
          <a:endParaRPr lang="zh-CN" altLang="en-US" sz="2800"/>
        </a:p>
      </dgm:t>
    </dgm:pt>
    <dgm:pt modelId="{05E7F340-1629-4C7E-A7E4-36B787EB4865}">
      <dgm:prSet custT="1"/>
      <dgm:spPr/>
      <dgm:t>
        <a:bodyPr/>
        <a:lstStyle/>
        <a:p>
          <a:r>
            <a:rPr lang="zh-CN" altLang="en-US" sz="2400" b="1">
              <a:latin typeface="Times New Roman" panose="02020603050405020304" pitchFamily="18" charset="0"/>
              <a:cs typeface="Times New Roman" panose="02020603050405020304" pitchFamily="18" charset="0"/>
            </a:rPr>
            <a:t>接受</a:t>
          </a:r>
          <a:endParaRPr lang="zh-CN" altLang="en-US" sz="2400" dirty="0"/>
        </a:p>
      </dgm:t>
    </dgm:pt>
    <dgm:pt modelId="{18AAACD2-EACC-4770-BB13-B3178E61DB3C}" type="parTrans" cxnId="{184E9673-3543-4860-B7CA-8F786A69ABE2}">
      <dgm:prSet/>
      <dgm:spPr/>
      <dgm:t>
        <a:bodyPr/>
        <a:lstStyle/>
        <a:p>
          <a:endParaRPr lang="zh-CN" altLang="en-US" sz="2800"/>
        </a:p>
      </dgm:t>
    </dgm:pt>
    <dgm:pt modelId="{81F1C667-0661-4D1E-B08C-1D04CB813796}" type="sibTrans" cxnId="{184E9673-3543-4860-B7CA-8F786A69ABE2}">
      <dgm:prSet/>
      <dgm:spPr/>
      <dgm:t>
        <a:bodyPr/>
        <a:lstStyle/>
        <a:p>
          <a:endParaRPr lang="zh-CN" altLang="en-US" sz="2800"/>
        </a:p>
      </dgm:t>
    </dgm:pt>
    <dgm:pt modelId="{464E6B36-0CB8-463B-B47F-80C122275427}">
      <dgm:prSet custT="1"/>
      <dgm:spPr/>
      <dgm:t>
        <a:bodyPr/>
        <a:lstStyle/>
        <a:p>
          <a:r>
            <a:rPr lang="zh-CN" altLang="en-US" sz="1600" b="1" dirty="0">
              <a:latin typeface="Times New Roman" panose="02020603050405020304" pitchFamily="18" charset="0"/>
              <a:cs typeface="Times New Roman" panose="02020603050405020304" pitchFamily="18" charset="0"/>
            </a:rPr>
            <a:t>采取行动降低风险发生的概率或造成的影响</a:t>
          </a:r>
          <a:endParaRPr lang="zh-CN" altLang="en-US" sz="1600" dirty="0"/>
        </a:p>
      </dgm:t>
    </dgm:pt>
    <dgm:pt modelId="{CF618448-DFA4-40B0-8EB5-9E1876611B03}" type="parTrans" cxnId="{ABE275E0-7B36-4149-BCA4-6F183A8E3A45}">
      <dgm:prSet/>
      <dgm:spPr/>
      <dgm:t>
        <a:bodyPr/>
        <a:lstStyle/>
        <a:p>
          <a:endParaRPr lang="zh-CN" altLang="en-US" sz="2800"/>
        </a:p>
      </dgm:t>
    </dgm:pt>
    <dgm:pt modelId="{9E213BB1-A47A-4266-934B-B384CEC1E1C8}" type="sibTrans" cxnId="{ABE275E0-7B36-4149-BCA4-6F183A8E3A45}">
      <dgm:prSet/>
      <dgm:spPr/>
      <dgm:t>
        <a:bodyPr/>
        <a:lstStyle/>
        <a:p>
          <a:endParaRPr lang="zh-CN" altLang="en-US" sz="2800"/>
        </a:p>
      </dgm:t>
    </dgm:pt>
    <dgm:pt modelId="{2E5834B3-B7F7-4C4B-BB1D-2BB53C0EE156}">
      <dgm:prSet custT="1"/>
      <dgm:spPr/>
      <dgm:t>
        <a:bodyPr/>
        <a:lstStyle/>
        <a:p>
          <a:r>
            <a:rPr lang="zh-CN" altLang="en-US" sz="1600" b="1" dirty="0">
              <a:latin typeface="Times New Roman" panose="02020603050405020304" pitchFamily="18" charset="0"/>
              <a:cs typeface="Times New Roman" panose="02020603050405020304" pitchFamily="18" charset="0"/>
            </a:rPr>
            <a:t>不采取任何措施（除非风险真的发生）</a:t>
          </a:r>
          <a:endParaRPr lang="zh-CN" altLang="en-US" sz="1600" dirty="0"/>
        </a:p>
      </dgm:t>
    </dgm:pt>
    <dgm:pt modelId="{0EAAA1F6-F537-4B57-BC98-99F801B8749A}" type="parTrans" cxnId="{5E4B9035-6DFB-464F-AAFF-55D523AAC565}">
      <dgm:prSet/>
      <dgm:spPr/>
      <dgm:t>
        <a:bodyPr/>
        <a:lstStyle/>
        <a:p>
          <a:endParaRPr lang="zh-CN" altLang="en-US" sz="2800"/>
        </a:p>
      </dgm:t>
    </dgm:pt>
    <dgm:pt modelId="{1DAD4D52-B326-4C73-A3A9-893456D33781}" type="sibTrans" cxnId="{5E4B9035-6DFB-464F-AAFF-55D523AAC565}">
      <dgm:prSet/>
      <dgm:spPr/>
      <dgm:t>
        <a:bodyPr/>
        <a:lstStyle/>
        <a:p>
          <a:endParaRPr lang="zh-CN" altLang="en-US" sz="2800"/>
        </a:p>
      </dgm:t>
    </dgm:pt>
    <dgm:pt modelId="{C30D2328-2A6A-48C7-892E-E31EB5CD79BD}" type="pres">
      <dgm:prSet presAssocID="{B5725BCE-ECB7-47E8-B94E-1A2A40C7AF3B}" presName="linear" presStyleCnt="0">
        <dgm:presLayoutVars>
          <dgm:dir/>
          <dgm:animLvl val="lvl"/>
          <dgm:resizeHandles val="exact"/>
        </dgm:presLayoutVars>
      </dgm:prSet>
      <dgm:spPr/>
    </dgm:pt>
    <dgm:pt modelId="{4BA755E0-ED20-4496-B645-DBB01FC6E603}" type="pres">
      <dgm:prSet presAssocID="{CCAD76CB-467E-4D51-A650-2542AF9A838D}" presName="parentLin" presStyleCnt="0"/>
      <dgm:spPr/>
    </dgm:pt>
    <dgm:pt modelId="{A8AFB6B9-8DA4-4C5E-B2C8-B9DE22B31B83}" type="pres">
      <dgm:prSet presAssocID="{CCAD76CB-467E-4D51-A650-2542AF9A838D}" presName="parentLeftMargin" presStyleLbl="node1" presStyleIdx="0" presStyleCnt="4"/>
      <dgm:spPr/>
    </dgm:pt>
    <dgm:pt modelId="{D1F8506B-F335-4ECC-B0DA-34F2DED5FBFF}" type="pres">
      <dgm:prSet presAssocID="{CCAD76CB-467E-4D51-A650-2542AF9A838D}" presName="parentText" presStyleLbl="node1" presStyleIdx="0" presStyleCnt="4" custScaleX="47269" custScaleY="117032">
        <dgm:presLayoutVars>
          <dgm:chMax val="0"/>
          <dgm:bulletEnabled val="1"/>
        </dgm:presLayoutVars>
      </dgm:prSet>
      <dgm:spPr/>
    </dgm:pt>
    <dgm:pt modelId="{F17D8D62-47CD-4704-A896-CF77ABAB932F}" type="pres">
      <dgm:prSet presAssocID="{CCAD76CB-467E-4D51-A650-2542AF9A838D}" presName="negativeSpace" presStyleCnt="0"/>
      <dgm:spPr/>
    </dgm:pt>
    <dgm:pt modelId="{9372CF6E-9CE6-4AB8-88C9-2D3FA29AB348}" type="pres">
      <dgm:prSet presAssocID="{CCAD76CB-467E-4D51-A650-2542AF9A838D}" presName="childText" presStyleLbl="conFgAcc1" presStyleIdx="0" presStyleCnt="4">
        <dgm:presLayoutVars>
          <dgm:bulletEnabled val="1"/>
        </dgm:presLayoutVars>
      </dgm:prSet>
      <dgm:spPr/>
    </dgm:pt>
    <dgm:pt modelId="{EC040E76-E276-41F8-A668-1F59DABC058F}" type="pres">
      <dgm:prSet presAssocID="{E17CB0CD-3A7A-464D-B330-4DCB3FC1CE1A}" presName="spaceBetweenRectangles" presStyleCnt="0"/>
      <dgm:spPr/>
    </dgm:pt>
    <dgm:pt modelId="{ED4CBB36-25DD-4CB4-9693-8A21B964067B}" type="pres">
      <dgm:prSet presAssocID="{0D9C27CC-D1B0-47E2-9A9E-8D2C3FBEF6AE}" presName="parentLin" presStyleCnt="0"/>
      <dgm:spPr/>
    </dgm:pt>
    <dgm:pt modelId="{3846EE00-3516-4E57-8CBF-59C692568819}" type="pres">
      <dgm:prSet presAssocID="{0D9C27CC-D1B0-47E2-9A9E-8D2C3FBEF6AE}" presName="parentLeftMargin" presStyleLbl="node1" presStyleIdx="0" presStyleCnt="4"/>
      <dgm:spPr/>
    </dgm:pt>
    <dgm:pt modelId="{66195583-0160-4F1B-A583-415ABBCB5534}" type="pres">
      <dgm:prSet presAssocID="{0D9C27CC-D1B0-47E2-9A9E-8D2C3FBEF6AE}" presName="parentText" presStyleLbl="node1" presStyleIdx="1" presStyleCnt="4" custScaleX="46421" custScaleY="134624">
        <dgm:presLayoutVars>
          <dgm:chMax val="0"/>
          <dgm:bulletEnabled val="1"/>
        </dgm:presLayoutVars>
      </dgm:prSet>
      <dgm:spPr/>
    </dgm:pt>
    <dgm:pt modelId="{38CFEA05-1629-452A-878A-FAF186622445}" type="pres">
      <dgm:prSet presAssocID="{0D9C27CC-D1B0-47E2-9A9E-8D2C3FBEF6AE}" presName="negativeSpace" presStyleCnt="0"/>
      <dgm:spPr/>
    </dgm:pt>
    <dgm:pt modelId="{046771B0-D03B-4CAA-B35A-5B5B73560EE6}" type="pres">
      <dgm:prSet presAssocID="{0D9C27CC-D1B0-47E2-9A9E-8D2C3FBEF6AE}" presName="childText" presStyleLbl="conFgAcc1" presStyleIdx="1" presStyleCnt="4">
        <dgm:presLayoutVars>
          <dgm:bulletEnabled val="1"/>
        </dgm:presLayoutVars>
      </dgm:prSet>
      <dgm:spPr/>
    </dgm:pt>
    <dgm:pt modelId="{23848061-3112-4C48-A21C-F946410A0DF2}" type="pres">
      <dgm:prSet presAssocID="{C7F98C81-DF2E-40AF-9A5D-0890E011C91F}" presName="spaceBetweenRectangles" presStyleCnt="0"/>
      <dgm:spPr/>
    </dgm:pt>
    <dgm:pt modelId="{2FD1D523-E50B-48A2-8D9D-0A923BD1E5AF}" type="pres">
      <dgm:prSet presAssocID="{4A826AAD-B95F-44C0-A088-3E44DB2538EC}" presName="parentLin" presStyleCnt="0"/>
      <dgm:spPr/>
    </dgm:pt>
    <dgm:pt modelId="{DDB47787-A3F5-489A-8863-F3A000588EC2}" type="pres">
      <dgm:prSet presAssocID="{4A826AAD-B95F-44C0-A088-3E44DB2538EC}" presName="parentLeftMargin" presStyleLbl="node1" presStyleIdx="1" presStyleCnt="4"/>
      <dgm:spPr/>
    </dgm:pt>
    <dgm:pt modelId="{3CF2BD7E-9756-47B8-A175-68004A5E1280}" type="pres">
      <dgm:prSet presAssocID="{4A826AAD-B95F-44C0-A088-3E44DB2538EC}" presName="parentText" presStyleLbl="node1" presStyleIdx="2" presStyleCnt="4" custScaleX="45967" custScaleY="110318">
        <dgm:presLayoutVars>
          <dgm:chMax val="0"/>
          <dgm:bulletEnabled val="1"/>
        </dgm:presLayoutVars>
      </dgm:prSet>
      <dgm:spPr/>
    </dgm:pt>
    <dgm:pt modelId="{17EE175D-662F-42D4-8A61-B43509E776BB}" type="pres">
      <dgm:prSet presAssocID="{4A826AAD-B95F-44C0-A088-3E44DB2538EC}" presName="negativeSpace" presStyleCnt="0"/>
      <dgm:spPr/>
    </dgm:pt>
    <dgm:pt modelId="{BAE08813-922B-450A-937E-9E08E57F102C}" type="pres">
      <dgm:prSet presAssocID="{4A826AAD-B95F-44C0-A088-3E44DB2538EC}" presName="childText" presStyleLbl="conFgAcc1" presStyleIdx="2" presStyleCnt="4">
        <dgm:presLayoutVars>
          <dgm:bulletEnabled val="1"/>
        </dgm:presLayoutVars>
      </dgm:prSet>
      <dgm:spPr/>
    </dgm:pt>
    <dgm:pt modelId="{3E9727D9-6875-49EF-9079-4429A91FDD7C}" type="pres">
      <dgm:prSet presAssocID="{7855B3B3-CC9A-4A7C-8628-E75DFC89A719}" presName="spaceBetweenRectangles" presStyleCnt="0"/>
      <dgm:spPr/>
    </dgm:pt>
    <dgm:pt modelId="{03F5E212-4DED-445E-9CC0-2101A361F467}" type="pres">
      <dgm:prSet presAssocID="{05E7F340-1629-4C7E-A7E4-36B787EB4865}" presName="parentLin" presStyleCnt="0"/>
      <dgm:spPr/>
    </dgm:pt>
    <dgm:pt modelId="{5E9DAFAE-0448-4028-90A3-DE1FACB38E8B}" type="pres">
      <dgm:prSet presAssocID="{05E7F340-1629-4C7E-A7E4-36B787EB4865}" presName="parentLeftMargin" presStyleLbl="node1" presStyleIdx="2" presStyleCnt="4"/>
      <dgm:spPr/>
    </dgm:pt>
    <dgm:pt modelId="{E969801F-96C1-4C3E-9026-BB6B96BA7CAD}" type="pres">
      <dgm:prSet presAssocID="{05E7F340-1629-4C7E-A7E4-36B787EB4865}" presName="parentText" presStyleLbl="node1" presStyleIdx="3" presStyleCnt="4" custScaleX="45968" custScaleY="112887">
        <dgm:presLayoutVars>
          <dgm:chMax val="0"/>
          <dgm:bulletEnabled val="1"/>
        </dgm:presLayoutVars>
      </dgm:prSet>
      <dgm:spPr/>
    </dgm:pt>
    <dgm:pt modelId="{3893BFC5-8565-40BF-91B7-AE91F73166FC}" type="pres">
      <dgm:prSet presAssocID="{05E7F340-1629-4C7E-A7E4-36B787EB4865}" presName="negativeSpace" presStyleCnt="0"/>
      <dgm:spPr/>
    </dgm:pt>
    <dgm:pt modelId="{EA67F5C3-E1A1-40D1-9F22-1E08FE630FDC}" type="pres">
      <dgm:prSet presAssocID="{05E7F340-1629-4C7E-A7E4-36B787EB4865}" presName="childText" presStyleLbl="conFgAcc1" presStyleIdx="3" presStyleCnt="4">
        <dgm:presLayoutVars>
          <dgm:bulletEnabled val="1"/>
        </dgm:presLayoutVars>
      </dgm:prSet>
      <dgm:spPr/>
    </dgm:pt>
  </dgm:ptLst>
  <dgm:cxnLst>
    <dgm:cxn modelId="{476F8E00-984E-4B8D-8697-C5CE1C30D4C4}" type="presOf" srcId="{0D9C27CC-D1B0-47E2-9A9E-8D2C3FBEF6AE}" destId="{3846EE00-3516-4E57-8CBF-59C692568819}" srcOrd="0" destOrd="0" presId="urn:microsoft.com/office/officeart/2005/8/layout/list1"/>
    <dgm:cxn modelId="{3213161A-9534-4E17-9DC9-77950BF8F7A8}" srcId="{0D9C27CC-D1B0-47E2-9A9E-8D2C3FBEF6AE}" destId="{E93BDC19-9429-47B2-8569-EEC898382423}" srcOrd="0" destOrd="0" parTransId="{1E7A0F8E-705F-40CF-9337-AD168CB479C2}" sibTransId="{48A99361-9C0C-446F-AE45-F98C1DE97DD1}"/>
    <dgm:cxn modelId="{4577BD2A-076B-442D-A5FD-3E18BC39EB1E}" type="presOf" srcId="{CCAD76CB-467E-4D51-A650-2542AF9A838D}" destId="{D1F8506B-F335-4ECC-B0DA-34F2DED5FBFF}" srcOrd="1" destOrd="0" presId="urn:microsoft.com/office/officeart/2005/8/layout/list1"/>
    <dgm:cxn modelId="{98528B2D-7360-42C7-816D-D3D17262E902}" srcId="{B5725BCE-ECB7-47E8-B94E-1A2A40C7AF3B}" destId="{0D9C27CC-D1B0-47E2-9A9E-8D2C3FBEF6AE}" srcOrd="1" destOrd="0" parTransId="{2FD5EAFB-3421-468E-97E4-7E6A735236E3}" sibTransId="{C7F98C81-DF2E-40AF-9A5D-0890E011C91F}"/>
    <dgm:cxn modelId="{A6B55634-C086-4BD1-99CF-86E1BB54C115}" type="presOf" srcId="{2E5834B3-B7F7-4C4B-BB1D-2BB53C0EE156}" destId="{EA67F5C3-E1A1-40D1-9F22-1E08FE630FDC}" srcOrd="0" destOrd="0" presId="urn:microsoft.com/office/officeart/2005/8/layout/list1"/>
    <dgm:cxn modelId="{5E4B9035-6DFB-464F-AAFF-55D523AAC565}" srcId="{05E7F340-1629-4C7E-A7E4-36B787EB4865}" destId="{2E5834B3-B7F7-4C4B-BB1D-2BB53C0EE156}" srcOrd="0" destOrd="0" parTransId="{0EAAA1F6-F537-4B57-BC98-99F801B8749A}" sibTransId="{1DAD4D52-B326-4C73-A3A9-893456D33781}"/>
    <dgm:cxn modelId="{E8CCD941-3A7D-40FE-9F2A-40568B56C4AB}" type="presOf" srcId="{4A826AAD-B95F-44C0-A088-3E44DB2538EC}" destId="{DDB47787-A3F5-489A-8863-F3A000588EC2}" srcOrd="0" destOrd="0" presId="urn:microsoft.com/office/officeart/2005/8/layout/list1"/>
    <dgm:cxn modelId="{9C394E63-7F5A-404D-9B0F-11F3ECD70030}" type="presOf" srcId="{0E82A4C3-3A2F-44D0-BF02-B06B3A515F12}" destId="{9372CF6E-9CE6-4AB8-88C9-2D3FA29AB348}" srcOrd="0" destOrd="0" presId="urn:microsoft.com/office/officeart/2005/8/layout/list1"/>
    <dgm:cxn modelId="{98691268-5E08-4956-BF08-5265B1962F78}" srcId="{B5725BCE-ECB7-47E8-B94E-1A2A40C7AF3B}" destId="{CCAD76CB-467E-4D51-A650-2542AF9A838D}" srcOrd="0" destOrd="0" parTransId="{8076F674-5CAA-4960-A68A-AA9F67026B5C}" sibTransId="{E17CB0CD-3A7A-464D-B330-4DCB3FC1CE1A}"/>
    <dgm:cxn modelId="{184E9673-3543-4860-B7CA-8F786A69ABE2}" srcId="{B5725BCE-ECB7-47E8-B94E-1A2A40C7AF3B}" destId="{05E7F340-1629-4C7E-A7E4-36B787EB4865}" srcOrd="3" destOrd="0" parTransId="{18AAACD2-EACC-4770-BB13-B3178E61DB3C}" sibTransId="{81F1C667-0661-4D1E-B08C-1D04CB813796}"/>
    <dgm:cxn modelId="{78EFD773-6127-473D-B9F9-2FA4BF503E21}" type="presOf" srcId="{05E7F340-1629-4C7E-A7E4-36B787EB4865}" destId="{E969801F-96C1-4C3E-9026-BB6B96BA7CAD}" srcOrd="1" destOrd="0" presId="urn:microsoft.com/office/officeart/2005/8/layout/list1"/>
    <dgm:cxn modelId="{F7854054-28E1-404F-BBB9-AAD036E9E98D}" type="presOf" srcId="{E93BDC19-9429-47B2-8569-EEC898382423}" destId="{046771B0-D03B-4CAA-B35A-5B5B73560EE6}" srcOrd="0" destOrd="0" presId="urn:microsoft.com/office/officeart/2005/8/layout/list1"/>
    <dgm:cxn modelId="{7B4A485A-6C60-4C9E-975A-13C862BA822D}" srcId="{CCAD76CB-467E-4D51-A650-2542AF9A838D}" destId="{0E82A4C3-3A2F-44D0-BF02-B06B3A515F12}" srcOrd="0" destOrd="0" parTransId="{9038E857-95AD-4A8C-BFB7-E9A02D2F6A36}" sibTransId="{7AAF590A-895E-49B0-B06B-D92A57A01BA3}"/>
    <dgm:cxn modelId="{78206888-8D6A-4C78-AC16-2D8ED3A93B45}" type="presOf" srcId="{0D9C27CC-D1B0-47E2-9A9E-8D2C3FBEF6AE}" destId="{66195583-0160-4F1B-A583-415ABBCB5534}" srcOrd="1" destOrd="0" presId="urn:microsoft.com/office/officeart/2005/8/layout/list1"/>
    <dgm:cxn modelId="{C8E2CC96-9FFA-411B-B723-D823929B7939}" type="presOf" srcId="{4A826AAD-B95F-44C0-A088-3E44DB2538EC}" destId="{3CF2BD7E-9756-47B8-A175-68004A5E1280}" srcOrd="1" destOrd="0" presId="urn:microsoft.com/office/officeart/2005/8/layout/list1"/>
    <dgm:cxn modelId="{8C490897-C641-432F-AB09-F265BFE37338}" type="presOf" srcId="{CCAD76CB-467E-4D51-A650-2542AF9A838D}" destId="{A8AFB6B9-8DA4-4C5E-B2C8-B9DE22B31B83}" srcOrd="0" destOrd="0" presId="urn:microsoft.com/office/officeart/2005/8/layout/list1"/>
    <dgm:cxn modelId="{4EE55FBD-451E-4155-AE7C-BC046216B5E9}" type="presOf" srcId="{B5725BCE-ECB7-47E8-B94E-1A2A40C7AF3B}" destId="{C30D2328-2A6A-48C7-892E-E31EB5CD79BD}" srcOrd="0" destOrd="0" presId="urn:microsoft.com/office/officeart/2005/8/layout/list1"/>
    <dgm:cxn modelId="{84C6B0D1-DDF7-43A6-BC0A-9BDE4A31A9F2}" srcId="{B5725BCE-ECB7-47E8-B94E-1A2A40C7AF3B}" destId="{4A826AAD-B95F-44C0-A088-3E44DB2538EC}" srcOrd="2" destOrd="0" parTransId="{498CAB0A-FEB8-4ED4-9031-5BB93C51A01B}" sibTransId="{7855B3B3-CC9A-4A7C-8628-E75DFC89A719}"/>
    <dgm:cxn modelId="{611F70DD-7EA9-4106-8CC7-A3F0442C7671}" type="presOf" srcId="{05E7F340-1629-4C7E-A7E4-36B787EB4865}" destId="{5E9DAFAE-0448-4028-90A3-DE1FACB38E8B}" srcOrd="0" destOrd="0" presId="urn:microsoft.com/office/officeart/2005/8/layout/list1"/>
    <dgm:cxn modelId="{ABE275E0-7B36-4149-BCA4-6F183A8E3A45}" srcId="{4A826AAD-B95F-44C0-A088-3E44DB2538EC}" destId="{464E6B36-0CB8-463B-B47F-80C122275427}" srcOrd="0" destOrd="0" parTransId="{CF618448-DFA4-40B0-8EB5-9E1876611B03}" sibTransId="{9E213BB1-A47A-4266-934B-B384CEC1E1C8}"/>
    <dgm:cxn modelId="{5ACFDDE3-AC4A-4771-8C82-846524936B39}" type="presOf" srcId="{464E6B36-0CB8-463B-B47F-80C122275427}" destId="{BAE08813-922B-450A-937E-9E08E57F102C}" srcOrd="0" destOrd="0" presId="urn:microsoft.com/office/officeart/2005/8/layout/list1"/>
    <dgm:cxn modelId="{67EC82EA-752C-43E1-8E83-89734736B11B}" type="presParOf" srcId="{C30D2328-2A6A-48C7-892E-E31EB5CD79BD}" destId="{4BA755E0-ED20-4496-B645-DBB01FC6E603}" srcOrd="0" destOrd="0" presId="urn:microsoft.com/office/officeart/2005/8/layout/list1"/>
    <dgm:cxn modelId="{94D32562-7221-4D64-9C4F-E8A9DFE29868}" type="presParOf" srcId="{4BA755E0-ED20-4496-B645-DBB01FC6E603}" destId="{A8AFB6B9-8DA4-4C5E-B2C8-B9DE22B31B83}" srcOrd="0" destOrd="0" presId="urn:microsoft.com/office/officeart/2005/8/layout/list1"/>
    <dgm:cxn modelId="{3033D3BC-13A8-4808-AF5B-4312C80F23DD}" type="presParOf" srcId="{4BA755E0-ED20-4496-B645-DBB01FC6E603}" destId="{D1F8506B-F335-4ECC-B0DA-34F2DED5FBFF}" srcOrd="1" destOrd="0" presId="urn:microsoft.com/office/officeart/2005/8/layout/list1"/>
    <dgm:cxn modelId="{F3E91A77-3BD3-45B1-9FB2-2E161A08773D}" type="presParOf" srcId="{C30D2328-2A6A-48C7-892E-E31EB5CD79BD}" destId="{F17D8D62-47CD-4704-A896-CF77ABAB932F}" srcOrd="1" destOrd="0" presId="urn:microsoft.com/office/officeart/2005/8/layout/list1"/>
    <dgm:cxn modelId="{D3A2EC3C-1139-4E11-ADAE-0E151A413927}" type="presParOf" srcId="{C30D2328-2A6A-48C7-892E-E31EB5CD79BD}" destId="{9372CF6E-9CE6-4AB8-88C9-2D3FA29AB348}" srcOrd="2" destOrd="0" presId="urn:microsoft.com/office/officeart/2005/8/layout/list1"/>
    <dgm:cxn modelId="{63A188FD-D459-4D84-97DA-9A1AABDF6E14}" type="presParOf" srcId="{C30D2328-2A6A-48C7-892E-E31EB5CD79BD}" destId="{EC040E76-E276-41F8-A668-1F59DABC058F}" srcOrd="3" destOrd="0" presId="urn:microsoft.com/office/officeart/2005/8/layout/list1"/>
    <dgm:cxn modelId="{BC5D515B-F38E-46DA-B74F-B2C1E4FA482E}" type="presParOf" srcId="{C30D2328-2A6A-48C7-892E-E31EB5CD79BD}" destId="{ED4CBB36-25DD-4CB4-9693-8A21B964067B}" srcOrd="4" destOrd="0" presId="urn:microsoft.com/office/officeart/2005/8/layout/list1"/>
    <dgm:cxn modelId="{58BACDA0-5357-44B8-AE2C-371E3AAE6246}" type="presParOf" srcId="{ED4CBB36-25DD-4CB4-9693-8A21B964067B}" destId="{3846EE00-3516-4E57-8CBF-59C692568819}" srcOrd="0" destOrd="0" presId="urn:microsoft.com/office/officeart/2005/8/layout/list1"/>
    <dgm:cxn modelId="{9D429EA1-90F8-43AB-AB11-75AFD0FB2DF8}" type="presParOf" srcId="{ED4CBB36-25DD-4CB4-9693-8A21B964067B}" destId="{66195583-0160-4F1B-A583-415ABBCB5534}" srcOrd="1" destOrd="0" presId="urn:microsoft.com/office/officeart/2005/8/layout/list1"/>
    <dgm:cxn modelId="{3865988D-171B-48F2-9FBD-31C5B800617F}" type="presParOf" srcId="{C30D2328-2A6A-48C7-892E-E31EB5CD79BD}" destId="{38CFEA05-1629-452A-878A-FAF186622445}" srcOrd="5" destOrd="0" presId="urn:microsoft.com/office/officeart/2005/8/layout/list1"/>
    <dgm:cxn modelId="{49DD9785-6B07-4BED-9CAB-C63FA3C25525}" type="presParOf" srcId="{C30D2328-2A6A-48C7-892E-E31EB5CD79BD}" destId="{046771B0-D03B-4CAA-B35A-5B5B73560EE6}" srcOrd="6" destOrd="0" presId="urn:microsoft.com/office/officeart/2005/8/layout/list1"/>
    <dgm:cxn modelId="{6A968961-C047-4E62-B603-63A8E6C45211}" type="presParOf" srcId="{C30D2328-2A6A-48C7-892E-E31EB5CD79BD}" destId="{23848061-3112-4C48-A21C-F946410A0DF2}" srcOrd="7" destOrd="0" presId="urn:microsoft.com/office/officeart/2005/8/layout/list1"/>
    <dgm:cxn modelId="{28544CE7-F821-4DCD-96B7-9F5703F70EC2}" type="presParOf" srcId="{C30D2328-2A6A-48C7-892E-E31EB5CD79BD}" destId="{2FD1D523-E50B-48A2-8D9D-0A923BD1E5AF}" srcOrd="8" destOrd="0" presId="urn:microsoft.com/office/officeart/2005/8/layout/list1"/>
    <dgm:cxn modelId="{62DEDFE6-7F24-43B8-B268-C131276307DB}" type="presParOf" srcId="{2FD1D523-E50B-48A2-8D9D-0A923BD1E5AF}" destId="{DDB47787-A3F5-489A-8863-F3A000588EC2}" srcOrd="0" destOrd="0" presId="urn:microsoft.com/office/officeart/2005/8/layout/list1"/>
    <dgm:cxn modelId="{18DD8ABD-5A38-42D2-A29F-F74E2401015F}" type="presParOf" srcId="{2FD1D523-E50B-48A2-8D9D-0A923BD1E5AF}" destId="{3CF2BD7E-9756-47B8-A175-68004A5E1280}" srcOrd="1" destOrd="0" presId="urn:microsoft.com/office/officeart/2005/8/layout/list1"/>
    <dgm:cxn modelId="{4D54E414-5DCC-45A1-B7C1-CF030D510D9B}" type="presParOf" srcId="{C30D2328-2A6A-48C7-892E-E31EB5CD79BD}" destId="{17EE175D-662F-42D4-8A61-B43509E776BB}" srcOrd="9" destOrd="0" presId="urn:microsoft.com/office/officeart/2005/8/layout/list1"/>
    <dgm:cxn modelId="{F3658C08-72DA-4546-A291-BDB781F76E25}" type="presParOf" srcId="{C30D2328-2A6A-48C7-892E-E31EB5CD79BD}" destId="{BAE08813-922B-450A-937E-9E08E57F102C}" srcOrd="10" destOrd="0" presId="urn:microsoft.com/office/officeart/2005/8/layout/list1"/>
    <dgm:cxn modelId="{A4CD966E-FE72-426D-8FFD-807C2F57ACDC}" type="presParOf" srcId="{C30D2328-2A6A-48C7-892E-E31EB5CD79BD}" destId="{3E9727D9-6875-49EF-9079-4429A91FDD7C}" srcOrd="11" destOrd="0" presId="urn:microsoft.com/office/officeart/2005/8/layout/list1"/>
    <dgm:cxn modelId="{D19BD1B8-0297-4269-8A1D-20E8C6B3ADEC}" type="presParOf" srcId="{C30D2328-2A6A-48C7-892E-E31EB5CD79BD}" destId="{03F5E212-4DED-445E-9CC0-2101A361F467}" srcOrd="12" destOrd="0" presId="urn:microsoft.com/office/officeart/2005/8/layout/list1"/>
    <dgm:cxn modelId="{ECEDD5E0-4183-43C2-9DB4-4758DA73519D}" type="presParOf" srcId="{03F5E212-4DED-445E-9CC0-2101A361F467}" destId="{5E9DAFAE-0448-4028-90A3-DE1FACB38E8B}" srcOrd="0" destOrd="0" presId="urn:microsoft.com/office/officeart/2005/8/layout/list1"/>
    <dgm:cxn modelId="{FFA97199-26B0-4044-9B45-71187D16E9A1}" type="presParOf" srcId="{03F5E212-4DED-445E-9CC0-2101A361F467}" destId="{E969801F-96C1-4C3E-9026-BB6B96BA7CAD}" srcOrd="1" destOrd="0" presId="urn:microsoft.com/office/officeart/2005/8/layout/list1"/>
    <dgm:cxn modelId="{A91E7338-EB32-40B4-82A4-7D9DDF604029}" type="presParOf" srcId="{C30D2328-2A6A-48C7-892E-E31EB5CD79BD}" destId="{3893BFC5-8565-40BF-91B7-AE91F73166FC}" srcOrd="13" destOrd="0" presId="urn:microsoft.com/office/officeart/2005/8/layout/list1"/>
    <dgm:cxn modelId="{95E70883-0A0E-41C8-B550-F54D0BE99511}" type="presParOf" srcId="{C30D2328-2A6A-48C7-892E-E31EB5CD79BD}" destId="{EA67F5C3-E1A1-40D1-9F22-1E08FE630F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725BCE-ECB7-47E8-B94E-1A2A40C7AF3B}"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zh-CN" altLang="en-US"/>
        </a:p>
      </dgm:t>
    </dgm:pt>
    <dgm:pt modelId="{CCAD76CB-467E-4D51-A650-2542AF9A838D}">
      <dgm:prSet phldrT="[文本]" custT="1"/>
      <dgm:spPr/>
      <dgm:t>
        <a:bodyPr/>
        <a:lstStyle/>
        <a:p>
          <a:r>
            <a:rPr lang="zh-CN" altLang="en-US" sz="2400" b="1" dirty="0">
              <a:latin typeface="Times New Roman" panose="02020603050405020304" pitchFamily="18" charset="0"/>
              <a:cs typeface="Times New Roman" panose="02020603050405020304" pitchFamily="18" charset="0"/>
            </a:rPr>
            <a:t>开拓</a:t>
          </a:r>
          <a:endParaRPr lang="zh-CN" altLang="en-US" sz="2400" dirty="0"/>
        </a:p>
      </dgm:t>
    </dgm:pt>
    <dgm:pt modelId="{8076F674-5CAA-4960-A68A-AA9F67026B5C}" type="parTrans" cxnId="{98691268-5E08-4956-BF08-5265B1962F78}">
      <dgm:prSet/>
      <dgm:spPr/>
      <dgm:t>
        <a:bodyPr/>
        <a:lstStyle/>
        <a:p>
          <a:endParaRPr lang="zh-CN" altLang="en-US" sz="2800"/>
        </a:p>
      </dgm:t>
    </dgm:pt>
    <dgm:pt modelId="{E17CB0CD-3A7A-464D-B330-4DCB3FC1CE1A}" type="sibTrans" cxnId="{98691268-5E08-4956-BF08-5265B1962F78}">
      <dgm:prSet/>
      <dgm:spPr/>
      <dgm:t>
        <a:bodyPr/>
        <a:lstStyle/>
        <a:p>
          <a:endParaRPr lang="zh-CN" altLang="en-US" sz="2800"/>
        </a:p>
      </dgm:t>
    </dgm:pt>
    <dgm:pt modelId="{0E82A4C3-3A2F-44D0-BF02-B06B3A515F12}">
      <dgm:prSet phldrT="[文本]" custT="1"/>
      <dgm:spPr/>
      <dgm:t>
        <a:bodyPr/>
        <a:lstStyle/>
        <a:p>
          <a:r>
            <a:rPr lang="zh-CN" altLang="en-US" sz="1600" b="1" dirty="0">
              <a:latin typeface="Times New Roman" panose="02020603050405020304" pitchFamily="18" charset="0"/>
              <a:cs typeface="Times New Roman" panose="02020603050405020304" pitchFamily="18" charset="0"/>
            </a:rPr>
            <a:t>确保机会得以实现</a:t>
          </a:r>
          <a:endParaRPr lang="zh-CN" altLang="en-US" sz="1600" dirty="0"/>
        </a:p>
      </dgm:t>
    </dgm:pt>
    <dgm:pt modelId="{9038E857-95AD-4A8C-BFB7-E9A02D2F6A36}" type="parTrans" cxnId="{7B4A485A-6C60-4C9E-975A-13C862BA822D}">
      <dgm:prSet/>
      <dgm:spPr/>
      <dgm:t>
        <a:bodyPr/>
        <a:lstStyle/>
        <a:p>
          <a:endParaRPr lang="zh-CN" altLang="en-US" sz="2800"/>
        </a:p>
      </dgm:t>
    </dgm:pt>
    <dgm:pt modelId="{7AAF590A-895E-49B0-B06B-D92A57A01BA3}" type="sibTrans" cxnId="{7B4A485A-6C60-4C9E-975A-13C862BA822D}">
      <dgm:prSet/>
      <dgm:spPr/>
      <dgm:t>
        <a:bodyPr/>
        <a:lstStyle/>
        <a:p>
          <a:endParaRPr lang="zh-CN" altLang="en-US" sz="2800"/>
        </a:p>
      </dgm:t>
    </dgm:pt>
    <dgm:pt modelId="{0D9C27CC-D1B0-47E2-9A9E-8D2C3FBEF6AE}">
      <dgm:prSet phldrT="[文本]" custT="1"/>
      <dgm:spPr/>
      <dgm:t>
        <a:bodyPr/>
        <a:lstStyle/>
        <a:p>
          <a:r>
            <a:rPr lang="zh-CN" altLang="en-US" sz="2400" b="1">
              <a:latin typeface="Times New Roman" panose="02020603050405020304" pitchFamily="18" charset="0"/>
              <a:cs typeface="Times New Roman" panose="02020603050405020304" pitchFamily="18" charset="0"/>
            </a:rPr>
            <a:t>提高</a:t>
          </a:r>
          <a:endParaRPr lang="zh-CN" altLang="en-US" sz="2400" dirty="0"/>
        </a:p>
      </dgm:t>
    </dgm:pt>
    <dgm:pt modelId="{2FD5EAFB-3421-468E-97E4-7E6A735236E3}" type="parTrans" cxnId="{98528B2D-7360-42C7-816D-D3D17262E902}">
      <dgm:prSet/>
      <dgm:spPr/>
      <dgm:t>
        <a:bodyPr/>
        <a:lstStyle/>
        <a:p>
          <a:endParaRPr lang="zh-CN" altLang="en-US" sz="2800"/>
        </a:p>
      </dgm:t>
    </dgm:pt>
    <dgm:pt modelId="{C7F98C81-DF2E-40AF-9A5D-0890E011C91F}" type="sibTrans" cxnId="{98528B2D-7360-42C7-816D-D3D17262E902}">
      <dgm:prSet/>
      <dgm:spPr/>
      <dgm:t>
        <a:bodyPr/>
        <a:lstStyle/>
        <a:p>
          <a:endParaRPr lang="zh-CN" altLang="en-US" sz="2800"/>
        </a:p>
      </dgm:t>
    </dgm:pt>
    <dgm:pt modelId="{E93BDC19-9429-47B2-8569-EEC898382423}">
      <dgm:prSet phldrT="[文本]" custT="1"/>
      <dgm:spPr/>
      <dgm:t>
        <a:bodyPr/>
        <a:lstStyle/>
        <a:p>
          <a:r>
            <a:rPr lang="zh-CN" altLang="en-US" sz="1600" b="1" dirty="0">
              <a:latin typeface="Times New Roman" panose="02020603050405020304" pitchFamily="18" charset="0"/>
              <a:cs typeface="Times New Roman" panose="02020603050405020304" pitchFamily="18" charset="0"/>
            </a:rPr>
            <a:t>提高机会的发生概率和</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或积极影响</a:t>
          </a:r>
          <a:endParaRPr lang="zh-CN" altLang="en-US" sz="1600" dirty="0"/>
        </a:p>
      </dgm:t>
    </dgm:pt>
    <dgm:pt modelId="{1E7A0F8E-705F-40CF-9337-AD168CB479C2}" type="parTrans" cxnId="{3213161A-9534-4E17-9DC9-77950BF8F7A8}">
      <dgm:prSet/>
      <dgm:spPr/>
      <dgm:t>
        <a:bodyPr/>
        <a:lstStyle/>
        <a:p>
          <a:endParaRPr lang="zh-CN" altLang="en-US" sz="2800"/>
        </a:p>
      </dgm:t>
    </dgm:pt>
    <dgm:pt modelId="{48A99361-9C0C-446F-AE45-F98C1DE97DD1}" type="sibTrans" cxnId="{3213161A-9534-4E17-9DC9-77950BF8F7A8}">
      <dgm:prSet/>
      <dgm:spPr/>
      <dgm:t>
        <a:bodyPr/>
        <a:lstStyle/>
        <a:p>
          <a:endParaRPr lang="zh-CN" altLang="en-US" sz="2800"/>
        </a:p>
      </dgm:t>
    </dgm:pt>
    <dgm:pt modelId="{4A826AAD-B95F-44C0-A088-3E44DB2538EC}">
      <dgm:prSet custT="1"/>
      <dgm:spPr/>
      <dgm:t>
        <a:bodyPr/>
        <a:lstStyle/>
        <a:p>
          <a:r>
            <a:rPr lang="zh-CN" altLang="en-US" sz="2400" b="1">
              <a:latin typeface="Times New Roman" panose="02020603050405020304" pitchFamily="18" charset="0"/>
              <a:cs typeface="Times New Roman" panose="02020603050405020304" pitchFamily="18" charset="0"/>
            </a:rPr>
            <a:t>分享</a:t>
          </a:r>
          <a:endParaRPr lang="zh-CN" altLang="en-US" sz="2400" dirty="0"/>
        </a:p>
      </dgm:t>
    </dgm:pt>
    <dgm:pt modelId="{498CAB0A-FEB8-4ED4-9031-5BB93C51A01B}" type="parTrans" cxnId="{84C6B0D1-DDF7-43A6-BC0A-9BDE4A31A9F2}">
      <dgm:prSet/>
      <dgm:spPr/>
      <dgm:t>
        <a:bodyPr/>
        <a:lstStyle/>
        <a:p>
          <a:endParaRPr lang="zh-CN" altLang="en-US" sz="2800"/>
        </a:p>
      </dgm:t>
    </dgm:pt>
    <dgm:pt modelId="{7855B3B3-CC9A-4A7C-8628-E75DFC89A719}" type="sibTrans" cxnId="{84C6B0D1-DDF7-43A6-BC0A-9BDE4A31A9F2}">
      <dgm:prSet/>
      <dgm:spPr/>
      <dgm:t>
        <a:bodyPr/>
        <a:lstStyle/>
        <a:p>
          <a:endParaRPr lang="zh-CN" altLang="en-US" sz="2800"/>
        </a:p>
      </dgm:t>
    </dgm:pt>
    <dgm:pt modelId="{05E7F340-1629-4C7E-A7E4-36B787EB4865}">
      <dgm:prSet custT="1"/>
      <dgm:spPr/>
      <dgm:t>
        <a:bodyPr/>
        <a:lstStyle/>
        <a:p>
          <a:r>
            <a:rPr lang="zh-CN" altLang="en-US" sz="2400" b="1">
              <a:latin typeface="Times New Roman" panose="02020603050405020304" pitchFamily="18" charset="0"/>
              <a:cs typeface="Times New Roman" panose="02020603050405020304" pitchFamily="18" charset="0"/>
            </a:rPr>
            <a:t>接受</a:t>
          </a:r>
          <a:endParaRPr lang="zh-CN" altLang="en-US" sz="2400" dirty="0"/>
        </a:p>
      </dgm:t>
    </dgm:pt>
    <dgm:pt modelId="{18AAACD2-EACC-4770-BB13-B3178E61DB3C}" type="parTrans" cxnId="{184E9673-3543-4860-B7CA-8F786A69ABE2}">
      <dgm:prSet/>
      <dgm:spPr/>
      <dgm:t>
        <a:bodyPr/>
        <a:lstStyle/>
        <a:p>
          <a:endParaRPr lang="zh-CN" altLang="en-US" sz="2800"/>
        </a:p>
      </dgm:t>
    </dgm:pt>
    <dgm:pt modelId="{81F1C667-0661-4D1E-B08C-1D04CB813796}" type="sibTrans" cxnId="{184E9673-3543-4860-B7CA-8F786A69ABE2}">
      <dgm:prSet/>
      <dgm:spPr/>
      <dgm:t>
        <a:bodyPr/>
        <a:lstStyle/>
        <a:p>
          <a:endParaRPr lang="zh-CN" altLang="en-US" sz="2800"/>
        </a:p>
      </dgm:t>
    </dgm:pt>
    <dgm:pt modelId="{464E6B36-0CB8-463B-B47F-80C122275427}">
      <dgm:prSet custT="1"/>
      <dgm:spPr/>
      <dgm:t>
        <a:bodyPr/>
        <a:lstStyle/>
        <a:p>
          <a:r>
            <a:rPr lang="zh-CN" altLang="en-US" sz="1600" b="1" dirty="0">
              <a:latin typeface="Times New Roman" panose="02020603050405020304" pitchFamily="18" charset="0"/>
              <a:cs typeface="Times New Roman" panose="02020603050405020304" pitchFamily="18" charset="0"/>
            </a:rPr>
            <a:t>把应对机会的部分或全部责任分配给最能为项目利益抓住该机会的第三方</a:t>
          </a:r>
          <a:endParaRPr lang="zh-CN" altLang="en-US" sz="1600" dirty="0"/>
        </a:p>
      </dgm:t>
    </dgm:pt>
    <dgm:pt modelId="{CF618448-DFA4-40B0-8EB5-9E1876611B03}" type="parTrans" cxnId="{ABE275E0-7B36-4149-BCA4-6F183A8E3A45}">
      <dgm:prSet/>
      <dgm:spPr/>
      <dgm:t>
        <a:bodyPr/>
        <a:lstStyle/>
        <a:p>
          <a:endParaRPr lang="zh-CN" altLang="en-US" sz="2800"/>
        </a:p>
      </dgm:t>
    </dgm:pt>
    <dgm:pt modelId="{9E213BB1-A47A-4266-934B-B384CEC1E1C8}" type="sibTrans" cxnId="{ABE275E0-7B36-4149-BCA4-6F183A8E3A45}">
      <dgm:prSet/>
      <dgm:spPr/>
      <dgm:t>
        <a:bodyPr/>
        <a:lstStyle/>
        <a:p>
          <a:endParaRPr lang="zh-CN" altLang="en-US" sz="2800"/>
        </a:p>
      </dgm:t>
    </dgm:pt>
    <dgm:pt modelId="{2E5834B3-B7F7-4C4B-BB1D-2BB53C0EE156}">
      <dgm:prSet custT="1"/>
      <dgm:spPr/>
      <dgm:t>
        <a:bodyPr/>
        <a:lstStyle/>
        <a:p>
          <a:r>
            <a:rPr lang="zh-CN" altLang="en-US" sz="1600" b="1" dirty="0">
              <a:latin typeface="Times New Roman" panose="02020603050405020304" pitchFamily="18" charset="0"/>
              <a:cs typeface="Times New Roman" panose="02020603050405020304" pitchFamily="18" charset="0"/>
            </a:rPr>
            <a:t>乐于利用，但不主动追求机会</a:t>
          </a:r>
          <a:endParaRPr lang="zh-CN" altLang="en-US" sz="1600" dirty="0"/>
        </a:p>
      </dgm:t>
    </dgm:pt>
    <dgm:pt modelId="{0EAAA1F6-F537-4B57-BC98-99F801B8749A}" type="parTrans" cxnId="{5E4B9035-6DFB-464F-AAFF-55D523AAC565}">
      <dgm:prSet/>
      <dgm:spPr/>
      <dgm:t>
        <a:bodyPr/>
        <a:lstStyle/>
        <a:p>
          <a:endParaRPr lang="zh-CN" altLang="en-US" sz="2800"/>
        </a:p>
      </dgm:t>
    </dgm:pt>
    <dgm:pt modelId="{1DAD4D52-B326-4C73-A3A9-893456D33781}" type="sibTrans" cxnId="{5E4B9035-6DFB-464F-AAFF-55D523AAC565}">
      <dgm:prSet/>
      <dgm:spPr/>
      <dgm:t>
        <a:bodyPr/>
        <a:lstStyle/>
        <a:p>
          <a:endParaRPr lang="zh-CN" altLang="en-US" sz="2800"/>
        </a:p>
      </dgm:t>
    </dgm:pt>
    <dgm:pt modelId="{C30D2328-2A6A-48C7-892E-E31EB5CD79BD}" type="pres">
      <dgm:prSet presAssocID="{B5725BCE-ECB7-47E8-B94E-1A2A40C7AF3B}" presName="linear" presStyleCnt="0">
        <dgm:presLayoutVars>
          <dgm:dir/>
          <dgm:animLvl val="lvl"/>
          <dgm:resizeHandles val="exact"/>
        </dgm:presLayoutVars>
      </dgm:prSet>
      <dgm:spPr/>
    </dgm:pt>
    <dgm:pt modelId="{4BA755E0-ED20-4496-B645-DBB01FC6E603}" type="pres">
      <dgm:prSet presAssocID="{CCAD76CB-467E-4D51-A650-2542AF9A838D}" presName="parentLin" presStyleCnt="0"/>
      <dgm:spPr/>
    </dgm:pt>
    <dgm:pt modelId="{A8AFB6B9-8DA4-4C5E-B2C8-B9DE22B31B83}" type="pres">
      <dgm:prSet presAssocID="{CCAD76CB-467E-4D51-A650-2542AF9A838D}" presName="parentLeftMargin" presStyleLbl="node1" presStyleIdx="0" presStyleCnt="4"/>
      <dgm:spPr/>
    </dgm:pt>
    <dgm:pt modelId="{D1F8506B-F335-4ECC-B0DA-34F2DED5FBFF}" type="pres">
      <dgm:prSet presAssocID="{CCAD76CB-467E-4D51-A650-2542AF9A838D}" presName="parentText" presStyleLbl="node1" presStyleIdx="0" presStyleCnt="4" custScaleX="56145" custScaleY="143237">
        <dgm:presLayoutVars>
          <dgm:chMax val="0"/>
          <dgm:bulletEnabled val="1"/>
        </dgm:presLayoutVars>
      </dgm:prSet>
      <dgm:spPr/>
    </dgm:pt>
    <dgm:pt modelId="{F17D8D62-47CD-4704-A896-CF77ABAB932F}" type="pres">
      <dgm:prSet presAssocID="{CCAD76CB-467E-4D51-A650-2542AF9A838D}" presName="negativeSpace" presStyleCnt="0"/>
      <dgm:spPr/>
    </dgm:pt>
    <dgm:pt modelId="{9372CF6E-9CE6-4AB8-88C9-2D3FA29AB348}" type="pres">
      <dgm:prSet presAssocID="{CCAD76CB-467E-4D51-A650-2542AF9A838D}" presName="childText" presStyleLbl="conFgAcc1" presStyleIdx="0" presStyleCnt="4">
        <dgm:presLayoutVars>
          <dgm:bulletEnabled val="1"/>
        </dgm:presLayoutVars>
      </dgm:prSet>
      <dgm:spPr/>
    </dgm:pt>
    <dgm:pt modelId="{EC040E76-E276-41F8-A668-1F59DABC058F}" type="pres">
      <dgm:prSet presAssocID="{E17CB0CD-3A7A-464D-B330-4DCB3FC1CE1A}" presName="spaceBetweenRectangles" presStyleCnt="0"/>
      <dgm:spPr/>
    </dgm:pt>
    <dgm:pt modelId="{ED4CBB36-25DD-4CB4-9693-8A21B964067B}" type="pres">
      <dgm:prSet presAssocID="{0D9C27CC-D1B0-47E2-9A9E-8D2C3FBEF6AE}" presName="parentLin" presStyleCnt="0"/>
      <dgm:spPr/>
    </dgm:pt>
    <dgm:pt modelId="{3846EE00-3516-4E57-8CBF-59C692568819}" type="pres">
      <dgm:prSet presAssocID="{0D9C27CC-D1B0-47E2-9A9E-8D2C3FBEF6AE}" presName="parentLeftMargin" presStyleLbl="node1" presStyleIdx="0" presStyleCnt="4"/>
      <dgm:spPr/>
    </dgm:pt>
    <dgm:pt modelId="{66195583-0160-4F1B-A583-415ABBCB5534}" type="pres">
      <dgm:prSet presAssocID="{0D9C27CC-D1B0-47E2-9A9E-8D2C3FBEF6AE}" presName="parentText" presStyleLbl="node1" presStyleIdx="1" presStyleCnt="4" custScaleX="56113" custScaleY="134624">
        <dgm:presLayoutVars>
          <dgm:chMax val="0"/>
          <dgm:bulletEnabled val="1"/>
        </dgm:presLayoutVars>
      </dgm:prSet>
      <dgm:spPr/>
    </dgm:pt>
    <dgm:pt modelId="{38CFEA05-1629-452A-878A-FAF186622445}" type="pres">
      <dgm:prSet presAssocID="{0D9C27CC-D1B0-47E2-9A9E-8D2C3FBEF6AE}" presName="negativeSpace" presStyleCnt="0"/>
      <dgm:spPr/>
    </dgm:pt>
    <dgm:pt modelId="{046771B0-D03B-4CAA-B35A-5B5B73560EE6}" type="pres">
      <dgm:prSet presAssocID="{0D9C27CC-D1B0-47E2-9A9E-8D2C3FBEF6AE}" presName="childText" presStyleLbl="conFgAcc1" presStyleIdx="1" presStyleCnt="4">
        <dgm:presLayoutVars>
          <dgm:bulletEnabled val="1"/>
        </dgm:presLayoutVars>
      </dgm:prSet>
      <dgm:spPr/>
    </dgm:pt>
    <dgm:pt modelId="{23848061-3112-4C48-A21C-F946410A0DF2}" type="pres">
      <dgm:prSet presAssocID="{C7F98C81-DF2E-40AF-9A5D-0890E011C91F}" presName="spaceBetweenRectangles" presStyleCnt="0"/>
      <dgm:spPr/>
    </dgm:pt>
    <dgm:pt modelId="{2FD1D523-E50B-48A2-8D9D-0A923BD1E5AF}" type="pres">
      <dgm:prSet presAssocID="{4A826AAD-B95F-44C0-A088-3E44DB2538EC}" presName="parentLin" presStyleCnt="0"/>
      <dgm:spPr/>
    </dgm:pt>
    <dgm:pt modelId="{DDB47787-A3F5-489A-8863-F3A000588EC2}" type="pres">
      <dgm:prSet presAssocID="{4A826AAD-B95F-44C0-A088-3E44DB2538EC}" presName="parentLeftMargin" presStyleLbl="node1" presStyleIdx="1" presStyleCnt="4"/>
      <dgm:spPr/>
    </dgm:pt>
    <dgm:pt modelId="{3CF2BD7E-9756-47B8-A175-68004A5E1280}" type="pres">
      <dgm:prSet presAssocID="{4A826AAD-B95F-44C0-A088-3E44DB2538EC}" presName="parentText" presStyleLbl="node1" presStyleIdx="2" presStyleCnt="4" custScaleX="56140" custScaleY="118207">
        <dgm:presLayoutVars>
          <dgm:chMax val="0"/>
          <dgm:bulletEnabled val="1"/>
        </dgm:presLayoutVars>
      </dgm:prSet>
      <dgm:spPr/>
    </dgm:pt>
    <dgm:pt modelId="{17EE175D-662F-42D4-8A61-B43509E776BB}" type="pres">
      <dgm:prSet presAssocID="{4A826AAD-B95F-44C0-A088-3E44DB2538EC}" presName="negativeSpace" presStyleCnt="0"/>
      <dgm:spPr/>
    </dgm:pt>
    <dgm:pt modelId="{BAE08813-922B-450A-937E-9E08E57F102C}" type="pres">
      <dgm:prSet presAssocID="{4A826AAD-B95F-44C0-A088-3E44DB2538EC}" presName="childText" presStyleLbl="conFgAcc1" presStyleIdx="2" presStyleCnt="4">
        <dgm:presLayoutVars>
          <dgm:bulletEnabled val="1"/>
        </dgm:presLayoutVars>
      </dgm:prSet>
      <dgm:spPr/>
    </dgm:pt>
    <dgm:pt modelId="{3E9727D9-6875-49EF-9079-4429A91FDD7C}" type="pres">
      <dgm:prSet presAssocID="{7855B3B3-CC9A-4A7C-8628-E75DFC89A719}" presName="spaceBetweenRectangles" presStyleCnt="0"/>
      <dgm:spPr/>
    </dgm:pt>
    <dgm:pt modelId="{03F5E212-4DED-445E-9CC0-2101A361F467}" type="pres">
      <dgm:prSet presAssocID="{05E7F340-1629-4C7E-A7E4-36B787EB4865}" presName="parentLin" presStyleCnt="0"/>
      <dgm:spPr/>
    </dgm:pt>
    <dgm:pt modelId="{5E9DAFAE-0448-4028-90A3-DE1FACB38E8B}" type="pres">
      <dgm:prSet presAssocID="{05E7F340-1629-4C7E-A7E4-36B787EB4865}" presName="parentLeftMargin" presStyleLbl="node1" presStyleIdx="2" presStyleCnt="4"/>
      <dgm:spPr/>
    </dgm:pt>
    <dgm:pt modelId="{E969801F-96C1-4C3E-9026-BB6B96BA7CAD}" type="pres">
      <dgm:prSet presAssocID="{05E7F340-1629-4C7E-A7E4-36B787EB4865}" presName="parentText" presStyleLbl="node1" presStyleIdx="3" presStyleCnt="4" custScaleX="55917" custScaleY="112887">
        <dgm:presLayoutVars>
          <dgm:chMax val="0"/>
          <dgm:bulletEnabled val="1"/>
        </dgm:presLayoutVars>
      </dgm:prSet>
      <dgm:spPr/>
    </dgm:pt>
    <dgm:pt modelId="{3893BFC5-8565-40BF-91B7-AE91F73166FC}" type="pres">
      <dgm:prSet presAssocID="{05E7F340-1629-4C7E-A7E4-36B787EB4865}" presName="negativeSpace" presStyleCnt="0"/>
      <dgm:spPr/>
    </dgm:pt>
    <dgm:pt modelId="{EA67F5C3-E1A1-40D1-9F22-1E08FE630FDC}" type="pres">
      <dgm:prSet presAssocID="{05E7F340-1629-4C7E-A7E4-36B787EB4865}" presName="childText" presStyleLbl="conFgAcc1" presStyleIdx="3" presStyleCnt="4">
        <dgm:presLayoutVars>
          <dgm:bulletEnabled val="1"/>
        </dgm:presLayoutVars>
      </dgm:prSet>
      <dgm:spPr/>
    </dgm:pt>
  </dgm:ptLst>
  <dgm:cxnLst>
    <dgm:cxn modelId="{476F8E00-984E-4B8D-8697-C5CE1C30D4C4}" type="presOf" srcId="{0D9C27CC-D1B0-47E2-9A9E-8D2C3FBEF6AE}" destId="{3846EE00-3516-4E57-8CBF-59C692568819}" srcOrd="0" destOrd="0" presId="urn:microsoft.com/office/officeart/2005/8/layout/list1"/>
    <dgm:cxn modelId="{3213161A-9534-4E17-9DC9-77950BF8F7A8}" srcId="{0D9C27CC-D1B0-47E2-9A9E-8D2C3FBEF6AE}" destId="{E93BDC19-9429-47B2-8569-EEC898382423}" srcOrd="0" destOrd="0" parTransId="{1E7A0F8E-705F-40CF-9337-AD168CB479C2}" sibTransId="{48A99361-9C0C-446F-AE45-F98C1DE97DD1}"/>
    <dgm:cxn modelId="{4577BD2A-076B-442D-A5FD-3E18BC39EB1E}" type="presOf" srcId="{CCAD76CB-467E-4D51-A650-2542AF9A838D}" destId="{D1F8506B-F335-4ECC-B0DA-34F2DED5FBFF}" srcOrd="1" destOrd="0" presId="urn:microsoft.com/office/officeart/2005/8/layout/list1"/>
    <dgm:cxn modelId="{98528B2D-7360-42C7-816D-D3D17262E902}" srcId="{B5725BCE-ECB7-47E8-B94E-1A2A40C7AF3B}" destId="{0D9C27CC-D1B0-47E2-9A9E-8D2C3FBEF6AE}" srcOrd="1" destOrd="0" parTransId="{2FD5EAFB-3421-468E-97E4-7E6A735236E3}" sibTransId="{C7F98C81-DF2E-40AF-9A5D-0890E011C91F}"/>
    <dgm:cxn modelId="{A6B55634-C086-4BD1-99CF-86E1BB54C115}" type="presOf" srcId="{2E5834B3-B7F7-4C4B-BB1D-2BB53C0EE156}" destId="{EA67F5C3-E1A1-40D1-9F22-1E08FE630FDC}" srcOrd="0" destOrd="0" presId="urn:microsoft.com/office/officeart/2005/8/layout/list1"/>
    <dgm:cxn modelId="{5E4B9035-6DFB-464F-AAFF-55D523AAC565}" srcId="{05E7F340-1629-4C7E-A7E4-36B787EB4865}" destId="{2E5834B3-B7F7-4C4B-BB1D-2BB53C0EE156}" srcOrd="0" destOrd="0" parTransId="{0EAAA1F6-F537-4B57-BC98-99F801B8749A}" sibTransId="{1DAD4D52-B326-4C73-A3A9-893456D33781}"/>
    <dgm:cxn modelId="{E8CCD941-3A7D-40FE-9F2A-40568B56C4AB}" type="presOf" srcId="{4A826AAD-B95F-44C0-A088-3E44DB2538EC}" destId="{DDB47787-A3F5-489A-8863-F3A000588EC2}" srcOrd="0" destOrd="0" presId="urn:microsoft.com/office/officeart/2005/8/layout/list1"/>
    <dgm:cxn modelId="{9C394E63-7F5A-404D-9B0F-11F3ECD70030}" type="presOf" srcId="{0E82A4C3-3A2F-44D0-BF02-B06B3A515F12}" destId="{9372CF6E-9CE6-4AB8-88C9-2D3FA29AB348}" srcOrd="0" destOrd="0" presId="urn:microsoft.com/office/officeart/2005/8/layout/list1"/>
    <dgm:cxn modelId="{98691268-5E08-4956-BF08-5265B1962F78}" srcId="{B5725BCE-ECB7-47E8-B94E-1A2A40C7AF3B}" destId="{CCAD76CB-467E-4D51-A650-2542AF9A838D}" srcOrd="0" destOrd="0" parTransId="{8076F674-5CAA-4960-A68A-AA9F67026B5C}" sibTransId="{E17CB0CD-3A7A-464D-B330-4DCB3FC1CE1A}"/>
    <dgm:cxn modelId="{184E9673-3543-4860-B7CA-8F786A69ABE2}" srcId="{B5725BCE-ECB7-47E8-B94E-1A2A40C7AF3B}" destId="{05E7F340-1629-4C7E-A7E4-36B787EB4865}" srcOrd="3" destOrd="0" parTransId="{18AAACD2-EACC-4770-BB13-B3178E61DB3C}" sibTransId="{81F1C667-0661-4D1E-B08C-1D04CB813796}"/>
    <dgm:cxn modelId="{78EFD773-6127-473D-B9F9-2FA4BF503E21}" type="presOf" srcId="{05E7F340-1629-4C7E-A7E4-36B787EB4865}" destId="{E969801F-96C1-4C3E-9026-BB6B96BA7CAD}" srcOrd="1" destOrd="0" presId="urn:microsoft.com/office/officeart/2005/8/layout/list1"/>
    <dgm:cxn modelId="{F7854054-28E1-404F-BBB9-AAD036E9E98D}" type="presOf" srcId="{E93BDC19-9429-47B2-8569-EEC898382423}" destId="{046771B0-D03B-4CAA-B35A-5B5B73560EE6}" srcOrd="0" destOrd="0" presId="urn:microsoft.com/office/officeart/2005/8/layout/list1"/>
    <dgm:cxn modelId="{7B4A485A-6C60-4C9E-975A-13C862BA822D}" srcId="{CCAD76CB-467E-4D51-A650-2542AF9A838D}" destId="{0E82A4C3-3A2F-44D0-BF02-B06B3A515F12}" srcOrd="0" destOrd="0" parTransId="{9038E857-95AD-4A8C-BFB7-E9A02D2F6A36}" sibTransId="{7AAF590A-895E-49B0-B06B-D92A57A01BA3}"/>
    <dgm:cxn modelId="{78206888-8D6A-4C78-AC16-2D8ED3A93B45}" type="presOf" srcId="{0D9C27CC-D1B0-47E2-9A9E-8D2C3FBEF6AE}" destId="{66195583-0160-4F1B-A583-415ABBCB5534}" srcOrd="1" destOrd="0" presId="urn:microsoft.com/office/officeart/2005/8/layout/list1"/>
    <dgm:cxn modelId="{C8E2CC96-9FFA-411B-B723-D823929B7939}" type="presOf" srcId="{4A826AAD-B95F-44C0-A088-3E44DB2538EC}" destId="{3CF2BD7E-9756-47B8-A175-68004A5E1280}" srcOrd="1" destOrd="0" presId="urn:microsoft.com/office/officeart/2005/8/layout/list1"/>
    <dgm:cxn modelId="{8C490897-C641-432F-AB09-F265BFE37338}" type="presOf" srcId="{CCAD76CB-467E-4D51-A650-2542AF9A838D}" destId="{A8AFB6B9-8DA4-4C5E-B2C8-B9DE22B31B83}" srcOrd="0" destOrd="0" presId="urn:microsoft.com/office/officeart/2005/8/layout/list1"/>
    <dgm:cxn modelId="{4EE55FBD-451E-4155-AE7C-BC046216B5E9}" type="presOf" srcId="{B5725BCE-ECB7-47E8-B94E-1A2A40C7AF3B}" destId="{C30D2328-2A6A-48C7-892E-E31EB5CD79BD}" srcOrd="0" destOrd="0" presId="urn:microsoft.com/office/officeart/2005/8/layout/list1"/>
    <dgm:cxn modelId="{84C6B0D1-DDF7-43A6-BC0A-9BDE4A31A9F2}" srcId="{B5725BCE-ECB7-47E8-B94E-1A2A40C7AF3B}" destId="{4A826AAD-B95F-44C0-A088-3E44DB2538EC}" srcOrd="2" destOrd="0" parTransId="{498CAB0A-FEB8-4ED4-9031-5BB93C51A01B}" sibTransId="{7855B3B3-CC9A-4A7C-8628-E75DFC89A719}"/>
    <dgm:cxn modelId="{611F70DD-7EA9-4106-8CC7-A3F0442C7671}" type="presOf" srcId="{05E7F340-1629-4C7E-A7E4-36B787EB4865}" destId="{5E9DAFAE-0448-4028-90A3-DE1FACB38E8B}" srcOrd="0" destOrd="0" presId="urn:microsoft.com/office/officeart/2005/8/layout/list1"/>
    <dgm:cxn modelId="{ABE275E0-7B36-4149-BCA4-6F183A8E3A45}" srcId="{4A826AAD-B95F-44C0-A088-3E44DB2538EC}" destId="{464E6B36-0CB8-463B-B47F-80C122275427}" srcOrd="0" destOrd="0" parTransId="{CF618448-DFA4-40B0-8EB5-9E1876611B03}" sibTransId="{9E213BB1-A47A-4266-934B-B384CEC1E1C8}"/>
    <dgm:cxn modelId="{5ACFDDE3-AC4A-4771-8C82-846524936B39}" type="presOf" srcId="{464E6B36-0CB8-463B-B47F-80C122275427}" destId="{BAE08813-922B-450A-937E-9E08E57F102C}" srcOrd="0" destOrd="0" presId="urn:microsoft.com/office/officeart/2005/8/layout/list1"/>
    <dgm:cxn modelId="{67EC82EA-752C-43E1-8E83-89734736B11B}" type="presParOf" srcId="{C30D2328-2A6A-48C7-892E-E31EB5CD79BD}" destId="{4BA755E0-ED20-4496-B645-DBB01FC6E603}" srcOrd="0" destOrd="0" presId="urn:microsoft.com/office/officeart/2005/8/layout/list1"/>
    <dgm:cxn modelId="{94D32562-7221-4D64-9C4F-E8A9DFE29868}" type="presParOf" srcId="{4BA755E0-ED20-4496-B645-DBB01FC6E603}" destId="{A8AFB6B9-8DA4-4C5E-B2C8-B9DE22B31B83}" srcOrd="0" destOrd="0" presId="urn:microsoft.com/office/officeart/2005/8/layout/list1"/>
    <dgm:cxn modelId="{3033D3BC-13A8-4808-AF5B-4312C80F23DD}" type="presParOf" srcId="{4BA755E0-ED20-4496-B645-DBB01FC6E603}" destId="{D1F8506B-F335-4ECC-B0DA-34F2DED5FBFF}" srcOrd="1" destOrd="0" presId="urn:microsoft.com/office/officeart/2005/8/layout/list1"/>
    <dgm:cxn modelId="{F3E91A77-3BD3-45B1-9FB2-2E161A08773D}" type="presParOf" srcId="{C30D2328-2A6A-48C7-892E-E31EB5CD79BD}" destId="{F17D8D62-47CD-4704-A896-CF77ABAB932F}" srcOrd="1" destOrd="0" presId="urn:microsoft.com/office/officeart/2005/8/layout/list1"/>
    <dgm:cxn modelId="{D3A2EC3C-1139-4E11-ADAE-0E151A413927}" type="presParOf" srcId="{C30D2328-2A6A-48C7-892E-E31EB5CD79BD}" destId="{9372CF6E-9CE6-4AB8-88C9-2D3FA29AB348}" srcOrd="2" destOrd="0" presId="urn:microsoft.com/office/officeart/2005/8/layout/list1"/>
    <dgm:cxn modelId="{63A188FD-D459-4D84-97DA-9A1AABDF6E14}" type="presParOf" srcId="{C30D2328-2A6A-48C7-892E-E31EB5CD79BD}" destId="{EC040E76-E276-41F8-A668-1F59DABC058F}" srcOrd="3" destOrd="0" presId="urn:microsoft.com/office/officeart/2005/8/layout/list1"/>
    <dgm:cxn modelId="{BC5D515B-F38E-46DA-B74F-B2C1E4FA482E}" type="presParOf" srcId="{C30D2328-2A6A-48C7-892E-E31EB5CD79BD}" destId="{ED4CBB36-25DD-4CB4-9693-8A21B964067B}" srcOrd="4" destOrd="0" presId="urn:microsoft.com/office/officeart/2005/8/layout/list1"/>
    <dgm:cxn modelId="{58BACDA0-5357-44B8-AE2C-371E3AAE6246}" type="presParOf" srcId="{ED4CBB36-25DD-4CB4-9693-8A21B964067B}" destId="{3846EE00-3516-4E57-8CBF-59C692568819}" srcOrd="0" destOrd="0" presId="urn:microsoft.com/office/officeart/2005/8/layout/list1"/>
    <dgm:cxn modelId="{9D429EA1-90F8-43AB-AB11-75AFD0FB2DF8}" type="presParOf" srcId="{ED4CBB36-25DD-4CB4-9693-8A21B964067B}" destId="{66195583-0160-4F1B-A583-415ABBCB5534}" srcOrd="1" destOrd="0" presId="urn:microsoft.com/office/officeart/2005/8/layout/list1"/>
    <dgm:cxn modelId="{3865988D-171B-48F2-9FBD-31C5B800617F}" type="presParOf" srcId="{C30D2328-2A6A-48C7-892E-E31EB5CD79BD}" destId="{38CFEA05-1629-452A-878A-FAF186622445}" srcOrd="5" destOrd="0" presId="urn:microsoft.com/office/officeart/2005/8/layout/list1"/>
    <dgm:cxn modelId="{49DD9785-6B07-4BED-9CAB-C63FA3C25525}" type="presParOf" srcId="{C30D2328-2A6A-48C7-892E-E31EB5CD79BD}" destId="{046771B0-D03B-4CAA-B35A-5B5B73560EE6}" srcOrd="6" destOrd="0" presId="urn:microsoft.com/office/officeart/2005/8/layout/list1"/>
    <dgm:cxn modelId="{6A968961-C047-4E62-B603-63A8E6C45211}" type="presParOf" srcId="{C30D2328-2A6A-48C7-892E-E31EB5CD79BD}" destId="{23848061-3112-4C48-A21C-F946410A0DF2}" srcOrd="7" destOrd="0" presId="urn:microsoft.com/office/officeart/2005/8/layout/list1"/>
    <dgm:cxn modelId="{28544CE7-F821-4DCD-96B7-9F5703F70EC2}" type="presParOf" srcId="{C30D2328-2A6A-48C7-892E-E31EB5CD79BD}" destId="{2FD1D523-E50B-48A2-8D9D-0A923BD1E5AF}" srcOrd="8" destOrd="0" presId="urn:microsoft.com/office/officeart/2005/8/layout/list1"/>
    <dgm:cxn modelId="{62DEDFE6-7F24-43B8-B268-C131276307DB}" type="presParOf" srcId="{2FD1D523-E50B-48A2-8D9D-0A923BD1E5AF}" destId="{DDB47787-A3F5-489A-8863-F3A000588EC2}" srcOrd="0" destOrd="0" presId="urn:microsoft.com/office/officeart/2005/8/layout/list1"/>
    <dgm:cxn modelId="{18DD8ABD-5A38-42D2-A29F-F74E2401015F}" type="presParOf" srcId="{2FD1D523-E50B-48A2-8D9D-0A923BD1E5AF}" destId="{3CF2BD7E-9756-47B8-A175-68004A5E1280}" srcOrd="1" destOrd="0" presId="urn:microsoft.com/office/officeart/2005/8/layout/list1"/>
    <dgm:cxn modelId="{4D54E414-5DCC-45A1-B7C1-CF030D510D9B}" type="presParOf" srcId="{C30D2328-2A6A-48C7-892E-E31EB5CD79BD}" destId="{17EE175D-662F-42D4-8A61-B43509E776BB}" srcOrd="9" destOrd="0" presId="urn:microsoft.com/office/officeart/2005/8/layout/list1"/>
    <dgm:cxn modelId="{F3658C08-72DA-4546-A291-BDB781F76E25}" type="presParOf" srcId="{C30D2328-2A6A-48C7-892E-E31EB5CD79BD}" destId="{BAE08813-922B-450A-937E-9E08E57F102C}" srcOrd="10" destOrd="0" presId="urn:microsoft.com/office/officeart/2005/8/layout/list1"/>
    <dgm:cxn modelId="{A4CD966E-FE72-426D-8FFD-807C2F57ACDC}" type="presParOf" srcId="{C30D2328-2A6A-48C7-892E-E31EB5CD79BD}" destId="{3E9727D9-6875-49EF-9079-4429A91FDD7C}" srcOrd="11" destOrd="0" presId="urn:microsoft.com/office/officeart/2005/8/layout/list1"/>
    <dgm:cxn modelId="{D19BD1B8-0297-4269-8A1D-20E8C6B3ADEC}" type="presParOf" srcId="{C30D2328-2A6A-48C7-892E-E31EB5CD79BD}" destId="{03F5E212-4DED-445E-9CC0-2101A361F467}" srcOrd="12" destOrd="0" presId="urn:microsoft.com/office/officeart/2005/8/layout/list1"/>
    <dgm:cxn modelId="{ECEDD5E0-4183-43C2-9DB4-4758DA73519D}" type="presParOf" srcId="{03F5E212-4DED-445E-9CC0-2101A361F467}" destId="{5E9DAFAE-0448-4028-90A3-DE1FACB38E8B}" srcOrd="0" destOrd="0" presId="urn:microsoft.com/office/officeart/2005/8/layout/list1"/>
    <dgm:cxn modelId="{FFA97199-26B0-4044-9B45-71187D16E9A1}" type="presParOf" srcId="{03F5E212-4DED-445E-9CC0-2101A361F467}" destId="{E969801F-96C1-4C3E-9026-BB6B96BA7CAD}" srcOrd="1" destOrd="0" presId="urn:microsoft.com/office/officeart/2005/8/layout/list1"/>
    <dgm:cxn modelId="{A91E7338-EB32-40B4-82A4-7D9DDF604029}" type="presParOf" srcId="{C30D2328-2A6A-48C7-892E-E31EB5CD79BD}" destId="{3893BFC5-8565-40BF-91B7-AE91F73166FC}" srcOrd="13" destOrd="0" presId="urn:microsoft.com/office/officeart/2005/8/layout/list1"/>
    <dgm:cxn modelId="{95E70883-0A0E-41C8-B550-F54D0BE99511}" type="presParOf" srcId="{C30D2328-2A6A-48C7-892E-E31EB5CD79BD}" destId="{EA67F5C3-E1A1-40D1-9F22-1E08FE630F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31E11A-3E68-42B9-8DFD-CA88A258A983}" type="doc">
      <dgm:prSet loTypeId="urn:microsoft.com/office/officeart/2005/8/layout/process1" loCatId="process" qsTypeId="urn:microsoft.com/office/officeart/2005/8/quickstyle/simple3" qsCatId="simple" csTypeId="urn:microsoft.com/office/officeart/2005/8/colors/accent1_3" csCatId="accent1" phldr="1"/>
      <dgm:spPr/>
    </dgm:pt>
    <dgm:pt modelId="{B365420E-02F3-4767-8080-89D2B5BC8DA2}">
      <dgm:prSet phldrT="[文本]" custT="1"/>
      <dgm:spPr/>
      <dgm:t>
        <a:bodyPr/>
        <a:lstStyle/>
        <a:p>
          <a:r>
            <a:rPr lang="en-US" altLang="zh-CN" sz="2400" b="0" dirty="0">
              <a:latin typeface="+mn-ea"/>
              <a:ea typeface="+mn-ea"/>
            </a:rPr>
            <a:t>1</a:t>
          </a:r>
          <a:r>
            <a:rPr lang="zh-CN" altLang="en-US" sz="2400" b="0" dirty="0">
              <a:latin typeface="+mn-ea"/>
              <a:ea typeface="+mn-ea"/>
            </a:rPr>
            <a:t>、变更请求</a:t>
          </a:r>
        </a:p>
      </dgm:t>
    </dgm:pt>
    <dgm:pt modelId="{97E87353-AF11-4564-953D-562380023DB0}" type="parTrans" cxnId="{80A8E1C1-1CE2-445B-B03D-CE39943077A7}">
      <dgm:prSet/>
      <dgm:spPr/>
      <dgm:t>
        <a:bodyPr/>
        <a:lstStyle/>
        <a:p>
          <a:endParaRPr lang="zh-CN" altLang="en-US" sz="2400" b="0"/>
        </a:p>
      </dgm:t>
    </dgm:pt>
    <dgm:pt modelId="{AC800D0C-0E58-4BD5-99C7-A71B194EB0C5}" type="sibTrans" cxnId="{80A8E1C1-1CE2-445B-B03D-CE39943077A7}">
      <dgm:prSet custT="1"/>
      <dgm:spPr/>
      <dgm:t>
        <a:bodyPr/>
        <a:lstStyle/>
        <a:p>
          <a:endParaRPr lang="zh-CN" altLang="en-US" sz="1600" b="0"/>
        </a:p>
      </dgm:t>
    </dgm:pt>
    <dgm:pt modelId="{9E4AA9A4-5A9E-4A83-B104-13D1498270F1}">
      <dgm:prSet phldrT="[文本]" custT="1"/>
      <dgm:spPr/>
      <dgm:t>
        <a:bodyPr/>
        <a:lstStyle/>
        <a:p>
          <a:r>
            <a:rPr lang="en-US" altLang="zh-CN" sz="2400" b="0" dirty="0"/>
            <a:t>2</a:t>
          </a:r>
          <a:r>
            <a:rPr lang="zh-CN" altLang="en-US" sz="2400" b="0" dirty="0"/>
            <a:t>、变更评估</a:t>
          </a:r>
        </a:p>
      </dgm:t>
    </dgm:pt>
    <dgm:pt modelId="{D0C368A8-EAA7-4323-9351-9306AAD31A5B}" type="parTrans" cxnId="{C72241B4-D024-4B88-BFC2-083D249E2198}">
      <dgm:prSet/>
      <dgm:spPr/>
      <dgm:t>
        <a:bodyPr/>
        <a:lstStyle/>
        <a:p>
          <a:endParaRPr lang="zh-CN" altLang="en-US" sz="2400" b="0"/>
        </a:p>
      </dgm:t>
    </dgm:pt>
    <dgm:pt modelId="{C997C37F-FDD3-4B9F-AA82-D9E4A559C4E7}" type="sibTrans" cxnId="{C72241B4-D024-4B88-BFC2-083D249E2198}">
      <dgm:prSet custT="1"/>
      <dgm:spPr/>
      <dgm:t>
        <a:bodyPr/>
        <a:lstStyle/>
        <a:p>
          <a:endParaRPr lang="zh-CN" altLang="en-US" sz="1600" b="0"/>
        </a:p>
      </dgm:t>
    </dgm:pt>
    <dgm:pt modelId="{28D1BD60-4F2B-4103-A9B0-DB013084B464}">
      <dgm:prSet phldrT="[文本]" custT="1"/>
      <dgm:spPr/>
      <dgm:t>
        <a:bodyPr/>
        <a:lstStyle/>
        <a:p>
          <a:r>
            <a:rPr lang="en-US" altLang="zh-CN" sz="2400" b="0" dirty="0"/>
            <a:t>3</a:t>
          </a:r>
          <a:r>
            <a:rPr lang="zh-CN" altLang="en-US" sz="2400" b="0" dirty="0"/>
            <a:t>、批准</a:t>
          </a:r>
          <a:r>
            <a:rPr lang="en-US" altLang="zh-CN" sz="2400" b="0" dirty="0"/>
            <a:t>/</a:t>
          </a:r>
          <a:r>
            <a:rPr lang="zh-CN" altLang="en-US" sz="2400" b="0" dirty="0"/>
            <a:t>拒绝</a:t>
          </a:r>
        </a:p>
      </dgm:t>
    </dgm:pt>
    <dgm:pt modelId="{E5767A65-27AB-4772-B9AF-EA9D302B20F8}" type="parTrans" cxnId="{63A77139-73A0-465A-BA32-A522609B7546}">
      <dgm:prSet/>
      <dgm:spPr/>
      <dgm:t>
        <a:bodyPr/>
        <a:lstStyle/>
        <a:p>
          <a:endParaRPr lang="zh-CN" altLang="en-US" sz="2400" b="0"/>
        </a:p>
      </dgm:t>
    </dgm:pt>
    <dgm:pt modelId="{C50717E5-DFF1-42EF-A840-1B2C98340BE2}" type="sibTrans" cxnId="{63A77139-73A0-465A-BA32-A522609B7546}">
      <dgm:prSet custT="1"/>
      <dgm:spPr/>
      <dgm:t>
        <a:bodyPr/>
        <a:lstStyle/>
        <a:p>
          <a:endParaRPr lang="zh-CN" altLang="en-US" sz="1600" b="0"/>
        </a:p>
      </dgm:t>
    </dgm:pt>
    <dgm:pt modelId="{FBAEECBE-68CF-48F3-AF73-30B50E806C85}">
      <dgm:prSet phldrT="[文本]" custT="1"/>
      <dgm:spPr/>
      <dgm:t>
        <a:bodyPr/>
        <a:lstStyle/>
        <a:p>
          <a:r>
            <a:rPr lang="en-US" altLang="zh-CN" sz="2400" b="0" dirty="0"/>
            <a:t>4</a:t>
          </a:r>
          <a:r>
            <a:rPr lang="zh-CN" altLang="en-US" sz="2400" b="0" dirty="0"/>
            <a:t>、变更实施</a:t>
          </a:r>
        </a:p>
      </dgm:t>
    </dgm:pt>
    <dgm:pt modelId="{F6DF5F5D-1FA1-4EE4-B7F8-3431C01ECAFC}" type="parTrans" cxnId="{3D1C93DA-C703-4294-969A-CC28FA6FDB57}">
      <dgm:prSet/>
      <dgm:spPr/>
      <dgm:t>
        <a:bodyPr/>
        <a:lstStyle/>
        <a:p>
          <a:endParaRPr lang="zh-CN" altLang="en-US" sz="2400" b="0"/>
        </a:p>
      </dgm:t>
    </dgm:pt>
    <dgm:pt modelId="{B5AEB96B-43CE-47D6-8CA3-D6CCD86E9AA7}" type="sibTrans" cxnId="{3D1C93DA-C703-4294-969A-CC28FA6FDB57}">
      <dgm:prSet custT="1"/>
      <dgm:spPr/>
      <dgm:t>
        <a:bodyPr/>
        <a:lstStyle/>
        <a:p>
          <a:endParaRPr lang="zh-CN" altLang="en-US" sz="1600" b="0"/>
        </a:p>
      </dgm:t>
    </dgm:pt>
    <dgm:pt modelId="{7CDD21F0-C2DC-40F1-893F-5B6D1FDC80DD}">
      <dgm:prSet phldrT="[文本]" custT="1"/>
      <dgm:spPr/>
      <dgm:t>
        <a:bodyPr/>
        <a:lstStyle/>
        <a:p>
          <a:r>
            <a:rPr lang="en-US" altLang="zh-CN" sz="2400" b="0" dirty="0"/>
            <a:t>5</a:t>
          </a:r>
          <a:r>
            <a:rPr lang="zh-CN" altLang="en-US" sz="2400" b="0" dirty="0"/>
            <a:t>、配置审计</a:t>
          </a:r>
        </a:p>
      </dgm:t>
    </dgm:pt>
    <dgm:pt modelId="{58EF90C2-7F52-40F8-8251-1D59EE5693C3}" type="parTrans" cxnId="{917661BE-B158-4FD9-84E1-0E4C5E4C1619}">
      <dgm:prSet/>
      <dgm:spPr/>
      <dgm:t>
        <a:bodyPr/>
        <a:lstStyle/>
        <a:p>
          <a:endParaRPr lang="zh-CN" altLang="en-US" sz="2400" b="0"/>
        </a:p>
      </dgm:t>
    </dgm:pt>
    <dgm:pt modelId="{E0421246-4789-4EB5-8DFE-AED3D2426997}" type="sibTrans" cxnId="{917661BE-B158-4FD9-84E1-0E4C5E4C1619}">
      <dgm:prSet/>
      <dgm:spPr/>
      <dgm:t>
        <a:bodyPr/>
        <a:lstStyle/>
        <a:p>
          <a:endParaRPr lang="zh-CN" altLang="en-US" sz="2400" b="0"/>
        </a:p>
      </dgm:t>
    </dgm:pt>
    <dgm:pt modelId="{561C19D3-4180-44D8-8DC6-458890B51D2F}" type="pres">
      <dgm:prSet presAssocID="{8431E11A-3E68-42B9-8DFD-CA88A258A983}" presName="Name0" presStyleCnt="0">
        <dgm:presLayoutVars>
          <dgm:dir/>
          <dgm:resizeHandles val="exact"/>
        </dgm:presLayoutVars>
      </dgm:prSet>
      <dgm:spPr/>
    </dgm:pt>
    <dgm:pt modelId="{55F7DFE6-5BCE-4055-BE45-20CBE8F7B30B}" type="pres">
      <dgm:prSet presAssocID="{B365420E-02F3-4767-8080-89D2B5BC8DA2}" presName="node" presStyleLbl="node1" presStyleIdx="0" presStyleCnt="5">
        <dgm:presLayoutVars>
          <dgm:bulletEnabled val="1"/>
        </dgm:presLayoutVars>
      </dgm:prSet>
      <dgm:spPr/>
    </dgm:pt>
    <dgm:pt modelId="{DC61FB7F-C92B-480C-803D-521183114AF0}" type="pres">
      <dgm:prSet presAssocID="{AC800D0C-0E58-4BD5-99C7-A71B194EB0C5}" presName="sibTrans" presStyleLbl="sibTrans2D1" presStyleIdx="0" presStyleCnt="4"/>
      <dgm:spPr/>
    </dgm:pt>
    <dgm:pt modelId="{9ED38FD4-39DB-4E40-B701-7A6A7CF0DAB0}" type="pres">
      <dgm:prSet presAssocID="{AC800D0C-0E58-4BD5-99C7-A71B194EB0C5}" presName="connectorText" presStyleLbl="sibTrans2D1" presStyleIdx="0" presStyleCnt="4"/>
      <dgm:spPr/>
    </dgm:pt>
    <dgm:pt modelId="{9A3380E1-EF06-424B-AEA5-20E3F66E95B0}" type="pres">
      <dgm:prSet presAssocID="{9E4AA9A4-5A9E-4A83-B104-13D1498270F1}" presName="node" presStyleLbl="node1" presStyleIdx="1" presStyleCnt="5">
        <dgm:presLayoutVars>
          <dgm:bulletEnabled val="1"/>
        </dgm:presLayoutVars>
      </dgm:prSet>
      <dgm:spPr/>
    </dgm:pt>
    <dgm:pt modelId="{CB86223C-DB45-419B-8FC7-93DFAB60213C}" type="pres">
      <dgm:prSet presAssocID="{C997C37F-FDD3-4B9F-AA82-D9E4A559C4E7}" presName="sibTrans" presStyleLbl="sibTrans2D1" presStyleIdx="1" presStyleCnt="4"/>
      <dgm:spPr/>
    </dgm:pt>
    <dgm:pt modelId="{AE093444-2FB3-4B98-9716-7C7F52E2CC09}" type="pres">
      <dgm:prSet presAssocID="{C997C37F-FDD3-4B9F-AA82-D9E4A559C4E7}" presName="connectorText" presStyleLbl="sibTrans2D1" presStyleIdx="1" presStyleCnt="4"/>
      <dgm:spPr/>
    </dgm:pt>
    <dgm:pt modelId="{2ABD13CA-E603-435B-A900-BF4527A6D451}" type="pres">
      <dgm:prSet presAssocID="{28D1BD60-4F2B-4103-A9B0-DB013084B464}" presName="node" presStyleLbl="node1" presStyleIdx="2" presStyleCnt="5">
        <dgm:presLayoutVars>
          <dgm:bulletEnabled val="1"/>
        </dgm:presLayoutVars>
      </dgm:prSet>
      <dgm:spPr/>
    </dgm:pt>
    <dgm:pt modelId="{73012D05-D586-49C7-BB70-AED60C3BC7F9}" type="pres">
      <dgm:prSet presAssocID="{C50717E5-DFF1-42EF-A840-1B2C98340BE2}" presName="sibTrans" presStyleLbl="sibTrans2D1" presStyleIdx="2" presStyleCnt="4"/>
      <dgm:spPr/>
    </dgm:pt>
    <dgm:pt modelId="{343E3516-DC92-44C6-B551-27D39A8DA194}" type="pres">
      <dgm:prSet presAssocID="{C50717E5-DFF1-42EF-A840-1B2C98340BE2}" presName="connectorText" presStyleLbl="sibTrans2D1" presStyleIdx="2" presStyleCnt="4"/>
      <dgm:spPr/>
    </dgm:pt>
    <dgm:pt modelId="{4C69487B-BB94-49AB-B921-8C3D76151409}" type="pres">
      <dgm:prSet presAssocID="{FBAEECBE-68CF-48F3-AF73-30B50E806C85}" presName="node" presStyleLbl="node1" presStyleIdx="3" presStyleCnt="5">
        <dgm:presLayoutVars>
          <dgm:bulletEnabled val="1"/>
        </dgm:presLayoutVars>
      </dgm:prSet>
      <dgm:spPr/>
    </dgm:pt>
    <dgm:pt modelId="{DA31C8C1-AA2F-43C3-93A6-739D6AFBF93C}" type="pres">
      <dgm:prSet presAssocID="{B5AEB96B-43CE-47D6-8CA3-D6CCD86E9AA7}" presName="sibTrans" presStyleLbl="sibTrans2D1" presStyleIdx="3" presStyleCnt="4"/>
      <dgm:spPr/>
    </dgm:pt>
    <dgm:pt modelId="{2021667A-3D8A-4353-A1A1-81EF187A5E3B}" type="pres">
      <dgm:prSet presAssocID="{B5AEB96B-43CE-47D6-8CA3-D6CCD86E9AA7}" presName="connectorText" presStyleLbl="sibTrans2D1" presStyleIdx="3" presStyleCnt="4"/>
      <dgm:spPr/>
    </dgm:pt>
    <dgm:pt modelId="{89E7A060-55FB-4939-ABB6-6A0168B43944}" type="pres">
      <dgm:prSet presAssocID="{7CDD21F0-C2DC-40F1-893F-5B6D1FDC80DD}" presName="node" presStyleLbl="node1" presStyleIdx="4" presStyleCnt="5">
        <dgm:presLayoutVars>
          <dgm:bulletEnabled val="1"/>
        </dgm:presLayoutVars>
      </dgm:prSet>
      <dgm:spPr/>
    </dgm:pt>
  </dgm:ptLst>
  <dgm:cxnLst>
    <dgm:cxn modelId="{70FCE624-D04A-4112-935F-534BA8FC5261}" type="presOf" srcId="{B5AEB96B-43CE-47D6-8CA3-D6CCD86E9AA7}" destId="{2021667A-3D8A-4353-A1A1-81EF187A5E3B}" srcOrd="1" destOrd="0" presId="urn:microsoft.com/office/officeart/2005/8/layout/process1"/>
    <dgm:cxn modelId="{48559434-90F6-42AF-9F78-4F5D8558FC03}" type="presOf" srcId="{AC800D0C-0E58-4BD5-99C7-A71B194EB0C5}" destId="{9ED38FD4-39DB-4E40-B701-7A6A7CF0DAB0}" srcOrd="1" destOrd="0" presId="urn:microsoft.com/office/officeart/2005/8/layout/process1"/>
    <dgm:cxn modelId="{63A77139-73A0-465A-BA32-A522609B7546}" srcId="{8431E11A-3E68-42B9-8DFD-CA88A258A983}" destId="{28D1BD60-4F2B-4103-A9B0-DB013084B464}" srcOrd="2" destOrd="0" parTransId="{E5767A65-27AB-4772-B9AF-EA9D302B20F8}" sibTransId="{C50717E5-DFF1-42EF-A840-1B2C98340BE2}"/>
    <dgm:cxn modelId="{FC55173B-60B1-48DF-A9F3-D2B27F0513B2}" type="presOf" srcId="{AC800D0C-0E58-4BD5-99C7-A71B194EB0C5}" destId="{DC61FB7F-C92B-480C-803D-521183114AF0}" srcOrd="0" destOrd="0" presId="urn:microsoft.com/office/officeart/2005/8/layout/process1"/>
    <dgm:cxn modelId="{D4E6795B-1DA9-49E1-820B-1CD79B7D6491}" type="presOf" srcId="{C50717E5-DFF1-42EF-A840-1B2C98340BE2}" destId="{73012D05-D586-49C7-BB70-AED60C3BC7F9}" srcOrd="0" destOrd="0" presId="urn:microsoft.com/office/officeart/2005/8/layout/process1"/>
    <dgm:cxn modelId="{7A268E8C-3D48-4908-BC65-41297D2AF99E}" type="presOf" srcId="{C50717E5-DFF1-42EF-A840-1B2C98340BE2}" destId="{343E3516-DC92-44C6-B551-27D39A8DA194}" srcOrd="1" destOrd="0" presId="urn:microsoft.com/office/officeart/2005/8/layout/process1"/>
    <dgm:cxn modelId="{9444D592-53D6-4C10-947E-A47F6FED2B79}" type="presOf" srcId="{9E4AA9A4-5A9E-4A83-B104-13D1498270F1}" destId="{9A3380E1-EF06-424B-AEA5-20E3F66E95B0}" srcOrd="0" destOrd="0" presId="urn:microsoft.com/office/officeart/2005/8/layout/process1"/>
    <dgm:cxn modelId="{A3ACCE96-95E9-4BAF-A8D2-F4E7A57C63B2}" type="presOf" srcId="{B5AEB96B-43CE-47D6-8CA3-D6CCD86E9AA7}" destId="{DA31C8C1-AA2F-43C3-93A6-739D6AFBF93C}" srcOrd="0" destOrd="0" presId="urn:microsoft.com/office/officeart/2005/8/layout/process1"/>
    <dgm:cxn modelId="{A36F809B-11DE-4D1F-95DD-0ABBA3A6DD7A}" type="presOf" srcId="{7CDD21F0-C2DC-40F1-893F-5B6D1FDC80DD}" destId="{89E7A060-55FB-4939-ABB6-6A0168B43944}" srcOrd="0" destOrd="0" presId="urn:microsoft.com/office/officeart/2005/8/layout/process1"/>
    <dgm:cxn modelId="{44378AA6-1ECA-4F32-B438-DE78AEF84B9E}" type="presOf" srcId="{28D1BD60-4F2B-4103-A9B0-DB013084B464}" destId="{2ABD13CA-E603-435B-A900-BF4527A6D451}" srcOrd="0" destOrd="0" presId="urn:microsoft.com/office/officeart/2005/8/layout/process1"/>
    <dgm:cxn modelId="{F39F6EAC-AD40-483E-AE2C-706F74463474}" type="presOf" srcId="{FBAEECBE-68CF-48F3-AF73-30B50E806C85}" destId="{4C69487B-BB94-49AB-B921-8C3D76151409}" srcOrd="0" destOrd="0" presId="urn:microsoft.com/office/officeart/2005/8/layout/process1"/>
    <dgm:cxn modelId="{C72241B4-D024-4B88-BFC2-083D249E2198}" srcId="{8431E11A-3E68-42B9-8DFD-CA88A258A983}" destId="{9E4AA9A4-5A9E-4A83-B104-13D1498270F1}" srcOrd="1" destOrd="0" parTransId="{D0C368A8-EAA7-4323-9351-9306AAD31A5B}" sibTransId="{C997C37F-FDD3-4B9F-AA82-D9E4A559C4E7}"/>
    <dgm:cxn modelId="{917661BE-B158-4FD9-84E1-0E4C5E4C1619}" srcId="{8431E11A-3E68-42B9-8DFD-CA88A258A983}" destId="{7CDD21F0-C2DC-40F1-893F-5B6D1FDC80DD}" srcOrd="4" destOrd="0" parTransId="{58EF90C2-7F52-40F8-8251-1D59EE5693C3}" sibTransId="{E0421246-4789-4EB5-8DFE-AED3D2426997}"/>
    <dgm:cxn modelId="{80A8E1C1-1CE2-445B-B03D-CE39943077A7}" srcId="{8431E11A-3E68-42B9-8DFD-CA88A258A983}" destId="{B365420E-02F3-4767-8080-89D2B5BC8DA2}" srcOrd="0" destOrd="0" parTransId="{97E87353-AF11-4564-953D-562380023DB0}" sibTransId="{AC800D0C-0E58-4BD5-99C7-A71B194EB0C5}"/>
    <dgm:cxn modelId="{3D1C93DA-C703-4294-969A-CC28FA6FDB57}" srcId="{8431E11A-3E68-42B9-8DFD-CA88A258A983}" destId="{FBAEECBE-68CF-48F3-AF73-30B50E806C85}" srcOrd="3" destOrd="0" parTransId="{F6DF5F5D-1FA1-4EE4-B7F8-3431C01ECAFC}" sibTransId="{B5AEB96B-43CE-47D6-8CA3-D6CCD86E9AA7}"/>
    <dgm:cxn modelId="{B79657E2-A3AF-4745-8EA5-8C0FDF6ED3CC}" type="presOf" srcId="{8431E11A-3E68-42B9-8DFD-CA88A258A983}" destId="{561C19D3-4180-44D8-8DC6-458890B51D2F}" srcOrd="0" destOrd="0" presId="urn:microsoft.com/office/officeart/2005/8/layout/process1"/>
    <dgm:cxn modelId="{AFECD3E7-F260-4F7F-B6A6-5F5F8C019B37}" type="presOf" srcId="{B365420E-02F3-4767-8080-89D2B5BC8DA2}" destId="{55F7DFE6-5BCE-4055-BE45-20CBE8F7B30B}" srcOrd="0" destOrd="0" presId="urn:microsoft.com/office/officeart/2005/8/layout/process1"/>
    <dgm:cxn modelId="{72731AFC-3747-48EF-884C-16A9BEAD4793}" type="presOf" srcId="{C997C37F-FDD3-4B9F-AA82-D9E4A559C4E7}" destId="{CB86223C-DB45-419B-8FC7-93DFAB60213C}" srcOrd="0" destOrd="0" presId="urn:microsoft.com/office/officeart/2005/8/layout/process1"/>
    <dgm:cxn modelId="{5439B6FC-537C-427D-ADB1-85B9FEFF5453}" type="presOf" srcId="{C997C37F-FDD3-4B9F-AA82-D9E4A559C4E7}" destId="{AE093444-2FB3-4B98-9716-7C7F52E2CC09}" srcOrd="1" destOrd="0" presId="urn:microsoft.com/office/officeart/2005/8/layout/process1"/>
    <dgm:cxn modelId="{5AA4113E-851E-4C02-98B6-1AB0EA732A96}" type="presParOf" srcId="{561C19D3-4180-44D8-8DC6-458890B51D2F}" destId="{55F7DFE6-5BCE-4055-BE45-20CBE8F7B30B}" srcOrd="0" destOrd="0" presId="urn:microsoft.com/office/officeart/2005/8/layout/process1"/>
    <dgm:cxn modelId="{646154EE-9B99-4948-8A60-77117BD28C92}" type="presParOf" srcId="{561C19D3-4180-44D8-8DC6-458890B51D2F}" destId="{DC61FB7F-C92B-480C-803D-521183114AF0}" srcOrd="1" destOrd="0" presId="urn:microsoft.com/office/officeart/2005/8/layout/process1"/>
    <dgm:cxn modelId="{48D9E213-5F8B-417F-8B7D-D51686FE2BBE}" type="presParOf" srcId="{DC61FB7F-C92B-480C-803D-521183114AF0}" destId="{9ED38FD4-39DB-4E40-B701-7A6A7CF0DAB0}" srcOrd="0" destOrd="0" presId="urn:microsoft.com/office/officeart/2005/8/layout/process1"/>
    <dgm:cxn modelId="{0284DD92-B806-4551-9EDD-14AE6B7B3838}" type="presParOf" srcId="{561C19D3-4180-44D8-8DC6-458890B51D2F}" destId="{9A3380E1-EF06-424B-AEA5-20E3F66E95B0}" srcOrd="2" destOrd="0" presId="urn:microsoft.com/office/officeart/2005/8/layout/process1"/>
    <dgm:cxn modelId="{7DA88091-CCFE-49C0-84EC-D90DBD0D66BE}" type="presParOf" srcId="{561C19D3-4180-44D8-8DC6-458890B51D2F}" destId="{CB86223C-DB45-419B-8FC7-93DFAB60213C}" srcOrd="3" destOrd="0" presId="urn:microsoft.com/office/officeart/2005/8/layout/process1"/>
    <dgm:cxn modelId="{F9C069CA-C7FF-4CA5-9817-82CA45EB95AC}" type="presParOf" srcId="{CB86223C-DB45-419B-8FC7-93DFAB60213C}" destId="{AE093444-2FB3-4B98-9716-7C7F52E2CC09}" srcOrd="0" destOrd="0" presId="urn:microsoft.com/office/officeart/2005/8/layout/process1"/>
    <dgm:cxn modelId="{7506C0AE-C006-4D5C-A591-A2D951F07953}" type="presParOf" srcId="{561C19D3-4180-44D8-8DC6-458890B51D2F}" destId="{2ABD13CA-E603-435B-A900-BF4527A6D451}" srcOrd="4" destOrd="0" presId="urn:microsoft.com/office/officeart/2005/8/layout/process1"/>
    <dgm:cxn modelId="{E80DCC02-08FC-4FD3-BAA9-A647284A8583}" type="presParOf" srcId="{561C19D3-4180-44D8-8DC6-458890B51D2F}" destId="{73012D05-D586-49C7-BB70-AED60C3BC7F9}" srcOrd="5" destOrd="0" presId="urn:microsoft.com/office/officeart/2005/8/layout/process1"/>
    <dgm:cxn modelId="{EA3F8975-4711-4911-9896-887C8EBDE560}" type="presParOf" srcId="{73012D05-D586-49C7-BB70-AED60C3BC7F9}" destId="{343E3516-DC92-44C6-B551-27D39A8DA194}" srcOrd="0" destOrd="0" presId="urn:microsoft.com/office/officeart/2005/8/layout/process1"/>
    <dgm:cxn modelId="{2346F0F9-4522-4727-A003-59010656B697}" type="presParOf" srcId="{561C19D3-4180-44D8-8DC6-458890B51D2F}" destId="{4C69487B-BB94-49AB-B921-8C3D76151409}" srcOrd="6" destOrd="0" presId="urn:microsoft.com/office/officeart/2005/8/layout/process1"/>
    <dgm:cxn modelId="{8E78913F-000D-4BAA-9294-CD8F462363ED}" type="presParOf" srcId="{561C19D3-4180-44D8-8DC6-458890B51D2F}" destId="{DA31C8C1-AA2F-43C3-93A6-739D6AFBF93C}" srcOrd="7" destOrd="0" presId="urn:microsoft.com/office/officeart/2005/8/layout/process1"/>
    <dgm:cxn modelId="{AE036A02-11D2-434A-B926-1756CBD3D572}" type="presParOf" srcId="{DA31C8C1-AA2F-43C3-93A6-739D6AFBF93C}" destId="{2021667A-3D8A-4353-A1A1-81EF187A5E3B}" srcOrd="0" destOrd="0" presId="urn:microsoft.com/office/officeart/2005/8/layout/process1"/>
    <dgm:cxn modelId="{667F3AEC-E8FB-4B62-9436-5B2F20C96D72}" type="presParOf" srcId="{561C19D3-4180-44D8-8DC6-458890B51D2F}" destId="{89E7A060-55FB-4939-ABB6-6A0168B43944}"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C4D90-2BA0-4B39-B444-8D8D2D69B80E}">
      <dsp:nvSpPr>
        <dsp:cNvPr id="0" name=""/>
        <dsp:cNvSpPr/>
      </dsp:nvSpPr>
      <dsp:spPr>
        <a:xfrm>
          <a:off x="2670131" y="2024391"/>
          <a:ext cx="1305400" cy="1305400"/>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FF00"/>
              </a:solidFill>
            </a:rPr>
            <a:t>风险三要素</a:t>
          </a:r>
        </a:p>
      </dsp:txBody>
      <dsp:txXfrm>
        <a:off x="2733855" y="2088115"/>
        <a:ext cx="1177952" cy="1177952"/>
      </dsp:txXfrm>
    </dsp:sp>
    <dsp:sp modelId="{6802D0F6-2466-42C4-BC64-660566C94DB4}">
      <dsp:nvSpPr>
        <dsp:cNvPr id="0" name=""/>
        <dsp:cNvSpPr/>
      </dsp:nvSpPr>
      <dsp:spPr>
        <a:xfrm rot="16200000">
          <a:off x="2864989" y="1566548"/>
          <a:ext cx="915684" cy="0"/>
        </a:xfrm>
        <a:custGeom>
          <a:avLst/>
          <a:gdLst/>
          <a:ahLst/>
          <a:cxnLst/>
          <a:rect l="0" t="0" r="0" b="0"/>
          <a:pathLst>
            <a:path>
              <a:moveTo>
                <a:pt x="0" y="0"/>
              </a:moveTo>
              <a:lnTo>
                <a:pt x="915684" y="0"/>
              </a:lnTo>
            </a:path>
          </a:pathLst>
        </a:custGeom>
        <a:noFill/>
        <a:ln w="635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A4196C-DD7F-4893-9B66-234364105371}">
      <dsp:nvSpPr>
        <dsp:cNvPr id="0" name=""/>
        <dsp:cNvSpPr/>
      </dsp:nvSpPr>
      <dsp:spPr>
        <a:xfrm>
          <a:off x="2885522" y="234088"/>
          <a:ext cx="874618" cy="874618"/>
        </a:xfrm>
        <a:prstGeom prst="roundRect">
          <a:avLst/>
        </a:prstGeom>
        <a:gradFill rotWithShape="0">
          <a:gsLst>
            <a:gs pos="0">
              <a:schemeClr val="accent5">
                <a:hueOff val="-2451115"/>
                <a:satOff val="-3409"/>
                <a:lumOff val="-1307"/>
                <a:alphaOff val="0"/>
                <a:tint val="94000"/>
                <a:satMod val="103000"/>
                <a:lumMod val="102000"/>
              </a:schemeClr>
            </a:gs>
            <a:gs pos="50000">
              <a:schemeClr val="accent5">
                <a:hueOff val="-2451115"/>
                <a:satOff val="-3409"/>
                <a:lumOff val="-1307"/>
                <a:alphaOff val="0"/>
                <a:shade val="100000"/>
                <a:satMod val="110000"/>
                <a:lumMod val="100000"/>
              </a:schemeClr>
            </a:gs>
            <a:gs pos="100000">
              <a:schemeClr val="accent5">
                <a:hueOff val="-2451115"/>
                <a:satOff val="-3409"/>
                <a:lumOff val="-1307"/>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风险事件</a:t>
          </a:r>
        </a:p>
      </dsp:txBody>
      <dsp:txXfrm>
        <a:off x="2928217" y="276783"/>
        <a:ext cx="789228" cy="789228"/>
      </dsp:txXfrm>
    </dsp:sp>
    <dsp:sp modelId="{703DCD06-9579-4554-A746-1392051EB96C}">
      <dsp:nvSpPr>
        <dsp:cNvPr id="0" name=""/>
        <dsp:cNvSpPr/>
      </dsp:nvSpPr>
      <dsp:spPr>
        <a:xfrm rot="1800000">
          <a:off x="3925488" y="3240693"/>
          <a:ext cx="747059" cy="0"/>
        </a:xfrm>
        <a:custGeom>
          <a:avLst/>
          <a:gdLst/>
          <a:ahLst/>
          <a:cxnLst/>
          <a:rect l="0" t="0" r="0" b="0"/>
          <a:pathLst>
            <a:path>
              <a:moveTo>
                <a:pt x="0" y="0"/>
              </a:moveTo>
              <a:lnTo>
                <a:pt x="747059" y="0"/>
              </a:lnTo>
            </a:path>
          </a:pathLst>
        </a:custGeom>
        <a:noFill/>
        <a:ln w="635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B33367-8DDB-4648-A011-85C1FC0BABAD}">
      <dsp:nvSpPr>
        <dsp:cNvPr id="0" name=""/>
        <dsp:cNvSpPr/>
      </dsp:nvSpPr>
      <dsp:spPr>
        <a:xfrm>
          <a:off x="4622504" y="3242629"/>
          <a:ext cx="874618" cy="874618"/>
        </a:xfrm>
        <a:prstGeom prst="roundRect">
          <a:avLst/>
        </a:prstGeom>
        <a:gradFill rotWithShape="0">
          <a:gsLst>
            <a:gs pos="0">
              <a:schemeClr val="accent5">
                <a:hueOff val="-4902230"/>
                <a:satOff val="-6819"/>
                <a:lumOff val="-2615"/>
                <a:alphaOff val="0"/>
                <a:tint val="94000"/>
                <a:satMod val="103000"/>
                <a:lumMod val="102000"/>
              </a:schemeClr>
            </a:gs>
            <a:gs pos="50000">
              <a:schemeClr val="accent5">
                <a:hueOff val="-4902230"/>
                <a:satOff val="-6819"/>
                <a:lumOff val="-2615"/>
                <a:alphaOff val="0"/>
                <a:shade val="100000"/>
                <a:satMod val="110000"/>
                <a:lumMod val="100000"/>
              </a:schemeClr>
            </a:gs>
            <a:gs pos="100000">
              <a:schemeClr val="accent5">
                <a:hueOff val="-4902230"/>
                <a:satOff val="-6819"/>
                <a:lumOff val="-2615"/>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事件影响</a:t>
          </a:r>
        </a:p>
      </dsp:txBody>
      <dsp:txXfrm>
        <a:off x="4665199" y="3285324"/>
        <a:ext cx="789228" cy="789228"/>
      </dsp:txXfrm>
    </dsp:sp>
    <dsp:sp modelId="{91487211-7887-42B9-B821-CD581C092C3F}">
      <dsp:nvSpPr>
        <dsp:cNvPr id="0" name=""/>
        <dsp:cNvSpPr/>
      </dsp:nvSpPr>
      <dsp:spPr>
        <a:xfrm rot="9000000">
          <a:off x="1973115" y="3240693"/>
          <a:ext cx="747059" cy="0"/>
        </a:xfrm>
        <a:custGeom>
          <a:avLst/>
          <a:gdLst/>
          <a:ahLst/>
          <a:cxnLst/>
          <a:rect l="0" t="0" r="0" b="0"/>
          <a:pathLst>
            <a:path>
              <a:moveTo>
                <a:pt x="0" y="0"/>
              </a:moveTo>
              <a:lnTo>
                <a:pt x="747059" y="0"/>
              </a:lnTo>
            </a:path>
          </a:pathLst>
        </a:custGeom>
        <a:noFill/>
        <a:ln w="635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4E43E2-6DF7-436C-8AB5-2CD83D1374C3}">
      <dsp:nvSpPr>
        <dsp:cNvPr id="0" name=""/>
        <dsp:cNvSpPr/>
      </dsp:nvSpPr>
      <dsp:spPr>
        <a:xfrm>
          <a:off x="1148540" y="3242629"/>
          <a:ext cx="874618" cy="874618"/>
        </a:xfrm>
        <a:prstGeom prst="roundRect">
          <a:avLst/>
        </a:prstGeom>
        <a:gradFill rotWithShape="0">
          <a:gsLst>
            <a:gs pos="0">
              <a:schemeClr val="accent5">
                <a:hueOff val="-7353344"/>
                <a:satOff val="-10228"/>
                <a:lumOff val="-3922"/>
                <a:alphaOff val="0"/>
                <a:tint val="94000"/>
                <a:satMod val="103000"/>
                <a:lumMod val="102000"/>
              </a:schemeClr>
            </a:gs>
            <a:gs pos="50000">
              <a:schemeClr val="accent5">
                <a:hueOff val="-7353344"/>
                <a:satOff val="-10228"/>
                <a:lumOff val="-3922"/>
                <a:alphaOff val="0"/>
                <a:shade val="100000"/>
                <a:satMod val="110000"/>
                <a:lumMod val="100000"/>
              </a:schemeClr>
            </a:gs>
            <a:gs pos="100000">
              <a:schemeClr val="accent5">
                <a:hueOff val="-7353344"/>
                <a:satOff val="-10228"/>
                <a:lumOff val="-392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事件概率</a:t>
          </a:r>
        </a:p>
      </dsp:txBody>
      <dsp:txXfrm>
        <a:off x="1191235" y="3285324"/>
        <a:ext cx="789228" cy="789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2CF6E-9CE6-4AB8-88C9-2D3FA29AB348}">
      <dsp:nvSpPr>
        <dsp:cNvPr id="0" name=""/>
        <dsp:cNvSpPr/>
      </dsp:nvSpPr>
      <dsp:spPr>
        <a:xfrm>
          <a:off x="0" y="382521"/>
          <a:ext cx="8911878" cy="67331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1661" tIns="312420"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消除威胁</a:t>
          </a:r>
          <a:r>
            <a:rPr lang="en-US" altLang="zh-CN" sz="1600" b="1" kern="1200" dirty="0">
              <a:latin typeface="Times New Roman" panose="02020603050405020304" pitchFamily="18" charset="0"/>
              <a:cs typeface="Times New Roman" panose="02020603050405020304" pitchFamily="18" charset="0"/>
            </a:rPr>
            <a:t>/</a:t>
          </a:r>
          <a:r>
            <a:rPr lang="zh-CN" altLang="en-US" sz="1600" b="1" kern="1200" dirty="0">
              <a:latin typeface="Times New Roman" panose="02020603050405020304" pitchFamily="18" charset="0"/>
              <a:cs typeface="Times New Roman" panose="02020603050405020304" pitchFamily="18" charset="0"/>
            </a:rPr>
            <a:t>保护项目免受风险影响</a:t>
          </a:r>
          <a:endParaRPr lang="zh-CN" altLang="en-US" sz="1600" kern="1200" dirty="0"/>
        </a:p>
      </dsp:txBody>
      <dsp:txXfrm>
        <a:off x="0" y="382521"/>
        <a:ext cx="8911878" cy="673312"/>
      </dsp:txXfrm>
    </dsp:sp>
    <dsp:sp modelId="{D1F8506B-F335-4ECC-B0DA-34F2DED5FBFF}">
      <dsp:nvSpPr>
        <dsp:cNvPr id="0" name=""/>
        <dsp:cNvSpPr/>
      </dsp:nvSpPr>
      <dsp:spPr>
        <a:xfrm>
          <a:off x="445593" y="85704"/>
          <a:ext cx="2948788" cy="518217"/>
        </a:xfrm>
        <a:prstGeom prst="roundRect">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5793" tIns="0" rIns="235793"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规避</a:t>
          </a:r>
          <a:endParaRPr lang="zh-CN" altLang="en-US" sz="2400" kern="1200" dirty="0"/>
        </a:p>
      </dsp:txBody>
      <dsp:txXfrm>
        <a:off x="470890" y="111001"/>
        <a:ext cx="2898194" cy="467623"/>
      </dsp:txXfrm>
    </dsp:sp>
    <dsp:sp modelId="{046771B0-D03B-4CAA-B35A-5B5B73560EE6}">
      <dsp:nvSpPr>
        <dsp:cNvPr id="0" name=""/>
        <dsp:cNvSpPr/>
      </dsp:nvSpPr>
      <dsp:spPr>
        <a:xfrm>
          <a:off x="0" y="1511549"/>
          <a:ext cx="8911878" cy="673312"/>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1661" tIns="312420"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把威胁造成的影响连同应对责任一起转移给第三方</a:t>
          </a:r>
          <a:endParaRPr lang="zh-CN" altLang="en-US" sz="1600" kern="1200" dirty="0"/>
        </a:p>
      </dsp:txBody>
      <dsp:txXfrm>
        <a:off x="0" y="1511549"/>
        <a:ext cx="8911878" cy="673312"/>
      </dsp:txXfrm>
    </dsp:sp>
    <dsp:sp modelId="{66195583-0160-4F1B-A583-415ABBCB5534}">
      <dsp:nvSpPr>
        <dsp:cNvPr id="0" name=""/>
        <dsp:cNvSpPr/>
      </dsp:nvSpPr>
      <dsp:spPr>
        <a:xfrm>
          <a:off x="445593" y="1136834"/>
          <a:ext cx="2895888" cy="596115"/>
        </a:xfrm>
        <a:prstGeom prst="roundRect">
          <a:avLst/>
        </a:prstGeom>
        <a:gradFill rotWithShape="0">
          <a:gsLst>
            <a:gs pos="0">
              <a:schemeClr val="accent3">
                <a:hueOff val="0"/>
                <a:satOff val="0"/>
                <a:lumOff val="0"/>
                <a:alphaOff val="0"/>
                <a:tint val="67000"/>
                <a:satMod val="105000"/>
                <a:lumMod val="110000"/>
              </a:schemeClr>
            </a:gs>
            <a:gs pos="50000">
              <a:schemeClr val="accent3">
                <a:hueOff val="0"/>
                <a:satOff val="0"/>
                <a:lumOff val="0"/>
                <a:alphaOff val="0"/>
                <a:tint val="73000"/>
                <a:satMod val="103000"/>
                <a:lumMod val="105000"/>
              </a:schemeClr>
            </a:gs>
            <a:gs pos="100000">
              <a:schemeClr val="accent3">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5793" tIns="0" rIns="235793"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转移</a:t>
          </a:r>
          <a:endParaRPr lang="zh-CN" altLang="en-US" sz="2400" kern="1200" dirty="0"/>
        </a:p>
      </dsp:txBody>
      <dsp:txXfrm>
        <a:off x="474693" y="1165934"/>
        <a:ext cx="2837688" cy="537915"/>
      </dsp:txXfrm>
    </dsp:sp>
    <dsp:sp modelId="{BAE08813-922B-450A-937E-9E08E57F102C}">
      <dsp:nvSpPr>
        <dsp:cNvPr id="0" name=""/>
        <dsp:cNvSpPr/>
      </dsp:nvSpPr>
      <dsp:spPr>
        <a:xfrm>
          <a:off x="0" y="2532950"/>
          <a:ext cx="8911878" cy="673312"/>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1661" tIns="312420"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采取行动降低风险发生的概率或造成的影响</a:t>
          </a:r>
          <a:endParaRPr lang="zh-CN" altLang="en-US" sz="1600" kern="1200" dirty="0"/>
        </a:p>
      </dsp:txBody>
      <dsp:txXfrm>
        <a:off x="0" y="2532950"/>
        <a:ext cx="8911878" cy="673312"/>
      </dsp:txXfrm>
    </dsp:sp>
    <dsp:sp modelId="{3CF2BD7E-9756-47B8-A175-68004A5E1280}">
      <dsp:nvSpPr>
        <dsp:cNvPr id="0" name=""/>
        <dsp:cNvSpPr/>
      </dsp:nvSpPr>
      <dsp:spPr>
        <a:xfrm>
          <a:off x="445593" y="2265862"/>
          <a:ext cx="2867566" cy="488488"/>
        </a:xfrm>
        <a:prstGeom prst="round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5793" tIns="0" rIns="235793"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减轻</a:t>
          </a:r>
          <a:endParaRPr lang="zh-CN" altLang="en-US" sz="2400" kern="1200" dirty="0"/>
        </a:p>
      </dsp:txBody>
      <dsp:txXfrm>
        <a:off x="469439" y="2289708"/>
        <a:ext cx="2819874" cy="440796"/>
      </dsp:txXfrm>
    </dsp:sp>
    <dsp:sp modelId="{EA67F5C3-E1A1-40D1-9F22-1E08FE630FDC}">
      <dsp:nvSpPr>
        <dsp:cNvPr id="0" name=""/>
        <dsp:cNvSpPr/>
      </dsp:nvSpPr>
      <dsp:spPr>
        <a:xfrm>
          <a:off x="0" y="3565726"/>
          <a:ext cx="8911878" cy="673312"/>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1661" tIns="312420"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不采取任何措施（除非风险真的发生）</a:t>
          </a:r>
          <a:endParaRPr lang="zh-CN" altLang="en-US" sz="1600" kern="1200" dirty="0"/>
        </a:p>
      </dsp:txBody>
      <dsp:txXfrm>
        <a:off x="0" y="3565726"/>
        <a:ext cx="8911878" cy="673312"/>
      </dsp:txXfrm>
    </dsp:sp>
    <dsp:sp modelId="{E969801F-96C1-4C3E-9026-BB6B96BA7CAD}">
      <dsp:nvSpPr>
        <dsp:cNvPr id="0" name=""/>
        <dsp:cNvSpPr/>
      </dsp:nvSpPr>
      <dsp:spPr>
        <a:xfrm>
          <a:off x="445593" y="3287262"/>
          <a:ext cx="2867628" cy="499863"/>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5793" tIns="0" rIns="235793"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接受</a:t>
          </a:r>
          <a:endParaRPr lang="zh-CN" altLang="en-US" sz="2400" kern="1200" dirty="0"/>
        </a:p>
      </dsp:txBody>
      <dsp:txXfrm>
        <a:off x="469994" y="3311663"/>
        <a:ext cx="2818826" cy="451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2CF6E-9CE6-4AB8-88C9-2D3FA29AB348}">
      <dsp:nvSpPr>
        <dsp:cNvPr id="0" name=""/>
        <dsp:cNvSpPr/>
      </dsp:nvSpPr>
      <dsp:spPr>
        <a:xfrm>
          <a:off x="0" y="390874"/>
          <a:ext cx="8748464" cy="6504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8978" tIns="291592" rIns="678978"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确保机会得以实现</a:t>
          </a:r>
          <a:endParaRPr lang="zh-CN" altLang="en-US" sz="1600" kern="1200" dirty="0"/>
        </a:p>
      </dsp:txBody>
      <dsp:txXfrm>
        <a:off x="0" y="390874"/>
        <a:ext cx="8748464" cy="650475"/>
      </dsp:txXfrm>
    </dsp:sp>
    <dsp:sp modelId="{D1F8506B-F335-4ECC-B0DA-34F2DED5FBFF}">
      <dsp:nvSpPr>
        <dsp:cNvPr id="0" name=""/>
        <dsp:cNvSpPr/>
      </dsp:nvSpPr>
      <dsp:spPr>
        <a:xfrm>
          <a:off x="437423" y="5544"/>
          <a:ext cx="3438277" cy="591969"/>
        </a:xfrm>
        <a:prstGeom prst="roundRect">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1470" tIns="0" rIns="23147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开拓</a:t>
          </a:r>
          <a:endParaRPr lang="zh-CN" altLang="en-US" sz="2400" kern="1200" dirty="0"/>
        </a:p>
      </dsp:txBody>
      <dsp:txXfrm>
        <a:off x="466321" y="34442"/>
        <a:ext cx="3380481" cy="534173"/>
      </dsp:txXfrm>
    </dsp:sp>
    <dsp:sp modelId="{046771B0-D03B-4CAA-B35A-5B5B73560EE6}">
      <dsp:nvSpPr>
        <dsp:cNvPr id="0" name=""/>
        <dsp:cNvSpPr/>
      </dsp:nvSpPr>
      <dsp:spPr>
        <a:xfrm>
          <a:off x="0" y="1466683"/>
          <a:ext cx="8748464" cy="650475"/>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8978" tIns="291592" rIns="678978"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提高机会的发生概率和</a:t>
          </a:r>
          <a:r>
            <a:rPr lang="en-US" altLang="zh-CN" sz="1600" b="1" kern="1200" dirty="0">
              <a:latin typeface="Times New Roman" panose="02020603050405020304" pitchFamily="18" charset="0"/>
              <a:cs typeface="Times New Roman" panose="02020603050405020304" pitchFamily="18" charset="0"/>
            </a:rPr>
            <a:t>/</a:t>
          </a:r>
          <a:r>
            <a:rPr lang="zh-CN" altLang="en-US" sz="1600" b="1" kern="1200" dirty="0">
              <a:latin typeface="Times New Roman" panose="02020603050405020304" pitchFamily="18" charset="0"/>
              <a:cs typeface="Times New Roman" panose="02020603050405020304" pitchFamily="18" charset="0"/>
            </a:rPr>
            <a:t>或积极影响</a:t>
          </a:r>
          <a:endParaRPr lang="zh-CN" altLang="en-US" sz="1600" kern="1200" dirty="0"/>
        </a:p>
      </dsp:txBody>
      <dsp:txXfrm>
        <a:off x="0" y="1466683"/>
        <a:ext cx="8748464" cy="650475"/>
      </dsp:txXfrm>
    </dsp:sp>
    <dsp:sp modelId="{66195583-0160-4F1B-A583-415ABBCB5534}">
      <dsp:nvSpPr>
        <dsp:cNvPr id="0" name=""/>
        <dsp:cNvSpPr/>
      </dsp:nvSpPr>
      <dsp:spPr>
        <a:xfrm>
          <a:off x="437423" y="1116949"/>
          <a:ext cx="3436317" cy="556374"/>
        </a:xfrm>
        <a:prstGeom prst="roundRect">
          <a:avLst/>
        </a:prstGeom>
        <a:gradFill rotWithShape="0">
          <a:gsLst>
            <a:gs pos="0">
              <a:schemeClr val="accent3">
                <a:hueOff val="0"/>
                <a:satOff val="0"/>
                <a:lumOff val="0"/>
                <a:alphaOff val="0"/>
                <a:tint val="67000"/>
                <a:satMod val="105000"/>
                <a:lumMod val="110000"/>
              </a:schemeClr>
            </a:gs>
            <a:gs pos="50000">
              <a:schemeClr val="accent3">
                <a:hueOff val="0"/>
                <a:satOff val="0"/>
                <a:lumOff val="0"/>
                <a:alphaOff val="0"/>
                <a:tint val="73000"/>
                <a:satMod val="103000"/>
                <a:lumMod val="105000"/>
              </a:schemeClr>
            </a:gs>
            <a:gs pos="100000">
              <a:schemeClr val="accent3">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1470" tIns="0" rIns="23147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提高</a:t>
          </a:r>
          <a:endParaRPr lang="zh-CN" altLang="en-US" sz="2400" kern="1200" dirty="0"/>
        </a:p>
      </dsp:txBody>
      <dsp:txXfrm>
        <a:off x="464583" y="1144109"/>
        <a:ext cx="3381997" cy="502054"/>
      </dsp:txXfrm>
    </dsp:sp>
    <dsp:sp modelId="{BAE08813-922B-450A-937E-9E08E57F102C}">
      <dsp:nvSpPr>
        <dsp:cNvPr id="0" name=""/>
        <dsp:cNvSpPr/>
      </dsp:nvSpPr>
      <dsp:spPr>
        <a:xfrm>
          <a:off x="0" y="2474644"/>
          <a:ext cx="8748464" cy="650475"/>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8978" tIns="291592" rIns="678978"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把应对机会的部分或全部责任分配给最能为项目利益抓住该机会的第三方</a:t>
          </a:r>
          <a:endParaRPr lang="zh-CN" altLang="en-US" sz="1600" kern="1200" dirty="0"/>
        </a:p>
      </dsp:txBody>
      <dsp:txXfrm>
        <a:off x="0" y="2474644"/>
        <a:ext cx="8748464" cy="650475"/>
      </dsp:txXfrm>
    </dsp:sp>
    <dsp:sp modelId="{3CF2BD7E-9756-47B8-A175-68004A5E1280}">
      <dsp:nvSpPr>
        <dsp:cNvPr id="0" name=""/>
        <dsp:cNvSpPr/>
      </dsp:nvSpPr>
      <dsp:spPr>
        <a:xfrm>
          <a:off x="437423" y="2192758"/>
          <a:ext cx="3437971" cy="488525"/>
        </a:xfrm>
        <a:prstGeom prst="round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1470" tIns="0" rIns="23147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分享</a:t>
          </a:r>
          <a:endParaRPr lang="zh-CN" altLang="en-US" sz="2400" kern="1200" dirty="0"/>
        </a:p>
      </dsp:txBody>
      <dsp:txXfrm>
        <a:off x="461271" y="2216606"/>
        <a:ext cx="3390275" cy="440829"/>
      </dsp:txXfrm>
    </dsp:sp>
    <dsp:sp modelId="{EA67F5C3-E1A1-40D1-9F22-1E08FE630FDC}">
      <dsp:nvSpPr>
        <dsp:cNvPr id="0" name=""/>
        <dsp:cNvSpPr/>
      </dsp:nvSpPr>
      <dsp:spPr>
        <a:xfrm>
          <a:off x="0" y="3460618"/>
          <a:ext cx="8748464" cy="650475"/>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8978" tIns="291592" rIns="678978"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乐于利用，但不主动追求机会</a:t>
          </a:r>
          <a:endParaRPr lang="zh-CN" altLang="en-US" sz="1600" kern="1200" dirty="0"/>
        </a:p>
      </dsp:txBody>
      <dsp:txXfrm>
        <a:off x="0" y="3460618"/>
        <a:ext cx="8748464" cy="650475"/>
      </dsp:txXfrm>
    </dsp:sp>
    <dsp:sp modelId="{E969801F-96C1-4C3E-9026-BB6B96BA7CAD}">
      <dsp:nvSpPr>
        <dsp:cNvPr id="0" name=""/>
        <dsp:cNvSpPr/>
      </dsp:nvSpPr>
      <dsp:spPr>
        <a:xfrm>
          <a:off x="437423" y="3200719"/>
          <a:ext cx="3424315" cy="466539"/>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1470" tIns="0" rIns="23147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接受</a:t>
          </a:r>
          <a:endParaRPr lang="zh-CN" altLang="en-US" sz="2400" kern="1200" dirty="0"/>
        </a:p>
      </dsp:txBody>
      <dsp:txXfrm>
        <a:off x="460198" y="3223494"/>
        <a:ext cx="3378765" cy="420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7DFE6-5BCE-4055-BE45-20CBE8F7B30B}">
      <dsp:nvSpPr>
        <dsp:cNvPr id="0" name=""/>
        <dsp:cNvSpPr/>
      </dsp:nvSpPr>
      <dsp:spPr>
        <a:xfrm>
          <a:off x="4317" y="1111144"/>
          <a:ext cx="1338414" cy="953620"/>
        </a:xfrm>
        <a:prstGeom prst="roundRect">
          <a:avLst>
            <a:gd name="adj" fmla="val 10000"/>
          </a:avLst>
        </a:prstGeom>
        <a:gradFill rotWithShape="0">
          <a:gsLst>
            <a:gs pos="0">
              <a:schemeClr val="accent1">
                <a:shade val="80000"/>
                <a:hueOff val="0"/>
                <a:satOff val="0"/>
                <a:lumOff val="0"/>
                <a:alphaOff val="0"/>
                <a:tint val="67000"/>
                <a:satMod val="105000"/>
                <a:lumMod val="110000"/>
              </a:schemeClr>
            </a:gs>
            <a:gs pos="50000">
              <a:schemeClr val="accent1">
                <a:shade val="80000"/>
                <a:hueOff val="0"/>
                <a:satOff val="0"/>
                <a:lumOff val="0"/>
                <a:alphaOff val="0"/>
                <a:tint val="73000"/>
                <a:satMod val="103000"/>
                <a:lumMod val="105000"/>
              </a:schemeClr>
            </a:gs>
            <a:gs pos="100000">
              <a:schemeClr val="accent1">
                <a:shade val="80000"/>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latin typeface="+mn-ea"/>
              <a:ea typeface="+mn-ea"/>
            </a:rPr>
            <a:t>1</a:t>
          </a:r>
          <a:r>
            <a:rPr lang="zh-CN" altLang="en-US" sz="2400" b="0" kern="1200" dirty="0">
              <a:latin typeface="+mn-ea"/>
              <a:ea typeface="+mn-ea"/>
            </a:rPr>
            <a:t>、变更请求</a:t>
          </a:r>
        </a:p>
      </dsp:txBody>
      <dsp:txXfrm>
        <a:off x="32248" y="1139075"/>
        <a:ext cx="1282552" cy="897758"/>
      </dsp:txXfrm>
    </dsp:sp>
    <dsp:sp modelId="{DC61FB7F-C92B-480C-803D-521183114AF0}">
      <dsp:nvSpPr>
        <dsp:cNvPr id="0" name=""/>
        <dsp:cNvSpPr/>
      </dsp:nvSpPr>
      <dsp:spPr>
        <a:xfrm>
          <a:off x="1476573" y="1421991"/>
          <a:ext cx="283743" cy="331926"/>
        </a:xfrm>
        <a:prstGeom prst="rightArrow">
          <a:avLst>
            <a:gd name="adj1" fmla="val 60000"/>
            <a:gd name="adj2" fmla="val 50000"/>
          </a:avLst>
        </a:prstGeom>
        <a:gradFill rotWithShape="0">
          <a:gsLst>
            <a:gs pos="0">
              <a:schemeClr val="accent1">
                <a:shade val="90000"/>
                <a:hueOff val="0"/>
                <a:satOff val="0"/>
                <a:lumOff val="0"/>
                <a:alphaOff val="0"/>
                <a:tint val="67000"/>
                <a:satMod val="105000"/>
                <a:lumMod val="110000"/>
              </a:schemeClr>
            </a:gs>
            <a:gs pos="50000">
              <a:schemeClr val="accent1">
                <a:shade val="90000"/>
                <a:hueOff val="0"/>
                <a:satOff val="0"/>
                <a:lumOff val="0"/>
                <a:alphaOff val="0"/>
                <a:tint val="73000"/>
                <a:satMod val="103000"/>
                <a:lumMod val="105000"/>
              </a:schemeClr>
            </a:gs>
            <a:gs pos="100000">
              <a:schemeClr val="accent1">
                <a:shade val="90000"/>
                <a:hueOff val="0"/>
                <a:satOff val="0"/>
                <a:lumOff val="0"/>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0" kern="1200"/>
        </a:p>
      </dsp:txBody>
      <dsp:txXfrm>
        <a:off x="1476573" y="1488376"/>
        <a:ext cx="198620" cy="199156"/>
      </dsp:txXfrm>
    </dsp:sp>
    <dsp:sp modelId="{9A3380E1-EF06-424B-AEA5-20E3F66E95B0}">
      <dsp:nvSpPr>
        <dsp:cNvPr id="0" name=""/>
        <dsp:cNvSpPr/>
      </dsp:nvSpPr>
      <dsp:spPr>
        <a:xfrm>
          <a:off x="1878097" y="1111144"/>
          <a:ext cx="1338414" cy="953620"/>
        </a:xfrm>
        <a:prstGeom prst="roundRect">
          <a:avLst>
            <a:gd name="adj" fmla="val 10000"/>
          </a:avLst>
        </a:prstGeom>
        <a:gradFill rotWithShape="0">
          <a:gsLst>
            <a:gs pos="0">
              <a:schemeClr val="accent1">
                <a:shade val="80000"/>
                <a:hueOff val="67816"/>
                <a:satOff val="1294"/>
                <a:lumOff val="5714"/>
                <a:alphaOff val="0"/>
                <a:tint val="67000"/>
                <a:satMod val="105000"/>
                <a:lumMod val="110000"/>
              </a:schemeClr>
            </a:gs>
            <a:gs pos="50000">
              <a:schemeClr val="accent1">
                <a:shade val="80000"/>
                <a:hueOff val="67816"/>
                <a:satOff val="1294"/>
                <a:lumOff val="5714"/>
                <a:alphaOff val="0"/>
                <a:tint val="73000"/>
                <a:satMod val="103000"/>
                <a:lumMod val="105000"/>
              </a:schemeClr>
            </a:gs>
            <a:gs pos="100000">
              <a:schemeClr val="accent1">
                <a:shade val="80000"/>
                <a:hueOff val="67816"/>
                <a:satOff val="1294"/>
                <a:lumOff val="5714"/>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t>2</a:t>
          </a:r>
          <a:r>
            <a:rPr lang="zh-CN" altLang="en-US" sz="2400" b="0" kern="1200" dirty="0"/>
            <a:t>、变更评估</a:t>
          </a:r>
        </a:p>
      </dsp:txBody>
      <dsp:txXfrm>
        <a:off x="1906028" y="1139075"/>
        <a:ext cx="1282552" cy="897758"/>
      </dsp:txXfrm>
    </dsp:sp>
    <dsp:sp modelId="{CB86223C-DB45-419B-8FC7-93DFAB60213C}">
      <dsp:nvSpPr>
        <dsp:cNvPr id="0" name=""/>
        <dsp:cNvSpPr/>
      </dsp:nvSpPr>
      <dsp:spPr>
        <a:xfrm>
          <a:off x="3350353" y="1421991"/>
          <a:ext cx="283743" cy="331926"/>
        </a:xfrm>
        <a:prstGeom prst="rightArrow">
          <a:avLst>
            <a:gd name="adj1" fmla="val 60000"/>
            <a:gd name="adj2" fmla="val 50000"/>
          </a:avLst>
        </a:prstGeom>
        <a:gradFill rotWithShape="0">
          <a:gsLst>
            <a:gs pos="0">
              <a:schemeClr val="accent1">
                <a:shade val="90000"/>
                <a:hueOff val="90432"/>
                <a:satOff val="-209"/>
                <a:lumOff val="6624"/>
                <a:alphaOff val="0"/>
                <a:tint val="67000"/>
                <a:satMod val="105000"/>
                <a:lumMod val="110000"/>
              </a:schemeClr>
            </a:gs>
            <a:gs pos="50000">
              <a:schemeClr val="accent1">
                <a:shade val="90000"/>
                <a:hueOff val="90432"/>
                <a:satOff val="-209"/>
                <a:lumOff val="6624"/>
                <a:alphaOff val="0"/>
                <a:tint val="73000"/>
                <a:satMod val="103000"/>
                <a:lumMod val="105000"/>
              </a:schemeClr>
            </a:gs>
            <a:gs pos="100000">
              <a:schemeClr val="accent1">
                <a:shade val="90000"/>
                <a:hueOff val="90432"/>
                <a:satOff val="-209"/>
                <a:lumOff val="6624"/>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0" kern="1200"/>
        </a:p>
      </dsp:txBody>
      <dsp:txXfrm>
        <a:off x="3350353" y="1488376"/>
        <a:ext cx="198620" cy="199156"/>
      </dsp:txXfrm>
    </dsp:sp>
    <dsp:sp modelId="{2ABD13CA-E603-435B-A900-BF4527A6D451}">
      <dsp:nvSpPr>
        <dsp:cNvPr id="0" name=""/>
        <dsp:cNvSpPr/>
      </dsp:nvSpPr>
      <dsp:spPr>
        <a:xfrm>
          <a:off x="3751877" y="1111144"/>
          <a:ext cx="1338414" cy="953620"/>
        </a:xfrm>
        <a:prstGeom prst="roundRect">
          <a:avLst>
            <a:gd name="adj" fmla="val 10000"/>
          </a:avLst>
        </a:prstGeom>
        <a:gradFill rotWithShape="0">
          <a:gsLst>
            <a:gs pos="0">
              <a:schemeClr val="accent1">
                <a:shade val="80000"/>
                <a:hueOff val="135632"/>
                <a:satOff val="2588"/>
                <a:lumOff val="11428"/>
                <a:alphaOff val="0"/>
                <a:tint val="67000"/>
                <a:satMod val="105000"/>
                <a:lumMod val="110000"/>
              </a:schemeClr>
            </a:gs>
            <a:gs pos="50000">
              <a:schemeClr val="accent1">
                <a:shade val="80000"/>
                <a:hueOff val="135632"/>
                <a:satOff val="2588"/>
                <a:lumOff val="11428"/>
                <a:alphaOff val="0"/>
                <a:tint val="73000"/>
                <a:satMod val="103000"/>
                <a:lumMod val="105000"/>
              </a:schemeClr>
            </a:gs>
            <a:gs pos="100000">
              <a:schemeClr val="accent1">
                <a:shade val="80000"/>
                <a:hueOff val="135632"/>
                <a:satOff val="2588"/>
                <a:lumOff val="114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t>3</a:t>
          </a:r>
          <a:r>
            <a:rPr lang="zh-CN" altLang="en-US" sz="2400" b="0" kern="1200" dirty="0"/>
            <a:t>、批准</a:t>
          </a:r>
          <a:r>
            <a:rPr lang="en-US" altLang="zh-CN" sz="2400" b="0" kern="1200" dirty="0"/>
            <a:t>/</a:t>
          </a:r>
          <a:r>
            <a:rPr lang="zh-CN" altLang="en-US" sz="2400" b="0" kern="1200" dirty="0"/>
            <a:t>拒绝</a:t>
          </a:r>
        </a:p>
      </dsp:txBody>
      <dsp:txXfrm>
        <a:off x="3779808" y="1139075"/>
        <a:ext cx="1282552" cy="897758"/>
      </dsp:txXfrm>
    </dsp:sp>
    <dsp:sp modelId="{73012D05-D586-49C7-BB70-AED60C3BC7F9}">
      <dsp:nvSpPr>
        <dsp:cNvPr id="0" name=""/>
        <dsp:cNvSpPr/>
      </dsp:nvSpPr>
      <dsp:spPr>
        <a:xfrm>
          <a:off x="5224133" y="1421991"/>
          <a:ext cx="283743" cy="331926"/>
        </a:xfrm>
        <a:prstGeom prst="rightArrow">
          <a:avLst>
            <a:gd name="adj1" fmla="val 60000"/>
            <a:gd name="adj2" fmla="val 50000"/>
          </a:avLst>
        </a:prstGeom>
        <a:gradFill rotWithShape="0">
          <a:gsLst>
            <a:gs pos="0">
              <a:schemeClr val="accent1">
                <a:shade val="90000"/>
                <a:hueOff val="180863"/>
                <a:satOff val="-417"/>
                <a:lumOff val="13247"/>
                <a:alphaOff val="0"/>
                <a:tint val="67000"/>
                <a:satMod val="105000"/>
                <a:lumMod val="110000"/>
              </a:schemeClr>
            </a:gs>
            <a:gs pos="50000">
              <a:schemeClr val="accent1">
                <a:shade val="90000"/>
                <a:hueOff val="180863"/>
                <a:satOff val="-417"/>
                <a:lumOff val="13247"/>
                <a:alphaOff val="0"/>
                <a:tint val="73000"/>
                <a:satMod val="103000"/>
                <a:lumMod val="105000"/>
              </a:schemeClr>
            </a:gs>
            <a:gs pos="100000">
              <a:schemeClr val="accent1">
                <a:shade val="90000"/>
                <a:hueOff val="180863"/>
                <a:satOff val="-417"/>
                <a:lumOff val="13247"/>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0" kern="1200"/>
        </a:p>
      </dsp:txBody>
      <dsp:txXfrm>
        <a:off x="5224133" y="1488376"/>
        <a:ext cx="198620" cy="199156"/>
      </dsp:txXfrm>
    </dsp:sp>
    <dsp:sp modelId="{4C69487B-BB94-49AB-B921-8C3D76151409}">
      <dsp:nvSpPr>
        <dsp:cNvPr id="0" name=""/>
        <dsp:cNvSpPr/>
      </dsp:nvSpPr>
      <dsp:spPr>
        <a:xfrm>
          <a:off x="5625657" y="1111144"/>
          <a:ext cx="1338414" cy="953620"/>
        </a:xfrm>
        <a:prstGeom prst="roundRect">
          <a:avLst>
            <a:gd name="adj" fmla="val 10000"/>
          </a:avLst>
        </a:prstGeom>
        <a:gradFill rotWithShape="0">
          <a:gsLst>
            <a:gs pos="0">
              <a:schemeClr val="accent1">
                <a:shade val="80000"/>
                <a:hueOff val="203448"/>
                <a:satOff val="3881"/>
                <a:lumOff val="17141"/>
                <a:alphaOff val="0"/>
                <a:tint val="67000"/>
                <a:satMod val="105000"/>
                <a:lumMod val="110000"/>
              </a:schemeClr>
            </a:gs>
            <a:gs pos="50000">
              <a:schemeClr val="accent1">
                <a:shade val="80000"/>
                <a:hueOff val="203448"/>
                <a:satOff val="3881"/>
                <a:lumOff val="17141"/>
                <a:alphaOff val="0"/>
                <a:tint val="73000"/>
                <a:satMod val="103000"/>
                <a:lumMod val="105000"/>
              </a:schemeClr>
            </a:gs>
            <a:gs pos="100000">
              <a:schemeClr val="accent1">
                <a:shade val="80000"/>
                <a:hueOff val="203448"/>
                <a:satOff val="3881"/>
                <a:lumOff val="17141"/>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t>4</a:t>
          </a:r>
          <a:r>
            <a:rPr lang="zh-CN" altLang="en-US" sz="2400" b="0" kern="1200" dirty="0"/>
            <a:t>、变更实施</a:t>
          </a:r>
        </a:p>
      </dsp:txBody>
      <dsp:txXfrm>
        <a:off x="5653588" y="1139075"/>
        <a:ext cx="1282552" cy="897758"/>
      </dsp:txXfrm>
    </dsp:sp>
    <dsp:sp modelId="{DA31C8C1-AA2F-43C3-93A6-739D6AFBF93C}">
      <dsp:nvSpPr>
        <dsp:cNvPr id="0" name=""/>
        <dsp:cNvSpPr/>
      </dsp:nvSpPr>
      <dsp:spPr>
        <a:xfrm>
          <a:off x="7097913" y="1421991"/>
          <a:ext cx="283743" cy="331926"/>
        </a:xfrm>
        <a:prstGeom prst="rightArrow">
          <a:avLst>
            <a:gd name="adj1" fmla="val 60000"/>
            <a:gd name="adj2" fmla="val 50000"/>
          </a:avLst>
        </a:prstGeom>
        <a:gradFill rotWithShape="0">
          <a:gsLst>
            <a:gs pos="0">
              <a:schemeClr val="accent1">
                <a:shade val="90000"/>
                <a:hueOff val="271295"/>
                <a:satOff val="-626"/>
                <a:lumOff val="19871"/>
                <a:alphaOff val="0"/>
                <a:tint val="67000"/>
                <a:satMod val="105000"/>
                <a:lumMod val="110000"/>
              </a:schemeClr>
            </a:gs>
            <a:gs pos="50000">
              <a:schemeClr val="accent1">
                <a:shade val="90000"/>
                <a:hueOff val="271295"/>
                <a:satOff val="-626"/>
                <a:lumOff val="19871"/>
                <a:alphaOff val="0"/>
                <a:tint val="73000"/>
                <a:satMod val="103000"/>
                <a:lumMod val="105000"/>
              </a:schemeClr>
            </a:gs>
            <a:gs pos="100000">
              <a:schemeClr val="accent1">
                <a:shade val="90000"/>
                <a:hueOff val="271295"/>
                <a:satOff val="-626"/>
                <a:lumOff val="19871"/>
                <a:alphaOff val="0"/>
                <a:tint val="81000"/>
                <a:satMod val="109000"/>
                <a:lumMod val="105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0" kern="1200"/>
        </a:p>
      </dsp:txBody>
      <dsp:txXfrm>
        <a:off x="7097913" y="1488376"/>
        <a:ext cx="198620" cy="199156"/>
      </dsp:txXfrm>
    </dsp:sp>
    <dsp:sp modelId="{89E7A060-55FB-4939-ABB6-6A0168B43944}">
      <dsp:nvSpPr>
        <dsp:cNvPr id="0" name=""/>
        <dsp:cNvSpPr/>
      </dsp:nvSpPr>
      <dsp:spPr>
        <a:xfrm>
          <a:off x="7499437" y="1111144"/>
          <a:ext cx="1338414" cy="953620"/>
        </a:xfrm>
        <a:prstGeom prst="roundRect">
          <a:avLst>
            <a:gd name="adj" fmla="val 10000"/>
          </a:avLst>
        </a:prstGeom>
        <a:gradFill rotWithShape="0">
          <a:gsLst>
            <a:gs pos="0">
              <a:schemeClr val="accent1">
                <a:shade val="80000"/>
                <a:hueOff val="271263"/>
                <a:satOff val="5175"/>
                <a:lumOff val="22855"/>
                <a:alphaOff val="0"/>
                <a:tint val="67000"/>
                <a:satMod val="105000"/>
                <a:lumMod val="110000"/>
              </a:schemeClr>
            </a:gs>
            <a:gs pos="50000">
              <a:schemeClr val="accent1">
                <a:shade val="80000"/>
                <a:hueOff val="271263"/>
                <a:satOff val="5175"/>
                <a:lumOff val="22855"/>
                <a:alphaOff val="0"/>
                <a:tint val="73000"/>
                <a:satMod val="103000"/>
                <a:lumMod val="105000"/>
              </a:schemeClr>
            </a:gs>
            <a:gs pos="100000">
              <a:schemeClr val="accent1">
                <a:shade val="80000"/>
                <a:hueOff val="271263"/>
                <a:satOff val="5175"/>
                <a:lumOff val="2285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0" kern="1200" dirty="0"/>
            <a:t>5</a:t>
          </a:r>
          <a:r>
            <a:rPr lang="zh-CN" altLang="en-US" sz="2400" b="0" kern="1200" dirty="0"/>
            <a:t>、配置审计</a:t>
          </a:r>
        </a:p>
      </dsp:txBody>
      <dsp:txXfrm>
        <a:off x="7527368" y="1139075"/>
        <a:ext cx="1282552" cy="89775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238" cy="466725"/>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latinLnBrk="0">
              <a:defRPr lang="zh-CN" sz="1200"/>
            </a:lvl1pPr>
          </a:lstStyle>
          <a:p>
            <a:fld id="{E574AC39-44E6-425E-AF49-CF7D189F346F}" type="datetimeFigureOut">
              <a:rPr lang="en-US" altLang="zh-CN" smtClean="0">
                <a:ea typeface="Microsoft YaHei UI" panose="020B0503020204020204" pitchFamily="34" charset="-122"/>
              </a:rPr>
              <a:t>9/23/2022</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latinLnBrk="0">
              <a:defRPr lang="zh-CN" sz="1200"/>
            </a:lvl1pPr>
          </a:lstStyle>
          <a:p>
            <a:fld id="{6320F472-929B-459B-8D82-2FABCC5B32A0}"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ea typeface="Microsoft YaHei UI" panose="020B0503020204020204" pitchFamily="34" charset="-122"/>
              </a:defRPr>
            </a:lvl1pPr>
          </a:lstStyle>
          <a:p>
            <a:fld id="{DF2775BC-6312-42C7-B7C5-EA6783C2D9CA}" type="datetimeFigureOut">
              <a:rPr lang="en-US" altLang="zh-CN" smtClean="0"/>
              <a:pPr/>
              <a:t>9/23/2022</a:t>
            </a:fld>
            <a:endParaRPr lang="zh-CN" altLang="en-US" dirty="0"/>
          </a:p>
        </p:txBody>
      </p:sp>
      <p:sp>
        <p:nvSpPr>
          <p:cNvPr id="4" name="幻灯片图像占位符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zh-CN" dirty="0"/>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ea typeface="Microsoft YaHei UI" panose="020B0503020204020204" pitchFamily="34" charset="-122"/>
              </a:defRPr>
            </a:lvl1pPr>
          </a:lstStyle>
          <a:p>
            <a:fld id="{67F715A1-4ADC-44E0-9587-804FF39D6B22}" type="slidenum">
              <a:rPr lang="en-US" altLang="zh-CN" smtClean="0"/>
              <a:pPr/>
              <a:t>‹#›</a:t>
            </a:fld>
            <a:endParaRPr lang="en-US" altLang="zh-CN" dirty="0"/>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259822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287751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0365"/>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0FF0622-75E4-48B8-A617-5428CA5926CE}" type="datetimeFigureOut">
              <a:rPr lang="en-US" altLang="zh-CN" smtClean="0"/>
              <a:pPr/>
              <a:t>9/23/2022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32029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367859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6"/>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60783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3"/>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3"/>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BA875541-8164-4CC7-9F2F-6F0C49BB858D}" type="slidenum">
              <a:rPr lang="en-US" altLang="zh-CN" smtClean="0"/>
              <a:t>‹#›</a:t>
            </a:fld>
            <a:endParaRPr lang="zh-CN" altLang="en-US"/>
          </a:p>
        </p:txBody>
      </p:sp>
      <p:cxnSp>
        <p:nvCxnSpPr>
          <p:cNvPr id="8" name="直接连接符 7">
            <a:extLst>
              <a:ext uri="{FF2B5EF4-FFF2-40B4-BE49-F238E27FC236}">
                <a16:creationId xmlns:a16="http://schemas.microsoft.com/office/drawing/2014/main" id="{B71F980B-0563-4F42-BABF-9082C6EB5EC4}"/>
              </a:ext>
            </a:extLst>
          </p:cNvPr>
          <p:cNvCxnSpPr/>
          <p:nvPr userDrawn="1"/>
        </p:nvCxnSpPr>
        <p:spPr>
          <a:xfrm>
            <a:off x="268543" y="1396355"/>
            <a:ext cx="8721213"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463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2"/>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3"/>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7553"/>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BA875541-8164-4CC7-9F2F-6F0C49BB858D}" type="slidenum">
              <a:rPr lang="en-US" altLang="zh-CN"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2179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BA875541-8164-4CC7-9F2F-6F0C49BB858D}" type="slidenum">
              <a:rPr lang="en-US" altLang="zh-CN"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862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0622-75E4-48B8-A617-5428CA5926CE}" type="datetimeFigureOut">
              <a:rPr lang="zh-CN" altLang="en-US" smtClean="0"/>
              <a:t>2022/9/23</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178605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3"/>
            <a:ext cx="2948940" cy="1600197"/>
          </a:xfrm>
        </p:spPr>
        <p:txBody>
          <a:bodyPr anchor="b">
            <a:normAutofit/>
          </a:bodyPr>
          <a:lstStyle>
            <a:lvl1pPr>
              <a:defRPr sz="24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F0622-75E4-48B8-A617-5428CA5926CE}" type="datetimeFigureOut">
              <a:rPr lang="en-US" altLang="zh-CN" smtClean="0"/>
              <a:pPr/>
              <a:t>9/23/2022</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41650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F0622-75E4-48B8-A617-5428CA5926CE}" type="datetimeFigureOut">
              <a:rPr lang="en-US" altLang="zh-CN" smtClean="0"/>
              <a:pPr/>
              <a:t>9/23/2022</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56557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3"/>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40FF0622-75E4-48B8-A617-5428CA5926CE}" type="datetimeFigureOut">
              <a:rPr lang="en-US" altLang="zh-CN" smtClean="0"/>
              <a:pPr/>
              <a:t>9/23/2022</a:t>
            </a:fld>
            <a:endParaRPr lang="zh-CN" alt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6463145" y="6356353"/>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A875541-8164-4CC7-9F2F-6F0C49BB858D}" type="slidenum">
              <a:rPr lang="en-US" altLang="zh-CN" smtClean="0"/>
              <a:pPr/>
              <a:t>‹#›</a:t>
            </a:fld>
            <a:endParaRPr lang="en-US" altLang="zh-CN" dirty="0"/>
          </a:p>
        </p:txBody>
      </p:sp>
      <p:pic>
        <p:nvPicPr>
          <p:cNvPr id="7" name="图片 6">
            <a:extLst>
              <a:ext uri="{FF2B5EF4-FFF2-40B4-BE49-F238E27FC236}">
                <a16:creationId xmlns:a16="http://schemas.microsoft.com/office/drawing/2014/main" id="{B528822E-928B-4340-8D14-26CEFF716484}"/>
              </a:ext>
            </a:extLst>
          </p:cNvPr>
          <p:cNvPicPr/>
          <p:nvPr userDrawn="1"/>
        </p:nvPicPr>
        <p:blipFill rotWithShape="1">
          <a:blip r:embed="rId13">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8199452" y="136522"/>
            <a:ext cx="864096" cy="864096"/>
          </a:xfrm>
          <a:prstGeom prst="rect">
            <a:avLst/>
          </a:prstGeom>
        </p:spPr>
      </p:pic>
    </p:spTree>
    <p:extLst>
      <p:ext uri="{BB962C8B-B14F-4D97-AF65-F5344CB8AC3E}">
        <p14:creationId xmlns:p14="http://schemas.microsoft.com/office/powerpoint/2010/main" val="364591362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000000"/>
                </a:solidFill>
                <a:effectLst/>
              </a:rPr>
              <a:t>专业课程综合实训</a:t>
            </a:r>
            <a:r>
              <a:rPr lang="en-US" altLang="zh-CN" dirty="0">
                <a:solidFill>
                  <a:srgbClr val="000000"/>
                </a:solidFill>
                <a:effectLst/>
              </a:rPr>
              <a:t>III</a:t>
            </a:r>
            <a:endParaRPr lang="zh-CN" dirty="0"/>
          </a:p>
        </p:txBody>
      </p:sp>
      <p:sp>
        <p:nvSpPr>
          <p:cNvPr id="3" name="副标题 2"/>
          <p:cNvSpPr>
            <a:spLocks noGrp="1"/>
          </p:cNvSpPr>
          <p:nvPr>
            <p:ph type="subTitle" idx="1"/>
          </p:nvPr>
        </p:nvSpPr>
        <p:spPr>
          <a:xfrm>
            <a:off x="1143000" y="4019324"/>
            <a:ext cx="6858000" cy="1655762"/>
          </a:xfrm>
        </p:spPr>
        <p:txBody>
          <a:bodyPr>
            <a:normAutofit/>
          </a:bodyPr>
          <a:lstStyle/>
          <a:p>
            <a:r>
              <a:rPr lang="en-US" altLang="zh-CN" sz="2800" b="1" dirty="0">
                <a:solidFill>
                  <a:srgbClr val="C00000"/>
                </a:solidFill>
              </a:rPr>
              <a:t>5 </a:t>
            </a:r>
            <a:r>
              <a:rPr lang="zh-CN" altLang="en-US" sz="2800" b="1" dirty="0">
                <a:solidFill>
                  <a:srgbClr val="C00000"/>
                </a:solidFill>
              </a:rPr>
              <a:t>风险管理及变更控制</a:t>
            </a: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应对策略</a:t>
            </a:r>
            <a:endParaRPr lang="zh-CN" b="1" dirty="0">
              <a:solidFill>
                <a:srgbClr val="FF0000"/>
              </a:solidFill>
            </a:endParaRPr>
          </a:p>
        </p:txBody>
      </p:sp>
      <p:sp>
        <p:nvSpPr>
          <p:cNvPr id="6" name="副标题 8">
            <a:extLst>
              <a:ext uri="{FF2B5EF4-FFF2-40B4-BE49-F238E27FC236}">
                <a16:creationId xmlns:a16="http://schemas.microsoft.com/office/drawing/2014/main" id="{A48DA11E-03DF-4ADC-A4E4-8AB947BBA4C6}"/>
              </a:ext>
            </a:extLst>
          </p:cNvPr>
          <p:cNvSpPr txBox="1">
            <a:spLocks/>
          </p:cNvSpPr>
          <p:nvPr/>
        </p:nvSpPr>
        <p:spPr>
          <a:xfrm>
            <a:off x="467544" y="16441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、消极风险</a:t>
            </a:r>
            <a:r>
              <a:rPr lang="zh-CN" altLang="en-US" sz="2400" b="1" dirty="0">
                <a:solidFill>
                  <a:srgbClr val="FF0000"/>
                </a:solidFill>
                <a:latin typeface="Times New Roman" panose="02020603050405020304" pitchFamily="18" charset="0"/>
                <a:cs typeface="Times New Roman" panose="02020603050405020304" pitchFamily="18" charset="0"/>
              </a:rPr>
              <a:t>（威胁）</a:t>
            </a:r>
            <a:r>
              <a:rPr lang="zh-CN" altLang="en-US" sz="2400" b="1" dirty="0">
                <a:latin typeface="Times New Roman" panose="02020603050405020304" pitchFamily="18" charset="0"/>
                <a:cs typeface="Times New Roman" panose="02020603050405020304" pitchFamily="18" charset="0"/>
              </a:rPr>
              <a:t>的应对策略</a:t>
            </a:r>
          </a:p>
        </p:txBody>
      </p:sp>
      <p:graphicFrame>
        <p:nvGraphicFramePr>
          <p:cNvPr id="7" name="图示 6">
            <a:extLst>
              <a:ext uri="{FF2B5EF4-FFF2-40B4-BE49-F238E27FC236}">
                <a16:creationId xmlns:a16="http://schemas.microsoft.com/office/drawing/2014/main" id="{AA4EB114-0207-469C-BAE3-9BD7A0C45144}"/>
              </a:ext>
            </a:extLst>
          </p:cNvPr>
          <p:cNvGraphicFramePr/>
          <p:nvPr>
            <p:extLst>
              <p:ext uri="{D42A27DB-BD31-4B8C-83A1-F6EECF244321}">
                <p14:modId xmlns:p14="http://schemas.microsoft.com/office/powerpoint/2010/main" val="2781500928"/>
              </p:ext>
            </p:extLst>
          </p:nvPr>
        </p:nvGraphicFramePr>
        <p:xfrm>
          <a:off x="116061" y="2387783"/>
          <a:ext cx="8911878" cy="4324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8BED3769-C1D2-4DC7-972F-FF7C9F253CD7}"/>
              </a:ext>
            </a:extLst>
          </p:cNvPr>
          <p:cNvSpPr/>
          <p:nvPr/>
        </p:nvSpPr>
        <p:spPr>
          <a:xfrm>
            <a:off x="4881433" y="2945098"/>
            <a:ext cx="4104278" cy="369332"/>
          </a:xfrm>
          <a:prstGeom prst="rect">
            <a:avLst/>
          </a:prstGeom>
          <a:solidFill>
            <a:schemeClr val="bg2">
              <a:lumMod val="90000"/>
            </a:schemeClr>
          </a:solidFill>
        </p:spPr>
        <p:txBody>
          <a:bodyPr wrap="square">
            <a:spAutoFit/>
          </a:bodyPr>
          <a:lstStyle/>
          <a:p>
            <a:pPr lvl="0"/>
            <a:r>
              <a:rPr lang="zh-CN" altLang="en-US" b="1" dirty="0">
                <a:latin typeface="Times New Roman" panose="02020603050405020304" pitchFamily="18" charset="0"/>
                <a:cs typeface="Times New Roman" panose="02020603050405020304" pitchFamily="18" charset="0"/>
              </a:rPr>
              <a:t>例：改变项目管理计划，完全消除威胁</a:t>
            </a:r>
            <a:endParaRPr lang="zh-CN" altLang="en-US" dirty="0"/>
          </a:p>
        </p:txBody>
      </p:sp>
      <p:sp>
        <p:nvSpPr>
          <p:cNvPr id="9" name="矩形 8">
            <a:extLst>
              <a:ext uri="{FF2B5EF4-FFF2-40B4-BE49-F238E27FC236}">
                <a16:creationId xmlns:a16="http://schemas.microsoft.com/office/drawing/2014/main" id="{484B92C2-D4DB-4880-8256-528560248D7C}"/>
              </a:ext>
            </a:extLst>
          </p:cNvPr>
          <p:cNvSpPr/>
          <p:nvPr/>
        </p:nvSpPr>
        <p:spPr>
          <a:xfrm>
            <a:off x="5569391" y="4061539"/>
            <a:ext cx="3416320" cy="369332"/>
          </a:xfrm>
          <a:prstGeom prst="rect">
            <a:avLst/>
          </a:prstGeom>
          <a:solidFill>
            <a:schemeClr val="bg2">
              <a:lumMod val="90000"/>
            </a:schemeClr>
          </a:solidFill>
        </p:spPr>
        <p:txBody>
          <a:bodyPr wrap="none">
            <a:spAutoFit/>
          </a:bodyPr>
          <a:lstStyle/>
          <a:p>
            <a:pPr lvl="0"/>
            <a:r>
              <a:rPr lang="zh-CN" altLang="en-US" b="1" dirty="0">
                <a:latin typeface="Times New Roman" panose="02020603050405020304" pitchFamily="18" charset="0"/>
                <a:cs typeface="Times New Roman" panose="02020603050405020304" pitchFamily="18" charset="0"/>
              </a:rPr>
              <a:t>例：保险、履约保函、担保书等</a:t>
            </a:r>
            <a:endParaRPr lang="zh-CN" altLang="en-US" dirty="0"/>
          </a:p>
        </p:txBody>
      </p:sp>
      <p:sp>
        <p:nvSpPr>
          <p:cNvPr id="10" name="矩形 9">
            <a:extLst>
              <a:ext uri="{FF2B5EF4-FFF2-40B4-BE49-F238E27FC236}">
                <a16:creationId xmlns:a16="http://schemas.microsoft.com/office/drawing/2014/main" id="{7D39A593-9420-48DF-B19D-2C282AA5F85A}"/>
              </a:ext>
            </a:extLst>
          </p:cNvPr>
          <p:cNvSpPr/>
          <p:nvPr/>
        </p:nvSpPr>
        <p:spPr>
          <a:xfrm>
            <a:off x="5516101" y="5051335"/>
            <a:ext cx="3469610" cy="369332"/>
          </a:xfrm>
          <a:prstGeom prst="rect">
            <a:avLst/>
          </a:prstGeom>
          <a:solidFill>
            <a:schemeClr val="bg2">
              <a:lumMod val="90000"/>
            </a:schemeClr>
          </a:solidFill>
        </p:spPr>
        <p:txBody>
          <a:bodyPr wrap="square">
            <a:spAutoFit/>
          </a:bodyPr>
          <a:lstStyle/>
          <a:p>
            <a:pPr lvl="0"/>
            <a:r>
              <a:rPr lang="zh-CN" altLang="en-US" b="1" dirty="0">
                <a:latin typeface="Times New Roman" panose="02020603050405020304" pitchFamily="18" charset="0"/>
                <a:cs typeface="Times New Roman" panose="02020603050405020304" pitchFamily="18" charset="0"/>
              </a:rPr>
              <a:t>例：在软件系统中加入冗余部件</a:t>
            </a:r>
            <a:endParaRPr lang="zh-CN" altLang="en-US" dirty="0"/>
          </a:p>
        </p:txBody>
      </p:sp>
      <p:sp>
        <p:nvSpPr>
          <p:cNvPr id="11" name="矩形 10">
            <a:extLst>
              <a:ext uri="{FF2B5EF4-FFF2-40B4-BE49-F238E27FC236}">
                <a16:creationId xmlns:a16="http://schemas.microsoft.com/office/drawing/2014/main" id="{F65B7764-4C4F-4DB1-9E85-48FED44102BF}"/>
              </a:ext>
            </a:extLst>
          </p:cNvPr>
          <p:cNvSpPr/>
          <p:nvPr/>
        </p:nvSpPr>
        <p:spPr>
          <a:xfrm>
            <a:off x="4858716" y="6110221"/>
            <a:ext cx="4126995" cy="369332"/>
          </a:xfrm>
          <a:prstGeom prst="rect">
            <a:avLst/>
          </a:prstGeom>
          <a:solidFill>
            <a:schemeClr val="bg2">
              <a:lumMod val="90000"/>
            </a:schemeClr>
          </a:solidFill>
        </p:spPr>
        <p:txBody>
          <a:bodyPr wrap="square">
            <a:spAutoFit/>
          </a:bodyPr>
          <a:lstStyle/>
          <a:p>
            <a:pPr lvl="0"/>
            <a:r>
              <a:rPr lang="zh-CN" altLang="en-US" b="1" dirty="0">
                <a:latin typeface="Times New Roman" panose="02020603050405020304" pitchFamily="18" charset="0"/>
                <a:cs typeface="Times New Roman" panose="02020603050405020304" pitchFamily="18" charset="0"/>
              </a:rPr>
              <a:t>当风险处理策略的成本高于风险的影响</a:t>
            </a:r>
            <a:endParaRPr lang="zh-CN" altLang="en-US" dirty="0"/>
          </a:p>
        </p:txBody>
      </p:sp>
    </p:spTree>
    <p:extLst>
      <p:ext uri="{BB962C8B-B14F-4D97-AF65-F5344CB8AC3E}">
        <p14:creationId xmlns:p14="http://schemas.microsoft.com/office/powerpoint/2010/main" val="26811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应对策略</a:t>
            </a:r>
            <a:endParaRPr lang="zh-CN" b="1" dirty="0">
              <a:solidFill>
                <a:srgbClr val="FF0000"/>
              </a:solidFill>
            </a:endParaRPr>
          </a:p>
        </p:txBody>
      </p:sp>
      <p:sp>
        <p:nvSpPr>
          <p:cNvPr id="12" name="副标题 8">
            <a:extLst>
              <a:ext uri="{FF2B5EF4-FFF2-40B4-BE49-F238E27FC236}">
                <a16:creationId xmlns:a16="http://schemas.microsoft.com/office/drawing/2014/main" id="{848952EB-68E5-44CB-91A5-2A5AB8E13AEB}"/>
              </a:ext>
            </a:extLst>
          </p:cNvPr>
          <p:cNvSpPr txBox="1">
            <a:spLocks/>
          </p:cNvSpPr>
          <p:nvPr/>
        </p:nvSpPr>
        <p:spPr>
          <a:xfrm>
            <a:off x="467544" y="16441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、积极风险（</a:t>
            </a:r>
            <a:r>
              <a:rPr lang="zh-CN" altLang="en-US" sz="2400" b="1" dirty="0">
                <a:solidFill>
                  <a:srgbClr val="FF0000"/>
                </a:solidFill>
                <a:latin typeface="Times New Roman" panose="02020603050405020304" pitchFamily="18" charset="0"/>
                <a:cs typeface="Times New Roman" panose="02020603050405020304" pitchFamily="18" charset="0"/>
              </a:rPr>
              <a:t>机会</a:t>
            </a:r>
            <a:r>
              <a:rPr lang="zh-CN" altLang="en-US" sz="2400" b="1" dirty="0">
                <a:latin typeface="Times New Roman" panose="02020603050405020304" pitchFamily="18" charset="0"/>
                <a:cs typeface="Times New Roman" panose="02020603050405020304" pitchFamily="18" charset="0"/>
              </a:rPr>
              <a:t>）的应对策略</a:t>
            </a:r>
          </a:p>
        </p:txBody>
      </p:sp>
      <p:graphicFrame>
        <p:nvGraphicFramePr>
          <p:cNvPr id="13" name="图示 12">
            <a:extLst>
              <a:ext uri="{FF2B5EF4-FFF2-40B4-BE49-F238E27FC236}">
                <a16:creationId xmlns:a16="http://schemas.microsoft.com/office/drawing/2014/main" id="{A69D2AED-327B-448B-8F01-68208642BBBB}"/>
              </a:ext>
            </a:extLst>
          </p:cNvPr>
          <p:cNvGraphicFramePr/>
          <p:nvPr>
            <p:extLst>
              <p:ext uri="{D42A27DB-BD31-4B8C-83A1-F6EECF244321}">
                <p14:modId xmlns:p14="http://schemas.microsoft.com/office/powerpoint/2010/main" val="505866252"/>
              </p:ext>
            </p:extLst>
          </p:nvPr>
        </p:nvGraphicFramePr>
        <p:xfrm>
          <a:off x="197768" y="2375602"/>
          <a:ext cx="8748464" cy="411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矩形 13">
            <a:extLst>
              <a:ext uri="{FF2B5EF4-FFF2-40B4-BE49-F238E27FC236}">
                <a16:creationId xmlns:a16="http://schemas.microsoft.com/office/drawing/2014/main" id="{747CD225-4215-47A7-8E02-BBBB573C18E4}"/>
              </a:ext>
            </a:extLst>
          </p:cNvPr>
          <p:cNvSpPr/>
          <p:nvPr/>
        </p:nvSpPr>
        <p:spPr>
          <a:xfrm>
            <a:off x="4445028" y="2928093"/>
            <a:ext cx="4360033" cy="369332"/>
          </a:xfrm>
          <a:prstGeom prst="rect">
            <a:avLst/>
          </a:prstGeom>
          <a:solidFill>
            <a:schemeClr val="bg2">
              <a:lumMod val="90000"/>
            </a:schemeClr>
          </a:solidFill>
        </p:spPr>
        <p:txBody>
          <a:bodyPr wrap="square">
            <a:spAutoFit/>
          </a:bodyPr>
          <a:lstStyle/>
          <a:p>
            <a:r>
              <a:rPr lang="zh-CN" altLang="en-US" b="1" dirty="0">
                <a:solidFill>
                  <a:srgbClr val="7E102F"/>
                </a:solidFill>
                <a:latin typeface="Times New Roman" panose="02020603050405020304" pitchFamily="18" charset="0"/>
                <a:cs typeface="Times New Roman" panose="02020603050405020304" pitchFamily="18" charset="0"/>
              </a:rPr>
              <a:t>例：经常通过谈判获得组织新增加的收入</a:t>
            </a:r>
            <a:endParaRPr lang="zh-CN" altLang="en-US" dirty="0">
              <a:solidFill>
                <a:srgbClr val="7E102F"/>
              </a:solidFill>
            </a:endParaRPr>
          </a:p>
        </p:txBody>
      </p:sp>
      <p:sp>
        <p:nvSpPr>
          <p:cNvPr id="15" name="矩形 14">
            <a:extLst>
              <a:ext uri="{FF2B5EF4-FFF2-40B4-BE49-F238E27FC236}">
                <a16:creationId xmlns:a16="http://schemas.microsoft.com/office/drawing/2014/main" id="{881A6036-ADB6-4D1C-8CBF-93DC146647CB}"/>
              </a:ext>
            </a:extLst>
          </p:cNvPr>
          <p:cNvSpPr/>
          <p:nvPr/>
        </p:nvSpPr>
        <p:spPr>
          <a:xfrm>
            <a:off x="5447007" y="3955003"/>
            <a:ext cx="3416320" cy="369332"/>
          </a:xfrm>
          <a:prstGeom prst="rect">
            <a:avLst/>
          </a:prstGeom>
          <a:solidFill>
            <a:schemeClr val="bg2">
              <a:lumMod val="90000"/>
            </a:schemeClr>
          </a:solidFill>
        </p:spPr>
        <p:txBody>
          <a:bodyPr wrap="none">
            <a:spAutoFit/>
          </a:bodyPr>
          <a:lstStyle/>
          <a:p>
            <a:r>
              <a:rPr lang="zh-CN" altLang="en-US" b="1" dirty="0">
                <a:solidFill>
                  <a:srgbClr val="7E102F"/>
                </a:solidFill>
                <a:latin typeface="Times New Roman" panose="02020603050405020304" pitchFamily="18" charset="0"/>
                <a:cs typeface="Times New Roman" panose="02020603050405020304" pitchFamily="18" charset="0"/>
              </a:rPr>
              <a:t>例：为尽早完成活动而增加资源</a:t>
            </a:r>
            <a:endParaRPr lang="zh-CN" altLang="en-US" dirty="0">
              <a:solidFill>
                <a:srgbClr val="7E102F"/>
              </a:solidFill>
            </a:endParaRPr>
          </a:p>
        </p:txBody>
      </p:sp>
      <p:sp>
        <p:nvSpPr>
          <p:cNvPr id="16" name="矩形 15">
            <a:extLst>
              <a:ext uri="{FF2B5EF4-FFF2-40B4-BE49-F238E27FC236}">
                <a16:creationId xmlns:a16="http://schemas.microsoft.com/office/drawing/2014/main" id="{B495AC6B-140E-4F51-831D-845F2B2E9993}"/>
              </a:ext>
            </a:extLst>
          </p:cNvPr>
          <p:cNvSpPr/>
          <p:nvPr/>
        </p:nvSpPr>
        <p:spPr>
          <a:xfrm>
            <a:off x="4985342" y="4675035"/>
            <a:ext cx="3877985" cy="369332"/>
          </a:xfrm>
          <a:prstGeom prst="rect">
            <a:avLst/>
          </a:prstGeom>
          <a:solidFill>
            <a:schemeClr val="bg2">
              <a:lumMod val="90000"/>
            </a:schemeClr>
          </a:solidFill>
        </p:spPr>
        <p:txBody>
          <a:bodyPr wrap="none">
            <a:spAutoFit/>
          </a:bodyPr>
          <a:lstStyle/>
          <a:p>
            <a:pPr marL="0" lvl="1">
              <a:spcBef>
                <a:spcPts val="0"/>
              </a:spcBef>
            </a:pPr>
            <a:r>
              <a:rPr lang="zh-CN" altLang="en-US" b="1" dirty="0">
                <a:solidFill>
                  <a:srgbClr val="7E102F"/>
                </a:solidFill>
                <a:latin typeface="Times New Roman" panose="02020603050405020304" pitchFamily="18" charset="0"/>
                <a:cs typeface="Times New Roman" panose="02020603050405020304" pitchFamily="18" charset="0"/>
              </a:rPr>
              <a:t>例：建立风险共担的合作关系和团队</a:t>
            </a:r>
          </a:p>
        </p:txBody>
      </p:sp>
      <p:sp>
        <p:nvSpPr>
          <p:cNvPr id="17" name="矩形 16">
            <a:extLst>
              <a:ext uri="{FF2B5EF4-FFF2-40B4-BE49-F238E27FC236}">
                <a16:creationId xmlns:a16="http://schemas.microsoft.com/office/drawing/2014/main" id="{CE137B8F-906E-47DE-AD16-371AADC4249C}"/>
              </a:ext>
            </a:extLst>
          </p:cNvPr>
          <p:cNvSpPr/>
          <p:nvPr/>
        </p:nvSpPr>
        <p:spPr>
          <a:xfrm>
            <a:off x="6370337" y="5945294"/>
            <a:ext cx="2492990" cy="369332"/>
          </a:xfrm>
          <a:prstGeom prst="rect">
            <a:avLst/>
          </a:prstGeom>
          <a:solidFill>
            <a:schemeClr val="bg2">
              <a:lumMod val="90000"/>
            </a:schemeClr>
          </a:solidFill>
        </p:spPr>
        <p:txBody>
          <a:bodyPr wrap="none">
            <a:spAutoFit/>
          </a:bodyPr>
          <a:lstStyle/>
          <a:p>
            <a:pPr marL="0" lvl="1">
              <a:spcBef>
                <a:spcPts val="0"/>
              </a:spcBef>
            </a:pPr>
            <a:r>
              <a:rPr lang="zh-CN" altLang="en-US" b="1" dirty="0">
                <a:solidFill>
                  <a:srgbClr val="7E102F"/>
                </a:solidFill>
                <a:latin typeface="Times New Roman" panose="02020603050405020304" pitchFamily="18" charset="0"/>
                <a:cs typeface="Times New Roman" panose="02020603050405020304" pitchFamily="18" charset="0"/>
              </a:rPr>
              <a:t>例：高技术人才的使用</a:t>
            </a:r>
          </a:p>
        </p:txBody>
      </p:sp>
    </p:spTree>
    <p:extLst>
      <p:ext uri="{BB962C8B-B14F-4D97-AF65-F5344CB8AC3E}">
        <p14:creationId xmlns:p14="http://schemas.microsoft.com/office/powerpoint/2010/main" val="16504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变更控制</a:t>
            </a:r>
            <a:endParaRPr lang="zh-CN" b="1" dirty="0"/>
          </a:p>
        </p:txBody>
      </p:sp>
      <p:sp>
        <p:nvSpPr>
          <p:cNvPr id="3" name="内容占位符 2"/>
          <p:cNvSpPr>
            <a:spLocks noGrp="1"/>
          </p:cNvSpPr>
          <p:nvPr>
            <p:ph sz="half" idx="1"/>
          </p:nvPr>
        </p:nvSpPr>
        <p:spPr>
          <a:xfrm>
            <a:off x="503217" y="2043794"/>
            <a:ext cx="8521040" cy="3263503"/>
          </a:xfrm>
        </p:spPr>
        <p:txBody>
          <a:bodyPr>
            <a:noAutofit/>
          </a:body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spcBef>
                <a:spcPts val="600"/>
              </a:spcBef>
              <a:spcAft>
                <a:spcPts val="600"/>
              </a:spcAft>
            </a:pPr>
            <a:endParaRPr lang="zh-CN" altLang="en-US" sz="2000" dirty="0"/>
          </a:p>
          <a:p>
            <a:pPr>
              <a:spcBef>
                <a:spcPts val="600"/>
              </a:spcBef>
              <a:spcAft>
                <a:spcPts val="600"/>
              </a:spcAft>
            </a:pPr>
            <a:endParaRPr lang="zh-CN" altLang="en-US" sz="2000" dirty="0"/>
          </a:p>
        </p:txBody>
      </p:sp>
      <p:graphicFrame>
        <p:nvGraphicFramePr>
          <p:cNvPr id="14" name="图示 13">
            <a:extLst>
              <a:ext uri="{FF2B5EF4-FFF2-40B4-BE49-F238E27FC236}">
                <a16:creationId xmlns:a16="http://schemas.microsoft.com/office/drawing/2014/main" id="{73210CFB-6952-4A7D-9DC2-18A1836615E5}"/>
              </a:ext>
            </a:extLst>
          </p:cNvPr>
          <p:cNvGraphicFramePr/>
          <p:nvPr>
            <p:extLst>
              <p:ext uri="{D42A27DB-BD31-4B8C-83A1-F6EECF244321}">
                <p14:modId xmlns:p14="http://schemas.microsoft.com/office/powerpoint/2010/main" val="3677446015"/>
              </p:ext>
            </p:extLst>
          </p:nvPr>
        </p:nvGraphicFramePr>
        <p:xfrm>
          <a:off x="182088" y="2741955"/>
          <a:ext cx="8842169" cy="3175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文本框 18">
            <a:extLst>
              <a:ext uri="{FF2B5EF4-FFF2-40B4-BE49-F238E27FC236}">
                <a16:creationId xmlns:a16="http://schemas.microsoft.com/office/drawing/2014/main" id="{C8EA8E6D-AD5C-4AAA-97E3-DC88A3A977A4}"/>
              </a:ext>
            </a:extLst>
          </p:cNvPr>
          <p:cNvSpPr txBox="1"/>
          <p:nvPr/>
        </p:nvSpPr>
        <p:spPr>
          <a:xfrm>
            <a:off x="1804060" y="1877296"/>
            <a:ext cx="1620957" cy="523220"/>
          </a:xfrm>
          <a:prstGeom prst="rect">
            <a:avLst/>
          </a:prstGeom>
          <a:noFill/>
        </p:spPr>
        <p:txBody>
          <a:bodyPr wrap="none" rtlCol="0">
            <a:spAutoFit/>
          </a:bodyPr>
          <a:lstStyle/>
          <a:p>
            <a:r>
              <a:rPr lang="zh-CN" altLang="en-US" sz="2800" dirty="0">
                <a:solidFill>
                  <a:srgbClr val="7030A0"/>
                </a:solidFill>
              </a:rPr>
              <a:t>控制风险</a:t>
            </a:r>
          </a:p>
        </p:txBody>
      </p:sp>
      <p:sp>
        <p:nvSpPr>
          <p:cNvPr id="21" name="箭头: 右 20">
            <a:extLst>
              <a:ext uri="{FF2B5EF4-FFF2-40B4-BE49-F238E27FC236}">
                <a16:creationId xmlns:a16="http://schemas.microsoft.com/office/drawing/2014/main" id="{0355E2CA-EC00-4967-837B-1C96FD4370D3}"/>
              </a:ext>
            </a:extLst>
          </p:cNvPr>
          <p:cNvSpPr/>
          <p:nvPr/>
        </p:nvSpPr>
        <p:spPr>
          <a:xfrm>
            <a:off x="3672914" y="1938332"/>
            <a:ext cx="899086" cy="379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22" name="文本框 21">
            <a:extLst>
              <a:ext uri="{FF2B5EF4-FFF2-40B4-BE49-F238E27FC236}">
                <a16:creationId xmlns:a16="http://schemas.microsoft.com/office/drawing/2014/main" id="{199986F9-37BC-4968-9A84-9BDA6492A40F}"/>
              </a:ext>
            </a:extLst>
          </p:cNvPr>
          <p:cNvSpPr txBox="1"/>
          <p:nvPr/>
        </p:nvSpPr>
        <p:spPr>
          <a:xfrm>
            <a:off x="4807997" y="1866263"/>
            <a:ext cx="2339102" cy="523220"/>
          </a:xfrm>
          <a:prstGeom prst="rect">
            <a:avLst/>
          </a:prstGeom>
          <a:noFill/>
        </p:spPr>
        <p:txBody>
          <a:bodyPr wrap="none" rtlCol="0">
            <a:spAutoFit/>
          </a:bodyPr>
          <a:lstStyle/>
          <a:p>
            <a:r>
              <a:rPr lang="zh-CN" altLang="en-US" sz="2800" dirty="0">
                <a:solidFill>
                  <a:srgbClr val="7030A0"/>
                </a:solidFill>
              </a:rPr>
              <a:t>提出变更请求</a:t>
            </a:r>
          </a:p>
        </p:txBody>
      </p:sp>
      <p:sp>
        <p:nvSpPr>
          <p:cNvPr id="23" name="文本框 22">
            <a:extLst>
              <a:ext uri="{FF2B5EF4-FFF2-40B4-BE49-F238E27FC236}">
                <a16:creationId xmlns:a16="http://schemas.microsoft.com/office/drawing/2014/main" id="{695999C0-A47E-4A54-860F-BD58BF909F94}"/>
              </a:ext>
            </a:extLst>
          </p:cNvPr>
          <p:cNvSpPr txBox="1"/>
          <p:nvPr/>
        </p:nvSpPr>
        <p:spPr>
          <a:xfrm>
            <a:off x="318159" y="3036418"/>
            <a:ext cx="1261884" cy="523220"/>
          </a:xfrm>
          <a:prstGeom prst="rect">
            <a:avLst/>
          </a:prstGeom>
          <a:noFill/>
        </p:spPr>
        <p:txBody>
          <a:bodyPr wrap="none" rtlCol="0">
            <a:spAutoFit/>
          </a:bodyPr>
          <a:lstStyle/>
          <a:p>
            <a:r>
              <a:rPr lang="zh-CN" altLang="en-US" sz="2800" dirty="0"/>
              <a:t>步骤：</a:t>
            </a:r>
          </a:p>
        </p:txBody>
      </p:sp>
      <p:sp>
        <p:nvSpPr>
          <p:cNvPr id="4" name="文本框 3">
            <a:extLst>
              <a:ext uri="{FF2B5EF4-FFF2-40B4-BE49-F238E27FC236}">
                <a16:creationId xmlns:a16="http://schemas.microsoft.com/office/drawing/2014/main" id="{9AC32DFC-0BF4-4426-B5BF-30CC542B7E50}"/>
              </a:ext>
            </a:extLst>
          </p:cNvPr>
          <p:cNvSpPr txBox="1"/>
          <p:nvPr/>
        </p:nvSpPr>
        <p:spPr>
          <a:xfrm>
            <a:off x="2809516" y="5731838"/>
            <a:ext cx="3908442" cy="523220"/>
          </a:xfrm>
          <a:prstGeom prst="rect">
            <a:avLst/>
          </a:prstGeom>
          <a:solidFill>
            <a:srgbClr val="FFFF00"/>
          </a:solidFill>
        </p:spPr>
        <p:txBody>
          <a:bodyPr wrap="none" rtlCol="0">
            <a:spAutoFit/>
          </a:bodyPr>
          <a:lstStyle/>
          <a:p>
            <a:r>
              <a:rPr lang="zh-CN" altLang="en-US" sz="2800" dirty="0"/>
              <a:t>建议两组之间相互进行</a:t>
            </a:r>
          </a:p>
        </p:txBody>
      </p:sp>
    </p:spTree>
    <p:extLst>
      <p:ext uri="{BB962C8B-B14F-4D97-AF65-F5344CB8AC3E}">
        <p14:creationId xmlns:p14="http://schemas.microsoft.com/office/powerpoint/2010/main" val="18507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33845" y="1799781"/>
            <a:ext cx="8129155" cy="3801032"/>
          </a:xfrm>
        </p:spPr>
        <p:txBody>
          <a:bodyPr>
            <a:normAutofit/>
          </a:bodyPr>
          <a:lstStyle/>
          <a:p>
            <a:r>
              <a:rPr lang="zh-CN" altLang="en-US" sz="2500" dirty="0"/>
              <a:t>按照各小组提交的进度计划，下课前进行进度检查。</a:t>
            </a:r>
            <a:endParaRPr lang="en-US" altLang="zh-CN" sz="2500" dirty="0"/>
          </a:p>
        </p:txBody>
      </p:sp>
      <p:sp>
        <p:nvSpPr>
          <p:cNvPr id="2" name="标题 1"/>
          <p:cNvSpPr>
            <a:spLocks noGrp="1"/>
          </p:cNvSpPr>
          <p:nvPr>
            <p:ph type="title"/>
          </p:nvPr>
        </p:nvSpPr>
        <p:spPr/>
        <p:txBody>
          <a:bodyPr/>
          <a:lstStyle/>
          <a:p>
            <a:r>
              <a:rPr lang="zh-CN" altLang="en-US" b="1" dirty="0"/>
              <a:t>进度检查</a:t>
            </a:r>
            <a:endParaRPr lang="zh-CN" b="1" u="sng" dirty="0">
              <a:solidFill>
                <a:srgbClr val="00B0F0"/>
              </a:solidFill>
            </a:endParaRPr>
          </a:p>
        </p:txBody>
      </p:sp>
    </p:spTree>
    <p:extLst>
      <p:ext uri="{BB962C8B-B14F-4D97-AF65-F5344CB8AC3E}">
        <p14:creationId xmlns:p14="http://schemas.microsoft.com/office/powerpoint/2010/main" val="101447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33845" y="1799781"/>
            <a:ext cx="8129155" cy="3801032"/>
          </a:xfrm>
        </p:spPr>
        <p:txBody>
          <a:bodyPr>
            <a:normAutofit/>
          </a:bodyPr>
          <a:lstStyle/>
          <a:p>
            <a:r>
              <a:rPr lang="en-US" altLang="zh-CN" sz="2800" dirty="0"/>
              <a:t>1</a:t>
            </a:r>
            <a:r>
              <a:rPr lang="zh-CN" altLang="en-US" sz="2800" dirty="0"/>
              <a:t>、风险登记册（可使用模板）</a:t>
            </a:r>
            <a:endParaRPr lang="en-US" altLang="zh-CN" sz="2800" dirty="0"/>
          </a:p>
          <a:p>
            <a:r>
              <a:rPr lang="en-US" altLang="zh-CN" sz="2800" dirty="0"/>
              <a:t>2</a:t>
            </a:r>
            <a:r>
              <a:rPr lang="zh-CN" altLang="en-US" sz="2800" dirty="0"/>
              <a:t>、风险应对（选择至少</a:t>
            </a:r>
            <a:r>
              <a:rPr lang="en-US" altLang="zh-CN" sz="2800" dirty="0"/>
              <a:t>1</a:t>
            </a:r>
            <a:r>
              <a:rPr lang="zh-CN" altLang="en-US" sz="2800" dirty="0"/>
              <a:t>个风险提出应对策略和具体实施方案）</a:t>
            </a:r>
            <a:endParaRPr lang="en-US" altLang="zh-CN" sz="2800" dirty="0"/>
          </a:p>
          <a:p>
            <a:r>
              <a:rPr lang="en-US" altLang="zh-CN" sz="2800" dirty="0"/>
              <a:t>3</a:t>
            </a:r>
            <a:r>
              <a:rPr lang="zh-CN" altLang="en-US" sz="2800" dirty="0"/>
              <a:t>、变更请求（可使用模板，针对应对方案提出）</a:t>
            </a:r>
            <a:endParaRPr lang="en-US" altLang="zh-CN" sz="2800" dirty="0"/>
          </a:p>
          <a:p>
            <a:r>
              <a:rPr lang="en-US" altLang="zh-CN" sz="2800" dirty="0"/>
              <a:t>4</a:t>
            </a:r>
            <a:r>
              <a:rPr lang="zh-CN" altLang="en-US" sz="2800" dirty="0"/>
              <a:t>、变更过程记录（第</a:t>
            </a:r>
            <a:r>
              <a:rPr lang="en-US" altLang="zh-CN" sz="2800" dirty="0"/>
              <a:t>8</a:t>
            </a:r>
            <a:r>
              <a:rPr lang="zh-CN" altLang="en-US" sz="2800" dirty="0"/>
              <a:t>周课堂展示时进行说明）</a:t>
            </a:r>
            <a:endParaRPr lang="en-US" altLang="zh-CN" sz="2500" dirty="0"/>
          </a:p>
        </p:txBody>
      </p:sp>
      <p:sp>
        <p:nvSpPr>
          <p:cNvPr id="2" name="标题 1"/>
          <p:cNvSpPr>
            <a:spLocks noGrp="1"/>
          </p:cNvSpPr>
          <p:nvPr>
            <p:ph type="title"/>
          </p:nvPr>
        </p:nvSpPr>
        <p:spPr/>
        <p:txBody>
          <a:bodyPr/>
          <a:lstStyle/>
          <a:p>
            <a:r>
              <a:rPr lang="zh-CN" altLang="en-US" b="1" dirty="0"/>
              <a:t>文档提交：</a:t>
            </a:r>
            <a:r>
              <a:rPr lang="zh-CN" altLang="en-US" b="1" dirty="0">
                <a:solidFill>
                  <a:srgbClr val="FF0000"/>
                </a:solidFill>
              </a:rPr>
              <a:t>团队负责人</a:t>
            </a:r>
            <a:r>
              <a:rPr lang="zh-CN" altLang="en-US" b="1" dirty="0"/>
              <a:t>提交至</a:t>
            </a:r>
            <a:r>
              <a:rPr lang="zh-CN" altLang="en-US" b="1" u="sng" dirty="0">
                <a:solidFill>
                  <a:srgbClr val="00B0F0"/>
                </a:solidFill>
              </a:rPr>
              <a:t>课程平台</a:t>
            </a:r>
            <a:endParaRPr lang="zh-CN" b="1" u="sng" dirty="0">
              <a:solidFill>
                <a:srgbClr val="00B0F0"/>
              </a:solidFill>
            </a:endParaRPr>
          </a:p>
        </p:txBody>
      </p:sp>
      <p:sp>
        <p:nvSpPr>
          <p:cNvPr id="4" name="矩形: 圆角 3">
            <a:extLst>
              <a:ext uri="{FF2B5EF4-FFF2-40B4-BE49-F238E27FC236}">
                <a16:creationId xmlns:a16="http://schemas.microsoft.com/office/drawing/2014/main" id="{F5228250-BF0C-455F-81F3-A3B195D35D9C}"/>
              </a:ext>
            </a:extLst>
          </p:cNvPr>
          <p:cNvSpPr/>
          <p:nvPr/>
        </p:nvSpPr>
        <p:spPr>
          <a:xfrm>
            <a:off x="2015683" y="4926305"/>
            <a:ext cx="4953000" cy="782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FFFF00"/>
                </a:solidFill>
              </a:rPr>
              <a:t>下次课前提交</a:t>
            </a:r>
          </a:p>
        </p:txBody>
      </p:sp>
    </p:spTree>
    <p:extLst>
      <p:ext uri="{BB962C8B-B14F-4D97-AF65-F5344CB8AC3E}">
        <p14:creationId xmlns:p14="http://schemas.microsoft.com/office/powerpoint/2010/main" val="255263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endParaRPr lang="zh-CN" b="1" dirty="0"/>
          </a:p>
        </p:txBody>
      </p:sp>
      <p:sp>
        <p:nvSpPr>
          <p:cNvPr id="19" name="内容占位符 18">
            <a:extLst>
              <a:ext uri="{FF2B5EF4-FFF2-40B4-BE49-F238E27FC236}">
                <a16:creationId xmlns:a16="http://schemas.microsoft.com/office/drawing/2014/main" id="{AC72AF91-E261-449D-8937-C8A7F1A992E6}"/>
              </a:ext>
            </a:extLst>
          </p:cNvPr>
          <p:cNvSpPr>
            <a:spLocks noGrp="1"/>
          </p:cNvSpPr>
          <p:nvPr>
            <p:ph sz="half" idx="1"/>
          </p:nvPr>
        </p:nvSpPr>
        <p:spPr>
          <a:xfrm>
            <a:off x="633845" y="1638157"/>
            <a:ext cx="6420098" cy="4351337"/>
          </a:xfrm>
        </p:spPr>
        <p:txBody>
          <a:bodyPr/>
          <a:lstStyle/>
          <a:p>
            <a:r>
              <a:rPr lang="zh-CN" altLang="en-US" sz="2400" b="1" dirty="0">
                <a:solidFill>
                  <a:srgbClr val="FF0000"/>
                </a:solidFill>
                <a:latin typeface="+mj-ea"/>
                <a:ea typeface="+mj-ea"/>
                <a:cs typeface="Times New Roman" panose="02020603050405020304" pitchFamily="18" charset="0"/>
              </a:rPr>
              <a:t>风险：</a:t>
            </a:r>
            <a:r>
              <a:rPr lang="zh-CN" altLang="en-US" sz="2400" b="1" dirty="0">
                <a:latin typeface="+mj-ea"/>
                <a:ea typeface="+mj-ea"/>
                <a:cs typeface="Times New Roman" panose="02020603050405020304" pitchFamily="18" charset="0"/>
              </a:rPr>
              <a:t>项目固有的</a:t>
            </a:r>
            <a:r>
              <a:rPr lang="zh-CN" altLang="en-US" sz="2400" b="1" dirty="0">
                <a:solidFill>
                  <a:srgbClr val="7030A0"/>
                </a:solidFill>
                <a:latin typeface="+mj-ea"/>
                <a:ea typeface="+mj-ea"/>
                <a:cs typeface="Times New Roman" panose="02020603050405020304" pitchFamily="18" charset="0"/>
              </a:rPr>
              <a:t>不确定</a:t>
            </a:r>
            <a:r>
              <a:rPr lang="zh-CN" altLang="en-US" sz="2400" b="1" dirty="0">
                <a:latin typeface="+mj-ea"/>
                <a:ea typeface="+mj-ea"/>
                <a:cs typeface="Times New Roman" panose="02020603050405020304" pitchFamily="18" charset="0"/>
              </a:rPr>
              <a:t>的事件或者条件</a:t>
            </a:r>
            <a:endParaRPr lang="zh-CN" altLang="en-US" sz="2400" b="1" dirty="0">
              <a:solidFill>
                <a:srgbClr val="FF0000"/>
              </a:solidFill>
              <a:latin typeface="+mj-ea"/>
              <a:ea typeface="+mj-ea"/>
              <a:cs typeface="Times New Roman" panose="02020603050405020304" pitchFamily="18" charset="0"/>
            </a:endParaRPr>
          </a:p>
          <a:p>
            <a:endParaRPr lang="zh-CN" altLang="en-US" dirty="0"/>
          </a:p>
        </p:txBody>
      </p:sp>
      <p:graphicFrame>
        <p:nvGraphicFramePr>
          <p:cNvPr id="47" name="图示 46">
            <a:extLst>
              <a:ext uri="{FF2B5EF4-FFF2-40B4-BE49-F238E27FC236}">
                <a16:creationId xmlns:a16="http://schemas.microsoft.com/office/drawing/2014/main" id="{A896F19C-0966-4185-AC7B-C83921B87794}"/>
              </a:ext>
            </a:extLst>
          </p:cNvPr>
          <p:cNvGraphicFramePr/>
          <p:nvPr>
            <p:extLst>
              <p:ext uri="{D42A27DB-BD31-4B8C-83A1-F6EECF244321}">
                <p14:modId xmlns:p14="http://schemas.microsoft.com/office/powerpoint/2010/main" val="2601118550"/>
              </p:ext>
            </p:extLst>
          </p:nvPr>
        </p:nvGraphicFramePr>
        <p:xfrm>
          <a:off x="252630" y="2140904"/>
          <a:ext cx="6645664" cy="4351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文本框 49">
            <a:extLst>
              <a:ext uri="{FF2B5EF4-FFF2-40B4-BE49-F238E27FC236}">
                <a16:creationId xmlns:a16="http://schemas.microsoft.com/office/drawing/2014/main" id="{F4EBCA68-FB7E-4BE9-9665-1CE4B68259D9}"/>
              </a:ext>
            </a:extLst>
          </p:cNvPr>
          <p:cNvSpPr txBox="1"/>
          <p:nvPr/>
        </p:nvSpPr>
        <p:spPr>
          <a:xfrm>
            <a:off x="7404200" y="4772287"/>
            <a:ext cx="800219" cy="461665"/>
          </a:xfrm>
          <a:prstGeom prst="rect">
            <a:avLst/>
          </a:prstGeom>
          <a:noFill/>
        </p:spPr>
        <p:txBody>
          <a:bodyPr wrap="none" rtlCol="0">
            <a:spAutoFit/>
          </a:bodyPr>
          <a:lstStyle/>
          <a:p>
            <a:r>
              <a:rPr lang="zh-CN" altLang="en-US" sz="2400" b="1" dirty="0">
                <a:solidFill>
                  <a:srgbClr val="C00000"/>
                </a:solidFill>
              </a:rPr>
              <a:t>机会</a:t>
            </a:r>
          </a:p>
        </p:txBody>
      </p:sp>
      <p:sp>
        <p:nvSpPr>
          <p:cNvPr id="51" name="文本框 50">
            <a:extLst>
              <a:ext uri="{FF2B5EF4-FFF2-40B4-BE49-F238E27FC236}">
                <a16:creationId xmlns:a16="http://schemas.microsoft.com/office/drawing/2014/main" id="{467B5969-7B5C-4DFD-BF52-F1AC4E8F0580}"/>
              </a:ext>
            </a:extLst>
          </p:cNvPr>
          <p:cNvSpPr txBox="1"/>
          <p:nvPr/>
        </p:nvSpPr>
        <p:spPr>
          <a:xfrm>
            <a:off x="7409389" y="6030575"/>
            <a:ext cx="803425" cy="461665"/>
          </a:xfrm>
          <a:prstGeom prst="rect">
            <a:avLst/>
          </a:prstGeom>
          <a:noFill/>
        </p:spPr>
        <p:txBody>
          <a:bodyPr wrap="none" rtlCol="0">
            <a:spAutoFit/>
          </a:bodyPr>
          <a:lstStyle/>
          <a:p>
            <a:r>
              <a:rPr lang="zh-CN" altLang="en-US" sz="2400" b="1" dirty="0">
                <a:solidFill>
                  <a:srgbClr val="002060"/>
                </a:solidFill>
              </a:rPr>
              <a:t>威胁</a:t>
            </a:r>
          </a:p>
        </p:txBody>
      </p:sp>
      <p:cxnSp>
        <p:nvCxnSpPr>
          <p:cNvPr id="53" name="直接箭头连接符 52">
            <a:extLst>
              <a:ext uri="{FF2B5EF4-FFF2-40B4-BE49-F238E27FC236}">
                <a16:creationId xmlns:a16="http://schemas.microsoft.com/office/drawing/2014/main" id="{A44D7813-E5D1-4313-9983-2EC1F6C8108E}"/>
              </a:ext>
            </a:extLst>
          </p:cNvPr>
          <p:cNvCxnSpPr>
            <a:cxnSpLocks/>
            <a:endCxn id="50" idx="1"/>
          </p:cNvCxnSpPr>
          <p:nvPr/>
        </p:nvCxnSpPr>
        <p:spPr>
          <a:xfrm flipV="1">
            <a:off x="5807034" y="5003120"/>
            <a:ext cx="1597166" cy="76200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56" name="直接箭头连接符 55">
            <a:extLst>
              <a:ext uri="{FF2B5EF4-FFF2-40B4-BE49-F238E27FC236}">
                <a16:creationId xmlns:a16="http://schemas.microsoft.com/office/drawing/2014/main" id="{6146EBA9-AAC0-44F9-A62A-FAA0A44F562C}"/>
              </a:ext>
            </a:extLst>
          </p:cNvPr>
          <p:cNvCxnSpPr>
            <a:cxnSpLocks/>
            <a:endCxn id="51" idx="1"/>
          </p:cNvCxnSpPr>
          <p:nvPr/>
        </p:nvCxnSpPr>
        <p:spPr>
          <a:xfrm>
            <a:off x="5807034" y="5765120"/>
            <a:ext cx="1602355" cy="496288"/>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id="{FF25E1CE-4473-4956-9100-E655594BA78B}"/>
              </a:ext>
            </a:extLst>
          </p:cNvPr>
          <p:cNvSpPr txBox="1"/>
          <p:nvPr/>
        </p:nvSpPr>
        <p:spPr>
          <a:xfrm>
            <a:off x="6133605" y="4641784"/>
            <a:ext cx="812275" cy="707886"/>
          </a:xfrm>
          <a:prstGeom prst="rect">
            <a:avLst/>
          </a:prstGeom>
          <a:noFill/>
        </p:spPr>
        <p:txBody>
          <a:bodyPr wrap="square" rtlCol="0">
            <a:spAutoFit/>
          </a:bodyPr>
          <a:lstStyle/>
          <a:p>
            <a:r>
              <a:rPr lang="zh-CN" altLang="en-US" sz="2000" dirty="0"/>
              <a:t>积极影响</a:t>
            </a:r>
          </a:p>
        </p:txBody>
      </p:sp>
      <p:sp>
        <p:nvSpPr>
          <p:cNvPr id="60" name="文本框 59">
            <a:extLst>
              <a:ext uri="{FF2B5EF4-FFF2-40B4-BE49-F238E27FC236}">
                <a16:creationId xmlns:a16="http://schemas.microsoft.com/office/drawing/2014/main" id="{3718EBEA-4C2B-4418-AACA-48A44819D81C}"/>
              </a:ext>
            </a:extLst>
          </p:cNvPr>
          <p:cNvSpPr txBox="1"/>
          <p:nvPr/>
        </p:nvSpPr>
        <p:spPr>
          <a:xfrm>
            <a:off x="6226189" y="5989494"/>
            <a:ext cx="812275" cy="707886"/>
          </a:xfrm>
          <a:prstGeom prst="rect">
            <a:avLst/>
          </a:prstGeom>
          <a:noFill/>
        </p:spPr>
        <p:txBody>
          <a:bodyPr wrap="square" rtlCol="0">
            <a:spAutoFit/>
          </a:bodyPr>
          <a:lstStyle/>
          <a:p>
            <a:r>
              <a:rPr lang="zh-CN" altLang="en-US" sz="2000" dirty="0"/>
              <a:t>消极影响</a:t>
            </a:r>
          </a:p>
        </p:txBody>
      </p:sp>
    </p:spTree>
    <p:extLst>
      <p:ext uri="{BB962C8B-B14F-4D97-AF65-F5344CB8AC3E}">
        <p14:creationId xmlns:p14="http://schemas.microsoft.com/office/powerpoint/2010/main" val="8379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arn(inVertical)">
                                      <p:cBhvr>
                                        <p:cTn id="10" dur="500"/>
                                        <p:tgtEl>
                                          <p:spTgt spid="51"/>
                                        </p:tgtEl>
                                      </p:cBhvr>
                                    </p:animEffect>
                                  </p:childTnLst>
                                </p:cTn>
                              </p:par>
                              <p:par>
                                <p:cTn id="11" presetID="16" presetClass="entr" presetSubtype="21"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arn(inVertical)">
                                      <p:cBhvr>
                                        <p:cTn id="13" dur="500"/>
                                        <p:tgtEl>
                                          <p:spTgt spid="53"/>
                                        </p:tgtEl>
                                      </p:cBhvr>
                                    </p:animEffect>
                                  </p:childTnLst>
                                </p:cTn>
                              </p:par>
                              <p:par>
                                <p:cTn id="14" presetID="16" presetClass="entr" presetSubtype="21"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arn(inVertical)">
                                      <p:cBhvr>
                                        <p:cTn id="16" dur="500"/>
                                        <p:tgtEl>
                                          <p:spTgt spid="5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barn(inVertical)">
                                      <p:cBhvr>
                                        <p:cTn id="19" dur="500"/>
                                        <p:tgtEl>
                                          <p:spTgt spid="5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arn(inVertical)">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endParaRPr lang="zh-CN" b="1" dirty="0"/>
          </a:p>
        </p:txBody>
      </p:sp>
      <p:sp>
        <p:nvSpPr>
          <p:cNvPr id="3" name="内容占位符 2"/>
          <p:cNvSpPr>
            <a:spLocks noGrp="1"/>
          </p:cNvSpPr>
          <p:nvPr>
            <p:ph sz="half" idx="1"/>
          </p:nvPr>
        </p:nvSpPr>
        <p:spPr>
          <a:xfrm>
            <a:off x="513608" y="1971058"/>
            <a:ext cx="8521040" cy="3263503"/>
          </a:xfrm>
        </p:spPr>
        <p:txBody>
          <a:bodyPr>
            <a:noAutofit/>
          </a:body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spcBef>
                <a:spcPts val="600"/>
              </a:spcBef>
              <a:spcAft>
                <a:spcPts val="600"/>
              </a:spcAft>
            </a:pPr>
            <a:endParaRPr lang="zh-CN" altLang="en-US" sz="2000" dirty="0"/>
          </a:p>
          <a:p>
            <a:pPr>
              <a:spcBef>
                <a:spcPts val="600"/>
              </a:spcBef>
              <a:spcAft>
                <a:spcPts val="600"/>
              </a:spcAft>
            </a:pPr>
            <a:endParaRPr lang="zh-CN" altLang="en-US" sz="2000" dirty="0"/>
          </a:p>
        </p:txBody>
      </p:sp>
      <p:sp>
        <p:nvSpPr>
          <p:cNvPr id="4" name="TextBox 26">
            <a:extLst>
              <a:ext uri="{FF2B5EF4-FFF2-40B4-BE49-F238E27FC236}">
                <a16:creationId xmlns:a16="http://schemas.microsoft.com/office/drawing/2014/main" id="{5F3E2114-0415-47AC-BB26-109915ED1CC9}"/>
              </a:ext>
            </a:extLst>
          </p:cNvPr>
          <p:cNvSpPr txBox="1"/>
          <p:nvPr/>
        </p:nvSpPr>
        <p:spPr>
          <a:xfrm>
            <a:off x="522969" y="2962174"/>
            <a:ext cx="2035520"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1.</a:t>
            </a:r>
            <a:r>
              <a:rPr lang="zh-CN" altLang="en-US" sz="2000" b="1" dirty="0">
                <a:solidFill>
                  <a:srgbClr val="0255A0"/>
                </a:solidFill>
                <a:latin typeface="微软雅黑" panose="020B0503020204020204" pitchFamily="34" charset="-122"/>
                <a:ea typeface="微软雅黑" panose="020B0503020204020204" pitchFamily="34" charset="-122"/>
              </a:rPr>
              <a:t> 规划风险管理</a:t>
            </a:r>
          </a:p>
        </p:txBody>
      </p:sp>
      <p:sp>
        <p:nvSpPr>
          <p:cNvPr id="5" name="TextBox 26">
            <a:extLst>
              <a:ext uri="{FF2B5EF4-FFF2-40B4-BE49-F238E27FC236}">
                <a16:creationId xmlns:a16="http://schemas.microsoft.com/office/drawing/2014/main" id="{B477B363-C19C-46F8-B7DA-EB2613B5B8CF}"/>
              </a:ext>
            </a:extLst>
          </p:cNvPr>
          <p:cNvSpPr txBox="1"/>
          <p:nvPr/>
        </p:nvSpPr>
        <p:spPr>
          <a:xfrm>
            <a:off x="3744108" y="2962174"/>
            <a:ext cx="1507673"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2.</a:t>
            </a:r>
            <a:r>
              <a:rPr lang="zh-CN" altLang="en-US" sz="2000" b="1" dirty="0">
                <a:solidFill>
                  <a:srgbClr val="0255A0"/>
                </a:solidFill>
                <a:latin typeface="微软雅黑" panose="020B0503020204020204" pitchFamily="34" charset="-122"/>
                <a:ea typeface="微软雅黑" panose="020B0503020204020204" pitchFamily="34" charset="-122"/>
              </a:rPr>
              <a:t> 识别风险</a:t>
            </a:r>
          </a:p>
        </p:txBody>
      </p:sp>
      <p:sp>
        <p:nvSpPr>
          <p:cNvPr id="6" name="TextBox 26">
            <a:extLst>
              <a:ext uri="{FF2B5EF4-FFF2-40B4-BE49-F238E27FC236}">
                <a16:creationId xmlns:a16="http://schemas.microsoft.com/office/drawing/2014/main" id="{A4509BD8-877E-4F6E-821F-20ADAA6409F6}"/>
              </a:ext>
            </a:extLst>
          </p:cNvPr>
          <p:cNvSpPr txBox="1"/>
          <p:nvPr/>
        </p:nvSpPr>
        <p:spPr>
          <a:xfrm>
            <a:off x="6584853" y="2956154"/>
            <a:ext cx="1507673"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3. </a:t>
            </a:r>
            <a:r>
              <a:rPr lang="zh-CN" altLang="en-US" sz="2000" b="1" dirty="0">
                <a:solidFill>
                  <a:srgbClr val="0255A0"/>
                </a:solidFill>
                <a:latin typeface="微软雅黑" panose="020B0503020204020204" pitchFamily="34" charset="-122"/>
                <a:ea typeface="微软雅黑" panose="020B0503020204020204" pitchFamily="34" charset="-122"/>
              </a:rPr>
              <a:t>定性分析</a:t>
            </a:r>
          </a:p>
        </p:txBody>
      </p:sp>
      <p:sp>
        <p:nvSpPr>
          <p:cNvPr id="7" name="TextBox 26">
            <a:extLst>
              <a:ext uri="{FF2B5EF4-FFF2-40B4-BE49-F238E27FC236}">
                <a16:creationId xmlns:a16="http://schemas.microsoft.com/office/drawing/2014/main" id="{A1130030-5070-44C2-B9AD-2AA512992444}"/>
              </a:ext>
            </a:extLst>
          </p:cNvPr>
          <p:cNvSpPr txBox="1"/>
          <p:nvPr/>
        </p:nvSpPr>
        <p:spPr>
          <a:xfrm>
            <a:off x="6711915" y="5053037"/>
            <a:ext cx="1925822"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4. </a:t>
            </a:r>
            <a:r>
              <a:rPr lang="zh-CN" altLang="en-US" sz="2000" b="1" dirty="0">
                <a:solidFill>
                  <a:srgbClr val="0255A0"/>
                </a:solidFill>
                <a:latin typeface="微软雅黑" panose="020B0503020204020204" pitchFamily="34" charset="-122"/>
                <a:ea typeface="微软雅黑" panose="020B0503020204020204" pitchFamily="34" charset="-122"/>
              </a:rPr>
              <a:t>定量分析</a:t>
            </a:r>
          </a:p>
        </p:txBody>
      </p:sp>
      <p:sp>
        <p:nvSpPr>
          <p:cNvPr id="8" name="TextBox 26">
            <a:extLst>
              <a:ext uri="{FF2B5EF4-FFF2-40B4-BE49-F238E27FC236}">
                <a16:creationId xmlns:a16="http://schemas.microsoft.com/office/drawing/2014/main" id="{1CC76957-9A3A-4551-BBEF-1EA8728285C7}"/>
              </a:ext>
            </a:extLst>
          </p:cNvPr>
          <p:cNvSpPr txBox="1"/>
          <p:nvPr/>
        </p:nvSpPr>
        <p:spPr>
          <a:xfrm>
            <a:off x="3261805" y="4927744"/>
            <a:ext cx="2032900" cy="707886"/>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5. </a:t>
            </a:r>
            <a:r>
              <a:rPr lang="zh-CN" altLang="en-US" sz="2000" b="1" dirty="0">
                <a:solidFill>
                  <a:srgbClr val="0255A0"/>
                </a:solidFill>
                <a:latin typeface="微软雅黑" panose="020B0503020204020204" pitchFamily="34" charset="-122"/>
                <a:ea typeface="微软雅黑" panose="020B0503020204020204" pitchFamily="34" charset="-122"/>
              </a:rPr>
              <a:t>规划风险应对</a:t>
            </a:r>
            <a:endParaRPr lang="en-US" altLang="zh-CN" sz="2000" b="1" dirty="0">
              <a:solidFill>
                <a:srgbClr val="0255A0"/>
              </a:solidFill>
              <a:latin typeface="微软雅黑" panose="020B0503020204020204" pitchFamily="34" charset="-122"/>
              <a:ea typeface="微软雅黑" panose="020B0503020204020204" pitchFamily="34" charset="-122"/>
            </a:endParaRPr>
          </a:p>
          <a:p>
            <a:r>
              <a:rPr lang="en-US" altLang="zh-CN" sz="2000" b="1" dirty="0">
                <a:solidFill>
                  <a:srgbClr val="FFC000"/>
                </a:solidFill>
                <a:latin typeface="微软雅黑" panose="020B0503020204020204" pitchFamily="34" charset="-122"/>
                <a:ea typeface="微软雅黑" panose="020B0503020204020204" pitchFamily="34" charset="-122"/>
              </a:rPr>
              <a:t>6. </a:t>
            </a:r>
            <a:r>
              <a:rPr lang="zh-CN" altLang="en-US" sz="2000" b="1" dirty="0">
                <a:solidFill>
                  <a:srgbClr val="FFC000"/>
                </a:solidFill>
                <a:latin typeface="微软雅黑" panose="020B0503020204020204" pitchFamily="34" charset="-122"/>
                <a:ea typeface="微软雅黑" panose="020B0503020204020204" pitchFamily="34" charset="-122"/>
              </a:rPr>
              <a:t>控制风险</a:t>
            </a:r>
          </a:p>
        </p:txBody>
      </p:sp>
      <p:sp>
        <p:nvSpPr>
          <p:cNvPr id="9" name="箭头: 右 8">
            <a:extLst>
              <a:ext uri="{FF2B5EF4-FFF2-40B4-BE49-F238E27FC236}">
                <a16:creationId xmlns:a16="http://schemas.microsoft.com/office/drawing/2014/main" id="{2C9204E3-4322-4A7D-9AB0-CA79AC6C2DE7}"/>
              </a:ext>
            </a:extLst>
          </p:cNvPr>
          <p:cNvSpPr/>
          <p:nvPr/>
        </p:nvSpPr>
        <p:spPr>
          <a:xfrm>
            <a:off x="2727962" y="2998749"/>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392429B-8B7F-41D4-A496-A4545F03920A}"/>
              </a:ext>
            </a:extLst>
          </p:cNvPr>
          <p:cNvSpPr txBox="1"/>
          <p:nvPr/>
        </p:nvSpPr>
        <p:spPr>
          <a:xfrm>
            <a:off x="2704571" y="2363707"/>
            <a:ext cx="945480" cy="707886"/>
          </a:xfrm>
          <a:prstGeom prst="rect">
            <a:avLst/>
          </a:prstGeom>
          <a:noFill/>
        </p:spPr>
        <p:txBody>
          <a:bodyPr wrap="square" rtlCol="0">
            <a:spAutoFit/>
          </a:bodyPr>
          <a:lstStyle/>
          <a:p>
            <a:r>
              <a:rPr lang="zh-CN" altLang="en-US" sz="2000" dirty="0"/>
              <a:t>风险管理计划</a:t>
            </a:r>
          </a:p>
        </p:txBody>
      </p:sp>
      <p:sp>
        <p:nvSpPr>
          <p:cNvPr id="11" name="箭头: 右 10">
            <a:extLst>
              <a:ext uri="{FF2B5EF4-FFF2-40B4-BE49-F238E27FC236}">
                <a16:creationId xmlns:a16="http://schemas.microsoft.com/office/drawing/2014/main" id="{D253E100-BA63-4940-B071-4242E53454F6}"/>
              </a:ext>
            </a:extLst>
          </p:cNvPr>
          <p:cNvSpPr/>
          <p:nvPr/>
        </p:nvSpPr>
        <p:spPr>
          <a:xfrm>
            <a:off x="5304174" y="2998749"/>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E154284-D81C-4599-AC11-819338CF6877}"/>
              </a:ext>
            </a:extLst>
          </p:cNvPr>
          <p:cNvSpPr txBox="1"/>
          <p:nvPr/>
        </p:nvSpPr>
        <p:spPr>
          <a:xfrm>
            <a:off x="5282511" y="2363707"/>
            <a:ext cx="1069302" cy="707886"/>
          </a:xfrm>
          <a:prstGeom prst="rect">
            <a:avLst/>
          </a:prstGeom>
          <a:noFill/>
        </p:spPr>
        <p:txBody>
          <a:bodyPr wrap="square" rtlCol="0">
            <a:spAutoFit/>
          </a:bodyPr>
          <a:lstStyle/>
          <a:p>
            <a:r>
              <a:rPr lang="zh-CN" altLang="en-US" sz="2000" b="1" dirty="0">
                <a:solidFill>
                  <a:srgbClr val="7030A0"/>
                </a:solidFill>
              </a:rPr>
              <a:t>风险</a:t>
            </a:r>
            <a:endParaRPr lang="en-US" altLang="zh-CN" sz="2000" b="1" dirty="0">
              <a:solidFill>
                <a:srgbClr val="7030A0"/>
              </a:solidFill>
            </a:endParaRPr>
          </a:p>
          <a:p>
            <a:r>
              <a:rPr lang="zh-CN" altLang="en-US" sz="2000" b="1" dirty="0">
                <a:solidFill>
                  <a:srgbClr val="7030A0"/>
                </a:solidFill>
              </a:rPr>
              <a:t>登记册</a:t>
            </a:r>
            <a:endParaRPr lang="zh-CN" altLang="en-US" sz="2000" b="1" dirty="0">
              <a:solidFill>
                <a:srgbClr val="FF0000"/>
              </a:solidFill>
            </a:endParaRPr>
          </a:p>
        </p:txBody>
      </p:sp>
      <p:sp>
        <p:nvSpPr>
          <p:cNvPr id="13" name="箭头: 右 12">
            <a:extLst>
              <a:ext uri="{FF2B5EF4-FFF2-40B4-BE49-F238E27FC236}">
                <a16:creationId xmlns:a16="http://schemas.microsoft.com/office/drawing/2014/main" id="{7533898E-1FCD-474A-904A-B22B8F203699}"/>
              </a:ext>
            </a:extLst>
          </p:cNvPr>
          <p:cNvSpPr/>
          <p:nvPr/>
        </p:nvSpPr>
        <p:spPr>
          <a:xfrm rot="5400000">
            <a:off x="6593705" y="4050081"/>
            <a:ext cx="1448250"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3C9F7FA-3E69-47AA-86C2-D4087269BCE4}"/>
              </a:ext>
            </a:extLst>
          </p:cNvPr>
          <p:cNvSpPr txBox="1"/>
          <p:nvPr/>
        </p:nvSpPr>
        <p:spPr>
          <a:xfrm>
            <a:off x="5304174" y="4401314"/>
            <a:ext cx="1573595" cy="707886"/>
          </a:xfrm>
          <a:prstGeom prst="rect">
            <a:avLst/>
          </a:prstGeom>
          <a:noFill/>
        </p:spPr>
        <p:txBody>
          <a:bodyPr wrap="square" rtlCol="0">
            <a:spAutoFit/>
          </a:bodyPr>
          <a:lstStyle/>
          <a:p>
            <a:r>
              <a:rPr lang="zh-CN" altLang="en-US" sz="2000" b="1" dirty="0">
                <a:solidFill>
                  <a:srgbClr val="7030A0"/>
                </a:solidFill>
              </a:rPr>
              <a:t>风险登记册（更新）</a:t>
            </a:r>
            <a:endParaRPr lang="zh-CN" altLang="en-US" sz="2000" b="1" dirty="0">
              <a:solidFill>
                <a:srgbClr val="FF0000"/>
              </a:solidFill>
            </a:endParaRPr>
          </a:p>
        </p:txBody>
      </p:sp>
      <p:sp>
        <p:nvSpPr>
          <p:cNvPr id="16" name="箭头: 右 15">
            <a:extLst>
              <a:ext uri="{FF2B5EF4-FFF2-40B4-BE49-F238E27FC236}">
                <a16:creationId xmlns:a16="http://schemas.microsoft.com/office/drawing/2014/main" id="{94D83FED-29ED-436A-9914-9E5B37E1A730}"/>
              </a:ext>
            </a:extLst>
          </p:cNvPr>
          <p:cNvSpPr/>
          <p:nvPr/>
        </p:nvSpPr>
        <p:spPr>
          <a:xfrm rot="10800000">
            <a:off x="5438637" y="5077352"/>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C000E2A-1115-4AD4-9C5D-5DAAFBAC3502}"/>
              </a:ext>
            </a:extLst>
          </p:cNvPr>
          <p:cNvSpPr txBox="1"/>
          <p:nvPr/>
        </p:nvSpPr>
        <p:spPr>
          <a:xfrm>
            <a:off x="659324" y="5053037"/>
            <a:ext cx="1224135" cy="400110"/>
          </a:xfrm>
          <a:prstGeom prst="rect">
            <a:avLst/>
          </a:prstGeom>
          <a:noFill/>
        </p:spPr>
        <p:txBody>
          <a:bodyPr wrap="square" rtlCol="0">
            <a:spAutoFit/>
          </a:bodyPr>
          <a:lstStyle/>
          <a:p>
            <a:r>
              <a:rPr lang="zh-CN" altLang="en-US" sz="2000" b="1" dirty="0">
                <a:solidFill>
                  <a:srgbClr val="FF0000"/>
                </a:solidFill>
              </a:rPr>
              <a:t>变更请求</a:t>
            </a:r>
          </a:p>
        </p:txBody>
      </p:sp>
      <p:sp>
        <p:nvSpPr>
          <p:cNvPr id="18" name="箭头: 右 17">
            <a:extLst>
              <a:ext uri="{FF2B5EF4-FFF2-40B4-BE49-F238E27FC236}">
                <a16:creationId xmlns:a16="http://schemas.microsoft.com/office/drawing/2014/main" id="{BBD3B0F5-D1C8-49CC-8E7F-DC9797DC8EF9}"/>
              </a:ext>
            </a:extLst>
          </p:cNvPr>
          <p:cNvSpPr/>
          <p:nvPr/>
        </p:nvSpPr>
        <p:spPr>
          <a:xfrm rot="10800000">
            <a:off x="2018814" y="5110713"/>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2458184-E7A9-41D5-B332-3C49445252CB}"/>
              </a:ext>
            </a:extLst>
          </p:cNvPr>
          <p:cNvSpPr txBox="1"/>
          <p:nvPr/>
        </p:nvSpPr>
        <p:spPr>
          <a:xfrm>
            <a:off x="7470522" y="3693428"/>
            <a:ext cx="1573595" cy="707886"/>
          </a:xfrm>
          <a:prstGeom prst="rect">
            <a:avLst/>
          </a:prstGeom>
          <a:noFill/>
        </p:spPr>
        <p:txBody>
          <a:bodyPr wrap="square" rtlCol="0">
            <a:spAutoFit/>
          </a:bodyPr>
          <a:lstStyle/>
          <a:p>
            <a:r>
              <a:rPr lang="zh-CN" altLang="en-US" sz="2000" b="1" dirty="0">
                <a:solidFill>
                  <a:srgbClr val="7030A0"/>
                </a:solidFill>
              </a:rPr>
              <a:t>风险登记册（更新）</a:t>
            </a:r>
            <a:endParaRPr lang="zh-CN" altLang="en-US" sz="2000" b="1" dirty="0">
              <a:solidFill>
                <a:srgbClr val="FF0000"/>
              </a:solidFill>
            </a:endParaRPr>
          </a:p>
        </p:txBody>
      </p:sp>
    </p:spTree>
    <p:extLst>
      <p:ext uri="{BB962C8B-B14F-4D97-AF65-F5344CB8AC3E}">
        <p14:creationId xmlns:p14="http://schemas.microsoft.com/office/powerpoint/2010/main" val="348174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软件项目常见风险列表</a:t>
            </a:r>
            <a:endParaRPr lang="zh-CN" b="1" dirty="0">
              <a:solidFill>
                <a:srgbClr val="FF0000"/>
              </a:solidFill>
            </a:endParaRPr>
          </a:p>
        </p:txBody>
      </p:sp>
      <p:sp>
        <p:nvSpPr>
          <p:cNvPr id="25" name="内容占位符 2">
            <a:extLst>
              <a:ext uri="{FF2B5EF4-FFF2-40B4-BE49-F238E27FC236}">
                <a16:creationId xmlns:a16="http://schemas.microsoft.com/office/drawing/2014/main" id="{2FF74689-5176-4D75-9E39-8B37CDCA77B3}"/>
              </a:ext>
            </a:extLst>
          </p:cNvPr>
          <p:cNvSpPr>
            <a:spLocks noGrp="1"/>
          </p:cNvSpPr>
          <p:nvPr>
            <p:ph sz="half" idx="1"/>
          </p:nvPr>
        </p:nvSpPr>
        <p:spPr>
          <a:xfrm>
            <a:off x="633845" y="2228850"/>
            <a:ext cx="7694907" cy="3263503"/>
          </a:xfrm>
        </p:spPr>
        <p:txBody>
          <a:bodyPr>
            <a:normAutofit/>
          </a:bodyPr>
          <a:lstStyle/>
          <a:p>
            <a:pPr lvl="1"/>
            <a:endParaRPr lang="en-US" altLang="zh-CN" sz="2400" dirty="0"/>
          </a:p>
          <a:p>
            <a:endParaRPr lang="zh-CN" altLang="en-US" sz="2800" dirty="0"/>
          </a:p>
          <a:p>
            <a:endParaRPr lang="zh-CN" altLang="en-US" sz="2800" dirty="0"/>
          </a:p>
        </p:txBody>
      </p:sp>
      <p:graphicFrame>
        <p:nvGraphicFramePr>
          <p:cNvPr id="7" name="表格 6">
            <a:extLst>
              <a:ext uri="{FF2B5EF4-FFF2-40B4-BE49-F238E27FC236}">
                <a16:creationId xmlns:a16="http://schemas.microsoft.com/office/drawing/2014/main" id="{D761BA47-7051-4EDF-9DFE-F323ADBCCA5B}"/>
              </a:ext>
            </a:extLst>
          </p:cNvPr>
          <p:cNvGraphicFramePr>
            <a:graphicFrameLocks noGrp="1"/>
          </p:cNvGraphicFramePr>
          <p:nvPr>
            <p:extLst>
              <p:ext uri="{D42A27DB-BD31-4B8C-83A1-F6EECF244321}">
                <p14:modId xmlns:p14="http://schemas.microsoft.com/office/powerpoint/2010/main" val="1846593514"/>
              </p:ext>
            </p:extLst>
          </p:nvPr>
        </p:nvGraphicFramePr>
        <p:xfrm>
          <a:off x="108857" y="1466265"/>
          <a:ext cx="8926286" cy="5297800"/>
        </p:xfrm>
        <a:graphic>
          <a:graphicData uri="http://schemas.openxmlformats.org/drawingml/2006/table">
            <a:tbl>
              <a:tblPr>
                <a:tableStyleId>{5C22544A-7EE6-4342-B048-85BDC9FD1C3A}</a:tableStyleId>
              </a:tblPr>
              <a:tblGrid>
                <a:gridCol w="1343742">
                  <a:extLst>
                    <a:ext uri="{9D8B030D-6E8A-4147-A177-3AD203B41FA5}">
                      <a16:colId xmlns:a16="http://schemas.microsoft.com/office/drawing/2014/main" val="1144266915"/>
                    </a:ext>
                  </a:extLst>
                </a:gridCol>
                <a:gridCol w="7582544">
                  <a:extLst>
                    <a:ext uri="{9D8B030D-6E8A-4147-A177-3AD203B41FA5}">
                      <a16:colId xmlns:a16="http://schemas.microsoft.com/office/drawing/2014/main" val="334252452"/>
                    </a:ext>
                  </a:extLst>
                </a:gridCol>
              </a:tblGrid>
              <a:tr h="360040">
                <a:tc>
                  <a:txBody>
                    <a:bodyPr/>
                    <a:lstStyle/>
                    <a:p>
                      <a:pPr marL="0" indent="0" algn="ctr">
                        <a:lnSpc>
                          <a:spcPct val="100000"/>
                        </a:lnSpc>
                        <a:spcAft>
                          <a:spcPts val="0"/>
                        </a:spcAft>
                      </a:pPr>
                      <a:r>
                        <a:rPr lang="zh-CN" altLang="en-US" sz="1600" b="1" dirty="0">
                          <a:solidFill>
                            <a:srgbClr val="FF0000"/>
                          </a:solidFill>
                          <a:effectLst/>
                        </a:rPr>
                        <a:t>软件</a:t>
                      </a:r>
                      <a:r>
                        <a:rPr lang="zh-CN" sz="1600" b="1" dirty="0">
                          <a:solidFill>
                            <a:srgbClr val="7E102F"/>
                          </a:solidFill>
                          <a:effectLst/>
                        </a:rPr>
                        <a:t>项目风险</a:t>
                      </a:r>
                      <a:endParaRPr lang="zh-CN" sz="16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solidFill>
                      <a:schemeClr val="bg1">
                        <a:lumMod val="85000"/>
                      </a:schemeClr>
                    </a:solidFill>
                  </a:tcPr>
                </a:tc>
                <a:tc>
                  <a:txBody>
                    <a:bodyPr/>
                    <a:lstStyle/>
                    <a:p>
                      <a:pPr indent="444500" algn="ctr">
                        <a:lnSpc>
                          <a:spcPct val="100000"/>
                        </a:lnSpc>
                        <a:spcAft>
                          <a:spcPts val="0"/>
                        </a:spcAft>
                      </a:pPr>
                      <a:r>
                        <a:rPr lang="zh-CN" sz="1600" b="1" dirty="0">
                          <a:solidFill>
                            <a:srgbClr val="7E102F"/>
                          </a:solidFill>
                          <a:effectLst/>
                        </a:rPr>
                        <a:t>描述</a:t>
                      </a:r>
                      <a:endParaRPr lang="zh-CN" sz="18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solidFill>
                      <a:schemeClr val="bg1">
                        <a:lumMod val="85000"/>
                      </a:schemeClr>
                    </a:solidFill>
                  </a:tcPr>
                </a:tc>
                <a:extLst>
                  <a:ext uri="{0D108BD9-81ED-4DB2-BD59-A6C34878D82A}">
                    <a16:rowId xmlns:a16="http://schemas.microsoft.com/office/drawing/2014/main" val="1147998378"/>
                  </a:ext>
                </a:extLst>
              </a:tr>
              <a:tr h="1058956">
                <a:tc>
                  <a:txBody>
                    <a:bodyPr/>
                    <a:lstStyle/>
                    <a:p>
                      <a:pPr marL="0" indent="0" algn="ctr">
                        <a:lnSpc>
                          <a:spcPct val="100000"/>
                        </a:lnSpc>
                        <a:spcAft>
                          <a:spcPts val="0"/>
                        </a:spcAft>
                      </a:pPr>
                      <a:r>
                        <a:rPr lang="zh-CN" sz="1600" b="1" dirty="0">
                          <a:solidFill>
                            <a:srgbClr val="0070C0"/>
                          </a:solidFill>
                          <a:effectLst/>
                        </a:rPr>
                        <a:t>技术</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软件不按照期望来工作：过多缺陷；软件不能达到所需功能或性能；未定义或理解错误的需求；软件模块的迟集成导致试晚期才发现错误；软件不能满足客户需求和期望；软件对终端客户而言不易使用；不稳定的需求、需求扩张或需求场景改变导致的大量返工或重构；在有限的员工资源下，选择新的开发平台、开发语言或开发工具，会因为对基准版本、开发工作和测试版本的配置管理不足而导致软件崩溃；项目中的技术改变和升级；对其他项目交付及时、可用的输入的外部依赖</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1514540364"/>
                  </a:ext>
                </a:extLst>
              </a:tr>
              <a:tr h="242047">
                <a:tc>
                  <a:txBody>
                    <a:bodyPr/>
                    <a:lstStyle/>
                    <a:p>
                      <a:pPr marL="0" indent="0" algn="ctr">
                        <a:lnSpc>
                          <a:spcPct val="100000"/>
                        </a:lnSpc>
                        <a:spcAft>
                          <a:spcPts val="0"/>
                        </a:spcAft>
                      </a:pPr>
                      <a:r>
                        <a:rPr lang="zh-CN" sz="1600" b="1" dirty="0">
                          <a:solidFill>
                            <a:srgbClr val="0070C0"/>
                          </a:solidFill>
                          <a:effectLst/>
                        </a:rPr>
                        <a:t>人身安全</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开发的系统有导致受伤、死亡或环境破坏的缺陷</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349203289"/>
                  </a:ext>
                </a:extLst>
              </a:tr>
              <a:tr h="847165">
                <a:tc>
                  <a:txBody>
                    <a:bodyPr/>
                    <a:lstStyle/>
                    <a:p>
                      <a:pPr marL="0" indent="0" algn="ctr">
                        <a:lnSpc>
                          <a:spcPct val="100000"/>
                        </a:lnSpc>
                        <a:spcAft>
                          <a:spcPts val="0"/>
                        </a:spcAft>
                      </a:pPr>
                      <a:r>
                        <a:rPr lang="zh-CN" sz="1600" b="1" dirty="0">
                          <a:solidFill>
                            <a:srgbClr val="0070C0"/>
                          </a:solidFill>
                          <a:effectLst/>
                        </a:rPr>
                        <a:t>系统安全</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开发的系统的完整性和所要求的软件关键性（故障带来严重后果的可能性）不一致；开发人员不熟悉软件可受的安全威胁；对访问控制、个人或专有数据在休眠或传输中的保护，以及系统对恶意软件和黑客的防御的系统设计不足；重用来路不明的代码；灾难或安全漏洞影响开发或生产的基础设施</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4094699246"/>
                  </a:ext>
                </a:extLst>
              </a:tr>
              <a:tr h="635374">
                <a:tc>
                  <a:txBody>
                    <a:bodyPr/>
                    <a:lstStyle/>
                    <a:p>
                      <a:pPr marL="0" indent="0" algn="ctr">
                        <a:lnSpc>
                          <a:spcPct val="100000"/>
                        </a:lnSpc>
                        <a:spcAft>
                          <a:spcPts val="0"/>
                        </a:spcAft>
                      </a:pPr>
                      <a:r>
                        <a:rPr lang="zh-CN" altLang="en-US" sz="1600" b="1" dirty="0">
                          <a:solidFill>
                            <a:srgbClr val="0070C0"/>
                          </a:solidFill>
                          <a:effectLst/>
                        </a:rPr>
                        <a:t>开发</a:t>
                      </a:r>
                      <a:r>
                        <a:rPr lang="zh-CN" sz="1600" b="1" dirty="0">
                          <a:solidFill>
                            <a:srgbClr val="0070C0"/>
                          </a:solidFill>
                          <a:effectLst/>
                        </a:rPr>
                        <a:t>团队</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对工具、组织过程、开发方法或客户业务需求缺乏经验；人手不足（人员还没到位或被拉去做其他项目）；员工疲劳综合征；人员流动；分散的或虚拟的团队， 或者文化不同导致的团队内部或/和干系人之间的沟通协作问题；新员工分散老员工注意力；多个开发人员在相同代码分支工作</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2522141367"/>
                  </a:ext>
                </a:extLst>
              </a:tr>
              <a:tr h="847165">
                <a:tc>
                  <a:txBody>
                    <a:bodyPr/>
                    <a:lstStyle/>
                    <a:p>
                      <a:pPr marL="0" indent="0" algn="ctr">
                        <a:lnSpc>
                          <a:spcPct val="100000"/>
                        </a:lnSpc>
                        <a:spcAft>
                          <a:spcPts val="0"/>
                        </a:spcAft>
                      </a:pPr>
                      <a:r>
                        <a:rPr lang="zh-CN" sz="1600" b="1" dirty="0">
                          <a:solidFill>
                            <a:srgbClr val="0070C0"/>
                          </a:solidFill>
                          <a:effectLst/>
                        </a:rPr>
                        <a:t>计划</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基准计划和实际速度不一致；项目不能按时实成计划发布中的重要或必需的特性；范围蔓延影响了最初目标的完成；开发的延退导致缩减测试的压力；项目完结的度量不能反映有效状态（依赖于</a:t>
                      </a:r>
                      <a:r>
                        <a:rPr lang="en-US" sz="1400" dirty="0">
                          <a:effectLst/>
                        </a:rPr>
                        <a:t>SLOC</a:t>
                      </a:r>
                      <a:r>
                        <a:rPr lang="zh-CN" sz="1400" dirty="0">
                          <a:effectLst/>
                        </a:rPr>
                        <a:t>或完工估算百分比）；计划未包括最初的架构和数据设计或文档工作或集成测试；测试计划实际只够完成一轮测试，而忽略 了重测的可能性</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3053850076"/>
                  </a:ext>
                </a:extLst>
              </a:tr>
              <a:tr h="423582">
                <a:tc>
                  <a:txBody>
                    <a:bodyPr/>
                    <a:lstStyle/>
                    <a:p>
                      <a:pPr marL="0" indent="0" algn="ctr">
                        <a:lnSpc>
                          <a:spcPct val="100000"/>
                        </a:lnSpc>
                        <a:spcAft>
                          <a:spcPts val="0"/>
                        </a:spcAft>
                      </a:pPr>
                      <a:r>
                        <a:rPr lang="zh-CN" sz="1600" b="1" dirty="0">
                          <a:solidFill>
                            <a:srgbClr val="0070C0"/>
                          </a:solidFill>
                          <a:effectLst/>
                        </a:rPr>
                        <a:t>成本</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对于人工费率和生产率/周转率的不精准的估算，实际成本超出可用经费，以及超出承受力的挑战</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3007961703"/>
                  </a:ext>
                </a:extLst>
              </a:tr>
              <a:tr h="423582">
                <a:tc>
                  <a:txBody>
                    <a:bodyPr/>
                    <a:lstStyle/>
                    <a:p>
                      <a:pPr marL="0" indent="0" algn="ctr">
                        <a:lnSpc>
                          <a:spcPct val="100000"/>
                        </a:lnSpc>
                        <a:spcAft>
                          <a:spcPts val="0"/>
                        </a:spcAft>
                      </a:pPr>
                      <a:r>
                        <a:rPr lang="zh-CN" sz="1600" b="1" dirty="0">
                          <a:solidFill>
                            <a:srgbClr val="0070C0"/>
                          </a:solidFill>
                          <a:effectLst/>
                        </a:rPr>
                        <a:t>客户和干系人</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tc>
                  <a:txBody>
                    <a:bodyPr/>
                    <a:lstStyle/>
                    <a:p>
                      <a:pPr indent="444500" algn="just">
                        <a:lnSpc>
                          <a:spcPct val="100000"/>
                        </a:lnSpc>
                        <a:spcAft>
                          <a:spcPts val="0"/>
                        </a:spcAft>
                      </a:pPr>
                      <a:r>
                        <a:rPr lang="zh-CN" sz="1400" dirty="0">
                          <a:effectLst/>
                        </a:rPr>
                        <a:t>业务过程数据不可用，被替换的或接口的系统的技术数据不可用，验收标准（或市场需求分析）不可用，客户或用户代表在需求特性排优先级、用户测试及系统验收的时候不参与</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tc>
                <a:extLst>
                  <a:ext uri="{0D108BD9-81ED-4DB2-BD59-A6C34878D82A}">
                    <a16:rowId xmlns:a16="http://schemas.microsoft.com/office/drawing/2014/main" val="2931512617"/>
                  </a:ext>
                </a:extLst>
              </a:tr>
            </a:tbl>
          </a:graphicData>
        </a:graphic>
      </p:graphicFrame>
    </p:spTree>
    <p:extLst>
      <p:ext uri="{BB962C8B-B14F-4D97-AF65-F5344CB8AC3E}">
        <p14:creationId xmlns:p14="http://schemas.microsoft.com/office/powerpoint/2010/main" val="65009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风险登记册</a:t>
            </a:r>
            <a:endParaRPr lang="zh-CN" b="1" dirty="0">
              <a:solidFill>
                <a:srgbClr val="FF0000"/>
              </a:solidFill>
            </a:endParaRPr>
          </a:p>
        </p:txBody>
      </p:sp>
      <p:graphicFrame>
        <p:nvGraphicFramePr>
          <p:cNvPr id="4" name="表格 3">
            <a:extLst>
              <a:ext uri="{FF2B5EF4-FFF2-40B4-BE49-F238E27FC236}">
                <a16:creationId xmlns:a16="http://schemas.microsoft.com/office/drawing/2014/main" id="{29D0D205-FDD5-477E-B726-10E3906C2DA4}"/>
              </a:ext>
            </a:extLst>
          </p:cNvPr>
          <p:cNvGraphicFramePr>
            <a:graphicFrameLocks noGrp="1"/>
          </p:cNvGraphicFramePr>
          <p:nvPr>
            <p:extLst>
              <p:ext uri="{D42A27DB-BD31-4B8C-83A1-F6EECF244321}">
                <p14:modId xmlns:p14="http://schemas.microsoft.com/office/powerpoint/2010/main" val="190683766"/>
              </p:ext>
            </p:extLst>
          </p:nvPr>
        </p:nvGraphicFramePr>
        <p:xfrm>
          <a:off x="161060" y="1598134"/>
          <a:ext cx="8821880" cy="4995449"/>
        </p:xfrm>
        <a:graphic>
          <a:graphicData uri="http://schemas.openxmlformats.org/drawingml/2006/table">
            <a:tbl>
              <a:tblPr>
                <a:tableStyleId>{5C22544A-7EE6-4342-B048-85BDC9FD1C3A}</a:tableStyleId>
              </a:tblPr>
              <a:tblGrid>
                <a:gridCol w="1217335">
                  <a:extLst>
                    <a:ext uri="{9D8B030D-6E8A-4147-A177-3AD203B41FA5}">
                      <a16:colId xmlns:a16="http://schemas.microsoft.com/office/drawing/2014/main" val="664574850"/>
                    </a:ext>
                  </a:extLst>
                </a:gridCol>
                <a:gridCol w="1312440">
                  <a:extLst>
                    <a:ext uri="{9D8B030D-6E8A-4147-A177-3AD203B41FA5}">
                      <a16:colId xmlns:a16="http://schemas.microsoft.com/office/drawing/2014/main" val="2158019270"/>
                    </a:ext>
                  </a:extLst>
                </a:gridCol>
                <a:gridCol w="1131741">
                  <a:extLst>
                    <a:ext uri="{9D8B030D-6E8A-4147-A177-3AD203B41FA5}">
                      <a16:colId xmlns:a16="http://schemas.microsoft.com/office/drawing/2014/main" val="2143067898"/>
                    </a:ext>
                  </a:extLst>
                </a:gridCol>
                <a:gridCol w="422264">
                  <a:extLst>
                    <a:ext uri="{9D8B030D-6E8A-4147-A177-3AD203B41FA5}">
                      <a16:colId xmlns:a16="http://schemas.microsoft.com/office/drawing/2014/main" val="1344396590"/>
                    </a:ext>
                  </a:extLst>
                </a:gridCol>
                <a:gridCol w="422264">
                  <a:extLst>
                    <a:ext uri="{9D8B030D-6E8A-4147-A177-3AD203B41FA5}">
                      <a16:colId xmlns:a16="http://schemas.microsoft.com/office/drawing/2014/main" val="1874908219"/>
                    </a:ext>
                  </a:extLst>
                </a:gridCol>
                <a:gridCol w="422264">
                  <a:extLst>
                    <a:ext uri="{9D8B030D-6E8A-4147-A177-3AD203B41FA5}">
                      <a16:colId xmlns:a16="http://schemas.microsoft.com/office/drawing/2014/main" val="2724857044"/>
                    </a:ext>
                  </a:extLst>
                </a:gridCol>
                <a:gridCol w="422264">
                  <a:extLst>
                    <a:ext uri="{9D8B030D-6E8A-4147-A177-3AD203B41FA5}">
                      <a16:colId xmlns:a16="http://schemas.microsoft.com/office/drawing/2014/main" val="462717199"/>
                    </a:ext>
                  </a:extLst>
                </a:gridCol>
                <a:gridCol w="1668486">
                  <a:extLst>
                    <a:ext uri="{9D8B030D-6E8A-4147-A177-3AD203B41FA5}">
                      <a16:colId xmlns:a16="http://schemas.microsoft.com/office/drawing/2014/main" val="439631984"/>
                    </a:ext>
                  </a:extLst>
                </a:gridCol>
                <a:gridCol w="1802822">
                  <a:extLst>
                    <a:ext uri="{9D8B030D-6E8A-4147-A177-3AD203B41FA5}">
                      <a16:colId xmlns:a16="http://schemas.microsoft.com/office/drawing/2014/main" val="1346368116"/>
                    </a:ext>
                  </a:extLst>
                </a:gridCol>
              </a:tblGrid>
              <a:tr h="586229">
                <a:tc rowSpan="2">
                  <a:txBody>
                    <a:bodyPr/>
                    <a:lstStyle/>
                    <a:p>
                      <a:pPr algn="ctr">
                        <a:lnSpc>
                          <a:spcPct val="200000"/>
                        </a:lnSpc>
                      </a:pPr>
                      <a:r>
                        <a:rPr lang="zh-CN" sz="2000" b="1" kern="100" dirty="0">
                          <a:effectLst/>
                        </a:rPr>
                        <a:t>风险编号</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200000"/>
                        </a:lnSpc>
                      </a:pPr>
                      <a:r>
                        <a:rPr lang="zh-CN" sz="2000" b="1" kern="100" dirty="0">
                          <a:effectLst/>
                        </a:rPr>
                        <a:t>风险描述</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200000"/>
                        </a:lnSpc>
                      </a:pPr>
                      <a:r>
                        <a:rPr lang="zh-CN" sz="2000" b="1" kern="100" dirty="0">
                          <a:effectLst/>
                        </a:rPr>
                        <a:t>概 </a:t>
                      </a:r>
                      <a:r>
                        <a:rPr lang="en-US" sz="2000" b="1" kern="100" dirty="0">
                          <a:effectLst/>
                        </a:rPr>
                        <a:t>  </a:t>
                      </a:r>
                      <a:r>
                        <a:rPr lang="zh-CN" sz="2000" b="1" kern="100" dirty="0">
                          <a:effectLst/>
                        </a:rPr>
                        <a:t>率</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lnSpc>
                          <a:spcPct val="200000"/>
                        </a:lnSpc>
                      </a:pPr>
                      <a:r>
                        <a:rPr lang="zh-CN" sz="2000" b="1" kern="100" dirty="0">
                          <a:effectLst/>
                        </a:rPr>
                        <a:t>影 </a:t>
                      </a:r>
                      <a:r>
                        <a:rPr lang="en-US" sz="2000" b="1" kern="100" dirty="0">
                          <a:effectLst/>
                        </a:rPr>
                        <a:t>  </a:t>
                      </a:r>
                      <a:r>
                        <a:rPr lang="zh-CN" sz="2000" b="1" kern="100" dirty="0">
                          <a:effectLst/>
                        </a:rPr>
                        <a:t>响</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200000"/>
                        </a:lnSpc>
                      </a:pPr>
                      <a:r>
                        <a:rPr lang="zh-CN" sz="2000" b="1" kern="100">
                          <a:effectLst/>
                        </a:rPr>
                        <a:t>等 </a:t>
                      </a:r>
                      <a:r>
                        <a:rPr lang="en-US" sz="2000" b="1" kern="100">
                          <a:effectLst/>
                        </a:rPr>
                        <a:t>  </a:t>
                      </a:r>
                      <a:r>
                        <a:rPr lang="zh-CN" sz="2000" b="1" kern="100">
                          <a:effectLst/>
                        </a:rPr>
                        <a:t>级</a:t>
                      </a:r>
                      <a:endParaRPr lang="zh-CN" sz="1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200000"/>
                        </a:lnSpc>
                      </a:pPr>
                      <a:r>
                        <a:rPr lang="zh-CN" sz="2000" b="1" kern="100" dirty="0">
                          <a:effectLst/>
                        </a:rPr>
                        <a:t>应 </a:t>
                      </a:r>
                      <a:r>
                        <a:rPr lang="en-US" sz="2000" b="1" kern="100" dirty="0">
                          <a:effectLst/>
                        </a:rPr>
                        <a:t>  </a:t>
                      </a:r>
                      <a:r>
                        <a:rPr lang="zh-CN" sz="2000" b="1" kern="100" dirty="0">
                          <a:effectLst/>
                        </a:rPr>
                        <a:t>对</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380897"/>
                  </a:ext>
                </a:extLst>
              </a:tr>
              <a:tr h="97260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200000"/>
                        </a:lnSpc>
                      </a:pPr>
                      <a:r>
                        <a:rPr lang="zh-CN" sz="1600" b="1" kern="100" dirty="0">
                          <a:effectLst/>
                        </a:rPr>
                        <a:t>范围</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zh-CN" sz="1600" b="1" kern="100" dirty="0">
                          <a:effectLst/>
                        </a:rPr>
                        <a:t>质 量</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zh-CN" sz="1600" b="1" kern="100" dirty="0">
                          <a:effectLst/>
                        </a:rPr>
                        <a:t>进 度</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zh-CN" sz="1600" b="1" kern="100" dirty="0">
                          <a:effectLst/>
                        </a:rPr>
                        <a:t>成 本</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99654700"/>
                  </a:ext>
                </a:extLst>
              </a:tr>
              <a:tr h="3436615">
                <a:tc>
                  <a:txBody>
                    <a:bodyPr/>
                    <a:lstStyle/>
                    <a:p>
                      <a:pPr marL="0" algn="ctr" defTabSz="685800" rtl="0" eaLnBrk="1" latinLnBrk="0" hangingPunct="1">
                        <a:lnSpc>
                          <a:spcPct val="100000"/>
                        </a:lnSpc>
                      </a:pPr>
                      <a:r>
                        <a:rPr lang="zh-CN" altLang="en-US" sz="2000" kern="100" dirty="0">
                          <a:solidFill>
                            <a:schemeClr val="dk1"/>
                          </a:solidFill>
                          <a:effectLst/>
                          <a:latin typeface="+mn-lt"/>
                          <a:ea typeface="+mn-ea"/>
                          <a:cs typeface="+mn-cs"/>
                        </a:rPr>
                        <a:t>确定唯一编号</a:t>
                      </a: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000" kern="100" dirty="0">
                          <a:effectLst/>
                        </a:rPr>
                        <a:t>描述风险事件或条件</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000" kern="100" dirty="0">
                          <a:effectLst/>
                        </a:rPr>
                        <a:t>确定事件或条件出现的可能性</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kern="100" dirty="0">
                          <a:solidFill>
                            <a:schemeClr val="dk1"/>
                          </a:solidFill>
                          <a:effectLst/>
                          <a:latin typeface="+mn-lt"/>
                          <a:ea typeface="+mn-ea"/>
                          <a:cs typeface="+mn-cs"/>
                        </a:rPr>
                        <a:t>描述风险对范围的影响</a:t>
                      </a: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kern="100" dirty="0">
                          <a:solidFill>
                            <a:schemeClr val="dk1"/>
                          </a:solidFill>
                          <a:effectLst/>
                          <a:latin typeface="+mn-lt"/>
                          <a:ea typeface="+mn-ea"/>
                          <a:cs typeface="+mn-cs"/>
                        </a:rPr>
                        <a:t> </a:t>
                      </a:r>
                      <a:r>
                        <a:rPr lang="zh-CN" altLang="en-US" sz="2000" kern="100" dirty="0">
                          <a:solidFill>
                            <a:schemeClr val="dk1"/>
                          </a:solidFill>
                          <a:effectLst/>
                          <a:latin typeface="+mn-lt"/>
                          <a:ea typeface="+mn-ea"/>
                          <a:cs typeface="+mn-cs"/>
                        </a:rPr>
                        <a:t>描述</a:t>
                      </a:r>
                      <a:r>
                        <a:rPr lang="zh-CN" altLang="en-US" sz="2000" kern="100" noProof="0" dirty="0">
                          <a:solidFill>
                            <a:schemeClr val="dk1"/>
                          </a:solidFill>
                          <a:effectLst/>
                          <a:latin typeface="+mn-lt"/>
                          <a:ea typeface="+mn-ea"/>
                          <a:cs typeface="+mn-cs"/>
                        </a:rPr>
                        <a:t>风险对质量的影响</a:t>
                      </a:r>
                      <a:endParaRPr lang="zh-CN" altLang="en-US" sz="2000" kern="100" dirty="0">
                        <a:solidFill>
                          <a:schemeClr val="dk1"/>
                        </a:solidFill>
                        <a:effectLst/>
                        <a:latin typeface="+mn-lt"/>
                        <a:ea typeface="+mn-ea"/>
                        <a:cs typeface="+mn-cs"/>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000" kern="100" dirty="0">
                          <a:solidFill>
                            <a:schemeClr val="dk1"/>
                          </a:solidFill>
                          <a:effectLst/>
                          <a:latin typeface="+mn-lt"/>
                          <a:ea typeface="+mn-ea"/>
                          <a:cs typeface="+mn-cs"/>
                        </a:rPr>
                        <a:t>描述</a:t>
                      </a:r>
                      <a:r>
                        <a:rPr lang="zh-CN" altLang="en-US" sz="2000" kern="100" noProof="0" dirty="0">
                          <a:solidFill>
                            <a:schemeClr val="dk1"/>
                          </a:solidFill>
                          <a:effectLst/>
                          <a:latin typeface="+mn-lt"/>
                          <a:ea typeface="+mn-ea"/>
                          <a:cs typeface="+mn-cs"/>
                        </a:rPr>
                        <a:t>风险对进度的影响</a:t>
                      </a:r>
                      <a:endParaRPr lang="zh-CN" altLang="zh-CN" sz="2000" kern="100" noProof="0" dirty="0">
                        <a:solidFill>
                          <a:schemeClr val="dk1"/>
                        </a:solidFill>
                        <a:effectLst/>
                        <a:latin typeface="+mn-lt"/>
                        <a:ea typeface="+mn-ea"/>
                        <a:cs typeface="+mn-cs"/>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000" kern="100" dirty="0">
                          <a:solidFill>
                            <a:schemeClr val="dk1"/>
                          </a:solidFill>
                          <a:effectLst/>
                          <a:latin typeface="+mn-lt"/>
                          <a:ea typeface="+mn-ea"/>
                          <a:cs typeface="+mn-cs"/>
                        </a:rPr>
                        <a:t>描述</a:t>
                      </a:r>
                      <a:r>
                        <a:rPr lang="zh-CN" altLang="en-US" sz="2000" kern="100" noProof="0" dirty="0">
                          <a:solidFill>
                            <a:schemeClr val="dk1"/>
                          </a:solidFill>
                          <a:effectLst/>
                          <a:latin typeface="+mn-lt"/>
                          <a:ea typeface="+mn-ea"/>
                          <a:cs typeface="+mn-cs"/>
                        </a:rPr>
                        <a:t>风险对成本的影响</a:t>
                      </a:r>
                      <a:endParaRPr lang="zh-CN" altLang="zh-CN" sz="2000" kern="100" noProof="0" dirty="0">
                        <a:solidFill>
                          <a:schemeClr val="dk1"/>
                        </a:solidFill>
                        <a:effectLst/>
                        <a:latin typeface="+mn-lt"/>
                        <a:ea typeface="+mn-ea"/>
                        <a:cs typeface="+mn-cs"/>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kern="100" dirty="0">
                          <a:effectLst/>
                        </a:rPr>
                        <a:t>综合风险</a:t>
                      </a:r>
                      <a:r>
                        <a:rPr lang="zh-CN" sz="2000" kern="100" dirty="0">
                          <a:effectLst/>
                        </a:rPr>
                        <a:t>概率</a:t>
                      </a:r>
                      <a:r>
                        <a:rPr lang="zh-CN" altLang="en-US" sz="2000" kern="100" dirty="0">
                          <a:effectLst/>
                        </a:rPr>
                        <a:t>及</a:t>
                      </a:r>
                      <a:r>
                        <a:rPr lang="zh-CN" sz="2000" kern="100" dirty="0">
                          <a:effectLst/>
                        </a:rPr>
                        <a:t>影响确定风险等级</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sz="2000" kern="100" dirty="0">
                          <a:effectLst/>
                        </a:rPr>
                        <a:t>描述风险应对策略</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9921851"/>
                  </a:ext>
                </a:extLst>
              </a:tr>
            </a:tbl>
          </a:graphicData>
        </a:graphic>
      </p:graphicFrame>
    </p:spTree>
    <p:extLst>
      <p:ext uri="{BB962C8B-B14F-4D97-AF65-F5344CB8AC3E}">
        <p14:creationId xmlns:p14="http://schemas.microsoft.com/office/powerpoint/2010/main" val="306687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定性分析</a:t>
            </a:r>
            <a:endParaRPr lang="zh-CN" b="1" dirty="0">
              <a:solidFill>
                <a:srgbClr val="FF0000"/>
              </a:solidFill>
            </a:endParaRPr>
          </a:p>
        </p:txBody>
      </p:sp>
      <p:sp>
        <p:nvSpPr>
          <p:cNvPr id="24" name="object 5">
            <a:extLst>
              <a:ext uri="{FF2B5EF4-FFF2-40B4-BE49-F238E27FC236}">
                <a16:creationId xmlns:a16="http://schemas.microsoft.com/office/drawing/2014/main" id="{28722DEF-345F-4D4A-AD41-6CEC6762DDC0}"/>
              </a:ext>
            </a:extLst>
          </p:cNvPr>
          <p:cNvSpPr txBox="1"/>
          <p:nvPr/>
        </p:nvSpPr>
        <p:spPr>
          <a:xfrm>
            <a:off x="495300" y="3334781"/>
            <a:ext cx="8153400" cy="2277547"/>
          </a:xfrm>
          <a:prstGeom prst="rect">
            <a:avLst/>
          </a:prstGeom>
          <a:ln w="28955">
            <a:solidFill>
              <a:srgbClr val="548AB8"/>
            </a:solidFill>
          </a:ln>
        </p:spPr>
        <p:txBody>
          <a:bodyPr vert="horz" wrap="square" lIns="0" tIns="20320" rIns="0" bIns="0" rtlCol="0">
            <a:spAutoFit/>
          </a:bodyPr>
          <a:lstStyle/>
          <a:p>
            <a:pPr marL="730885" indent="-274955">
              <a:lnSpc>
                <a:spcPct val="100000"/>
              </a:lnSpc>
              <a:spcBef>
                <a:spcPts val="160"/>
              </a:spcBef>
              <a:buClr>
                <a:srgbClr val="93B6D2"/>
              </a:buClr>
              <a:buSzPct val="69230"/>
              <a:buFont typeface="Wingdings"/>
              <a:buChar char=""/>
              <a:tabLst>
                <a:tab pos="731520" algn="l"/>
              </a:tabLst>
            </a:pPr>
            <a:r>
              <a:rPr lang="zh-CN" altLang="en-US" sz="2600" dirty="0">
                <a:solidFill>
                  <a:srgbClr val="B85B21"/>
                </a:solidFill>
                <a:latin typeface="华文新魏"/>
                <a:cs typeface="华文新魏"/>
              </a:rPr>
              <a:t>定性风险分析可能的几种概率分级标准：</a:t>
            </a:r>
            <a:endParaRPr lang="en-US" altLang="zh-CN" sz="2600" dirty="0">
              <a:solidFill>
                <a:srgbClr val="B85B21"/>
              </a:solidFill>
              <a:latin typeface="华文新魏"/>
              <a:cs typeface="华文新魏"/>
            </a:endParaRPr>
          </a:p>
          <a:p>
            <a:pPr marL="730885" indent="-274955">
              <a:lnSpc>
                <a:spcPct val="100000"/>
              </a:lnSpc>
              <a:spcBef>
                <a:spcPts val="160"/>
              </a:spcBef>
              <a:buClr>
                <a:srgbClr val="93B6D2"/>
              </a:buClr>
              <a:buSzPct val="69230"/>
              <a:buFont typeface="Wingdings"/>
              <a:buChar char=""/>
              <a:tabLst>
                <a:tab pos="73152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1</a:t>
            </a:r>
            <a:r>
              <a:rPr lang="zh-CN" altLang="en-US" sz="2600" dirty="0">
                <a:solidFill>
                  <a:srgbClr val="B85B21"/>
                </a:solidFill>
                <a:latin typeface="华文新魏"/>
                <a:cs typeface="华文新魏"/>
              </a:rPr>
              <a:t>）</a:t>
            </a:r>
            <a:r>
              <a:rPr sz="2600" dirty="0" err="1">
                <a:solidFill>
                  <a:srgbClr val="B85B21"/>
                </a:solidFill>
                <a:latin typeface="华文新魏"/>
                <a:cs typeface="华文新魏"/>
              </a:rPr>
              <a:t>高、中、低</a:t>
            </a:r>
            <a:endParaRPr sz="2600" dirty="0">
              <a:latin typeface="华文新魏"/>
              <a:cs typeface="华文新魏"/>
            </a:endParaRPr>
          </a:p>
          <a:p>
            <a:pPr marL="730885" indent="-274955">
              <a:lnSpc>
                <a:spcPct val="100000"/>
              </a:lnSpc>
              <a:spcBef>
                <a:spcPts val="600"/>
              </a:spcBef>
              <a:buClr>
                <a:srgbClr val="93B6D2"/>
              </a:buClr>
              <a:buSzPct val="69230"/>
              <a:buFont typeface="Wingdings"/>
              <a:buChar char=""/>
              <a:tabLst>
                <a:tab pos="731520" algn="l"/>
              </a:tabLst>
            </a:pPr>
            <a:r>
              <a:rPr lang="zh-CN" altLang="en-US" sz="2600" dirty="0">
                <a:solidFill>
                  <a:srgbClr val="B85B21"/>
                </a:solidFill>
                <a:latin typeface="华文新魏" panose="02010800040101010101" pitchFamily="2" charset="-122"/>
                <a:ea typeface="华文新魏" panose="02010800040101010101" pitchFamily="2" charset="-122"/>
              </a:rPr>
              <a:t>（</a:t>
            </a:r>
            <a:r>
              <a:rPr lang="en-US" altLang="zh-CN" sz="2600" dirty="0">
                <a:solidFill>
                  <a:srgbClr val="B85B21"/>
                </a:solidFill>
                <a:latin typeface="华文新魏" panose="02010800040101010101" pitchFamily="2" charset="-122"/>
                <a:ea typeface="华文新魏" panose="02010800040101010101" pitchFamily="2" charset="-122"/>
              </a:rPr>
              <a:t>2</a:t>
            </a:r>
            <a:r>
              <a:rPr lang="zh-CN" altLang="en-US" sz="2600" dirty="0">
                <a:solidFill>
                  <a:srgbClr val="B85B21"/>
                </a:solidFill>
                <a:latin typeface="华文新魏" panose="02010800040101010101" pitchFamily="2" charset="-122"/>
                <a:ea typeface="华文新魏" panose="02010800040101010101" pitchFamily="2" charset="-122"/>
              </a:rPr>
              <a:t>）非常</a:t>
            </a:r>
            <a:r>
              <a:rPr sz="2600" dirty="0" err="1">
                <a:solidFill>
                  <a:srgbClr val="B85B21"/>
                </a:solidFill>
                <a:latin typeface="华文新魏" panose="02010800040101010101" pitchFamily="2" charset="-122"/>
                <a:ea typeface="华文新魏" panose="02010800040101010101" pitchFamily="2" charset="-122"/>
              </a:rPr>
              <a:t>高、高、中、低</a:t>
            </a:r>
            <a:r>
              <a:rPr sz="2600" dirty="0">
                <a:solidFill>
                  <a:srgbClr val="B85B21"/>
                </a:solidFill>
                <a:latin typeface="华文新魏" panose="02010800040101010101" pitchFamily="2" charset="-122"/>
                <a:ea typeface="华文新魏" panose="02010800040101010101" pitchFamily="2" charset="-122"/>
              </a:rPr>
              <a:t>、</a:t>
            </a:r>
            <a:r>
              <a:rPr lang="zh-CN" altLang="en-US" sz="2600" dirty="0">
                <a:solidFill>
                  <a:srgbClr val="B85B21"/>
                </a:solidFill>
                <a:latin typeface="华文新魏" panose="02010800040101010101" pitchFamily="2" charset="-122"/>
                <a:ea typeface="华文新魏" panose="02010800040101010101" pitchFamily="2" charset="-122"/>
              </a:rPr>
              <a:t>非常</a:t>
            </a:r>
            <a:r>
              <a:rPr sz="2600" dirty="0">
                <a:solidFill>
                  <a:srgbClr val="B85B21"/>
                </a:solidFill>
                <a:latin typeface="华文新魏" panose="02010800040101010101" pitchFamily="2" charset="-122"/>
                <a:ea typeface="华文新魏" panose="02010800040101010101" pitchFamily="2" charset="-122"/>
              </a:rPr>
              <a:t>低</a:t>
            </a:r>
          </a:p>
          <a:p>
            <a:pPr marL="730885" indent="-274955">
              <a:lnSpc>
                <a:spcPct val="100000"/>
              </a:lnSpc>
              <a:spcBef>
                <a:spcPts val="605"/>
              </a:spcBef>
              <a:buClr>
                <a:srgbClr val="93B6D2"/>
              </a:buClr>
              <a:buSzPct val="69230"/>
              <a:buFont typeface="Wingdings"/>
              <a:buChar char=""/>
              <a:tabLst>
                <a:tab pos="73152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3</a:t>
            </a:r>
            <a:r>
              <a:rPr lang="zh-CN" altLang="en-US" sz="2600" dirty="0">
                <a:solidFill>
                  <a:srgbClr val="B85B21"/>
                </a:solidFill>
                <a:latin typeface="华文新魏"/>
                <a:cs typeface="华文新魏"/>
              </a:rPr>
              <a:t>）</a:t>
            </a:r>
            <a:r>
              <a:rPr sz="2600" dirty="0" err="1">
                <a:solidFill>
                  <a:srgbClr val="B85B21"/>
                </a:solidFill>
                <a:latin typeface="华文新魏"/>
                <a:cs typeface="华文新魏"/>
              </a:rPr>
              <a:t>不可能，</a:t>
            </a:r>
            <a:r>
              <a:rPr sz="2600" dirty="0" err="1">
                <a:solidFill>
                  <a:srgbClr val="B85B21"/>
                </a:solidFill>
                <a:latin typeface="华文新魏"/>
              </a:rPr>
              <a:t>不一定</a:t>
            </a:r>
            <a:r>
              <a:rPr sz="2600" dirty="0" err="1">
                <a:solidFill>
                  <a:srgbClr val="B85B21"/>
                </a:solidFill>
                <a:latin typeface="华文新魏"/>
                <a:cs typeface="华文新魏"/>
              </a:rPr>
              <a:t>，可能</a:t>
            </a:r>
            <a:r>
              <a:rPr sz="2600" spc="-15" dirty="0" err="1">
                <a:solidFill>
                  <a:srgbClr val="B85B21"/>
                </a:solidFill>
                <a:latin typeface="华文新魏"/>
                <a:cs typeface="华文新魏"/>
              </a:rPr>
              <a:t>和</a:t>
            </a:r>
            <a:r>
              <a:rPr sz="2600" dirty="0" err="1">
                <a:solidFill>
                  <a:srgbClr val="B85B21"/>
                </a:solidFill>
                <a:latin typeface="华文新魏"/>
                <a:cs typeface="华文新魏"/>
              </a:rPr>
              <a:t>极可能</a:t>
            </a:r>
            <a:endParaRPr sz="2600" dirty="0">
              <a:latin typeface="华文新魏"/>
              <a:cs typeface="华文新魏"/>
            </a:endParaRPr>
          </a:p>
          <a:p>
            <a:pPr marL="730885" indent="-274955">
              <a:lnSpc>
                <a:spcPct val="100000"/>
              </a:lnSpc>
              <a:spcBef>
                <a:spcPts val="600"/>
              </a:spcBef>
              <a:buClr>
                <a:srgbClr val="93B6D2"/>
              </a:buClr>
              <a:buSzPct val="69230"/>
              <a:buFont typeface="Wingdings"/>
              <a:buChar char=""/>
              <a:tabLst>
                <a:tab pos="731520" algn="l"/>
              </a:tabLst>
            </a:pPr>
            <a:r>
              <a:rPr sz="2600" dirty="0">
                <a:solidFill>
                  <a:srgbClr val="B85B21"/>
                </a:solidFill>
                <a:latin typeface="华文新魏"/>
                <a:cs typeface="华文新魏"/>
              </a:rPr>
              <a:t>等等</a:t>
            </a:r>
            <a:endParaRPr sz="2600" dirty="0">
              <a:latin typeface="华文新魏"/>
              <a:cs typeface="华文新魏"/>
            </a:endParaRPr>
          </a:p>
        </p:txBody>
      </p:sp>
      <p:sp>
        <p:nvSpPr>
          <p:cNvPr id="25" name="object 6">
            <a:extLst>
              <a:ext uri="{FF2B5EF4-FFF2-40B4-BE49-F238E27FC236}">
                <a16:creationId xmlns:a16="http://schemas.microsoft.com/office/drawing/2014/main" id="{74958E45-1F50-4029-B1EA-ADF0C7DDBF8B}"/>
              </a:ext>
            </a:extLst>
          </p:cNvPr>
          <p:cNvSpPr txBox="1"/>
          <p:nvPr/>
        </p:nvSpPr>
        <p:spPr>
          <a:xfrm>
            <a:off x="3059832" y="2460878"/>
            <a:ext cx="3340968" cy="459741"/>
          </a:xfrm>
          <a:prstGeom prst="rect">
            <a:avLst/>
          </a:prstGeom>
        </p:spPr>
        <p:txBody>
          <a:bodyPr vert="horz" wrap="square" lIns="0" tIns="13335" rIns="0" bIns="0" rtlCol="0">
            <a:spAutoFit/>
          </a:bodyPr>
          <a:lstStyle/>
          <a:p>
            <a:pPr marL="12700">
              <a:lnSpc>
                <a:spcPct val="100000"/>
              </a:lnSpc>
              <a:spcBef>
                <a:spcPts val="105"/>
              </a:spcBef>
            </a:pPr>
            <a:r>
              <a:rPr lang="zh-CN" altLang="en-US" sz="2900" b="1" u="heavy" dirty="0">
                <a:uFill>
                  <a:solidFill>
                    <a:srgbClr val="000000"/>
                  </a:solidFill>
                </a:uFill>
                <a:latin typeface="仿宋"/>
                <a:cs typeface="仿宋"/>
              </a:rPr>
              <a:t>（</a:t>
            </a:r>
            <a:r>
              <a:rPr lang="en-US" altLang="zh-CN" sz="2900" b="1" u="heavy" dirty="0">
                <a:uFill>
                  <a:solidFill>
                    <a:srgbClr val="000000"/>
                  </a:solidFill>
                </a:uFill>
                <a:latin typeface="仿宋"/>
                <a:cs typeface="仿宋"/>
              </a:rPr>
              <a:t>1</a:t>
            </a:r>
            <a:r>
              <a:rPr lang="zh-CN" altLang="en-US" sz="2900" b="1" u="heavy" dirty="0">
                <a:uFill>
                  <a:solidFill>
                    <a:srgbClr val="000000"/>
                  </a:solidFill>
                </a:uFill>
                <a:latin typeface="仿宋"/>
                <a:cs typeface="仿宋"/>
              </a:rPr>
              <a:t>）</a:t>
            </a:r>
            <a:r>
              <a:rPr sz="2900" b="1" u="heavy" dirty="0" err="1">
                <a:uFill>
                  <a:solidFill>
                    <a:srgbClr val="000000"/>
                  </a:solidFill>
                </a:uFill>
                <a:latin typeface="仿宋"/>
                <a:cs typeface="仿宋"/>
              </a:rPr>
              <a:t>风险概</a:t>
            </a:r>
            <a:r>
              <a:rPr sz="2900" b="1" u="heavy" spc="-5" dirty="0" err="1">
                <a:uFill>
                  <a:solidFill>
                    <a:srgbClr val="000000"/>
                  </a:solidFill>
                </a:uFill>
                <a:latin typeface="仿宋"/>
                <a:cs typeface="仿宋"/>
              </a:rPr>
              <a:t>率度</a:t>
            </a:r>
            <a:r>
              <a:rPr sz="2900" b="1" u="heavy" spc="5" dirty="0" err="1">
                <a:uFill>
                  <a:solidFill>
                    <a:srgbClr val="000000"/>
                  </a:solidFill>
                </a:uFill>
                <a:latin typeface="仿宋"/>
                <a:cs typeface="仿宋"/>
              </a:rPr>
              <a:t>量</a:t>
            </a:r>
            <a:endParaRPr sz="2900" dirty="0">
              <a:latin typeface="仿宋"/>
              <a:cs typeface="仿宋"/>
            </a:endParaRPr>
          </a:p>
        </p:txBody>
      </p:sp>
    </p:spTree>
    <p:extLst>
      <p:ext uri="{BB962C8B-B14F-4D97-AF65-F5344CB8AC3E}">
        <p14:creationId xmlns:p14="http://schemas.microsoft.com/office/powerpoint/2010/main" val="425504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定性分析</a:t>
            </a:r>
            <a:endParaRPr lang="zh-CN" b="1" dirty="0">
              <a:solidFill>
                <a:srgbClr val="FF0000"/>
              </a:solidFill>
            </a:endParaRPr>
          </a:p>
        </p:txBody>
      </p:sp>
      <p:sp>
        <p:nvSpPr>
          <p:cNvPr id="5" name="object 5">
            <a:extLst>
              <a:ext uri="{FF2B5EF4-FFF2-40B4-BE49-F238E27FC236}">
                <a16:creationId xmlns:a16="http://schemas.microsoft.com/office/drawing/2014/main" id="{21F04A68-22ED-4EDD-ABF4-BDBBCC022E8A}"/>
              </a:ext>
            </a:extLst>
          </p:cNvPr>
          <p:cNvSpPr txBox="1"/>
          <p:nvPr/>
        </p:nvSpPr>
        <p:spPr>
          <a:xfrm>
            <a:off x="816725" y="3193267"/>
            <a:ext cx="7703820" cy="2277547"/>
          </a:xfrm>
          <a:prstGeom prst="rect">
            <a:avLst/>
          </a:prstGeom>
          <a:ln w="28955">
            <a:solidFill>
              <a:srgbClr val="548AB8"/>
            </a:solidFill>
          </a:ln>
        </p:spPr>
        <p:txBody>
          <a:bodyPr vert="horz" wrap="square" lIns="0" tIns="20320" rIns="0" bIns="0" rtlCol="0">
            <a:spAutoFit/>
          </a:bodyPr>
          <a:lstStyle/>
          <a:p>
            <a:pPr marL="729615" indent="-274955">
              <a:spcBef>
                <a:spcPts val="160"/>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定性风险分析可能的几种影响分级标准：</a:t>
            </a:r>
            <a:endParaRPr lang="en-US" altLang="zh-CN" sz="2600" dirty="0">
              <a:solidFill>
                <a:srgbClr val="B85B21"/>
              </a:solidFill>
              <a:latin typeface="华文新魏"/>
              <a:cs typeface="华文新魏"/>
            </a:endParaRPr>
          </a:p>
          <a:p>
            <a:pPr marL="729615" indent="-274955">
              <a:lnSpc>
                <a:spcPct val="100000"/>
              </a:lnSpc>
              <a:spcBef>
                <a:spcPts val="160"/>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1</a:t>
            </a:r>
            <a:r>
              <a:rPr lang="zh-CN" altLang="en-US" sz="2600" dirty="0">
                <a:solidFill>
                  <a:srgbClr val="B85B21"/>
                </a:solidFill>
                <a:latin typeface="华文新魏"/>
                <a:cs typeface="华文新魏"/>
              </a:rPr>
              <a:t>）</a:t>
            </a:r>
            <a:r>
              <a:rPr sz="2600" dirty="0" err="1">
                <a:solidFill>
                  <a:srgbClr val="B85B21"/>
                </a:solidFill>
                <a:latin typeface="华文新魏"/>
                <a:cs typeface="华文新魏"/>
              </a:rPr>
              <a:t>高、中、低</a:t>
            </a:r>
            <a:endParaRPr sz="2600" dirty="0">
              <a:latin typeface="华文新魏"/>
              <a:cs typeface="华文新魏"/>
            </a:endParaRPr>
          </a:p>
          <a:p>
            <a:pPr marL="729615" indent="-274955">
              <a:spcBef>
                <a:spcPts val="600"/>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2</a:t>
            </a:r>
            <a:r>
              <a:rPr lang="zh-CN" altLang="en-US" sz="2600" dirty="0">
                <a:solidFill>
                  <a:srgbClr val="B85B21"/>
                </a:solidFill>
                <a:latin typeface="华文新魏"/>
                <a:cs typeface="华文新魏"/>
              </a:rPr>
              <a:t>）</a:t>
            </a:r>
            <a:r>
              <a:rPr lang="zh-CN" altLang="en-US" sz="2600" dirty="0">
                <a:solidFill>
                  <a:srgbClr val="B85B21"/>
                </a:solidFill>
                <a:latin typeface="华文新魏" panose="02010800040101010101" pitchFamily="2" charset="-122"/>
                <a:ea typeface="华文新魏" panose="02010800040101010101" pitchFamily="2" charset="-122"/>
              </a:rPr>
              <a:t>非常高、高、中、低、非常低</a:t>
            </a:r>
          </a:p>
          <a:p>
            <a:pPr marL="729615" indent="-274955">
              <a:lnSpc>
                <a:spcPct val="100000"/>
              </a:lnSpc>
              <a:spcBef>
                <a:spcPts val="605"/>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3</a:t>
            </a:r>
            <a:r>
              <a:rPr lang="zh-CN" altLang="en-US" sz="2600" dirty="0">
                <a:solidFill>
                  <a:srgbClr val="B85B21"/>
                </a:solidFill>
                <a:latin typeface="华文新魏"/>
                <a:cs typeface="华文新魏"/>
              </a:rPr>
              <a:t>）</a:t>
            </a:r>
            <a:r>
              <a:rPr sz="2600" dirty="0" err="1">
                <a:solidFill>
                  <a:srgbClr val="B85B21"/>
                </a:solidFill>
                <a:latin typeface="华文新魏"/>
                <a:cs typeface="华文新魏"/>
              </a:rPr>
              <a:t>灾难，严重，轻微，可</a:t>
            </a:r>
            <a:r>
              <a:rPr sz="2600" spc="-15" dirty="0" err="1">
                <a:solidFill>
                  <a:srgbClr val="B85B21"/>
                </a:solidFill>
                <a:latin typeface="华文新魏"/>
                <a:cs typeface="华文新魏"/>
              </a:rPr>
              <a:t>忽</a:t>
            </a:r>
            <a:r>
              <a:rPr sz="2600" dirty="0" err="1">
                <a:solidFill>
                  <a:srgbClr val="B85B21"/>
                </a:solidFill>
                <a:latin typeface="华文新魏"/>
                <a:cs typeface="华文新魏"/>
              </a:rPr>
              <a:t>略</a:t>
            </a:r>
            <a:endParaRPr sz="2600" dirty="0">
              <a:latin typeface="华文新魏"/>
              <a:cs typeface="华文新魏"/>
            </a:endParaRPr>
          </a:p>
          <a:p>
            <a:pPr marL="729615" indent="-274955">
              <a:lnSpc>
                <a:spcPct val="100000"/>
              </a:lnSpc>
              <a:spcBef>
                <a:spcPts val="600"/>
              </a:spcBef>
              <a:buClr>
                <a:srgbClr val="93B6D2"/>
              </a:buClr>
              <a:buSzPct val="69230"/>
              <a:buFont typeface="Wingdings"/>
              <a:buChar char=""/>
              <a:tabLst>
                <a:tab pos="730250" algn="l"/>
              </a:tabLst>
            </a:pPr>
            <a:r>
              <a:rPr sz="2600" dirty="0">
                <a:solidFill>
                  <a:srgbClr val="B85B21"/>
                </a:solidFill>
                <a:latin typeface="华文新魏"/>
                <a:cs typeface="华文新魏"/>
              </a:rPr>
              <a:t>等等</a:t>
            </a:r>
            <a:endParaRPr sz="2600" dirty="0">
              <a:latin typeface="华文新魏"/>
              <a:cs typeface="华文新魏"/>
            </a:endParaRPr>
          </a:p>
        </p:txBody>
      </p:sp>
      <p:sp>
        <p:nvSpPr>
          <p:cNvPr id="6" name="object 6">
            <a:extLst>
              <a:ext uri="{FF2B5EF4-FFF2-40B4-BE49-F238E27FC236}">
                <a16:creationId xmlns:a16="http://schemas.microsoft.com/office/drawing/2014/main" id="{13A0BAEF-0642-4A7E-A69D-62CF76BC68A6}"/>
              </a:ext>
            </a:extLst>
          </p:cNvPr>
          <p:cNvSpPr txBox="1"/>
          <p:nvPr/>
        </p:nvSpPr>
        <p:spPr>
          <a:xfrm>
            <a:off x="2915816" y="2470408"/>
            <a:ext cx="3267270" cy="459100"/>
          </a:xfrm>
          <a:prstGeom prst="rect">
            <a:avLst/>
          </a:prstGeom>
        </p:spPr>
        <p:txBody>
          <a:bodyPr vert="horz" wrap="square" lIns="0" tIns="12700" rIns="0" bIns="0" rtlCol="0">
            <a:spAutoFit/>
          </a:bodyPr>
          <a:lstStyle/>
          <a:p>
            <a:pPr marL="12700">
              <a:spcBef>
                <a:spcPts val="105"/>
              </a:spcBef>
            </a:pPr>
            <a:r>
              <a:rPr lang="zh-CN" altLang="en-US" sz="2900" b="1" u="heavy" dirty="0">
                <a:uFill>
                  <a:solidFill>
                    <a:srgbClr val="000000"/>
                  </a:solidFill>
                </a:uFill>
                <a:latin typeface="仿宋"/>
              </a:rPr>
              <a:t>（</a:t>
            </a:r>
            <a:r>
              <a:rPr lang="en-US" altLang="zh-CN" sz="2900" b="1" u="heavy" dirty="0">
                <a:uFill>
                  <a:solidFill>
                    <a:srgbClr val="000000"/>
                  </a:solidFill>
                </a:uFill>
                <a:latin typeface="仿宋"/>
              </a:rPr>
              <a:t>2</a:t>
            </a:r>
            <a:r>
              <a:rPr lang="zh-CN" altLang="en-US" sz="2900" b="1" u="heavy" dirty="0">
                <a:uFill>
                  <a:solidFill>
                    <a:srgbClr val="000000"/>
                  </a:solidFill>
                </a:uFill>
                <a:latin typeface="仿宋"/>
              </a:rPr>
              <a:t>）</a:t>
            </a:r>
            <a:r>
              <a:rPr sz="2900" b="1" u="heavy" dirty="0" err="1">
                <a:uFill>
                  <a:solidFill>
                    <a:srgbClr val="000000"/>
                  </a:solidFill>
                </a:uFill>
                <a:latin typeface="仿宋"/>
              </a:rPr>
              <a:t>风险影响度量</a:t>
            </a:r>
            <a:endParaRPr sz="2900" b="1" u="heavy" dirty="0">
              <a:uFill>
                <a:solidFill>
                  <a:srgbClr val="000000"/>
                </a:solidFill>
              </a:uFill>
              <a:latin typeface="仿宋"/>
            </a:endParaRPr>
          </a:p>
        </p:txBody>
      </p:sp>
    </p:spTree>
    <p:extLst>
      <p:ext uri="{BB962C8B-B14F-4D97-AF65-F5344CB8AC3E}">
        <p14:creationId xmlns:p14="http://schemas.microsoft.com/office/powerpoint/2010/main" val="142224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定性分析</a:t>
            </a:r>
            <a:endParaRPr lang="zh-CN" b="1" dirty="0">
              <a:solidFill>
                <a:srgbClr val="FF0000"/>
              </a:solidFill>
            </a:endParaRPr>
          </a:p>
        </p:txBody>
      </p:sp>
      <p:sp>
        <p:nvSpPr>
          <p:cNvPr id="5" name="object 5">
            <a:extLst>
              <a:ext uri="{FF2B5EF4-FFF2-40B4-BE49-F238E27FC236}">
                <a16:creationId xmlns:a16="http://schemas.microsoft.com/office/drawing/2014/main" id="{21F04A68-22ED-4EDD-ABF4-BDBBCC022E8A}"/>
              </a:ext>
            </a:extLst>
          </p:cNvPr>
          <p:cNvSpPr txBox="1"/>
          <p:nvPr/>
        </p:nvSpPr>
        <p:spPr>
          <a:xfrm>
            <a:off x="816725" y="3193267"/>
            <a:ext cx="7703820" cy="2277547"/>
          </a:xfrm>
          <a:prstGeom prst="rect">
            <a:avLst/>
          </a:prstGeom>
          <a:ln w="28955">
            <a:solidFill>
              <a:srgbClr val="548AB8"/>
            </a:solidFill>
          </a:ln>
        </p:spPr>
        <p:txBody>
          <a:bodyPr vert="horz" wrap="square" lIns="0" tIns="20320" rIns="0" bIns="0" rtlCol="0">
            <a:spAutoFit/>
          </a:bodyPr>
          <a:lstStyle/>
          <a:p>
            <a:pPr marL="729615" indent="-274955">
              <a:spcBef>
                <a:spcPts val="160"/>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定性风险分析可能的几种影响分级标准：</a:t>
            </a:r>
            <a:endParaRPr lang="en-US" altLang="zh-CN" sz="2600" dirty="0">
              <a:solidFill>
                <a:srgbClr val="B85B21"/>
              </a:solidFill>
              <a:latin typeface="华文新魏"/>
              <a:cs typeface="华文新魏"/>
            </a:endParaRPr>
          </a:p>
          <a:p>
            <a:pPr marL="729615" indent="-274955">
              <a:lnSpc>
                <a:spcPct val="100000"/>
              </a:lnSpc>
              <a:spcBef>
                <a:spcPts val="160"/>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1</a:t>
            </a:r>
            <a:r>
              <a:rPr lang="zh-CN" altLang="en-US" sz="2600" dirty="0">
                <a:solidFill>
                  <a:srgbClr val="B85B21"/>
                </a:solidFill>
                <a:latin typeface="华文新魏"/>
                <a:cs typeface="华文新魏"/>
              </a:rPr>
              <a:t>）</a:t>
            </a:r>
            <a:r>
              <a:rPr sz="2600" dirty="0" err="1">
                <a:solidFill>
                  <a:srgbClr val="B85B21"/>
                </a:solidFill>
                <a:latin typeface="华文新魏"/>
                <a:cs typeface="华文新魏"/>
              </a:rPr>
              <a:t>高、中、低</a:t>
            </a:r>
            <a:endParaRPr lang="zh-CN" altLang="en-US" sz="2600" dirty="0">
              <a:solidFill>
                <a:srgbClr val="B85B21"/>
              </a:solidFill>
              <a:latin typeface="华文新魏"/>
              <a:cs typeface="华文新魏"/>
            </a:endParaRPr>
          </a:p>
          <a:p>
            <a:pPr marL="729615" indent="-274955">
              <a:lnSpc>
                <a:spcPct val="100000"/>
              </a:lnSpc>
              <a:spcBef>
                <a:spcPts val="600"/>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2</a:t>
            </a:r>
            <a:r>
              <a:rPr lang="zh-CN" altLang="en-US" sz="2600" dirty="0">
                <a:solidFill>
                  <a:srgbClr val="B85B21"/>
                </a:solidFill>
                <a:latin typeface="华文新魏"/>
                <a:cs typeface="华文新魏"/>
              </a:rPr>
              <a:t>）</a:t>
            </a:r>
            <a:r>
              <a:rPr lang="zh-CN" altLang="en-US" sz="2600" dirty="0">
                <a:solidFill>
                  <a:srgbClr val="B85B21"/>
                </a:solidFill>
                <a:latin typeface="华文新魏" panose="02010800040101010101" pitchFamily="2" charset="-122"/>
                <a:ea typeface="华文新魏" panose="02010800040101010101" pitchFamily="2" charset="-122"/>
                <a:cs typeface="华文新魏"/>
              </a:rPr>
              <a:t>极高、高、中、低、极低</a:t>
            </a:r>
            <a:endParaRPr lang="zh-CN" altLang="en-US" sz="2600" dirty="0">
              <a:latin typeface="华文新魏" panose="02010800040101010101" pitchFamily="2" charset="-122"/>
              <a:ea typeface="华文新魏" panose="02010800040101010101" pitchFamily="2" charset="-122"/>
              <a:cs typeface="华文新魏"/>
            </a:endParaRPr>
          </a:p>
          <a:p>
            <a:pPr marL="729615" indent="-274955">
              <a:lnSpc>
                <a:spcPct val="100000"/>
              </a:lnSpc>
              <a:spcBef>
                <a:spcPts val="605"/>
              </a:spcBef>
              <a:buClr>
                <a:srgbClr val="93B6D2"/>
              </a:buClr>
              <a:buSzPct val="69230"/>
              <a:buFont typeface="Wingdings"/>
              <a:buChar char=""/>
              <a:tabLst>
                <a:tab pos="730250" algn="l"/>
              </a:tabLst>
            </a:pPr>
            <a:r>
              <a:rPr lang="zh-CN" altLang="en-US" sz="2600" dirty="0">
                <a:solidFill>
                  <a:srgbClr val="B85B21"/>
                </a:solidFill>
                <a:latin typeface="华文新魏"/>
                <a:cs typeface="华文新魏"/>
              </a:rPr>
              <a:t>（</a:t>
            </a:r>
            <a:r>
              <a:rPr lang="en-US" altLang="zh-CN" sz="2600" dirty="0">
                <a:solidFill>
                  <a:srgbClr val="B85B21"/>
                </a:solidFill>
                <a:latin typeface="华文新魏"/>
                <a:cs typeface="华文新魏"/>
              </a:rPr>
              <a:t>3</a:t>
            </a:r>
            <a:r>
              <a:rPr lang="zh-CN" altLang="en-US" sz="2600" dirty="0">
                <a:solidFill>
                  <a:srgbClr val="B85B21"/>
                </a:solidFill>
                <a:latin typeface="华文新魏"/>
                <a:cs typeface="华文新魏"/>
              </a:rPr>
              <a:t>）</a:t>
            </a:r>
            <a:r>
              <a:rPr lang="zh-CN" altLang="en-US" sz="2600" dirty="0">
                <a:solidFill>
                  <a:srgbClr val="B85B21"/>
                </a:solidFill>
                <a:latin typeface="华文新魏" panose="02010800040101010101" pitchFamily="2" charset="-122"/>
                <a:ea typeface="华文新魏" panose="02010800040101010101" pitchFamily="2" charset="-122"/>
                <a:cs typeface="华文新魏"/>
              </a:rPr>
              <a:t>灾难，严重，轻微，可</a:t>
            </a:r>
            <a:r>
              <a:rPr lang="zh-CN" altLang="en-US" sz="2600" spc="-15" dirty="0">
                <a:solidFill>
                  <a:srgbClr val="B85B21"/>
                </a:solidFill>
                <a:latin typeface="华文新魏" panose="02010800040101010101" pitchFamily="2" charset="-122"/>
                <a:ea typeface="华文新魏" panose="02010800040101010101" pitchFamily="2" charset="-122"/>
                <a:cs typeface="华文新魏"/>
              </a:rPr>
              <a:t>忽</a:t>
            </a:r>
            <a:r>
              <a:rPr lang="zh-CN" altLang="en-US" sz="2600" dirty="0">
                <a:solidFill>
                  <a:srgbClr val="B85B21"/>
                </a:solidFill>
                <a:latin typeface="华文新魏" panose="02010800040101010101" pitchFamily="2" charset="-122"/>
                <a:ea typeface="华文新魏" panose="02010800040101010101" pitchFamily="2" charset="-122"/>
                <a:cs typeface="华文新魏"/>
              </a:rPr>
              <a:t>略</a:t>
            </a:r>
            <a:endParaRPr lang="zh-CN" altLang="en-US" sz="2600" dirty="0">
              <a:latin typeface="华文新魏" panose="02010800040101010101" pitchFamily="2" charset="-122"/>
              <a:ea typeface="华文新魏" panose="02010800040101010101" pitchFamily="2" charset="-122"/>
              <a:cs typeface="华文新魏"/>
            </a:endParaRPr>
          </a:p>
          <a:p>
            <a:pPr marL="729615" indent="-274955">
              <a:lnSpc>
                <a:spcPct val="100000"/>
              </a:lnSpc>
              <a:spcBef>
                <a:spcPts val="600"/>
              </a:spcBef>
              <a:buClr>
                <a:srgbClr val="93B6D2"/>
              </a:buClr>
              <a:buSzPct val="69230"/>
              <a:buFont typeface="Wingdings"/>
              <a:buChar char=""/>
              <a:tabLst>
                <a:tab pos="730250" algn="l"/>
              </a:tabLst>
            </a:pPr>
            <a:r>
              <a:rPr lang="zh-CN" altLang="en-US" sz="2600" dirty="0">
                <a:solidFill>
                  <a:srgbClr val="B85B21"/>
                </a:solidFill>
                <a:latin typeface="华文新魏" panose="02010800040101010101" pitchFamily="2" charset="-122"/>
                <a:ea typeface="华文新魏" panose="02010800040101010101" pitchFamily="2" charset="-122"/>
                <a:cs typeface="华文新魏"/>
              </a:rPr>
              <a:t>等等</a:t>
            </a:r>
            <a:endParaRPr lang="zh-CN" altLang="en-US" sz="2600" dirty="0">
              <a:latin typeface="华文新魏" panose="02010800040101010101" pitchFamily="2" charset="-122"/>
              <a:ea typeface="华文新魏" panose="02010800040101010101" pitchFamily="2" charset="-122"/>
              <a:cs typeface="华文新魏"/>
            </a:endParaRPr>
          </a:p>
        </p:txBody>
      </p:sp>
      <p:sp>
        <p:nvSpPr>
          <p:cNvPr id="6" name="object 6">
            <a:extLst>
              <a:ext uri="{FF2B5EF4-FFF2-40B4-BE49-F238E27FC236}">
                <a16:creationId xmlns:a16="http://schemas.microsoft.com/office/drawing/2014/main" id="{13A0BAEF-0642-4A7E-A69D-62CF76BC68A6}"/>
              </a:ext>
            </a:extLst>
          </p:cNvPr>
          <p:cNvSpPr txBox="1"/>
          <p:nvPr/>
        </p:nvSpPr>
        <p:spPr>
          <a:xfrm>
            <a:off x="2915816" y="2470408"/>
            <a:ext cx="3267270" cy="459100"/>
          </a:xfrm>
          <a:prstGeom prst="rect">
            <a:avLst/>
          </a:prstGeom>
        </p:spPr>
        <p:txBody>
          <a:bodyPr vert="horz" wrap="square" lIns="0" tIns="12700" rIns="0" bIns="0" rtlCol="0">
            <a:spAutoFit/>
          </a:bodyPr>
          <a:lstStyle/>
          <a:p>
            <a:pPr marL="12700">
              <a:spcBef>
                <a:spcPts val="105"/>
              </a:spcBef>
            </a:pPr>
            <a:r>
              <a:rPr lang="zh-CN" altLang="en-US" sz="2900" b="1" u="heavy" dirty="0">
                <a:uFill>
                  <a:solidFill>
                    <a:srgbClr val="000000"/>
                  </a:solidFill>
                </a:uFill>
                <a:latin typeface="仿宋"/>
              </a:rPr>
              <a:t>（</a:t>
            </a:r>
            <a:r>
              <a:rPr lang="en-US" altLang="zh-CN" sz="2900" b="1" u="heavy" dirty="0">
                <a:uFill>
                  <a:solidFill>
                    <a:srgbClr val="000000"/>
                  </a:solidFill>
                </a:uFill>
                <a:latin typeface="仿宋"/>
              </a:rPr>
              <a:t>3</a:t>
            </a:r>
            <a:r>
              <a:rPr lang="zh-CN" altLang="en-US" sz="2900" b="1" u="heavy" dirty="0">
                <a:uFill>
                  <a:solidFill>
                    <a:srgbClr val="000000"/>
                  </a:solidFill>
                </a:uFill>
                <a:latin typeface="仿宋"/>
              </a:rPr>
              <a:t>）</a:t>
            </a:r>
            <a:r>
              <a:rPr sz="2900" b="1" u="heavy" dirty="0" err="1">
                <a:uFill>
                  <a:solidFill>
                    <a:srgbClr val="000000"/>
                  </a:solidFill>
                </a:uFill>
                <a:latin typeface="仿宋"/>
              </a:rPr>
              <a:t>风险</a:t>
            </a:r>
            <a:r>
              <a:rPr lang="zh-CN" altLang="en-US" sz="2900" b="1" u="heavy" dirty="0">
                <a:uFill>
                  <a:solidFill>
                    <a:srgbClr val="000000"/>
                  </a:solidFill>
                </a:uFill>
                <a:latin typeface="仿宋"/>
              </a:rPr>
              <a:t>等级评估</a:t>
            </a:r>
            <a:endParaRPr sz="2900" b="1" u="heavy" dirty="0">
              <a:uFill>
                <a:solidFill>
                  <a:srgbClr val="000000"/>
                </a:solidFill>
              </a:uFill>
              <a:latin typeface="仿宋"/>
            </a:endParaRPr>
          </a:p>
        </p:txBody>
      </p:sp>
    </p:spTree>
    <p:extLst>
      <p:ext uri="{BB962C8B-B14F-4D97-AF65-F5344CB8AC3E}">
        <p14:creationId xmlns:p14="http://schemas.microsoft.com/office/powerpoint/2010/main" val="14541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风险管理</a:t>
            </a:r>
            <a:r>
              <a:rPr lang="en-US" altLang="zh-CN" b="1" dirty="0"/>
              <a:t>-</a:t>
            </a:r>
            <a:r>
              <a:rPr lang="zh-CN" altLang="en-US" b="1" dirty="0">
                <a:solidFill>
                  <a:srgbClr val="FF0000"/>
                </a:solidFill>
              </a:rPr>
              <a:t>定性分析</a:t>
            </a:r>
            <a:endParaRPr lang="zh-CN" b="1" dirty="0">
              <a:solidFill>
                <a:srgbClr val="FF0000"/>
              </a:solidFill>
            </a:endParaRPr>
          </a:p>
        </p:txBody>
      </p:sp>
      <p:sp>
        <p:nvSpPr>
          <p:cNvPr id="4" name="文本框 3">
            <a:extLst>
              <a:ext uri="{FF2B5EF4-FFF2-40B4-BE49-F238E27FC236}">
                <a16:creationId xmlns:a16="http://schemas.microsoft.com/office/drawing/2014/main" id="{F410AA2F-D47B-4422-8E8F-CAFC8995A463}"/>
              </a:ext>
            </a:extLst>
          </p:cNvPr>
          <p:cNvSpPr txBox="1"/>
          <p:nvPr/>
        </p:nvSpPr>
        <p:spPr>
          <a:xfrm>
            <a:off x="2618509" y="3198167"/>
            <a:ext cx="4135583" cy="461665"/>
          </a:xfrm>
          <a:prstGeom prst="rect">
            <a:avLst/>
          </a:prstGeom>
          <a:solidFill>
            <a:schemeClr val="accent6">
              <a:lumMod val="20000"/>
              <a:lumOff val="80000"/>
            </a:schemeClr>
          </a:solidFill>
        </p:spPr>
        <p:txBody>
          <a:bodyPr wrap="square">
            <a:spAutoFit/>
          </a:bodyPr>
          <a:lstStyle/>
          <a:p>
            <a:r>
              <a:rPr lang="zh-CN" altLang="en-US" sz="2400" b="1" dirty="0"/>
              <a:t>表</a:t>
            </a:r>
            <a:r>
              <a:rPr lang="en-US" altLang="zh-CN" sz="2400" b="1" dirty="0"/>
              <a:t>5-2 </a:t>
            </a:r>
            <a:r>
              <a:rPr lang="zh-CN" altLang="en-US" sz="2400" b="1" dirty="0"/>
              <a:t>风险概率和影响评估表</a:t>
            </a:r>
          </a:p>
        </p:txBody>
      </p:sp>
      <p:sp>
        <p:nvSpPr>
          <p:cNvPr id="5" name="内容占位符 18">
            <a:extLst>
              <a:ext uri="{FF2B5EF4-FFF2-40B4-BE49-F238E27FC236}">
                <a16:creationId xmlns:a16="http://schemas.microsoft.com/office/drawing/2014/main" id="{6145A424-3DDC-4EBB-8589-769D7B1CD756}"/>
              </a:ext>
            </a:extLst>
          </p:cNvPr>
          <p:cNvSpPr>
            <a:spLocks noGrp="1"/>
          </p:cNvSpPr>
          <p:nvPr>
            <p:ph sz="half" idx="1"/>
          </p:nvPr>
        </p:nvSpPr>
        <p:spPr>
          <a:xfrm>
            <a:off x="633845" y="1828803"/>
            <a:ext cx="6420098" cy="4351337"/>
          </a:xfrm>
        </p:spPr>
        <p:txBody>
          <a:bodyPr/>
          <a:lstStyle/>
          <a:p>
            <a:r>
              <a:rPr lang="zh-CN" altLang="en-US" sz="2400" b="1" dirty="0">
                <a:solidFill>
                  <a:srgbClr val="FF0000"/>
                </a:solidFill>
              </a:rPr>
              <a:t>定性风险分析参照表：</a:t>
            </a:r>
            <a:endParaRPr lang="zh-CN" altLang="en-US" dirty="0"/>
          </a:p>
        </p:txBody>
      </p:sp>
    </p:spTree>
    <p:extLst>
      <p:ext uri="{BB962C8B-B14F-4D97-AF65-F5344CB8AC3E}">
        <p14:creationId xmlns:p14="http://schemas.microsoft.com/office/powerpoint/2010/main" val="339314130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905c3888-6285-45d0-bd76-60a9ac2d738c" xsi:nil="true"/>
    <AssetExpire xmlns="905c3888-6285-45d0-bd76-60a9ac2d738c">2029-01-01T08:00:00+00:00</AssetExpire>
    <CampaignTagsTaxHTField0 xmlns="905c3888-6285-45d0-bd76-60a9ac2d738c">
      <Terms xmlns="http://schemas.microsoft.com/office/infopath/2007/PartnerControls"/>
    </CampaignTagsTaxHTField0>
    <IntlLangReviewDate xmlns="905c3888-6285-45d0-bd76-60a9ac2d738c" xsi:nil="true"/>
    <TPFriendlyName xmlns="905c3888-6285-45d0-bd76-60a9ac2d738c" xsi:nil="true"/>
    <IntlLangReview xmlns="905c3888-6285-45d0-bd76-60a9ac2d738c">false</IntlLangReview>
    <LocLastLocAttemptVersionLookup xmlns="905c3888-6285-45d0-bd76-60a9ac2d738c">847778</LocLastLocAttemptVersionLookup>
    <PolicheckWords xmlns="905c3888-6285-45d0-bd76-60a9ac2d738c" xsi:nil="true"/>
    <SubmitterId xmlns="905c3888-6285-45d0-bd76-60a9ac2d738c" xsi:nil="true"/>
    <AcquiredFrom xmlns="905c3888-6285-45d0-bd76-60a9ac2d738c">Internal MS</AcquiredFrom>
    <EditorialStatus xmlns="905c3888-6285-45d0-bd76-60a9ac2d738c">Complete</EditorialStatus>
    <Markets xmlns="905c3888-6285-45d0-bd76-60a9ac2d738c"/>
    <OriginAsset xmlns="905c3888-6285-45d0-bd76-60a9ac2d738c" xsi:nil="true"/>
    <AssetStart xmlns="905c3888-6285-45d0-bd76-60a9ac2d738c">2012-07-18T23:36:00+00:00</AssetStart>
    <FriendlyTitle xmlns="905c3888-6285-45d0-bd76-60a9ac2d738c" xsi:nil="true"/>
    <MarketSpecific xmlns="905c3888-6285-45d0-bd76-60a9ac2d738c">false</MarketSpecific>
    <TPNamespace xmlns="905c3888-6285-45d0-bd76-60a9ac2d738c" xsi:nil="true"/>
    <PublishStatusLookup xmlns="905c3888-6285-45d0-bd76-60a9ac2d738c">
      <Value>480074</Value>
    </PublishStatusLookup>
    <APAuthor xmlns="905c3888-6285-45d0-bd76-60a9ac2d738c">
      <UserInfo>
        <DisplayName>REDMOND\v-alekha</DisplayName>
        <AccountId>2912</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TaxCatchAll xmlns="905c3888-6285-45d0-bd76-60a9ac2d738c"/>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LocComments xmlns="905c3888-6285-45d0-bd76-60a9ac2d738c" xsi:nil="true"/>
    <LocRecommendedHandoff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false</OutputCachingOn>
    <TemplateStatus xmlns="905c3888-6285-45d0-bd76-60a9ac2d738c">Complete</TemplateStatus>
    <IsSearchable xmlns="905c3888-6285-45d0-bd76-60a9ac2d738c">true</IsSearchable>
    <ContentItem xmlns="905c3888-6285-45d0-bd76-60a9ac2d738c" xsi:nil="true"/>
    <HandoffToMSDN xmlns="905c3888-6285-45d0-bd76-60a9ac2d738c" xsi:nil="true"/>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 xsi:nil="true"/>
    <LegacyData xmlns="905c3888-6285-45d0-bd76-60a9ac2d738c" xsi:nil="true"/>
    <LocManualTestRequired xmlns="905c3888-6285-45d0-bd76-60a9ac2d738c">false</LocManualTestRequired>
    <LocMarketGroupTiers2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 xsi:nil="true"/>
    <CSXSubmissionMarket xmlns="905c3888-6285-45d0-bd76-60a9ac2d738c" xsi:nil="true"/>
    <Downloads xmlns="905c3888-6285-45d0-bd76-60a9ac2d738c">0</Downloads>
    <ArtSampleDocs xmlns="905c3888-6285-45d0-bd76-60a9ac2d738c" xsi:nil="true"/>
    <TrustLevel xmlns="905c3888-6285-45d0-bd76-60a9ac2d738c">1 Microsoft Managed Content</TrustLevel>
    <BlockPublish xmlns="905c3888-6285-45d0-bd76-60a9ac2d738c">false</BlockPublish>
    <TPLaunchHelpLinkType xmlns="905c3888-6285-45d0-bd76-60a9ac2d738c">Template</TPLaunchHelpLinkType>
    <LocalizationTagsTaxHTField0 xmlns="905c3888-6285-45d0-bd76-60a9ac2d738c">
      <Terms xmlns="http://schemas.microsoft.com/office/infopath/2007/PartnerControls"/>
    </LocalizationTagsTaxHTField0>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FeatureTagsTaxHTField0 xmlns="905c3888-6285-45d0-bd76-60a9ac2d738c">
      <Terms xmlns="http://schemas.microsoft.com/office/infopath/2007/PartnerControls"/>
    </FeatureTagsTaxHTField0>
    <Provider xmlns="905c3888-6285-45d0-bd76-60a9ac2d738c" xsi:nil="true"/>
    <UACurrentWords xmlns="905c3888-6285-45d0-bd76-60a9ac2d738c" xsi:nil="true"/>
    <AssetId xmlns="905c3888-6285-45d0-bd76-60a9ac2d738c">TP103039515</AssetId>
    <TPClientViewer xmlns="905c3888-6285-45d0-bd76-60a9ac2d738c" xsi:nil="true"/>
    <DSATActionTaken xmlns="905c3888-6285-45d0-bd76-60a9ac2d738c" xsi:nil="true"/>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OfficeOnlineVNext</PublishTargets>
    <ApprovalLog xmlns="905c3888-6285-45d0-bd76-60a9ac2d738c" xsi:nil="true"/>
    <BugNumber xmlns="905c3888-6285-45d0-bd76-60a9ac2d738c" xsi:nil="true"/>
    <CrawlForDependencies xmlns="905c3888-6285-45d0-bd76-60a9ac2d738c">false</CrawlForDependencies>
    <InternalTagsTaxHTField0 xmlns="905c3888-6285-45d0-bd76-60a9ac2d738c">
      <Terms xmlns="http://schemas.microsoft.com/office/infopath/2007/PartnerControls"/>
    </InternalTagsTaxHTField0>
    <LastHandOff xmlns="905c3888-6285-45d0-bd76-60a9ac2d738c" xsi:nil="true"/>
    <Milestone xmlns="905c3888-6285-45d0-bd76-60a9ac2d738c" xsi:nil="true"/>
    <OriginalRelease xmlns="905c3888-6285-45d0-bd76-60a9ac2d738c">15</OriginalRelease>
    <RecommendationsModifier xmlns="905c3888-6285-45d0-bd76-60a9ac2d738c" xsi:nil="true"/>
    <ScenarioTagsTaxHTField0 xmlns="905c3888-6285-45d0-bd76-60a9ac2d738c">
      <Terms xmlns="http://schemas.microsoft.com/office/infopath/2007/PartnerControls"/>
    </ScenarioTagsTaxHTField0>
    <UANotes xmlns="905c3888-6285-45d0-bd76-60a9ac2d738c" xsi:nil="true"/>
    <Description0 xmlns="a0b64b53-fba7-43ca-b952-90e5e74773dd" xsi:nil="true"/>
    <Component0 xmlns="a0b64b53-fba7-43ca-b952-90e5e74773dd"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3369747-0A23-4774-A390-74D23E417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AE737A-72D2-4F07-84A4-D46333E273A5}">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3.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TM02900720[[fn=积分]]</Template>
  <TotalTime>408</TotalTime>
  <Words>1127</Words>
  <Application>Microsoft Office PowerPoint</Application>
  <PresentationFormat>全屏显示(4:3)</PresentationFormat>
  <Paragraphs>137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等线</vt:lpstr>
      <vt:lpstr>仿宋</vt:lpstr>
      <vt:lpstr>华文新魏</vt:lpstr>
      <vt:lpstr>宋体</vt:lpstr>
      <vt:lpstr>微软雅黑</vt:lpstr>
      <vt:lpstr>Arial</vt:lpstr>
      <vt:lpstr>Calibri</vt:lpstr>
      <vt:lpstr>Calibri Light</vt:lpstr>
      <vt:lpstr>Times New Roman</vt:lpstr>
      <vt:lpstr>Wingdings</vt:lpstr>
      <vt:lpstr>Wingdings 2</vt:lpstr>
      <vt:lpstr>HDOfficeLightV0</vt:lpstr>
      <vt:lpstr>专业课程综合实训III</vt:lpstr>
      <vt:lpstr>风险管理</vt:lpstr>
      <vt:lpstr>风险管理</vt:lpstr>
      <vt:lpstr>风险管理-软件项目常见风险列表</vt:lpstr>
      <vt:lpstr>风险管理-风险登记册</vt:lpstr>
      <vt:lpstr>风险管理-定性分析</vt:lpstr>
      <vt:lpstr>风险管理-定性分析</vt:lpstr>
      <vt:lpstr>风险管理-定性分析</vt:lpstr>
      <vt:lpstr>风险管理-定性分析</vt:lpstr>
      <vt:lpstr>风险管理-应对策略</vt:lpstr>
      <vt:lpstr>风险管理-应对策略</vt:lpstr>
      <vt:lpstr>变更控制</vt:lpstr>
      <vt:lpstr>进度检查</vt:lpstr>
      <vt:lpstr>文档提交：团队负责人提交至课程平台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专业课程综合实训III</dc:title>
  <dc:creator>DI XF</dc:creator>
  <cp:lastModifiedBy>DI XF</cp:lastModifiedBy>
  <cp:revision>53</cp:revision>
  <dcterms:created xsi:type="dcterms:W3CDTF">2022-08-25T06:00:33Z</dcterms:created>
  <dcterms:modified xsi:type="dcterms:W3CDTF">2022-09-23T09:12:23Z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LocMarketGroupTiers">
    <vt:lpwstr/>
  </property>
  <property fmtid="{D5CDD505-2E9C-101B-9397-08002B2CF9AE}" pid="11" name="CategoryTagsTaxHTField0">
    <vt:lpwstr/>
  </property>
  <property fmtid="{D5CDD505-2E9C-101B-9397-08002B2CF9AE}" pid="12" name="HiddenCategoryTagsTaxHTField0">
    <vt:lpwstr/>
  </property>
</Properties>
</file>