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2" r:id="rId6"/>
    <p:sldId id="313" r:id="rId7"/>
    <p:sldId id="322" r:id="rId8"/>
    <p:sldId id="323" r:id="rId9"/>
    <p:sldId id="318" r:id="rId10"/>
    <p:sldId id="314" r:id="rId11"/>
    <p:sldId id="316" r:id="rId12"/>
    <p:sldId id="315" r:id="rId13"/>
    <p:sldId id="317" r:id="rId14"/>
    <p:sldId id="319" r:id="rId15"/>
    <p:sldId id="320" r:id="rId16"/>
    <p:sldId id="312" r:id="rId17"/>
    <p:sldId id="280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5A0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0521" autoAdjust="0"/>
  </p:normalViewPr>
  <p:slideViewPr>
    <p:cSldViewPr snapToGrid="0" showGuides="1">
      <p:cViewPr varScale="1">
        <p:scale>
          <a:sx n="91" d="100"/>
          <a:sy n="91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C35370B0-017F-4D01-8A25-3EB61898C095}"/>
    <pc:docChg chg="undo custSel addSld delSld modSld sldOrd">
      <pc:chgData name="DI XF" userId="2a7889fc66a80f19" providerId="LiveId" clId="{C35370B0-017F-4D01-8A25-3EB61898C095}" dt="2022-08-25T08:25:57.496" v="1502" actId="20577"/>
      <pc:docMkLst>
        <pc:docMk/>
      </pc:docMkLst>
      <pc:sldChg chg="addSp delSp modSp mod">
        <pc:chgData name="DI XF" userId="2a7889fc66a80f19" providerId="LiveId" clId="{C35370B0-017F-4D01-8A25-3EB61898C095}" dt="2022-08-25T07:28:33.346" v="13" actId="404"/>
        <pc:sldMkLst>
          <pc:docMk/>
          <pc:sldMk cId="4005440639" sldId="256"/>
        </pc:sldMkLst>
        <pc:spChg chg="add del mod">
          <ac:chgData name="DI XF" userId="2a7889fc66a80f19" providerId="LiveId" clId="{C35370B0-017F-4D01-8A25-3EB61898C095}" dt="2022-08-25T07:28:33.346" v="13" actId="404"/>
          <ac:spMkLst>
            <pc:docMk/>
            <pc:sldMk cId="4005440639" sldId="256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7:27:23.437" v="1" actId="478"/>
          <ac:spMkLst>
            <pc:docMk/>
            <pc:sldMk cId="4005440639" sldId="256"/>
            <ac:spMk id="5" creationId="{19CD170D-8D9B-4AFB-A217-9B57082B3CA8}"/>
          </ac:spMkLst>
        </pc:spChg>
      </pc:sldChg>
      <pc:sldChg chg="delSp modSp mod">
        <pc:chgData name="DI XF" userId="2a7889fc66a80f19" providerId="LiveId" clId="{C35370B0-017F-4D01-8A25-3EB61898C095}" dt="2022-08-25T07:33:09.461" v="248" actId="20577"/>
        <pc:sldMkLst>
          <pc:docMk/>
          <pc:sldMk cId="1156678871" sldId="260"/>
        </pc:sldMkLst>
        <pc:spChg chg="mod">
          <ac:chgData name="DI XF" userId="2a7889fc66a80f19" providerId="LiveId" clId="{C35370B0-017F-4D01-8A25-3EB61898C095}" dt="2022-08-25T07:28:56.620" v="31" actId="20577"/>
          <ac:spMkLst>
            <pc:docMk/>
            <pc:sldMk cId="1156678871" sldId="26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33:09.461" v="248" actId="20577"/>
          <ac:spMkLst>
            <pc:docMk/>
            <pc:sldMk cId="1156678871" sldId="260"/>
            <ac:spMk id="3" creationId="{00000000-0000-0000-0000-000000000000}"/>
          </ac:spMkLst>
        </pc:spChg>
        <pc:graphicFrameChg chg="del">
          <ac:chgData name="DI XF" userId="2a7889fc66a80f19" providerId="LiveId" clId="{C35370B0-017F-4D01-8A25-3EB61898C095}" dt="2022-08-25T07:28:51.417" v="14" actId="478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del">
        <pc:chgData name="DI XF" userId="2a7889fc66a80f19" providerId="LiveId" clId="{C35370B0-017F-4D01-8A25-3EB61898C095}" dt="2022-08-25T07:44:27.752" v="337" actId="47"/>
        <pc:sldMkLst>
          <pc:docMk/>
          <pc:sldMk cId="3711157589" sldId="261"/>
        </pc:sldMkLst>
      </pc:sldChg>
      <pc:sldChg chg="addSp delSp modSp mod">
        <pc:chgData name="DI XF" userId="2a7889fc66a80f19" providerId="LiveId" clId="{C35370B0-017F-4D01-8A25-3EB61898C095}" dt="2022-08-25T07:52:48.702" v="563" actId="1076"/>
        <pc:sldMkLst>
          <pc:docMk/>
          <pc:sldMk cId="423809124" sldId="266"/>
        </pc:sldMkLst>
        <pc:spChg chg="mod">
          <ac:chgData name="DI XF" userId="2a7889fc66a80f19" providerId="LiveId" clId="{C35370B0-017F-4D01-8A25-3EB61898C095}" dt="2022-08-25T07:46:52.707" v="494" actId="20577"/>
          <ac:spMkLst>
            <pc:docMk/>
            <pc:sldMk cId="423809124" sldId="266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7:47:08.070" v="495" actId="1032"/>
          <ac:spMkLst>
            <pc:docMk/>
            <pc:sldMk cId="423809124" sldId="266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52:48.702" v="563" actId="1076"/>
          <ac:spMkLst>
            <pc:docMk/>
            <pc:sldMk cId="423809124" sldId="266"/>
            <ac:spMk id="6" creationId="{E3AC4322-F166-4B8E-A928-F0D6506452CC}"/>
          </ac:spMkLst>
        </pc:spChg>
        <pc:spChg chg="add mod">
          <ac:chgData name="DI XF" userId="2a7889fc66a80f19" providerId="LiveId" clId="{C35370B0-017F-4D01-8A25-3EB61898C095}" dt="2022-08-25T07:51:24.599" v="562" actId="14100"/>
          <ac:spMkLst>
            <pc:docMk/>
            <pc:sldMk cId="423809124" sldId="266"/>
            <ac:spMk id="8" creationId="{FBF52467-A77A-45FA-BD32-9676B639724B}"/>
          </ac:spMkLst>
        </pc:spChg>
        <pc:spChg chg="add mod">
          <ac:chgData name="DI XF" userId="2a7889fc66a80f19" providerId="LiveId" clId="{C35370B0-017F-4D01-8A25-3EB61898C095}" dt="2022-08-25T07:51:14.495" v="560" actId="113"/>
          <ac:spMkLst>
            <pc:docMk/>
            <pc:sldMk cId="423809124" sldId="266"/>
            <ac:spMk id="9" creationId="{804790DB-05CF-4D52-A611-65D0D502DECD}"/>
          </ac:spMkLst>
        </pc:spChg>
        <pc:graphicFrameChg chg="add mod modGraphic">
          <ac:chgData name="DI XF" userId="2a7889fc66a80f19" providerId="LiveId" clId="{C35370B0-017F-4D01-8A25-3EB61898C095}" dt="2022-08-25T07:51:01.745" v="559" actId="20577"/>
          <ac:graphicFrameMkLst>
            <pc:docMk/>
            <pc:sldMk cId="423809124" sldId="266"/>
            <ac:graphicFrameMk id="4" creationId="{CA0E65BC-E313-4183-8126-7B72CFC266AD}"/>
          </ac:graphicFrameMkLst>
        </pc:graphicFrameChg>
      </pc:sldChg>
      <pc:sldChg chg="add del">
        <pc:chgData name="DI XF" userId="2a7889fc66a80f19" providerId="LiveId" clId="{C35370B0-017F-4D01-8A25-3EB61898C095}" dt="2022-08-25T08:05:25.012" v="780" actId="47"/>
        <pc:sldMkLst>
          <pc:docMk/>
          <pc:sldMk cId="343323876" sldId="272"/>
        </pc:sldMkLst>
      </pc:sldChg>
      <pc:sldChg chg="del">
        <pc:chgData name="DI XF" userId="2a7889fc66a80f19" providerId="LiveId" clId="{C35370B0-017F-4D01-8A25-3EB61898C095}" dt="2022-08-25T08:05:15.273" v="775" actId="47"/>
        <pc:sldMkLst>
          <pc:docMk/>
          <pc:sldMk cId="11674896" sldId="278"/>
        </pc:sldMkLst>
      </pc:sldChg>
      <pc:sldChg chg="del">
        <pc:chgData name="DI XF" userId="2a7889fc66a80f19" providerId="LiveId" clId="{C35370B0-017F-4D01-8A25-3EB61898C095}" dt="2022-08-25T08:03:31.488" v="699" actId="47"/>
        <pc:sldMkLst>
          <pc:docMk/>
          <pc:sldMk cId="3909220411" sldId="279"/>
        </pc:sldMkLst>
      </pc:sldChg>
      <pc:sldChg chg="delSp modSp add del mod">
        <pc:chgData name="DI XF" userId="2a7889fc66a80f19" providerId="LiveId" clId="{C35370B0-017F-4D01-8A25-3EB61898C095}" dt="2022-08-25T08:06:02.932" v="851" actId="20577"/>
        <pc:sldMkLst>
          <pc:docMk/>
          <pc:sldMk cId="2552631181" sldId="280"/>
        </pc:sldMkLst>
        <pc:spChg chg="mod">
          <ac:chgData name="DI XF" userId="2a7889fc66a80f19" providerId="LiveId" clId="{C35370B0-017F-4D01-8A25-3EB61898C095}" dt="2022-08-25T08:05:32.182" v="795" actId="20577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06:02.932" v="851" actId="20577"/>
          <ac:spMkLst>
            <pc:docMk/>
            <pc:sldMk cId="2552631181" sldId="280"/>
            <ac:spMk id="3" creationId="{00000000-0000-0000-0000-000000000000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7" creationId="{12F42825-2788-4D99-B2D4-461F9E3AF2EF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9" creationId="{FD07830D-FB3A-466D-B2E8-558ADD02F61A}"/>
          </ac:spMkLst>
        </pc:spChg>
        <pc:graphicFrameChg chg="del">
          <ac:chgData name="DI XF" userId="2a7889fc66a80f19" providerId="LiveId" clId="{C35370B0-017F-4D01-8A25-3EB61898C095}" dt="2022-08-25T08:05:36.864" v="796" actId="478"/>
          <ac:graphicFrameMkLst>
            <pc:docMk/>
            <pc:sldMk cId="2552631181" sldId="280"/>
            <ac:graphicFrameMk id="4" creationId="{CD49F7BA-4F73-4A2C-9F20-07F11447F1D5}"/>
          </ac:graphicFrameMkLst>
        </pc:graphicFrameChg>
      </pc:sldChg>
      <pc:sldChg chg="modSp mod">
        <pc:chgData name="DI XF" userId="2a7889fc66a80f19" providerId="LiveId" clId="{C35370B0-017F-4D01-8A25-3EB61898C095}" dt="2022-08-25T08:25:16.933" v="1491" actId="207"/>
        <pc:sldMkLst>
          <pc:docMk/>
          <pc:sldMk cId="650099258" sldId="281"/>
        </pc:sldMkLst>
        <pc:spChg chg="mod">
          <ac:chgData name="DI XF" userId="2a7889fc66a80f19" providerId="LiveId" clId="{C35370B0-017F-4D01-8A25-3EB61898C095}" dt="2022-08-25T08:03:50.705" v="736" actId="20577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5:16.933" v="1491" actId="207"/>
          <ac:spMkLst>
            <pc:docMk/>
            <pc:sldMk cId="650099258" sldId="281"/>
            <ac:spMk id="3" creationId="{00000000-0000-0000-0000-000000000000}"/>
          </ac:spMkLst>
        </pc:spChg>
      </pc:sldChg>
      <pc:sldChg chg="del">
        <pc:chgData name="DI XF" userId="2a7889fc66a80f19" providerId="LiveId" clId="{C35370B0-017F-4D01-8A25-3EB61898C095}" dt="2022-08-25T08:03:31.769" v="700" actId="47"/>
        <pc:sldMkLst>
          <pc:docMk/>
          <pc:sldMk cId="3272683787" sldId="282"/>
        </pc:sldMkLst>
      </pc:sldChg>
      <pc:sldChg chg="del">
        <pc:chgData name="DI XF" userId="2a7889fc66a80f19" providerId="LiveId" clId="{C35370B0-017F-4D01-8A25-3EB61898C095}" dt="2022-08-25T08:03:32.147" v="701" actId="47"/>
        <pc:sldMkLst>
          <pc:docMk/>
          <pc:sldMk cId="1622977674" sldId="283"/>
        </pc:sldMkLst>
      </pc:sldChg>
      <pc:sldChg chg="addSp delSp modSp add mod delAnim modAnim">
        <pc:chgData name="DI XF" userId="2a7889fc66a80f19" providerId="LiveId" clId="{C35370B0-017F-4D01-8A25-3EB61898C095}" dt="2022-08-25T07:44:21.838" v="336" actId="1076"/>
        <pc:sldMkLst>
          <pc:docMk/>
          <pc:sldMk cId="1022995795" sldId="284"/>
        </pc:sldMkLst>
        <pc:spChg chg="del mod">
          <ac:chgData name="DI XF" userId="2a7889fc66a80f19" providerId="LiveId" clId="{C35370B0-017F-4D01-8A25-3EB61898C095}" dt="2022-08-25T07:34:29.577" v="253" actId="478"/>
          <ac:spMkLst>
            <pc:docMk/>
            <pc:sldMk cId="1022995795" sldId="284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43:02.040" v="310" actId="1076"/>
          <ac:spMkLst>
            <pc:docMk/>
            <pc:sldMk cId="1022995795" sldId="284"/>
            <ac:spMk id="5" creationId="{EE2E89BA-7C0D-4C83-94B9-C603018EB829}"/>
          </ac:spMkLst>
        </pc:spChg>
        <pc:spChg chg="add mod">
          <ac:chgData name="DI XF" userId="2a7889fc66a80f19" providerId="LiveId" clId="{C35370B0-017F-4D01-8A25-3EB61898C095}" dt="2022-08-25T07:43:14.912" v="312" actId="1076"/>
          <ac:spMkLst>
            <pc:docMk/>
            <pc:sldMk cId="1022995795" sldId="284"/>
            <ac:spMk id="6" creationId="{7BC3B71A-67CB-4FE4-BA30-1AC1B0AE4A00}"/>
          </ac:spMkLst>
        </pc:spChg>
        <pc:spChg chg="add mod">
          <ac:chgData name="DI XF" userId="2a7889fc66a80f19" providerId="LiveId" clId="{C35370B0-017F-4D01-8A25-3EB61898C095}" dt="2022-08-25T07:43:44.264" v="327" actId="14100"/>
          <ac:spMkLst>
            <pc:docMk/>
            <pc:sldMk cId="1022995795" sldId="284"/>
            <ac:spMk id="7" creationId="{65B27898-303D-47AC-ABEB-2D878330BF48}"/>
          </ac:spMkLst>
        </pc:spChg>
        <pc:spChg chg="add mod">
          <ac:chgData name="DI XF" userId="2a7889fc66a80f19" providerId="LiveId" clId="{C35370B0-017F-4D01-8A25-3EB61898C095}" dt="2022-08-25T07:44:10.023" v="334" actId="1076"/>
          <ac:spMkLst>
            <pc:docMk/>
            <pc:sldMk cId="1022995795" sldId="284"/>
            <ac:spMk id="8" creationId="{F26F2D75-D513-43F7-8987-0D99476BD0A3}"/>
          </ac:spMkLst>
        </pc:spChg>
        <pc:spChg chg="add mod">
          <ac:chgData name="DI XF" userId="2a7889fc66a80f19" providerId="LiveId" clId="{C35370B0-017F-4D01-8A25-3EB61898C095}" dt="2022-08-25T07:44:08.350" v="333" actId="1076"/>
          <ac:spMkLst>
            <pc:docMk/>
            <pc:sldMk cId="1022995795" sldId="284"/>
            <ac:spMk id="9" creationId="{BE183DBA-C3A4-4FFE-82B7-484CECC796B0}"/>
          </ac:spMkLst>
        </pc:spChg>
        <pc:spChg chg="add mod">
          <ac:chgData name="DI XF" userId="2a7889fc66a80f19" providerId="LiveId" clId="{C35370B0-017F-4D01-8A25-3EB61898C095}" dt="2022-08-25T07:44:13.287" v="335" actId="1076"/>
          <ac:spMkLst>
            <pc:docMk/>
            <pc:sldMk cId="1022995795" sldId="284"/>
            <ac:spMk id="10" creationId="{A45242DD-A761-41EE-9E98-CE7591519037}"/>
          </ac:spMkLst>
        </pc:spChg>
        <pc:spChg chg="add del mod">
          <ac:chgData name="DI XF" userId="2a7889fc66a80f19" providerId="LiveId" clId="{C35370B0-017F-4D01-8A25-3EB61898C095}" dt="2022-08-25T07:43:03.986" v="311" actId="478"/>
          <ac:spMkLst>
            <pc:docMk/>
            <pc:sldMk cId="1022995795" sldId="284"/>
            <ac:spMk id="11" creationId="{93DD8B7E-FC03-47F2-A9DF-73782221AABA}"/>
          </ac:spMkLst>
        </pc:spChg>
        <pc:spChg chg="add mod">
          <ac:chgData name="DI XF" userId="2a7889fc66a80f19" providerId="LiveId" clId="{C35370B0-017F-4D01-8A25-3EB61898C095}" dt="2022-08-25T07:44:21.838" v="336" actId="1076"/>
          <ac:spMkLst>
            <pc:docMk/>
            <pc:sldMk cId="1022995795" sldId="284"/>
            <ac:spMk id="12" creationId="{4D978DA0-B67E-4C25-8F98-731616E2CC32}"/>
          </ac:spMkLst>
        </pc:spChg>
        <pc:spChg chg="add mod">
          <ac:chgData name="DI XF" userId="2a7889fc66a80f19" providerId="LiveId" clId="{C35370B0-017F-4D01-8A25-3EB61898C095}" dt="2022-08-25T07:43:36.819" v="326" actId="207"/>
          <ac:spMkLst>
            <pc:docMk/>
            <pc:sldMk cId="1022995795" sldId="284"/>
            <ac:spMk id="13" creationId="{BB1AC9A0-A9DE-4D17-97E3-5355AAB29890}"/>
          </ac:spMkLst>
        </pc:spChg>
        <pc:graphicFrameChg chg="add mod modGraphic">
          <ac:chgData name="DI XF" userId="2a7889fc66a80f19" providerId="LiveId" clId="{C35370B0-017F-4D01-8A25-3EB61898C095}" dt="2022-08-25T07:43:14.912" v="312" actId="1076"/>
          <ac:graphicFrameMkLst>
            <pc:docMk/>
            <pc:sldMk cId="1022995795" sldId="284"/>
            <ac:graphicFrameMk id="4" creationId="{22D881CD-0BE9-46C3-A3C2-C4B911415504}"/>
          </ac:graphicFrameMkLst>
        </pc:graphicFrameChg>
      </pc:sldChg>
      <pc:sldChg chg="new del">
        <pc:chgData name="DI XF" userId="2a7889fc66a80f19" providerId="LiveId" clId="{C35370B0-017F-4D01-8A25-3EB61898C095}" dt="2022-08-25T07:28:04.255" v="7" actId="680"/>
        <pc:sldMkLst>
          <pc:docMk/>
          <pc:sldMk cId="1990799495" sldId="284"/>
        </pc:sldMkLst>
      </pc:sldChg>
      <pc:sldChg chg="addSp delSp modSp add del mod">
        <pc:chgData name="DI XF" userId="2a7889fc66a80f19" providerId="LiveId" clId="{C35370B0-017F-4D01-8A25-3EB61898C095}" dt="2022-08-25T07:56:44.945" v="650" actId="47"/>
        <pc:sldMkLst>
          <pc:docMk/>
          <pc:sldMk cId="2616200089" sldId="285"/>
        </pc:sldMkLst>
        <pc:spChg chg="mod">
          <ac:chgData name="DI XF" userId="2a7889fc66a80f19" providerId="LiveId" clId="{C35370B0-017F-4D01-8A25-3EB61898C095}" dt="2022-08-25T07:55:31.788" v="616" actId="207"/>
          <ac:spMkLst>
            <pc:docMk/>
            <pc:sldMk cId="2616200089" sldId="285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56:06.324" v="622" actId="27636"/>
          <ac:spMkLst>
            <pc:docMk/>
            <pc:sldMk cId="2616200089" sldId="285"/>
            <ac:spMk id="3" creationId="{00000000-0000-0000-0000-000000000000}"/>
          </ac:spMkLst>
        </pc:spChg>
        <pc:graphicFrameChg chg="add del mod">
          <ac:chgData name="DI XF" userId="2a7889fc66a80f19" providerId="LiveId" clId="{C35370B0-017F-4D01-8A25-3EB61898C095}" dt="2022-08-25T07:56:05.811" v="619"/>
          <ac:graphicFrameMkLst>
            <pc:docMk/>
            <pc:sldMk cId="2616200089" sldId="285"/>
            <ac:graphicFrameMk id="4" creationId="{43C9FE0E-28A3-4A2E-925D-519C70A126CA}"/>
          </ac:graphicFrameMkLst>
        </pc:graphicFrameChg>
      </pc:sldChg>
      <pc:sldChg chg="modSp add mod ord">
        <pc:chgData name="DI XF" userId="2a7889fc66a80f19" providerId="LiveId" clId="{C35370B0-017F-4D01-8A25-3EB61898C095}" dt="2022-08-25T08:22:50.099" v="1482" actId="20577"/>
        <pc:sldMkLst>
          <pc:docMk/>
          <pc:sldMk cId="1381315362" sldId="286"/>
        </pc:sldMkLst>
        <pc:spChg chg="mod">
          <ac:chgData name="DI XF" userId="2a7889fc66a80f19" providerId="LiveId" clId="{C35370B0-017F-4D01-8A25-3EB61898C095}" dt="2022-08-25T08:22:50.099" v="1482" actId="20577"/>
          <ac:spMkLst>
            <pc:docMk/>
            <pc:sldMk cId="1381315362" sldId="286"/>
            <ac:spMk id="3" creationId="{00000000-0000-0000-0000-000000000000}"/>
          </ac:spMkLst>
        </pc:spChg>
      </pc:sldChg>
      <pc:sldChg chg="modSp add mod">
        <pc:chgData name="DI XF" userId="2a7889fc66a80f19" providerId="LiveId" clId="{C35370B0-017F-4D01-8A25-3EB61898C095}" dt="2022-08-25T07:59:27.568" v="669" actId="20577"/>
        <pc:sldMkLst>
          <pc:docMk/>
          <pc:sldMk cId="1541620849" sldId="287"/>
        </pc:sldMkLst>
        <pc:spChg chg="mod">
          <ac:chgData name="DI XF" userId="2a7889fc66a80f19" providerId="LiveId" clId="{C35370B0-017F-4D01-8A25-3EB61898C095}" dt="2022-08-25T07:59:27.568" v="669" actId="20577"/>
          <ac:spMkLst>
            <pc:docMk/>
            <pc:sldMk cId="1541620849" sldId="287"/>
            <ac:spMk id="3" creationId="{00000000-0000-0000-0000-000000000000}"/>
          </ac:spMkLst>
        </pc:spChg>
      </pc:sldChg>
      <pc:sldChg chg="addSp delSp modSp add mod">
        <pc:chgData name="DI XF" userId="2a7889fc66a80f19" providerId="LiveId" clId="{C35370B0-017F-4D01-8A25-3EB61898C095}" dt="2022-08-25T08:02:17.846" v="698" actId="1076"/>
        <pc:sldMkLst>
          <pc:docMk/>
          <pc:sldMk cId="3881086402" sldId="288"/>
        </pc:sldMkLst>
        <pc:spChg chg="mod">
          <ac:chgData name="DI XF" userId="2a7889fc66a80f19" providerId="LiveId" clId="{C35370B0-017F-4D01-8A25-3EB61898C095}" dt="2022-08-25T07:59:47.627" v="687" actId="20577"/>
          <ac:spMkLst>
            <pc:docMk/>
            <pc:sldMk cId="3881086402" sldId="288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8:01:52.327" v="689" actId="478"/>
          <ac:spMkLst>
            <pc:docMk/>
            <pc:sldMk cId="3881086402" sldId="288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5" creationId="{34CE2536-462A-4B1F-8C84-E92048FD3C8E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6" creationId="{6F7C907A-D7D0-4E63-A1FF-B511E12CFACB}"/>
          </ac:spMkLst>
        </pc:spChg>
        <pc:spChg chg="add mod">
          <ac:chgData name="DI XF" userId="2a7889fc66a80f19" providerId="LiveId" clId="{C35370B0-017F-4D01-8A25-3EB61898C095}" dt="2022-08-25T08:02:17.846" v="698" actId="1076"/>
          <ac:spMkLst>
            <pc:docMk/>
            <pc:sldMk cId="3881086402" sldId="288"/>
            <ac:spMk id="8" creationId="{919DFFE3-DFBE-4AC2-A577-0F2762EF340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9" creationId="{3C5DD5FB-30FE-432E-B26F-9E989975BB3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10" creationId="{1072526B-1F09-47C7-AD8E-06E246D5FF07}"/>
          </ac:spMkLst>
        </pc:spChg>
        <pc:graphicFrameChg chg="add del mod">
          <ac:chgData name="DI XF" userId="2a7889fc66a80f19" providerId="LiveId" clId="{C35370B0-017F-4D01-8A25-3EB61898C095}" dt="2022-08-25T08:01:58.627" v="693"/>
          <ac:graphicFrameMkLst>
            <pc:docMk/>
            <pc:sldMk cId="3881086402" sldId="288"/>
            <ac:graphicFrameMk id="4" creationId="{4846D2EA-8CF4-45C4-9FE8-D328AACCB679}"/>
          </ac:graphicFrameMkLst>
        </pc:graphicFrameChg>
        <pc:graphicFrameChg chg="add mod modGraphic">
          <ac:chgData name="DI XF" userId="2a7889fc66a80f19" providerId="LiveId" clId="{C35370B0-017F-4D01-8A25-3EB61898C095}" dt="2022-08-25T08:02:12.555" v="697" actId="403"/>
          <ac:graphicFrameMkLst>
            <pc:docMk/>
            <pc:sldMk cId="3881086402" sldId="288"/>
            <ac:graphicFrameMk id="7" creationId="{B9E527A4-B58B-4A05-AC9B-60C701C15309}"/>
          </ac:graphicFrameMkLst>
        </pc:graphicFrameChg>
      </pc:sldChg>
      <pc:sldChg chg="addSp modSp add mod">
        <pc:chgData name="DI XF" userId="2a7889fc66a80f19" providerId="LiveId" clId="{C35370B0-017F-4D01-8A25-3EB61898C095}" dt="2022-08-25T08:25:57.496" v="1502" actId="20577"/>
        <pc:sldMkLst>
          <pc:docMk/>
          <pc:sldMk cId="342728257" sldId="289"/>
        </pc:sldMkLst>
        <pc:spChg chg="mod">
          <ac:chgData name="DI XF" userId="2a7889fc66a80f19" providerId="LiveId" clId="{C35370B0-017F-4D01-8A25-3EB61898C095}" dt="2022-08-25T08:14:21.857" v="938" actId="20577"/>
          <ac:spMkLst>
            <pc:docMk/>
            <pc:sldMk cId="342728257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1:05.157" v="1474" actId="14100"/>
          <ac:spMkLst>
            <pc:docMk/>
            <pc:sldMk cId="342728257" sldId="289"/>
            <ac:spMk id="3" creationId="{00000000-0000-0000-0000-000000000000}"/>
          </ac:spMkLst>
        </pc:spChg>
        <pc:graphicFrameChg chg="add mod modGraphic">
          <ac:chgData name="DI XF" userId="2a7889fc66a80f19" providerId="LiveId" clId="{C35370B0-017F-4D01-8A25-3EB61898C095}" dt="2022-08-25T08:25:57.496" v="1502" actId="20577"/>
          <ac:graphicFrameMkLst>
            <pc:docMk/>
            <pc:sldMk cId="342728257" sldId="289"/>
            <ac:graphicFrameMk id="4" creationId="{9F13F051-9526-45DE-AB57-01F4FF6CB1BF}"/>
          </ac:graphicFrameMkLst>
        </pc:graphicFrameChg>
      </pc:sldChg>
      <pc:sldChg chg="modSp add del mod">
        <pc:chgData name="DI XF" userId="2a7889fc66a80f19" providerId="LiveId" clId="{C35370B0-017F-4D01-8A25-3EB61898C095}" dt="2022-08-25T08:13:57.523" v="874" actId="47"/>
        <pc:sldMkLst>
          <pc:docMk/>
          <pc:sldMk cId="2559960065" sldId="289"/>
        </pc:sldMkLst>
        <pc:spChg chg="mod">
          <ac:chgData name="DI XF" userId="2a7889fc66a80f19" providerId="LiveId" clId="{C35370B0-017F-4D01-8A25-3EB61898C095}" dt="2022-08-25T08:13:47.337" v="871" actId="20577"/>
          <ac:spMkLst>
            <pc:docMk/>
            <pc:sldMk cId="2559960065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13:54.663" v="873" actId="5793"/>
          <ac:spMkLst>
            <pc:docMk/>
            <pc:sldMk cId="2559960065" sldId="289"/>
            <ac:spMk id="3" creationId="{00000000-0000-0000-0000-000000000000}"/>
          </ac:spMkLst>
        </pc:spChg>
      </pc:sldChg>
      <pc:sldChg chg="add del">
        <pc:chgData name="DI XF" userId="2a7889fc66a80f19" providerId="LiveId" clId="{C35370B0-017F-4D01-8A25-3EB61898C095}" dt="2022-08-25T08:13:34.346" v="853"/>
        <pc:sldMkLst>
          <pc:docMk/>
          <pc:sldMk cId="3855120889" sldId="289"/>
        </pc:sldMkLst>
      </pc:sldChg>
      <pc:sldChg chg="modSp add mod">
        <pc:chgData name="DI XF" userId="2a7889fc66a80f19" providerId="LiveId" clId="{C35370B0-017F-4D01-8A25-3EB61898C095}" dt="2022-08-25T08:20:02.028" v="1430" actId="20577"/>
        <pc:sldMkLst>
          <pc:docMk/>
          <pc:sldMk cId="1713872029" sldId="290"/>
        </pc:sldMkLst>
        <pc:spChg chg="mod">
          <ac:chgData name="DI XF" userId="2a7889fc66a80f19" providerId="LiveId" clId="{C35370B0-017F-4D01-8A25-3EB61898C095}" dt="2022-08-25T08:20:02.028" v="1430" actId="20577"/>
          <ac:spMkLst>
            <pc:docMk/>
            <pc:sldMk cId="1713872029" sldId="290"/>
            <ac:spMk id="3" creationId="{00000000-0000-0000-0000-000000000000}"/>
          </ac:spMkLst>
        </pc:spChg>
      </pc:sldChg>
    </pc:docChg>
  </pc:docChgLst>
  <pc:docChgLst>
    <pc:chgData name="DI XF" userId="2a7889fc66a80f19" providerId="LiveId" clId="{E61FE3D5-6F62-4538-BB32-F883BC01E9B7}"/>
    <pc:docChg chg="undo custSel modSld modMainMaster">
      <pc:chgData name="DI XF" userId="2a7889fc66a80f19" providerId="LiveId" clId="{E61FE3D5-6F62-4538-BB32-F883BC01E9B7}" dt="2022-08-25T07:26:02.433" v="147" actId="1076"/>
      <pc:docMkLst>
        <pc:docMk/>
      </pc:docMkLst>
      <pc:sldChg chg="modSp mod">
        <pc:chgData name="DI XF" userId="2a7889fc66a80f19" providerId="LiveId" clId="{E61FE3D5-6F62-4538-BB32-F883BC01E9B7}" dt="2022-08-25T07:24:56.080" v="134" actId="1076"/>
        <pc:sldMkLst>
          <pc:docMk/>
          <pc:sldMk cId="1156678871" sldId="260"/>
        </pc:sldMkLst>
        <pc:spChg chg="mod">
          <ac:chgData name="DI XF" userId="2a7889fc66a80f19" providerId="LiveId" clId="{E61FE3D5-6F62-4538-BB32-F883BC01E9B7}" dt="2022-08-25T07:09:10.519" v="12" actId="113"/>
          <ac:spMkLst>
            <pc:docMk/>
            <pc:sldMk cId="1156678871" sldId="260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4:56.080" v="134" actId="1076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modSp mod">
        <pc:chgData name="DI XF" userId="2a7889fc66a80f19" providerId="LiveId" clId="{E61FE3D5-6F62-4538-BB32-F883BC01E9B7}" dt="2022-08-25T07:23:53.859" v="128"/>
        <pc:sldMkLst>
          <pc:docMk/>
          <pc:sldMk cId="3711157589" sldId="261"/>
        </pc:sldMkLst>
        <pc:spChg chg="mod">
          <ac:chgData name="DI XF" userId="2a7889fc66a80f19" providerId="LiveId" clId="{E61FE3D5-6F62-4538-BB32-F883BC01E9B7}" dt="2022-08-25T07:09:13.371" v="13" actId="113"/>
          <ac:spMkLst>
            <pc:docMk/>
            <pc:sldMk cId="3711157589" sldId="261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3:53.859" v="128"/>
          <ac:graphicFrameMkLst>
            <pc:docMk/>
            <pc:sldMk cId="3711157589" sldId="261"/>
            <ac:graphicFrameMk id="6" creationId="{00000000-0000-0000-0000-000000000000}"/>
          </ac:graphicFrameMkLst>
        </pc:graphicFrameChg>
      </pc:sldChg>
      <pc:sldChg chg="modSp mod">
        <pc:chgData name="DI XF" userId="2a7889fc66a80f19" providerId="LiveId" clId="{E61FE3D5-6F62-4538-BB32-F883BC01E9B7}" dt="2022-08-25T07:09:16.948" v="14" actId="113"/>
        <pc:sldMkLst>
          <pc:docMk/>
          <pc:sldMk cId="423809124" sldId="266"/>
        </pc:sldMkLst>
        <pc:spChg chg="mod">
          <ac:chgData name="DI XF" userId="2a7889fc66a80f19" providerId="LiveId" clId="{E61FE3D5-6F62-4538-BB32-F883BC01E9B7}" dt="2022-08-25T07:09:16.948" v="14" actId="113"/>
          <ac:spMkLst>
            <pc:docMk/>
            <pc:sldMk cId="423809124" sldId="266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08.525" v="36" actId="113"/>
        <pc:sldMkLst>
          <pc:docMk/>
          <pc:sldMk cId="343323876" sldId="272"/>
        </pc:sldMkLst>
        <pc:spChg chg="mod">
          <ac:chgData name="DI XF" userId="2a7889fc66a80f19" providerId="LiveId" clId="{E61FE3D5-6F62-4538-BB32-F883BC01E9B7}" dt="2022-08-25T07:10:08.525" v="36" actId="113"/>
          <ac:spMkLst>
            <pc:docMk/>
            <pc:sldMk cId="343323876" sldId="272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4:32.468" v="133" actId="403"/>
        <pc:sldMkLst>
          <pc:docMk/>
          <pc:sldMk cId="11674896" sldId="278"/>
        </pc:sldMkLst>
        <pc:spChg chg="mod">
          <ac:chgData name="DI XF" userId="2a7889fc66a80f19" providerId="LiveId" clId="{E61FE3D5-6F62-4538-BB32-F883BC01E9B7}" dt="2022-08-25T07:09:59.832" v="33" actId="113"/>
          <ac:spMkLst>
            <pc:docMk/>
            <pc:sldMk cId="11674896" sldId="278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4:32.468" v="133" actId="403"/>
          <ac:spMkLst>
            <pc:docMk/>
            <pc:sldMk cId="11674896" sldId="278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09:22.958" v="15" actId="113"/>
        <pc:sldMkLst>
          <pc:docMk/>
          <pc:sldMk cId="3909220411" sldId="279"/>
        </pc:sldMkLst>
        <pc:spChg chg="mod">
          <ac:chgData name="DI XF" userId="2a7889fc66a80f19" providerId="LiveId" clId="{E61FE3D5-6F62-4538-BB32-F883BC01E9B7}" dt="2022-08-25T07:09:22.958" v="15" actId="113"/>
          <ac:spMkLst>
            <pc:docMk/>
            <pc:sldMk cId="3909220411" sldId="279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25.386" v="37" actId="207"/>
        <pc:sldMkLst>
          <pc:docMk/>
          <pc:sldMk cId="2552631181" sldId="280"/>
        </pc:sldMkLst>
        <pc:spChg chg="mod">
          <ac:chgData name="DI XF" userId="2a7889fc66a80f19" providerId="LiveId" clId="{E61FE3D5-6F62-4538-BB32-F883BC01E9B7}" dt="2022-08-25T07:10:03.411" v="34" actId="113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10:25.386" v="37" actId="207"/>
          <ac:spMkLst>
            <pc:docMk/>
            <pc:sldMk cId="2552631181" sldId="280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3:38.068" v="122" actId="403"/>
        <pc:sldMkLst>
          <pc:docMk/>
          <pc:sldMk cId="650099258" sldId="281"/>
        </pc:sldMkLst>
        <pc:spChg chg="mod">
          <ac:chgData name="DI XF" userId="2a7889fc66a80f19" providerId="LiveId" clId="{E61FE3D5-6F62-4538-BB32-F883BC01E9B7}" dt="2022-08-25T07:09:56.407" v="32" actId="113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3:38.068" v="122" actId="403"/>
          <ac:spMkLst>
            <pc:docMk/>
            <pc:sldMk cId="650099258" sldId="281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6:02.433" v="147" actId="1076"/>
        <pc:sldMkLst>
          <pc:docMk/>
          <pc:sldMk cId="3272683787" sldId="282"/>
        </pc:sldMkLst>
        <pc:spChg chg="mod">
          <ac:chgData name="DI XF" userId="2a7889fc66a80f19" providerId="LiveId" clId="{E61FE3D5-6F62-4538-BB32-F883BC01E9B7}" dt="2022-08-25T07:09:39.211" v="26" actId="20577"/>
          <ac:spMkLst>
            <pc:docMk/>
            <pc:sldMk cId="3272683787" sldId="282"/>
            <ac:spMk id="2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5T07:26:02.433" v="147" actId="1076"/>
          <ac:graphicFrameMkLst>
            <pc:docMk/>
            <pc:sldMk cId="3272683787" sldId="282"/>
            <ac:graphicFrameMk id="4" creationId="{D69FD46F-CAEC-4483-B5A9-47DFBAE0BE9D}"/>
          </ac:graphicFrameMkLst>
        </pc:graphicFrameChg>
      </pc:sldChg>
      <pc:sldChg chg="modSp mod">
        <pc:chgData name="DI XF" userId="2a7889fc66a80f19" providerId="LiveId" clId="{E61FE3D5-6F62-4538-BB32-F883BC01E9B7}" dt="2022-08-25T07:09:46.869" v="29" actId="20577"/>
        <pc:sldMkLst>
          <pc:docMk/>
          <pc:sldMk cId="1622977674" sldId="283"/>
        </pc:sldMkLst>
        <pc:spChg chg="mod">
          <ac:chgData name="DI XF" userId="2a7889fc66a80f19" providerId="LiveId" clId="{E61FE3D5-6F62-4538-BB32-F883BC01E9B7}" dt="2022-08-25T07:09:46.869" v="29" actId="20577"/>
          <ac:spMkLst>
            <pc:docMk/>
            <pc:sldMk cId="1622977674" sldId="283"/>
            <ac:spMk id="2" creationId="{00000000-0000-0000-0000-000000000000}"/>
          </ac:spMkLst>
        </pc:spChg>
      </pc:sldChg>
      <pc:sldMasterChg chg="addSp modSp modSldLayout">
        <pc:chgData name="DI XF" userId="2a7889fc66a80f19" providerId="LiveId" clId="{E61FE3D5-6F62-4538-BB32-F883BC01E9B7}" dt="2022-08-25T07:10:48.658" v="38" actId="478"/>
        <pc:sldMasterMkLst>
          <pc:docMk/>
          <pc:sldMasterMk cId="3645913627" sldId="2147483748"/>
        </pc:sldMasterMkLst>
        <pc:picChg chg="add mod">
          <ac:chgData name="DI XF" userId="2a7889fc66a80f19" providerId="LiveId" clId="{E61FE3D5-6F62-4538-BB32-F883BC01E9B7}" dt="2022-08-25T07:07:19.933" v="5"/>
          <ac:picMkLst>
            <pc:docMk/>
            <pc:sldMasterMk cId="3645913627" sldId="2147483748"/>
            <ac:picMk id="7" creationId="{B528822E-928B-4340-8D14-26CEFF716484}"/>
          </ac:picMkLst>
        </pc:picChg>
        <pc:sldLayoutChg chg="addSp delSp modSp mod">
          <pc:chgData name="DI XF" userId="2a7889fc66a80f19" providerId="LiveId" clId="{E61FE3D5-6F62-4538-BB32-F883BC01E9B7}" dt="2022-08-25T07:10:48.658" v="38" actId="478"/>
          <pc:sldLayoutMkLst>
            <pc:docMk/>
            <pc:sldMasterMk cId="3645913627" sldId="2147483748"/>
            <pc:sldLayoutMk cId="2598223606" sldId="2147483749"/>
          </pc:sldLayoutMkLst>
          <pc:picChg chg="add del mod">
            <ac:chgData name="DI XF" userId="2a7889fc66a80f19" providerId="LiveId" clId="{E61FE3D5-6F62-4538-BB32-F883BC01E9B7}" dt="2022-08-25T07:10:48.658" v="38" actId="478"/>
            <ac:picMkLst>
              <pc:docMk/>
              <pc:sldMasterMk cId="3645913627" sldId="2147483748"/>
              <pc:sldLayoutMk cId="2598223606" sldId="2147483749"/>
              <ac:picMk id="7" creationId="{79753ACC-E228-494A-BB24-573D20C3030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487D9-5003-4A25-A351-F0151966C173}" type="doc">
      <dgm:prSet loTypeId="urn:microsoft.com/office/officeart/2005/8/layout/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53FBA1D2-227B-4A43-BB64-49CE0447CB65}">
      <dgm:prSet custT="1"/>
      <dgm:spPr/>
      <dgm:t>
        <a:bodyPr/>
        <a:lstStyle/>
        <a:p>
          <a:r>
            <a:rPr lang="en-US" altLang="zh-CN" sz="2800" dirty="0"/>
            <a:t>Image</a:t>
          </a:r>
        </a:p>
      </dgm:t>
    </dgm:pt>
    <dgm:pt modelId="{7915EEB0-EFAE-4875-AF31-C221C7A4D675}" type="parTrans" cxnId="{0BF54945-1746-4B14-9CFE-D19CC1C0D3D5}">
      <dgm:prSet/>
      <dgm:spPr/>
      <dgm:t>
        <a:bodyPr/>
        <a:lstStyle/>
        <a:p>
          <a:endParaRPr lang="zh-CN" altLang="en-US" sz="2800"/>
        </a:p>
      </dgm:t>
    </dgm:pt>
    <dgm:pt modelId="{EFAC3157-78AE-41B1-92D2-49CE00AF162D}" type="sibTrans" cxnId="{0BF54945-1746-4B14-9CFE-D19CC1C0D3D5}">
      <dgm:prSet/>
      <dgm:spPr/>
      <dgm:t>
        <a:bodyPr/>
        <a:lstStyle/>
        <a:p>
          <a:endParaRPr lang="zh-CN" altLang="en-US" sz="2800"/>
        </a:p>
      </dgm:t>
    </dgm:pt>
    <dgm:pt modelId="{36E651FC-7B2A-41EB-B3B8-D175EFB14FCC}">
      <dgm:prSet custT="1"/>
      <dgm:spPr/>
      <dgm:t>
        <a:bodyPr/>
        <a:lstStyle/>
        <a:p>
          <a:r>
            <a:rPr lang="en-US" altLang="zh-CN" sz="2800" dirty="0"/>
            <a:t>Container</a:t>
          </a:r>
        </a:p>
      </dgm:t>
    </dgm:pt>
    <dgm:pt modelId="{F795D764-48C7-4B1C-8F25-31CB0C54F119}" type="parTrans" cxnId="{A25E8D0B-C5A5-4372-BEDA-6DEEC773351C}">
      <dgm:prSet/>
      <dgm:spPr/>
      <dgm:t>
        <a:bodyPr/>
        <a:lstStyle/>
        <a:p>
          <a:endParaRPr lang="zh-CN" altLang="en-US" sz="2800"/>
        </a:p>
      </dgm:t>
    </dgm:pt>
    <dgm:pt modelId="{A9F7EB5A-94D5-4341-997C-25F0D1C4492F}" type="sibTrans" cxnId="{A25E8D0B-C5A5-4372-BEDA-6DEEC773351C}">
      <dgm:prSet/>
      <dgm:spPr/>
      <dgm:t>
        <a:bodyPr/>
        <a:lstStyle/>
        <a:p>
          <a:endParaRPr lang="zh-CN" altLang="en-US" sz="2800"/>
        </a:p>
      </dgm:t>
    </dgm:pt>
    <dgm:pt modelId="{EC672F2E-BC59-4F72-8C36-C1019CFCFAA0}">
      <dgm:prSet phldrT="[文本]" custT="1"/>
      <dgm:spPr/>
      <dgm:t>
        <a:bodyPr/>
        <a:lstStyle/>
        <a:p>
          <a:r>
            <a:rPr lang="en-US" altLang="zh-CN" sz="2800" dirty="0" err="1"/>
            <a:t>Dockerfile</a:t>
          </a:r>
          <a:endParaRPr lang="zh-CN" altLang="en-US" sz="2800" dirty="0"/>
        </a:p>
      </dgm:t>
    </dgm:pt>
    <dgm:pt modelId="{E7ED68A1-127C-4AAC-AB34-AA6AC826811D}" type="parTrans" cxnId="{C53827F2-03A0-4B7A-8EA7-E29EE2FD5F17}">
      <dgm:prSet/>
      <dgm:spPr/>
      <dgm:t>
        <a:bodyPr/>
        <a:lstStyle/>
        <a:p>
          <a:endParaRPr lang="zh-CN" altLang="en-US" sz="2800"/>
        </a:p>
      </dgm:t>
    </dgm:pt>
    <dgm:pt modelId="{F4B56077-D1D6-4236-A27A-F30F82FFD526}" type="sibTrans" cxnId="{C53827F2-03A0-4B7A-8EA7-E29EE2FD5F17}">
      <dgm:prSet/>
      <dgm:spPr/>
      <dgm:t>
        <a:bodyPr/>
        <a:lstStyle/>
        <a:p>
          <a:endParaRPr lang="zh-CN" altLang="en-US" sz="2800"/>
        </a:p>
      </dgm:t>
    </dgm:pt>
    <dgm:pt modelId="{2305D152-3E31-47E5-9643-49CAD282D4B0}">
      <dgm:prSet phldrT="[文本]" custT="1"/>
      <dgm:spPr/>
      <dgm:t>
        <a:bodyPr/>
        <a:lstStyle/>
        <a:p>
          <a:r>
            <a:rPr lang="zh-CN" altLang="en-US" sz="2400" dirty="0"/>
            <a:t>指定需要哪些程序、依赖什么样的配置</a:t>
          </a:r>
        </a:p>
      </dgm:t>
    </dgm:pt>
    <dgm:pt modelId="{FCBA93BF-129B-4724-8F7E-870DDE554B34}" type="parTrans" cxnId="{BA818B72-5602-494B-B0D9-3AFA6E0B58F0}">
      <dgm:prSet/>
      <dgm:spPr/>
      <dgm:t>
        <a:bodyPr/>
        <a:lstStyle/>
        <a:p>
          <a:endParaRPr lang="zh-CN" altLang="en-US"/>
        </a:p>
      </dgm:t>
    </dgm:pt>
    <dgm:pt modelId="{FBBCE87A-96E5-4032-B000-1AC7EB3D03AF}" type="sibTrans" cxnId="{BA818B72-5602-494B-B0D9-3AFA6E0B58F0}">
      <dgm:prSet/>
      <dgm:spPr/>
      <dgm:t>
        <a:bodyPr/>
        <a:lstStyle/>
        <a:p>
          <a:endParaRPr lang="zh-CN" altLang="en-US"/>
        </a:p>
      </dgm:t>
    </dgm:pt>
    <dgm:pt modelId="{B6B76F74-FDC9-412A-9729-66E24932BC35}">
      <dgm:prSet custT="1"/>
      <dgm:spPr/>
      <dgm:t>
        <a:bodyPr/>
        <a:lstStyle/>
        <a:p>
          <a:r>
            <a:rPr lang="zh-CN" altLang="en-US" sz="2400" dirty="0"/>
            <a:t>利用</a:t>
          </a:r>
          <a:r>
            <a:rPr lang="en-US" altLang="zh-CN" sz="2400" dirty="0"/>
            <a:t>docker build</a:t>
          </a:r>
          <a:r>
            <a:rPr lang="zh-CN" altLang="en-US" sz="2400" dirty="0"/>
            <a:t>命令生成</a:t>
          </a:r>
          <a:endParaRPr lang="en-US" altLang="zh-CN" sz="2400" dirty="0"/>
        </a:p>
      </dgm:t>
    </dgm:pt>
    <dgm:pt modelId="{3123D75C-AD82-4ED1-86B9-1328050D81DC}" type="parTrans" cxnId="{30CA2557-534A-4014-8FA1-0C4F459E1586}">
      <dgm:prSet/>
      <dgm:spPr/>
      <dgm:t>
        <a:bodyPr/>
        <a:lstStyle/>
        <a:p>
          <a:endParaRPr lang="zh-CN" altLang="en-US"/>
        </a:p>
      </dgm:t>
    </dgm:pt>
    <dgm:pt modelId="{1A2E24D8-7E97-4756-B71D-FCD636094CBD}" type="sibTrans" cxnId="{30CA2557-534A-4014-8FA1-0C4F459E1586}">
      <dgm:prSet/>
      <dgm:spPr/>
      <dgm:t>
        <a:bodyPr/>
        <a:lstStyle/>
        <a:p>
          <a:endParaRPr lang="zh-CN" altLang="en-US"/>
        </a:p>
      </dgm:t>
    </dgm:pt>
    <dgm:pt modelId="{CB5DE8F3-5EE0-42FE-A839-B873338A2959}">
      <dgm:prSet custT="1"/>
      <dgm:spPr/>
      <dgm:t>
        <a:bodyPr/>
        <a:lstStyle/>
        <a:p>
          <a:r>
            <a:rPr lang="zh-CN" altLang="en-US" sz="2400" dirty="0"/>
            <a:t>利用</a:t>
          </a:r>
          <a:r>
            <a:rPr lang="en-US" altLang="zh-CN" sz="2400" dirty="0"/>
            <a:t>docker run</a:t>
          </a:r>
          <a:r>
            <a:rPr lang="zh-CN" altLang="en-US" sz="2400" dirty="0"/>
            <a:t>命令使</a:t>
          </a:r>
          <a:r>
            <a:rPr lang="en-US" altLang="zh-CN" sz="2400" dirty="0"/>
            <a:t>image</a:t>
          </a:r>
          <a:r>
            <a:rPr lang="zh-CN" altLang="en-US" sz="2400" dirty="0"/>
            <a:t>运行起来</a:t>
          </a:r>
          <a:endParaRPr lang="en-US" altLang="zh-CN" sz="2400" dirty="0"/>
        </a:p>
      </dgm:t>
    </dgm:pt>
    <dgm:pt modelId="{FFAAF532-9CFC-460A-8BB8-F82988B1CA5E}" type="parTrans" cxnId="{B7E69C3F-C416-4E67-ADE2-0DD022C80D86}">
      <dgm:prSet/>
      <dgm:spPr/>
      <dgm:t>
        <a:bodyPr/>
        <a:lstStyle/>
        <a:p>
          <a:endParaRPr lang="zh-CN" altLang="en-US"/>
        </a:p>
      </dgm:t>
    </dgm:pt>
    <dgm:pt modelId="{D5EC64E2-287E-4702-9975-74BB99AD21A5}" type="sibTrans" cxnId="{B7E69C3F-C416-4E67-ADE2-0DD022C80D86}">
      <dgm:prSet/>
      <dgm:spPr/>
      <dgm:t>
        <a:bodyPr/>
        <a:lstStyle/>
        <a:p>
          <a:endParaRPr lang="zh-CN" altLang="en-US"/>
        </a:p>
      </dgm:t>
    </dgm:pt>
    <dgm:pt modelId="{04A0F4D7-CB22-4D01-A30D-1CD7BA6FB967}">
      <dgm:prSet custT="1"/>
      <dgm:spPr/>
      <dgm:t>
        <a:bodyPr/>
        <a:lstStyle/>
        <a:p>
          <a:r>
            <a:rPr lang="zh-CN" altLang="en-US" sz="2400"/>
            <a:t>类似于源代码</a:t>
          </a:r>
          <a:endParaRPr lang="zh-CN" altLang="en-US" sz="2400" dirty="0"/>
        </a:p>
      </dgm:t>
    </dgm:pt>
    <dgm:pt modelId="{8F4A3E2E-5B5E-4ECB-A7B6-33D05993AEA4}" type="parTrans" cxnId="{2B32B3EE-B1AC-4E55-A244-D140CC6E0FE6}">
      <dgm:prSet/>
      <dgm:spPr/>
      <dgm:t>
        <a:bodyPr/>
        <a:lstStyle/>
        <a:p>
          <a:endParaRPr lang="zh-CN" altLang="en-US"/>
        </a:p>
      </dgm:t>
    </dgm:pt>
    <dgm:pt modelId="{5B6D0F9C-23C0-4F91-A4FB-707CAA292FFB}" type="sibTrans" cxnId="{2B32B3EE-B1AC-4E55-A244-D140CC6E0FE6}">
      <dgm:prSet/>
      <dgm:spPr/>
      <dgm:t>
        <a:bodyPr/>
        <a:lstStyle/>
        <a:p>
          <a:endParaRPr lang="zh-CN" altLang="en-US"/>
        </a:p>
      </dgm:t>
    </dgm:pt>
    <dgm:pt modelId="{833248A8-2544-40CD-8327-F19155FE8640}">
      <dgm:prSet custT="1"/>
      <dgm:spPr/>
      <dgm:t>
        <a:bodyPr/>
        <a:lstStyle/>
        <a:p>
          <a:r>
            <a:rPr lang="zh-CN" altLang="en-US" sz="2400" dirty="0"/>
            <a:t>类似于可执行程序</a:t>
          </a:r>
          <a:endParaRPr lang="en-US" altLang="zh-CN" sz="2400" dirty="0"/>
        </a:p>
      </dgm:t>
    </dgm:pt>
    <dgm:pt modelId="{EF980F5A-FA7D-4EE7-BBAB-38A9FD62E5C8}" type="parTrans" cxnId="{7F8DED41-A625-45A7-B102-003403A2DA40}">
      <dgm:prSet/>
      <dgm:spPr/>
      <dgm:t>
        <a:bodyPr/>
        <a:lstStyle/>
        <a:p>
          <a:endParaRPr lang="zh-CN" altLang="en-US"/>
        </a:p>
      </dgm:t>
    </dgm:pt>
    <dgm:pt modelId="{B486BAB9-ABEE-4CAF-9FA2-D5631A92BE5A}" type="sibTrans" cxnId="{7F8DED41-A625-45A7-B102-003403A2DA40}">
      <dgm:prSet/>
      <dgm:spPr/>
      <dgm:t>
        <a:bodyPr/>
        <a:lstStyle/>
        <a:p>
          <a:endParaRPr lang="zh-CN" altLang="en-US"/>
        </a:p>
      </dgm:t>
    </dgm:pt>
    <dgm:pt modelId="{5E5C956E-B5D3-4A57-832D-4209384287E4}">
      <dgm:prSet custT="1"/>
      <dgm:spPr/>
      <dgm:t>
        <a:bodyPr/>
        <a:lstStyle/>
        <a:p>
          <a:r>
            <a:rPr lang="zh-CN" altLang="en-US" sz="2400" dirty="0"/>
            <a:t>类似于进程</a:t>
          </a:r>
          <a:endParaRPr lang="en-US" altLang="zh-CN" sz="2400" dirty="0"/>
        </a:p>
      </dgm:t>
    </dgm:pt>
    <dgm:pt modelId="{F9958CF5-2B79-464D-A09A-32FA45BD79C5}" type="parTrans" cxnId="{79628B54-AD24-489F-BBB0-DFA9D58F31A4}">
      <dgm:prSet/>
      <dgm:spPr/>
      <dgm:t>
        <a:bodyPr/>
        <a:lstStyle/>
        <a:p>
          <a:endParaRPr lang="zh-CN" altLang="en-US"/>
        </a:p>
      </dgm:t>
    </dgm:pt>
    <dgm:pt modelId="{BFB9E0D5-A791-439D-8ABF-6769C4BDBBB0}" type="sibTrans" cxnId="{79628B54-AD24-489F-BBB0-DFA9D58F31A4}">
      <dgm:prSet/>
      <dgm:spPr/>
      <dgm:t>
        <a:bodyPr/>
        <a:lstStyle/>
        <a:p>
          <a:endParaRPr lang="zh-CN" altLang="en-US"/>
        </a:p>
      </dgm:t>
    </dgm:pt>
    <dgm:pt modelId="{1CDCB83A-A085-45B2-A7FD-0FF551972CD0}" type="pres">
      <dgm:prSet presAssocID="{CE2487D9-5003-4A25-A351-F0151966C173}" presName="linearFlow" presStyleCnt="0">
        <dgm:presLayoutVars>
          <dgm:dir/>
          <dgm:animLvl val="lvl"/>
          <dgm:resizeHandles val="exact"/>
        </dgm:presLayoutVars>
      </dgm:prSet>
      <dgm:spPr/>
    </dgm:pt>
    <dgm:pt modelId="{2EB0A9B0-5B0E-4C9B-86BD-872894F3E8BE}" type="pres">
      <dgm:prSet presAssocID="{EC672F2E-BC59-4F72-8C36-C1019CFCFAA0}" presName="composite" presStyleCnt="0"/>
      <dgm:spPr/>
    </dgm:pt>
    <dgm:pt modelId="{E9E095D1-332C-469F-90FC-97D2CC97D586}" type="pres">
      <dgm:prSet presAssocID="{EC672F2E-BC59-4F72-8C36-C1019CFCFAA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43C8F1-ACB7-4D5B-9FD9-59C9AD1AF7B7}" type="pres">
      <dgm:prSet presAssocID="{EC672F2E-BC59-4F72-8C36-C1019CFCFAA0}" presName="parSh" presStyleLbl="node1" presStyleIdx="0" presStyleCnt="3"/>
      <dgm:spPr/>
    </dgm:pt>
    <dgm:pt modelId="{262C2D11-7292-42D6-AF32-8BEFE676774C}" type="pres">
      <dgm:prSet presAssocID="{EC672F2E-BC59-4F72-8C36-C1019CFCFAA0}" presName="desTx" presStyleLbl="fgAcc1" presStyleIdx="0" presStyleCnt="3">
        <dgm:presLayoutVars>
          <dgm:bulletEnabled val="1"/>
        </dgm:presLayoutVars>
      </dgm:prSet>
      <dgm:spPr/>
    </dgm:pt>
    <dgm:pt modelId="{E941C220-7107-43B8-A095-629868FA5F07}" type="pres">
      <dgm:prSet presAssocID="{F4B56077-D1D6-4236-A27A-F30F82FFD526}" presName="sibTrans" presStyleLbl="sibTrans2D1" presStyleIdx="0" presStyleCnt="2"/>
      <dgm:spPr/>
    </dgm:pt>
    <dgm:pt modelId="{5727348D-FE0A-45D9-BE32-1D9577F81D46}" type="pres">
      <dgm:prSet presAssocID="{F4B56077-D1D6-4236-A27A-F30F82FFD526}" presName="connTx" presStyleLbl="sibTrans2D1" presStyleIdx="0" presStyleCnt="2"/>
      <dgm:spPr/>
    </dgm:pt>
    <dgm:pt modelId="{640A1537-F157-46F2-9EE7-259AFCF657D7}" type="pres">
      <dgm:prSet presAssocID="{53FBA1D2-227B-4A43-BB64-49CE0447CB65}" presName="composite" presStyleCnt="0"/>
      <dgm:spPr/>
    </dgm:pt>
    <dgm:pt modelId="{9647C6EF-4619-48CC-9C22-FDEE387928E9}" type="pres">
      <dgm:prSet presAssocID="{53FBA1D2-227B-4A43-BB64-49CE0447CB6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FD23BD1-979A-45E4-AE1F-BD45022F50A9}" type="pres">
      <dgm:prSet presAssocID="{53FBA1D2-227B-4A43-BB64-49CE0447CB65}" presName="parSh" presStyleLbl="node1" presStyleIdx="1" presStyleCnt="3"/>
      <dgm:spPr/>
    </dgm:pt>
    <dgm:pt modelId="{D3186289-615F-4D05-B778-400D6EBB4873}" type="pres">
      <dgm:prSet presAssocID="{53FBA1D2-227B-4A43-BB64-49CE0447CB65}" presName="desTx" presStyleLbl="fgAcc1" presStyleIdx="1" presStyleCnt="3">
        <dgm:presLayoutVars>
          <dgm:bulletEnabled val="1"/>
        </dgm:presLayoutVars>
      </dgm:prSet>
      <dgm:spPr/>
    </dgm:pt>
    <dgm:pt modelId="{C6E2C8D2-1D01-47F7-B197-CF15283A81EF}" type="pres">
      <dgm:prSet presAssocID="{EFAC3157-78AE-41B1-92D2-49CE00AF162D}" presName="sibTrans" presStyleLbl="sibTrans2D1" presStyleIdx="1" presStyleCnt="2"/>
      <dgm:spPr/>
    </dgm:pt>
    <dgm:pt modelId="{796DB253-3196-4DD3-B0C5-F4B4FBEC2802}" type="pres">
      <dgm:prSet presAssocID="{EFAC3157-78AE-41B1-92D2-49CE00AF162D}" presName="connTx" presStyleLbl="sibTrans2D1" presStyleIdx="1" presStyleCnt="2"/>
      <dgm:spPr/>
    </dgm:pt>
    <dgm:pt modelId="{97AF7F17-1367-4E68-A582-BC6A7B70447B}" type="pres">
      <dgm:prSet presAssocID="{36E651FC-7B2A-41EB-B3B8-D175EFB14FCC}" presName="composite" presStyleCnt="0"/>
      <dgm:spPr/>
    </dgm:pt>
    <dgm:pt modelId="{B6D70DC2-2D92-4571-AA1F-CE0CFA150856}" type="pres">
      <dgm:prSet presAssocID="{36E651FC-7B2A-41EB-B3B8-D175EFB14FC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1D52B2-D745-4AC0-A19C-59EC1CC7B1F9}" type="pres">
      <dgm:prSet presAssocID="{36E651FC-7B2A-41EB-B3B8-D175EFB14FCC}" presName="parSh" presStyleLbl="node1" presStyleIdx="2" presStyleCnt="3"/>
      <dgm:spPr/>
    </dgm:pt>
    <dgm:pt modelId="{EE4B8928-6C00-4DC1-8CA7-B7461D40DF64}" type="pres">
      <dgm:prSet presAssocID="{36E651FC-7B2A-41EB-B3B8-D175EFB14FC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5C39108-F89E-481D-9652-29604650D56E}" type="presOf" srcId="{36E651FC-7B2A-41EB-B3B8-D175EFB14FCC}" destId="{C71D52B2-D745-4AC0-A19C-59EC1CC7B1F9}" srcOrd="1" destOrd="0" presId="urn:microsoft.com/office/officeart/2005/8/layout/process3"/>
    <dgm:cxn modelId="{A25E8D0B-C5A5-4372-BEDA-6DEEC773351C}" srcId="{CE2487D9-5003-4A25-A351-F0151966C173}" destId="{36E651FC-7B2A-41EB-B3B8-D175EFB14FCC}" srcOrd="2" destOrd="0" parTransId="{F795D764-48C7-4B1C-8F25-31CB0C54F119}" sibTransId="{A9F7EB5A-94D5-4341-997C-25F0D1C4492F}"/>
    <dgm:cxn modelId="{78F7A111-2C5B-4CC3-8190-96BD37FBE52D}" type="presOf" srcId="{2305D152-3E31-47E5-9643-49CAD282D4B0}" destId="{262C2D11-7292-42D6-AF32-8BEFE676774C}" srcOrd="0" destOrd="0" presId="urn:microsoft.com/office/officeart/2005/8/layout/process3"/>
    <dgm:cxn modelId="{2ED11521-29B6-4030-9D35-3DFB4AA04B0D}" type="presOf" srcId="{53FBA1D2-227B-4A43-BB64-49CE0447CB65}" destId="{9647C6EF-4619-48CC-9C22-FDEE387928E9}" srcOrd="0" destOrd="0" presId="urn:microsoft.com/office/officeart/2005/8/layout/process3"/>
    <dgm:cxn modelId="{6F405136-F8CA-4A63-8D23-4E3CD5EF705D}" type="presOf" srcId="{EFAC3157-78AE-41B1-92D2-49CE00AF162D}" destId="{C6E2C8D2-1D01-47F7-B197-CF15283A81EF}" srcOrd="0" destOrd="0" presId="urn:microsoft.com/office/officeart/2005/8/layout/process3"/>
    <dgm:cxn modelId="{B7E69C3F-C416-4E67-ADE2-0DD022C80D86}" srcId="{36E651FC-7B2A-41EB-B3B8-D175EFB14FCC}" destId="{CB5DE8F3-5EE0-42FE-A839-B873338A2959}" srcOrd="0" destOrd="0" parTransId="{FFAAF532-9CFC-460A-8BB8-F82988B1CA5E}" sibTransId="{D5EC64E2-287E-4702-9975-74BB99AD21A5}"/>
    <dgm:cxn modelId="{7F8DED41-A625-45A7-B102-003403A2DA40}" srcId="{53FBA1D2-227B-4A43-BB64-49CE0447CB65}" destId="{833248A8-2544-40CD-8327-F19155FE8640}" srcOrd="1" destOrd="0" parTransId="{EF980F5A-FA7D-4EE7-BBAB-38A9FD62E5C8}" sibTransId="{B486BAB9-ABEE-4CAF-9FA2-D5631A92BE5A}"/>
    <dgm:cxn modelId="{F0890B64-DD17-46B2-8E97-5823E2E95592}" type="presOf" srcId="{04A0F4D7-CB22-4D01-A30D-1CD7BA6FB967}" destId="{262C2D11-7292-42D6-AF32-8BEFE676774C}" srcOrd="0" destOrd="1" presId="urn:microsoft.com/office/officeart/2005/8/layout/process3"/>
    <dgm:cxn modelId="{0BF54945-1746-4B14-9CFE-D19CC1C0D3D5}" srcId="{CE2487D9-5003-4A25-A351-F0151966C173}" destId="{53FBA1D2-227B-4A43-BB64-49CE0447CB65}" srcOrd="1" destOrd="0" parTransId="{7915EEB0-EFAE-4875-AF31-C221C7A4D675}" sibTransId="{EFAC3157-78AE-41B1-92D2-49CE00AF162D}"/>
    <dgm:cxn modelId="{41421A4A-0DDE-4363-91FF-C630AAD9AC1F}" type="presOf" srcId="{EFAC3157-78AE-41B1-92D2-49CE00AF162D}" destId="{796DB253-3196-4DD3-B0C5-F4B4FBEC2802}" srcOrd="1" destOrd="0" presId="urn:microsoft.com/office/officeart/2005/8/layout/process3"/>
    <dgm:cxn modelId="{BA818B72-5602-494B-B0D9-3AFA6E0B58F0}" srcId="{EC672F2E-BC59-4F72-8C36-C1019CFCFAA0}" destId="{2305D152-3E31-47E5-9643-49CAD282D4B0}" srcOrd="0" destOrd="0" parTransId="{FCBA93BF-129B-4724-8F7E-870DDE554B34}" sibTransId="{FBBCE87A-96E5-4032-B000-1AC7EB3D03AF}"/>
    <dgm:cxn modelId="{79628B54-AD24-489F-BBB0-DFA9D58F31A4}" srcId="{36E651FC-7B2A-41EB-B3B8-D175EFB14FCC}" destId="{5E5C956E-B5D3-4A57-832D-4209384287E4}" srcOrd="1" destOrd="0" parTransId="{F9958CF5-2B79-464D-A09A-32FA45BD79C5}" sibTransId="{BFB9E0D5-A791-439D-8ABF-6769C4BDBBB0}"/>
    <dgm:cxn modelId="{30CA2557-534A-4014-8FA1-0C4F459E1586}" srcId="{53FBA1D2-227B-4A43-BB64-49CE0447CB65}" destId="{B6B76F74-FDC9-412A-9729-66E24932BC35}" srcOrd="0" destOrd="0" parTransId="{3123D75C-AD82-4ED1-86B9-1328050D81DC}" sibTransId="{1A2E24D8-7E97-4756-B71D-FCD636094CBD}"/>
    <dgm:cxn modelId="{814C9B88-C640-4E87-A914-EE86E249FC89}" type="presOf" srcId="{5E5C956E-B5D3-4A57-832D-4209384287E4}" destId="{EE4B8928-6C00-4DC1-8CA7-B7461D40DF64}" srcOrd="0" destOrd="1" presId="urn:microsoft.com/office/officeart/2005/8/layout/process3"/>
    <dgm:cxn modelId="{AA918C89-8496-4C44-A56D-D1E9ABC41FB1}" type="presOf" srcId="{B6B76F74-FDC9-412A-9729-66E24932BC35}" destId="{D3186289-615F-4D05-B778-400D6EBB4873}" srcOrd="0" destOrd="0" presId="urn:microsoft.com/office/officeart/2005/8/layout/process3"/>
    <dgm:cxn modelId="{F2114D94-D54A-45EB-81DA-106C1551B2DA}" type="presOf" srcId="{F4B56077-D1D6-4236-A27A-F30F82FFD526}" destId="{5727348D-FE0A-45D9-BE32-1D9577F81D46}" srcOrd="1" destOrd="0" presId="urn:microsoft.com/office/officeart/2005/8/layout/process3"/>
    <dgm:cxn modelId="{7FEFF8A2-5849-47D4-BE52-D3BD007C50ED}" type="presOf" srcId="{F4B56077-D1D6-4236-A27A-F30F82FFD526}" destId="{E941C220-7107-43B8-A095-629868FA5F07}" srcOrd="0" destOrd="0" presId="urn:microsoft.com/office/officeart/2005/8/layout/process3"/>
    <dgm:cxn modelId="{F19B03AB-5515-4859-A9A4-C66B79EEF574}" type="presOf" srcId="{CE2487D9-5003-4A25-A351-F0151966C173}" destId="{1CDCB83A-A085-45B2-A7FD-0FF551972CD0}" srcOrd="0" destOrd="0" presId="urn:microsoft.com/office/officeart/2005/8/layout/process3"/>
    <dgm:cxn modelId="{74434FC3-0611-404B-B9EB-D13BE902BA10}" type="presOf" srcId="{EC672F2E-BC59-4F72-8C36-C1019CFCFAA0}" destId="{D043C8F1-ACB7-4D5B-9FD9-59C9AD1AF7B7}" srcOrd="1" destOrd="0" presId="urn:microsoft.com/office/officeart/2005/8/layout/process3"/>
    <dgm:cxn modelId="{37367BC5-A2C8-4BAF-BF06-864DB6E4A076}" type="presOf" srcId="{36E651FC-7B2A-41EB-B3B8-D175EFB14FCC}" destId="{B6D70DC2-2D92-4571-AA1F-CE0CFA150856}" srcOrd="0" destOrd="0" presId="urn:microsoft.com/office/officeart/2005/8/layout/process3"/>
    <dgm:cxn modelId="{B2FAD5CC-AEB7-4D68-AFCF-13C3E05B3DA2}" type="presOf" srcId="{EC672F2E-BC59-4F72-8C36-C1019CFCFAA0}" destId="{E9E095D1-332C-469F-90FC-97D2CC97D586}" srcOrd="0" destOrd="0" presId="urn:microsoft.com/office/officeart/2005/8/layout/process3"/>
    <dgm:cxn modelId="{DFE0BCDA-9B61-4C9F-A472-22AACBCA388E}" type="presOf" srcId="{53FBA1D2-227B-4A43-BB64-49CE0447CB65}" destId="{2FD23BD1-979A-45E4-AE1F-BD45022F50A9}" srcOrd="1" destOrd="0" presId="urn:microsoft.com/office/officeart/2005/8/layout/process3"/>
    <dgm:cxn modelId="{EB6C6DEA-5063-46FB-BF89-B695D85B0064}" type="presOf" srcId="{CB5DE8F3-5EE0-42FE-A839-B873338A2959}" destId="{EE4B8928-6C00-4DC1-8CA7-B7461D40DF64}" srcOrd="0" destOrd="0" presId="urn:microsoft.com/office/officeart/2005/8/layout/process3"/>
    <dgm:cxn modelId="{0D7487EA-FD8B-4DC7-BB6A-F02A48DB201B}" type="presOf" srcId="{833248A8-2544-40CD-8327-F19155FE8640}" destId="{D3186289-615F-4D05-B778-400D6EBB4873}" srcOrd="0" destOrd="1" presId="urn:microsoft.com/office/officeart/2005/8/layout/process3"/>
    <dgm:cxn modelId="{2B32B3EE-B1AC-4E55-A244-D140CC6E0FE6}" srcId="{EC672F2E-BC59-4F72-8C36-C1019CFCFAA0}" destId="{04A0F4D7-CB22-4D01-A30D-1CD7BA6FB967}" srcOrd="1" destOrd="0" parTransId="{8F4A3E2E-5B5E-4ECB-A7B6-33D05993AEA4}" sibTransId="{5B6D0F9C-23C0-4F91-A4FB-707CAA292FFB}"/>
    <dgm:cxn modelId="{C53827F2-03A0-4B7A-8EA7-E29EE2FD5F17}" srcId="{CE2487D9-5003-4A25-A351-F0151966C173}" destId="{EC672F2E-BC59-4F72-8C36-C1019CFCFAA0}" srcOrd="0" destOrd="0" parTransId="{E7ED68A1-127C-4AAC-AB34-AA6AC826811D}" sibTransId="{F4B56077-D1D6-4236-A27A-F30F82FFD526}"/>
    <dgm:cxn modelId="{D39F5776-E96C-4D1C-B223-0B1E2CCE1158}" type="presParOf" srcId="{1CDCB83A-A085-45B2-A7FD-0FF551972CD0}" destId="{2EB0A9B0-5B0E-4C9B-86BD-872894F3E8BE}" srcOrd="0" destOrd="0" presId="urn:microsoft.com/office/officeart/2005/8/layout/process3"/>
    <dgm:cxn modelId="{6A09A31D-8FE5-4501-8CD6-8FD2770DCC84}" type="presParOf" srcId="{2EB0A9B0-5B0E-4C9B-86BD-872894F3E8BE}" destId="{E9E095D1-332C-469F-90FC-97D2CC97D586}" srcOrd="0" destOrd="0" presId="urn:microsoft.com/office/officeart/2005/8/layout/process3"/>
    <dgm:cxn modelId="{E32ED663-FD50-466F-B8CC-71C33C5481E9}" type="presParOf" srcId="{2EB0A9B0-5B0E-4C9B-86BD-872894F3E8BE}" destId="{D043C8F1-ACB7-4D5B-9FD9-59C9AD1AF7B7}" srcOrd="1" destOrd="0" presId="urn:microsoft.com/office/officeart/2005/8/layout/process3"/>
    <dgm:cxn modelId="{B5261B59-0472-40CF-A857-7C8F1E57B28C}" type="presParOf" srcId="{2EB0A9B0-5B0E-4C9B-86BD-872894F3E8BE}" destId="{262C2D11-7292-42D6-AF32-8BEFE676774C}" srcOrd="2" destOrd="0" presId="urn:microsoft.com/office/officeart/2005/8/layout/process3"/>
    <dgm:cxn modelId="{FFA90D2E-42EA-46A0-8E79-620D76271C50}" type="presParOf" srcId="{1CDCB83A-A085-45B2-A7FD-0FF551972CD0}" destId="{E941C220-7107-43B8-A095-629868FA5F07}" srcOrd="1" destOrd="0" presId="urn:microsoft.com/office/officeart/2005/8/layout/process3"/>
    <dgm:cxn modelId="{5B7B1FE9-2607-4171-9ED1-08F756D0000E}" type="presParOf" srcId="{E941C220-7107-43B8-A095-629868FA5F07}" destId="{5727348D-FE0A-45D9-BE32-1D9577F81D46}" srcOrd="0" destOrd="0" presId="urn:microsoft.com/office/officeart/2005/8/layout/process3"/>
    <dgm:cxn modelId="{69D8B034-1299-453A-A50C-4FE8B652AFF2}" type="presParOf" srcId="{1CDCB83A-A085-45B2-A7FD-0FF551972CD0}" destId="{640A1537-F157-46F2-9EE7-259AFCF657D7}" srcOrd="2" destOrd="0" presId="urn:microsoft.com/office/officeart/2005/8/layout/process3"/>
    <dgm:cxn modelId="{E050891E-A9A2-4DD0-94ED-64AA7834E582}" type="presParOf" srcId="{640A1537-F157-46F2-9EE7-259AFCF657D7}" destId="{9647C6EF-4619-48CC-9C22-FDEE387928E9}" srcOrd="0" destOrd="0" presId="urn:microsoft.com/office/officeart/2005/8/layout/process3"/>
    <dgm:cxn modelId="{A91CFD96-1835-451A-B307-23DDD14BBCF3}" type="presParOf" srcId="{640A1537-F157-46F2-9EE7-259AFCF657D7}" destId="{2FD23BD1-979A-45E4-AE1F-BD45022F50A9}" srcOrd="1" destOrd="0" presId="urn:microsoft.com/office/officeart/2005/8/layout/process3"/>
    <dgm:cxn modelId="{8E59D2B5-5891-4D91-ACBE-2E1A02457DA6}" type="presParOf" srcId="{640A1537-F157-46F2-9EE7-259AFCF657D7}" destId="{D3186289-615F-4D05-B778-400D6EBB4873}" srcOrd="2" destOrd="0" presId="urn:microsoft.com/office/officeart/2005/8/layout/process3"/>
    <dgm:cxn modelId="{6EAE905A-313F-466F-8856-F2AFFC8779F8}" type="presParOf" srcId="{1CDCB83A-A085-45B2-A7FD-0FF551972CD0}" destId="{C6E2C8D2-1D01-47F7-B197-CF15283A81EF}" srcOrd="3" destOrd="0" presId="urn:microsoft.com/office/officeart/2005/8/layout/process3"/>
    <dgm:cxn modelId="{5536572B-E1C6-4219-A942-D3559563628E}" type="presParOf" srcId="{C6E2C8D2-1D01-47F7-B197-CF15283A81EF}" destId="{796DB253-3196-4DD3-B0C5-F4B4FBEC2802}" srcOrd="0" destOrd="0" presId="urn:microsoft.com/office/officeart/2005/8/layout/process3"/>
    <dgm:cxn modelId="{FE2D3092-1F5E-45D3-AE3E-1E2969617152}" type="presParOf" srcId="{1CDCB83A-A085-45B2-A7FD-0FF551972CD0}" destId="{97AF7F17-1367-4E68-A582-BC6A7B70447B}" srcOrd="4" destOrd="0" presId="urn:microsoft.com/office/officeart/2005/8/layout/process3"/>
    <dgm:cxn modelId="{B8107B15-0E2E-4130-8FFF-FB5416C626E8}" type="presParOf" srcId="{97AF7F17-1367-4E68-A582-BC6A7B70447B}" destId="{B6D70DC2-2D92-4571-AA1F-CE0CFA150856}" srcOrd="0" destOrd="0" presId="urn:microsoft.com/office/officeart/2005/8/layout/process3"/>
    <dgm:cxn modelId="{9C62F124-AE04-4C7A-B555-450F9ADD3B6C}" type="presParOf" srcId="{97AF7F17-1367-4E68-A582-BC6A7B70447B}" destId="{C71D52B2-D745-4AC0-A19C-59EC1CC7B1F9}" srcOrd="1" destOrd="0" presId="urn:microsoft.com/office/officeart/2005/8/layout/process3"/>
    <dgm:cxn modelId="{3D213403-31FB-41BC-9033-88DC55119ACB}" type="presParOf" srcId="{97AF7F17-1367-4E68-A582-BC6A7B70447B}" destId="{EE4B8928-6C00-4DC1-8CA7-B7461D40DF6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3C8F1-ACB7-4D5B-9FD9-59C9AD1AF7B7}">
      <dsp:nvSpPr>
        <dsp:cNvPr id="0" name=""/>
        <dsp:cNvSpPr/>
      </dsp:nvSpPr>
      <dsp:spPr>
        <a:xfrm>
          <a:off x="4489" y="15024"/>
          <a:ext cx="2041148" cy="112320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Dockerfile</a:t>
          </a:r>
          <a:endParaRPr lang="zh-CN" altLang="en-US" sz="2800" kern="1200" dirty="0"/>
        </a:p>
      </dsp:txBody>
      <dsp:txXfrm>
        <a:off x="4489" y="15024"/>
        <a:ext cx="2041148" cy="748800"/>
      </dsp:txXfrm>
    </dsp:sp>
    <dsp:sp modelId="{262C2D11-7292-42D6-AF32-8BEFE676774C}">
      <dsp:nvSpPr>
        <dsp:cNvPr id="0" name=""/>
        <dsp:cNvSpPr/>
      </dsp:nvSpPr>
      <dsp:spPr>
        <a:xfrm>
          <a:off x="422555" y="763824"/>
          <a:ext cx="2041148" cy="3001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指定需要哪些程序、依赖什么样的配置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类似于源代码</a:t>
          </a:r>
          <a:endParaRPr lang="zh-CN" altLang="en-US" sz="2400" kern="1200" dirty="0"/>
        </a:p>
      </dsp:txBody>
      <dsp:txXfrm>
        <a:off x="482338" y="823607"/>
        <a:ext cx="1921582" cy="2881484"/>
      </dsp:txXfrm>
    </dsp:sp>
    <dsp:sp modelId="{E941C220-7107-43B8-A095-629868FA5F07}">
      <dsp:nvSpPr>
        <dsp:cNvPr id="0" name=""/>
        <dsp:cNvSpPr/>
      </dsp:nvSpPr>
      <dsp:spPr>
        <a:xfrm>
          <a:off x="2355068" y="135331"/>
          <a:ext cx="655993" cy="508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2355068" y="236968"/>
        <a:ext cx="503537" cy="304912"/>
      </dsp:txXfrm>
    </dsp:sp>
    <dsp:sp modelId="{2FD23BD1-979A-45E4-AE1F-BD45022F50A9}">
      <dsp:nvSpPr>
        <dsp:cNvPr id="0" name=""/>
        <dsp:cNvSpPr/>
      </dsp:nvSpPr>
      <dsp:spPr>
        <a:xfrm>
          <a:off x="3283360" y="15024"/>
          <a:ext cx="2041148" cy="112320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Image</a:t>
          </a:r>
        </a:p>
      </dsp:txBody>
      <dsp:txXfrm>
        <a:off x="3283360" y="15024"/>
        <a:ext cx="2041148" cy="748800"/>
      </dsp:txXfrm>
    </dsp:sp>
    <dsp:sp modelId="{D3186289-615F-4D05-B778-400D6EBB4873}">
      <dsp:nvSpPr>
        <dsp:cNvPr id="0" name=""/>
        <dsp:cNvSpPr/>
      </dsp:nvSpPr>
      <dsp:spPr>
        <a:xfrm>
          <a:off x="3701427" y="763824"/>
          <a:ext cx="2041148" cy="3001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利用</a:t>
          </a:r>
          <a:r>
            <a:rPr lang="en-US" altLang="zh-CN" sz="2400" kern="1200" dirty="0"/>
            <a:t>docker build</a:t>
          </a:r>
          <a:r>
            <a:rPr lang="zh-CN" altLang="en-US" sz="2400" kern="1200" dirty="0"/>
            <a:t>命令生成</a:t>
          </a:r>
          <a:endParaRPr lang="en-US" alt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类似于可执行程序</a:t>
          </a:r>
          <a:endParaRPr lang="en-US" altLang="zh-CN" sz="2400" kern="1200" dirty="0"/>
        </a:p>
      </dsp:txBody>
      <dsp:txXfrm>
        <a:off x="3761210" y="823607"/>
        <a:ext cx="1921582" cy="2881484"/>
      </dsp:txXfrm>
    </dsp:sp>
    <dsp:sp modelId="{C6E2C8D2-1D01-47F7-B197-CF15283A81EF}">
      <dsp:nvSpPr>
        <dsp:cNvPr id="0" name=""/>
        <dsp:cNvSpPr/>
      </dsp:nvSpPr>
      <dsp:spPr>
        <a:xfrm>
          <a:off x="5633939" y="135331"/>
          <a:ext cx="655993" cy="508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5633939" y="236968"/>
        <a:ext cx="503537" cy="304912"/>
      </dsp:txXfrm>
    </dsp:sp>
    <dsp:sp modelId="{C71D52B2-D745-4AC0-A19C-59EC1CC7B1F9}">
      <dsp:nvSpPr>
        <dsp:cNvPr id="0" name=""/>
        <dsp:cNvSpPr/>
      </dsp:nvSpPr>
      <dsp:spPr>
        <a:xfrm>
          <a:off x="6562231" y="15024"/>
          <a:ext cx="2041148" cy="112320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Container</a:t>
          </a:r>
        </a:p>
      </dsp:txBody>
      <dsp:txXfrm>
        <a:off x="6562231" y="15024"/>
        <a:ext cx="2041148" cy="748800"/>
      </dsp:txXfrm>
    </dsp:sp>
    <dsp:sp modelId="{EE4B8928-6C00-4DC1-8CA7-B7461D40DF64}">
      <dsp:nvSpPr>
        <dsp:cNvPr id="0" name=""/>
        <dsp:cNvSpPr/>
      </dsp:nvSpPr>
      <dsp:spPr>
        <a:xfrm>
          <a:off x="6980298" y="763824"/>
          <a:ext cx="2041148" cy="3001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利用</a:t>
          </a:r>
          <a:r>
            <a:rPr lang="en-US" altLang="zh-CN" sz="2400" kern="1200" dirty="0"/>
            <a:t>docker run</a:t>
          </a:r>
          <a:r>
            <a:rPr lang="zh-CN" altLang="en-US" sz="2400" kern="1200" dirty="0"/>
            <a:t>命令使</a:t>
          </a:r>
          <a:r>
            <a:rPr lang="en-US" altLang="zh-CN" sz="2400" kern="1200" dirty="0"/>
            <a:t>image</a:t>
          </a:r>
          <a:r>
            <a:rPr lang="zh-CN" altLang="en-US" sz="2400" kern="1200" dirty="0"/>
            <a:t>运行起来</a:t>
          </a:r>
          <a:endParaRPr lang="en-US" alt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类似于进程</a:t>
          </a:r>
          <a:endParaRPr lang="en-US" altLang="zh-CN" sz="2400" kern="1200" dirty="0"/>
        </a:p>
      </dsp:txBody>
      <dsp:txXfrm>
        <a:off x="7040081" y="823607"/>
        <a:ext cx="1921582" cy="288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10/12/2022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10/12/2022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2022/10/12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2022/10/12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10/12/2022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2022/10/12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2022/10/12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2022/10/12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1F980B-0563-4F42-BABF-9082C6EB5EC4}"/>
              </a:ext>
            </a:extLst>
          </p:cNvPr>
          <p:cNvCxnSpPr>
            <a:cxnSpLocks/>
          </p:cNvCxnSpPr>
          <p:nvPr userDrawn="1"/>
        </p:nvCxnSpPr>
        <p:spPr>
          <a:xfrm>
            <a:off x="131975" y="1396355"/>
            <a:ext cx="88577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2022/10/12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2022/10/12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2022/10/12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10/12/2022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10/12/2022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5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10/12/2022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28822E-928B-4340-8D14-26CEFF716484}"/>
              </a:ext>
            </a:extLst>
          </p:cNvPr>
          <p:cNvPicPr/>
          <p:nvPr userDrawn="1"/>
        </p:nvPicPr>
        <p:blipFill rotWithShape="1">
          <a:blip r:embed="rId13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8199452" y="136522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专业课程综合实训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III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19324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7 Docker</a:t>
            </a:r>
            <a:r>
              <a:rPr lang="zh-CN" altLang="en-US" sz="2800" b="1" dirty="0">
                <a:solidFill>
                  <a:srgbClr val="C00000"/>
                </a:solidFill>
              </a:rPr>
              <a:t>、课程总结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容器化与</a:t>
            </a:r>
            <a:r>
              <a:rPr lang="en-US" altLang="zh-CN" b="1" dirty="0"/>
              <a:t>Docker</a:t>
            </a:r>
            <a:endParaRPr lang="zh-CN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78C7EA-5027-4341-8D92-1675C5D5C0CF}"/>
              </a:ext>
            </a:extLst>
          </p:cNvPr>
          <p:cNvSpPr txBox="1">
            <a:spLocks/>
          </p:cNvSpPr>
          <p:nvPr/>
        </p:nvSpPr>
        <p:spPr>
          <a:xfrm>
            <a:off x="481135" y="1576444"/>
            <a:ext cx="505968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华文新魏"/>
                <a:cs typeface="华文新魏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/>
                <a:cs typeface="华文新魏"/>
              </a:rPr>
              <a:t>Docker pull</a:t>
            </a: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434887-D19D-476A-9094-562F255B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4" y="2124875"/>
            <a:ext cx="8267131" cy="43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3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DevOps</a:t>
            </a:r>
            <a:r>
              <a:rPr lang="zh-CN" altLang="en-US" b="1" dirty="0"/>
              <a:t>：开发运维一体化</a:t>
            </a:r>
            <a:endParaRPr lang="zh-CN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D8179A2-E43E-4FF7-84EA-4B0ECB1BC2D7}"/>
              </a:ext>
            </a:extLst>
          </p:cNvPr>
          <p:cNvSpPr txBox="1"/>
          <p:nvPr/>
        </p:nvSpPr>
        <p:spPr>
          <a:xfrm>
            <a:off x="981327" y="1528253"/>
            <a:ext cx="6794500" cy="575008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>
              <a:spcBef>
                <a:spcPts val="83"/>
              </a:spcBef>
            </a:pPr>
            <a:r>
              <a:rPr lang="zh-CN" altLang="en-US" sz="3667" dirty="0">
                <a:latin typeface="Tw Cen MT"/>
                <a:cs typeface="Tw Cen MT"/>
              </a:rPr>
              <a:t>华为</a:t>
            </a:r>
            <a:r>
              <a:rPr sz="3667" dirty="0" err="1">
                <a:latin typeface="Tw Cen MT"/>
                <a:cs typeface="Tw Cen MT"/>
              </a:rPr>
              <a:t>DevCloud</a:t>
            </a:r>
            <a:r>
              <a:rPr sz="3667" dirty="0">
                <a:latin typeface="Tw Cen MT"/>
                <a:cs typeface="Tw Cen MT"/>
              </a:rPr>
              <a:t>:</a:t>
            </a:r>
            <a:r>
              <a:rPr sz="3667" spc="-62" dirty="0">
                <a:latin typeface="Tw Cen MT"/>
                <a:cs typeface="Tw Cen MT"/>
              </a:rPr>
              <a:t> </a:t>
            </a:r>
            <a:r>
              <a:rPr sz="3667" dirty="0">
                <a:latin typeface="华文仿宋"/>
                <a:cs typeface="华文仿宋"/>
              </a:rPr>
              <a:t>一站式云</a:t>
            </a:r>
            <a:r>
              <a:rPr sz="3667" spc="-4" dirty="0">
                <a:latin typeface="华文仿宋"/>
                <a:cs typeface="华文仿宋"/>
              </a:rPr>
              <a:t>端</a:t>
            </a:r>
            <a:r>
              <a:rPr sz="3667" dirty="0">
                <a:latin typeface="Tw Cen MT"/>
                <a:cs typeface="Tw Cen MT"/>
              </a:rPr>
              <a:t>DevOps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3E7E82E-99B7-44F6-B43D-8942DADCBEF8}"/>
              </a:ext>
            </a:extLst>
          </p:cNvPr>
          <p:cNvSpPr/>
          <p:nvPr/>
        </p:nvSpPr>
        <p:spPr>
          <a:xfrm>
            <a:off x="1424610" y="2248607"/>
            <a:ext cx="6294780" cy="2506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D3C1EC-DD3F-4FC3-99AC-F398C155522D}"/>
              </a:ext>
            </a:extLst>
          </p:cNvPr>
          <p:cNvSpPr txBox="1"/>
          <p:nvPr/>
        </p:nvSpPr>
        <p:spPr>
          <a:xfrm>
            <a:off x="1174750" y="4929179"/>
            <a:ext cx="6794500" cy="1729298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>
              <a:spcBef>
                <a:spcPts val="83"/>
              </a:spcBef>
            </a:pPr>
            <a:r>
              <a:rPr lang="zh-CN" altLang="en-US" sz="3667" dirty="0">
                <a:latin typeface="Tw Cen MT"/>
                <a:cs typeface="Tw Cen MT"/>
              </a:rPr>
              <a:t>阿里云云效，</a:t>
            </a:r>
            <a:endParaRPr lang="en-US" altLang="zh-CN" sz="3667" dirty="0">
              <a:latin typeface="Tw Cen MT"/>
              <a:cs typeface="Tw Cen MT"/>
            </a:endParaRPr>
          </a:p>
          <a:p>
            <a:pPr marL="10583">
              <a:spcBef>
                <a:spcPts val="83"/>
              </a:spcBef>
            </a:pPr>
            <a:r>
              <a:rPr lang="zh-CN" altLang="en-US" sz="3667" dirty="0">
                <a:latin typeface="Tw Cen MT"/>
                <a:cs typeface="Tw Cen MT"/>
              </a:rPr>
              <a:t>腾讯云，</a:t>
            </a:r>
            <a:endParaRPr lang="en-US" altLang="zh-CN" sz="3667" dirty="0">
              <a:latin typeface="Tw Cen MT"/>
              <a:cs typeface="Tw Cen MT"/>
            </a:endParaRPr>
          </a:p>
          <a:p>
            <a:pPr marL="10583">
              <a:spcBef>
                <a:spcPts val="83"/>
              </a:spcBef>
            </a:pPr>
            <a:r>
              <a:rPr lang="en-US" altLang="zh-CN" sz="3667" dirty="0">
                <a:latin typeface="Tw Cen MT"/>
                <a:cs typeface="Tw Cen MT"/>
              </a:rPr>
              <a:t>Microsoft </a:t>
            </a:r>
            <a:r>
              <a:rPr lang="en-US" altLang="zh-CN" sz="3667" dirty="0" err="1">
                <a:latin typeface="Tw Cen MT"/>
                <a:cs typeface="Tw Cen MT"/>
              </a:rPr>
              <a:t>Azune</a:t>
            </a:r>
            <a:r>
              <a:rPr lang="zh-CN" altLang="en-US" sz="3667" dirty="0">
                <a:latin typeface="Tw Cen MT"/>
                <a:cs typeface="Tw Cen MT"/>
              </a:rPr>
              <a:t>，</a:t>
            </a:r>
            <a:r>
              <a:rPr lang="en-US" altLang="zh-CN" sz="3667" dirty="0">
                <a:latin typeface="Tw Cen MT"/>
                <a:cs typeface="Tw Cen MT"/>
              </a:rPr>
              <a:t>……</a:t>
            </a:r>
            <a:endParaRPr sz="3667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24140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课程总结</a:t>
            </a:r>
            <a:endParaRPr lang="zh-CN" b="1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F5D51E7-FFF3-4D42-B035-AC35BA876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51057"/>
              </p:ext>
            </p:extLst>
          </p:nvPr>
        </p:nvGraphicFramePr>
        <p:xfrm>
          <a:off x="239115" y="1576134"/>
          <a:ext cx="8675999" cy="503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52">
                  <a:extLst>
                    <a:ext uri="{9D8B030D-6E8A-4147-A177-3AD203B41FA5}">
                      <a16:colId xmlns:a16="http://schemas.microsoft.com/office/drawing/2014/main" val="1697076846"/>
                    </a:ext>
                  </a:extLst>
                </a:gridCol>
                <a:gridCol w="3588258">
                  <a:extLst>
                    <a:ext uri="{9D8B030D-6E8A-4147-A177-3AD203B41FA5}">
                      <a16:colId xmlns:a16="http://schemas.microsoft.com/office/drawing/2014/main" val="3960953044"/>
                    </a:ext>
                  </a:extLst>
                </a:gridCol>
                <a:gridCol w="4277489">
                  <a:extLst>
                    <a:ext uri="{9D8B030D-6E8A-4147-A177-3AD203B41FA5}">
                      <a16:colId xmlns:a16="http://schemas.microsoft.com/office/drawing/2014/main" val="3912216503"/>
                    </a:ext>
                  </a:extLst>
                </a:gridCol>
              </a:tblGrid>
              <a:tr h="420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周次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课程内容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项目管理主要成果及</a:t>
                      </a:r>
                      <a:r>
                        <a:rPr lang="zh-CN" altLang="en-US" sz="2000" dirty="0">
                          <a:solidFill>
                            <a:srgbClr val="FFFF00"/>
                          </a:solidFill>
                        </a:rPr>
                        <a:t>考核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257217"/>
                  </a:ext>
                </a:extLst>
              </a:tr>
              <a:tr h="518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团队组建与项目确立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项目章程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华文新魏"/>
                        <a:cs typeface="华文新魏"/>
                      </a:endParaRPr>
                    </a:p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</a:rPr>
                        <a:t>团队建设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09786"/>
                  </a:ext>
                </a:extLst>
              </a:tr>
              <a:tr h="725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成本管理与范围管理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成本控制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华文新魏"/>
                        <a:cs typeface="华文新魏"/>
                      </a:endParaRPr>
                    </a:p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需求文件、需求跟踪矩阵、设计文档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华文新魏"/>
                        <a:cs typeface="华文新魏"/>
                      </a:endParaRP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WBS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73504"/>
                  </a:ext>
                </a:extLst>
              </a:tr>
              <a:tr h="437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进度管理及项目管理工具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进度制定（甘特图、里程碑图）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华文新魏"/>
                        <a:cs typeface="华文新魏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847061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配置管理及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git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的用法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git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协作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786363"/>
                  </a:ext>
                </a:extLst>
              </a:tr>
              <a:tr h="518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风险管理及变更控制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风险登记册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华文新魏"/>
                        <a:cs typeface="华文新魏"/>
                      </a:endParaRPr>
                    </a:p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变更请求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51701"/>
                  </a:ext>
                </a:extLst>
              </a:tr>
              <a:tr h="434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采购管理与敏捷需求收集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华文新魏"/>
                          <a:cs typeface="华文新魏"/>
                        </a:rPr>
                        <a:t>用户故事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315493"/>
                  </a:ext>
                </a:extLst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Docker</a:t>
                      </a:r>
                      <a:r>
                        <a:rPr lang="zh-CN" altLang="en-US" sz="2000" dirty="0"/>
                        <a:t>（选做）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Docker</a:t>
                      </a:r>
                      <a:r>
                        <a:rPr lang="zh-CN" altLang="en-US" sz="2000" dirty="0"/>
                        <a:t>的使用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217565"/>
                  </a:ext>
                </a:extLst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成果展示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成果展示及评分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90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3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课程总结</a:t>
            </a:r>
            <a:endParaRPr lang="zh-CN" b="1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A2BD26A-EF0E-4811-8358-7CB02D4142E2}"/>
              </a:ext>
            </a:extLst>
          </p:cNvPr>
          <p:cNvSpPr txBox="1">
            <a:spLocks/>
          </p:cNvSpPr>
          <p:nvPr/>
        </p:nvSpPr>
        <p:spPr>
          <a:xfrm>
            <a:off x="413127" y="1571947"/>
            <a:ext cx="8510155" cy="463543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/>
                <a:cs typeface="华文新魏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新魏"/>
                <a:cs typeface="华文新魏"/>
              </a:rPr>
              <a:t>、文档完善</a:t>
            </a:r>
            <a:endParaRPr lang="en-US" altLang="zh-CN" sz="2400" dirty="0">
              <a:solidFill>
                <a:schemeClr val="tx1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	a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）可对已提交文档进行修改完善</a:t>
            </a:r>
            <a:endParaRPr lang="en-US" altLang="zh-CN" sz="2400" b="0" dirty="0">
              <a:solidFill>
                <a:schemeClr val="tx1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	</a:t>
            </a:r>
            <a:r>
              <a:rPr lang="en-US" altLang="zh-CN" sz="2400" b="0" dirty="0">
                <a:solidFill>
                  <a:srgbClr val="7030A0"/>
                </a:solidFill>
                <a:latin typeface="华文新魏"/>
                <a:cs typeface="华文新魏"/>
              </a:rPr>
              <a:t>b</a:t>
            </a:r>
            <a:r>
              <a:rPr lang="zh-CN" altLang="en-US" sz="2400" b="0" dirty="0">
                <a:solidFill>
                  <a:srgbClr val="7030A0"/>
                </a:solidFill>
                <a:latin typeface="华文新魏"/>
                <a:cs typeface="华文新魏"/>
              </a:rPr>
              <a:t>）提交小组成员工作量分配、具体分工</a:t>
            </a:r>
            <a:endParaRPr lang="en-US" altLang="zh-CN" sz="2400" b="0" dirty="0">
              <a:solidFill>
                <a:srgbClr val="7030A0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endParaRPr lang="en-US" altLang="zh-CN" sz="2400" dirty="0">
              <a:solidFill>
                <a:schemeClr val="tx1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/>
                <a:cs typeface="华文新魏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新魏"/>
                <a:cs typeface="华文新魏"/>
              </a:rPr>
              <a:t>、展示说明</a:t>
            </a:r>
            <a:endParaRPr lang="en-US" altLang="zh-CN" sz="2400" dirty="0">
              <a:solidFill>
                <a:schemeClr val="tx1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	a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）展示内容：</a:t>
            </a:r>
            <a:r>
              <a:rPr lang="zh-CN" altLang="en-US" sz="2400" b="0" dirty="0">
                <a:solidFill>
                  <a:srgbClr val="FF0000"/>
                </a:solidFill>
                <a:latin typeface="华文新魏"/>
                <a:cs typeface="华文新魏"/>
              </a:rPr>
              <a:t>项目管理成果</a:t>
            </a:r>
            <a:r>
              <a:rPr lang="en-US" altLang="zh-CN" sz="2400" b="0" dirty="0">
                <a:solidFill>
                  <a:srgbClr val="FF0000"/>
                </a:solidFill>
                <a:latin typeface="华文新魏"/>
                <a:cs typeface="华文新魏"/>
              </a:rPr>
              <a:t>+</a:t>
            </a:r>
            <a:r>
              <a:rPr lang="zh-CN" altLang="en-US" sz="2400" b="0" dirty="0">
                <a:solidFill>
                  <a:srgbClr val="FF0000"/>
                </a:solidFill>
                <a:latin typeface="华文新魏"/>
                <a:cs typeface="华文新魏"/>
              </a:rPr>
              <a:t>项目开发成果</a:t>
            </a:r>
            <a:endParaRPr lang="en-US" altLang="zh-CN" sz="2400" b="0" dirty="0">
              <a:solidFill>
                <a:srgbClr val="FF0000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	b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）每组不超过</a:t>
            </a: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分钟</a:t>
            </a:r>
            <a:endParaRPr lang="en-US" altLang="zh-CN" sz="2400" b="0" dirty="0">
              <a:solidFill>
                <a:schemeClr val="tx1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	c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）使用</a:t>
            </a: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PPT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或现场展示等方法</a:t>
            </a:r>
            <a:endParaRPr lang="en-US" altLang="zh-CN" sz="2400" b="0" dirty="0">
              <a:solidFill>
                <a:schemeClr val="tx1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endParaRPr lang="en-US" altLang="zh-CN" sz="2400" b="0" dirty="0">
              <a:solidFill>
                <a:schemeClr val="tx1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/>
                <a:cs typeface="华文新魏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新魏"/>
                <a:cs typeface="华文新魏"/>
              </a:rPr>
              <a:t>、展示部分评分规则（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注意：项目展示</a:t>
            </a: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40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分，文档</a:t>
            </a: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分</a:t>
            </a:r>
            <a:r>
              <a:rPr lang="zh-CN" altLang="en-US" sz="2400" dirty="0">
                <a:solidFill>
                  <a:schemeClr val="tx1"/>
                </a:solidFill>
                <a:latin typeface="华文新魏"/>
                <a:cs typeface="华文新魏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华文新魏"/>
              <a:cs typeface="华文新魏"/>
            </a:endParaRPr>
          </a:p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小组互评（</a:t>
            </a: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50%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+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老师评分（</a:t>
            </a:r>
            <a:r>
              <a:rPr lang="en-US" altLang="zh-CN" sz="2400" b="0" dirty="0">
                <a:solidFill>
                  <a:schemeClr val="tx1"/>
                </a:solidFill>
                <a:latin typeface="华文新魏"/>
                <a:cs typeface="华文新魏"/>
              </a:rPr>
              <a:t>50%</a:t>
            </a:r>
            <a:r>
              <a:rPr lang="zh-CN" altLang="en-US" sz="2400" b="0" dirty="0">
                <a:solidFill>
                  <a:schemeClr val="tx1"/>
                </a:solidFill>
                <a:latin typeface="华文新魏"/>
                <a:cs typeface="华文新魏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5175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799781"/>
            <a:ext cx="8129155" cy="380103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、展示</a:t>
            </a:r>
            <a:r>
              <a:rPr lang="en-US" altLang="zh-CN" sz="2800" dirty="0"/>
              <a:t>PPT</a:t>
            </a:r>
            <a:r>
              <a:rPr lang="zh-CN" altLang="en-US" sz="2800" dirty="0"/>
              <a:t>及其他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、代码（完整代码打包提交</a:t>
            </a:r>
            <a:r>
              <a:rPr lang="en-US" altLang="zh-CN" sz="2800" dirty="0"/>
              <a:t>1</a:t>
            </a:r>
            <a:r>
              <a:rPr lang="zh-CN" altLang="en-US" sz="2800" dirty="0"/>
              <a:t>份，算法代码单独提交</a:t>
            </a:r>
            <a:r>
              <a:rPr lang="en-US" altLang="zh-CN" sz="2800" dirty="0"/>
              <a:t>1</a:t>
            </a:r>
            <a:r>
              <a:rPr lang="zh-CN" altLang="en-US" sz="2800" dirty="0"/>
              <a:t>份）</a:t>
            </a:r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、成员工作量分配占比、分工及协作</a:t>
            </a:r>
            <a:r>
              <a:rPr lang="zh-CN" altLang="en-US" sz="2800" dirty="0">
                <a:solidFill>
                  <a:srgbClr val="FF0000"/>
                </a:solidFill>
              </a:rPr>
              <a:t>（使用模板）</a:t>
            </a:r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、更新后的最终版项目文档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文档提交：</a:t>
            </a:r>
            <a:r>
              <a:rPr lang="zh-CN" altLang="en-US" b="1" dirty="0">
                <a:solidFill>
                  <a:srgbClr val="FF0000"/>
                </a:solidFill>
              </a:rPr>
              <a:t>团队负责人</a:t>
            </a:r>
            <a:r>
              <a:rPr lang="zh-CN" altLang="en-US" b="1" dirty="0"/>
              <a:t>提交至</a:t>
            </a:r>
            <a:r>
              <a:rPr lang="zh-CN" altLang="en-US" b="1" u="sng" dirty="0">
                <a:solidFill>
                  <a:srgbClr val="00B0F0"/>
                </a:solidFill>
              </a:rPr>
              <a:t>课程平台</a:t>
            </a:r>
            <a:endParaRPr lang="zh-CN" b="1" u="sng" dirty="0">
              <a:solidFill>
                <a:srgbClr val="00B0F0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228250-BF0C-455F-81F3-A3B195D35D9C}"/>
              </a:ext>
            </a:extLst>
          </p:cNvPr>
          <p:cNvSpPr/>
          <p:nvPr/>
        </p:nvSpPr>
        <p:spPr>
          <a:xfrm>
            <a:off x="2095500" y="4926305"/>
            <a:ext cx="4953000" cy="782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10</a:t>
            </a:r>
            <a:r>
              <a:rPr lang="zh-CN" altLang="en-US" sz="3600" b="1" dirty="0">
                <a:solidFill>
                  <a:srgbClr val="FFFF00"/>
                </a:solidFill>
              </a:rPr>
              <a:t>月</a:t>
            </a:r>
            <a:r>
              <a:rPr lang="en-US" altLang="zh-CN" sz="3600" b="1" dirty="0">
                <a:solidFill>
                  <a:srgbClr val="FFFF00"/>
                </a:solidFill>
              </a:rPr>
              <a:t>28</a:t>
            </a:r>
            <a:r>
              <a:rPr lang="zh-CN" altLang="en-US" sz="3600" b="1" dirty="0">
                <a:solidFill>
                  <a:srgbClr val="FFFF00"/>
                </a:solidFill>
              </a:rPr>
              <a:t>日前提交</a:t>
            </a:r>
          </a:p>
        </p:txBody>
      </p:sp>
    </p:spTree>
    <p:extLst>
      <p:ext uri="{BB962C8B-B14F-4D97-AF65-F5344CB8AC3E}">
        <p14:creationId xmlns:p14="http://schemas.microsoft.com/office/powerpoint/2010/main" val="25526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容器化与</a:t>
            </a:r>
            <a:r>
              <a:rPr lang="en-US" altLang="zh-CN" b="1" dirty="0"/>
              <a:t>Docker</a:t>
            </a:r>
            <a:endParaRPr lang="zh-CN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2E3A81D-C7E3-4B4E-8855-56168126F80F}"/>
              </a:ext>
            </a:extLst>
          </p:cNvPr>
          <p:cNvSpPr txBox="1">
            <a:spLocks/>
          </p:cNvSpPr>
          <p:nvPr/>
        </p:nvSpPr>
        <p:spPr>
          <a:xfrm>
            <a:off x="614581" y="1707908"/>
            <a:ext cx="505968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容器技术的起源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DF6BA0-A6C6-4861-9271-FA4018C07E15}"/>
              </a:ext>
            </a:extLst>
          </p:cNvPr>
          <p:cNvSpPr txBox="1"/>
          <p:nvPr/>
        </p:nvSpPr>
        <p:spPr>
          <a:xfrm>
            <a:off x="635396" y="2686656"/>
            <a:ext cx="25090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程序员</a:t>
            </a:r>
            <a:r>
              <a:rPr lang="zh-CN" altLang="en-US" sz="2400" b="1" dirty="0"/>
              <a:t>从头到尾搭建了一套环境，</a:t>
            </a:r>
            <a:r>
              <a:rPr lang="zh-CN" altLang="en-US" sz="2400" dirty="0"/>
              <a:t>编写代码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9909DE-378C-417C-A508-03DFDB7D11C7}"/>
              </a:ext>
            </a:extLst>
          </p:cNvPr>
          <p:cNvSpPr txBox="1"/>
          <p:nvPr/>
        </p:nvSpPr>
        <p:spPr>
          <a:xfrm>
            <a:off x="4750172" y="2682664"/>
            <a:ext cx="3678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代码交给</a:t>
            </a:r>
            <a:r>
              <a:rPr lang="zh-CN" altLang="en-US" sz="2400" b="1" dirty="0">
                <a:solidFill>
                  <a:srgbClr val="00B0F0"/>
                </a:solidFill>
              </a:rPr>
              <a:t>测试人员</a:t>
            </a:r>
            <a:r>
              <a:rPr lang="zh-CN" altLang="en-US" sz="2400" dirty="0"/>
              <a:t>测试，测试人员开始</a:t>
            </a:r>
            <a:r>
              <a:rPr lang="zh-CN" altLang="en-US" sz="2400" b="1" dirty="0"/>
              <a:t>从头到尾搭建这套环境并进行测试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937770-87EF-49BE-ADA0-ED791FD735C0}"/>
              </a:ext>
            </a:extLst>
          </p:cNvPr>
          <p:cNvSpPr txBox="1"/>
          <p:nvPr/>
        </p:nvSpPr>
        <p:spPr>
          <a:xfrm>
            <a:off x="4324598" y="5076759"/>
            <a:ext cx="4572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运维人员</a:t>
            </a:r>
            <a:r>
              <a:rPr lang="zh-CN" altLang="en-US" sz="2400" b="1" dirty="0"/>
              <a:t>重新从头到尾搭建这套环境</a:t>
            </a:r>
            <a:r>
              <a:rPr lang="zh-CN" altLang="en-US" sz="2400" dirty="0"/>
              <a:t>，搭建好环境开始上线，结果上线系统就崩溃了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631BFAF-EB9D-4EE9-8E2E-994BF403EB22}"/>
              </a:ext>
            </a:extLst>
          </p:cNvPr>
          <p:cNvSpPr/>
          <p:nvPr/>
        </p:nvSpPr>
        <p:spPr>
          <a:xfrm>
            <a:off x="3411086" y="3039992"/>
            <a:ext cx="913512" cy="45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38B3381-BA3D-4343-8C98-071276B8832B}"/>
              </a:ext>
            </a:extLst>
          </p:cNvPr>
          <p:cNvSpPr/>
          <p:nvPr/>
        </p:nvSpPr>
        <p:spPr>
          <a:xfrm rot="5400000">
            <a:off x="6222684" y="4273679"/>
            <a:ext cx="733598" cy="45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74CAF2-3BDF-4C2F-B567-1A61396A6410}"/>
              </a:ext>
            </a:extLst>
          </p:cNvPr>
          <p:cNvSpPr txBox="1"/>
          <p:nvPr/>
        </p:nvSpPr>
        <p:spPr>
          <a:xfrm>
            <a:off x="413960" y="5467602"/>
            <a:ext cx="2499051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虚拟机 </a:t>
            </a:r>
            <a:r>
              <a:rPr lang="en-US" altLang="zh-CN" sz="2400" b="1" dirty="0"/>
              <a:t>vs </a:t>
            </a:r>
            <a:r>
              <a:rPr lang="zh-CN" altLang="en-US" sz="2400" b="1" dirty="0"/>
              <a:t>容器化 </a:t>
            </a:r>
            <a:endParaRPr lang="zh-CN" altLang="en-US" sz="24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EE524C5-E7A2-4C27-8852-DFC1F4E0C947}"/>
              </a:ext>
            </a:extLst>
          </p:cNvPr>
          <p:cNvSpPr/>
          <p:nvPr/>
        </p:nvSpPr>
        <p:spPr>
          <a:xfrm rot="10800000">
            <a:off x="3100717" y="5477644"/>
            <a:ext cx="1036175" cy="451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B38597-D230-4783-B162-A762D3DB142E}"/>
              </a:ext>
            </a:extLst>
          </p:cNvPr>
          <p:cNvSpPr txBox="1"/>
          <p:nvPr/>
        </p:nvSpPr>
        <p:spPr>
          <a:xfrm>
            <a:off x="3388792" y="4866290"/>
            <a:ext cx="74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18680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0D2CBC-D855-4B33-91F7-38466357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55" y="1514475"/>
            <a:ext cx="4953000" cy="5343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容器化与</a:t>
            </a:r>
            <a:r>
              <a:rPr lang="en-US" altLang="zh-CN" b="1" dirty="0"/>
              <a:t>Docker</a:t>
            </a:r>
            <a:endParaRPr lang="zh-CN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78C7EA-5027-4341-8D92-1675C5D5C0CF}"/>
              </a:ext>
            </a:extLst>
          </p:cNvPr>
          <p:cNvSpPr txBox="1">
            <a:spLocks/>
          </p:cNvSpPr>
          <p:nvPr/>
        </p:nvSpPr>
        <p:spPr>
          <a:xfrm>
            <a:off x="633845" y="1691322"/>
            <a:ext cx="190965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虚拟机技术</a:t>
            </a:r>
          </a:p>
        </p:txBody>
      </p:sp>
    </p:spTree>
    <p:extLst>
      <p:ext uri="{BB962C8B-B14F-4D97-AF65-F5344CB8AC3E}">
        <p14:creationId xmlns:p14="http://schemas.microsoft.com/office/powerpoint/2010/main" val="348152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容器化与</a:t>
            </a:r>
            <a:r>
              <a:rPr lang="en-US" altLang="zh-CN" b="1" dirty="0"/>
              <a:t>Docker</a:t>
            </a:r>
            <a:endParaRPr lang="zh-CN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78C7EA-5027-4341-8D92-1675C5D5C0CF}"/>
              </a:ext>
            </a:extLst>
          </p:cNvPr>
          <p:cNvSpPr txBox="1">
            <a:spLocks/>
          </p:cNvSpPr>
          <p:nvPr/>
        </p:nvSpPr>
        <p:spPr>
          <a:xfrm>
            <a:off x="602314" y="1581441"/>
            <a:ext cx="505968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虚拟机技术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DF569A-9BFC-4D01-969E-618D658D8C65}"/>
              </a:ext>
            </a:extLst>
          </p:cNvPr>
          <p:cNvSpPr txBox="1"/>
          <p:nvPr/>
        </p:nvSpPr>
        <p:spPr>
          <a:xfrm>
            <a:off x="3577464" y="1581441"/>
            <a:ext cx="287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VMware/VirtualBox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980BF7-9A42-451E-925A-9C4668CBC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5" y="2043105"/>
            <a:ext cx="8236842" cy="46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容器化与</a:t>
            </a:r>
            <a:r>
              <a:rPr lang="en-US" altLang="zh-CN" b="1" dirty="0"/>
              <a:t>Docker</a:t>
            </a:r>
            <a:endParaRPr lang="zh-CN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78C7EA-5027-4341-8D92-1675C5D5C0CF}"/>
              </a:ext>
            </a:extLst>
          </p:cNvPr>
          <p:cNvSpPr txBox="1">
            <a:spLocks/>
          </p:cNvSpPr>
          <p:nvPr/>
        </p:nvSpPr>
        <p:spPr>
          <a:xfrm>
            <a:off x="602314" y="1581441"/>
            <a:ext cx="505968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虚拟机技术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09458B-52F8-49F3-A71C-73E94FD69C79}"/>
              </a:ext>
            </a:extLst>
          </p:cNvPr>
          <p:cNvSpPr txBox="1"/>
          <p:nvPr/>
        </p:nvSpPr>
        <p:spPr>
          <a:xfrm>
            <a:off x="588722" y="2212061"/>
            <a:ext cx="78867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Vmware</a:t>
            </a:r>
            <a:r>
              <a:rPr lang="zh-CN" altLang="en-US" sz="2400" b="1" dirty="0"/>
              <a:t>克隆与导入镜像的步骤：</a:t>
            </a:r>
          </a:p>
          <a:p>
            <a:r>
              <a:rPr lang="zh-CN" altLang="en-US" sz="2400" b="1" dirty="0"/>
              <a:t>一、克隆虚拟机镜像</a:t>
            </a:r>
          </a:p>
          <a:p>
            <a:r>
              <a:rPr lang="zh-CN" altLang="en-US" sz="2400" dirty="0"/>
              <a:t>1.右击当前虚拟机–</a:t>
            </a:r>
            <a:r>
              <a:rPr lang="en-US" altLang="zh-CN" sz="2400" dirty="0"/>
              <a:t>&gt;</a:t>
            </a:r>
            <a:r>
              <a:rPr lang="zh-CN" altLang="en-US" sz="2400" dirty="0"/>
              <a:t>选择管理–</a:t>
            </a:r>
            <a:r>
              <a:rPr lang="en-US" altLang="zh-CN" sz="2400" dirty="0"/>
              <a:t>&gt;</a:t>
            </a:r>
            <a:r>
              <a:rPr lang="zh-CN" altLang="en-US" sz="2400" dirty="0"/>
              <a:t>选择克隆；</a:t>
            </a:r>
          </a:p>
          <a:p>
            <a:r>
              <a:rPr lang="zh-CN" altLang="en-US" sz="2400" dirty="0"/>
              <a:t>2.选择克隆自虚拟机当前状态；</a:t>
            </a:r>
          </a:p>
          <a:p>
            <a:r>
              <a:rPr lang="zh-CN" altLang="en-US" sz="2400" dirty="0"/>
              <a:t>3.选择完整克隆；</a:t>
            </a:r>
          </a:p>
          <a:p>
            <a:r>
              <a:rPr lang="zh-CN" altLang="en-US" sz="2400" dirty="0"/>
              <a:t>4.选择保存路径，稍等片刻即可完成克隆；</a:t>
            </a:r>
          </a:p>
          <a:p>
            <a:endParaRPr lang="zh-CN" altLang="en-US" sz="2400" dirty="0"/>
          </a:p>
          <a:p>
            <a:r>
              <a:rPr lang="zh-CN" altLang="en-US" sz="2400" b="1" dirty="0"/>
              <a:t>二、虚拟机导入镜像</a:t>
            </a:r>
          </a:p>
          <a:p>
            <a:r>
              <a:rPr lang="zh-CN" altLang="en-US" sz="2400" dirty="0"/>
              <a:t>1.进入主页选择打开虚拟机；</a:t>
            </a:r>
          </a:p>
          <a:p>
            <a:r>
              <a:rPr lang="zh-CN" altLang="en-US" sz="2400" dirty="0"/>
              <a:t>2.选择刚才克隆的虚拟机镜像；（xxx.vmx）</a:t>
            </a:r>
          </a:p>
          <a:p>
            <a:r>
              <a:rPr lang="zh-CN" altLang="en-US" sz="2400" dirty="0"/>
              <a:t>3.在主页中就可以看到刚才复制的镜像了，复制的镜像与原来的镜像是完全一样的;</a:t>
            </a:r>
          </a:p>
        </p:txBody>
      </p:sp>
    </p:spTree>
    <p:extLst>
      <p:ext uri="{BB962C8B-B14F-4D97-AF65-F5344CB8AC3E}">
        <p14:creationId xmlns:p14="http://schemas.microsoft.com/office/powerpoint/2010/main" val="353407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容器化与</a:t>
            </a:r>
            <a:r>
              <a:rPr lang="en-US" altLang="zh-CN" b="1" dirty="0"/>
              <a:t>Docker</a:t>
            </a:r>
            <a:endParaRPr lang="zh-CN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78C7EA-5027-4341-8D92-1675C5D5C0CF}"/>
              </a:ext>
            </a:extLst>
          </p:cNvPr>
          <p:cNvSpPr txBox="1">
            <a:spLocks/>
          </p:cNvSpPr>
          <p:nvPr/>
        </p:nvSpPr>
        <p:spPr>
          <a:xfrm>
            <a:off x="633845" y="1836842"/>
            <a:ext cx="505968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容器化技术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205D44-8B43-4A3F-BF98-6FF1C814B1A2}"/>
              </a:ext>
            </a:extLst>
          </p:cNvPr>
          <p:cNvSpPr txBox="1"/>
          <p:nvPr/>
        </p:nvSpPr>
        <p:spPr>
          <a:xfrm>
            <a:off x="521590" y="3326297"/>
            <a:ext cx="196261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Docker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CS</a:t>
            </a:r>
            <a:r>
              <a:rPr lang="zh-CN" altLang="en-US" sz="2400" dirty="0"/>
              <a:t>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3EA07F-158F-4E59-AB50-292C9DAB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85" y="1514106"/>
            <a:ext cx="5772150" cy="5286375"/>
          </a:xfrm>
          <a:prstGeom prst="rect">
            <a:avLst/>
          </a:prstGeom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D0871FC8-C7BA-48D7-A867-A8F94A0FD41A}"/>
              </a:ext>
            </a:extLst>
          </p:cNvPr>
          <p:cNvSpPr/>
          <p:nvPr/>
        </p:nvSpPr>
        <p:spPr>
          <a:xfrm>
            <a:off x="1240221" y="2459421"/>
            <a:ext cx="451945" cy="588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容器化与</a:t>
            </a:r>
            <a:r>
              <a:rPr lang="en-US" altLang="zh-CN" b="1" dirty="0"/>
              <a:t>Docker</a:t>
            </a:r>
            <a:endParaRPr lang="zh-CN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78C7EA-5027-4341-8D92-1675C5D5C0CF}"/>
              </a:ext>
            </a:extLst>
          </p:cNvPr>
          <p:cNvSpPr txBox="1">
            <a:spLocks/>
          </p:cNvSpPr>
          <p:nvPr/>
        </p:nvSpPr>
        <p:spPr>
          <a:xfrm>
            <a:off x="633845" y="1836842"/>
            <a:ext cx="505968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华文新魏"/>
                <a:cs typeface="华文新魏"/>
              </a:rPr>
              <a:t>Docker</a:t>
            </a: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工作流程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88854FC-8DBA-4E38-A420-0B4358ECD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917822"/>
              </p:ext>
            </p:extLst>
          </p:nvPr>
        </p:nvGraphicFramePr>
        <p:xfrm>
          <a:off x="59032" y="2609750"/>
          <a:ext cx="9025936" cy="377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C46A68A-AD91-433A-AF4D-6C05F130B164}"/>
              </a:ext>
            </a:extLst>
          </p:cNvPr>
          <p:cNvSpPr txBox="1"/>
          <p:nvPr/>
        </p:nvSpPr>
        <p:spPr>
          <a:xfrm>
            <a:off x="2235200" y="24638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build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5B02EB-A633-4016-BFDE-DF458C0297A1}"/>
              </a:ext>
            </a:extLst>
          </p:cNvPr>
          <p:cNvSpPr txBox="1"/>
          <p:nvPr/>
        </p:nvSpPr>
        <p:spPr>
          <a:xfrm>
            <a:off x="5657818" y="233903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run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241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容器化与</a:t>
            </a:r>
            <a:r>
              <a:rPr lang="en-US" altLang="zh-CN" b="1" dirty="0"/>
              <a:t>Docker</a:t>
            </a:r>
            <a:endParaRPr lang="zh-CN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78C7EA-5027-4341-8D92-1675C5D5C0CF}"/>
              </a:ext>
            </a:extLst>
          </p:cNvPr>
          <p:cNvSpPr txBox="1">
            <a:spLocks/>
          </p:cNvSpPr>
          <p:nvPr/>
        </p:nvSpPr>
        <p:spPr>
          <a:xfrm>
            <a:off x="623455" y="1554130"/>
            <a:ext cx="505968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华文新魏"/>
                <a:cs typeface="华文新魏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/>
                <a:cs typeface="华文新魏"/>
              </a:rPr>
              <a:t>Docker build</a:t>
            </a: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18F607-DB1A-4816-AD48-4E5E051C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135187"/>
            <a:ext cx="8636000" cy="443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9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容器化与</a:t>
            </a:r>
            <a:r>
              <a:rPr lang="en-US" altLang="zh-CN" b="1" dirty="0"/>
              <a:t>Docker</a:t>
            </a:r>
            <a:endParaRPr lang="zh-CN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978C7EA-5027-4341-8D92-1675C5D5C0CF}"/>
              </a:ext>
            </a:extLst>
          </p:cNvPr>
          <p:cNvSpPr txBox="1">
            <a:spLocks/>
          </p:cNvSpPr>
          <p:nvPr/>
        </p:nvSpPr>
        <p:spPr>
          <a:xfrm>
            <a:off x="633845" y="1594279"/>
            <a:ext cx="505968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华文新魏"/>
                <a:cs typeface="华文新魏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/>
                <a:cs typeface="华文新魏"/>
              </a:rPr>
              <a:t>Docker run</a:t>
            </a:r>
            <a:r>
              <a:rPr lang="zh-CN" altLang="en-US" sz="2400" dirty="0">
                <a:solidFill>
                  <a:srgbClr val="FF0000"/>
                </a:solidFill>
                <a:latin typeface="华文新魏"/>
                <a:cs typeface="华文新魏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A6B03-69FF-4A3A-83E0-D7758467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9" y="1976435"/>
            <a:ext cx="8398951" cy="45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43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847778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2012-07-18T23:36:00+00:00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480074</Value>
    </PublishStatusLookup>
    <APAuthor xmlns="905c3888-6285-45d0-bd76-60a9ac2d738c">
      <UserInfo>
        <DisplayName>REDMOND\v-alekha</DisplayName>
        <AccountId>2912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TP103039515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Props1.xml><?xml version="1.0" encoding="utf-8"?>
<ds:datastoreItem xmlns:ds="http://schemas.openxmlformats.org/officeDocument/2006/customXml" ds:itemID="{13369747-0A23-4774-A390-74D23E417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AE737A-72D2-4F07-84A4-D46333E273A5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1619</TotalTime>
  <Words>565</Words>
  <Application>Microsoft Office PowerPoint</Application>
  <PresentationFormat>全屏显示(4:3)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华文仿宋</vt:lpstr>
      <vt:lpstr>华文新魏</vt:lpstr>
      <vt:lpstr>Calibri</vt:lpstr>
      <vt:lpstr>Calibri Light</vt:lpstr>
      <vt:lpstr>Tw Cen MT</vt:lpstr>
      <vt:lpstr>Wingdings 2</vt:lpstr>
      <vt:lpstr>HDOfficeLightV0</vt:lpstr>
      <vt:lpstr>专业课程综合实训III</vt:lpstr>
      <vt:lpstr>容器化与Docker</vt:lpstr>
      <vt:lpstr>容器化与Docker</vt:lpstr>
      <vt:lpstr>容器化与Docker</vt:lpstr>
      <vt:lpstr>容器化与Docker</vt:lpstr>
      <vt:lpstr>容器化与Docker</vt:lpstr>
      <vt:lpstr>容器化与Docker</vt:lpstr>
      <vt:lpstr>容器化与Docker</vt:lpstr>
      <vt:lpstr>容器化与Docker</vt:lpstr>
      <vt:lpstr>容器化与Docker</vt:lpstr>
      <vt:lpstr>DevOps：开发运维一体化</vt:lpstr>
      <vt:lpstr>课程总结</vt:lpstr>
      <vt:lpstr>课程总结</vt:lpstr>
      <vt:lpstr>文档提交：团队负责人提交至课程平台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专业课程综合实训III</dc:title>
  <dc:creator>DI XF</dc:creator>
  <cp:lastModifiedBy>DI XF</cp:lastModifiedBy>
  <cp:revision>73</cp:revision>
  <dcterms:created xsi:type="dcterms:W3CDTF">2022-08-25T06:00:33Z</dcterms:created>
  <dcterms:modified xsi:type="dcterms:W3CDTF">2022-10-12T05:55:33Z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