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0.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4.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5.xml" ContentType="application/vnd.openxmlformats-officedocument.presentationml.notesSlide+xml"/>
  <Override PartName="/ppt/media/image12.jpg" ContentType="image/jpeg"/>
  <Override PartName="/ppt/notesSlides/notesSlide16.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media/image19.jpg" ContentType="image/jpeg"/>
  <Override PartName="/ppt/notesSlides/notesSlide30.xml" ContentType="application/vnd.openxmlformats-officedocument.presentationml.notesSlide+xml"/>
  <Override PartName="/ppt/media/image20.jpg" ContentType="image/jpeg"/>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46.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47.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55.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notesSlides/notesSlide72.xml" ContentType="application/vnd.openxmlformats-officedocument.presentationml.notesSlide+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9"/>
  </p:notesMasterIdLst>
  <p:sldIdLst>
    <p:sldId id="257" r:id="rId2"/>
    <p:sldId id="698" r:id="rId3"/>
    <p:sldId id="433" r:id="rId4"/>
    <p:sldId id="680" r:id="rId5"/>
    <p:sldId id="694" r:id="rId6"/>
    <p:sldId id="536" r:id="rId7"/>
    <p:sldId id="678" r:id="rId8"/>
    <p:sldId id="435" r:id="rId9"/>
    <p:sldId id="679" r:id="rId10"/>
    <p:sldId id="269" r:id="rId11"/>
    <p:sldId id="474" r:id="rId12"/>
    <p:sldId id="569" r:id="rId13"/>
    <p:sldId id="568" r:id="rId14"/>
    <p:sldId id="703" r:id="rId15"/>
    <p:sldId id="603" r:id="rId16"/>
    <p:sldId id="695" r:id="rId17"/>
    <p:sldId id="270" r:id="rId18"/>
    <p:sldId id="443" r:id="rId19"/>
    <p:sldId id="490" r:id="rId20"/>
    <p:sldId id="508" r:id="rId21"/>
    <p:sldId id="704" r:id="rId22"/>
    <p:sldId id="446" r:id="rId23"/>
    <p:sldId id="570" r:id="rId24"/>
    <p:sldId id="578" r:id="rId25"/>
    <p:sldId id="705" r:id="rId26"/>
    <p:sldId id="696" r:id="rId27"/>
    <p:sldId id="706" r:id="rId28"/>
    <p:sldId id="577" r:id="rId29"/>
    <p:sldId id="697" r:id="rId30"/>
    <p:sldId id="579" r:id="rId31"/>
    <p:sldId id="580" r:id="rId32"/>
    <p:sldId id="699" r:id="rId33"/>
    <p:sldId id="701" r:id="rId34"/>
    <p:sldId id="700" r:id="rId35"/>
    <p:sldId id="702" r:id="rId36"/>
    <p:sldId id="582" r:id="rId37"/>
    <p:sldId id="684" r:id="rId38"/>
    <p:sldId id="685" r:id="rId39"/>
    <p:sldId id="586" r:id="rId40"/>
    <p:sldId id="587" r:id="rId41"/>
    <p:sldId id="588" r:id="rId42"/>
    <p:sldId id="590" r:id="rId43"/>
    <p:sldId id="589" r:id="rId44"/>
    <p:sldId id="591" r:id="rId45"/>
    <p:sldId id="604" r:id="rId46"/>
    <p:sldId id="707" r:id="rId47"/>
    <p:sldId id="686" r:id="rId48"/>
    <p:sldId id="382" r:id="rId49"/>
    <p:sldId id="509" r:id="rId50"/>
    <p:sldId id="709" r:id="rId51"/>
    <p:sldId id="458" r:id="rId52"/>
    <p:sldId id="605" r:id="rId53"/>
    <p:sldId id="594" r:id="rId54"/>
    <p:sldId id="593" r:id="rId55"/>
    <p:sldId id="690" r:id="rId56"/>
    <p:sldId id="689" r:id="rId57"/>
    <p:sldId id="687" r:id="rId58"/>
    <p:sldId id="691" r:id="rId59"/>
    <p:sldId id="596" r:id="rId60"/>
    <p:sldId id="512" r:id="rId61"/>
    <p:sldId id="708" r:id="rId62"/>
    <p:sldId id="606" r:id="rId63"/>
    <p:sldId id="532" r:id="rId64"/>
    <p:sldId id="692" r:id="rId65"/>
    <p:sldId id="601" r:id="rId66"/>
    <p:sldId id="409" r:id="rId67"/>
    <p:sldId id="271" r:id="rId68"/>
    <p:sldId id="515" r:id="rId69"/>
    <p:sldId id="461" r:id="rId70"/>
    <p:sldId id="597" r:id="rId71"/>
    <p:sldId id="559" r:id="rId72"/>
    <p:sldId id="516" r:id="rId73"/>
    <p:sldId id="566" r:id="rId74"/>
    <p:sldId id="564" r:id="rId75"/>
    <p:sldId id="518" r:id="rId76"/>
    <p:sldId id="534" r:id="rId77"/>
    <p:sldId id="693" r:id="rId78"/>
    <p:sldId id="524" r:id="rId79"/>
    <p:sldId id="535" r:id="rId80"/>
    <p:sldId id="598" r:id="rId81"/>
    <p:sldId id="529" r:id="rId82"/>
    <p:sldId id="599" r:id="rId83"/>
    <p:sldId id="531" r:id="rId84"/>
    <p:sldId id="600" r:id="rId85"/>
    <p:sldId id="681" r:id="rId86"/>
    <p:sldId id="682" r:id="rId87"/>
    <p:sldId id="683" r:id="rId88"/>
  </p:sldIdLst>
  <p:sldSz cx="9144000" cy="5715000" type="screen16x1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0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255A0"/>
    <a:srgbClr val="FFFFFF"/>
    <a:srgbClr val="7E102F"/>
    <a:srgbClr val="026BCA"/>
    <a:srgbClr val="026DCE"/>
    <a:srgbClr val="02539C"/>
    <a:srgbClr val="026AC8"/>
    <a:srgbClr val="0000CC"/>
    <a:srgbClr val="016BBB"/>
    <a:srgbClr val="F0FDA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929F9F4-4A8F-4326-A1B4-22849713DDAB}" styleName="深色样式 1 - 强调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E171933-4619-4E11-9A3F-F7608DF75F80}" styleName="中度样式 1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917" autoAdjust="0"/>
    <p:restoredTop sz="86515" autoAdjust="0"/>
  </p:normalViewPr>
  <p:slideViewPr>
    <p:cSldViewPr>
      <p:cViewPr varScale="1">
        <p:scale>
          <a:sx n="104" d="100"/>
          <a:sy n="104" d="100"/>
        </p:scale>
        <p:origin x="570" y="96"/>
      </p:cViewPr>
      <p:guideLst>
        <p:guide orient="horz" pos="1800"/>
        <p:guide pos="2880"/>
      </p:guideLst>
    </p:cSldViewPr>
  </p:slideViewPr>
  <p:outlineViewPr>
    <p:cViewPr>
      <p:scale>
        <a:sx n="33" d="100"/>
        <a:sy n="33" d="100"/>
      </p:scale>
      <p:origin x="0" y="-8688"/>
    </p:cViewPr>
  </p:outlineViewPr>
  <p:notesTextViewPr>
    <p:cViewPr>
      <p:scale>
        <a:sx n="1" d="1"/>
        <a:sy n="1" d="1"/>
      </p:scale>
      <p:origin x="0" y="0"/>
    </p:cViewPr>
  </p:notesTextViewPr>
  <p:sorterViewPr>
    <p:cViewPr varScale="1">
      <p:scale>
        <a:sx n="100" d="100"/>
        <a:sy n="100" d="100"/>
      </p:scale>
      <p:origin x="0" y="0"/>
    </p:cViewPr>
  </p:sorterViewPr>
  <p:notesViewPr>
    <p:cSldViewPr>
      <p:cViewPr varScale="1">
        <p:scale>
          <a:sx n="57" d="100"/>
          <a:sy n="57" d="100"/>
        </p:scale>
        <p:origin x="2472" y="42"/>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notesMaster" Target="notesMasters/notesMaster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presProps" Target="pres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heme" Target="theme/theme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I XF" userId="2a7889fc66a80f19" providerId="LiveId" clId="{D7C81BF3-4BCC-4AA8-9D4B-9A53D70753A3}"/>
    <pc:docChg chg="undo redo custSel addSld delSld modSld sldOrd">
      <pc:chgData name="DI XF" userId="2a7889fc66a80f19" providerId="LiveId" clId="{D7C81BF3-4BCC-4AA8-9D4B-9A53D70753A3}" dt="2022-08-16T08:41:53.862" v="2939" actId="403"/>
      <pc:docMkLst>
        <pc:docMk/>
      </pc:docMkLst>
      <pc:sldChg chg="addSp delSp modSp mod">
        <pc:chgData name="DI XF" userId="2a7889fc66a80f19" providerId="LiveId" clId="{D7C81BF3-4BCC-4AA8-9D4B-9A53D70753A3}" dt="2022-08-09T10:08:01.380" v="1688"/>
        <pc:sldMkLst>
          <pc:docMk/>
          <pc:sldMk cId="4174252970" sldId="257"/>
        </pc:sldMkLst>
        <pc:spChg chg="mod">
          <ac:chgData name="DI XF" userId="2a7889fc66a80f19" providerId="LiveId" clId="{D7C81BF3-4BCC-4AA8-9D4B-9A53D70753A3}" dt="2022-08-09T10:08:01.380" v="1688"/>
          <ac:spMkLst>
            <pc:docMk/>
            <pc:sldMk cId="4174252970" sldId="257"/>
            <ac:spMk id="7" creationId="{00000000-0000-0000-0000-000000000000}"/>
          </ac:spMkLst>
        </pc:spChg>
        <pc:spChg chg="add mod">
          <ac:chgData name="DI XF" userId="2a7889fc66a80f19" providerId="LiveId" clId="{D7C81BF3-4BCC-4AA8-9D4B-9A53D70753A3}" dt="2022-08-09T10:07:44.449" v="1684"/>
          <ac:spMkLst>
            <pc:docMk/>
            <pc:sldMk cId="4174252970" sldId="257"/>
            <ac:spMk id="8" creationId="{B660BD48-6EBB-45F9-A873-A7FF14C68E84}"/>
          </ac:spMkLst>
        </pc:spChg>
        <pc:spChg chg="del">
          <ac:chgData name="DI XF" userId="2a7889fc66a80f19" providerId="LiveId" clId="{D7C81BF3-4BCC-4AA8-9D4B-9A53D70753A3}" dt="2022-08-09T10:07:43.760" v="1683" actId="478"/>
          <ac:spMkLst>
            <pc:docMk/>
            <pc:sldMk cId="4174252970" sldId="257"/>
            <ac:spMk id="11" creationId="{00000000-0000-0000-0000-000000000000}"/>
          </ac:spMkLst>
        </pc:spChg>
        <pc:cxnChg chg="add mod">
          <ac:chgData name="DI XF" userId="2a7889fc66a80f19" providerId="LiveId" clId="{D7C81BF3-4BCC-4AA8-9D4B-9A53D70753A3}" dt="2022-08-09T10:07:44.449" v="1684"/>
          <ac:cxnSpMkLst>
            <pc:docMk/>
            <pc:sldMk cId="4174252970" sldId="257"/>
            <ac:cxnSpMk id="10" creationId="{9B723435-1867-4A9A-B252-7DFB469B34CF}"/>
          </ac:cxnSpMkLst>
        </pc:cxnChg>
        <pc:cxnChg chg="del">
          <ac:chgData name="DI XF" userId="2a7889fc66a80f19" providerId="LiveId" clId="{D7C81BF3-4BCC-4AA8-9D4B-9A53D70753A3}" dt="2022-08-09T10:07:43.760" v="1683" actId="478"/>
          <ac:cxnSpMkLst>
            <pc:docMk/>
            <pc:sldMk cId="4174252970" sldId="257"/>
            <ac:cxnSpMk id="16" creationId="{00000000-0000-0000-0000-000000000000}"/>
          </ac:cxnSpMkLst>
        </pc:cxnChg>
      </pc:sldChg>
      <pc:sldChg chg="delSp modSp mod">
        <pc:chgData name="DI XF" userId="2a7889fc66a80f19" providerId="LiveId" clId="{D7C81BF3-4BCC-4AA8-9D4B-9A53D70753A3}" dt="2022-08-16T08:18:51.780" v="2599" actId="1076"/>
        <pc:sldMkLst>
          <pc:docMk/>
          <pc:sldMk cId="832766505" sldId="266"/>
        </pc:sldMkLst>
        <pc:spChg chg="mod">
          <ac:chgData name="DI XF" userId="2a7889fc66a80f19" providerId="LiveId" clId="{D7C81BF3-4BCC-4AA8-9D4B-9A53D70753A3}" dt="2022-08-09T10:18:14.082" v="1695" actId="20577"/>
          <ac:spMkLst>
            <pc:docMk/>
            <pc:sldMk cId="832766505" sldId="266"/>
            <ac:spMk id="30" creationId="{00000000-0000-0000-0000-000000000000}"/>
          </ac:spMkLst>
        </pc:spChg>
        <pc:spChg chg="mod">
          <ac:chgData name="DI XF" userId="2a7889fc66a80f19" providerId="LiveId" clId="{D7C81BF3-4BCC-4AA8-9D4B-9A53D70753A3}" dt="2022-08-09T10:18:17.119" v="1696" actId="1076"/>
          <ac:spMkLst>
            <pc:docMk/>
            <pc:sldMk cId="832766505" sldId="266"/>
            <ac:spMk id="32" creationId="{00000000-0000-0000-0000-000000000000}"/>
          </ac:spMkLst>
        </pc:spChg>
        <pc:spChg chg="mod">
          <ac:chgData name="DI XF" userId="2a7889fc66a80f19" providerId="LiveId" clId="{D7C81BF3-4BCC-4AA8-9D4B-9A53D70753A3}" dt="2022-08-16T08:18:28.361" v="2595"/>
          <ac:spMkLst>
            <pc:docMk/>
            <pc:sldMk cId="832766505" sldId="266"/>
            <ac:spMk id="61" creationId="{00000000-0000-0000-0000-000000000000}"/>
          </ac:spMkLst>
        </pc:spChg>
        <pc:spChg chg="mod">
          <ac:chgData name="DI XF" userId="2a7889fc66a80f19" providerId="LiveId" clId="{D7C81BF3-4BCC-4AA8-9D4B-9A53D70753A3}" dt="2022-08-09T10:18:46.243" v="1717" actId="1076"/>
          <ac:spMkLst>
            <pc:docMk/>
            <pc:sldMk cId="832766505" sldId="266"/>
            <ac:spMk id="62" creationId="{00000000-0000-0000-0000-000000000000}"/>
          </ac:spMkLst>
        </pc:spChg>
        <pc:spChg chg="mod">
          <ac:chgData name="DI XF" userId="2a7889fc66a80f19" providerId="LiveId" clId="{D7C81BF3-4BCC-4AA8-9D4B-9A53D70753A3}" dt="2022-08-16T08:18:35.163" v="2596"/>
          <ac:spMkLst>
            <pc:docMk/>
            <pc:sldMk cId="832766505" sldId="266"/>
            <ac:spMk id="64" creationId="{00000000-0000-0000-0000-000000000000}"/>
          </ac:spMkLst>
        </pc:spChg>
        <pc:spChg chg="mod">
          <ac:chgData name="DI XF" userId="2a7889fc66a80f19" providerId="LiveId" clId="{D7C81BF3-4BCC-4AA8-9D4B-9A53D70753A3}" dt="2022-08-09T10:18:41.893" v="1716" actId="1076"/>
          <ac:spMkLst>
            <pc:docMk/>
            <pc:sldMk cId="832766505" sldId="266"/>
            <ac:spMk id="65" creationId="{00000000-0000-0000-0000-000000000000}"/>
          </ac:spMkLst>
        </pc:spChg>
        <pc:spChg chg="mod">
          <ac:chgData name="DI XF" userId="2a7889fc66a80f19" providerId="LiveId" clId="{D7C81BF3-4BCC-4AA8-9D4B-9A53D70753A3}" dt="2022-08-16T08:18:41.999" v="2597"/>
          <ac:spMkLst>
            <pc:docMk/>
            <pc:sldMk cId="832766505" sldId="266"/>
            <ac:spMk id="67" creationId="{00000000-0000-0000-0000-000000000000}"/>
          </ac:spMkLst>
        </pc:spChg>
        <pc:spChg chg="mod">
          <ac:chgData name="DI XF" userId="2a7889fc66a80f19" providerId="LiveId" clId="{D7C81BF3-4BCC-4AA8-9D4B-9A53D70753A3}" dt="2022-08-09T10:18:40.394" v="1715" actId="1076"/>
          <ac:spMkLst>
            <pc:docMk/>
            <pc:sldMk cId="832766505" sldId="266"/>
            <ac:spMk id="68" creationId="{00000000-0000-0000-0000-000000000000}"/>
          </ac:spMkLst>
        </pc:spChg>
        <pc:spChg chg="mod">
          <ac:chgData name="DI XF" userId="2a7889fc66a80f19" providerId="LiveId" clId="{D7C81BF3-4BCC-4AA8-9D4B-9A53D70753A3}" dt="2022-08-16T08:18:47.391" v="2598"/>
          <ac:spMkLst>
            <pc:docMk/>
            <pc:sldMk cId="832766505" sldId="266"/>
            <ac:spMk id="70" creationId="{00000000-0000-0000-0000-000000000000}"/>
          </ac:spMkLst>
        </pc:spChg>
        <pc:spChg chg="mod">
          <ac:chgData name="DI XF" userId="2a7889fc66a80f19" providerId="LiveId" clId="{D7C81BF3-4BCC-4AA8-9D4B-9A53D70753A3}" dt="2022-08-09T10:18:32.603" v="1713" actId="1076"/>
          <ac:spMkLst>
            <pc:docMk/>
            <pc:sldMk cId="832766505" sldId="266"/>
            <ac:spMk id="71" creationId="{00000000-0000-0000-0000-000000000000}"/>
          </ac:spMkLst>
        </pc:spChg>
        <pc:grpChg chg="del mod">
          <ac:chgData name="DI XF" userId="2a7889fc66a80f19" providerId="LiveId" clId="{D7C81BF3-4BCC-4AA8-9D4B-9A53D70753A3}" dt="2022-08-16T08:18:07.419" v="2594" actId="478"/>
          <ac:grpSpMkLst>
            <pc:docMk/>
            <pc:sldMk cId="832766505" sldId="266"/>
            <ac:grpSpMk id="59" creationId="{00000000-0000-0000-0000-000000000000}"/>
          </ac:grpSpMkLst>
        </pc:grpChg>
        <pc:grpChg chg="mod">
          <ac:chgData name="DI XF" userId="2a7889fc66a80f19" providerId="LiveId" clId="{D7C81BF3-4BCC-4AA8-9D4B-9A53D70753A3}" dt="2022-08-16T08:18:51.780" v="2599" actId="1076"/>
          <ac:grpSpMkLst>
            <pc:docMk/>
            <pc:sldMk cId="832766505" sldId="266"/>
            <ac:grpSpMk id="60" creationId="{00000000-0000-0000-0000-000000000000}"/>
          </ac:grpSpMkLst>
        </pc:grpChg>
        <pc:grpChg chg="mod">
          <ac:chgData name="DI XF" userId="2a7889fc66a80f19" providerId="LiveId" clId="{D7C81BF3-4BCC-4AA8-9D4B-9A53D70753A3}" dt="2022-08-16T08:18:51.780" v="2599" actId="1076"/>
          <ac:grpSpMkLst>
            <pc:docMk/>
            <pc:sldMk cId="832766505" sldId="266"/>
            <ac:grpSpMk id="63" creationId="{00000000-0000-0000-0000-000000000000}"/>
          </ac:grpSpMkLst>
        </pc:grpChg>
        <pc:grpChg chg="mod">
          <ac:chgData name="DI XF" userId="2a7889fc66a80f19" providerId="LiveId" clId="{D7C81BF3-4BCC-4AA8-9D4B-9A53D70753A3}" dt="2022-08-16T08:18:51.780" v="2599" actId="1076"/>
          <ac:grpSpMkLst>
            <pc:docMk/>
            <pc:sldMk cId="832766505" sldId="266"/>
            <ac:grpSpMk id="66" creationId="{00000000-0000-0000-0000-000000000000}"/>
          </ac:grpSpMkLst>
        </pc:grpChg>
        <pc:grpChg chg="mod">
          <ac:chgData name="DI XF" userId="2a7889fc66a80f19" providerId="LiveId" clId="{D7C81BF3-4BCC-4AA8-9D4B-9A53D70753A3}" dt="2022-08-16T08:18:51.780" v="2599" actId="1076"/>
          <ac:grpSpMkLst>
            <pc:docMk/>
            <pc:sldMk cId="832766505" sldId="266"/>
            <ac:grpSpMk id="69" creationId="{00000000-0000-0000-0000-000000000000}"/>
          </ac:grpSpMkLst>
        </pc:grpChg>
      </pc:sldChg>
      <pc:sldChg chg="del">
        <pc:chgData name="DI XF" userId="2a7889fc66a80f19" providerId="LiveId" clId="{D7C81BF3-4BCC-4AA8-9D4B-9A53D70753A3}" dt="2022-08-16T08:19:01.267" v="2600" actId="47"/>
        <pc:sldMkLst>
          <pc:docMk/>
          <pc:sldMk cId="2878578343" sldId="268"/>
        </pc:sldMkLst>
      </pc:sldChg>
      <pc:sldChg chg="modSp mod">
        <pc:chgData name="DI XF" userId="2a7889fc66a80f19" providerId="LiveId" clId="{D7C81BF3-4BCC-4AA8-9D4B-9A53D70753A3}" dt="2022-08-16T08:19:04.421" v="2601" actId="1076"/>
        <pc:sldMkLst>
          <pc:docMk/>
          <pc:sldMk cId="3735595769" sldId="269"/>
        </pc:sldMkLst>
        <pc:spChg chg="mod">
          <ac:chgData name="DI XF" userId="2a7889fc66a80f19" providerId="LiveId" clId="{D7C81BF3-4BCC-4AA8-9D4B-9A53D70753A3}" dt="2022-08-16T08:19:04.421" v="2601" actId="1076"/>
          <ac:spMkLst>
            <pc:docMk/>
            <pc:sldMk cId="3735595769" sldId="269"/>
            <ac:spMk id="5" creationId="{00000000-0000-0000-0000-000000000000}"/>
          </ac:spMkLst>
        </pc:spChg>
      </pc:sldChg>
      <pc:sldChg chg="modSp">
        <pc:chgData name="DI XF" userId="2a7889fc66a80f19" providerId="LiveId" clId="{D7C81BF3-4BCC-4AA8-9D4B-9A53D70753A3}" dt="2022-08-16T08:18:35.163" v="2596"/>
        <pc:sldMkLst>
          <pc:docMk/>
          <pc:sldMk cId="528030632" sldId="270"/>
        </pc:sldMkLst>
        <pc:spChg chg="mod">
          <ac:chgData name="DI XF" userId="2a7889fc66a80f19" providerId="LiveId" clId="{D7C81BF3-4BCC-4AA8-9D4B-9A53D70753A3}" dt="2022-08-16T08:18:35.163" v="2596"/>
          <ac:spMkLst>
            <pc:docMk/>
            <pc:sldMk cId="528030632" sldId="270"/>
            <ac:spMk id="5" creationId="{00000000-0000-0000-0000-000000000000}"/>
          </ac:spMkLst>
        </pc:spChg>
      </pc:sldChg>
      <pc:sldChg chg="modSp">
        <pc:chgData name="DI XF" userId="2a7889fc66a80f19" providerId="LiveId" clId="{D7C81BF3-4BCC-4AA8-9D4B-9A53D70753A3}" dt="2022-08-16T08:18:47.391" v="2598"/>
        <pc:sldMkLst>
          <pc:docMk/>
          <pc:sldMk cId="3074548561" sldId="271"/>
        </pc:sldMkLst>
        <pc:spChg chg="mod">
          <ac:chgData name="DI XF" userId="2a7889fc66a80f19" providerId="LiveId" clId="{D7C81BF3-4BCC-4AA8-9D4B-9A53D70753A3}" dt="2022-08-16T08:18:47.391" v="2598"/>
          <ac:spMkLst>
            <pc:docMk/>
            <pc:sldMk cId="3074548561" sldId="271"/>
            <ac:spMk id="5" creationId="{00000000-0000-0000-0000-000000000000}"/>
          </ac:spMkLst>
        </pc:spChg>
      </pc:sldChg>
      <pc:sldChg chg="modSp">
        <pc:chgData name="DI XF" userId="2a7889fc66a80f19" providerId="LiveId" clId="{D7C81BF3-4BCC-4AA8-9D4B-9A53D70753A3}" dt="2022-08-16T08:18:41.999" v="2597"/>
        <pc:sldMkLst>
          <pc:docMk/>
          <pc:sldMk cId="1323245749" sldId="382"/>
        </pc:sldMkLst>
        <pc:spChg chg="mod">
          <ac:chgData name="DI XF" userId="2a7889fc66a80f19" providerId="LiveId" clId="{D7C81BF3-4BCC-4AA8-9D4B-9A53D70753A3}" dt="2022-08-16T08:18:41.999" v="2597"/>
          <ac:spMkLst>
            <pc:docMk/>
            <pc:sldMk cId="1323245749" sldId="382"/>
            <ac:spMk id="5" creationId="{00000000-0000-0000-0000-000000000000}"/>
          </ac:spMkLst>
        </pc:spChg>
      </pc:sldChg>
      <pc:sldChg chg="addSp modSp mod">
        <pc:chgData name="DI XF" userId="2a7889fc66a80f19" providerId="LiveId" clId="{D7C81BF3-4BCC-4AA8-9D4B-9A53D70753A3}" dt="2022-08-16T08:37:17.904" v="2883" actId="14100"/>
        <pc:sldMkLst>
          <pc:docMk/>
          <pc:sldMk cId="2306875509" sldId="409"/>
        </pc:sldMkLst>
        <pc:spChg chg="mod">
          <ac:chgData name="DI XF" userId="2a7889fc66a80f19" providerId="LiveId" clId="{D7C81BF3-4BCC-4AA8-9D4B-9A53D70753A3}" dt="2022-08-16T08:18:41.999" v="2597"/>
          <ac:spMkLst>
            <pc:docMk/>
            <pc:sldMk cId="2306875509" sldId="409"/>
            <ac:spMk id="2" creationId="{00000000-0000-0000-0000-000000000000}"/>
          </ac:spMkLst>
        </pc:spChg>
        <pc:spChg chg="mod">
          <ac:chgData name="DI XF" userId="2a7889fc66a80f19" providerId="LiveId" clId="{D7C81BF3-4BCC-4AA8-9D4B-9A53D70753A3}" dt="2022-08-07T09:06:08.694" v="1374" actId="1076"/>
          <ac:spMkLst>
            <pc:docMk/>
            <pc:sldMk cId="2306875509" sldId="409"/>
            <ac:spMk id="3" creationId="{00000000-0000-0000-0000-000000000000}"/>
          </ac:spMkLst>
        </pc:spChg>
        <pc:spChg chg="mod">
          <ac:chgData name="DI XF" userId="2a7889fc66a80f19" providerId="LiveId" clId="{D7C81BF3-4BCC-4AA8-9D4B-9A53D70753A3}" dt="2022-08-16T08:37:17.904" v="2883" actId="14100"/>
          <ac:spMkLst>
            <pc:docMk/>
            <pc:sldMk cId="2306875509" sldId="409"/>
            <ac:spMk id="4" creationId="{00000000-0000-0000-0000-000000000000}"/>
          </ac:spMkLst>
        </pc:spChg>
        <pc:spChg chg="mod">
          <ac:chgData name="DI XF" userId="2a7889fc66a80f19" providerId="LiveId" clId="{D7C81BF3-4BCC-4AA8-9D4B-9A53D70753A3}" dt="2022-08-07T08:58:15.528" v="1224" actId="1076"/>
          <ac:spMkLst>
            <pc:docMk/>
            <pc:sldMk cId="2306875509" sldId="409"/>
            <ac:spMk id="6" creationId="{00000000-0000-0000-0000-000000000000}"/>
          </ac:spMkLst>
        </pc:spChg>
        <pc:spChg chg="mod">
          <ac:chgData name="DI XF" userId="2a7889fc66a80f19" providerId="LiveId" clId="{D7C81BF3-4BCC-4AA8-9D4B-9A53D70753A3}" dt="2022-08-07T08:58:15.528" v="1224" actId="1076"/>
          <ac:spMkLst>
            <pc:docMk/>
            <pc:sldMk cId="2306875509" sldId="409"/>
            <ac:spMk id="8" creationId="{00000000-0000-0000-0000-000000000000}"/>
          </ac:spMkLst>
        </pc:spChg>
        <pc:spChg chg="mod">
          <ac:chgData name="DI XF" userId="2a7889fc66a80f19" providerId="LiveId" clId="{D7C81BF3-4BCC-4AA8-9D4B-9A53D70753A3}" dt="2022-08-07T08:58:15.528" v="1224" actId="1076"/>
          <ac:spMkLst>
            <pc:docMk/>
            <pc:sldMk cId="2306875509" sldId="409"/>
            <ac:spMk id="9" creationId="{00000000-0000-0000-0000-000000000000}"/>
          </ac:spMkLst>
        </pc:spChg>
        <pc:spChg chg="add mod">
          <ac:chgData name="DI XF" userId="2a7889fc66a80f19" providerId="LiveId" clId="{D7C81BF3-4BCC-4AA8-9D4B-9A53D70753A3}" dt="2022-08-16T08:35:00.758" v="2855" actId="1076"/>
          <ac:spMkLst>
            <pc:docMk/>
            <pc:sldMk cId="2306875509" sldId="409"/>
            <ac:spMk id="10" creationId="{B50BA7E7-6B4E-40E3-A0E3-46D4170764A1}"/>
          </ac:spMkLst>
        </pc:spChg>
        <pc:picChg chg="mod">
          <ac:chgData name="DI XF" userId="2a7889fc66a80f19" providerId="LiveId" clId="{D7C81BF3-4BCC-4AA8-9D4B-9A53D70753A3}" dt="2022-08-07T09:05:54.232" v="1369" actId="1076"/>
          <ac:picMkLst>
            <pc:docMk/>
            <pc:sldMk cId="2306875509" sldId="409"/>
            <ac:picMk id="5" creationId="{161EFC7C-C066-4EC6-AA2D-7A10960E7DDA}"/>
          </ac:picMkLst>
        </pc:picChg>
      </pc:sldChg>
      <pc:sldChg chg="addSp modSp mod">
        <pc:chgData name="DI XF" userId="2a7889fc66a80f19" providerId="LiveId" clId="{D7C81BF3-4BCC-4AA8-9D4B-9A53D70753A3}" dt="2022-08-16T08:40:51.055" v="2934" actId="1076"/>
        <pc:sldMkLst>
          <pc:docMk/>
          <pc:sldMk cId="1514212687" sldId="433"/>
        </pc:sldMkLst>
        <pc:spChg chg="mod">
          <ac:chgData name="DI XF" userId="2a7889fc66a80f19" providerId="LiveId" clId="{D7C81BF3-4BCC-4AA8-9D4B-9A53D70753A3}" dt="2022-08-09T10:08:01.380" v="1688"/>
          <ac:spMkLst>
            <pc:docMk/>
            <pc:sldMk cId="1514212687" sldId="433"/>
            <ac:spMk id="2" creationId="{00000000-0000-0000-0000-000000000000}"/>
          </ac:spMkLst>
        </pc:spChg>
        <pc:spChg chg="mod">
          <ac:chgData name="DI XF" userId="2a7889fc66a80f19" providerId="LiveId" clId="{D7C81BF3-4BCC-4AA8-9D4B-9A53D70753A3}" dt="2022-08-07T07:37:08.681" v="1" actId="1076"/>
          <ac:spMkLst>
            <pc:docMk/>
            <pc:sldMk cId="1514212687" sldId="433"/>
            <ac:spMk id="3" creationId="{00000000-0000-0000-0000-000000000000}"/>
          </ac:spMkLst>
        </pc:spChg>
        <pc:spChg chg="mod">
          <ac:chgData name="DI XF" userId="2a7889fc66a80f19" providerId="LiveId" clId="{D7C81BF3-4BCC-4AA8-9D4B-9A53D70753A3}" dt="2022-08-07T07:37:08.681" v="1" actId="1076"/>
          <ac:spMkLst>
            <pc:docMk/>
            <pc:sldMk cId="1514212687" sldId="433"/>
            <ac:spMk id="4" creationId="{00000000-0000-0000-0000-000000000000}"/>
          </ac:spMkLst>
        </pc:spChg>
        <pc:spChg chg="add mod">
          <ac:chgData name="DI XF" userId="2a7889fc66a80f19" providerId="LiveId" clId="{D7C81BF3-4BCC-4AA8-9D4B-9A53D70753A3}" dt="2022-08-16T08:40:51.055" v="2934" actId="1076"/>
          <ac:spMkLst>
            <pc:docMk/>
            <pc:sldMk cId="1514212687" sldId="433"/>
            <ac:spMk id="7" creationId="{FC3CB851-6200-4689-872B-DCEA86A403B2}"/>
          </ac:spMkLst>
        </pc:spChg>
        <pc:spChg chg="mod">
          <ac:chgData name="DI XF" userId="2a7889fc66a80f19" providerId="LiveId" clId="{D7C81BF3-4BCC-4AA8-9D4B-9A53D70753A3}" dt="2022-08-16T08:14:15.503" v="2545" actId="403"/>
          <ac:spMkLst>
            <pc:docMk/>
            <pc:sldMk cId="1514212687" sldId="433"/>
            <ac:spMk id="9" creationId="{00000000-0000-0000-0000-000000000000}"/>
          </ac:spMkLst>
        </pc:spChg>
      </pc:sldChg>
      <pc:sldChg chg="modSp mod ord">
        <pc:chgData name="DI XF" userId="2a7889fc66a80f19" providerId="LiveId" clId="{D7C81BF3-4BCC-4AA8-9D4B-9A53D70753A3}" dt="2022-08-10T09:57:49.418" v="1772" actId="20577"/>
        <pc:sldMkLst>
          <pc:docMk/>
          <pc:sldMk cId="2637195198" sldId="435"/>
        </pc:sldMkLst>
        <pc:spChg chg="mod">
          <ac:chgData name="DI XF" userId="2a7889fc66a80f19" providerId="LiveId" clId="{D7C81BF3-4BCC-4AA8-9D4B-9A53D70753A3}" dt="2022-08-09T10:08:01.380" v="1688"/>
          <ac:spMkLst>
            <pc:docMk/>
            <pc:sldMk cId="2637195198" sldId="435"/>
            <ac:spMk id="2" creationId="{00000000-0000-0000-0000-000000000000}"/>
          </ac:spMkLst>
        </pc:spChg>
        <pc:spChg chg="mod">
          <ac:chgData name="DI XF" userId="2a7889fc66a80f19" providerId="LiveId" clId="{D7C81BF3-4BCC-4AA8-9D4B-9A53D70753A3}" dt="2022-08-10T09:57:49.418" v="1772" actId="20577"/>
          <ac:spMkLst>
            <pc:docMk/>
            <pc:sldMk cId="2637195198" sldId="435"/>
            <ac:spMk id="9" creationId="{00000000-0000-0000-0000-000000000000}"/>
          </ac:spMkLst>
        </pc:spChg>
        <pc:picChg chg="mod">
          <ac:chgData name="DI XF" userId="2a7889fc66a80f19" providerId="LiveId" clId="{D7C81BF3-4BCC-4AA8-9D4B-9A53D70753A3}" dt="2022-08-09T10:18:07.417" v="1693" actId="1076"/>
          <ac:picMkLst>
            <pc:docMk/>
            <pc:sldMk cId="2637195198" sldId="435"/>
            <ac:picMk id="3" creationId="{458C91F8-EC2B-46F6-BBA2-59FF4440A42B}"/>
          </ac:picMkLst>
        </pc:picChg>
      </pc:sldChg>
      <pc:sldChg chg="del">
        <pc:chgData name="DI XF" userId="2a7889fc66a80f19" providerId="LiveId" clId="{D7C81BF3-4BCC-4AA8-9D4B-9A53D70753A3}" dt="2022-08-07T07:41:02.385" v="67" actId="47"/>
        <pc:sldMkLst>
          <pc:docMk/>
          <pc:sldMk cId="2350836807" sldId="436"/>
        </pc:sldMkLst>
      </pc:sldChg>
      <pc:sldChg chg="addSp delSp modSp mod delAnim">
        <pc:chgData name="DI XF" userId="2a7889fc66a80f19" providerId="LiveId" clId="{D7C81BF3-4BCC-4AA8-9D4B-9A53D70753A3}" dt="2022-08-16T08:21:41.227" v="2660" actId="20577"/>
        <pc:sldMkLst>
          <pc:docMk/>
          <pc:sldMk cId="1443577888" sldId="443"/>
        </pc:sldMkLst>
        <pc:spChg chg="mod">
          <ac:chgData name="DI XF" userId="2a7889fc66a80f19" providerId="LiveId" clId="{D7C81BF3-4BCC-4AA8-9D4B-9A53D70753A3}" dt="2022-08-16T08:18:35.163" v="2596"/>
          <ac:spMkLst>
            <pc:docMk/>
            <pc:sldMk cId="1443577888" sldId="443"/>
            <ac:spMk id="2" creationId="{00000000-0000-0000-0000-000000000000}"/>
          </ac:spMkLst>
        </pc:spChg>
        <pc:spChg chg="del mod">
          <ac:chgData name="DI XF" userId="2a7889fc66a80f19" providerId="LiveId" clId="{D7C81BF3-4BCC-4AA8-9D4B-9A53D70753A3}" dt="2022-08-16T08:20:23.964" v="2636" actId="478"/>
          <ac:spMkLst>
            <pc:docMk/>
            <pc:sldMk cId="1443577888" sldId="443"/>
            <ac:spMk id="5" creationId="{00000000-0000-0000-0000-000000000000}"/>
          </ac:spMkLst>
        </pc:spChg>
        <pc:spChg chg="mod">
          <ac:chgData name="DI XF" userId="2a7889fc66a80f19" providerId="LiveId" clId="{D7C81BF3-4BCC-4AA8-9D4B-9A53D70753A3}" dt="2022-08-16T08:20:28.701" v="2638" actId="1076"/>
          <ac:spMkLst>
            <pc:docMk/>
            <pc:sldMk cId="1443577888" sldId="443"/>
            <ac:spMk id="9" creationId="{00000000-0000-0000-0000-000000000000}"/>
          </ac:spMkLst>
        </pc:spChg>
        <pc:graphicFrameChg chg="add mod modGraphic">
          <ac:chgData name="DI XF" userId="2a7889fc66a80f19" providerId="LiveId" clId="{D7C81BF3-4BCC-4AA8-9D4B-9A53D70753A3}" dt="2022-08-16T08:21:41.227" v="2660" actId="20577"/>
          <ac:graphicFrameMkLst>
            <pc:docMk/>
            <pc:sldMk cId="1443577888" sldId="443"/>
            <ac:graphicFrameMk id="3" creationId="{41B7CE1F-2D39-41DA-B7BA-E92A9B611081}"/>
          </ac:graphicFrameMkLst>
        </pc:graphicFrameChg>
      </pc:sldChg>
      <pc:sldChg chg="del">
        <pc:chgData name="DI XF" userId="2a7889fc66a80f19" providerId="LiveId" clId="{D7C81BF3-4BCC-4AA8-9D4B-9A53D70753A3}" dt="2022-08-07T08:01:53.869" v="88" actId="2696"/>
        <pc:sldMkLst>
          <pc:docMk/>
          <pc:sldMk cId="166030345" sldId="444"/>
        </pc:sldMkLst>
      </pc:sldChg>
      <pc:sldChg chg="modSp add del mod">
        <pc:chgData name="DI XF" userId="2a7889fc66a80f19" providerId="LiveId" clId="{D7C81BF3-4BCC-4AA8-9D4B-9A53D70753A3}" dt="2022-08-16T08:14:04.565" v="2542" actId="47"/>
        <pc:sldMkLst>
          <pc:docMk/>
          <pc:sldMk cId="1614314796" sldId="444"/>
        </pc:sldMkLst>
        <pc:spChg chg="mod">
          <ac:chgData name="DI XF" userId="2a7889fc66a80f19" providerId="LiveId" clId="{D7C81BF3-4BCC-4AA8-9D4B-9A53D70753A3}" dt="2022-08-09T10:17:54.009" v="1690"/>
          <ac:spMkLst>
            <pc:docMk/>
            <pc:sldMk cId="1614314796" sldId="444"/>
            <ac:spMk id="2" creationId="{00000000-0000-0000-0000-000000000000}"/>
          </ac:spMkLst>
        </pc:spChg>
        <pc:spChg chg="mod">
          <ac:chgData name="DI XF" userId="2a7889fc66a80f19" providerId="LiveId" clId="{D7C81BF3-4BCC-4AA8-9D4B-9A53D70753A3}" dt="2022-08-16T08:14:03.393" v="2541" actId="21"/>
          <ac:spMkLst>
            <pc:docMk/>
            <pc:sldMk cId="1614314796" sldId="444"/>
            <ac:spMk id="9" creationId="{00000000-0000-0000-0000-000000000000}"/>
          </ac:spMkLst>
        </pc:spChg>
      </pc:sldChg>
      <pc:sldChg chg="modSp mod">
        <pc:chgData name="DI XF" userId="2a7889fc66a80f19" providerId="LiveId" clId="{D7C81BF3-4BCC-4AA8-9D4B-9A53D70753A3}" dt="2022-08-16T08:18:35.163" v="2596"/>
        <pc:sldMkLst>
          <pc:docMk/>
          <pc:sldMk cId="3750503803" sldId="446"/>
        </pc:sldMkLst>
        <pc:spChg chg="mod">
          <ac:chgData name="DI XF" userId="2a7889fc66a80f19" providerId="LiveId" clId="{D7C81BF3-4BCC-4AA8-9D4B-9A53D70753A3}" dt="2022-08-16T08:18:35.163" v="2596"/>
          <ac:spMkLst>
            <pc:docMk/>
            <pc:sldMk cId="3750503803" sldId="446"/>
            <ac:spMk id="2" creationId="{00000000-0000-0000-0000-000000000000}"/>
          </ac:spMkLst>
        </pc:spChg>
        <pc:spChg chg="mod">
          <ac:chgData name="DI XF" userId="2a7889fc66a80f19" providerId="LiveId" clId="{D7C81BF3-4BCC-4AA8-9D4B-9A53D70753A3}" dt="2022-08-10T10:09:34.566" v="1969" actId="6549"/>
          <ac:spMkLst>
            <pc:docMk/>
            <pc:sldMk cId="3750503803" sldId="446"/>
            <ac:spMk id="9" creationId="{00000000-0000-0000-0000-000000000000}"/>
          </ac:spMkLst>
        </pc:spChg>
      </pc:sldChg>
      <pc:sldChg chg="del">
        <pc:chgData name="DI XF" userId="2a7889fc66a80f19" providerId="LiveId" clId="{D7C81BF3-4BCC-4AA8-9D4B-9A53D70753A3}" dt="2022-08-07T08:50:53.473" v="1051" actId="47"/>
        <pc:sldMkLst>
          <pc:docMk/>
          <pc:sldMk cId="1375506461" sldId="450"/>
        </pc:sldMkLst>
      </pc:sldChg>
      <pc:sldChg chg="modSp del mod">
        <pc:chgData name="DI XF" userId="2a7889fc66a80f19" providerId="LiveId" clId="{D7C81BF3-4BCC-4AA8-9D4B-9A53D70753A3}" dt="2022-08-07T08:51:51.152" v="1082" actId="47"/>
        <pc:sldMkLst>
          <pc:docMk/>
          <pc:sldMk cId="1827845421" sldId="453"/>
        </pc:sldMkLst>
        <pc:spChg chg="mod">
          <ac:chgData name="DI XF" userId="2a7889fc66a80f19" providerId="LiveId" clId="{D7C81BF3-4BCC-4AA8-9D4B-9A53D70753A3}" dt="2022-08-07T08:51:21.009" v="1067" actId="21"/>
          <ac:spMkLst>
            <pc:docMk/>
            <pc:sldMk cId="1827845421" sldId="453"/>
            <ac:spMk id="9" creationId="{00000000-0000-0000-0000-000000000000}"/>
          </ac:spMkLst>
        </pc:spChg>
      </pc:sldChg>
      <pc:sldChg chg="modSp mod">
        <pc:chgData name="DI XF" userId="2a7889fc66a80f19" providerId="LiveId" clId="{D7C81BF3-4BCC-4AA8-9D4B-9A53D70753A3}" dt="2022-08-16T08:18:41.999" v="2597"/>
        <pc:sldMkLst>
          <pc:docMk/>
          <pc:sldMk cId="1216029593" sldId="458"/>
        </pc:sldMkLst>
        <pc:spChg chg="mod">
          <ac:chgData name="DI XF" userId="2a7889fc66a80f19" providerId="LiveId" clId="{D7C81BF3-4BCC-4AA8-9D4B-9A53D70753A3}" dt="2022-08-16T08:18:41.999" v="2597"/>
          <ac:spMkLst>
            <pc:docMk/>
            <pc:sldMk cId="1216029593" sldId="458"/>
            <ac:spMk id="2" creationId="{00000000-0000-0000-0000-000000000000}"/>
          </ac:spMkLst>
        </pc:spChg>
        <pc:spChg chg="mod">
          <ac:chgData name="DI XF" userId="2a7889fc66a80f19" providerId="LiveId" clId="{D7C81BF3-4BCC-4AA8-9D4B-9A53D70753A3}" dt="2022-08-10T10:23:51.752" v="2324" actId="6549"/>
          <ac:spMkLst>
            <pc:docMk/>
            <pc:sldMk cId="1216029593" sldId="458"/>
            <ac:spMk id="9" creationId="{00000000-0000-0000-0000-000000000000}"/>
          </ac:spMkLst>
        </pc:spChg>
      </pc:sldChg>
      <pc:sldChg chg="modSp mod">
        <pc:chgData name="DI XF" userId="2a7889fc66a80f19" providerId="LiveId" clId="{D7C81BF3-4BCC-4AA8-9D4B-9A53D70753A3}" dt="2022-08-16T08:18:47.391" v="2598"/>
        <pc:sldMkLst>
          <pc:docMk/>
          <pc:sldMk cId="2232341843" sldId="461"/>
        </pc:sldMkLst>
        <pc:spChg chg="mod">
          <ac:chgData name="DI XF" userId="2a7889fc66a80f19" providerId="LiveId" clId="{D7C81BF3-4BCC-4AA8-9D4B-9A53D70753A3}" dt="2022-08-16T08:18:47.391" v="2598"/>
          <ac:spMkLst>
            <pc:docMk/>
            <pc:sldMk cId="2232341843" sldId="461"/>
            <ac:spMk id="2" creationId="{00000000-0000-0000-0000-000000000000}"/>
          </ac:spMkLst>
        </pc:spChg>
        <pc:spChg chg="mod">
          <ac:chgData name="DI XF" userId="2a7889fc66a80f19" providerId="LiveId" clId="{D7C81BF3-4BCC-4AA8-9D4B-9A53D70753A3}" dt="2022-08-10T10:29:00.335" v="2357" actId="20577"/>
          <ac:spMkLst>
            <pc:docMk/>
            <pc:sldMk cId="2232341843" sldId="461"/>
            <ac:spMk id="9" creationId="{00000000-0000-0000-0000-000000000000}"/>
          </ac:spMkLst>
        </pc:spChg>
      </pc:sldChg>
      <pc:sldChg chg="del">
        <pc:chgData name="DI XF" userId="2a7889fc66a80f19" providerId="LiveId" clId="{D7C81BF3-4BCC-4AA8-9D4B-9A53D70753A3}" dt="2022-08-07T09:12:10.682" v="1555" actId="47"/>
        <pc:sldMkLst>
          <pc:docMk/>
          <pc:sldMk cId="2974363938" sldId="471"/>
        </pc:sldMkLst>
      </pc:sldChg>
      <pc:sldChg chg="addSp delSp modSp mod delAnim modAnim modNotesTx">
        <pc:chgData name="DI XF" userId="2a7889fc66a80f19" providerId="LiveId" clId="{D7C81BF3-4BCC-4AA8-9D4B-9A53D70753A3}" dt="2022-08-16T08:14:19.713" v="2546" actId="403"/>
        <pc:sldMkLst>
          <pc:docMk/>
          <pc:sldMk cId="1187100510" sldId="473"/>
        </pc:sldMkLst>
        <pc:spChg chg="mod">
          <ac:chgData name="DI XF" userId="2a7889fc66a80f19" providerId="LiveId" clId="{D7C81BF3-4BCC-4AA8-9D4B-9A53D70753A3}" dt="2022-08-09T10:08:01.380" v="1688"/>
          <ac:spMkLst>
            <pc:docMk/>
            <pc:sldMk cId="1187100510" sldId="473"/>
            <ac:spMk id="2" creationId="{00000000-0000-0000-0000-000000000000}"/>
          </ac:spMkLst>
        </pc:spChg>
        <pc:spChg chg="del mod">
          <ac:chgData name="DI XF" userId="2a7889fc66a80f19" providerId="LiveId" clId="{D7C81BF3-4BCC-4AA8-9D4B-9A53D70753A3}" dt="2022-08-07T07:37:47.301" v="8" actId="478"/>
          <ac:spMkLst>
            <pc:docMk/>
            <pc:sldMk cId="1187100510" sldId="473"/>
            <ac:spMk id="3" creationId="{00000000-0000-0000-0000-000000000000}"/>
          </ac:spMkLst>
        </pc:spChg>
        <pc:spChg chg="add del mod">
          <ac:chgData name="DI XF" userId="2a7889fc66a80f19" providerId="LiveId" clId="{D7C81BF3-4BCC-4AA8-9D4B-9A53D70753A3}" dt="2022-08-07T07:37:55.562" v="10"/>
          <ac:spMkLst>
            <pc:docMk/>
            <pc:sldMk cId="1187100510" sldId="473"/>
            <ac:spMk id="5" creationId="{C675645A-5B5B-4FC0-9587-4F583173DD25}"/>
          </ac:spMkLst>
        </pc:spChg>
        <pc:spChg chg="add del mod">
          <ac:chgData name="DI XF" userId="2a7889fc66a80f19" providerId="LiveId" clId="{D7C81BF3-4BCC-4AA8-9D4B-9A53D70753A3}" dt="2022-08-07T07:37:55.562" v="10"/>
          <ac:spMkLst>
            <pc:docMk/>
            <pc:sldMk cId="1187100510" sldId="473"/>
            <ac:spMk id="6" creationId="{3B3D8DDD-F719-4EED-B4FD-5EC991099F19}"/>
          </ac:spMkLst>
        </pc:spChg>
        <pc:spChg chg="add del mod">
          <ac:chgData name="DI XF" userId="2a7889fc66a80f19" providerId="LiveId" clId="{D7C81BF3-4BCC-4AA8-9D4B-9A53D70753A3}" dt="2022-08-07T07:37:55.562" v="10"/>
          <ac:spMkLst>
            <pc:docMk/>
            <pc:sldMk cId="1187100510" sldId="473"/>
            <ac:spMk id="7" creationId="{6CC449B4-ED67-420D-8F2D-D1F9F4A81039}"/>
          </ac:spMkLst>
        </pc:spChg>
        <pc:spChg chg="add del mod">
          <ac:chgData name="DI XF" userId="2a7889fc66a80f19" providerId="LiveId" clId="{D7C81BF3-4BCC-4AA8-9D4B-9A53D70753A3}" dt="2022-08-07T07:37:55.562" v="10"/>
          <ac:spMkLst>
            <pc:docMk/>
            <pc:sldMk cId="1187100510" sldId="473"/>
            <ac:spMk id="8" creationId="{C2F70ABD-3EB4-47C2-B9AB-582831D5E37F}"/>
          </ac:spMkLst>
        </pc:spChg>
        <pc:spChg chg="mod">
          <ac:chgData name="DI XF" userId="2a7889fc66a80f19" providerId="LiveId" clId="{D7C81BF3-4BCC-4AA8-9D4B-9A53D70753A3}" dt="2022-08-16T08:14:19.713" v="2546" actId="403"/>
          <ac:spMkLst>
            <pc:docMk/>
            <pc:sldMk cId="1187100510" sldId="473"/>
            <ac:spMk id="9" creationId="{00000000-0000-0000-0000-000000000000}"/>
          </ac:spMkLst>
        </pc:spChg>
        <pc:spChg chg="add del mod">
          <ac:chgData name="DI XF" userId="2a7889fc66a80f19" providerId="LiveId" clId="{D7C81BF3-4BCC-4AA8-9D4B-9A53D70753A3}" dt="2022-08-07T07:37:55.562" v="10"/>
          <ac:spMkLst>
            <pc:docMk/>
            <pc:sldMk cId="1187100510" sldId="473"/>
            <ac:spMk id="10" creationId="{D5469782-9555-4642-BF3E-5915E7C27B2D}"/>
          </ac:spMkLst>
        </pc:spChg>
        <pc:spChg chg="add del mod">
          <ac:chgData name="DI XF" userId="2a7889fc66a80f19" providerId="LiveId" clId="{D7C81BF3-4BCC-4AA8-9D4B-9A53D70753A3}" dt="2022-08-07T07:37:55.562" v="10"/>
          <ac:spMkLst>
            <pc:docMk/>
            <pc:sldMk cId="1187100510" sldId="473"/>
            <ac:spMk id="11" creationId="{DB1F9F04-18B9-4F9B-AEAE-59C32B26F8BC}"/>
          </ac:spMkLst>
        </pc:spChg>
        <pc:spChg chg="add del mod">
          <ac:chgData name="DI XF" userId="2a7889fc66a80f19" providerId="LiveId" clId="{D7C81BF3-4BCC-4AA8-9D4B-9A53D70753A3}" dt="2022-08-07T07:37:55.562" v="10"/>
          <ac:spMkLst>
            <pc:docMk/>
            <pc:sldMk cId="1187100510" sldId="473"/>
            <ac:spMk id="12" creationId="{6CABC5FB-9E7A-4B25-A64B-2C6E695D171A}"/>
          </ac:spMkLst>
        </pc:spChg>
        <pc:spChg chg="add del mod">
          <ac:chgData name="DI XF" userId="2a7889fc66a80f19" providerId="LiveId" clId="{D7C81BF3-4BCC-4AA8-9D4B-9A53D70753A3}" dt="2022-08-07T07:37:55.562" v="10"/>
          <ac:spMkLst>
            <pc:docMk/>
            <pc:sldMk cId="1187100510" sldId="473"/>
            <ac:spMk id="13" creationId="{FB65C063-49D6-4C99-82F0-31022B4B8148}"/>
          </ac:spMkLst>
        </pc:spChg>
        <pc:spChg chg="add del mod">
          <ac:chgData name="DI XF" userId="2a7889fc66a80f19" providerId="LiveId" clId="{D7C81BF3-4BCC-4AA8-9D4B-9A53D70753A3}" dt="2022-08-07T07:37:55.562" v="10"/>
          <ac:spMkLst>
            <pc:docMk/>
            <pc:sldMk cId="1187100510" sldId="473"/>
            <ac:spMk id="14" creationId="{83D9BDB7-7927-4EF0-8C9D-25D58A0140A4}"/>
          </ac:spMkLst>
        </pc:spChg>
        <pc:spChg chg="add del mod">
          <ac:chgData name="DI XF" userId="2a7889fc66a80f19" providerId="LiveId" clId="{D7C81BF3-4BCC-4AA8-9D4B-9A53D70753A3}" dt="2022-08-07T07:37:55.562" v="10"/>
          <ac:spMkLst>
            <pc:docMk/>
            <pc:sldMk cId="1187100510" sldId="473"/>
            <ac:spMk id="15" creationId="{45576EA7-830E-4BA6-AB5E-3A3F11116AFE}"/>
          </ac:spMkLst>
        </pc:spChg>
        <pc:spChg chg="add del mod">
          <ac:chgData name="DI XF" userId="2a7889fc66a80f19" providerId="LiveId" clId="{D7C81BF3-4BCC-4AA8-9D4B-9A53D70753A3}" dt="2022-08-07T07:37:55.562" v="10"/>
          <ac:spMkLst>
            <pc:docMk/>
            <pc:sldMk cId="1187100510" sldId="473"/>
            <ac:spMk id="16" creationId="{8B1CCE13-9D8D-4B20-820E-70970BFB2D96}"/>
          </ac:spMkLst>
        </pc:spChg>
        <pc:spChg chg="add del mod">
          <ac:chgData name="DI XF" userId="2a7889fc66a80f19" providerId="LiveId" clId="{D7C81BF3-4BCC-4AA8-9D4B-9A53D70753A3}" dt="2022-08-07T07:37:55.562" v="10"/>
          <ac:spMkLst>
            <pc:docMk/>
            <pc:sldMk cId="1187100510" sldId="473"/>
            <ac:spMk id="17" creationId="{702002A1-8260-4410-ABF1-04B1FE7D38E5}"/>
          </ac:spMkLst>
        </pc:spChg>
        <pc:spChg chg="add del mod">
          <ac:chgData name="DI XF" userId="2a7889fc66a80f19" providerId="LiveId" clId="{D7C81BF3-4BCC-4AA8-9D4B-9A53D70753A3}" dt="2022-08-07T07:37:55.562" v="10"/>
          <ac:spMkLst>
            <pc:docMk/>
            <pc:sldMk cId="1187100510" sldId="473"/>
            <ac:spMk id="18" creationId="{08E03061-DC8F-4FBC-9F66-2E4A30771D3C}"/>
          </ac:spMkLst>
        </pc:spChg>
        <pc:spChg chg="add del mod">
          <ac:chgData name="DI XF" userId="2a7889fc66a80f19" providerId="LiveId" clId="{D7C81BF3-4BCC-4AA8-9D4B-9A53D70753A3}" dt="2022-08-07T07:37:55.562" v="10"/>
          <ac:spMkLst>
            <pc:docMk/>
            <pc:sldMk cId="1187100510" sldId="473"/>
            <ac:spMk id="19" creationId="{89BC31F1-AEC1-406B-A6B1-8DB63B2B2A63}"/>
          </ac:spMkLst>
        </pc:spChg>
        <pc:spChg chg="add del mod">
          <ac:chgData name="DI XF" userId="2a7889fc66a80f19" providerId="LiveId" clId="{D7C81BF3-4BCC-4AA8-9D4B-9A53D70753A3}" dt="2022-08-07T07:37:55.562" v="10"/>
          <ac:spMkLst>
            <pc:docMk/>
            <pc:sldMk cId="1187100510" sldId="473"/>
            <ac:spMk id="20" creationId="{C6885C25-37EC-4099-B3FA-D81A4C12D582}"/>
          </ac:spMkLst>
        </pc:spChg>
        <pc:spChg chg="add del mod">
          <ac:chgData name="DI XF" userId="2a7889fc66a80f19" providerId="LiveId" clId="{D7C81BF3-4BCC-4AA8-9D4B-9A53D70753A3}" dt="2022-08-07T07:37:55.562" v="10"/>
          <ac:spMkLst>
            <pc:docMk/>
            <pc:sldMk cId="1187100510" sldId="473"/>
            <ac:spMk id="21" creationId="{46F06352-FFDD-481E-AEB6-16E7FFD639FC}"/>
          </ac:spMkLst>
        </pc:spChg>
        <pc:spChg chg="add del mod">
          <ac:chgData name="DI XF" userId="2a7889fc66a80f19" providerId="LiveId" clId="{D7C81BF3-4BCC-4AA8-9D4B-9A53D70753A3}" dt="2022-08-07T07:37:55.562" v="10"/>
          <ac:spMkLst>
            <pc:docMk/>
            <pc:sldMk cId="1187100510" sldId="473"/>
            <ac:spMk id="22" creationId="{CF484230-D25E-40F0-B561-8390AFCD26D6}"/>
          </ac:spMkLst>
        </pc:spChg>
        <pc:spChg chg="add del mod">
          <ac:chgData name="DI XF" userId="2a7889fc66a80f19" providerId="LiveId" clId="{D7C81BF3-4BCC-4AA8-9D4B-9A53D70753A3}" dt="2022-08-07T07:37:55.562" v="10"/>
          <ac:spMkLst>
            <pc:docMk/>
            <pc:sldMk cId="1187100510" sldId="473"/>
            <ac:spMk id="23" creationId="{4EB1653D-C752-4E06-B08F-223F6FB6B676}"/>
          </ac:spMkLst>
        </pc:spChg>
        <pc:spChg chg="add del mod">
          <ac:chgData name="DI XF" userId="2a7889fc66a80f19" providerId="LiveId" clId="{D7C81BF3-4BCC-4AA8-9D4B-9A53D70753A3}" dt="2022-08-07T07:37:55.562" v="10"/>
          <ac:spMkLst>
            <pc:docMk/>
            <pc:sldMk cId="1187100510" sldId="473"/>
            <ac:spMk id="24" creationId="{B55CB3F5-C364-4354-AE92-A1D28F9C358B}"/>
          </ac:spMkLst>
        </pc:spChg>
        <pc:spChg chg="add del mod">
          <ac:chgData name="DI XF" userId="2a7889fc66a80f19" providerId="LiveId" clId="{D7C81BF3-4BCC-4AA8-9D4B-9A53D70753A3}" dt="2022-08-07T07:37:55.562" v="10"/>
          <ac:spMkLst>
            <pc:docMk/>
            <pc:sldMk cId="1187100510" sldId="473"/>
            <ac:spMk id="25" creationId="{E06F19C1-0246-4A67-AAE1-8E28DEF02CA4}"/>
          </ac:spMkLst>
        </pc:spChg>
        <pc:spChg chg="add del mod">
          <ac:chgData name="DI XF" userId="2a7889fc66a80f19" providerId="LiveId" clId="{D7C81BF3-4BCC-4AA8-9D4B-9A53D70753A3}" dt="2022-08-07T07:37:55.562" v="10"/>
          <ac:spMkLst>
            <pc:docMk/>
            <pc:sldMk cId="1187100510" sldId="473"/>
            <ac:spMk id="26" creationId="{74557143-A2C7-462F-BD64-79F49ECC50C2}"/>
          </ac:spMkLst>
        </pc:spChg>
        <pc:spChg chg="add del mod">
          <ac:chgData name="DI XF" userId="2a7889fc66a80f19" providerId="LiveId" clId="{D7C81BF3-4BCC-4AA8-9D4B-9A53D70753A3}" dt="2022-08-07T07:37:55.562" v="10"/>
          <ac:spMkLst>
            <pc:docMk/>
            <pc:sldMk cId="1187100510" sldId="473"/>
            <ac:spMk id="27" creationId="{DD3FCD8F-2DD8-4BE2-81FB-C8A06AC004DA}"/>
          </ac:spMkLst>
        </pc:spChg>
        <pc:spChg chg="add del mod">
          <ac:chgData name="DI XF" userId="2a7889fc66a80f19" providerId="LiveId" clId="{D7C81BF3-4BCC-4AA8-9D4B-9A53D70753A3}" dt="2022-08-07T07:37:55.562" v="10"/>
          <ac:spMkLst>
            <pc:docMk/>
            <pc:sldMk cId="1187100510" sldId="473"/>
            <ac:spMk id="28" creationId="{0ACEB5D9-0BC6-4969-85CC-8A7588A0058C}"/>
          </ac:spMkLst>
        </pc:spChg>
        <pc:spChg chg="add del mod">
          <ac:chgData name="DI XF" userId="2a7889fc66a80f19" providerId="LiveId" clId="{D7C81BF3-4BCC-4AA8-9D4B-9A53D70753A3}" dt="2022-08-07T07:37:55.562" v="10"/>
          <ac:spMkLst>
            <pc:docMk/>
            <pc:sldMk cId="1187100510" sldId="473"/>
            <ac:spMk id="29" creationId="{CE7FA015-3AA2-45BD-8D0D-9E3C2D066385}"/>
          </ac:spMkLst>
        </pc:spChg>
        <pc:spChg chg="add del mod">
          <ac:chgData name="DI XF" userId="2a7889fc66a80f19" providerId="LiveId" clId="{D7C81BF3-4BCC-4AA8-9D4B-9A53D70753A3}" dt="2022-08-07T07:37:55.562" v="10"/>
          <ac:spMkLst>
            <pc:docMk/>
            <pc:sldMk cId="1187100510" sldId="473"/>
            <ac:spMk id="30" creationId="{1D88D62D-9FB8-4AB4-A235-786B32BB8ACC}"/>
          </ac:spMkLst>
        </pc:spChg>
        <pc:spChg chg="add del mod">
          <ac:chgData name="DI XF" userId="2a7889fc66a80f19" providerId="LiveId" clId="{D7C81BF3-4BCC-4AA8-9D4B-9A53D70753A3}" dt="2022-08-07T07:37:55.562" v="10"/>
          <ac:spMkLst>
            <pc:docMk/>
            <pc:sldMk cId="1187100510" sldId="473"/>
            <ac:spMk id="31" creationId="{64E99B61-1E34-4716-B0DF-026C957268A7}"/>
          </ac:spMkLst>
        </pc:spChg>
        <pc:spChg chg="add del mod">
          <ac:chgData name="DI XF" userId="2a7889fc66a80f19" providerId="LiveId" clId="{D7C81BF3-4BCC-4AA8-9D4B-9A53D70753A3}" dt="2022-08-07T07:37:55.562" v="10"/>
          <ac:spMkLst>
            <pc:docMk/>
            <pc:sldMk cId="1187100510" sldId="473"/>
            <ac:spMk id="32" creationId="{A2D59535-9CBB-4152-ABAE-078414F25BE5}"/>
          </ac:spMkLst>
        </pc:spChg>
        <pc:spChg chg="add del mod">
          <ac:chgData name="DI XF" userId="2a7889fc66a80f19" providerId="LiveId" clId="{D7C81BF3-4BCC-4AA8-9D4B-9A53D70753A3}" dt="2022-08-07T07:37:55.562" v="10"/>
          <ac:spMkLst>
            <pc:docMk/>
            <pc:sldMk cId="1187100510" sldId="473"/>
            <ac:spMk id="33" creationId="{491804BC-6057-4C51-813C-2CAFED6ADFDA}"/>
          </ac:spMkLst>
        </pc:spChg>
        <pc:spChg chg="add del mod">
          <ac:chgData name="DI XF" userId="2a7889fc66a80f19" providerId="LiveId" clId="{D7C81BF3-4BCC-4AA8-9D4B-9A53D70753A3}" dt="2022-08-07T07:37:55.562" v="10"/>
          <ac:spMkLst>
            <pc:docMk/>
            <pc:sldMk cId="1187100510" sldId="473"/>
            <ac:spMk id="34" creationId="{C1BFF28B-7022-4345-AA45-0030F041C2CE}"/>
          </ac:spMkLst>
        </pc:spChg>
        <pc:spChg chg="add del mod">
          <ac:chgData name="DI XF" userId="2a7889fc66a80f19" providerId="LiveId" clId="{D7C81BF3-4BCC-4AA8-9D4B-9A53D70753A3}" dt="2022-08-07T07:37:55.562" v="10"/>
          <ac:spMkLst>
            <pc:docMk/>
            <pc:sldMk cId="1187100510" sldId="473"/>
            <ac:spMk id="35" creationId="{D505E4D5-9A03-444C-B469-9890DB60D610}"/>
          </ac:spMkLst>
        </pc:spChg>
        <pc:spChg chg="add del mod">
          <ac:chgData name="DI XF" userId="2a7889fc66a80f19" providerId="LiveId" clId="{D7C81BF3-4BCC-4AA8-9D4B-9A53D70753A3}" dt="2022-08-07T07:37:55.562" v="10"/>
          <ac:spMkLst>
            <pc:docMk/>
            <pc:sldMk cId="1187100510" sldId="473"/>
            <ac:spMk id="36" creationId="{E4ED2477-BB23-43EE-9EEA-83AF7E8F58D7}"/>
          </ac:spMkLst>
        </pc:spChg>
        <pc:spChg chg="add del mod">
          <ac:chgData name="DI XF" userId="2a7889fc66a80f19" providerId="LiveId" clId="{D7C81BF3-4BCC-4AA8-9D4B-9A53D70753A3}" dt="2022-08-07T07:37:55.562" v="10"/>
          <ac:spMkLst>
            <pc:docMk/>
            <pc:sldMk cId="1187100510" sldId="473"/>
            <ac:spMk id="37" creationId="{688DEB0D-3591-490B-86DA-239BED21A34C}"/>
          </ac:spMkLst>
        </pc:spChg>
        <pc:spChg chg="add mod">
          <ac:chgData name="DI XF" userId="2a7889fc66a80f19" providerId="LiveId" clId="{D7C81BF3-4BCC-4AA8-9D4B-9A53D70753A3}" dt="2022-08-10T09:54:31.224" v="1721" actId="1076"/>
          <ac:spMkLst>
            <pc:docMk/>
            <pc:sldMk cId="1187100510" sldId="473"/>
            <ac:spMk id="38" creationId="{74E72B2E-BB4A-4AF6-90EC-8BD72CE4D1B0}"/>
          </ac:spMkLst>
        </pc:spChg>
        <pc:spChg chg="add mod">
          <ac:chgData name="DI XF" userId="2a7889fc66a80f19" providerId="LiveId" clId="{D7C81BF3-4BCC-4AA8-9D4B-9A53D70753A3}" dt="2022-08-10T09:54:31.224" v="1721" actId="1076"/>
          <ac:spMkLst>
            <pc:docMk/>
            <pc:sldMk cId="1187100510" sldId="473"/>
            <ac:spMk id="39" creationId="{78AFA4DA-B15E-4975-945D-B413B3B77622}"/>
          </ac:spMkLst>
        </pc:spChg>
        <pc:spChg chg="add mod">
          <ac:chgData name="DI XF" userId="2a7889fc66a80f19" providerId="LiveId" clId="{D7C81BF3-4BCC-4AA8-9D4B-9A53D70753A3}" dt="2022-08-10T09:54:31.224" v="1721" actId="1076"/>
          <ac:spMkLst>
            <pc:docMk/>
            <pc:sldMk cId="1187100510" sldId="473"/>
            <ac:spMk id="40" creationId="{06384BE4-926F-4B35-9CD9-547FCB6F4EB1}"/>
          </ac:spMkLst>
        </pc:spChg>
        <pc:spChg chg="add mod">
          <ac:chgData name="DI XF" userId="2a7889fc66a80f19" providerId="LiveId" clId="{D7C81BF3-4BCC-4AA8-9D4B-9A53D70753A3}" dt="2022-08-10T09:54:31.224" v="1721" actId="1076"/>
          <ac:spMkLst>
            <pc:docMk/>
            <pc:sldMk cId="1187100510" sldId="473"/>
            <ac:spMk id="41" creationId="{D0102683-4E07-45AA-8D37-D5264B7E1620}"/>
          </ac:spMkLst>
        </pc:spChg>
        <pc:spChg chg="add mod">
          <ac:chgData name="DI XF" userId="2a7889fc66a80f19" providerId="LiveId" clId="{D7C81BF3-4BCC-4AA8-9D4B-9A53D70753A3}" dt="2022-08-10T09:54:58.593" v="1729" actId="1076"/>
          <ac:spMkLst>
            <pc:docMk/>
            <pc:sldMk cId="1187100510" sldId="473"/>
            <ac:spMk id="42" creationId="{B0738941-9BC0-4F77-9280-514BD961AD83}"/>
          </ac:spMkLst>
        </pc:spChg>
        <pc:spChg chg="add del mod">
          <ac:chgData name="DI XF" userId="2a7889fc66a80f19" providerId="LiveId" clId="{D7C81BF3-4BCC-4AA8-9D4B-9A53D70753A3}" dt="2022-08-07T07:39:28.372" v="44" actId="478"/>
          <ac:spMkLst>
            <pc:docMk/>
            <pc:sldMk cId="1187100510" sldId="473"/>
            <ac:spMk id="43" creationId="{E892E8E0-7090-49CA-8AFB-6D269A8BB753}"/>
          </ac:spMkLst>
        </pc:spChg>
        <pc:spChg chg="add del mod">
          <ac:chgData name="DI XF" userId="2a7889fc66a80f19" providerId="LiveId" clId="{D7C81BF3-4BCC-4AA8-9D4B-9A53D70753A3}" dt="2022-08-07T07:38:22.184" v="15" actId="478"/>
          <ac:spMkLst>
            <pc:docMk/>
            <pc:sldMk cId="1187100510" sldId="473"/>
            <ac:spMk id="44" creationId="{9EAD387C-77B7-4BE2-B7ED-26D37F09170F}"/>
          </ac:spMkLst>
        </pc:spChg>
        <pc:spChg chg="add mod">
          <ac:chgData name="DI XF" userId="2a7889fc66a80f19" providerId="LiveId" clId="{D7C81BF3-4BCC-4AA8-9D4B-9A53D70753A3}" dt="2022-08-07T07:38:10.390" v="12" actId="14100"/>
          <ac:spMkLst>
            <pc:docMk/>
            <pc:sldMk cId="1187100510" sldId="473"/>
            <ac:spMk id="45" creationId="{1A7E2730-C3D3-4280-B3A3-0E23FBC24604}"/>
          </ac:spMkLst>
        </pc:spChg>
        <pc:spChg chg="add mod">
          <ac:chgData name="DI XF" userId="2a7889fc66a80f19" providerId="LiveId" clId="{D7C81BF3-4BCC-4AA8-9D4B-9A53D70753A3}" dt="2022-08-10T09:54:31.224" v="1721" actId="1076"/>
          <ac:spMkLst>
            <pc:docMk/>
            <pc:sldMk cId="1187100510" sldId="473"/>
            <ac:spMk id="46" creationId="{B0DCFE43-17DA-4A99-8ED6-07C93B3B65A7}"/>
          </ac:spMkLst>
        </pc:spChg>
        <pc:spChg chg="add mod">
          <ac:chgData name="DI XF" userId="2a7889fc66a80f19" providerId="LiveId" clId="{D7C81BF3-4BCC-4AA8-9D4B-9A53D70753A3}" dt="2022-08-07T07:38:10.390" v="12" actId="14100"/>
          <ac:spMkLst>
            <pc:docMk/>
            <pc:sldMk cId="1187100510" sldId="473"/>
            <ac:spMk id="47" creationId="{92FD5181-254D-4DBE-82D5-1CFC4C283D77}"/>
          </ac:spMkLst>
        </pc:spChg>
        <pc:spChg chg="add del mod">
          <ac:chgData name="DI XF" userId="2a7889fc66a80f19" providerId="LiveId" clId="{D7C81BF3-4BCC-4AA8-9D4B-9A53D70753A3}" dt="2022-08-10T09:54:44.531" v="1723" actId="1076"/>
          <ac:spMkLst>
            <pc:docMk/>
            <pc:sldMk cId="1187100510" sldId="473"/>
            <ac:spMk id="48" creationId="{99CA6C51-7BCB-4D63-9FDA-9BCE935A97E8}"/>
          </ac:spMkLst>
        </pc:spChg>
        <pc:spChg chg="add del mod">
          <ac:chgData name="DI XF" userId="2a7889fc66a80f19" providerId="LiveId" clId="{D7C81BF3-4BCC-4AA8-9D4B-9A53D70753A3}" dt="2022-08-07T07:39:11.461" v="40" actId="478"/>
          <ac:spMkLst>
            <pc:docMk/>
            <pc:sldMk cId="1187100510" sldId="473"/>
            <ac:spMk id="49" creationId="{A20CC43F-19AD-4A09-B1AB-D27C71205181}"/>
          </ac:spMkLst>
        </pc:spChg>
        <pc:spChg chg="add del mod">
          <ac:chgData name="DI XF" userId="2a7889fc66a80f19" providerId="LiveId" clId="{D7C81BF3-4BCC-4AA8-9D4B-9A53D70753A3}" dt="2022-08-07T07:39:25.244" v="43" actId="478"/>
          <ac:spMkLst>
            <pc:docMk/>
            <pc:sldMk cId="1187100510" sldId="473"/>
            <ac:spMk id="50" creationId="{9DDDE5F0-50A5-44EA-89B8-13D007A32CA9}"/>
          </ac:spMkLst>
        </pc:spChg>
        <pc:spChg chg="add del mod">
          <ac:chgData name="DI XF" userId="2a7889fc66a80f19" providerId="LiveId" clId="{D7C81BF3-4BCC-4AA8-9D4B-9A53D70753A3}" dt="2022-08-07T07:38:31.788" v="20" actId="478"/>
          <ac:spMkLst>
            <pc:docMk/>
            <pc:sldMk cId="1187100510" sldId="473"/>
            <ac:spMk id="51" creationId="{EE454A3F-1F1F-4422-A106-2E62AD4243CF}"/>
          </ac:spMkLst>
        </pc:spChg>
        <pc:spChg chg="add del mod">
          <ac:chgData name="DI XF" userId="2a7889fc66a80f19" providerId="LiveId" clId="{D7C81BF3-4BCC-4AA8-9D4B-9A53D70753A3}" dt="2022-08-07T07:38:41.092" v="26" actId="478"/>
          <ac:spMkLst>
            <pc:docMk/>
            <pc:sldMk cId="1187100510" sldId="473"/>
            <ac:spMk id="52" creationId="{4743F8C5-9D00-4301-9C79-A79BBBA6A9CB}"/>
          </ac:spMkLst>
        </pc:spChg>
        <pc:spChg chg="add mod">
          <ac:chgData name="DI XF" userId="2a7889fc66a80f19" providerId="LiveId" clId="{D7C81BF3-4BCC-4AA8-9D4B-9A53D70753A3}" dt="2022-08-10T09:54:31.224" v="1721" actId="1076"/>
          <ac:spMkLst>
            <pc:docMk/>
            <pc:sldMk cId="1187100510" sldId="473"/>
            <ac:spMk id="53" creationId="{ED063ACF-A103-48BE-B076-8260D92C3AA4}"/>
          </ac:spMkLst>
        </pc:spChg>
        <pc:spChg chg="add del mod">
          <ac:chgData name="DI XF" userId="2a7889fc66a80f19" providerId="LiveId" clId="{D7C81BF3-4BCC-4AA8-9D4B-9A53D70753A3}" dt="2022-08-07T07:38:42.868" v="27" actId="478"/>
          <ac:spMkLst>
            <pc:docMk/>
            <pc:sldMk cId="1187100510" sldId="473"/>
            <ac:spMk id="54" creationId="{BD1CAE1D-8C59-4813-BD1B-6229A6A9AC60}"/>
          </ac:spMkLst>
        </pc:spChg>
        <pc:spChg chg="add mod">
          <ac:chgData name="DI XF" userId="2a7889fc66a80f19" providerId="LiveId" clId="{D7C81BF3-4BCC-4AA8-9D4B-9A53D70753A3}" dt="2022-08-10T09:54:31.224" v="1721" actId="1076"/>
          <ac:spMkLst>
            <pc:docMk/>
            <pc:sldMk cId="1187100510" sldId="473"/>
            <ac:spMk id="55" creationId="{F7335405-8ABE-40AC-B430-8F23250758AF}"/>
          </ac:spMkLst>
        </pc:spChg>
        <pc:spChg chg="add del mod">
          <ac:chgData name="DI XF" userId="2a7889fc66a80f19" providerId="LiveId" clId="{D7C81BF3-4BCC-4AA8-9D4B-9A53D70753A3}" dt="2022-08-07T07:38:39.556" v="25" actId="478"/>
          <ac:spMkLst>
            <pc:docMk/>
            <pc:sldMk cId="1187100510" sldId="473"/>
            <ac:spMk id="56" creationId="{B3B7918B-3C5D-4AFC-982D-D97968360370}"/>
          </ac:spMkLst>
        </pc:spChg>
        <pc:spChg chg="add del mod">
          <ac:chgData name="DI XF" userId="2a7889fc66a80f19" providerId="LiveId" clId="{D7C81BF3-4BCC-4AA8-9D4B-9A53D70753A3}" dt="2022-08-07T07:38:36.653" v="24" actId="478"/>
          <ac:spMkLst>
            <pc:docMk/>
            <pc:sldMk cId="1187100510" sldId="473"/>
            <ac:spMk id="57" creationId="{00CFF6D8-61AB-4507-9816-5A7C0FC4FEDE}"/>
          </ac:spMkLst>
        </pc:spChg>
        <pc:spChg chg="add del mod">
          <ac:chgData name="DI XF" userId="2a7889fc66a80f19" providerId="LiveId" clId="{D7C81BF3-4BCC-4AA8-9D4B-9A53D70753A3}" dt="2022-08-07T07:38:55.933" v="32" actId="478"/>
          <ac:spMkLst>
            <pc:docMk/>
            <pc:sldMk cId="1187100510" sldId="473"/>
            <ac:spMk id="58" creationId="{9B026466-9515-4890-A28E-E74F856C8B9A}"/>
          </ac:spMkLst>
        </pc:spChg>
        <pc:spChg chg="add mod">
          <ac:chgData name="DI XF" userId="2a7889fc66a80f19" providerId="LiveId" clId="{D7C81BF3-4BCC-4AA8-9D4B-9A53D70753A3}" dt="2022-08-10T09:54:58.593" v="1729" actId="1076"/>
          <ac:spMkLst>
            <pc:docMk/>
            <pc:sldMk cId="1187100510" sldId="473"/>
            <ac:spMk id="59" creationId="{452A8412-C576-4FC1-818F-6B24F1B2D1C8}"/>
          </ac:spMkLst>
        </pc:spChg>
        <pc:spChg chg="add mod">
          <ac:chgData name="DI XF" userId="2a7889fc66a80f19" providerId="LiveId" clId="{D7C81BF3-4BCC-4AA8-9D4B-9A53D70753A3}" dt="2022-08-10T09:54:58.593" v="1729" actId="1076"/>
          <ac:spMkLst>
            <pc:docMk/>
            <pc:sldMk cId="1187100510" sldId="473"/>
            <ac:spMk id="60" creationId="{B5403608-2900-4B91-AEDA-989762EFAB37}"/>
          </ac:spMkLst>
        </pc:spChg>
        <pc:spChg chg="add mod">
          <ac:chgData name="DI XF" userId="2a7889fc66a80f19" providerId="LiveId" clId="{D7C81BF3-4BCC-4AA8-9D4B-9A53D70753A3}" dt="2022-08-10T09:54:58.593" v="1729" actId="1076"/>
          <ac:spMkLst>
            <pc:docMk/>
            <pc:sldMk cId="1187100510" sldId="473"/>
            <ac:spMk id="61" creationId="{F0103AB4-BF2E-46B1-9FFF-2D6C39C19E07}"/>
          </ac:spMkLst>
        </pc:spChg>
        <pc:spChg chg="add del mod">
          <ac:chgData name="DI XF" userId="2a7889fc66a80f19" providerId="LiveId" clId="{D7C81BF3-4BCC-4AA8-9D4B-9A53D70753A3}" dt="2022-08-10T09:54:58.593" v="1729" actId="1076"/>
          <ac:spMkLst>
            <pc:docMk/>
            <pc:sldMk cId="1187100510" sldId="473"/>
            <ac:spMk id="62" creationId="{76936AEC-619F-4790-911C-84B43DB84C75}"/>
          </ac:spMkLst>
        </pc:spChg>
        <pc:spChg chg="add mod">
          <ac:chgData name="DI XF" userId="2a7889fc66a80f19" providerId="LiveId" clId="{D7C81BF3-4BCC-4AA8-9D4B-9A53D70753A3}" dt="2022-08-10T09:54:58.593" v="1729" actId="1076"/>
          <ac:spMkLst>
            <pc:docMk/>
            <pc:sldMk cId="1187100510" sldId="473"/>
            <ac:spMk id="63" creationId="{C59F8021-8F50-4ECA-913A-212D2399E4F2}"/>
          </ac:spMkLst>
        </pc:spChg>
        <pc:spChg chg="add del mod">
          <ac:chgData name="DI XF" userId="2a7889fc66a80f19" providerId="LiveId" clId="{D7C81BF3-4BCC-4AA8-9D4B-9A53D70753A3}" dt="2022-08-07T07:38:52.358" v="30" actId="478"/>
          <ac:spMkLst>
            <pc:docMk/>
            <pc:sldMk cId="1187100510" sldId="473"/>
            <ac:spMk id="64" creationId="{00A1841D-7C36-4364-84AA-0D015F97F4A3}"/>
          </ac:spMkLst>
        </pc:spChg>
        <pc:spChg chg="add mod">
          <ac:chgData name="DI XF" userId="2a7889fc66a80f19" providerId="LiveId" clId="{D7C81BF3-4BCC-4AA8-9D4B-9A53D70753A3}" dt="2022-08-10T09:54:31.224" v="1721" actId="1076"/>
          <ac:spMkLst>
            <pc:docMk/>
            <pc:sldMk cId="1187100510" sldId="473"/>
            <ac:spMk id="65" creationId="{299AC984-2470-4075-8E5F-D5C808ED27AD}"/>
          </ac:spMkLst>
        </pc:spChg>
        <pc:spChg chg="add mod">
          <ac:chgData name="DI XF" userId="2a7889fc66a80f19" providerId="LiveId" clId="{D7C81BF3-4BCC-4AA8-9D4B-9A53D70753A3}" dt="2022-08-16T08:13:57.370" v="2540" actId="1076"/>
          <ac:spMkLst>
            <pc:docMk/>
            <pc:sldMk cId="1187100510" sldId="473"/>
            <ac:spMk id="66" creationId="{F6BB206A-4DC3-49F2-B5CA-5715E282DAE4}"/>
          </ac:spMkLst>
        </pc:spChg>
        <pc:spChg chg="add mod">
          <ac:chgData name="DI XF" userId="2a7889fc66a80f19" providerId="LiveId" clId="{D7C81BF3-4BCC-4AA8-9D4B-9A53D70753A3}" dt="2022-08-10T09:54:46.709" v="1724" actId="1076"/>
          <ac:spMkLst>
            <pc:docMk/>
            <pc:sldMk cId="1187100510" sldId="473"/>
            <ac:spMk id="67" creationId="{ABAA3B25-203A-4E4A-B82B-994E6BC1FF68}"/>
          </ac:spMkLst>
        </pc:spChg>
        <pc:spChg chg="add mod">
          <ac:chgData name="DI XF" userId="2a7889fc66a80f19" providerId="LiveId" clId="{D7C81BF3-4BCC-4AA8-9D4B-9A53D70753A3}" dt="2022-08-10T09:54:31.224" v="1721" actId="1076"/>
          <ac:spMkLst>
            <pc:docMk/>
            <pc:sldMk cId="1187100510" sldId="473"/>
            <ac:spMk id="68" creationId="{C7E9D8E1-C7DD-47AF-964B-8B2176D74081}"/>
          </ac:spMkLst>
        </pc:spChg>
        <pc:spChg chg="add mod">
          <ac:chgData name="DI XF" userId="2a7889fc66a80f19" providerId="LiveId" clId="{D7C81BF3-4BCC-4AA8-9D4B-9A53D70753A3}" dt="2022-08-10T09:54:58.593" v="1729" actId="1076"/>
          <ac:spMkLst>
            <pc:docMk/>
            <pc:sldMk cId="1187100510" sldId="473"/>
            <ac:spMk id="69" creationId="{AB98DB28-9E1A-4DCD-8D72-A3C8F4C2CC40}"/>
          </ac:spMkLst>
        </pc:spChg>
      </pc:sldChg>
      <pc:sldChg chg="addSp delSp modSp mod delAnim modAnim modNotesTx">
        <pc:chgData name="DI XF" userId="2a7889fc66a80f19" providerId="LiveId" clId="{D7C81BF3-4BCC-4AA8-9D4B-9A53D70753A3}" dt="2022-08-16T08:19:12.781" v="2603" actId="1076"/>
        <pc:sldMkLst>
          <pc:docMk/>
          <pc:sldMk cId="817201279" sldId="474"/>
        </pc:sldMkLst>
        <pc:spChg chg="mod">
          <ac:chgData name="DI XF" userId="2a7889fc66a80f19" providerId="LiveId" clId="{D7C81BF3-4BCC-4AA8-9D4B-9A53D70753A3}" dt="2022-08-16T08:18:28.361" v="2595"/>
          <ac:spMkLst>
            <pc:docMk/>
            <pc:sldMk cId="817201279" sldId="474"/>
            <ac:spMk id="2" creationId="{00000000-0000-0000-0000-000000000000}"/>
          </ac:spMkLst>
        </pc:spChg>
        <pc:spChg chg="del">
          <ac:chgData name="DI XF" userId="2a7889fc66a80f19" providerId="LiveId" clId="{D7C81BF3-4BCC-4AA8-9D4B-9A53D70753A3}" dt="2022-08-10T09:59:43.700" v="1789" actId="21"/>
          <ac:spMkLst>
            <pc:docMk/>
            <pc:sldMk cId="817201279" sldId="474"/>
            <ac:spMk id="3" creationId="{00000000-0000-0000-0000-000000000000}"/>
          </ac:spMkLst>
        </pc:spChg>
        <pc:spChg chg="mod">
          <ac:chgData name="DI XF" userId="2a7889fc66a80f19" providerId="LiveId" clId="{D7C81BF3-4BCC-4AA8-9D4B-9A53D70753A3}" dt="2022-08-16T08:19:12.781" v="2603" actId="1076"/>
          <ac:spMkLst>
            <pc:docMk/>
            <pc:sldMk cId="817201279" sldId="474"/>
            <ac:spMk id="7" creationId="{00000000-0000-0000-0000-000000000000}"/>
          </ac:spMkLst>
        </pc:spChg>
        <pc:spChg chg="add del mod">
          <ac:chgData name="DI XF" userId="2a7889fc66a80f19" providerId="LiveId" clId="{D7C81BF3-4BCC-4AA8-9D4B-9A53D70753A3}" dt="2022-08-10T09:59:48.500" v="1791"/>
          <ac:spMkLst>
            <pc:docMk/>
            <pc:sldMk cId="817201279" sldId="474"/>
            <ac:spMk id="8" creationId="{A8383FF7-B6D0-49DD-8801-7377F1FBD11D}"/>
          </ac:spMkLst>
        </pc:spChg>
        <pc:spChg chg="mod">
          <ac:chgData name="DI XF" userId="2a7889fc66a80f19" providerId="LiveId" clId="{D7C81BF3-4BCC-4AA8-9D4B-9A53D70753A3}" dt="2022-08-10T10:00:01.177" v="1800" actId="20577"/>
          <ac:spMkLst>
            <pc:docMk/>
            <pc:sldMk cId="817201279" sldId="474"/>
            <ac:spMk id="9" creationId="{00000000-0000-0000-0000-000000000000}"/>
          </ac:spMkLst>
        </pc:spChg>
        <pc:spChg chg="add del mod">
          <ac:chgData name="DI XF" userId="2a7889fc66a80f19" providerId="LiveId" clId="{D7C81BF3-4BCC-4AA8-9D4B-9A53D70753A3}" dt="2022-08-10T09:59:53.897" v="1796"/>
          <ac:spMkLst>
            <pc:docMk/>
            <pc:sldMk cId="817201279" sldId="474"/>
            <ac:spMk id="10" creationId="{3D07594E-5F64-429E-9EEC-50806EF38709}"/>
          </ac:spMkLst>
        </pc:spChg>
        <pc:picChg chg="mod">
          <ac:chgData name="DI XF" userId="2a7889fc66a80f19" providerId="LiveId" clId="{D7C81BF3-4BCC-4AA8-9D4B-9A53D70753A3}" dt="2022-08-16T08:19:10.289" v="2602" actId="14100"/>
          <ac:picMkLst>
            <pc:docMk/>
            <pc:sldMk cId="817201279" sldId="474"/>
            <ac:picMk id="6" creationId="{B806CF6C-745F-4A53-853F-4CB21DCF5F87}"/>
          </ac:picMkLst>
        </pc:picChg>
      </pc:sldChg>
      <pc:sldChg chg="del">
        <pc:chgData name="DI XF" userId="2a7889fc66a80f19" providerId="LiveId" clId="{D7C81BF3-4BCC-4AA8-9D4B-9A53D70753A3}" dt="2022-08-07T08:06:19.741" v="154" actId="47"/>
        <pc:sldMkLst>
          <pc:docMk/>
          <pc:sldMk cId="2411681406" sldId="481"/>
        </pc:sldMkLst>
      </pc:sldChg>
      <pc:sldChg chg="modSp del mod">
        <pc:chgData name="DI XF" userId="2a7889fc66a80f19" providerId="LiveId" clId="{D7C81BF3-4BCC-4AA8-9D4B-9A53D70753A3}" dt="2022-08-10T10:01:59.348" v="1833" actId="47"/>
        <pc:sldMkLst>
          <pc:docMk/>
          <pc:sldMk cId="706520182" sldId="482"/>
        </pc:sldMkLst>
        <pc:spChg chg="mod">
          <ac:chgData name="DI XF" userId="2a7889fc66a80f19" providerId="LiveId" clId="{D7C81BF3-4BCC-4AA8-9D4B-9A53D70753A3}" dt="2022-08-10T10:01:01.698" v="1809" actId="20577"/>
          <ac:spMkLst>
            <pc:docMk/>
            <pc:sldMk cId="706520182" sldId="482"/>
            <ac:spMk id="9" creationId="{00000000-0000-0000-0000-000000000000}"/>
          </ac:spMkLst>
        </pc:spChg>
      </pc:sldChg>
      <pc:sldChg chg="modSp del mod">
        <pc:chgData name="DI XF" userId="2a7889fc66a80f19" providerId="LiveId" clId="{D7C81BF3-4BCC-4AA8-9D4B-9A53D70753A3}" dt="2022-08-10T10:03:07.367" v="1848" actId="47"/>
        <pc:sldMkLst>
          <pc:docMk/>
          <pc:sldMk cId="388012723" sldId="486"/>
        </pc:sldMkLst>
        <pc:spChg chg="mod">
          <ac:chgData name="DI XF" userId="2a7889fc66a80f19" providerId="LiveId" clId="{D7C81BF3-4BCC-4AA8-9D4B-9A53D70753A3}" dt="2022-08-10T10:03:05.076" v="1846" actId="21"/>
          <ac:spMkLst>
            <pc:docMk/>
            <pc:sldMk cId="388012723" sldId="486"/>
            <ac:spMk id="9" creationId="{00000000-0000-0000-0000-000000000000}"/>
          </ac:spMkLst>
        </pc:spChg>
      </pc:sldChg>
      <pc:sldChg chg="addSp delSp modSp mod ord">
        <pc:chgData name="DI XF" userId="2a7889fc66a80f19" providerId="LiveId" clId="{D7C81BF3-4BCC-4AA8-9D4B-9A53D70753A3}" dt="2022-08-16T08:21:47.140" v="2661" actId="5793"/>
        <pc:sldMkLst>
          <pc:docMk/>
          <pc:sldMk cId="453160267" sldId="490"/>
        </pc:sldMkLst>
        <pc:spChg chg="mod">
          <ac:chgData name="DI XF" userId="2a7889fc66a80f19" providerId="LiveId" clId="{D7C81BF3-4BCC-4AA8-9D4B-9A53D70753A3}" dt="2022-08-16T08:18:35.163" v="2596"/>
          <ac:spMkLst>
            <pc:docMk/>
            <pc:sldMk cId="453160267" sldId="490"/>
            <ac:spMk id="2" creationId="{00000000-0000-0000-0000-000000000000}"/>
          </ac:spMkLst>
        </pc:spChg>
        <pc:spChg chg="del">
          <ac:chgData name="DI XF" userId="2a7889fc66a80f19" providerId="LiveId" clId="{D7C81BF3-4BCC-4AA8-9D4B-9A53D70753A3}" dt="2022-08-10T10:06:45.415" v="1890" actId="478"/>
          <ac:spMkLst>
            <pc:docMk/>
            <pc:sldMk cId="453160267" sldId="490"/>
            <ac:spMk id="3" creationId="{00000000-0000-0000-0000-000000000000}"/>
          </ac:spMkLst>
        </pc:spChg>
        <pc:spChg chg="add del mod">
          <ac:chgData name="DI XF" userId="2a7889fc66a80f19" providerId="LiveId" clId="{D7C81BF3-4BCC-4AA8-9D4B-9A53D70753A3}" dt="2022-08-10T10:06:46.127" v="1891" actId="478"/>
          <ac:spMkLst>
            <pc:docMk/>
            <pc:sldMk cId="453160267" sldId="490"/>
            <ac:spMk id="4" creationId="{00000000-0000-0000-0000-000000000000}"/>
          </ac:spMkLst>
        </pc:spChg>
        <pc:spChg chg="del">
          <ac:chgData name="DI XF" userId="2a7889fc66a80f19" providerId="LiveId" clId="{D7C81BF3-4BCC-4AA8-9D4B-9A53D70753A3}" dt="2022-08-10T10:06:44.795" v="1889" actId="478"/>
          <ac:spMkLst>
            <pc:docMk/>
            <pc:sldMk cId="453160267" sldId="490"/>
            <ac:spMk id="6" creationId="{00000000-0000-0000-0000-000000000000}"/>
          </ac:spMkLst>
        </pc:spChg>
        <pc:spChg chg="add del mod">
          <ac:chgData name="DI XF" userId="2a7889fc66a80f19" providerId="LiveId" clId="{D7C81BF3-4BCC-4AA8-9D4B-9A53D70753A3}" dt="2022-08-10T10:06:47.351" v="1892" actId="478"/>
          <ac:spMkLst>
            <pc:docMk/>
            <pc:sldMk cId="453160267" sldId="490"/>
            <ac:spMk id="7" creationId="{00000000-0000-0000-0000-000000000000}"/>
          </ac:spMkLst>
        </pc:spChg>
        <pc:spChg chg="mod">
          <ac:chgData name="DI XF" userId="2a7889fc66a80f19" providerId="LiveId" clId="{D7C81BF3-4BCC-4AA8-9D4B-9A53D70753A3}" dt="2022-08-16T08:21:47.140" v="2661" actId="5793"/>
          <ac:spMkLst>
            <pc:docMk/>
            <pc:sldMk cId="453160267" sldId="490"/>
            <ac:spMk id="9" creationId="{00000000-0000-0000-0000-000000000000}"/>
          </ac:spMkLst>
        </pc:spChg>
        <pc:graphicFrameChg chg="add del">
          <ac:chgData name="DI XF" userId="2a7889fc66a80f19" providerId="LiveId" clId="{D7C81BF3-4BCC-4AA8-9D4B-9A53D70753A3}" dt="2022-08-10T10:05:05.137" v="1860" actId="3680"/>
          <ac:graphicFrameMkLst>
            <pc:docMk/>
            <pc:sldMk cId="453160267" sldId="490"/>
            <ac:graphicFrameMk id="5" creationId="{4159CCF4-EB6A-427D-8FB4-8DAC15F38DBF}"/>
          </ac:graphicFrameMkLst>
        </pc:graphicFrameChg>
        <pc:graphicFrameChg chg="add del mod modGraphic">
          <ac:chgData name="DI XF" userId="2a7889fc66a80f19" providerId="LiveId" clId="{D7C81BF3-4BCC-4AA8-9D4B-9A53D70753A3}" dt="2022-08-10T10:08:45.784" v="1944" actId="20577"/>
          <ac:graphicFrameMkLst>
            <pc:docMk/>
            <pc:sldMk cId="453160267" sldId="490"/>
            <ac:graphicFrameMk id="8" creationId="{5C2C5700-B248-43E2-A0D2-144699177850}"/>
          </ac:graphicFrameMkLst>
        </pc:graphicFrameChg>
      </pc:sldChg>
      <pc:sldChg chg="del">
        <pc:chgData name="DI XF" userId="2a7889fc66a80f19" providerId="LiveId" clId="{D7C81BF3-4BCC-4AA8-9D4B-9A53D70753A3}" dt="2022-08-07T08:09:28.420" v="257" actId="47"/>
        <pc:sldMkLst>
          <pc:docMk/>
          <pc:sldMk cId="2685475897" sldId="507"/>
        </pc:sldMkLst>
      </pc:sldChg>
      <pc:sldChg chg="modSp add mod">
        <pc:chgData name="DI XF" userId="2a7889fc66a80f19" providerId="LiveId" clId="{D7C81BF3-4BCC-4AA8-9D4B-9A53D70753A3}" dt="2022-08-16T08:18:35.163" v="2596"/>
        <pc:sldMkLst>
          <pc:docMk/>
          <pc:sldMk cId="3138845180" sldId="508"/>
        </pc:sldMkLst>
        <pc:spChg chg="mod">
          <ac:chgData name="DI XF" userId="2a7889fc66a80f19" providerId="LiveId" clId="{D7C81BF3-4BCC-4AA8-9D4B-9A53D70753A3}" dt="2022-08-16T08:18:35.163" v="2596"/>
          <ac:spMkLst>
            <pc:docMk/>
            <pc:sldMk cId="3138845180" sldId="508"/>
            <ac:spMk id="2" creationId="{00000000-0000-0000-0000-000000000000}"/>
          </ac:spMkLst>
        </pc:spChg>
        <pc:spChg chg="mod">
          <ac:chgData name="DI XF" userId="2a7889fc66a80f19" providerId="LiveId" clId="{D7C81BF3-4BCC-4AA8-9D4B-9A53D70753A3}" dt="2022-08-10T10:09:17.468" v="1963" actId="207"/>
          <ac:spMkLst>
            <pc:docMk/>
            <pc:sldMk cId="3138845180" sldId="508"/>
            <ac:spMk id="9" creationId="{00000000-0000-0000-0000-000000000000}"/>
          </ac:spMkLst>
        </pc:spChg>
        <pc:graphicFrameChg chg="mod">
          <ac:chgData name="DI XF" userId="2a7889fc66a80f19" providerId="LiveId" clId="{D7C81BF3-4BCC-4AA8-9D4B-9A53D70753A3}" dt="2022-08-10T10:09:24.004" v="1968" actId="20577"/>
          <ac:graphicFrameMkLst>
            <pc:docMk/>
            <pc:sldMk cId="3138845180" sldId="508"/>
            <ac:graphicFrameMk id="14" creationId="{00000000-0000-0000-0000-000000000000}"/>
          </ac:graphicFrameMkLst>
        </pc:graphicFrameChg>
      </pc:sldChg>
      <pc:sldChg chg="del">
        <pc:chgData name="DI XF" userId="2a7889fc66a80f19" providerId="LiveId" clId="{D7C81BF3-4BCC-4AA8-9D4B-9A53D70753A3}" dt="2022-08-07T08:03:49.283" v="99" actId="2696"/>
        <pc:sldMkLst>
          <pc:docMk/>
          <pc:sldMk cId="3828212196" sldId="508"/>
        </pc:sldMkLst>
      </pc:sldChg>
      <pc:sldChg chg="modSp">
        <pc:chgData name="DI XF" userId="2a7889fc66a80f19" providerId="LiveId" clId="{D7C81BF3-4BCC-4AA8-9D4B-9A53D70753A3}" dt="2022-08-16T08:30:45.866" v="2787" actId="20577"/>
        <pc:sldMkLst>
          <pc:docMk/>
          <pc:sldMk cId="364394721" sldId="509"/>
        </pc:sldMkLst>
        <pc:spChg chg="mod">
          <ac:chgData name="DI XF" userId="2a7889fc66a80f19" providerId="LiveId" clId="{D7C81BF3-4BCC-4AA8-9D4B-9A53D70753A3}" dt="2022-08-16T08:18:41.999" v="2597"/>
          <ac:spMkLst>
            <pc:docMk/>
            <pc:sldMk cId="364394721" sldId="509"/>
            <ac:spMk id="2" creationId="{00000000-0000-0000-0000-000000000000}"/>
          </ac:spMkLst>
        </pc:spChg>
        <pc:spChg chg="mod">
          <ac:chgData name="DI XF" userId="2a7889fc66a80f19" providerId="LiveId" clId="{D7C81BF3-4BCC-4AA8-9D4B-9A53D70753A3}" dt="2022-08-16T08:30:45.866" v="2787" actId="20577"/>
          <ac:spMkLst>
            <pc:docMk/>
            <pc:sldMk cId="364394721" sldId="509"/>
            <ac:spMk id="9" creationId="{00000000-0000-0000-0000-000000000000}"/>
          </ac:spMkLst>
        </pc:spChg>
      </pc:sldChg>
      <pc:sldChg chg="modSp mod">
        <pc:chgData name="DI XF" userId="2a7889fc66a80f19" providerId="LiveId" clId="{D7C81BF3-4BCC-4AA8-9D4B-9A53D70753A3}" dt="2022-08-16T08:32:47.218" v="2798" actId="207"/>
        <pc:sldMkLst>
          <pc:docMk/>
          <pc:sldMk cId="4117288088" sldId="512"/>
        </pc:sldMkLst>
        <pc:spChg chg="mod">
          <ac:chgData name="DI XF" userId="2a7889fc66a80f19" providerId="LiveId" clId="{D7C81BF3-4BCC-4AA8-9D4B-9A53D70753A3}" dt="2022-08-16T08:18:41.999" v="2597"/>
          <ac:spMkLst>
            <pc:docMk/>
            <pc:sldMk cId="4117288088" sldId="512"/>
            <ac:spMk id="2" creationId="{00000000-0000-0000-0000-000000000000}"/>
          </ac:spMkLst>
        </pc:spChg>
        <pc:spChg chg="mod">
          <ac:chgData name="DI XF" userId="2a7889fc66a80f19" providerId="LiveId" clId="{D7C81BF3-4BCC-4AA8-9D4B-9A53D70753A3}" dt="2022-08-16T08:32:07.750" v="2796" actId="1076"/>
          <ac:spMkLst>
            <pc:docMk/>
            <pc:sldMk cId="4117288088" sldId="512"/>
            <ac:spMk id="3" creationId="{00000000-0000-0000-0000-000000000000}"/>
          </ac:spMkLst>
        </pc:spChg>
        <pc:spChg chg="mod">
          <ac:chgData name="DI XF" userId="2a7889fc66a80f19" providerId="LiveId" clId="{D7C81BF3-4BCC-4AA8-9D4B-9A53D70753A3}" dt="2022-08-16T08:32:03.570" v="2795" actId="1076"/>
          <ac:spMkLst>
            <pc:docMk/>
            <pc:sldMk cId="4117288088" sldId="512"/>
            <ac:spMk id="9" creationId="{00000000-0000-0000-0000-000000000000}"/>
          </ac:spMkLst>
        </pc:spChg>
        <pc:graphicFrameChg chg="modGraphic">
          <ac:chgData name="DI XF" userId="2a7889fc66a80f19" providerId="LiveId" clId="{D7C81BF3-4BCC-4AA8-9D4B-9A53D70753A3}" dt="2022-08-16T08:32:47.218" v="2798" actId="207"/>
          <ac:graphicFrameMkLst>
            <pc:docMk/>
            <pc:sldMk cId="4117288088" sldId="512"/>
            <ac:graphicFrameMk id="4" creationId="{00000000-0000-0000-0000-000000000000}"/>
          </ac:graphicFrameMkLst>
        </pc:graphicFrameChg>
      </pc:sldChg>
      <pc:sldChg chg="modSp mod">
        <pc:chgData name="DI XF" userId="2a7889fc66a80f19" providerId="LiveId" clId="{D7C81BF3-4BCC-4AA8-9D4B-9A53D70753A3}" dt="2022-08-16T08:18:47.391" v="2598"/>
        <pc:sldMkLst>
          <pc:docMk/>
          <pc:sldMk cId="441533117" sldId="515"/>
        </pc:sldMkLst>
        <pc:spChg chg="mod">
          <ac:chgData name="DI XF" userId="2a7889fc66a80f19" providerId="LiveId" clId="{D7C81BF3-4BCC-4AA8-9D4B-9A53D70753A3}" dt="2022-08-16T08:18:47.391" v="2598"/>
          <ac:spMkLst>
            <pc:docMk/>
            <pc:sldMk cId="441533117" sldId="515"/>
            <ac:spMk id="2" creationId="{00000000-0000-0000-0000-000000000000}"/>
          </ac:spMkLst>
        </pc:spChg>
        <pc:spChg chg="mod">
          <ac:chgData name="DI XF" userId="2a7889fc66a80f19" providerId="LiveId" clId="{D7C81BF3-4BCC-4AA8-9D4B-9A53D70753A3}" dt="2022-08-10T10:28:56.604" v="2355" actId="1076"/>
          <ac:spMkLst>
            <pc:docMk/>
            <pc:sldMk cId="441533117" sldId="515"/>
            <ac:spMk id="3" creationId="{00000000-0000-0000-0000-000000000000}"/>
          </ac:spMkLst>
        </pc:spChg>
        <pc:spChg chg="mod">
          <ac:chgData name="DI XF" userId="2a7889fc66a80f19" providerId="LiveId" clId="{D7C81BF3-4BCC-4AA8-9D4B-9A53D70753A3}" dt="2022-08-10T10:28:52.879" v="2354" actId="20577"/>
          <ac:spMkLst>
            <pc:docMk/>
            <pc:sldMk cId="441533117" sldId="515"/>
            <ac:spMk id="9" creationId="{00000000-0000-0000-0000-000000000000}"/>
          </ac:spMkLst>
        </pc:spChg>
      </pc:sldChg>
      <pc:sldChg chg="modSp mod">
        <pc:chgData name="DI XF" userId="2a7889fc66a80f19" providerId="LiveId" clId="{D7C81BF3-4BCC-4AA8-9D4B-9A53D70753A3}" dt="2022-08-16T08:36:54.931" v="2861" actId="207"/>
        <pc:sldMkLst>
          <pc:docMk/>
          <pc:sldMk cId="60896051" sldId="516"/>
        </pc:sldMkLst>
        <pc:spChg chg="mod">
          <ac:chgData name="DI XF" userId="2a7889fc66a80f19" providerId="LiveId" clId="{D7C81BF3-4BCC-4AA8-9D4B-9A53D70753A3}" dt="2022-08-16T08:18:47.391" v="2598"/>
          <ac:spMkLst>
            <pc:docMk/>
            <pc:sldMk cId="60896051" sldId="516"/>
            <ac:spMk id="2" creationId="{00000000-0000-0000-0000-000000000000}"/>
          </ac:spMkLst>
        </pc:spChg>
        <pc:spChg chg="mod">
          <ac:chgData name="DI XF" userId="2a7889fc66a80f19" providerId="LiveId" clId="{D7C81BF3-4BCC-4AA8-9D4B-9A53D70753A3}" dt="2022-08-16T08:36:54.931" v="2861" actId="207"/>
          <ac:spMkLst>
            <pc:docMk/>
            <pc:sldMk cId="60896051" sldId="516"/>
            <ac:spMk id="3" creationId="{00000000-0000-0000-0000-000000000000}"/>
          </ac:spMkLst>
        </pc:spChg>
        <pc:spChg chg="mod">
          <ac:chgData name="DI XF" userId="2a7889fc66a80f19" providerId="LiveId" clId="{D7C81BF3-4BCC-4AA8-9D4B-9A53D70753A3}" dt="2022-08-16T08:36:23.617" v="2860" actId="5793"/>
          <ac:spMkLst>
            <pc:docMk/>
            <pc:sldMk cId="60896051" sldId="516"/>
            <ac:spMk id="9" creationId="{00000000-0000-0000-0000-000000000000}"/>
          </ac:spMkLst>
        </pc:spChg>
      </pc:sldChg>
      <pc:sldChg chg="addSp modSp mod">
        <pc:chgData name="DI XF" userId="2a7889fc66a80f19" providerId="LiveId" clId="{D7C81BF3-4BCC-4AA8-9D4B-9A53D70753A3}" dt="2022-08-16T08:37:40.234" v="2885" actId="6549"/>
        <pc:sldMkLst>
          <pc:docMk/>
          <pc:sldMk cId="3576235702" sldId="518"/>
        </pc:sldMkLst>
        <pc:spChg chg="mod">
          <ac:chgData name="DI XF" userId="2a7889fc66a80f19" providerId="LiveId" clId="{D7C81BF3-4BCC-4AA8-9D4B-9A53D70753A3}" dt="2022-08-16T08:18:47.391" v="2598"/>
          <ac:spMkLst>
            <pc:docMk/>
            <pc:sldMk cId="3576235702" sldId="518"/>
            <ac:spMk id="2" creationId="{00000000-0000-0000-0000-000000000000}"/>
          </ac:spMkLst>
        </pc:spChg>
        <pc:spChg chg="mod">
          <ac:chgData name="DI XF" userId="2a7889fc66a80f19" providerId="LiveId" clId="{D7C81BF3-4BCC-4AA8-9D4B-9A53D70753A3}" dt="2022-08-10T10:38:51.022" v="2514" actId="6549"/>
          <ac:spMkLst>
            <pc:docMk/>
            <pc:sldMk cId="3576235702" sldId="518"/>
            <ac:spMk id="3" creationId="{00000000-0000-0000-0000-000000000000}"/>
          </ac:spMkLst>
        </pc:spChg>
        <pc:spChg chg="mod">
          <ac:chgData name="DI XF" userId="2a7889fc66a80f19" providerId="LiveId" clId="{D7C81BF3-4BCC-4AA8-9D4B-9A53D70753A3}" dt="2022-08-10T10:35:22.515" v="2428" actId="6549"/>
          <ac:spMkLst>
            <pc:docMk/>
            <pc:sldMk cId="3576235702" sldId="518"/>
            <ac:spMk id="9" creationId="{00000000-0000-0000-0000-000000000000}"/>
          </ac:spMkLst>
        </pc:spChg>
        <pc:graphicFrameChg chg="add mod modGraphic">
          <ac:chgData name="DI XF" userId="2a7889fc66a80f19" providerId="LiveId" clId="{D7C81BF3-4BCC-4AA8-9D4B-9A53D70753A3}" dt="2022-08-16T08:37:40.234" v="2885" actId="6549"/>
          <ac:graphicFrameMkLst>
            <pc:docMk/>
            <pc:sldMk cId="3576235702" sldId="518"/>
            <ac:graphicFrameMk id="4" creationId="{BA42E711-D4F8-460B-B9ED-971009DE3A54}"/>
          </ac:graphicFrameMkLst>
        </pc:graphicFrameChg>
      </pc:sldChg>
      <pc:sldChg chg="modSp mod">
        <pc:chgData name="DI XF" userId="2a7889fc66a80f19" providerId="LiveId" clId="{D7C81BF3-4BCC-4AA8-9D4B-9A53D70753A3}" dt="2022-08-16T08:18:47.391" v="2598"/>
        <pc:sldMkLst>
          <pc:docMk/>
          <pc:sldMk cId="1280772003" sldId="524"/>
        </pc:sldMkLst>
        <pc:spChg chg="mod">
          <ac:chgData name="DI XF" userId="2a7889fc66a80f19" providerId="LiveId" clId="{D7C81BF3-4BCC-4AA8-9D4B-9A53D70753A3}" dt="2022-08-16T08:18:47.391" v="2598"/>
          <ac:spMkLst>
            <pc:docMk/>
            <pc:sldMk cId="1280772003" sldId="524"/>
            <ac:spMk id="2" creationId="{00000000-0000-0000-0000-000000000000}"/>
          </ac:spMkLst>
        </pc:spChg>
        <pc:spChg chg="mod">
          <ac:chgData name="DI XF" userId="2a7889fc66a80f19" providerId="LiveId" clId="{D7C81BF3-4BCC-4AA8-9D4B-9A53D70753A3}" dt="2022-08-10T10:39:24.533" v="2519" actId="6549"/>
          <ac:spMkLst>
            <pc:docMk/>
            <pc:sldMk cId="1280772003" sldId="524"/>
            <ac:spMk id="9" creationId="{00000000-0000-0000-0000-000000000000}"/>
          </ac:spMkLst>
        </pc:spChg>
      </pc:sldChg>
      <pc:sldChg chg="modSp mod">
        <pc:chgData name="DI XF" userId="2a7889fc66a80f19" providerId="LiveId" clId="{D7C81BF3-4BCC-4AA8-9D4B-9A53D70753A3}" dt="2022-08-16T08:40:15.976" v="2927" actId="207"/>
        <pc:sldMkLst>
          <pc:docMk/>
          <pc:sldMk cId="3195735900" sldId="529"/>
        </pc:sldMkLst>
        <pc:spChg chg="mod">
          <ac:chgData name="DI XF" userId="2a7889fc66a80f19" providerId="LiveId" clId="{D7C81BF3-4BCC-4AA8-9D4B-9A53D70753A3}" dt="2022-08-16T08:18:47.391" v="2598"/>
          <ac:spMkLst>
            <pc:docMk/>
            <pc:sldMk cId="3195735900" sldId="529"/>
            <ac:spMk id="2" creationId="{00000000-0000-0000-0000-000000000000}"/>
          </ac:spMkLst>
        </pc:spChg>
        <pc:spChg chg="mod">
          <ac:chgData name="DI XF" userId="2a7889fc66a80f19" providerId="LiveId" clId="{D7C81BF3-4BCC-4AA8-9D4B-9A53D70753A3}" dt="2022-08-16T08:40:15.976" v="2927" actId="207"/>
          <ac:spMkLst>
            <pc:docMk/>
            <pc:sldMk cId="3195735900" sldId="529"/>
            <ac:spMk id="9" creationId="{00000000-0000-0000-0000-000000000000}"/>
          </ac:spMkLst>
        </pc:spChg>
      </pc:sldChg>
      <pc:sldChg chg="modSp mod">
        <pc:chgData name="DI XF" userId="2a7889fc66a80f19" providerId="LiveId" clId="{D7C81BF3-4BCC-4AA8-9D4B-9A53D70753A3}" dt="2022-08-16T08:18:47.391" v="2598"/>
        <pc:sldMkLst>
          <pc:docMk/>
          <pc:sldMk cId="2467335784" sldId="531"/>
        </pc:sldMkLst>
        <pc:spChg chg="mod">
          <ac:chgData name="DI XF" userId="2a7889fc66a80f19" providerId="LiveId" clId="{D7C81BF3-4BCC-4AA8-9D4B-9A53D70753A3}" dt="2022-08-16T08:18:47.391" v="2598"/>
          <ac:spMkLst>
            <pc:docMk/>
            <pc:sldMk cId="2467335784" sldId="531"/>
            <ac:spMk id="2" creationId="{00000000-0000-0000-0000-000000000000}"/>
          </ac:spMkLst>
        </pc:spChg>
        <pc:spChg chg="mod">
          <ac:chgData name="DI XF" userId="2a7889fc66a80f19" providerId="LiveId" clId="{D7C81BF3-4BCC-4AA8-9D4B-9A53D70753A3}" dt="2022-08-10T10:40:06.828" v="2522" actId="1076"/>
          <ac:spMkLst>
            <pc:docMk/>
            <pc:sldMk cId="2467335784" sldId="531"/>
            <ac:spMk id="3" creationId="{00000000-0000-0000-0000-000000000000}"/>
          </ac:spMkLst>
        </pc:spChg>
        <pc:spChg chg="mod">
          <ac:chgData name="DI XF" userId="2a7889fc66a80f19" providerId="LiveId" clId="{D7C81BF3-4BCC-4AA8-9D4B-9A53D70753A3}" dt="2022-08-10T10:40:06.828" v="2522" actId="1076"/>
          <ac:spMkLst>
            <pc:docMk/>
            <pc:sldMk cId="2467335784" sldId="531"/>
            <ac:spMk id="4" creationId="{00000000-0000-0000-0000-000000000000}"/>
          </ac:spMkLst>
        </pc:spChg>
        <pc:spChg chg="mod">
          <ac:chgData name="DI XF" userId="2a7889fc66a80f19" providerId="LiveId" clId="{D7C81BF3-4BCC-4AA8-9D4B-9A53D70753A3}" dt="2022-08-10T10:40:01.055" v="2521" actId="20577"/>
          <ac:spMkLst>
            <pc:docMk/>
            <pc:sldMk cId="2467335784" sldId="531"/>
            <ac:spMk id="9" creationId="{00000000-0000-0000-0000-000000000000}"/>
          </ac:spMkLst>
        </pc:spChg>
      </pc:sldChg>
      <pc:sldChg chg="addSp delSp modSp mod modNotesTx">
        <pc:chgData name="DI XF" userId="2a7889fc66a80f19" providerId="LiveId" clId="{D7C81BF3-4BCC-4AA8-9D4B-9A53D70753A3}" dt="2022-08-16T08:18:41.999" v="2597"/>
        <pc:sldMkLst>
          <pc:docMk/>
          <pc:sldMk cId="1976770100" sldId="532"/>
        </pc:sldMkLst>
        <pc:spChg chg="mod">
          <ac:chgData name="DI XF" userId="2a7889fc66a80f19" providerId="LiveId" clId="{D7C81BF3-4BCC-4AA8-9D4B-9A53D70753A3}" dt="2022-08-16T08:18:41.999" v="2597"/>
          <ac:spMkLst>
            <pc:docMk/>
            <pc:sldMk cId="1976770100" sldId="532"/>
            <ac:spMk id="2" creationId="{00000000-0000-0000-0000-000000000000}"/>
          </ac:spMkLst>
        </pc:spChg>
        <pc:spChg chg="add del mod ord">
          <ac:chgData name="DI XF" userId="2a7889fc66a80f19" providerId="LiveId" clId="{D7C81BF3-4BCC-4AA8-9D4B-9A53D70753A3}" dt="2022-08-10T10:26:13.046" v="2343" actId="478"/>
          <ac:spMkLst>
            <pc:docMk/>
            <pc:sldMk cId="1976770100" sldId="532"/>
            <ac:spMk id="5" creationId="{CE31BF16-D0D3-4512-A624-B5FAB1E3F538}"/>
          </ac:spMkLst>
        </pc:spChg>
        <pc:spChg chg="mod">
          <ac:chgData name="DI XF" userId="2a7889fc66a80f19" providerId="LiveId" clId="{D7C81BF3-4BCC-4AA8-9D4B-9A53D70753A3}" dt="2022-08-10T10:25:57.208" v="2337" actId="1076"/>
          <ac:spMkLst>
            <pc:docMk/>
            <pc:sldMk cId="1976770100" sldId="532"/>
            <ac:spMk id="9" creationId="{00000000-0000-0000-0000-000000000000}"/>
          </ac:spMkLst>
        </pc:spChg>
        <pc:picChg chg="add mod">
          <ac:chgData name="DI XF" userId="2a7889fc66a80f19" providerId="LiveId" clId="{D7C81BF3-4BCC-4AA8-9D4B-9A53D70753A3}" dt="2022-08-07T09:05:11.776" v="1354" actId="1076"/>
          <ac:picMkLst>
            <pc:docMk/>
            <pc:sldMk cId="1976770100" sldId="532"/>
            <ac:picMk id="6" creationId="{013F1B3A-1C76-4255-B79E-931DD5898FED}"/>
          </ac:picMkLst>
        </pc:picChg>
        <pc:cxnChg chg="add mod">
          <ac:chgData name="DI XF" userId="2a7889fc66a80f19" providerId="LiveId" clId="{D7C81BF3-4BCC-4AA8-9D4B-9A53D70753A3}" dt="2022-08-10T10:27:45.823" v="2348" actId="1076"/>
          <ac:cxnSpMkLst>
            <pc:docMk/>
            <pc:sldMk cId="1976770100" sldId="532"/>
            <ac:cxnSpMk id="7" creationId="{419D4829-BC00-4E40-B79B-F2939F92DFB6}"/>
          </ac:cxnSpMkLst>
        </pc:cxnChg>
      </pc:sldChg>
      <pc:sldChg chg="delSp del mod ord">
        <pc:chgData name="DI XF" userId="2a7889fc66a80f19" providerId="LiveId" clId="{D7C81BF3-4BCC-4AA8-9D4B-9A53D70753A3}" dt="2022-08-07T09:05:40.704" v="1363" actId="47"/>
        <pc:sldMkLst>
          <pc:docMk/>
          <pc:sldMk cId="3616550653" sldId="533"/>
        </pc:sldMkLst>
        <pc:picChg chg="del">
          <ac:chgData name="DI XF" userId="2a7889fc66a80f19" providerId="LiveId" clId="{D7C81BF3-4BCC-4AA8-9D4B-9A53D70753A3}" dt="2022-08-07T09:04:57.873" v="1349" actId="21"/>
          <ac:picMkLst>
            <pc:docMk/>
            <pc:sldMk cId="3616550653" sldId="533"/>
            <ac:picMk id="3" creationId="{AC5C4AD0-E8A4-4CC4-983F-1C44C0B35017}"/>
          </ac:picMkLst>
        </pc:picChg>
        <pc:cxnChg chg="del">
          <ac:chgData name="DI XF" userId="2a7889fc66a80f19" providerId="LiveId" clId="{D7C81BF3-4BCC-4AA8-9D4B-9A53D70753A3}" dt="2022-08-07T09:05:32.996" v="1360" actId="21"/>
          <ac:cxnSpMkLst>
            <pc:docMk/>
            <pc:sldMk cId="3616550653" sldId="533"/>
            <ac:cxnSpMk id="5" creationId="{00000000-0000-0000-0000-000000000000}"/>
          </ac:cxnSpMkLst>
        </pc:cxnChg>
      </pc:sldChg>
      <pc:sldChg chg="modSp">
        <pc:chgData name="DI XF" userId="2a7889fc66a80f19" providerId="LiveId" clId="{D7C81BF3-4BCC-4AA8-9D4B-9A53D70753A3}" dt="2022-08-16T08:18:47.391" v="2598"/>
        <pc:sldMkLst>
          <pc:docMk/>
          <pc:sldMk cId="20154435" sldId="534"/>
        </pc:sldMkLst>
        <pc:spChg chg="mod">
          <ac:chgData name="DI XF" userId="2a7889fc66a80f19" providerId="LiveId" clId="{D7C81BF3-4BCC-4AA8-9D4B-9A53D70753A3}" dt="2022-08-16T08:18:47.391" v="2598"/>
          <ac:spMkLst>
            <pc:docMk/>
            <pc:sldMk cId="20154435" sldId="534"/>
            <ac:spMk id="2" creationId="{00000000-0000-0000-0000-000000000000}"/>
          </ac:spMkLst>
        </pc:spChg>
      </pc:sldChg>
      <pc:sldChg chg="modSp">
        <pc:chgData name="DI XF" userId="2a7889fc66a80f19" providerId="LiveId" clId="{D7C81BF3-4BCC-4AA8-9D4B-9A53D70753A3}" dt="2022-08-16T08:38:57.351" v="2918" actId="20577"/>
        <pc:sldMkLst>
          <pc:docMk/>
          <pc:sldMk cId="1148028415" sldId="535"/>
        </pc:sldMkLst>
        <pc:spChg chg="mod">
          <ac:chgData name="DI XF" userId="2a7889fc66a80f19" providerId="LiveId" clId="{D7C81BF3-4BCC-4AA8-9D4B-9A53D70753A3}" dt="2022-08-16T08:18:47.391" v="2598"/>
          <ac:spMkLst>
            <pc:docMk/>
            <pc:sldMk cId="1148028415" sldId="535"/>
            <ac:spMk id="2" creationId="{00000000-0000-0000-0000-000000000000}"/>
          </ac:spMkLst>
        </pc:spChg>
        <pc:spChg chg="mod">
          <ac:chgData name="DI XF" userId="2a7889fc66a80f19" providerId="LiveId" clId="{D7C81BF3-4BCC-4AA8-9D4B-9A53D70753A3}" dt="2022-08-16T08:38:57.351" v="2918" actId="20577"/>
          <ac:spMkLst>
            <pc:docMk/>
            <pc:sldMk cId="1148028415" sldId="535"/>
            <ac:spMk id="9" creationId="{00000000-0000-0000-0000-000000000000}"/>
          </ac:spMkLst>
        </pc:spChg>
      </pc:sldChg>
      <pc:sldChg chg="modSp del mod">
        <pc:chgData name="DI XF" userId="2a7889fc66a80f19" providerId="LiveId" clId="{D7C81BF3-4BCC-4AA8-9D4B-9A53D70753A3}" dt="2022-08-16T08:17:55.086" v="2590" actId="2696"/>
        <pc:sldMkLst>
          <pc:docMk/>
          <pc:sldMk cId="1780450177" sldId="536"/>
        </pc:sldMkLst>
        <pc:spChg chg="mod">
          <ac:chgData name="DI XF" userId="2a7889fc66a80f19" providerId="LiveId" clId="{D7C81BF3-4BCC-4AA8-9D4B-9A53D70753A3}" dt="2022-08-10T09:59:21.668" v="1786" actId="1076"/>
          <ac:spMkLst>
            <pc:docMk/>
            <pc:sldMk cId="1780450177" sldId="536"/>
            <ac:spMk id="3" creationId="{00000000-0000-0000-0000-000000000000}"/>
          </ac:spMkLst>
        </pc:spChg>
        <pc:spChg chg="mod">
          <ac:chgData name="DI XF" userId="2a7889fc66a80f19" providerId="LiveId" clId="{D7C81BF3-4BCC-4AA8-9D4B-9A53D70753A3}" dt="2022-08-10T09:59:11.176" v="1782" actId="207"/>
          <ac:spMkLst>
            <pc:docMk/>
            <pc:sldMk cId="1780450177" sldId="536"/>
            <ac:spMk id="9" creationId="{00000000-0000-0000-0000-000000000000}"/>
          </ac:spMkLst>
        </pc:spChg>
      </pc:sldChg>
      <pc:sldChg chg="modSp add mod">
        <pc:chgData name="DI XF" userId="2a7889fc66a80f19" providerId="LiveId" clId="{D7C81BF3-4BCC-4AA8-9D4B-9A53D70753A3}" dt="2022-08-16T08:41:53.862" v="2939" actId="403"/>
        <pc:sldMkLst>
          <pc:docMk/>
          <pc:sldMk cId="3476096294" sldId="536"/>
        </pc:sldMkLst>
        <pc:spChg chg="mod">
          <ac:chgData name="DI XF" userId="2a7889fc66a80f19" providerId="LiveId" clId="{D7C81BF3-4BCC-4AA8-9D4B-9A53D70753A3}" dt="2022-08-16T08:18:03.794" v="2593"/>
          <ac:spMkLst>
            <pc:docMk/>
            <pc:sldMk cId="3476096294" sldId="536"/>
            <ac:spMk id="2" creationId="{00000000-0000-0000-0000-000000000000}"/>
          </ac:spMkLst>
        </pc:spChg>
        <pc:spChg chg="mod">
          <ac:chgData name="DI XF" userId="2a7889fc66a80f19" providerId="LiveId" clId="{D7C81BF3-4BCC-4AA8-9D4B-9A53D70753A3}" dt="2022-08-16T08:41:53.862" v="2939" actId="403"/>
          <ac:spMkLst>
            <pc:docMk/>
            <pc:sldMk cId="3476096294" sldId="536"/>
            <ac:spMk id="9" creationId="{00000000-0000-0000-0000-000000000000}"/>
          </ac:spMkLst>
        </pc:spChg>
      </pc:sldChg>
      <pc:sldChg chg="del">
        <pc:chgData name="DI XF" userId="2a7889fc66a80f19" providerId="LiveId" clId="{D7C81BF3-4BCC-4AA8-9D4B-9A53D70753A3}" dt="2022-08-07T09:01:22.840" v="1286" actId="47"/>
        <pc:sldMkLst>
          <pc:docMk/>
          <pc:sldMk cId="4274972440" sldId="554"/>
        </pc:sldMkLst>
      </pc:sldChg>
      <pc:sldChg chg="addSp delSp modSp mod">
        <pc:chgData name="DI XF" userId="2a7889fc66a80f19" providerId="LiveId" clId="{D7C81BF3-4BCC-4AA8-9D4B-9A53D70753A3}" dt="2022-08-16T08:41:30.384" v="2938" actId="207"/>
        <pc:sldMkLst>
          <pc:docMk/>
          <pc:sldMk cId="125396899" sldId="558"/>
        </pc:sldMkLst>
        <pc:spChg chg="mod">
          <ac:chgData name="DI XF" userId="2a7889fc66a80f19" providerId="LiveId" clId="{D7C81BF3-4BCC-4AA8-9D4B-9A53D70753A3}" dt="2022-08-16T08:41:02.526" v="2935"/>
          <ac:spMkLst>
            <pc:docMk/>
            <pc:sldMk cId="125396899" sldId="558"/>
            <ac:spMk id="19" creationId="{D43FF19D-AE9E-485C-AB8E-EDB25D9628A0}"/>
          </ac:spMkLst>
        </pc:spChg>
        <pc:spChg chg="mod">
          <ac:chgData name="DI XF" userId="2a7889fc66a80f19" providerId="LiveId" clId="{D7C81BF3-4BCC-4AA8-9D4B-9A53D70753A3}" dt="2022-08-16T08:41:02.526" v="2935"/>
          <ac:spMkLst>
            <pc:docMk/>
            <pc:sldMk cId="125396899" sldId="558"/>
            <ac:spMk id="20" creationId="{6EF81BA8-2E10-49B2-A886-E3A3D4141543}"/>
          </ac:spMkLst>
        </pc:spChg>
        <pc:spChg chg="mod">
          <ac:chgData name="DI XF" userId="2a7889fc66a80f19" providerId="LiveId" clId="{D7C81BF3-4BCC-4AA8-9D4B-9A53D70753A3}" dt="2022-08-16T08:41:02.526" v="2935"/>
          <ac:spMkLst>
            <pc:docMk/>
            <pc:sldMk cId="125396899" sldId="558"/>
            <ac:spMk id="22" creationId="{FA9ED5DC-F66B-415D-8EC4-9914AA3BF8ED}"/>
          </ac:spMkLst>
        </pc:spChg>
        <pc:spChg chg="mod">
          <ac:chgData name="DI XF" userId="2a7889fc66a80f19" providerId="LiveId" clId="{D7C81BF3-4BCC-4AA8-9D4B-9A53D70753A3}" dt="2022-08-16T08:41:02.526" v="2935"/>
          <ac:spMkLst>
            <pc:docMk/>
            <pc:sldMk cId="125396899" sldId="558"/>
            <ac:spMk id="23" creationId="{1DB5C582-16C6-4066-B434-3275BAFEF46B}"/>
          </ac:spMkLst>
        </pc:spChg>
        <pc:spChg chg="mod">
          <ac:chgData name="DI XF" userId="2a7889fc66a80f19" providerId="LiveId" clId="{D7C81BF3-4BCC-4AA8-9D4B-9A53D70753A3}" dt="2022-08-16T08:41:02.526" v="2935"/>
          <ac:spMkLst>
            <pc:docMk/>
            <pc:sldMk cId="125396899" sldId="558"/>
            <ac:spMk id="25" creationId="{1458EC96-F452-46A4-8F8E-2E0971F86A6F}"/>
          </ac:spMkLst>
        </pc:spChg>
        <pc:spChg chg="mod">
          <ac:chgData name="DI XF" userId="2a7889fc66a80f19" providerId="LiveId" clId="{D7C81BF3-4BCC-4AA8-9D4B-9A53D70753A3}" dt="2022-08-16T08:41:02.526" v="2935"/>
          <ac:spMkLst>
            <pc:docMk/>
            <pc:sldMk cId="125396899" sldId="558"/>
            <ac:spMk id="26" creationId="{A84EEE17-27D7-4716-A332-970256461336}"/>
          </ac:spMkLst>
        </pc:spChg>
        <pc:spChg chg="mod">
          <ac:chgData name="DI XF" userId="2a7889fc66a80f19" providerId="LiveId" clId="{D7C81BF3-4BCC-4AA8-9D4B-9A53D70753A3}" dt="2022-08-16T08:41:30.384" v="2938" actId="207"/>
          <ac:spMkLst>
            <pc:docMk/>
            <pc:sldMk cId="125396899" sldId="558"/>
            <ac:spMk id="32" creationId="{78D2AFE1-D6D3-4564-B693-E443DEFE9C63}"/>
          </ac:spMkLst>
        </pc:spChg>
        <pc:spChg chg="mod">
          <ac:chgData name="DI XF" userId="2a7889fc66a80f19" providerId="LiveId" clId="{D7C81BF3-4BCC-4AA8-9D4B-9A53D70753A3}" dt="2022-08-16T08:41:30.384" v="2938" actId="207"/>
          <ac:spMkLst>
            <pc:docMk/>
            <pc:sldMk cId="125396899" sldId="558"/>
            <ac:spMk id="39" creationId="{FAE490F9-1BF0-49D9-BD36-CD97184548F2}"/>
          </ac:spMkLst>
        </pc:spChg>
        <pc:grpChg chg="add mod">
          <ac:chgData name="DI XF" userId="2a7889fc66a80f19" providerId="LiveId" clId="{D7C81BF3-4BCC-4AA8-9D4B-9A53D70753A3}" dt="2022-08-16T08:41:04.961" v="2936" actId="1076"/>
          <ac:grpSpMkLst>
            <pc:docMk/>
            <pc:sldMk cId="125396899" sldId="558"/>
            <ac:grpSpMk id="18" creationId="{A54A6A55-9BFC-4984-8645-2382A15D5690}"/>
          </ac:grpSpMkLst>
        </pc:grpChg>
        <pc:grpChg chg="add mod">
          <ac:chgData name="DI XF" userId="2a7889fc66a80f19" providerId="LiveId" clId="{D7C81BF3-4BCC-4AA8-9D4B-9A53D70753A3}" dt="2022-08-16T08:41:04.961" v="2936" actId="1076"/>
          <ac:grpSpMkLst>
            <pc:docMk/>
            <pc:sldMk cId="125396899" sldId="558"/>
            <ac:grpSpMk id="21" creationId="{FE112E71-48DB-4B28-AABE-E3FDBE37AB26}"/>
          </ac:grpSpMkLst>
        </pc:grpChg>
        <pc:grpChg chg="add mod">
          <ac:chgData name="DI XF" userId="2a7889fc66a80f19" providerId="LiveId" clId="{D7C81BF3-4BCC-4AA8-9D4B-9A53D70753A3}" dt="2022-08-16T08:41:04.961" v="2936" actId="1076"/>
          <ac:grpSpMkLst>
            <pc:docMk/>
            <pc:sldMk cId="125396899" sldId="558"/>
            <ac:grpSpMk id="24" creationId="{7ACF4346-2DC1-4334-BB04-E22F020B95CB}"/>
          </ac:grpSpMkLst>
        </pc:grpChg>
        <pc:grpChg chg="del">
          <ac:chgData name="DI XF" userId="2a7889fc66a80f19" providerId="LiveId" clId="{D7C81BF3-4BCC-4AA8-9D4B-9A53D70753A3}" dt="2022-08-16T08:40:39.248" v="2932" actId="478"/>
          <ac:grpSpMkLst>
            <pc:docMk/>
            <pc:sldMk cId="125396899" sldId="558"/>
            <ac:grpSpMk id="27" creationId="{00000000-0000-0000-0000-000000000000}"/>
          </ac:grpSpMkLst>
        </pc:grpChg>
        <pc:grpChg chg="add mod">
          <ac:chgData name="DI XF" userId="2a7889fc66a80f19" providerId="LiveId" clId="{D7C81BF3-4BCC-4AA8-9D4B-9A53D70753A3}" dt="2022-08-16T08:41:04.961" v="2936" actId="1076"/>
          <ac:grpSpMkLst>
            <pc:docMk/>
            <pc:sldMk cId="125396899" sldId="558"/>
            <ac:grpSpMk id="30" creationId="{1CBDD65B-7AB5-42D6-B1C7-DE84AD93F306}"/>
          </ac:grpSpMkLst>
        </pc:grpChg>
        <pc:grpChg chg="del">
          <ac:chgData name="DI XF" userId="2a7889fc66a80f19" providerId="LiveId" clId="{D7C81BF3-4BCC-4AA8-9D4B-9A53D70753A3}" dt="2022-08-16T08:40:39.248" v="2932" actId="478"/>
          <ac:grpSpMkLst>
            <pc:docMk/>
            <pc:sldMk cId="125396899" sldId="558"/>
            <ac:grpSpMk id="31" creationId="{00000000-0000-0000-0000-000000000000}"/>
          </ac:grpSpMkLst>
        </pc:grpChg>
        <pc:grpChg chg="del">
          <ac:chgData name="DI XF" userId="2a7889fc66a80f19" providerId="LiveId" clId="{D7C81BF3-4BCC-4AA8-9D4B-9A53D70753A3}" dt="2022-08-16T08:40:39.248" v="2932" actId="478"/>
          <ac:grpSpMkLst>
            <pc:docMk/>
            <pc:sldMk cId="125396899" sldId="558"/>
            <ac:grpSpMk id="35" creationId="{00000000-0000-0000-0000-000000000000}"/>
          </ac:grpSpMkLst>
        </pc:grpChg>
        <pc:grpChg chg="del">
          <ac:chgData name="DI XF" userId="2a7889fc66a80f19" providerId="LiveId" clId="{D7C81BF3-4BCC-4AA8-9D4B-9A53D70753A3}" dt="2022-08-16T08:40:39.248" v="2932" actId="478"/>
          <ac:grpSpMkLst>
            <pc:docMk/>
            <pc:sldMk cId="125396899" sldId="558"/>
            <ac:grpSpMk id="38" creationId="{00000000-0000-0000-0000-000000000000}"/>
          </ac:grpSpMkLst>
        </pc:grpChg>
        <pc:grpChg chg="del">
          <ac:chgData name="DI XF" userId="2a7889fc66a80f19" providerId="LiveId" clId="{D7C81BF3-4BCC-4AA8-9D4B-9A53D70753A3}" dt="2022-08-16T08:40:39.248" v="2932" actId="478"/>
          <ac:grpSpMkLst>
            <pc:docMk/>
            <pc:sldMk cId="125396899" sldId="558"/>
            <ac:grpSpMk id="59" creationId="{00000000-0000-0000-0000-000000000000}"/>
          </ac:grpSpMkLst>
        </pc:grpChg>
      </pc:sldChg>
      <pc:sldChg chg="modSp mod">
        <pc:chgData name="DI XF" userId="2a7889fc66a80f19" providerId="LiveId" clId="{D7C81BF3-4BCC-4AA8-9D4B-9A53D70753A3}" dt="2022-08-16T08:18:47.391" v="2598"/>
        <pc:sldMkLst>
          <pc:docMk/>
          <pc:sldMk cId="96834252" sldId="559"/>
        </pc:sldMkLst>
        <pc:spChg chg="mod">
          <ac:chgData name="DI XF" userId="2a7889fc66a80f19" providerId="LiveId" clId="{D7C81BF3-4BCC-4AA8-9D4B-9A53D70753A3}" dt="2022-08-16T08:18:47.391" v="2598"/>
          <ac:spMkLst>
            <pc:docMk/>
            <pc:sldMk cId="96834252" sldId="559"/>
            <ac:spMk id="2" creationId="{00000000-0000-0000-0000-000000000000}"/>
          </ac:spMkLst>
        </pc:spChg>
        <pc:spChg chg="mod">
          <ac:chgData name="DI XF" userId="2a7889fc66a80f19" providerId="LiveId" clId="{D7C81BF3-4BCC-4AA8-9D4B-9A53D70753A3}" dt="2022-08-10T10:29:25.895" v="2362" actId="6549"/>
          <ac:spMkLst>
            <pc:docMk/>
            <pc:sldMk cId="96834252" sldId="559"/>
            <ac:spMk id="9" creationId="{00000000-0000-0000-0000-000000000000}"/>
          </ac:spMkLst>
        </pc:spChg>
      </pc:sldChg>
      <pc:sldChg chg="modSp">
        <pc:chgData name="DI XF" userId="2a7889fc66a80f19" providerId="LiveId" clId="{D7C81BF3-4BCC-4AA8-9D4B-9A53D70753A3}" dt="2022-08-16T08:18:47.391" v="2598"/>
        <pc:sldMkLst>
          <pc:docMk/>
          <pc:sldMk cId="3311887008" sldId="560"/>
        </pc:sldMkLst>
        <pc:spChg chg="mod">
          <ac:chgData name="DI XF" userId="2a7889fc66a80f19" providerId="LiveId" clId="{D7C81BF3-4BCC-4AA8-9D4B-9A53D70753A3}" dt="2022-08-16T08:18:47.391" v="2598"/>
          <ac:spMkLst>
            <pc:docMk/>
            <pc:sldMk cId="3311887008" sldId="560"/>
            <ac:spMk id="2" creationId="{00000000-0000-0000-0000-000000000000}"/>
          </ac:spMkLst>
        </pc:spChg>
      </pc:sldChg>
      <pc:sldChg chg="modSp">
        <pc:chgData name="DI XF" userId="2a7889fc66a80f19" providerId="LiveId" clId="{D7C81BF3-4BCC-4AA8-9D4B-9A53D70753A3}" dt="2022-08-16T08:18:47.391" v="2598"/>
        <pc:sldMkLst>
          <pc:docMk/>
          <pc:sldMk cId="1925572306" sldId="564"/>
        </pc:sldMkLst>
        <pc:spChg chg="mod">
          <ac:chgData name="DI XF" userId="2a7889fc66a80f19" providerId="LiveId" clId="{D7C81BF3-4BCC-4AA8-9D4B-9A53D70753A3}" dt="2022-08-16T08:18:47.391" v="2598"/>
          <ac:spMkLst>
            <pc:docMk/>
            <pc:sldMk cId="1925572306" sldId="564"/>
            <ac:spMk id="2" creationId="{00000000-0000-0000-0000-000000000000}"/>
          </ac:spMkLst>
        </pc:spChg>
      </pc:sldChg>
      <pc:sldChg chg="del">
        <pc:chgData name="DI XF" userId="2a7889fc66a80f19" providerId="LiveId" clId="{D7C81BF3-4BCC-4AA8-9D4B-9A53D70753A3}" dt="2022-08-07T08:54:02.235" v="1123" actId="47"/>
        <pc:sldMkLst>
          <pc:docMk/>
          <pc:sldMk cId="3300213632" sldId="565"/>
        </pc:sldMkLst>
      </pc:sldChg>
      <pc:sldChg chg="modSp">
        <pc:chgData name="DI XF" userId="2a7889fc66a80f19" providerId="LiveId" clId="{D7C81BF3-4BCC-4AA8-9D4B-9A53D70753A3}" dt="2022-08-16T08:18:47.391" v="2598"/>
        <pc:sldMkLst>
          <pc:docMk/>
          <pc:sldMk cId="2443844798" sldId="566"/>
        </pc:sldMkLst>
        <pc:spChg chg="mod">
          <ac:chgData name="DI XF" userId="2a7889fc66a80f19" providerId="LiveId" clId="{D7C81BF3-4BCC-4AA8-9D4B-9A53D70753A3}" dt="2022-08-16T08:18:47.391" v="2598"/>
          <ac:spMkLst>
            <pc:docMk/>
            <pc:sldMk cId="2443844798" sldId="566"/>
            <ac:spMk id="2" creationId="{00000000-0000-0000-0000-000000000000}"/>
          </ac:spMkLst>
        </pc:spChg>
        <pc:spChg chg="mod">
          <ac:chgData name="DI XF" userId="2a7889fc66a80f19" providerId="LiveId" clId="{D7C81BF3-4BCC-4AA8-9D4B-9A53D70753A3}" dt="2022-08-10T10:30:07.782" v="2375" actId="5793"/>
          <ac:spMkLst>
            <pc:docMk/>
            <pc:sldMk cId="2443844798" sldId="566"/>
            <ac:spMk id="9" creationId="{00000000-0000-0000-0000-000000000000}"/>
          </ac:spMkLst>
        </pc:spChg>
      </pc:sldChg>
      <pc:sldChg chg="addSp delSp modSp add mod modNotesTx">
        <pc:chgData name="DI XF" userId="2a7889fc66a80f19" providerId="LiveId" clId="{D7C81BF3-4BCC-4AA8-9D4B-9A53D70753A3}" dt="2022-08-16T08:17:36.735" v="2589" actId="12385"/>
        <pc:sldMkLst>
          <pc:docMk/>
          <pc:sldMk cId="3627814938" sldId="567"/>
        </pc:sldMkLst>
        <pc:spChg chg="mod">
          <ac:chgData name="DI XF" userId="2a7889fc66a80f19" providerId="LiveId" clId="{D7C81BF3-4BCC-4AA8-9D4B-9A53D70753A3}" dt="2022-08-09T10:17:59.042" v="1692"/>
          <ac:spMkLst>
            <pc:docMk/>
            <pc:sldMk cId="3627814938" sldId="567"/>
            <ac:spMk id="2" creationId="{00000000-0000-0000-0000-000000000000}"/>
          </ac:spMkLst>
        </pc:spChg>
        <pc:spChg chg="add del mod">
          <ac:chgData name="DI XF" userId="2a7889fc66a80f19" providerId="LiveId" clId="{D7C81BF3-4BCC-4AA8-9D4B-9A53D70753A3}" dt="2022-08-16T08:14:54.340" v="2554" actId="478"/>
          <ac:spMkLst>
            <pc:docMk/>
            <pc:sldMk cId="3627814938" sldId="567"/>
            <ac:spMk id="4" creationId="{645B2F69-E2AF-4D3D-8EAB-9A0A5E8EACAA}"/>
          </ac:spMkLst>
        </pc:spChg>
        <pc:spChg chg="add del mod">
          <ac:chgData name="DI XF" userId="2a7889fc66a80f19" providerId="LiveId" clId="{D7C81BF3-4BCC-4AA8-9D4B-9A53D70753A3}" dt="2022-08-16T08:14:54.340" v="2554" actId="478"/>
          <ac:spMkLst>
            <pc:docMk/>
            <pc:sldMk cId="3627814938" sldId="567"/>
            <ac:spMk id="5" creationId="{64D9B43E-EBE7-4915-B7E7-F1CBF8557C1F}"/>
          </ac:spMkLst>
        </pc:spChg>
        <pc:spChg chg="add del mod">
          <ac:chgData name="DI XF" userId="2a7889fc66a80f19" providerId="LiveId" clId="{D7C81BF3-4BCC-4AA8-9D4B-9A53D70753A3}" dt="2022-08-16T08:14:54.340" v="2554" actId="478"/>
          <ac:spMkLst>
            <pc:docMk/>
            <pc:sldMk cId="3627814938" sldId="567"/>
            <ac:spMk id="6" creationId="{85F4CBA6-0D07-42E9-A7EF-0448CEBC3D3A}"/>
          </ac:spMkLst>
        </pc:spChg>
        <pc:spChg chg="add del mod">
          <ac:chgData name="DI XF" userId="2a7889fc66a80f19" providerId="LiveId" clId="{D7C81BF3-4BCC-4AA8-9D4B-9A53D70753A3}" dt="2022-08-16T08:14:54.340" v="2554" actId="478"/>
          <ac:spMkLst>
            <pc:docMk/>
            <pc:sldMk cId="3627814938" sldId="567"/>
            <ac:spMk id="7" creationId="{7F6CE361-1E84-420B-A32F-3540E9B2C011}"/>
          </ac:spMkLst>
        </pc:spChg>
        <pc:spChg chg="add del mod">
          <ac:chgData name="DI XF" userId="2a7889fc66a80f19" providerId="LiveId" clId="{D7C81BF3-4BCC-4AA8-9D4B-9A53D70753A3}" dt="2022-08-16T08:14:54.340" v="2554" actId="478"/>
          <ac:spMkLst>
            <pc:docMk/>
            <pc:sldMk cId="3627814938" sldId="567"/>
            <ac:spMk id="8" creationId="{0F0EA8F4-121F-4A82-A211-B135DC68484D}"/>
          </ac:spMkLst>
        </pc:spChg>
        <pc:spChg chg="del mod">
          <ac:chgData name="DI XF" userId="2a7889fc66a80f19" providerId="LiveId" clId="{D7C81BF3-4BCC-4AA8-9D4B-9A53D70753A3}" dt="2022-08-16T08:14:54.340" v="2554" actId="478"/>
          <ac:spMkLst>
            <pc:docMk/>
            <pc:sldMk cId="3627814938" sldId="567"/>
            <ac:spMk id="9" creationId="{00000000-0000-0000-0000-000000000000}"/>
          </ac:spMkLst>
        </pc:spChg>
        <pc:spChg chg="add del mod">
          <ac:chgData name="DI XF" userId="2a7889fc66a80f19" providerId="LiveId" clId="{D7C81BF3-4BCC-4AA8-9D4B-9A53D70753A3}" dt="2022-08-16T08:14:54.340" v="2554" actId="478"/>
          <ac:spMkLst>
            <pc:docMk/>
            <pc:sldMk cId="3627814938" sldId="567"/>
            <ac:spMk id="10" creationId="{F900EDBC-FEF0-452F-924E-079F04945C43}"/>
          </ac:spMkLst>
        </pc:spChg>
        <pc:spChg chg="add del mod">
          <ac:chgData name="DI XF" userId="2a7889fc66a80f19" providerId="LiveId" clId="{D7C81BF3-4BCC-4AA8-9D4B-9A53D70753A3}" dt="2022-08-16T08:14:54.340" v="2554" actId="478"/>
          <ac:spMkLst>
            <pc:docMk/>
            <pc:sldMk cId="3627814938" sldId="567"/>
            <ac:spMk id="11" creationId="{E8CC32C8-571F-4F5F-984B-038EEF8B13FD}"/>
          </ac:spMkLst>
        </pc:spChg>
        <pc:spChg chg="add del mod">
          <ac:chgData name="DI XF" userId="2a7889fc66a80f19" providerId="LiveId" clId="{D7C81BF3-4BCC-4AA8-9D4B-9A53D70753A3}" dt="2022-08-16T08:14:54.340" v="2554" actId="478"/>
          <ac:spMkLst>
            <pc:docMk/>
            <pc:sldMk cId="3627814938" sldId="567"/>
            <ac:spMk id="12" creationId="{142E7A76-010B-4368-8C4F-27297ED4C846}"/>
          </ac:spMkLst>
        </pc:spChg>
        <pc:spChg chg="add del mod">
          <ac:chgData name="DI XF" userId="2a7889fc66a80f19" providerId="LiveId" clId="{D7C81BF3-4BCC-4AA8-9D4B-9A53D70753A3}" dt="2022-08-16T08:14:54.340" v="2554" actId="478"/>
          <ac:spMkLst>
            <pc:docMk/>
            <pc:sldMk cId="3627814938" sldId="567"/>
            <ac:spMk id="13" creationId="{A12BF548-210A-4DE4-85ED-4542B01FC494}"/>
          </ac:spMkLst>
        </pc:spChg>
        <pc:graphicFrameChg chg="add del mod modGraphic">
          <ac:chgData name="DI XF" userId="2a7889fc66a80f19" providerId="LiveId" clId="{D7C81BF3-4BCC-4AA8-9D4B-9A53D70753A3}" dt="2022-08-16T08:16:41.259" v="2569" actId="478"/>
          <ac:graphicFrameMkLst>
            <pc:docMk/>
            <pc:sldMk cId="3627814938" sldId="567"/>
            <ac:graphicFrameMk id="3" creationId="{7674FA93-7A12-404D-8D0E-FEA4FCA83085}"/>
          </ac:graphicFrameMkLst>
        </pc:graphicFrameChg>
        <pc:graphicFrameChg chg="add mod modGraphic">
          <ac:chgData name="DI XF" userId="2a7889fc66a80f19" providerId="LiveId" clId="{D7C81BF3-4BCC-4AA8-9D4B-9A53D70753A3}" dt="2022-08-16T08:17:36.735" v="2589" actId="12385"/>
          <ac:graphicFrameMkLst>
            <pc:docMk/>
            <pc:sldMk cId="3627814938" sldId="567"/>
            <ac:graphicFrameMk id="14" creationId="{083B184F-A8B6-4B1B-BC6B-8B635A735581}"/>
          </ac:graphicFrameMkLst>
        </pc:graphicFrameChg>
      </pc:sldChg>
      <pc:sldChg chg="addSp delSp modSp add mod delAnim modNotesTx">
        <pc:chgData name="DI XF" userId="2a7889fc66a80f19" providerId="LiveId" clId="{D7C81BF3-4BCC-4AA8-9D4B-9A53D70753A3}" dt="2022-08-16T08:18:28.361" v="2595"/>
        <pc:sldMkLst>
          <pc:docMk/>
          <pc:sldMk cId="1648797729" sldId="568"/>
        </pc:sldMkLst>
        <pc:spChg chg="mod">
          <ac:chgData name="DI XF" userId="2a7889fc66a80f19" providerId="LiveId" clId="{D7C81BF3-4BCC-4AA8-9D4B-9A53D70753A3}" dt="2022-08-16T08:18:28.361" v="2595"/>
          <ac:spMkLst>
            <pc:docMk/>
            <pc:sldMk cId="1648797729" sldId="568"/>
            <ac:spMk id="2" creationId="{00000000-0000-0000-0000-000000000000}"/>
          </ac:spMkLst>
        </pc:spChg>
        <pc:spChg chg="del">
          <ac:chgData name="DI XF" userId="2a7889fc66a80f19" providerId="LiveId" clId="{D7C81BF3-4BCC-4AA8-9D4B-9A53D70753A3}" dt="2022-08-07T08:04:32.187" v="102" actId="478"/>
          <ac:spMkLst>
            <pc:docMk/>
            <pc:sldMk cId="1648797729" sldId="568"/>
            <ac:spMk id="3" creationId="{00000000-0000-0000-0000-000000000000}"/>
          </ac:spMkLst>
        </pc:spChg>
        <pc:spChg chg="del">
          <ac:chgData name="DI XF" userId="2a7889fc66a80f19" providerId="LiveId" clId="{D7C81BF3-4BCC-4AA8-9D4B-9A53D70753A3}" dt="2022-08-07T08:04:32.187" v="102" actId="478"/>
          <ac:spMkLst>
            <pc:docMk/>
            <pc:sldMk cId="1648797729" sldId="568"/>
            <ac:spMk id="5" creationId="{00000000-0000-0000-0000-000000000000}"/>
          </ac:spMkLst>
        </pc:spChg>
        <pc:spChg chg="del">
          <ac:chgData name="DI XF" userId="2a7889fc66a80f19" providerId="LiveId" clId="{D7C81BF3-4BCC-4AA8-9D4B-9A53D70753A3}" dt="2022-08-07T08:04:32.187" v="102" actId="478"/>
          <ac:spMkLst>
            <pc:docMk/>
            <pc:sldMk cId="1648797729" sldId="568"/>
            <ac:spMk id="7" creationId="{00000000-0000-0000-0000-000000000000}"/>
          </ac:spMkLst>
        </pc:spChg>
        <pc:spChg chg="add mod">
          <ac:chgData name="DI XF" userId="2a7889fc66a80f19" providerId="LiveId" clId="{D7C81BF3-4BCC-4AA8-9D4B-9A53D70753A3}" dt="2022-08-07T08:04:43.594" v="104"/>
          <ac:spMkLst>
            <pc:docMk/>
            <pc:sldMk cId="1648797729" sldId="568"/>
            <ac:spMk id="8" creationId="{7D0DF3EA-5CBB-40F9-BAB7-0995A6432692}"/>
          </ac:spMkLst>
        </pc:spChg>
        <pc:spChg chg="del">
          <ac:chgData name="DI XF" userId="2a7889fc66a80f19" providerId="LiveId" clId="{D7C81BF3-4BCC-4AA8-9D4B-9A53D70753A3}" dt="2022-08-07T08:04:34.898" v="103" actId="478"/>
          <ac:spMkLst>
            <pc:docMk/>
            <pc:sldMk cId="1648797729" sldId="568"/>
            <ac:spMk id="9" creationId="{00000000-0000-0000-0000-000000000000}"/>
          </ac:spMkLst>
        </pc:spChg>
        <pc:spChg chg="add mod">
          <ac:chgData name="DI XF" userId="2a7889fc66a80f19" providerId="LiveId" clId="{D7C81BF3-4BCC-4AA8-9D4B-9A53D70753A3}" dt="2022-08-10T10:00:33.721" v="1805" actId="14100"/>
          <ac:spMkLst>
            <pc:docMk/>
            <pc:sldMk cId="1648797729" sldId="568"/>
            <ac:spMk id="11" creationId="{9C1B0B36-014D-42DA-B87F-7AD172C1AA61}"/>
          </ac:spMkLst>
        </pc:spChg>
        <pc:graphicFrameChg chg="add mod">
          <ac:chgData name="DI XF" userId="2a7889fc66a80f19" providerId="LiveId" clId="{D7C81BF3-4BCC-4AA8-9D4B-9A53D70753A3}" dt="2022-08-07T08:05:24.608" v="125" actId="20577"/>
          <ac:graphicFrameMkLst>
            <pc:docMk/>
            <pc:sldMk cId="1648797729" sldId="568"/>
            <ac:graphicFrameMk id="10" creationId="{54DD3374-F1F3-494B-902C-6BC64055D841}"/>
          </ac:graphicFrameMkLst>
        </pc:graphicFrameChg>
        <pc:picChg chg="del">
          <ac:chgData name="DI XF" userId="2a7889fc66a80f19" providerId="LiveId" clId="{D7C81BF3-4BCC-4AA8-9D4B-9A53D70753A3}" dt="2022-08-07T08:04:32.187" v="102" actId="478"/>
          <ac:picMkLst>
            <pc:docMk/>
            <pc:sldMk cId="1648797729" sldId="568"/>
            <ac:picMk id="6" creationId="{B806CF6C-745F-4A53-853F-4CB21DCF5F87}"/>
          </ac:picMkLst>
        </pc:picChg>
      </pc:sldChg>
      <pc:sldChg chg="delSp modSp add mod ord modNotesTx">
        <pc:chgData name="DI XF" userId="2a7889fc66a80f19" providerId="LiveId" clId="{D7C81BF3-4BCC-4AA8-9D4B-9A53D70753A3}" dt="2022-08-16T08:19:19.171" v="2604" actId="478"/>
        <pc:sldMkLst>
          <pc:docMk/>
          <pc:sldMk cId="2428884523" sldId="569"/>
        </pc:sldMkLst>
        <pc:spChg chg="mod">
          <ac:chgData name="DI XF" userId="2a7889fc66a80f19" providerId="LiveId" clId="{D7C81BF3-4BCC-4AA8-9D4B-9A53D70753A3}" dt="2022-08-16T08:18:28.361" v="2595"/>
          <ac:spMkLst>
            <pc:docMk/>
            <pc:sldMk cId="2428884523" sldId="569"/>
            <ac:spMk id="2" creationId="{00000000-0000-0000-0000-000000000000}"/>
          </ac:spMkLst>
        </pc:spChg>
        <pc:spChg chg="del mod">
          <ac:chgData name="DI XF" userId="2a7889fc66a80f19" providerId="LiveId" clId="{D7C81BF3-4BCC-4AA8-9D4B-9A53D70753A3}" dt="2022-08-16T08:19:19.171" v="2604" actId="478"/>
          <ac:spMkLst>
            <pc:docMk/>
            <pc:sldMk cId="2428884523" sldId="569"/>
            <ac:spMk id="11" creationId="{9C1B0B36-014D-42DA-B87F-7AD172C1AA61}"/>
          </ac:spMkLst>
        </pc:spChg>
      </pc:sldChg>
      <pc:sldChg chg="addSp delSp modSp add mod">
        <pc:chgData name="DI XF" userId="2a7889fc66a80f19" providerId="LiveId" clId="{D7C81BF3-4BCC-4AA8-9D4B-9A53D70753A3}" dt="2022-08-16T08:18:35.163" v="2596"/>
        <pc:sldMkLst>
          <pc:docMk/>
          <pc:sldMk cId="262760286" sldId="570"/>
        </pc:sldMkLst>
        <pc:spChg chg="mod">
          <ac:chgData name="DI XF" userId="2a7889fc66a80f19" providerId="LiveId" clId="{D7C81BF3-4BCC-4AA8-9D4B-9A53D70753A3}" dt="2022-08-16T08:18:35.163" v="2596"/>
          <ac:spMkLst>
            <pc:docMk/>
            <pc:sldMk cId="262760286" sldId="570"/>
            <ac:spMk id="2" creationId="{00000000-0000-0000-0000-000000000000}"/>
          </ac:spMkLst>
        </pc:spChg>
        <pc:spChg chg="add del mod">
          <ac:chgData name="DI XF" userId="2a7889fc66a80f19" providerId="LiveId" clId="{D7C81BF3-4BCC-4AA8-9D4B-9A53D70753A3}" dt="2022-08-07T08:21:30.667" v="411"/>
          <ac:spMkLst>
            <pc:docMk/>
            <pc:sldMk cId="262760286" sldId="570"/>
            <ac:spMk id="6" creationId="{7EB01380-2B85-423F-AAF4-007F23972D14}"/>
          </ac:spMkLst>
        </pc:spChg>
        <pc:spChg chg="del mod">
          <ac:chgData name="DI XF" userId="2a7889fc66a80f19" providerId="LiveId" clId="{D7C81BF3-4BCC-4AA8-9D4B-9A53D70753A3}" dt="2022-08-10T10:10:12.967" v="1976" actId="478"/>
          <ac:spMkLst>
            <pc:docMk/>
            <pc:sldMk cId="262760286" sldId="570"/>
            <ac:spMk id="11" creationId="{9C1B0B36-014D-42DA-B87F-7AD172C1AA61}"/>
          </ac:spMkLst>
        </pc:spChg>
        <pc:graphicFrameChg chg="mod modGraphic">
          <ac:chgData name="DI XF" userId="2a7889fc66a80f19" providerId="LiveId" clId="{D7C81BF3-4BCC-4AA8-9D4B-9A53D70753A3}" dt="2022-08-10T10:12:48.754" v="2146" actId="20577"/>
          <ac:graphicFrameMkLst>
            <pc:docMk/>
            <pc:sldMk cId="262760286" sldId="570"/>
            <ac:graphicFrameMk id="10" creationId="{54DD3374-F1F3-494B-902C-6BC64055D841}"/>
          </ac:graphicFrameMkLst>
        </pc:graphicFrameChg>
      </pc:sldChg>
      <pc:sldChg chg="addSp delSp modSp add mod modNotesTx">
        <pc:chgData name="DI XF" userId="2a7889fc66a80f19" providerId="LiveId" clId="{D7C81BF3-4BCC-4AA8-9D4B-9A53D70753A3}" dt="2022-08-16T08:18:35.163" v="2596"/>
        <pc:sldMkLst>
          <pc:docMk/>
          <pc:sldMk cId="2128043623" sldId="571"/>
        </pc:sldMkLst>
        <pc:spChg chg="mod">
          <ac:chgData name="DI XF" userId="2a7889fc66a80f19" providerId="LiveId" clId="{D7C81BF3-4BCC-4AA8-9D4B-9A53D70753A3}" dt="2022-08-16T08:18:35.163" v="2596"/>
          <ac:spMkLst>
            <pc:docMk/>
            <pc:sldMk cId="2128043623" sldId="571"/>
            <ac:spMk id="2" creationId="{00000000-0000-0000-0000-000000000000}"/>
          </ac:spMkLst>
        </pc:spChg>
        <pc:spChg chg="add del">
          <ac:chgData name="DI XF" userId="2a7889fc66a80f19" providerId="LiveId" clId="{D7C81BF3-4BCC-4AA8-9D4B-9A53D70753A3}" dt="2022-08-07T08:16:59.756" v="339"/>
          <ac:spMkLst>
            <pc:docMk/>
            <pc:sldMk cId="2128043623" sldId="571"/>
            <ac:spMk id="5" creationId="{51B62295-E1B9-4936-A7D4-3F7B70F468C1}"/>
          </ac:spMkLst>
        </pc:spChg>
        <pc:spChg chg="add mod">
          <ac:chgData name="DI XF" userId="2a7889fc66a80f19" providerId="LiveId" clId="{D7C81BF3-4BCC-4AA8-9D4B-9A53D70753A3}" dt="2022-08-07T08:17:29.099" v="349" actId="14100"/>
          <ac:spMkLst>
            <pc:docMk/>
            <pc:sldMk cId="2128043623" sldId="571"/>
            <ac:spMk id="6" creationId="{8C2808A0-AE74-41D7-89B7-8D90608DB804}"/>
          </ac:spMkLst>
        </pc:spChg>
        <pc:spChg chg="add mod">
          <ac:chgData name="DI XF" userId="2a7889fc66a80f19" providerId="LiveId" clId="{D7C81BF3-4BCC-4AA8-9D4B-9A53D70753A3}" dt="2022-08-07T08:17:38.062" v="351" actId="1076"/>
          <ac:spMkLst>
            <pc:docMk/>
            <pc:sldMk cId="2128043623" sldId="571"/>
            <ac:spMk id="7" creationId="{4BE3E2D8-A8DA-4672-B54A-39FA7125C17D}"/>
          </ac:spMkLst>
        </pc:spChg>
        <pc:spChg chg="mod">
          <ac:chgData name="DI XF" userId="2a7889fc66a80f19" providerId="LiveId" clId="{D7C81BF3-4BCC-4AA8-9D4B-9A53D70753A3}" dt="2022-08-07T08:22:45.854" v="467" actId="20577"/>
          <ac:spMkLst>
            <pc:docMk/>
            <pc:sldMk cId="2128043623" sldId="571"/>
            <ac:spMk id="9" creationId="{00000000-0000-0000-0000-000000000000}"/>
          </ac:spMkLst>
        </pc:spChg>
      </pc:sldChg>
      <pc:sldChg chg="add del">
        <pc:chgData name="DI XF" userId="2a7889fc66a80f19" providerId="LiveId" clId="{D7C81BF3-4BCC-4AA8-9D4B-9A53D70753A3}" dt="2022-08-07T08:19:04.683" v="358" actId="47"/>
        <pc:sldMkLst>
          <pc:docMk/>
          <pc:sldMk cId="3400060820" sldId="572"/>
        </pc:sldMkLst>
      </pc:sldChg>
      <pc:sldChg chg="add del">
        <pc:chgData name="DI XF" userId="2a7889fc66a80f19" providerId="LiveId" clId="{D7C81BF3-4BCC-4AA8-9D4B-9A53D70753A3}" dt="2022-08-07T08:19:05.053" v="359" actId="47"/>
        <pc:sldMkLst>
          <pc:docMk/>
          <pc:sldMk cId="810613735" sldId="573"/>
        </pc:sldMkLst>
      </pc:sldChg>
      <pc:sldChg chg="add del">
        <pc:chgData name="DI XF" userId="2a7889fc66a80f19" providerId="LiveId" clId="{D7C81BF3-4BCC-4AA8-9D4B-9A53D70753A3}" dt="2022-08-07T08:19:05.213" v="360" actId="47"/>
        <pc:sldMkLst>
          <pc:docMk/>
          <pc:sldMk cId="479606211" sldId="574"/>
        </pc:sldMkLst>
      </pc:sldChg>
      <pc:sldChg chg="add del">
        <pc:chgData name="DI XF" userId="2a7889fc66a80f19" providerId="LiveId" clId="{D7C81BF3-4BCC-4AA8-9D4B-9A53D70753A3}" dt="2022-08-07T08:19:08.051" v="361" actId="47"/>
        <pc:sldMkLst>
          <pc:docMk/>
          <pc:sldMk cId="7783660" sldId="575"/>
        </pc:sldMkLst>
      </pc:sldChg>
      <pc:sldChg chg="add del">
        <pc:chgData name="DI XF" userId="2a7889fc66a80f19" providerId="LiveId" clId="{D7C81BF3-4BCC-4AA8-9D4B-9A53D70753A3}" dt="2022-08-07T08:19:08.261" v="362" actId="47"/>
        <pc:sldMkLst>
          <pc:docMk/>
          <pc:sldMk cId="1495198333" sldId="576"/>
        </pc:sldMkLst>
      </pc:sldChg>
      <pc:sldChg chg="addSp delSp modSp add mod ord modNotesTx">
        <pc:chgData name="DI XF" userId="2a7889fc66a80f19" providerId="LiveId" clId="{D7C81BF3-4BCC-4AA8-9D4B-9A53D70753A3}" dt="2022-08-16T08:18:35.163" v="2596"/>
        <pc:sldMkLst>
          <pc:docMk/>
          <pc:sldMk cId="1929350082" sldId="577"/>
        </pc:sldMkLst>
        <pc:spChg chg="mod">
          <ac:chgData name="DI XF" userId="2a7889fc66a80f19" providerId="LiveId" clId="{D7C81BF3-4BCC-4AA8-9D4B-9A53D70753A3}" dt="2022-08-16T08:18:35.163" v="2596"/>
          <ac:spMkLst>
            <pc:docMk/>
            <pc:sldMk cId="1929350082" sldId="577"/>
            <ac:spMk id="2" creationId="{00000000-0000-0000-0000-000000000000}"/>
          </ac:spMkLst>
        </pc:spChg>
        <pc:spChg chg="del">
          <ac:chgData name="DI XF" userId="2a7889fc66a80f19" providerId="LiveId" clId="{D7C81BF3-4BCC-4AA8-9D4B-9A53D70753A3}" dt="2022-08-07T08:19:03.154" v="357" actId="478"/>
          <ac:spMkLst>
            <pc:docMk/>
            <pc:sldMk cId="1929350082" sldId="577"/>
            <ac:spMk id="6" creationId="{8C2808A0-AE74-41D7-89B7-8D90608DB804}"/>
          </ac:spMkLst>
        </pc:spChg>
        <pc:spChg chg="del">
          <ac:chgData name="DI XF" userId="2a7889fc66a80f19" providerId="LiveId" clId="{D7C81BF3-4BCC-4AA8-9D4B-9A53D70753A3}" dt="2022-08-07T08:19:03.154" v="357" actId="478"/>
          <ac:spMkLst>
            <pc:docMk/>
            <pc:sldMk cId="1929350082" sldId="577"/>
            <ac:spMk id="7" creationId="{4BE3E2D8-A8DA-4672-B54A-39FA7125C17D}"/>
          </ac:spMkLst>
        </pc:spChg>
        <pc:spChg chg="add del mod">
          <ac:chgData name="DI XF" userId="2a7889fc66a80f19" providerId="LiveId" clId="{D7C81BF3-4BCC-4AA8-9D4B-9A53D70753A3}" dt="2022-08-07T08:19:44.093" v="376"/>
          <ac:spMkLst>
            <pc:docMk/>
            <pc:sldMk cId="1929350082" sldId="577"/>
            <ac:spMk id="8" creationId="{124A945C-4732-461B-8587-040363CEA90F}"/>
          </ac:spMkLst>
        </pc:spChg>
        <pc:spChg chg="mod">
          <ac:chgData name="DI XF" userId="2a7889fc66a80f19" providerId="LiveId" clId="{D7C81BF3-4BCC-4AA8-9D4B-9A53D70753A3}" dt="2022-08-10T10:13:39.648" v="2153" actId="6549"/>
          <ac:spMkLst>
            <pc:docMk/>
            <pc:sldMk cId="1929350082" sldId="577"/>
            <ac:spMk id="9" creationId="{00000000-0000-0000-0000-000000000000}"/>
          </ac:spMkLst>
        </pc:spChg>
        <pc:spChg chg="add del mod">
          <ac:chgData name="DI XF" userId="2a7889fc66a80f19" providerId="LiveId" clId="{D7C81BF3-4BCC-4AA8-9D4B-9A53D70753A3}" dt="2022-08-07T08:19:53.413" v="380"/>
          <ac:spMkLst>
            <pc:docMk/>
            <pc:sldMk cId="1929350082" sldId="577"/>
            <ac:spMk id="10" creationId="{AFDDF086-38DF-40A5-9006-ADF62B58CE08}"/>
          </ac:spMkLst>
        </pc:spChg>
        <pc:spChg chg="add mod">
          <ac:chgData name="DI XF" userId="2a7889fc66a80f19" providerId="LiveId" clId="{D7C81BF3-4BCC-4AA8-9D4B-9A53D70753A3}" dt="2022-08-10T10:13:33.922" v="2150" actId="1076"/>
          <ac:spMkLst>
            <pc:docMk/>
            <pc:sldMk cId="1929350082" sldId="577"/>
            <ac:spMk id="11" creationId="{AE2752D5-C2FF-4C19-86D5-C26861F595A5}"/>
          </ac:spMkLst>
        </pc:spChg>
      </pc:sldChg>
      <pc:sldChg chg="addSp modSp add mod ord">
        <pc:chgData name="DI XF" userId="2a7889fc66a80f19" providerId="LiveId" clId="{D7C81BF3-4BCC-4AA8-9D4B-9A53D70753A3}" dt="2022-08-16T08:18:35.163" v="2596"/>
        <pc:sldMkLst>
          <pc:docMk/>
          <pc:sldMk cId="403328558" sldId="578"/>
        </pc:sldMkLst>
        <pc:spChg chg="mod">
          <ac:chgData name="DI XF" userId="2a7889fc66a80f19" providerId="LiveId" clId="{D7C81BF3-4BCC-4AA8-9D4B-9A53D70753A3}" dt="2022-08-16T08:18:35.163" v="2596"/>
          <ac:spMkLst>
            <pc:docMk/>
            <pc:sldMk cId="403328558" sldId="578"/>
            <ac:spMk id="2" creationId="{00000000-0000-0000-0000-000000000000}"/>
          </ac:spMkLst>
        </pc:spChg>
        <pc:spChg chg="add mod">
          <ac:chgData name="DI XF" userId="2a7889fc66a80f19" providerId="LiveId" clId="{D7C81BF3-4BCC-4AA8-9D4B-9A53D70753A3}" dt="2022-08-07T08:22:29.372" v="465" actId="1076"/>
          <ac:spMkLst>
            <pc:docMk/>
            <pc:sldMk cId="403328558" sldId="578"/>
            <ac:spMk id="4" creationId="{E3AB8D82-A27E-46B6-B4C7-BB90B544EAB2}"/>
          </ac:spMkLst>
        </pc:spChg>
        <pc:spChg chg="mod">
          <ac:chgData name="DI XF" userId="2a7889fc66a80f19" providerId="LiveId" clId="{D7C81BF3-4BCC-4AA8-9D4B-9A53D70753A3}" dt="2022-08-07T08:22:02.946" v="463" actId="6549"/>
          <ac:spMkLst>
            <pc:docMk/>
            <pc:sldMk cId="403328558" sldId="578"/>
            <ac:spMk id="9" creationId="{00000000-0000-0000-0000-000000000000}"/>
          </ac:spMkLst>
        </pc:spChg>
      </pc:sldChg>
      <pc:sldChg chg="addSp delSp modSp add mod modNotesTx">
        <pc:chgData name="DI XF" userId="2a7889fc66a80f19" providerId="LiveId" clId="{D7C81BF3-4BCC-4AA8-9D4B-9A53D70753A3}" dt="2022-08-16T08:23:23.001" v="2667" actId="1076"/>
        <pc:sldMkLst>
          <pc:docMk/>
          <pc:sldMk cId="1121345524" sldId="579"/>
        </pc:sldMkLst>
        <pc:spChg chg="mod">
          <ac:chgData name="DI XF" userId="2a7889fc66a80f19" providerId="LiveId" clId="{D7C81BF3-4BCC-4AA8-9D4B-9A53D70753A3}" dt="2022-08-16T08:18:35.163" v="2596"/>
          <ac:spMkLst>
            <pc:docMk/>
            <pc:sldMk cId="1121345524" sldId="579"/>
            <ac:spMk id="2" creationId="{00000000-0000-0000-0000-000000000000}"/>
          </ac:spMkLst>
        </pc:spChg>
        <pc:spChg chg="add mod">
          <ac:chgData name="DI XF" userId="2a7889fc66a80f19" providerId="LiveId" clId="{D7C81BF3-4BCC-4AA8-9D4B-9A53D70753A3}" dt="2022-08-10T10:14:29.778" v="2173" actId="1076"/>
          <ac:spMkLst>
            <pc:docMk/>
            <pc:sldMk cId="1121345524" sldId="579"/>
            <ac:spMk id="3" creationId="{BC041D0B-E875-4510-9ACE-C6A4F37F5141}"/>
          </ac:spMkLst>
        </pc:spChg>
        <pc:spChg chg="add mod">
          <ac:chgData name="DI XF" userId="2a7889fc66a80f19" providerId="LiveId" clId="{D7C81BF3-4BCC-4AA8-9D4B-9A53D70753A3}" dt="2022-08-10T10:14:24.536" v="2172" actId="1076"/>
          <ac:spMkLst>
            <pc:docMk/>
            <pc:sldMk cId="1121345524" sldId="579"/>
            <ac:spMk id="4" creationId="{847E3F62-BF25-4768-B306-2F6D98A3A47E}"/>
          </ac:spMkLst>
        </pc:spChg>
        <pc:spChg chg="add del mod">
          <ac:chgData name="DI XF" userId="2a7889fc66a80f19" providerId="LiveId" clId="{D7C81BF3-4BCC-4AA8-9D4B-9A53D70753A3}" dt="2022-08-07T08:27:22.564" v="555" actId="478"/>
          <ac:spMkLst>
            <pc:docMk/>
            <pc:sldMk cId="1121345524" sldId="579"/>
            <ac:spMk id="5" creationId="{A77ABC0A-2C5D-4AAE-A2AD-C2B9B7ACC021}"/>
          </ac:spMkLst>
        </pc:spChg>
        <pc:spChg chg="add mod">
          <ac:chgData name="DI XF" userId="2a7889fc66a80f19" providerId="LiveId" clId="{D7C81BF3-4BCC-4AA8-9D4B-9A53D70753A3}" dt="2022-08-10T10:14:29.778" v="2173" actId="1076"/>
          <ac:spMkLst>
            <pc:docMk/>
            <pc:sldMk cId="1121345524" sldId="579"/>
            <ac:spMk id="6" creationId="{9046F16C-A7A5-4436-90AC-510DBA68C9E2}"/>
          </ac:spMkLst>
        </pc:spChg>
        <pc:spChg chg="add mod">
          <ac:chgData name="DI XF" userId="2a7889fc66a80f19" providerId="LiveId" clId="{D7C81BF3-4BCC-4AA8-9D4B-9A53D70753A3}" dt="2022-08-10T10:14:29.778" v="2173" actId="1076"/>
          <ac:spMkLst>
            <pc:docMk/>
            <pc:sldMk cId="1121345524" sldId="579"/>
            <ac:spMk id="7" creationId="{D952F0BE-7012-41BB-BA35-7916641D2E14}"/>
          </ac:spMkLst>
        </pc:spChg>
        <pc:spChg chg="add mod">
          <ac:chgData name="DI XF" userId="2a7889fc66a80f19" providerId="LiveId" clId="{D7C81BF3-4BCC-4AA8-9D4B-9A53D70753A3}" dt="2022-08-10T10:14:29.778" v="2173" actId="1076"/>
          <ac:spMkLst>
            <pc:docMk/>
            <pc:sldMk cId="1121345524" sldId="579"/>
            <ac:spMk id="8" creationId="{E7CA68B1-6F82-4A58-B1BB-136A49F753E0}"/>
          </ac:spMkLst>
        </pc:spChg>
        <pc:spChg chg="mod">
          <ac:chgData name="DI XF" userId="2a7889fc66a80f19" providerId="LiveId" clId="{D7C81BF3-4BCC-4AA8-9D4B-9A53D70753A3}" dt="2022-08-07T08:26:00.839" v="498" actId="207"/>
          <ac:spMkLst>
            <pc:docMk/>
            <pc:sldMk cId="1121345524" sldId="579"/>
            <ac:spMk id="9" creationId="{00000000-0000-0000-0000-000000000000}"/>
          </ac:spMkLst>
        </pc:spChg>
        <pc:spChg chg="add mod">
          <ac:chgData name="DI XF" userId="2a7889fc66a80f19" providerId="LiveId" clId="{D7C81BF3-4BCC-4AA8-9D4B-9A53D70753A3}" dt="2022-08-10T10:14:29.778" v="2173" actId="1076"/>
          <ac:spMkLst>
            <pc:docMk/>
            <pc:sldMk cId="1121345524" sldId="579"/>
            <ac:spMk id="10" creationId="{16E65F2D-2E72-491D-B7B8-53CE50A52F96}"/>
          </ac:spMkLst>
        </pc:spChg>
        <pc:spChg chg="add mod">
          <ac:chgData name="DI XF" userId="2a7889fc66a80f19" providerId="LiveId" clId="{D7C81BF3-4BCC-4AA8-9D4B-9A53D70753A3}" dt="2022-08-10T10:14:29.778" v="2173" actId="1076"/>
          <ac:spMkLst>
            <pc:docMk/>
            <pc:sldMk cId="1121345524" sldId="579"/>
            <ac:spMk id="11" creationId="{58A00A83-AA07-4FAD-8BDF-4A7710F10E51}"/>
          </ac:spMkLst>
        </pc:spChg>
        <pc:spChg chg="add mod">
          <ac:chgData name="DI XF" userId="2a7889fc66a80f19" providerId="LiveId" clId="{D7C81BF3-4BCC-4AA8-9D4B-9A53D70753A3}" dt="2022-08-10T10:14:29.778" v="2173" actId="1076"/>
          <ac:spMkLst>
            <pc:docMk/>
            <pc:sldMk cId="1121345524" sldId="579"/>
            <ac:spMk id="12" creationId="{2153002E-7DBA-4A95-B835-504F1C64115D}"/>
          </ac:spMkLst>
        </pc:spChg>
        <pc:spChg chg="add mod">
          <ac:chgData name="DI XF" userId="2a7889fc66a80f19" providerId="LiveId" clId="{D7C81BF3-4BCC-4AA8-9D4B-9A53D70753A3}" dt="2022-08-16T08:23:10.060" v="2662" actId="403"/>
          <ac:spMkLst>
            <pc:docMk/>
            <pc:sldMk cId="1121345524" sldId="579"/>
            <ac:spMk id="13" creationId="{32E2903A-8C03-4709-BA23-ED41D6D1D70A}"/>
          </ac:spMkLst>
        </pc:spChg>
        <pc:spChg chg="add mod">
          <ac:chgData name="DI XF" userId="2a7889fc66a80f19" providerId="LiveId" clId="{D7C81BF3-4BCC-4AA8-9D4B-9A53D70753A3}" dt="2022-08-10T10:14:29.778" v="2173" actId="1076"/>
          <ac:spMkLst>
            <pc:docMk/>
            <pc:sldMk cId="1121345524" sldId="579"/>
            <ac:spMk id="14" creationId="{679DCF14-C5BF-4762-BF33-313F90E5C691}"/>
          </ac:spMkLst>
        </pc:spChg>
        <pc:spChg chg="add mod">
          <ac:chgData name="DI XF" userId="2a7889fc66a80f19" providerId="LiveId" clId="{D7C81BF3-4BCC-4AA8-9D4B-9A53D70753A3}" dt="2022-08-16T08:23:23.001" v="2667" actId="1076"/>
          <ac:spMkLst>
            <pc:docMk/>
            <pc:sldMk cId="1121345524" sldId="579"/>
            <ac:spMk id="15" creationId="{5F6508C2-AD83-455B-B50F-DD0E23D271A3}"/>
          </ac:spMkLst>
        </pc:spChg>
        <pc:spChg chg="add mod">
          <ac:chgData name="DI XF" userId="2a7889fc66a80f19" providerId="LiveId" clId="{D7C81BF3-4BCC-4AA8-9D4B-9A53D70753A3}" dt="2022-08-16T08:23:18.487" v="2665" actId="14100"/>
          <ac:spMkLst>
            <pc:docMk/>
            <pc:sldMk cId="1121345524" sldId="579"/>
            <ac:spMk id="16" creationId="{B32AD5A0-9A5E-4936-AEE5-53C2D9845BB6}"/>
          </ac:spMkLst>
        </pc:spChg>
      </pc:sldChg>
      <pc:sldChg chg="addSp delSp modSp add mod modNotesTx">
        <pc:chgData name="DI XF" userId="2a7889fc66a80f19" providerId="LiveId" clId="{D7C81BF3-4BCC-4AA8-9D4B-9A53D70753A3}" dt="2022-08-16T08:23:51.494" v="2668" actId="207"/>
        <pc:sldMkLst>
          <pc:docMk/>
          <pc:sldMk cId="3234841739" sldId="580"/>
        </pc:sldMkLst>
        <pc:spChg chg="mod">
          <ac:chgData name="DI XF" userId="2a7889fc66a80f19" providerId="LiveId" clId="{D7C81BF3-4BCC-4AA8-9D4B-9A53D70753A3}" dt="2022-08-16T08:18:35.163" v="2596"/>
          <ac:spMkLst>
            <pc:docMk/>
            <pc:sldMk cId="3234841739" sldId="580"/>
            <ac:spMk id="2" creationId="{00000000-0000-0000-0000-000000000000}"/>
          </ac:spMkLst>
        </pc:spChg>
        <pc:spChg chg="add mod">
          <ac:chgData name="DI XF" userId="2a7889fc66a80f19" providerId="LiveId" clId="{D7C81BF3-4BCC-4AA8-9D4B-9A53D70753A3}" dt="2022-08-10T10:15:35.175" v="2197" actId="1076"/>
          <ac:spMkLst>
            <pc:docMk/>
            <pc:sldMk cId="3234841739" sldId="580"/>
            <ac:spMk id="4" creationId="{6EE3D389-AD35-418B-9D55-0E2CC1DE1B69}"/>
          </ac:spMkLst>
        </pc:spChg>
        <pc:spChg chg="add mod">
          <ac:chgData name="DI XF" userId="2a7889fc66a80f19" providerId="LiveId" clId="{D7C81BF3-4BCC-4AA8-9D4B-9A53D70753A3}" dt="2022-08-10T10:15:39.909" v="2198" actId="1076"/>
          <ac:spMkLst>
            <pc:docMk/>
            <pc:sldMk cId="3234841739" sldId="580"/>
            <ac:spMk id="5" creationId="{BEA877E3-E887-4071-9F25-14ED561135FB}"/>
          </ac:spMkLst>
        </pc:spChg>
        <pc:spChg chg="add mod">
          <ac:chgData name="DI XF" userId="2a7889fc66a80f19" providerId="LiveId" clId="{D7C81BF3-4BCC-4AA8-9D4B-9A53D70753A3}" dt="2022-08-10T10:15:39.909" v="2198" actId="1076"/>
          <ac:spMkLst>
            <pc:docMk/>
            <pc:sldMk cId="3234841739" sldId="580"/>
            <ac:spMk id="6" creationId="{22A8DFCD-5F3C-4D93-BAE5-5D1776C643DA}"/>
          </ac:spMkLst>
        </pc:spChg>
        <pc:spChg chg="add mod">
          <ac:chgData name="DI XF" userId="2a7889fc66a80f19" providerId="LiveId" clId="{D7C81BF3-4BCC-4AA8-9D4B-9A53D70753A3}" dt="2022-08-10T10:15:39.909" v="2198" actId="1076"/>
          <ac:spMkLst>
            <pc:docMk/>
            <pc:sldMk cId="3234841739" sldId="580"/>
            <ac:spMk id="7" creationId="{866836C7-9844-4F87-9818-C72DAE2562C6}"/>
          </ac:spMkLst>
        </pc:spChg>
        <pc:spChg chg="add mod">
          <ac:chgData name="DI XF" userId="2a7889fc66a80f19" providerId="LiveId" clId="{D7C81BF3-4BCC-4AA8-9D4B-9A53D70753A3}" dt="2022-08-16T08:23:51.494" v="2668" actId="207"/>
          <ac:spMkLst>
            <pc:docMk/>
            <pc:sldMk cId="3234841739" sldId="580"/>
            <ac:spMk id="8" creationId="{CD74B8EC-D166-42F5-8AFB-D6C00BABC728}"/>
          </ac:spMkLst>
        </pc:spChg>
        <pc:spChg chg="mod">
          <ac:chgData name="DI XF" userId="2a7889fc66a80f19" providerId="LiveId" clId="{D7C81BF3-4BCC-4AA8-9D4B-9A53D70753A3}" dt="2022-08-10T10:15:52.217" v="2211" actId="20577"/>
          <ac:spMkLst>
            <pc:docMk/>
            <pc:sldMk cId="3234841739" sldId="580"/>
            <ac:spMk id="9" creationId="{00000000-0000-0000-0000-000000000000}"/>
          </ac:spMkLst>
        </pc:spChg>
        <pc:spChg chg="add del mod">
          <ac:chgData name="DI XF" userId="2a7889fc66a80f19" providerId="LiveId" clId="{D7C81BF3-4BCC-4AA8-9D4B-9A53D70753A3}" dt="2022-08-07T08:32:49.634" v="669"/>
          <ac:spMkLst>
            <pc:docMk/>
            <pc:sldMk cId="3234841739" sldId="580"/>
            <ac:spMk id="10" creationId="{EB61F6D9-3A4F-4B64-B14E-EA23EE786AE1}"/>
          </ac:spMkLst>
        </pc:spChg>
        <pc:spChg chg="add del mod">
          <ac:chgData name="DI XF" userId="2a7889fc66a80f19" providerId="LiveId" clId="{D7C81BF3-4BCC-4AA8-9D4B-9A53D70753A3}" dt="2022-08-07T08:32:49.634" v="669"/>
          <ac:spMkLst>
            <pc:docMk/>
            <pc:sldMk cId="3234841739" sldId="580"/>
            <ac:spMk id="11" creationId="{DD8A64AE-D92D-4496-9FC5-63B259E36A7F}"/>
          </ac:spMkLst>
        </pc:spChg>
        <pc:spChg chg="add del mod">
          <ac:chgData name="DI XF" userId="2a7889fc66a80f19" providerId="LiveId" clId="{D7C81BF3-4BCC-4AA8-9D4B-9A53D70753A3}" dt="2022-08-07T08:32:49.634" v="669"/>
          <ac:spMkLst>
            <pc:docMk/>
            <pc:sldMk cId="3234841739" sldId="580"/>
            <ac:spMk id="12" creationId="{0D3B20A1-C754-401B-AB82-C003BDA70A40}"/>
          </ac:spMkLst>
        </pc:spChg>
        <pc:spChg chg="add del mod">
          <ac:chgData name="DI XF" userId="2a7889fc66a80f19" providerId="LiveId" clId="{D7C81BF3-4BCC-4AA8-9D4B-9A53D70753A3}" dt="2022-08-07T08:32:49.634" v="669"/>
          <ac:spMkLst>
            <pc:docMk/>
            <pc:sldMk cId="3234841739" sldId="580"/>
            <ac:spMk id="13" creationId="{009C61A9-8468-47F4-A750-2C313CBB679C}"/>
          </ac:spMkLst>
        </pc:spChg>
      </pc:sldChg>
      <pc:sldChg chg="addSp delSp modSp add del mod modNotesTx">
        <pc:chgData name="DI XF" userId="2a7889fc66a80f19" providerId="LiveId" clId="{D7C81BF3-4BCC-4AA8-9D4B-9A53D70753A3}" dt="2022-08-10T10:21:18.555" v="2280" actId="47"/>
        <pc:sldMkLst>
          <pc:docMk/>
          <pc:sldMk cId="2971345185" sldId="581"/>
        </pc:sldMkLst>
        <pc:spChg chg="add del">
          <ac:chgData name="DI XF" userId="2a7889fc66a80f19" providerId="LiveId" clId="{D7C81BF3-4BCC-4AA8-9D4B-9A53D70753A3}" dt="2022-08-07T08:40:06.993" v="817" actId="21"/>
          <ac:spMkLst>
            <pc:docMk/>
            <pc:sldMk cId="2971345185" sldId="581"/>
            <ac:spMk id="5" creationId="{DD698C16-F8B1-4D2E-A737-DFA964C175DB}"/>
          </ac:spMkLst>
        </pc:spChg>
        <pc:spChg chg="add mod">
          <ac:chgData name="DI XF" userId="2a7889fc66a80f19" providerId="LiveId" clId="{D7C81BF3-4BCC-4AA8-9D4B-9A53D70753A3}" dt="2022-08-10T10:20:49.120" v="2272" actId="1076"/>
          <ac:spMkLst>
            <pc:docMk/>
            <pc:sldMk cId="2971345185" sldId="581"/>
            <ac:spMk id="6" creationId="{BB03609C-5B8C-4261-B483-B48879EAAAE4}"/>
          </ac:spMkLst>
        </pc:spChg>
        <pc:spChg chg="add del mod">
          <ac:chgData name="DI XF" userId="2a7889fc66a80f19" providerId="LiveId" clId="{D7C81BF3-4BCC-4AA8-9D4B-9A53D70753A3}" dt="2022-08-10T10:20:45.182" v="2271" actId="478"/>
          <ac:spMkLst>
            <pc:docMk/>
            <pc:sldMk cId="2971345185" sldId="581"/>
            <ac:spMk id="8" creationId="{5F0B09B2-E8D5-4525-B1E6-9B6226F679C9}"/>
          </ac:spMkLst>
        </pc:spChg>
        <pc:spChg chg="mod">
          <ac:chgData name="DI XF" userId="2a7889fc66a80f19" providerId="LiveId" clId="{D7C81BF3-4BCC-4AA8-9D4B-9A53D70753A3}" dt="2022-08-10T10:20:59.435" v="2273" actId="21"/>
          <ac:spMkLst>
            <pc:docMk/>
            <pc:sldMk cId="2971345185" sldId="581"/>
            <ac:spMk id="9" creationId="{00000000-0000-0000-0000-000000000000}"/>
          </ac:spMkLst>
        </pc:spChg>
      </pc:sldChg>
      <pc:sldChg chg="addSp delSp modSp add mod modNotesTx">
        <pc:chgData name="DI XF" userId="2a7889fc66a80f19" providerId="LiveId" clId="{D7C81BF3-4BCC-4AA8-9D4B-9A53D70753A3}" dt="2022-08-16T08:18:35.163" v="2596"/>
        <pc:sldMkLst>
          <pc:docMk/>
          <pc:sldMk cId="3287187317" sldId="582"/>
        </pc:sldMkLst>
        <pc:spChg chg="mod">
          <ac:chgData name="DI XF" userId="2a7889fc66a80f19" providerId="LiveId" clId="{D7C81BF3-4BCC-4AA8-9D4B-9A53D70753A3}" dt="2022-08-16T08:18:35.163" v="2596"/>
          <ac:spMkLst>
            <pc:docMk/>
            <pc:sldMk cId="3287187317" sldId="582"/>
            <ac:spMk id="2" creationId="{00000000-0000-0000-0000-000000000000}"/>
          </ac:spMkLst>
        </pc:spChg>
        <pc:spChg chg="del">
          <ac:chgData name="DI XF" userId="2a7889fc66a80f19" providerId="LiveId" clId="{D7C81BF3-4BCC-4AA8-9D4B-9A53D70753A3}" dt="2022-08-07T08:32:55.791" v="671" actId="478"/>
          <ac:spMkLst>
            <pc:docMk/>
            <pc:sldMk cId="3287187317" sldId="582"/>
            <ac:spMk id="4" creationId="{6EE3D389-AD35-418B-9D55-0E2CC1DE1B69}"/>
          </ac:spMkLst>
        </pc:spChg>
        <pc:spChg chg="del mod">
          <ac:chgData name="DI XF" userId="2a7889fc66a80f19" providerId="LiveId" clId="{D7C81BF3-4BCC-4AA8-9D4B-9A53D70753A3}" dt="2022-08-07T08:33:26.857" v="675" actId="478"/>
          <ac:spMkLst>
            <pc:docMk/>
            <pc:sldMk cId="3287187317" sldId="582"/>
            <ac:spMk id="5" creationId="{BEA877E3-E887-4071-9F25-14ED561135FB}"/>
          </ac:spMkLst>
        </pc:spChg>
        <pc:spChg chg="del">
          <ac:chgData name="DI XF" userId="2a7889fc66a80f19" providerId="LiveId" clId="{D7C81BF3-4BCC-4AA8-9D4B-9A53D70753A3}" dt="2022-08-07T08:32:57.809" v="672" actId="478"/>
          <ac:spMkLst>
            <pc:docMk/>
            <pc:sldMk cId="3287187317" sldId="582"/>
            <ac:spMk id="6" creationId="{22A8DFCD-5F3C-4D93-BAE5-5D1776C643DA}"/>
          </ac:spMkLst>
        </pc:spChg>
        <pc:spChg chg="del">
          <ac:chgData name="DI XF" userId="2a7889fc66a80f19" providerId="LiveId" clId="{D7C81BF3-4BCC-4AA8-9D4B-9A53D70753A3}" dt="2022-08-07T08:33:00.408" v="673" actId="478"/>
          <ac:spMkLst>
            <pc:docMk/>
            <pc:sldMk cId="3287187317" sldId="582"/>
            <ac:spMk id="7" creationId="{866836C7-9844-4F87-9818-C72DAE2562C6}"/>
          </ac:spMkLst>
        </pc:spChg>
        <pc:spChg chg="del mod">
          <ac:chgData name="DI XF" userId="2a7889fc66a80f19" providerId="LiveId" clId="{D7C81BF3-4BCC-4AA8-9D4B-9A53D70753A3}" dt="2022-08-07T08:33:28.676" v="676" actId="478"/>
          <ac:spMkLst>
            <pc:docMk/>
            <pc:sldMk cId="3287187317" sldId="582"/>
            <ac:spMk id="8" creationId="{CD74B8EC-D166-42F5-8AFB-D6C00BABC728}"/>
          </ac:spMkLst>
        </pc:spChg>
        <pc:spChg chg="mod">
          <ac:chgData name="DI XF" userId="2a7889fc66a80f19" providerId="LiveId" clId="{D7C81BF3-4BCC-4AA8-9D4B-9A53D70753A3}" dt="2022-08-07T08:33:29.935" v="677" actId="6549"/>
          <ac:spMkLst>
            <pc:docMk/>
            <pc:sldMk cId="3287187317" sldId="582"/>
            <ac:spMk id="9" creationId="{00000000-0000-0000-0000-000000000000}"/>
          </ac:spMkLst>
        </pc:spChg>
        <pc:spChg chg="add mod">
          <ac:chgData name="DI XF" userId="2a7889fc66a80f19" providerId="LiveId" clId="{D7C81BF3-4BCC-4AA8-9D4B-9A53D70753A3}" dt="2022-08-07T08:33:37.801" v="680" actId="1076"/>
          <ac:spMkLst>
            <pc:docMk/>
            <pc:sldMk cId="3287187317" sldId="582"/>
            <ac:spMk id="10" creationId="{60BBE3AF-60E6-451F-BC7F-2224EFF34E20}"/>
          </ac:spMkLst>
        </pc:spChg>
        <pc:spChg chg="add mod">
          <ac:chgData name="DI XF" userId="2a7889fc66a80f19" providerId="LiveId" clId="{D7C81BF3-4BCC-4AA8-9D4B-9A53D70753A3}" dt="2022-08-07T08:33:33.735" v="679" actId="1076"/>
          <ac:spMkLst>
            <pc:docMk/>
            <pc:sldMk cId="3287187317" sldId="582"/>
            <ac:spMk id="11" creationId="{A54D934D-9FD0-4229-802B-266921DD602F}"/>
          </ac:spMkLst>
        </pc:spChg>
        <pc:spChg chg="add mod">
          <ac:chgData name="DI XF" userId="2a7889fc66a80f19" providerId="LiveId" clId="{D7C81BF3-4BCC-4AA8-9D4B-9A53D70753A3}" dt="2022-08-07T08:33:33.735" v="679" actId="1076"/>
          <ac:spMkLst>
            <pc:docMk/>
            <pc:sldMk cId="3287187317" sldId="582"/>
            <ac:spMk id="12" creationId="{3E39A38F-6E9B-4B0D-89C1-E1A54038DC55}"/>
          </ac:spMkLst>
        </pc:spChg>
        <pc:spChg chg="add mod">
          <ac:chgData name="DI XF" userId="2a7889fc66a80f19" providerId="LiveId" clId="{D7C81BF3-4BCC-4AA8-9D4B-9A53D70753A3}" dt="2022-08-07T08:33:33.735" v="679" actId="1076"/>
          <ac:spMkLst>
            <pc:docMk/>
            <pc:sldMk cId="3287187317" sldId="582"/>
            <ac:spMk id="13" creationId="{229EFE3E-1A9F-440E-B62B-08A10B788B7A}"/>
          </ac:spMkLst>
        </pc:spChg>
        <pc:spChg chg="add mod">
          <ac:chgData name="DI XF" userId="2a7889fc66a80f19" providerId="LiveId" clId="{D7C81BF3-4BCC-4AA8-9D4B-9A53D70753A3}" dt="2022-08-07T08:33:33.735" v="679" actId="1076"/>
          <ac:spMkLst>
            <pc:docMk/>
            <pc:sldMk cId="3287187317" sldId="582"/>
            <ac:spMk id="14" creationId="{F2EEFAF6-8F26-4FB6-ADB4-DF370687B6B6}"/>
          </ac:spMkLst>
        </pc:spChg>
        <pc:spChg chg="add mod">
          <ac:chgData name="DI XF" userId="2a7889fc66a80f19" providerId="LiveId" clId="{D7C81BF3-4BCC-4AA8-9D4B-9A53D70753A3}" dt="2022-08-07T08:33:33.735" v="679" actId="1076"/>
          <ac:spMkLst>
            <pc:docMk/>
            <pc:sldMk cId="3287187317" sldId="582"/>
            <ac:spMk id="15" creationId="{3DB6EE69-5703-47A8-8372-935DDA29BD95}"/>
          </ac:spMkLst>
        </pc:spChg>
        <pc:spChg chg="add mod">
          <ac:chgData name="DI XF" userId="2a7889fc66a80f19" providerId="LiveId" clId="{D7C81BF3-4BCC-4AA8-9D4B-9A53D70753A3}" dt="2022-08-07T08:33:33.735" v="679" actId="1076"/>
          <ac:spMkLst>
            <pc:docMk/>
            <pc:sldMk cId="3287187317" sldId="582"/>
            <ac:spMk id="16" creationId="{EF3F4F55-9D07-4BE3-A451-6105CAAFBD18}"/>
          </ac:spMkLst>
        </pc:spChg>
        <pc:spChg chg="add mod">
          <ac:chgData name="DI XF" userId="2a7889fc66a80f19" providerId="LiveId" clId="{D7C81BF3-4BCC-4AA8-9D4B-9A53D70753A3}" dt="2022-08-07T08:33:33.735" v="679" actId="1076"/>
          <ac:spMkLst>
            <pc:docMk/>
            <pc:sldMk cId="3287187317" sldId="582"/>
            <ac:spMk id="17" creationId="{306BF3A9-A5F3-4BD8-B545-3298B4F027FF}"/>
          </ac:spMkLst>
        </pc:spChg>
        <pc:spChg chg="add mod">
          <ac:chgData name="DI XF" userId="2a7889fc66a80f19" providerId="LiveId" clId="{D7C81BF3-4BCC-4AA8-9D4B-9A53D70753A3}" dt="2022-08-07T08:33:33.735" v="679" actId="1076"/>
          <ac:spMkLst>
            <pc:docMk/>
            <pc:sldMk cId="3287187317" sldId="582"/>
            <ac:spMk id="18" creationId="{8629DB84-1EFA-4B82-9B1C-A3581AC0968E}"/>
          </ac:spMkLst>
        </pc:spChg>
        <pc:spChg chg="add mod">
          <ac:chgData name="DI XF" userId="2a7889fc66a80f19" providerId="LiveId" clId="{D7C81BF3-4BCC-4AA8-9D4B-9A53D70753A3}" dt="2022-08-07T08:33:33.735" v="679" actId="1076"/>
          <ac:spMkLst>
            <pc:docMk/>
            <pc:sldMk cId="3287187317" sldId="582"/>
            <ac:spMk id="19" creationId="{2B2E240A-F929-4E87-A353-A1302EF3D7AA}"/>
          </ac:spMkLst>
        </pc:spChg>
        <pc:spChg chg="add mod">
          <ac:chgData name="DI XF" userId="2a7889fc66a80f19" providerId="LiveId" clId="{D7C81BF3-4BCC-4AA8-9D4B-9A53D70753A3}" dt="2022-08-07T08:33:33.735" v="679" actId="1076"/>
          <ac:spMkLst>
            <pc:docMk/>
            <pc:sldMk cId="3287187317" sldId="582"/>
            <ac:spMk id="20" creationId="{C5870270-5281-41E8-A7BA-F0C2B0307F4A}"/>
          </ac:spMkLst>
        </pc:spChg>
        <pc:spChg chg="add mod">
          <ac:chgData name="DI XF" userId="2a7889fc66a80f19" providerId="LiveId" clId="{D7C81BF3-4BCC-4AA8-9D4B-9A53D70753A3}" dt="2022-08-07T08:33:33.735" v="679" actId="1076"/>
          <ac:spMkLst>
            <pc:docMk/>
            <pc:sldMk cId="3287187317" sldId="582"/>
            <ac:spMk id="21" creationId="{C011C74C-C8D2-4B2B-84C6-04A2DAF2806C}"/>
          </ac:spMkLst>
        </pc:spChg>
        <pc:spChg chg="add mod">
          <ac:chgData name="DI XF" userId="2a7889fc66a80f19" providerId="LiveId" clId="{D7C81BF3-4BCC-4AA8-9D4B-9A53D70753A3}" dt="2022-08-07T08:33:33.735" v="679" actId="1076"/>
          <ac:spMkLst>
            <pc:docMk/>
            <pc:sldMk cId="3287187317" sldId="582"/>
            <ac:spMk id="22" creationId="{A4108978-75D2-4F97-A7A1-DE79923F4A5B}"/>
          </ac:spMkLst>
        </pc:spChg>
        <pc:spChg chg="add mod">
          <ac:chgData name="DI XF" userId="2a7889fc66a80f19" providerId="LiveId" clId="{D7C81BF3-4BCC-4AA8-9D4B-9A53D70753A3}" dt="2022-08-07T08:33:33.735" v="679" actId="1076"/>
          <ac:spMkLst>
            <pc:docMk/>
            <pc:sldMk cId="3287187317" sldId="582"/>
            <ac:spMk id="23" creationId="{58E26ECC-DAB9-4D8A-8B57-8B8EA2930773}"/>
          </ac:spMkLst>
        </pc:spChg>
        <pc:spChg chg="add mod">
          <ac:chgData name="DI XF" userId="2a7889fc66a80f19" providerId="LiveId" clId="{D7C81BF3-4BCC-4AA8-9D4B-9A53D70753A3}" dt="2022-08-07T08:34:49.191" v="732" actId="207"/>
          <ac:spMkLst>
            <pc:docMk/>
            <pc:sldMk cId="3287187317" sldId="582"/>
            <ac:spMk id="25" creationId="{6FE3F468-63CE-45FD-A1EB-30471897B584}"/>
          </ac:spMkLst>
        </pc:spChg>
        <pc:graphicFrameChg chg="add mod modGraphic">
          <ac:chgData name="DI XF" userId="2a7889fc66a80f19" providerId="LiveId" clId="{D7C81BF3-4BCC-4AA8-9D4B-9A53D70753A3}" dt="2022-08-07T08:34:14.540" v="721" actId="404"/>
          <ac:graphicFrameMkLst>
            <pc:docMk/>
            <pc:sldMk cId="3287187317" sldId="582"/>
            <ac:graphicFrameMk id="24" creationId="{3FA0C375-8D10-45A8-8112-74820C2490DF}"/>
          </ac:graphicFrameMkLst>
        </pc:graphicFrameChg>
      </pc:sldChg>
      <pc:sldChg chg="addSp delSp modSp add mod modNotesTx">
        <pc:chgData name="DI XF" userId="2a7889fc66a80f19" providerId="LiveId" clId="{D7C81BF3-4BCC-4AA8-9D4B-9A53D70753A3}" dt="2022-08-16T08:18:35.163" v="2596"/>
        <pc:sldMkLst>
          <pc:docMk/>
          <pc:sldMk cId="4162548779" sldId="583"/>
        </pc:sldMkLst>
        <pc:spChg chg="mod">
          <ac:chgData name="DI XF" userId="2a7889fc66a80f19" providerId="LiveId" clId="{D7C81BF3-4BCC-4AA8-9D4B-9A53D70753A3}" dt="2022-08-16T08:18:35.163" v="2596"/>
          <ac:spMkLst>
            <pc:docMk/>
            <pc:sldMk cId="4162548779" sldId="583"/>
            <ac:spMk id="2" creationId="{00000000-0000-0000-0000-000000000000}"/>
          </ac:spMkLst>
        </pc:spChg>
        <pc:spChg chg="del">
          <ac:chgData name="DI XF" userId="2a7889fc66a80f19" providerId="LiveId" clId="{D7C81BF3-4BCC-4AA8-9D4B-9A53D70753A3}" dt="2022-08-07T08:37:49.601" v="757" actId="478"/>
          <ac:spMkLst>
            <pc:docMk/>
            <pc:sldMk cId="4162548779" sldId="583"/>
            <ac:spMk id="10" creationId="{60BBE3AF-60E6-451F-BC7F-2224EFF34E20}"/>
          </ac:spMkLst>
        </pc:spChg>
        <pc:spChg chg="del">
          <ac:chgData name="DI XF" userId="2a7889fc66a80f19" providerId="LiveId" clId="{D7C81BF3-4BCC-4AA8-9D4B-9A53D70753A3}" dt="2022-08-07T08:37:49.601" v="757" actId="478"/>
          <ac:spMkLst>
            <pc:docMk/>
            <pc:sldMk cId="4162548779" sldId="583"/>
            <ac:spMk id="11" creationId="{A54D934D-9FD0-4229-802B-266921DD602F}"/>
          </ac:spMkLst>
        </pc:spChg>
        <pc:spChg chg="del">
          <ac:chgData name="DI XF" userId="2a7889fc66a80f19" providerId="LiveId" clId="{D7C81BF3-4BCC-4AA8-9D4B-9A53D70753A3}" dt="2022-08-07T08:37:49.601" v="757" actId="478"/>
          <ac:spMkLst>
            <pc:docMk/>
            <pc:sldMk cId="4162548779" sldId="583"/>
            <ac:spMk id="12" creationId="{3E39A38F-6E9B-4B0D-89C1-E1A54038DC55}"/>
          </ac:spMkLst>
        </pc:spChg>
        <pc:spChg chg="del">
          <ac:chgData name="DI XF" userId="2a7889fc66a80f19" providerId="LiveId" clId="{D7C81BF3-4BCC-4AA8-9D4B-9A53D70753A3}" dt="2022-08-07T08:37:49.601" v="757" actId="478"/>
          <ac:spMkLst>
            <pc:docMk/>
            <pc:sldMk cId="4162548779" sldId="583"/>
            <ac:spMk id="13" creationId="{229EFE3E-1A9F-440E-B62B-08A10B788B7A}"/>
          </ac:spMkLst>
        </pc:spChg>
        <pc:spChg chg="del">
          <ac:chgData name="DI XF" userId="2a7889fc66a80f19" providerId="LiveId" clId="{D7C81BF3-4BCC-4AA8-9D4B-9A53D70753A3}" dt="2022-08-07T08:37:49.601" v="757" actId="478"/>
          <ac:spMkLst>
            <pc:docMk/>
            <pc:sldMk cId="4162548779" sldId="583"/>
            <ac:spMk id="14" creationId="{F2EEFAF6-8F26-4FB6-ADB4-DF370687B6B6}"/>
          </ac:spMkLst>
        </pc:spChg>
        <pc:spChg chg="del">
          <ac:chgData name="DI XF" userId="2a7889fc66a80f19" providerId="LiveId" clId="{D7C81BF3-4BCC-4AA8-9D4B-9A53D70753A3}" dt="2022-08-07T08:37:49.601" v="757" actId="478"/>
          <ac:spMkLst>
            <pc:docMk/>
            <pc:sldMk cId="4162548779" sldId="583"/>
            <ac:spMk id="15" creationId="{3DB6EE69-5703-47A8-8372-935DDA29BD95}"/>
          </ac:spMkLst>
        </pc:spChg>
        <pc:spChg chg="del">
          <ac:chgData name="DI XF" userId="2a7889fc66a80f19" providerId="LiveId" clId="{D7C81BF3-4BCC-4AA8-9D4B-9A53D70753A3}" dt="2022-08-07T08:37:49.601" v="757" actId="478"/>
          <ac:spMkLst>
            <pc:docMk/>
            <pc:sldMk cId="4162548779" sldId="583"/>
            <ac:spMk id="16" creationId="{EF3F4F55-9D07-4BE3-A451-6105CAAFBD18}"/>
          </ac:spMkLst>
        </pc:spChg>
        <pc:spChg chg="del">
          <ac:chgData name="DI XF" userId="2a7889fc66a80f19" providerId="LiveId" clId="{D7C81BF3-4BCC-4AA8-9D4B-9A53D70753A3}" dt="2022-08-07T08:37:49.601" v="757" actId="478"/>
          <ac:spMkLst>
            <pc:docMk/>
            <pc:sldMk cId="4162548779" sldId="583"/>
            <ac:spMk id="17" creationId="{306BF3A9-A5F3-4BD8-B545-3298B4F027FF}"/>
          </ac:spMkLst>
        </pc:spChg>
        <pc:spChg chg="del">
          <ac:chgData name="DI XF" userId="2a7889fc66a80f19" providerId="LiveId" clId="{D7C81BF3-4BCC-4AA8-9D4B-9A53D70753A3}" dt="2022-08-07T08:37:49.601" v="757" actId="478"/>
          <ac:spMkLst>
            <pc:docMk/>
            <pc:sldMk cId="4162548779" sldId="583"/>
            <ac:spMk id="18" creationId="{8629DB84-1EFA-4B82-9B1C-A3581AC0968E}"/>
          </ac:spMkLst>
        </pc:spChg>
        <pc:spChg chg="del">
          <ac:chgData name="DI XF" userId="2a7889fc66a80f19" providerId="LiveId" clId="{D7C81BF3-4BCC-4AA8-9D4B-9A53D70753A3}" dt="2022-08-07T08:37:49.601" v="757" actId="478"/>
          <ac:spMkLst>
            <pc:docMk/>
            <pc:sldMk cId="4162548779" sldId="583"/>
            <ac:spMk id="19" creationId="{2B2E240A-F929-4E87-A353-A1302EF3D7AA}"/>
          </ac:spMkLst>
        </pc:spChg>
        <pc:spChg chg="del">
          <ac:chgData name="DI XF" userId="2a7889fc66a80f19" providerId="LiveId" clId="{D7C81BF3-4BCC-4AA8-9D4B-9A53D70753A3}" dt="2022-08-07T08:37:49.601" v="757" actId="478"/>
          <ac:spMkLst>
            <pc:docMk/>
            <pc:sldMk cId="4162548779" sldId="583"/>
            <ac:spMk id="20" creationId="{C5870270-5281-41E8-A7BA-F0C2B0307F4A}"/>
          </ac:spMkLst>
        </pc:spChg>
        <pc:spChg chg="del">
          <ac:chgData name="DI XF" userId="2a7889fc66a80f19" providerId="LiveId" clId="{D7C81BF3-4BCC-4AA8-9D4B-9A53D70753A3}" dt="2022-08-07T08:37:49.601" v="757" actId="478"/>
          <ac:spMkLst>
            <pc:docMk/>
            <pc:sldMk cId="4162548779" sldId="583"/>
            <ac:spMk id="21" creationId="{C011C74C-C8D2-4B2B-84C6-04A2DAF2806C}"/>
          </ac:spMkLst>
        </pc:spChg>
        <pc:spChg chg="del">
          <ac:chgData name="DI XF" userId="2a7889fc66a80f19" providerId="LiveId" clId="{D7C81BF3-4BCC-4AA8-9D4B-9A53D70753A3}" dt="2022-08-07T08:37:49.601" v="757" actId="478"/>
          <ac:spMkLst>
            <pc:docMk/>
            <pc:sldMk cId="4162548779" sldId="583"/>
            <ac:spMk id="22" creationId="{A4108978-75D2-4F97-A7A1-DE79923F4A5B}"/>
          </ac:spMkLst>
        </pc:spChg>
        <pc:spChg chg="del">
          <ac:chgData name="DI XF" userId="2a7889fc66a80f19" providerId="LiveId" clId="{D7C81BF3-4BCC-4AA8-9D4B-9A53D70753A3}" dt="2022-08-07T08:37:49.601" v="757" actId="478"/>
          <ac:spMkLst>
            <pc:docMk/>
            <pc:sldMk cId="4162548779" sldId="583"/>
            <ac:spMk id="23" creationId="{58E26ECC-DAB9-4D8A-8B57-8B8EA2930773}"/>
          </ac:spMkLst>
        </pc:spChg>
        <pc:spChg chg="mod">
          <ac:chgData name="DI XF" userId="2a7889fc66a80f19" providerId="LiveId" clId="{D7C81BF3-4BCC-4AA8-9D4B-9A53D70753A3}" dt="2022-08-07T08:35:04.717" v="738"/>
          <ac:spMkLst>
            <pc:docMk/>
            <pc:sldMk cId="4162548779" sldId="583"/>
            <ac:spMk id="25" creationId="{6FE3F468-63CE-45FD-A1EB-30471897B584}"/>
          </ac:spMkLst>
        </pc:spChg>
        <pc:spChg chg="add mod">
          <ac:chgData name="DI XF" userId="2a7889fc66a80f19" providerId="LiveId" clId="{D7C81BF3-4BCC-4AA8-9D4B-9A53D70753A3}" dt="2022-08-07T08:39:45.651" v="809" actId="1076"/>
          <ac:spMkLst>
            <pc:docMk/>
            <pc:sldMk cId="4162548779" sldId="583"/>
            <ac:spMk id="26" creationId="{6DC3EAEC-207A-4956-8C4F-4D05823700A7}"/>
          </ac:spMkLst>
        </pc:spChg>
        <pc:spChg chg="add mod">
          <ac:chgData name="DI XF" userId="2a7889fc66a80f19" providerId="LiveId" clId="{D7C81BF3-4BCC-4AA8-9D4B-9A53D70753A3}" dt="2022-08-07T08:39:51.635" v="810" actId="1076"/>
          <ac:spMkLst>
            <pc:docMk/>
            <pc:sldMk cId="4162548779" sldId="583"/>
            <ac:spMk id="27" creationId="{CFCCFC39-AC4E-48BC-93CF-B63355864893}"/>
          </ac:spMkLst>
        </pc:spChg>
        <pc:spChg chg="add mod">
          <ac:chgData name="DI XF" userId="2a7889fc66a80f19" providerId="LiveId" clId="{D7C81BF3-4BCC-4AA8-9D4B-9A53D70753A3}" dt="2022-08-07T08:39:51.635" v="810" actId="1076"/>
          <ac:spMkLst>
            <pc:docMk/>
            <pc:sldMk cId="4162548779" sldId="583"/>
            <ac:spMk id="28" creationId="{3C8CD342-ABB1-473B-99AB-5256DAF76674}"/>
          </ac:spMkLst>
        </pc:spChg>
        <pc:spChg chg="add mod">
          <ac:chgData name="DI XF" userId="2a7889fc66a80f19" providerId="LiveId" clId="{D7C81BF3-4BCC-4AA8-9D4B-9A53D70753A3}" dt="2022-08-07T08:39:51.635" v="810" actId="1076"/>
          <ac:spMkLst>
            <pc:docMk/>
            <pc:sldMk cId="4162548779" sldId="583"/>
            <ac:spMk id="29" creationId="{AB16D49C-AB2E-4331-A2AF-9639F3283551}"/>
          </ac:spMkLst>
        </pc:spChg>
        <pc:spChg chg="add mod">
          <ac:chgData name="DI XF" userId="2a7889fc66a80f19" providerId="LiveId" clId="{D7C81BF3-4BCC-4AA8-9D4B-9A53D70753A3}" dt="2022-08-07T08:39:51.635" v="810" actId="1076"/>
          <ac:spMkLst>
            <pc:docMk/>
            <pc:sldMk cId="4162548779" sldId="583"/>
            <ac:spMk id="30" creationId="{45F5BBF1-BC62-4378-91B5-A802359FB29A}"/>
          </ac:spMkLst>
        </pc:spChg>
        <pc:spChg chg="add mod">
          <ac:chgData name="DI XF" userId="2a7889fc66a80f19" providerId="LiveId" clId="{D7C81BF3-4BCC-4AA8-9D4B-9A53D70753A3}" dt="2022-08-07T08:39:51.635" v="810" actId="1076"/>
          <ac:spMkLst>
            <pc:docMk/>
            <pc:sldMk cId="4162548779" sldId="583"/>
            <ac:spMk id="31" creationId="{7826DAF4-C039-4244-ADA0-108D561D577B}"/>
          </ac:spMkLst>
        </pc:spChg>
        <pc:spChg chg="add mod">
          <ac:chgData name="DI XF" userId="2a7889fc66a80f19" providerId="LiveId" clId="{D7C81BF3-4BCC-4AA8-9D4B-9A53D70753A3}" dt="2022-08-07T08:39:51.635" v="810" actId="1076"/>
          <ac:spMkLst>
            <pc:docMk/>
            <pc:sldMk cId="4162548779" sldId="583"/>
            <ac:spMk id="32" creationId="{AEFA19C1-F29E-4FF9-AAC3-ADEBC3B4AFD2}"/>
          </ac:spMkLst>
        </pc:spChg>
        <pc:spChg chg="add mod">
          <ac:chgData name="DI XF" userId="2a7889fc66a80f19" providerId="LiveId" clId="{D7C81BF3-4BCC-4AA8-9D4B-9A53D70753A3}" dt="2022-08-07T08:39:51.635" v="810" actId="1076"/>
          <ac:spMkLst>
            <pc:docMk/>
            <pc:sldMk cId="4162548779" sldId="583"/>
            <ac:spMk id="33" creationId="{83247B79-EC73-4E39-B558-7063F1096554}"/>
          </ac:spMkLst>
        </pc:spChg>
        <pc:spChg chg="add mod">
          <ac:chgData name="DI XF" userId="2a7889fc66a80f19" providerId="LiveId" clId="{D7C81BF3-4BCC-4AA8-9D4B-9A53D70753A3}" dt="2022-08-07T08:39:51.635" v="810" actId="1076"/>
          <ac:spMkLst>
            <pc:docMk/>
            <pc:sldMk cId="4162548779" sldId="583"/>
            <ac:spMk id="34" creationId="{A87F879E-5880-4566-A7AA-DA7FEE8203FD}"/>
          </ac:spMkLst>
        </pc:spChg>
        <pc:spChg chg="add mod">
          <ac:chgData name="DI XF" userId="2a7889fc66a80f19" providerId="LiveId" clId="{D7C81BF3-4BCC-4AA8-9D4B-9A53D70753A3}" dt="2022-08-07T08:39:51.635" v="810" actId="1076"/>
          <ac:spMkLst>
            <pc:docMk/>
            <pc:sldMk cId="4162548779" sldId="583"/>
            <ac:spMk id="35" creationId="{312A750C-73B0-4FB9-BC13-258156AAF8D0}"/>
          </ac:spMkLst>
        </pc:spChg>
        <pc:spChg chg="add mod">
          <ac:chgData name="DI XF" userId="2a7889fc66a80f19" providerId="LiveId" clId="{D7C81BF3-4BCC-4AA8-9D4B-9A53D70753A3}" dt="2022-08-07T08:39:51.635" v="810" actId="1076"/>
          <ac:spMkLst>
            <pc:docMk/>
            <pc:sldMk cId="4162548779" sldId="583"/>
            <ac:spMk id="36" creationId="{F181DB45-5D78-4080-BF72-2BE8CD8D6FF0}"/>
          </ac:spMkLst>
        </pc:spChg>
        <pc:spChg chg="add mod">
          <ac:chgData name="DI XF" userId="2a7889fc66a80f19" providerId="LiveId" clId="{D7C81BF3-4BCC-4AA8-9D4B-9A53D70753A3}" dt="2022-08-07T08:39:51.635" v="810" actId="1076"/>
          <ac:spMkLst>
            <pc:docMk/>
            <pc:sldMk cId="4162548779" sldId="583"/>
            <ac:spMk id="37" creationId="{E1E4CA01-CEFB-4072-A324-B393A0C95E17}"/>
          </ac:spMkLst>
        </pc:spChg>
        <pc:spChg chg="add mod">
          <ac:chgData name="DI XF" userId="2a7889fc66a80f19" providerId="LiveId" clId="{D7C81BF3-4BCC-4AA8-9D4B-9A53D70753A3}" dt="2022-08-07T08:39:51.635" v="810" actId="1076"/>
          <ac:spMkLst>
            <pc:docMk/>
            <pc:sldMk cId="4162548779" sldId="583"/>
            <ac:spMk id="38" creationId="{EE5C957F-D7BF-4E85-A000-52001977CFFE}"/>
          </ac:spMkLst>
        </pc:spChg>
        <pc:spChg chg="add mod">
          <ac:chgData name="DI XF" userId="2a7889fc66a80f19" providerId="LiveId" clId="{D7C81BF3-4BCC-4AA8-9D4B-9A53D70753A3}" dt="2022-08-07T08:39:51.635" v="810" actId="1076"/>
          <ac:spMkLst>
            <pc:docMk/>
            <pc:sldMk cId="4162548779" sldId="583"/>
            <ac:spMk id="39" creationId="{B9BA3745-96D6-4B61-ACBE-8B59E7B9AC2A}"/>
          </ac:spMkLst>
        </pc:spChg>
        <pc:spChg chg="add mod">
          <ac:chgData name="DI XF" userId="2a7889fc66a80f19" providerId="LiveId" clId="{D7C81BF3-4BCC-4AA8-9D4B-9A53D70753A3}" dt="2022-08-07T08:39:51.635" v="810" actId="1076"/>
          <ac:spMkLst>
            <pc:docMk/>
            <pc:sldMk cId="4162548779" sldId="583"/>
            <ac:spMk id="40" creationId="{26E226B5-8B95-4636-AD89-858D8BB9CAC8}"/>
          </ac:spMkLst>
        </pc:spChg>
        <pc:graphicFrameChg chg="del">
          <ac:chgData name="DI XF" userId="2a7889fc66a80f19" providerId="LiveId" clId="{D7C81BF3-4BCC-4AA8-9D4B-9A53D70753A3}" dt="2022-08-07T08:37:49.601" v="757" actId="478"/>
          <ac:graphicFrameMkLst>
            <pc:docMk/>
            <pc:sldMk cId="4162548779" sldId="583"/>
            <ac:graphicFrameMk id="24" creationId="{3FA0C375-8D10-45A8-8112-74820C2490DF}"/>
          </ac:graphicFrameMkLst>
        </pc:graphicFrameChg>
        <pc:graphicFrameChg chg="add mod modGraphic">
          <ac:chgData name="DI XF" userId="2a7889fc66a80f19" providerId="LiveId" clId="{D7C81BF3-4BCC-4AA8-9D4B-9A53D70753A3}" dt="2022-08-10T10:19:22.944" v="2267" actId="20577"/>
          <ac:graphicFrameMkLst>
            <pc:docMk/>
            <pc:sldMk cId="4162548779" sldId="583"/>
            <ac:graphicFrameMk id="41" creationId="{C0E80810-F72B-46E1-9F85-7771EFDD5B68}"/>
          </ac:graphicFrameMkLst>
        </pc:graphicFrameChg>
      </pc:sldChg>
      <pc:sldChg chg="addSp delSp modSp add mod modNotesTx">
        <pc:chgData name="DI XF" userId="2a7889fc66a80f19" providerId="LiveId" clId="{D7C81BF3-4BCC-4AA8-9D4B-9A53D70753A3}" dt="2022-08-16T08:18:35.163" v="2596"/>
        <pc:sldMkLst>
          <pc:docMk/>
          <pc:sldMk cId="1534815849" sldId="584"/>
        </pc:sldMkLst>
        <pc:spChg chg="mod">
          <ac:chgData name="DI XF" userId="2a7889fc66a80f19" providerId="LiveId" clId="{D7C81BF3-4BCC-4AA8-9D4B-9A53D70753A3}" dt="2022-08-16T08:18:35.163" v="2596"/>
          <ac:spMkLst>
            <pc:docMk/>
            <pc:sldMk cId="1534815849" sldId="584"/>
            <ac:spMk id="2" creationId="{00000000-0000-0000-0000-000000000000}"/>
          </ac:spMkLst>
        </pc:spChg>
        <pc:spChg chg="del">
          <ac:chgData name="DI XF" userId="2a7889fc66a80f19" providerId="LiveId" clId="{D7C81BF3-4BCC-4AA8-9D4B-9A53D70753A3}" dt="2022-08-07T08:35:36.697" v="740" actId="478"/>
          <ac:spMkLst>
            <pc:docMk/>
            <pc:sldMk cId="1534815849" sldId="584"/>
            <ac:spMk id="10" creationId="{60BBE3AF-60E6-451F-BC7F-2224EFF34E20}"/>
          </ac:spMkLst>
        </pc:spChg>
        <pc:spChg chg="del">
          <ac:chgData name="DI XF" userId="2a7889fc66a80f19" providerId="LiveId" clId="{D7C81BF3-4BCC-4AA8-9D4B-9A53D70753A3}" dt="2022-08-07T08:35:36.697" v="740" actId="478"/>
          <ac:spMkLst>
            <pc:docMk/>
            <pc:sldMk cId="1534815849" sldId="584"/>
            <ac:spMk id="11" creationId="{A54D934D-9FD0-4229-802B-266921DD602F}"/>
          </ac:spMkLst>
        </pc:spChg>
        <pc:spChg chg="del">
          <ac:chgData name="DI XF" userId="2a7889fc66a80f19" providerId="LiveId" clId="{D7C81BF3-4BCC-4AA8-9D4B-9A53D70753A3}" dt="2022-08-07T08:35:36.697" v="740" actId="478"/>
          <ac:spMkLst>
            <pc:docMk/>
            <pc:sldMk cId="1534815849" sldId="584"/>
            <ac:spMk id="12" creationId="{3E39A38F-6E9B-4B0D-89C1-E1A54038DC55}"/>
          </ac:spMkLst>
        </pc:spChg>
        <pc:spChg chg="del">
          <ac:chgData name="DI XF" userId="2a7889fc66a80f19" providerId="LiveId" clId="{D7C81BF3-4BCC-4AA8-9D4B-9A53D70753A3}" dt="2022-08-07T08:35:36.697" v="740" actId="478"/>
          <ac:spMkLst>
            <pc:docMk/>
            <pc:sldMk cId="1534815849" sldId="584"/>
            <ac:spMk id="13" creationId="{229EFE3E-1A9F-440E-B62B-08A10B788B7A}"/>
          </ac:spMkLst>
        </pc:spChg>
        <pc:spChg chg="del">
          <ac:chgData name="DI XF" userId="2a7889fc66a80f19" providerId="LiveId" clId="{D7C81BF3-4BCC-4AA8-9D4B-9A53D70753A3}" dt="2022-08-07T08:35:36.697" v="740" actId="478"/>
          <ac:spMkLst>
            <pc:docMk/>
            <pc:sldMk cId="1534815849" sldId="584"/>
            <ac:spMk id="14" creationId="{F2EEFAF6-8F26-4FB6-ADB4-DF370687B6B6}"/>
          </ac:spMkLst>
        </pc:spChg>
        <pc:spChg chg="del">
          <ac:chgData name="DI XF" userId="2a7889fc66a80f19" providerId="LiveId" clId="{D7C81BF3-4BCC-4AA8-9D4B-9A53D70753A3}" dt="2022-08-07T08:35:36.697" v="740" actId="478"/>
          <ac:spMkLst>
            <pc:docMk/>
            <pc:sldMk cId="1534815849" sldId="584"/>
            <ac:spMk id="15" creationId="{3DB6EE69-5703-47A8-8372-935DDA29BD95}"/>
          </ac:spMkLst>
        </pc:spChg>
        <pc:spChg chg="del">
          <ac:chgData name="DI XF" userId="2a7889fc66a80f19" providerId="LiveId" clId="{D7C81BF3-4BCC-4AA8-9D4B-9A53D70753A3}" dt="2022-08-07T08:35:36.697" v="740" actId="478"/>
          <ac:spMkLst>
            <pc:docMk/>
            <pc:sldMk cId="1534815849" sldId="584"/>
            <ac:spMk id="16" creationId="{EF3F4F55-9D07-4BE3-A451-6105CAAFBD18}"/>
          </ac:spMkLst>
        </pc:spChg>
        <pc:spChg chg="del">
          <ac:chgData name="DI XF" userId="2a7889fc66a80f19" providerId="LiveId" clId="{D7C81BF3-4BCC-4AA8-9D4B-9A53D70753A3}" dt="2022-08-07T08:35:36.697" v="740" actId="478"/>
          <ac:spMkLst>
            <pc:docMk/>
            <pc:sldMk cId="1534815849" sldId="584"/>
            <ac:spMk id="17" creationId="{306BF3A9-A5F3-4BD8-B545-3298B4F027FF}"/>
          </ac:spMkLst>
        </pc:spChg>
        <pc:spChg chg="del">
          <ac:chgData name="DI XF" userId="2a7889fc66a80f19" providerId="LiveId" clId="{D7C81BF3-4BCC-4AA8-9D4B-9A53D70753A3}" dt="2022-08-07T08:35:36.697" v="740" actId="478"/>
          <ac:spMkLst>
            <pc:docMk/>
            <pc:sldMk cId="1534815849" sldId="584"/>
            <ac:spMk id="18" creationId="{8629DB84-1EFA-4B82-9B1C-A3581AC0968E}"/>
          </ac:spMkLst>
        </pc:spChg>
        <pc:spChg chg="del">
          <ac:chgData name="DI XF" userId="2a7889fc66a80f19" providerId="LiveId" clId="{D7C81BF3-4BCC-4AA8-9D4B-9A53D70753A3}" dt="2022-08-07T08:35:36.697" v="740" actId="478"/>
          <ac:spMkLst>
            <pc:docMk/>
            <pc:sldMk cId="1534815849" sldId="584"/>
            <ac:spMk id="19" creationId="{2B2E240A-F929-4E87-A353-A1302EF3D7AA}"/>
          </ac:spMkLst>
        </pc:spChg>
        <pc:spChg chg="del">
          <ac:chgData name="DI XF" userId="2a7889fc66a80f19" providerId="LiveId" clId="{D7C81BF3-4BCC-4AA8-9D4B-9A53D70753A3}" dt="2022-08-07T08:35:36.697" v="740" actId="478"/>
          <ac:spMkLst>
            <pc:docMk/>
            <pc:sldMk cId="1534815849" sldId="584"/>
            <ac:spMk id="20" creationId="{C5870270-5281-41E8-A7BA-F0C2B0307F4A}"/>
          </ac:spMkLst>
        </pc:spChg>
        <pc:spChg chg="del">
          <ac:chgData name="DI XF" userId="2a7889fc66a80f19" providerId="LiveId" clId="{D7C81BF3-4BCC-4AA8-9D4B-9A53D70753A3}" dt="2022-08-07T08:35:36.697" v="740" actId="478"/>
          <ac:spMkLst>
            <pc:docMk/>
            <pc:sldMk cId="1534815849" sldId="584"/>
            <ac:spMk id="21" creationId="{C011C74C-C8D2-4B2B-84C6-04A2DAF2806C}"/>
          </ac:spMkLst>
        </pc:spChg>
        <pc:spChg chg="del">
          <ac:chgData name="DI XF" userId="2a7889fc66a80f19" providerId="LiveId" clId="{D7C81BF3-4BCC-4AA8-9D4B-9A53D70753A3}" dt="2022-08-07T08:35:36.697" v="740" actId="478"/>
          <ac:spMkLst>
            <pc:docMk/>
            <pc:sldMk cId="1534815849" sldId="584"/>
            <ac:spMk id="22" creationId="{A4108978-75D2-4F97-A7A1-DE79923F4A5B}"/>
          </ac:spMkLst>
        </pc:spChg>
        <pc:spChg chg="del">
          <ac:chgData name="DI XF" userId="2a7889fc66a80f19" providerId="LiveId" clId="{D7C81BF3-4BCC-4AA8-9D4B-9A53D70753A3}" dt="2022-08-07T08:35:36.697" v="740" actId="478"/>
          <ac:spMkLst>
            <pc:docMk/>
            <pc:sldMk cId="1534815849" sldId="584"/>
            <ac:spMk id="23" creationId="{58E26ECC-DAB9-4D8A-8B57-8B8EA2930773}"/>
          </ac:spMkLst>
        </pc:spChg>
        <pc:spChg chg="add mod">
          <ac:chgData name="DI XF" userId="2a7889fc66a80f19" providerId="LiveId" clId="{D7C81BF3-4BCC-4AA8-9D4B-9A53D70753A3}" dt="2022-08-07T08:35:43.055" v="743" actId="14100"/>
          <ac:spMkLst>
            <pc:docMk/>
            <pc:sldMk cId="1534815849" sldId="584"/>
            <ac:spMk id="26" creationId="{1E6479D3-1F1B-4AED-9C2D-57C34058FC07}"/>
          </ac:spMkLst>
        </pc:spChg>
        <pc:spChg chg="add del mod">
          <ac:chgData name="DI XF" userId="2a7889fc66a80f19" providerId="LiveId" clId="{D7C81BF3-4BCC-4AA8-9D4B-9A53D70753A3}" dt="2022-08-07T08:36:04.045" v="745"/>
          <ac:spMkLst>
            <pc:docMk/>
            <pc:sldMk cId="1534815849" sldId="584"/>
            <ac:spMk id="27" creationId="{62FAD068-57CA-48F1-AB59-321876267611}"/>
          </ac:spMkLst>
        </pc:spChg>
        <pc:graphicFrameChg chg="del">
          <ac:chgData name="DI XF" userId="2a7889fc66a80f19" providerId="LiveId" clId="{D7C81BF3-4BCC-4AA8-9D4B-9A53D70753A3}" dt="2022-08-07T08:35:36.697" v="740" actId="478"/>
          <ac:graphicFrameMkLst>
            <pc:docMk/>
            <pc:sldMk cId="1534815849" sldId="584"/>
            <ac:graphicFrameMk id="24" creationId="{3FA0C375-8D10-45A8-8112-74820C2490DF}"/>
          </ac:graphicFrameMkLst>
        </pc:graphicFrameChg>
      </pc:sldChg>
      <pc:sldChg chg="addSp delSp modSp add mod modNotesTx">
        <pc:chgData name="DI XF" userId="2a7889fc66a80f19" providerId="LiveId" clId="{D7C81BF3-4BCC-4AA8-9D4B-9A53D70753A3}" dt="2022-08-16T08:27:47.545" v="2763" actId="113"/>
        <pc:sldMkLst>
          <pc:docMk/>
          <pc:sldMk cId="1117681728" sldId="585"/>
        </pc:sldMkLst>
        <pc:spChg chg="mod">
          <ac:chgData name="DI XF" userId="2a7889fc66a80f19" providerId="LiveId" clId="{D7C81BF3-4BCC-4AA8-9D4B-9A53D70753A3}" dt="2022-08-16T08:18:35.163" v="2596"/>
          <ac:spMkLst>
            <pc:docMk/>
            <pc:sldMk cId="1117681728" sldId="585"/>
            <ac:spMk id="2" creationId="{00000000-0000-0000-0000-000000000000}"/>
          </ac:spMkLst>
        </pc:spChg>
        <pc:spChg chg="add mod">
          <ac:chgData name="DI XF" userId="2a7889fc66a80f19" providerId="LiveId" clId="{D7C81BF3-4BCC-4AA8-9D4B-9A53D70753A3}" dt="2022-08-10T10:18:56.857" v="2259" actId="1076"/>
          <ac:spMkLst>
            <pc:docMk/>
            <pc:sldMk cId="1117681728" sldId="585"/>
            <ac:spMk id="6" creationId="{1E85BA1E-B37E-4CDD-9D7A-56842E88641F}"/>
          </ac:spMkLst>
        </pc:spChg>
        <pc:spChg chg="add mod">
          <ac:chgData name="DI XF" userId="2a7889fc66a80f19" providerId="LiveId" clId="{D7C81BF3-4BCC-4AA8-9D4B-9A53D70753A3}" dt="2022-08-10T10:18:56.857" v="2259" actId="1076"/>
          <ac:spMkLst>
            <pc:docMk/>
            <pc:sldMk cId="1117681728" sldId="585"/>
            <ac:spMk id="7" creationId="{AF2734C6-2DF9-4C98-B89C-63ECE037BF95}"/>
          </ac:spMkLst>
        </pc:spChg>
        <pc:spChg chg="add mod">
          <ac:chgData name="DI XF" userId="2a7889fc66a80f19" providerId="LiveId" clId="{D7C81BF3-4BCC-4AA8-9D4B-9A53D70753A3}" dt="2022-08-10T10:18:56.857" v="2259" actId="1076"/>
          <ac:spMkLst>
            <pc:docMk/>
            <pc:sldMk cId="1117681728" sldId="585"/>
            <ac:spMk id="8" creationId="{C0912F74-FD97-4B8C-B635-3633B9E0D9F4}"/>
          </ac:spMkLst>
        </pc:spChg>
        <pc:spChg chg="add mod">
          <ac:chgData name="DI XF" userId="2a7889fc66a80f19" providerId="LiveId" clId="{D7C81BF3-4BCC-4AA8-9D4B-9A53D70753A3}" dt="2022-08-10T10:18:56.857" v="2259" actId="1076"/>
          <ac:spMkLst>
            <pc:docMk/>
            <pc:sldMk cId="1117681728" sldId="585"/>
            <ac:spMk id="10" creationId="{C0A95B23-A779-4F20-AA3F-6A5C98EF79C5}"/>
          </ac:spMkLst>
        </pc:spChg>
        <pc:spChg chg="add mod">
          <ac:chgData name="DI XF" userId="2a7889fc66a80f19" providerId="LiveId" clId="{D7C81BF3-4BCC-4AA8-9D4B-9A53D70753A3}" dt="2022-08-10T10:18:56.857" v="2259" actId="1076"/>
          <ac:spMkLst>
            <pc:docMk/>
            <pc:sldMk cId="1117681728" sldId="585"/>
            <ac:spMk id="11" creationId="{6DFACB43-7F6A-4BDE-A85D-4458F518D63B}"/>
          </ac:spMkLst>
        </pc:spChg>
        <pc:spChg chg="add mod">
          <ac:chgData name="DI XF" userId="2a7889fc66a80f19" providerId="LiveId" clId="{D7C81BF3-4BCC-4AA8-9D4B-9A53D70753A3}" dt="2022-08-10T10:18:56.857" v="2259" actId="1076"/>
          <ac:spMkLst>
            <pc:docMk/>
            <pc:sldMk cId="1117681728" sldId="585"/>
            <ac:spMk id="12" creationId="{C068B054-8ED1-4168-863D-EBF292678056}"/>
          </ac:spMkLst>
        </pc:spChg>
        <pc:spChg chg="add mod">
          <ac:chgData name="DI XF" userId="2a7889fc66a80f19" providerId="LiveId" clId="{D7C81BF3-4BCC-4AA8-9D4B-9A53D70753A3}" dt="2022-08-10T10:18:56.857" v="2259" actId="1076"/>
          <ac:spMkLst>
            <pc:docMk/>
            <pc:sldMk cId="1117681728" sldId="585"/>
            <ac:spMk id="13" creationId="{0A329DAA-BB3B-4BB5-BF2A-C1B318A31A31}"/>
          </ac:spMkLst>
        </pc:spChg>
        <pc:spChg chg="add mod">
          <ac:chgData name="DI XF" userId="2a7889fc66a80f19" providerId="LiveId" clId="{D7C81BF3-4BCC-4AA8-9D4B-9A53D70753A3}" dt="2022-08-10T10:18:56.857" v="2259" actId="1076"/>
          <ac:spMkLst>
            <pc:docMk/>
            <pc:sldMk cId="1117681728" sldId="585"/>
            <ac:spMk id="14" creationId="{4CD2FC51-88E5-4AAC-8CAD-30B7BF8D4681}"/>
          </ac:spMkLst>
        </pc:spChg>
        <pc:spChg chg="add mod">
          <ac:chgData name="DI XF" userId="2a7889fc66a80f19" providerId="LiveId" clId="{D7C81BF3-4BCC-4AA8-9D4B-9A53D70753A3}" dt="2022-08-10T10:18:56.857" v="2259" actId="1076"/>
          <ac:spMkLst>
            <pc:docMk/>
            <pc:sldMk cId="1117681728" sldId="585"/>
            <ac:spMk id="15" creationId="{02798415-63CA-47A1-9CF3-C1DA89EFA69D}"/>
          </ac:spMkLst>
        </pc:spChg>
        <pc:spChg chg="add mod">
          <ac:chgData name="DI XF" userId="2a7889fc66a80f19" providerId="LiveId" clId="{D7C81BF3-4BCC-4AA8-9D4B-9A53D70753A3}" dt="2022-08-10T10:18:56.857" v="2259" actId="1076"/>
          <ac:spMkLst>
            <pc:docMk/>
            <pc:sldMk cId="1117681728" sldId="585"/>
            <ac:spMk id="16" creationId="{DD1029BA-CC42-46C0-AE53-AE18C55BD810}"/>
          </ac:spMkLst>
        </pc:spChg>
        <pc:spChg chg="add mod">
          <ac:chgData name="DI XF" userId="2a7889fc66a80f19" providerId="LiveId" clId="{D7C81BF3-4BCC-4AA8-9D4B-9A53D70753A3}" dt="2022-08-10T10:18:56.857" v="2259" actId="1076"/>
          <ac:spMkLst>
            <pc:docMk/>
            <pc:sldMk cId="1117681728" sldId="585"/>
            <ac:spMk id="17" creationId="{807FCB5F-32C0-4A75-8028-E9FE838028D5}"/>
          </ac:spMkLst>
        </pc:spChg>
        <pc:spChg chg="add mod">
          <ac:chgData name="DI XF" userId="2a7889fc66a80f19" providerId="LiveId" clId="{D7C81BF3-4BCC-4AA8-9D4B-9A53D70753A3}" dt="2022-08-10T10:18:56.857" v="2259" actId="1076"/>
          <ac:spMkLst>
            <pc:docMk/>
            <pc:sldMk cId="1117681728" sldId="585"/>
            <ac:spMk id="18" creationId="{3FA0EB9F-A661-40AE-9BC6-E0887E4DE865}"/>
          </ac:spMkLst>
        </pc:spChg>
        <pc:spChg chg="add mod">
          <ac:chgData name="DI XF" userId="2a7889fc66a80f19" providerId="LiveId" clId="{D7C81BF3-4BCC-4AA8-9D4B-9A53D70753A3}" dt="2022-08-10T10:18:56.857" v="2259" actId="1076"/>
          <ac:spMkLst>
            <pc:docMk/>
            <pc:sldMk cId="1117681728" sldId="585"/>
            <ac:spMk id="19" creationId="{4A73FFB7-9FC9-4B29-9002-D074EDF69BAE}"/>
          </ac:spMkLst>
        </pc:spChg>
        <pc:spChg chg="add mod">
          <ac:chgData name="DI XF" userId="2a7889fc66a80f19" providerId="LiveId" clId="{D7C81BF3-4BCC-4AA8-9D4B-9A53D70753A3}" dt="2022-08-10T10:18:56.857" v="2259" actId="1076"/>
          <ac:spMkLst>
            <pc:docMk/>
            <pc:sldMk cId="1117681728" sldId="585"/>
            <ac:spMk id="20" creationId="{4082BCA9-3C78-478A-A92F-0131AACAAE22}"/>
          </ac:spMkLst>
        </pc:spChg>
        <pc:spChg chg="add mod">
          <ac:chgData name="DI XF" userId="2a7889fc66a80f19" providerId="LiveId" clId="{D7C81BF3-4BCC-4AA8-9D4B-9A53D70753A3}" dt="2022-08-10T10:18:56.857" v="2259" actId="1076"/>
          <ac:spMkLst>
            <pc:docMk/>
            <pc:sldMk cId="1117681728" sldId="585"/>
            <ac:spMk id="21" creationId="{76D4D3A4-7D46-4B5D-AC49-DE601E4F21DF}"/>
          </ac:spMkLst>
        </pc:spChg>
        <pc:spChg chg="add mod">
          <ac:chgData name="DI XF" userId="2a7889fc66a80f19" providerId="LiveId" clId="{D7C81BF3-4BCC-4AA8-9D4B-9A53D70753A3}" dt="2022-08-16T08:27:08.141" v="2759" actId="20577"/>
          <ac:spMkLst>
            <pc:docMk/>
            <pc:sldMk cId="1117681728" sldId="585"/>
            <ac:spMk id="23" creationId="{9806DBCF-DDB0-493B-B7EB-E876C4CEF524}"/>
          </ac:spMkLst>
        </pc:spChg>
        <pc:spChg chg="del">
          <ac:chgData name="DI XF" userId="2a7889fc66a80f19" providerId="LiveId" clId="{D7C81BF3-4BCC-4AA8-9D4B-9A53D70753A3}" dt="2022-08-07T08:36:06.903" v="747" actId="478"/>
          <ac:spMkLst>
            <pc:docMk/>
            <pc:sldMk cId="1117681728" sldId="585"/>
            <ac:spMk id="26" creationId="{1E6479D3-1F1B-4AED-9C2D-57C34058FC07}"/>
          </ac:spMkLst>
        </pc:spChg>
        <pc:graphicFrameChg chg="add mod modGraphic">
          <ac:chgData name="DI XF" userId="2a7889fc66a80f19" providerId="LiveId" clId="{D7C81BF3-4BCC-4AA8-9D4B-9A53D70753A3}" dt="2022-08-16T08:27:47.545" v="2763" actId="113"/>
          <ac:graphicFrameMkLst>
            <pc:docMk/>
            <pc:sldMk cId="1117681728" sldId="585"/>
            <ac:graphicFrameMk id="22" creationId="{59B73DB1-F5FD-4017-951F-8B3070D29018}"/>
          </ac:graphicFrameMkLst>
        </pc:graphicFrameChg>
      </pc:sldChg>
      <pc:sldChg chg="addSp delSp modSp add mod modNotesTx">
        <pc:chgData name="DI XF" userId="2a7889fc66a80f19" providerId="LiveId" clId="{D7C81BF3-4BCC-4AA8-9D4B-9A53D70753A3}" dt="2022-08-16T08:18:35.163" v="2596"/>
        <pc:sldMkLst>
          <pc:docMk/>
          <pc:sldMk cId="2843372811" sldId="586"/>
        </pc:sldMkLst>
        <pc:spChg chg="mod">
          <ac:chgData name="DI XF" userId="2a7889fc66a80f19" providerId="LiveId" clId="{D7C81BF3-4BCC-4AA8-9D4B-9A53D70753A3}" dt="2022-08-16T08:18:35.163" v="2596"/>
          <ac:spMkLst>
            <pc:docMk/>
            <pc:sldMk cId="2843372811" sldId="586"/>
            <ac:spMk id="2" creationId="{00000000-0000-0000-0000-000000000000}"/>
          </ac:spMkLst>
        </pc:spChg>
        <pc:spChg chg="add mod">
          <ac:chgData name="DI XF" userId="2a7889fc66a80f19" providerId="LiveId" clId="{D7C81BF3-4BCC-4AA8-9D4B-9A53D70753A3}" dt="2022-08-07T08:40:39.337" v="830" actId="14100"/>
          <ac:spMkLst>
            <pc:docMk/>
            <pc:sldMk cId="2843372811" sldId="586"/>
            <ac:spMk id="21" creationId="{815A24A9-BD1F-4DAA-9009-5C583C0E35C0}"/>
          </ac:spMkLst>
        </pc:spChg>
        <pc:spChg chg="del">
          <ac:chgData name="DI XF" userId="2a7889fc66a80f19" providerId="LiveId" clId="{D7C81BF3-4BCC-4AA8-9D4B-9A53D70753A3}" dt="2022-08-07T08:40:04.104" v="816" actId="478"/>
          <ac:spMkLst>
            <pc:docMk/>
            <pc:sldMk cId="2843372811" sldId="586"/>
            <ac:spMk id="26" creationId="{6DC3EAEC-207A-4956-8C4F-4D05823700A7}"/>
          </ac:spMkLst>
        </pc:spChg>
        <pc:spChg chg="del">
          <ac:chgData name="DI XF" userId="2a7889fc66a80f19" providerId="LiveId" clId="{D7C81BF3-4BCC-4AA8-9D4B-9A53D70753A3}" dt="2022-08-07T08:39:59.811" v="814" actId="478"/>
          <ac:spMkLst>
            <pc:docMk/>
            <pc:sldMk cId="2843372811" sldId="586"/>
            <ac:spMk id="27" creationId="{CFCCFC39-AC4E-48BC-93CF-B63355864893}"/>
          </ac:spMkLst>
        </pc:spChg>
        <pc:spChg chg="del">
          <ac:chgData name="DI XF" userId="2a7889fc66a80f19" providerId="LiveId" clId="{D7C81BF3-4BCC-4AA8-9D4B-9A53D70753A3}" dt="2022-08-07T08:39:59.811" v="814" actId="478"/>
          <ac:spMkLst>
            <pc:docMk/>
            <pc:sldMk cId="2843372811" sldId="586"/>
            <ac:spMk id="28" creationId="{3C8CD342-ABB1-473B-99AB-5256DAF76674}"/>
          </ac:spMkLst>
        </pc:spChg>
        <pc:spChg chg="del">
          <ac:chgData name="DI XF" userId="2a7889fc66a80f19" providerId="LiveId" clId="{D7C81BF3-4BCC-4AA8-9D4B-9A53D70753A3}" dt="2022-08-07T08:39:59.811" v="814" actId="478"/>
          <ac:spMkLst>
            <pc:docMk/>
            <pc:sldMk cId="2843372811" sldId="586"/>
            <ac:spMk id="29" creationId="{AB16D49C-AB2E-4331-A2AF-9639F3283551}"/>
          </ac:spMkLst>
        </pc:spChg>
        <pc:spChg chg="del">
          <ac:chgData name="DI XF" userId="2a7889fc66a80f19" providerId="LiveId" clId="{D7C81BF3-4BCC-4AA8-9D4B-9A53D70753A3}" dt="2022-08-07T08:39:59.811" v="814" actId="478"/>
          <ac:spMkLst>
            <pc:docMk/>
            <pc:sldMk cId="2843372811" sldId="586"/>
            <ac:spMk id="30" creationId="{45F5BBF1-BC62-4378-91B5-A802359FB29A}"/>
          </ac:spMkLst>
        </pc:spChg>
        <pc:spChg chg="del">
          <ac:chgData name="DI XF" userId="2a7889fc66a80f19" providerId="LiveId" clId="{D7C81BF3-4BCC-4AA8-9D4B-9A53D70753A3}" dt="2022-08-07T08:39:59.811" v="814" actId="478"/>
          <ac:spMkLst>
            <pc:docMk/>
            <pc:sldMk cId="2843372811" sldId="586"/>
            <ac:spMk id="31" creationId="{7826DAF4-C039-4244-ADA0-108D561D577B}"/>
          </ac:spMkLst>
        </pc:spChg>
        <pc:spChg chg="del">
          <ac:chgData name="DI XF" userId="2a7889fc66a80f19" providerId="LiveId" clId="{D7C81BF3-4BCC-4AA8-9D4B-9A53D70753A3}" dt="2022-08-07T08:39:59.811" v="814" actId="478"/>
          <ac:spMkLst>
            <pc:docMk/>
            <pc:sldMk cId="2843372811" sldId="586"/>
            <ac:spMk id="32" creationId="{AEFA19C1-F29E-4FF9-AAC3-ADEBC3B4AFD2}"/>
          </ac:spMkLst>
        </pc:spChg>
        <pc:spChg chg="del">
          <ac:chgData name="DI XF" userId="2a7889fc66a80f19" providerId="LiveId" clId="{D7C81BF3-4BCC-4AA8-9D4B-9A53D70753A3}" dt="2022-08-07T08:39:59.811" v="814" actId="478"/>
          <ac:spMkLst>
            <pc:docMk/>
            <pc:sldMk cId="2843372811" sldId="586"/>
            <ac:spMk id="33" creationId="{83247B79-EC73-4E39-B558-7063F1096554}"/>
          </ac:spMkLst>
        </pc:spChg>
        <pc:spChg chg="del">
          <ac:chgData name="DI XF" userId="2a7889fc66a80f19" providerId="LiveId" clId="{D7C81BF3-4BCC-4AA8-9D4B-9A53D70753A3}" dt="2022-08-07T08:39:59.811" v="814" actId="478"/>
          <ac:spMkLst>
            <pc:docMk/>
            <pc:sldMk cId="2843372811" sldId="586"/>
            <ac:spMk id="34" creationId="{A87F879E-5880-4566-A7AA-DA7FEE8203FD}"/>
          </ac:spMkLst>
        </pc:spChg>
        <pc:spChg chg="del">
          <ac:chgData name="DI XF" userId="2a7889fc66a80f19" providerId="LiveId" clId="{D7C81BF3-4BCC-4AA8-9D4B-9A53D70753A3}" dt="2022-08-07T08:39:59.811" v="814" actId="478"/>
          <ac:spMkLst>
            <pc:docMk/>
            <pc:sldMk cId="2843372811" sldId="586"/>
            <ac:spMk id="35" creationId="{312A750C-73B0-4FB9-BC13-258156AAF8D0}"/>
          </ac:spMkLst>
        </pc:spChg>
        <pc:spChg chg="del">
          <ac:chgData name="DI XF" userId="2a7889fc66a80f19" providerId="LiveId" clId="{D7C81BF3-4BCC-4AA8-9D4B-9A53D70753A3}" dt="2022-08-07T08:39:59.811" v="814" actId="478"/>
          <ac:spMkLst>
            <pc:docMk/>
            <pc:sldMk cId="2843372811" sldId="586"/>
            <ac:spMk id="36" creationId="{F181DB45-5D78-4080-BF72-2BE8CD8D6FF0}"/>
          </ac:spMkLst>
        </pc:spChg>
        <pc:spChg chg="del">
          <ac:chgData name="DI XF" userId="2a7889fc66a80f19" providerId="LiveId" clId="{D7C81BF3-4BCC-4AA8-9D4B-9A53D70753A3}" dt="2022-08-07T08:40:02.615" v="815" actId="478"/>
          <ac:spMkLst>
            <pc:docMk/>
            <pc:sldMk cId="2843372811" sldId="586"/>
            <ac:spMk id="37" creationId="{E1E4CA01-CEFB-4072-A324-B393A0C95E17}"/>
          </ac:spMkLst>
        </pc:spChg>
        <pc:spChg chg="del">
          <ac:chgData name="DI XF" userId="2a7889fc66a80f19" providerId="LiveId" clId="{D7C81BF3-4BCC-4AA8-9D4B-9A53D70753A3}" dt="2022-08-07T08:40:02.615" v="815" actId="478"/>
          <ac:spMkLst>
            <pc:docMk/>
            <pc:sldMk cId="2843372811" sldId="586"/>
            <ac:spMk id="38" creationId="{EE5C957F-D7BF-4E85-A000-52001977CFFE}"/>
          </ac:spMkLst>
        </pc:spChg>
        <pc:spChg chg="del">
          <ac:chgData name="DI XF" userId="2a7889fc66a80f19" providerId="LiveId" clId="{D7C81BF3-4BCC-4AA8-9D4B-9A53D70753A3}" dt="2022-08-07T08:40:02.615" v="815" actId="478"/>
          <ac:spMkLst>
            <pc:docMk/>
            <pc:sldMk cId="2843372811" sldId="586"/>
            <ac:spMk id="39" creationId="{B9BA3745-96D6-4B61-ACBE-8B59E7B9AC2A}"/>
          </ac:spMkLst>
        </pc:spChg>
        <pc:spChg chg="del">
          <ac:chgData name="DI XF" userId="2a7889fc66a80f19" providerId="LiveId" clId="{D7C81BF3-4BCC-4AA8-9D4B-9A53D70753A3}" dt="2022-08-07T08:39:59.811" v="814" actId="478"/>
          <ac:spMkLst>
            <pc:docMk/>
            <pc:sldMk cId="2843372811" sldId="586"/>
            <ac:spMk id="40" creationId="{26E226B5-8B95-4636-AD89-858D8BB9CAC8}"/>
          </ac:spMkLst>
        </pc:spChg>
        <pc:graphicFrameChg chg="add mod modGraphic">
          <ac:chgData name="DI XF" userId="2a7889fc66a80f19" providerId="LiveId" clId="{D7C81BF3-4BCC-4AA8-9D4B-9A53D70753A3}" dt="2022-08-07T08:40:36.673" v="829" actId="1076"/>
          <ac:graphicFrameMkLst>
            <pc:docMk/>
            <pc:sldMk cId="2843372811" sldId="586"/>
            <ac:graphicFrameMk id="22" creationId="{6DE602DA-9349-4CF3-BAA1-868F81EE6A39}"/>
          </ac:graphicFrameMkLst>
        </pc:graphicFrameChg>
        <pc:graphicFrameChg chg="add del mod">
          <ac:chgData name="DI XF" userId="2a7889fc66a80f19" providerId="LiveId" clId="{D7C81BF3-4BCC-4AA8-9D4B-9A53D70753A3}" dt="2022-08-07T08:40:51.058" v="832"/>
          <ac:graphicFrameMkLst>
            <pc:docMk/>
            <pc:sldMk cId="2843372811" sldId="586"/>
            <ac:graphicFrameMk id="23" creationId="{17BEC556-4D4A-4E44-9167-75E772CC417F}"/>
          </ac:graphicFrameMkLst>
        </pc:graphicFrameChg>
        <pc:graphicFrameChg chg="del">
          <ac:chgData name="DI XF" userId="2a7889fc66a80f19" providerId="LiveId" clId="{D7C81BF3-4BCC-4AA8-9D4B-9A53D70753A3}" dt="2022-08-07T08:39:59.811" v="814" actId="478"/>
          <ac:graphicFrameMkLst>
            <pc:docMk/>
            <pc:sldMk cId="2843372811" sldId="586"/>
            <ac:graphicFrameMk id="41" creationId="{C0E80810-F72B-46E1-9F85-7771EFDD5B68}"/>
          </ac:graphicFrameMkLst>
        </pc:graphicFrameChg>
      </pc:sldChg>
      <pc:sldChg chg="addSp delSp modSp add mod modNotesTx">
        <pc:chgData name="DI XF" userId="2a7889fc66a80f19" providerId="LiveId" clId="{D7C81BF3-4BCC-4AA8-9D4B-9A53D70753A3}" dt="2022-08-16T08:18:35.163" v="2596"/>
        <pc:sldMkLst>
          <pc:docMk/>
          <pc:sldMk cId="1603674778" sldId="587"/>
        </pc:sldMkLst>
        <pc:spChg chg="mod">
          <ac:chgData name="DI XF" userId="2a7889fc66a80f19" providerId="LiveId" clId="{D7C81BF3-4BCC-4AA8-9D4B-9A53D70753A3}" dt="2022-08-16T08:18:35.163" v="2596"/>
          <ac:spMkLst>
            <pc:docMk/>
            <pc:sldMk cId="1603674778" sldId="587"/>
            <ac:spMk id="2" creationId="{00000000-0000-0000-0000-000000000000}"/>
          </ac:spMkLst>
        </pc:spChg>
        <pc:spChg chg="add mod">
          <ac:chgData name="DI XF" userId="2a7889fc66a80f19" providerId="LiveId" clId="{D7C81BF3-4BCC-4AA8-9D4B-9A53D70753A3}" dt="2022-08-07T08:41:10.314" v="838" actId="14100"/>
          <ac:spMkLst>
            <pc:docMk/>
            <pc:sldMk cId="1603674778" sldId="587"/>
            <ac:spMk id="7" creationId="{375097B6-C2F0-4F76-B086-A3121C28BDF2}"/>
          </ac:spMkLst>
        </pc:spChg>
        <pc:spChg chg="add mod">
          <ac:chgData name="DI XF" userId="2a7889fc66a80f19" providerId="LiveId" clId="{D7C81BF3-4BCC-4AA8-9D4B-9A53D70753A3}" dt="2022-08-07T08:41:07.156" v="837" actId="1076"/>
          <ac:spMkLst>
            <pc:docMk/>
            <pc:sldMk cId="1603674778" sldId="587"/>
            <ac:spMk id="8" creationId="{71FE4BFB-93F4-4789-9755-0DBB482FBA88}"/>
          </ac:spMkLst>
        </pc:spChg>
        <pc:spChg chg="add mod">
          <ac:chgData name="DI XF" userId="2a7889fc66a80f19" providerId="LiveId" clId="{D7C81BF3-4BCC-4AA8-9D4B-9A53D70753A3}" dt="2022-08-07T08:41:07.156" v="837" actId="1076"/>
          <ac:spMkLst>
            <pc:docMk/>
            <pc:sldMk cId="1603674778" sldId="587"/>
            <ac:spMk id="10" creationId="{CC32D85E-AEB3-4431-BBD4-D611659BB3E7}"/>
          </ac:spMkLst>
        </pc:spChg>
        <pc:spChg chg="del">
          <ac:chgData name="DI XF" userId="2a7889fc66a80f19" providerId="LiveId" clId="{D7C81BF3-4BCC-4AA8-9D4B-9A53D70753A3}" dt="2022-08-07T08:40:57.634" v="835" actId="478"/>
          <ac:spMkLst>
            <pc:docMk/>
            <pc:sldMk cId="1603674778" sldId="587"/>
            <ac:spMk id="21" creationId="{815A24A9-BD1F-4DAA-9009-5C583C0E35C0}"/>
          </ac:spMkLst>
        </pc:spChg>
        <pc:spChg chg="del">
          <ac:chgData name="DI XF" userId="2a7889fc66a80f19" providerId="LiveId" clId="{D7C81BF3-4BCC-4AA8-9D4B-9A53D70753A3}" dt="2022-08-07T08:40:57.634" v="835" actId="478"/>
          <ac:spMkLst>
            <pc:docMk/>
            <pc:sldMk cId="1603674778" sldId="587"/>
            <ac:spMk id="25" creationId="{6FE3F468-63CE-45FD-A1EB-30471897B584}"/>
          </ac:spMkLst>
        </pc:spChg>
        <pc:graphicFrameChg chg="del">
          <ac:chgData name="DI XF" userId="2a7889fc66a80f19" providerId="LiveId" clId="{D7C81BF3-4BCC-4AA8-9D4B-9A53D70753A3}" dt="2022-08-07T08:40:55.064" v="834" actId="478"/>
          <ac:graphicFrameMkLst>
            <pc:docMk/>
            <pc:sldMk cId="1603674778" sldId="587"/>
            <ac:graphicFrameMk id="22" creationId="{6DE602DA-9349-4CF3-BAA1-868F81EE6A39}"/>
          </ac:graphicFrameMkLst>
        </pc:graphicFrameChg>
      </pc:sldChg>
      <pc:sldChg chg="addSp delSp modSp add mod ord">
        <pc:chgData name="DI XF" userId="2a7889fc66a80f19" providerId="LiveId" clId="{D7C81BF3-4BCC-4AA8-9D4B-9A53D70753A3}" dt="2022-08-16T08:29:09.834" v="2777" actId="1076"/>
        <pc:sldMkLst>
          <pc:docMk/>
          <pc:sldMk cId="877559593" sldId="588"/>
        </pc:sldMkLst>
        <pc:spChg chg="mod">
          <ac:chgData name="DI XF" userId="2a7889fc66a80f19" providerId="LiveId" clId="{D7C81BF3-4BCC-4AA8-9D4B-9A53D70753A3}" dt="2022-08-16T08:18:35.163" v="2596"/>
          <ac:spMkLst>
            <pc:docMk/>
            <pc:sldMk cId="877559593" sldId="588"/>
            <ac:spMk id="2" creationId="{00000000-0000-0000-0000-000000000000}"/>
          </ac:spMkLst>
        </pc:spChg>
        <pc:spChg chg="add mod">
          <ac:chgData name="DI XF" userId="2a7889fc66a80f19" providerId="LiveId" clId="{D7C81BF3-4BCC-4AA8-9D4B-9A53D70753A3}" dt="2022-08-16T08:29:06.772" v="2775" actId="1076"/>
          <ac:spMkLst>
            <pc:docMk/>
            <pc:sldMk cId="877559593" sldId="588"/>
            <ac:spMk id="3" creationId="{C9DF2BA7-6434-421B-8DD8-58170198D07B}"/>
          </ac:spMkLst>
        </pc:spChg>
        <pc:spChg chg="del">
          <ac:chgData name="DI XF" userId="2a7889fc66a80f19" providerId="LiveId" clId="{D7C81BF3-4BCC-4AA8-9D4B-9A53D70753A3}" dt="2022-08-07T08:42:36.888" v="852" actId="478"/>
          <ac:spMkLst>
            <pc:docMk/>
            <pc:sldMk cId="877559593" sldId="588"/>
            <ac:spMk id="7" creationId="{375097B6-C2F0-4F76-B086-A3121C28BDF2}"/>
          </ac:spMkLst>
        </pc:spChg>
        <pc:spChg chg="del">
          <ac:chgData name="DI XF" userId="2a7889fc66a80f19" providerId="LiveId" clId="{D7C81BF3-4BCC-4AA8-9D4B-9A53D70753A3}" dt="2022-08-07T08:42:36.888" v="852" actId="478"/>
          <ac:spMkLst>
            <pc:docMk/>
            <pc:sldMk cId="877559593" sldId="588"/>
            <ac:spMk id="8" creationId="{71FE4BFB-93F4-4789-9755-0DBB482FBA88}"/>
          </ac:spMkLst>
        </pc:spChg>
        <pc:spChg chg="del">
          <ac:chgData name="DI XF" userId="2a7889fc66a80f19" providerId="LiveId" clId="{D7C81BF3-4BCC-4AA8-9D4B-9A53D70753A3}" dt="2022-08-07T08:42:36.888" v="852" actId="478"/>
          <ac:spMkLst>
            <pc:docMk/>
            <pc:sldMk cId="877559593" sldId="588"/>
            <ac:spMk id="10" creationId="{CC32D85E-AEB3-4431-BBD4-D611659BB3E7}"/>
          </ac:spMkLst>
        </pc:spChg>
        <pc:spChg chg="add mod">
          <ac:chgData name="DI XF" userId="2a7889fc66a80f19" providerId="LiveId" clId="{D7C81BF3-4BCC-4AA8-9D4B-9A53D70753A3}" dt="2022-08-10T10:19:56.262" v="2268" actId="1076"/>
          <ac:spMkLst>
            <pc:docMk/>
            <pc:sldMk cId="877559593" sldId="588"/>
            <ac:spMk id="11" creationId="{A7893EA0-9E24-476A-AE57-EABF8DC4AFF1}"/>
          </ac:spMkLst>
        </pc:spChg>
        <pc:spChg chg="add mod">
          <ac:chgData name="DI XF" userId="2a7889fc66a80f19" providerId="LiveId" clId="{D7C81BF3-4BCC-4AA8-9D4B-9A53D70753A3}" dt="2022-08-07T08:44:10.122" v="879" actId="1076"/>
          <ac:spMkLst>
            <pc:docMk/>
            <pc:sldMk cId="877559593" sldId="588"/>
            <ac:spMk id="12" creationId="{2069ECDF-D41F-4614-89AA-8B281BBA0E00}"/>
          </ac:spMkLst>
        </pc:spChg>
        <pc:spChg chg="add mod">
          <ac:chgData name="DI XF" userId="2a7889fc66a80f19" providerId="LiveId" clId="{D7C81BF3-4BCC-4AA8-9D4B-9A53D70753A3}" dt="2022-08-07T08:44:10.122" v="879" actId="1076"/>
          <ac:spMkLst>
            <pc:docMk/>
            <pc:sldMk cId="877559593" sldId="588"/>
            <ac:spMk id="13" creationId="{807A8DBA-5B2D-4D59-B6BE-B3105CCA08F0}"/>
          </ac:spMkLst>
        </pc:spChg>
        <pc:spChg chg="add mod">
          <ac:chgData name="DI XF" userId="2a7889fc66a80f19" providerId="LiveId" clId="{D7C81BF3-4BCC-4AA8-9D4B-9A53D70753A3}" dt="2022-08-07T08:44:10.122" v="879" actId="1076"/>
          <ac:spMkLst>
            <pc:docMk/>
            <pc:sldMk cId="877559593" sldId="588"/>
            <ac:spMk id="14" creationId="{5194719A-2AD5-4AA6-90F0-B2FB09E55C9E}"/>
          </ac:spMkLst>
        </pc:spChg>
        <pc:spChg chg="add mod">
          <ac:chgData name="DI XF" userId="2a7889fc66a80f19" providerId="LiveId" clId="{D7C81BF3-4BCC-4AA8-9D4B-9A53D70753A3}" dt="2022-08-07T08:44:10.122" v="879" actId="1076"/>
          <ac:spMkLst>
            <pc:docMk/>
            <pc:sldMk cId="877559593" sldId="588"/>
            <ac:spMk id="15" creationId="{13D25EAA-2966-4703-9998-55D797E9367E}"/>
          </ac:spMkLst>
        </pc:spChg>
        <pc:spChg chg="add mod">
          <ac:chgData name="DI XF" userId="2a7889fc66a80f19" providerId="LiveId" clId="{D7C81BF3-4BCC-4AA8-9D4B-9A53D70753A3}" dt="2022-08-07T08:44:10.122" v="879" actId="1076"/>
          <ac:spMkLst>
            <pc:docMk/>
            <pc:sldMk cId="877559593" sldId="588"/>
            <ac:spMk id="16" creationId="{30B81FA7-91D2-47DF-93BE-E9663CCD9E88}"/>
          </ac:spMkLst>
        </pc:spChg>
        <pc:spChg chg="add mod">
          <ac:chgData name="DI XF" userId="2a7889fc66a80f19" providerId="LiveId" clId="{D7C81BF3-4BCC-4AA8-9D4B-9A53D70753A3}" dt="2022-08-07T08:44:10.122" v="879" actId="1076"/>
          <ac:spMkLst>
            <pc:docMk/>
            <pc:sldMk cId="877559593" sldId="588"/>
            <ac:spMk id="17" creationId="{E8DDD8EA-77E8-457D-95D4-EF7C735D3A90}"/>
          </ac:spMkLst>
        </pc:spChg>
        <pc:spChg chg="add mod">
          <ac:chgData name="DI XF" userId="2a7889fc66a80f19" providerId="LiveId" clId="{D7C81BF3-4BCC-4AA8-9D4B-9A53D70753A3}" dt="2022-08-07T08:44:10.122" v="879" actId="1076"/>
          <ac:spMkLst>
            <pc:docMk/>
            <pc:sldMk cId="877559593" sldId="588"/>
            <ac:spMk id="18" creationId="{8016CB02-24BD-49B8-BE8D-62C35746EAD6}"/>
          </ac:spMkLst>
        </pc:spChg>
        <pc:spChg chg="add mod">
          <ac:chgData name="DI XF" userId="2a7889fc66a80f19" providerId="LiveId" clId="{D7C81BF3-4BCC-4AA8-9D4B-9A53D70753A3}" dt="2022-08-16T08:29:09.834" v="2777" actId="1076"/>
          <ac:spMkLst>
            <pc:docMk/>
            <pc:sldMk cId="877559593" sldId="588"/>
            <ac:spMk id="19" creationId="{1B1BD864-E1BB-423E-BDAC-185773AFCCCC}"/>
          </ac:spMkLst>
        </pc:spChg>
        <pc:spChg chg="add del mod">
          <ac:chgData name="DI XF" userId="2a7889fc66a80f19" providerId="LiveId" clId="{D7C81BF3-4BCC-4AA8-9D4B-9A53D70753A3}" dt="2022-08-07T08:43:48.582" v="873" actId="478"/>
          <ac:spMkLst>
            <pc:docMk/>
            <pc:sldMk cId="877559593" sldId="588"/>
            <ac:spMk id="19" creationId="{BAE671C9-171A-400B-A2D3-197393E7210B}"/>
          </ac:spMkLst>
        </pc:spChg>
        <pc:spChg chg="add del mod">
          <ac:chgData name="DI XF" userId="2a7889fc66a80f19" providerId="LiveId" clId="{D7C81BF3-4BCC-4AA8-9D4B-9A53D70753A3}" dt="2022-08-07T08:43:40.472" v="871" actId="478"/>
          <ac:spMkLst>
            <pc:docMk/>
            <pc:sldMk cId="877559593" sldId="588"/>
            <ac:spMk id="20" creationId="{1F63887E-B9DB-4A4E-9AC1-BAE3A60A5FAD}"/>
          </ac:spMkLst>
        </pc:spChg>
        <pc:spChg chg="add del mod">
          <ac:chgData name="DI XF" userId="2a7889fc66a80f19" providerId="LiveId" clId="{D7C81BF3-4BCC-4AA8-9D4B-9A53D70753A3}" dt="2022-08-07T08:43:48.582" v="873" actId="478"/>
          <ac:spMkLst>
            <pc:docMk/>
            <pc:sldMk cId="877559593" sldId="588"/>
            <ac:spMk id="21" creationId="{1EE7EDE4-167B-4CC8-9BEF-338FADAB6B87}"/>
          </ac:spMkLst>
        </pc:spChg>
        <pc:spChg chg="add del mod">
          <ac:chgData name="DI XF" userId="2a7889fc66a80f19" providerId="LiveId" clId="{D7C81BF3-4BCC-4AA8-9D4B-9A53D70753A3}" dt="2022-08-07T08:43:48.582" v="873" actId="478"/>
          <ac:spMkLst>
            <pc:docMk/>
            <pc:sldMk cId="877559593" sldId="588"/>
            <ac:spMk id="22" creationId="{9DC641C1-6903-4FB9-BE4A-17134A6743A2}"/>
          </ac:spMkLst>
        </pc:spChg>
        <pc:spChg chg="add mod">
          <ac:chgData name="DI XF" userId="2a7889fc66a80f19" providerId="LiveId" clId="{D7C81BF3-4BCC-4AA8-9D4B-9A53D70753A3}" dt="2022-08-07T08:44:10.122" v="879" actId="1076"/>
          <ac:spMkLst>
            <pc:docMk/>
            <pc:sldMk cId="877559593" sldId="588"/>
            <ac:spMk id="23" creationId="{CF177DC3-E495-431F-9014-91B32F4B1211}"/>
          </ac:spMkLst>
        </pc:spChg>
        <pc:spChg chg="add mod">
          <ac:chgData name="DI XF" userId="2a7889fc66a80f19" providerId="LiveId" clId="{D7C81BF3-4BCC-4AA8-9D4B-9A53D70753A3}" dt="2022-08-07T08:44:10.122" v="879" actId="1076"/>
          <ac:spMkLst>
            <pc:docMk/>
            <pc:sldMk cId="877559593" sldId="588"/>
            <ac:spMk id="24" creationId="{128A14B4-15DE-42C3-BAA4-867770ACFFD6}"/>
          </ac:spMkLst>
        </pc:spChg>
        <pc:spChg chg="add mod">
          <ac:chgData name="DI XF" userId="2a7889fc66a80f19" providerId="LiveId" clId="{D7C81BF3-4BCC-4AA8-9D4B-9A53D70753A3}" dt="2022-08-07T08:44:10.122" v="879" actId="1076"/>
          <ac:spMkLst>
            <pc:docMk/>
            <pc:sldMk cId="877559593" sldId="588"/>
            <ac:spMk id="25" creationId="{07F86889-E435-49AC-B926-BC67E83842E9}"/>
          </ac:spMkLst>
        </pc:spChg>
        <pc:spChg chg="add del mod">
          <ac:chgData name="DI XF" userId="2a7889fc66a80f19" providerId="LiveId" clId="{D7C81BF3-4BCC-4AA8-9D4B-9A53D70753A3}" dt="2022-08-07T08:43:48.582" v="873" actId="478"/>
          <ac:spMkLst>
            <pc:docMk/>
            <pc:sldMk cId="877559593" sldId="588"/>
            <ac:spMk id="26" creationId="{4FE71E48-393C-4CF4-A3BB-59062C7107FB}"/>
          </ac:spMkLst>
        </pc:spChg>
        <pc:spChg chg="add mod">
          <ac:chgData name="DI XF" userId="2a7889fc66a80f19" providerId="LiveId" clId="{D7C81BF3-4BCC-4AA8-9D4B-9A53D70753A3}" dt="2022-08-07T08:44:10.122" v="879" actId="1076"/>
          <ac:spMkLst>
            <pc:docMk/>
            <pc:sldMk cId="877559593" sldId="588"/>
            <ac:spMk id="28" creationId="{F96CF18B-DCDA-48A8-83CA-2DE551C916CC}"/>
          </ac:spMkLst>
        </pc:spChg>
        <pc:graphicFrameChg chg="add mod modGraphic">
          <ac:chgData name="DI XF" userId="2a7889fc66a80f19" providerId="LiveId" clId="{D7C81BF3-4BCC-4AA8-9D4B-9A53D70753A3}" dt="2022-08-16T08:28:53.336" v="2765" actId="14100"/>
          <ac:graphicFrameMkLst>
            <pc:docMk/>
            <pc:sldMk cId="877559593" sldId="588"/>
            <ac:graphicFrameMk id="27" creationId="{15F1E778-B463-49A0-BB2A-38AB3752A6C5}"/>
          </ac:graphicFrameMkLst>
        </pc:graphicFrameChg>
      </pc:sldChg>
      <pc:sldChg chg="addSp delSp modSp add mod modNotesTx">
        <pc:chgData name="DI XF" userId="2a7889fc66a80f19" providerId="LiveId" clId="{D7C81BF3-4BCC-4AA8-9D4B-9A53D70753A3}" dt="2022-08-16T08:18:35.163" v="2596"/>
        <pc:sldMkLst>
          <pc:docMk/>
          <pc:sldMk cId="3866505280" sldId="589"/>
        </pc:sldMkLst>
        <pc:spChg chg="mod">
          <ac:chgData name="DI XF" userId="2a7889fc66a80f19" providerId="LiveId" clId="{D7C81BF3-4BCC-4AA8-9D4B-9A53D70753A3}" dt="2022-08-16T08:18:35.163" v="2596"/>
          <ac:spMkLst>
            <pc:docMk/>
            <pc:sldMk cId="3866505280" sldId="589"/>
            <ac:spMk id="2" creationId="{00000000-0000-0000-0000-000000000000}"/>
          </ac:spMkLst>
        </pc:spChg>
        <pc:spChg chg="del">
          <ac:chgData name="DI XF" userId="2a7889fc66a80f19" providerId="LiveId" clId="{D7C81BF3-4BCC-4AA8-9D4B-9A53D70753A3}" dt="2022-08-07T08:46:01.708" v="908" actId="478"/>
          <ac:spMkLst>
            <pc:docMk/>
            <pc:sldMk cId="3866505280" sldId="589"/>
            <ac:spMk id="6" creationId="{BB03609C-5B8C-4261-B483-B48879EAAAE4}"/>
          </ac:spMkLst>
        </pc:spChg>
        <pc:spChg chg="add del mod">
          <ac:chgData name="DI XF" userId="2a7889fc66a80f19" providerId="LiveId" clId="{D7C81BF3-4BCC-4AA8-9D4B-9A53D70753A3}" dt="2022-08-07T08:46:16.559" v="913" actId="478"/>
          <ac:spMkLst>
            <pc:docMk/>
            <pc:sldMk cId="3866505280" sldId="589"/>
            <ac:spMk id="7" creationId="{09424504-6960-4AFC-BE90-D3BECB75912C}"/>
          </ac:spMkLst>
        </pc:spChg>
        <pc:spChg chg="del mod">
          <ac:chgData name="DI XF" userId="2a7889fc66a80f19" providerId="LiveId" clId="{D7C81BF3-4BCC-4AA8-9D4B-9A53D70753A3}" dt="2022-08-07T08:46:03.290" v="910" actId="478"/>
          <ac:spMkLst>
            <pc:docMk/>
            <pc:sldMk cId="3866505280" sldId="589"/>
            <ac:spMk id="8" creationId="{5F0B09B2-E8D5-4525-B1E6-9B6226F679C9}"/>
          </ac:spMkLst>
        </pc:spChg>
        <pc:spChg chg="mod">
          <ac:chgData name="DI XF" userId="2a7889fc66a80f19" providerId="LiveId" clId="{D7C81BF3-4BCC-4AA8-9D4B-9A53D70753A3}" dt="2022-08-10T10:21:27.159" v="2283" actId="1076"/>
          <ac:spMkLst>
            <pc:docMk/>
            <pc:sldMk cId="3866505280" sldId="589"/>
            <ac:spMk id="9" creationId="{00000000-0000-0000-0000-000000000000}"/>
          </ac:spMkLst>
        </pc:spChg>
        <pc:spChg chg="add mod">
          <ac:chgData name="DI XF" userId="2a7889fc66a80f19" providerId="LiveId" clId="{D7C81BF3-4BCC-4AA8-9D4B-9A53D70753A3}" dt="2022-08-10T10:21:16.947" v="2279" actId="1076"/>
          <ac:spMkLst>
            <pc:docMk/>
            <pc:sldMk cId="3866505280" sldId="589"/>
            <ac:spMk id="10" creationId="{B1456331-BD9C-4B31-AA3D-60224D778068}"/>
          </ac:spMkLst>
        </pc:spChg>
        <pc:spChg chg="add mod">
          <ac:chgData name="DI XF" userId="2a7889fc66a80f19" providerId="LiveId" clId="{D7C81BF3-4BCC-4AA8-9D4B-9A53D70753A3}" dt="2022-08-10T10:21:16.947" v="2279" actId="1076"/>
          <ac:spMkLst>
            <pc:docMk/>
            <pc:sldMk cId="3866505280" sldId="589"/>
            <ac:spMk id="11" creationId="{C572E653-82F9-4A7A-B2C0-438161597992}"/>
          </ac:spMkLst>
        </pc:spChg>
        <pc:spChg chg="add mod">
          <ac:chgData name="DI XF" userId="2a7889fc66a80f19" providerId="LiveId" clId="{D7C81BF3-4BCC-4AA8-9D4B-9A53D70753A3}" dt="2022-08-10T10:21:16.947" v="2279" actId="1076"/>
          <ac:spMkLst>
            <pc:docMk/>
            <pc:sldMk cId="3866505280" sldId="589"/>
            <ac:spMk id="12" creationId="{6CFF35A1-4D37-41B6-9417-38DD6DBB05F9}"/>
          </ac:spMkLst>
        </pc:spChg>
      </pc:sldChg>
      <pc:sldChg chg="modSp add mod">
        <pc:chgData name="DI XF" userId="2a7889fc66a80f19" providerId="LiveId" clId="{D7C81BF3-4BCC-4AA8-9D4B-9A53D70753A3}" dt="2022-08-16T08:18:35.163" v="2596"/>
        <pc:sldMkLst>
          <pc:docMk/>
          <pc:sldMk cId="1960957253" sldId="590"/>
        </pc:sldMkLst>
        <pc:spChg chg="mod">
          <ac:chgData name="DI XF" userId="2a7889fc66a80f19" providerId="LiveId" clId="{D7C81BF3-4BCC-4AA8-9D4B-9A53D70753A3}" dt="2022-08-16T08:18:35.163" v="2596"/>
          <ac:spMkLst>
            <pc:docMk/>
            <pc:sldMk cId="1960957253" sldId="590"/>
            <ac:spMk id="2" creationId="{00000000-0000-0000-0000-000000000000}"/>
          </ac:spMkLst>
        </pc:spChg>
        <pc:spChg chg="mod">
          <ac:chgData name="DI XF" userId="2a7889fc66a80f19" providerId="LiveId" clId="{D7C81BF3-4BCC-4AA8-9D4B-9A53D70753A3}" dt="2022-08-16T08:18:28.361" v="2595"/>
          <ac:spMkLst>
            <pc:docMk/>
            <pc:sldMk cId="1960957253" sldId="590"/>
            <ac:spMk id="10" creationId="{CC32D85E-AEB3-4431-BBD4-D611659BB3E7}"/>
          </ac:spMkLst>
        </pc:spChg>
      </pc:sldChg>
      <pc:sldChg chg="addSp delSp modSp add mod modNotesTx">
        <pc:chgData name="DI XF" userId="2a7889fc66a80f19" providerId="LiveId" clId="{D7C81BF3-4BCC-4AA8-9D4B-9A53D70753A3}" dt="2022-08-16T08:30:06.668" v="2784" actId="20577"/>
        <pc:sldMkLst>
          <pc:docMk/>
          <pc:sldMk cId="3141321122" sldId="591"/>
        </pc:sldMkLst>
        <pc:spChg chg="mod">
          <ac:chgData name="DI XF" userId="2a7889fc66a80f19" providerId="LiveId" clId="{D7C81BF3-4BCC-4AA8-9D4B-9A53D70753A3}" dt="2022-08-16T08:18:35.163" v="2596"/>
          <ac:spMkLst>
            <pc:docMk/>
            <pc:sldMk cId="3141321122" sldId="591"/>
            <ac:spMk id="2" creationId="{00000000-0000-0000-0000-000000000000}"/>
          </ac:spMkLst>
        </pc:spChg>
        <pc:spChg chg="add del">
          <ac:chgData name="DI XF" userId="2a7889fc66a80f19" providerId="LiveId" clId="{D7C81BF3-4BCC-4AA8-9D4B-9A53D70753A3}" dt="2022-08-07T08:51:17.741" v="1066" actId="478"/>
          <ac:spMkLst>
            <pc:docMk/>
            <pc:sldMk cId="3141321122" sldId="591"/>
            <ac:spMk id="8" creationId="{F8756AF9-4FB2-4CAD-935B-0B3B4E042952}"/>
          </ac:spMkLst>
        </pc:spChg>
        <pc:spChg chg="mod">
          <ac:chgData name="DI XF" userId="2a7889fc66a80f19" providerId="LiveId" clId="{D7C81BF3-4BCC-4AA8-9D4B-9A53D70753A3}" dt="2022-08-16T08:30:06.668" v="2784" actId="20577"/>
          <ac:spMkLst>
            <pc:docMk/>
            <pc:sldMk cId="3141321122" sldId="591"/>
            <ac:spMk id="9" creationId="{00000000-0000-0000-0000-000000000000}"/>
          </ac:spMkLst>
        </pc:spChg>
        <pc:spChg chg="del">
          <ac:chgData name="DI XF" userId="2a7889fc66a80f19" providerId="LiveId" clId="{D7C81BF3-4BCC-4AA8-9D4B-9A53D70753A3}" dt="2022-08-07T08:51:14.473" v="1065" actId="478"/>
          <ac:spMkLst>
            <pc:docMk/>
            <pc:sldMk cId="3141321122" sldId="591"/>
            <ac:spMk id="10" creationId="{B1456331-BD9C-4B31-AA3D-60224D778068}"/>
          </ac:spMkLst>
        </pc:spChg>
        <pc:spChg chg="del">
          <ac:chgData name="DI XF" userId="2a7889fc66a80f19" providerId="LiveId" clId="{D7C81BF3-4BCC-4AA8-9D4B-9A53D70753A3}" dt="2022-08-07T08:51:13.343" v="1064" actId="478"/>
          <ac:spMkLst>
            <pc:docMk/>
            <pc:sldMk cId="3141321122" sldId="591"/>
            <ac:spMk id="11" creationId="{C572E653-82F9-4A7A-B2C0-438161597992}"/>
          </ac:spMkLst>
        </pc:spChg>
        <pc:spChg chg="del">
          <ac:chgData name="DI XF" userId="2a7889fc66a80f19" providerId="LiveId" clId="{D7C81BF3-4BCC-4AA8-9D4B-9A53D70753A3}" dt="2022-08-07T08:51:17.741" v="1066" actId="478"/>
          <ac:spMkLst>
            <pc:docMk/>
            <pc:sldMk cId="3141321122" sldId="591"/>
            <ac:spMk id="12" creationId="{6CFF35A1-4D37-41B6-9417-38DD6DBB05F9}"/>
          </ac:spMkLst>
        </pc:spChg>
      </pc:sldChg>
      <pc:sldChg chg="addSp delSp modSp add del mod">
        <pc:chgData name="DI XF" userId="2a7889fc66a80f19" providerId="LiveId" clId="{D7C81BF3-4BCC-4AA8-9D4B-9A53D70753A3}" dt="2022-08-07T08:56:46.848" v="1164" actId="47"/>
        <pc:sldMkLst>
          <pc:docMk/>
          <pc:sldMk cId="1143485554" sldId="592"/>
        </pc:sldMkLst>
        <pc:spChg chg="mod">
          <ac:chgData name="DI XF" userId="2a7889fc66a80f19" providerId="LiveId" clId="{D7C81BF3-4BCC-4AA8-9D4B-9A53D70753A3}" dt="2022-08-07T08:55:02.925" v="1126"/>
          <ac:spMkLst>
            <pc:docMk/>
            <pc:sldMk cId="1143485554" sldId="592"/>
            <ac:spMk id="2" creationId="{00000000-0000-0000-0000-000000000000}"/>
          </ac:spMkLst>
        </pc:spChg>
        <pc:graphicFrameChg chg="add del mod">
          <ac:chgData name="DI XF" userId="2a7889fc66a80f19" providerId="LiveId" clId="{D7C81BF3-4BCC-4AA8-9D4B-9A53D70753A3}" dt="2022-08-07T08:56:30.805" v="1159"/>
          <ac:graphicFrameMkLst>
            <pc:docMk/>
            <pc:sldMk cId="1143485554" sldId="592"/>
            <ac:graphicFrameMk id="3" creationId="{930A83A7-59D5-4000-8C51-481933D35E32}"/>
          </ac:graphicFrameMkLst>
        </pc:graphicFrameChg>
        <pc:graphicFrameChg chg="del">
          <ac:chgData name="DI XF" userId="2a7889fc66a80f19" providerId="LiveId" clId="{D7C81BF3-4BCC-4AA8-9D4B-9A53D70753A3}" dt="2022-08-07T08:56:28.966" v="1156" actId="478"/>
          <ac:graphicFrameMkLst>
            <pc:docMk/>
            <pc:sldMk cId="1143485554" sldId="592"/>
            <ac:graphicFrameMk id="10" creationId="{54DD3374-F1F3-494B-902C-6BC64055D841}"/>
          </ac:graphicFrameMkLst>
        </pc:graphicFrameChg>
      </pc:sldChg>
      <pc:sldChg chg="addSp delSp modSp add mod modNotesTx">
        <pc:chgData name="DI XF" userId="2a7889fc66a80f19" providerId="LiveId" clId="{D7C81BF3-4BCC-4AA8-9D4B-9A53D70753A3}" dt="2022-08-16T08:18:41.999" v="2597"/>
        <pc:sldMkLst>
          <pc:docMk/>
          <pc:sldMk cId="959085666" sldId="593"/>
        </pc:sldMkLst>
        <pc:spChg chg="mod">
          <ac:chgData name="DI XF" userId="2a7889fc66a80f19" providerId="LiveId" clId="{D7C81BF3-4BCC-4AA8-9D4B-9A53D70753A3}" dt="2022-08-16T08:18:41.999" v="2597"/>
          <ac:spMkLst>
            <pc:docMk/>
            <pc:sldMk cId="959085666" sldId="593"/>
            <ac:spMk id="2" creationId="{00000000-0000-0000-0000-000000000000}"/>
          </ac:spMkLst>
        </pc:spChg>
        <pc:spChg chg="add del mod">
          <ac:chgData name="DI XF" userId="2a7889fc66a80f19" providerId="LiveId" clId="{D7C81BF3-4BCC-4AA8-9D4B-9A53D70753A3}" dt="2022-08-10T10:24:07.799" v="2327" actId="20577"/>
          <ac:spMkLst>
            <pc:docMk/>
            <pc:sldMk cId="959085666" sldId="593"/>
            <ac:spMk id="11" creationId="{9C1B0B36-014D-42DA-B87F-7AD172C1AA61}"/>
          </ac:spMkLst>
        </pc:spChg>
        <pc:graphicFrameChg chg="add mod">
          <ac:chgData name="DI XF" userId="2a7889fc66a80f19" providerId="LiveId" clId="{D7C81BF3-4BCC-4AA8-9D4B-9A53D70753A3}" dt="2022-08-07T09:03:58.765" v="1330" actId="167"/>
          <ac:graphicFrameMkLst>
            <pc:docMk/>
            <pc:sldMk cId="959085666" sldId="593"/>
            <ac:graphicFrameMk id="6" creationId="{6532DC72-79FB-4025-AF21-51CCF4130572}"/>
          </ac:graphicFrameMkLst>
        </pc:graphicFrameChg>
        <pc:graphicFrameChg chg="del mod">
          <ac:chgData name="DI XF" userId="2a7889fc66a80f19" providerId="LiveId" clId="{D7C81BF3-4BCC-4AA8-9D4B-9A53D70753A3}" dt="2022-08-07T09:03:50.807" v="1328" actId="478"/>
          <ac:graphicFrameMkLst>
            <pc:docMk/>
            <pc:sldMk cId="959085666" sldId="593"/>
            <ac:graphicFrameMk id="10" creationId="{54DD3374-F1F3-494B-902C-6BC64055D841}"/>
          </ac:graphicFrameMkLst>
        </pc:graphicFrameChg>
      </pc:sldChg>
      <pc:sldChg chg="addSp delSp modSp add mod ord modNotesTx">
        <pc:chgData name="DI XF" userId="2a7889fc66a80f19" providerId="LiveId" clId="{D7C81BF3-4BCC-4AA8-9D4B-9A53D70753A3}" dt="2022-08-16T08:31:18.860" v="2790" actId="1076"/>
        <pc:sldMkLst>
          <pc:docMk/>
          <pc:sldMk cId="2327211408" sldId="594"/>
        </pc:sldMkLst>
        <pc:spChg chg="mod">
          <ac:chgData name="DI XF" userId="2a7889fc66a80f19" providerId="LiveId" clId="{D7C81BF3-4BCC-4AA8-9D4B-9A53D70753A3}" dt="2022-08-16T08:18:41.999" v="2597"/>
          <ac:spMkLst>
            <pc:docMk/>
            <pc:sldMk cId="2327211408" sldId="594"/>
            <ac:spMk id="2" creationId="{00000000-0000-0000-0000-000000000000}"/>
          </ac:spMkLst>
        </pc:spChg>
        <pc:spChg chg="mod">
          <ac:chgData name="DI XF" userId="2a7889fc66a80f19" providerId="LiveId" clId="{D7C81BF3-4BCC-4AA8-9D4B-9A53D70753A3}" dt="2022-08-16T08:31:18.860" v="2790" actId="1076"/>
          <ac:spMkLst>
            <pc:docMk/>
            <pc:sldMk cId="2327211408" sldId="594"/>
            <ac:spMk id="11" creationId="{9C1B0B36-014D-42DA-B87F-7AD172C1AA61}"/>
          </ac:spMkLst>
        </pc:spChg>
        <pc:graphicFrameChg chg="add mod">
          <ac:chgData name="DI XF" userId="2a7889fc66a80f19" providerId="LiveId" clId="{D7C81BF3-4BCC-4AA8-9D4B-9A53D70753A3}" dt="2022-08-07T09:03:41.097" v="1324" actId="167"/>
          <ac:graphicFrameMkLst>
            <pc:docMk/>
            <pc:sldMk cId="2327211408" sldId="594"/>
            <ac:graphicFrameMk id="6" creationId="{556008E7-836F-4728-ABA1-C59ED5367C01}"/>
          </ac:graphicFrameMkLst>
        </pc:graphicFrameChg>
        <pc:graphicFrameChg chg="del">
          <ac:chgData name="DI XF" userId="2a7889fc66a80f19" providerId="LiveId" clId="{D7C81BF3-4BCC-4AA8-9D4B-9A53D70753A3}" dt="2022-08-07T09:03:36.430" v="1322" actId="478"/>
          <ac:graphicFrameMkLst>
            <pc:docMk/>
            <pc:sldMk cId="2327211408" sldId="594"/>
            <ac:graphicFrameMk id="10" creationId="{54DD3374-F1F3-494B-902C-6BC64055D841}"/>
          </ac:graphicFrameMkLst>
        </pc:graphicFrameChg>
      </pc:sldChg>
      <pc:sldChg chg="addSp delSp modSp add del mod modNotesTx">
        <pc:chgData name="DI XF" userId="2a7889fc66a80f19" providerId="LiveId" clId="{D7C81BF3-4BCC-4AA8-9D4B-9A53D70753A3}" dt="2022-08-10T10:25:21.399" v="2331" actId="2696"/>
        <pc:sldMkLst>
          <pc:docMk/>
          <pc:sldMk cId="72652676" sldId="595"/>
        </pc:sldMkLst>
        <pc:spChg chg="mod">
          <ac:chgData name="DI XF" userId="2a7889fc66a80f19" providerId="LiveId" clId="{D7C81BF3-4BCC-4AA8-9D4B-9A53D70753A3}" dt="2022-08-07T09:21:30.349" v="1680"/>
          <ac:spMkLst>
            <pc:docMk/>
            <pc:sldMk cId="72652676" sldId="595"/>
            <ac:spMk id="2" creationId="{00000000-0000-0000-0000-000000000000}"/>
          </ac:spMkLst>
        </pc:spChg>
        <pc:spChg chg="add mod">
          <ac:chgData name="DI XF" userId="2a7889fc66a80f19" providerId="LiveId" clId="{D7C81BF3-4BCC-4AA8-9D4B-9A53D70753A3}" dt="2022-08-07T09:14:30.502" v="1575" actId="1076"/>
          <ac:spMkLst>
            <pc:docMk/>
            <pc:sldMk cId="72652676" sldId="595"/>
            <ac:spMk id="6" creationId="{5463B17D-7B86-4690-B8D4-842034DA40A0}"/>
          </ac:spMkLst>
        </pc:spChg>
        <pc:spChg chg="add del mod">
          <ac:chgData name="DI XF" userId="2a7889fc66a80f19" providerId="LiveId" clId="{D7C81BF3-4BCC-4AA8-9D4B-9A53D70753A3}" dt="2022-08-10T10:24:50.646" v="2330" actId="478"/>
          <ac:spMkLst>
            <pc:docMk/>
            <pc:sldMk cId="72652676" sldId="595"/>
            <ac:spMk id="7" creationId="{54049EB1-BC06-44AD-88BC-D81D13F7420D}"/>
          </ac:spMkLst>
        </pc:spChg>
        <pc:spChg chg="del">
          <ac:chgData name="DI XF" userId="2a7889fc66a80f19" providerId="LiveId" clId="{D7C81BF3-4BCC-4AA8-9D4B-9A53D70753A3}" dt="2022-08-07T09:02:25.983" v="1288" actId="478"/>
          <ac:spMkLst>
            <pc:docMk/>
            <pc:sldMk cId="72652676" sldId="595"/>
            <ac:spMk id="8" creationId="{7D0DF3EA-5CBB-40F9-BAB7-0995A6432692}"/>
          </ac:spMkLst>
        </pc:spChg>
        <pc:spChg chg="add del">
          <ac:chgData name="DI XF" userId="2a7889fc66a80f19" providerId="LiveId" clId="{D7C81BF3-4BCC-4AA8-9D4B-9A53D70753A3}" dt="2022-08-07T09:15:32" v="1588"/>
          <ac:spMkLst>
            <pc:docMk/>
            <pc:sldMk cId="72652676" sldId="595"/>
            <ac:spMk id="9" creationId="{02E7F283-C852-4C76-8925-5A13AC5C3066}"/>
          </ac:spMkLst>
        </pc:spChg>
        <pc:spChg chg="del">
          <ac:chgData name="DI XF" userId="2a7889fc66a80f19" providerId="LiveId" clId="{D7C81BF3-4BCC-4AA8-9D4B-9A53D70753A3}" dt="2022-08-07T09:02:25.983" v="1288" actId="478"/>
          <ac:spMkLst>
            <pc:docMk/>
            <pc:sldMk cId="72652676" sldId="595"/>
            <ac:spMk id="11" creationId="{9C1B0B36-014D-42DA-B87F-7AD172C1AA61}"/>
          </ac:spMkLst>
        </pc:spChg>
        <pc:graphicFrameChg chg="del">
          <ac:chgData name="DI XF" userId="2a7889fc66a80f19" providerId="LiveId" clId="{D7C81BF3-4BCC-4AA8-9D4B-9A53D70753A3}" dt="2022-08-07T09:02:28.222" v="1289" actId="478"/>
          <ac:graphicFrameMkLst>
            <pc:docMk/>
            <pc:sldMk cId="72652676" sldId="595"/>
            <ac:graphicFrameMk id="10" creationId="{54DD3374-F1F3-494B-902C-6BC64055D841}"/>
          </ac:graphicFrameMkLst>
        </pc:graphicFrameChg>
      </pc:sldChg>
      <pc:sldChg chg="add del">
        <pc:chgData name="DI XF" userId="2a7889fc66a80f19" providerId="LiveId" clId="{D7C81BF3-4BCC-4AA8-9D4B-9A53D70753A3}" dt="2022-08-10T10:26:45.211" v="2345" actId="2696"/>
        <pc:sldMkLst>
          <pc:docMk/>
          <pc:sldMk cId="3223314311" sldId="595"/>
        </pc:sldMkLst>
      </pc:sldChg>
      <pc:sldChg chg="modSp add">
        <pc:chgData name="DI XF" userId="2a7889fc66a80f19" providerId="LiveId" clId="{D7C81BF3-4BCC-4AA8-9D4B-9A53D70753A3}" dt="2022-08-16T08:18:41.999" v="2597"/>
        <pc:sldMkLst>
          <pc:docMk/>
          <pc:sldMk cId="3803387688" sldId="595"/>
        </pc:sldMkLst>
        <pc:spChg chg="mod">
          <ac:chgData name="DI XF" userId="2a7889fc66a80f19" providerId="LiveId" clId="{D7C81BF3-4BCC-4AA8-9D4B-9A53D70753A3}" dt="2022-08-16T08:18:41.999" v="2597"/>
          <ac:spMkLst>
            <pc:docMk/>
            <pc:sldMk cId="3803387688" sldId="595"/>
            <ac:spMk id="2" creationId="{00000000-0000-0000-0000-000000000000}"/>
          </ac:spMkLst>
        </pc:spChg>
      </pc:sldChg>
      <pc:sldChg chg="delSp modSp add mod">
        <pc:chgData name="DI XF" userId="2a7889fc66a80f19" providerId="LiveId" clId="{D7C81BF3-4BCC-4AA8-9D4B-9A53D70753A3}" dt="2022-08-16T08:31:52.147" v="2791" actId="207"/>
        <pc:sldMkLst>
          <pc:docMk/>
          <pc:sldMk cId="4026201717" sldId="596"/>
        </pc:sldMkLst>
        <pc:spChg chg="mod">
          <ac:chgData name="DI XF" userId="2a7889fc66a80f19" providerId="LiveId" clId="{D7C81BF3-4BCC-4AA8-9D4B-9A53D70753A3}" dt="2022-08-16T08:18:41.999" v="2597"/>
          <ac:spMkLst>
            <pc:docMk/>
            <pc:sldMk cId="4026201717" sldId="596"/>
            <ac:spMk id="2" creationId="{00000000-0000-0000-0000-000000000000}"/>
          </ac:spMkLst>
        </pc:spChg>
        <pc:spChg chg="del">
          <ac:chgData name="DI XF" userId="2a7889fc66a80f19" providerId="LiveId" clId="{D7C81BF3-4BCC-4AA8-9D4B-9A53D70753A3}" dt="2022-08-07T09:04:20.917" v="1333" actId="478"/>
          <ac:spMkLst>
            <pc:docMk/>
            <pc:sldMk cId="4026201717" sldId="596"/>
            <ac:spMk id="11" creationId="{9C1B0B36-014D-42DA-B87F-7AD172C1AA61}"/>
          </ac:spMkLst>
        </pc:spChg>
        <pc:graphicFrameChg chg="mod modGraphic">
          <ac:chgData name="DI XF" userId="2a7889fc66a80f19" providerId="LiveId" clId="{D7C81BF3-4BCC-4AA8-9D4B-9A53D70753A3}" dt="2022-08-16T08:31:52.147" v="2791" actId="207"/>
          <ac:graphicFrameMkLst>
            <pc:docMk/>
            <pc:sldMk cId="4026201717" sldId="596"/>
            <ac:graphicFrameMk id="10" creationId="{54DD3374-F1F3-494B-902C-6BC64055D841}"/>
          </ac:graphicFrameMkLst>
        </pc:graphicFrameChg>
      </pc:sldChg>
      <pc:sldChg chg="modSp add mod modNotesTx">
        <pc:chgData name="DI XF" userId="2a7889fc66a80f19" providerId="LiveId" clId="{D7C81BF3-4BCC-4AA8-9D4B-9A53D70753A3}" dt="2022-08-16T08:35:56.266" v="2857"/>
        <pc:sldMkLst>
          <pc:docMk/>
          <pc:sldMk cId="2281112750" sldId="597"/>
        </pc:sldMkLst>
        <pc:spChg chg="mod">
          <ac:chgData name="DI XF" userId="2a7889fc66a80f19" providerId="LiveId" clId="{D7C81BF3-4BCC-4AA8-9D4B-9A53D70753A3}" dt="2022-08-16T08:35:56.266" v="2857"/>
          <ac:spMkLst>
            <pc:docMk/>
            <pc:sldMk cId="2281112750" sldId="597"/>
            <ac:spMk id="2" creationId="{00000000-0000-0000-0000-000000000000}"/>
          </ac:spMkLst>
        </pc:spChg>
        <pc:graphicFrameChg chg="mod">
          <ac:chgData name="DI XF" userId="2a7889fc66a80f19" providerId="LiveId" clId="{D7C81BF3-4BCC-4AA8-9D4B-9A53D70753A3}" dt="2022-08-07T09:09:19.518" v="1501" actId="20577"/>
          <ac:graphicFrameMkLst>
            <pc:docMk/>
            <pc:sldMk cId="2281112750" sldId="597"/>
            <ac:graphicFrameMk id="10" creationId="{54DD3374-F1F3-494B-902C-6BC64055D841}"/>
          </ac:graphicFrameMkLst>
        </pc:graphicFrameChg>
      </pc:sldChg>
      <pc:sldChg chg="modSp add mod modNotesTx">
        <pc:chgData name="DI XF" userId="2a7889fc66a80f19" providerId="LiveId" clId="{D7C81BF3-4BCC-4AA8-9D4B-9A53D70753A3}" dt="2022-08-16T08:36:06.161" v="2859"/>
        <pc:sldMkLst>
          <pc:docMk/>
          <pc:sldMk cId="3354476707" sldId="598"/>
        </pc:sldMkLst>
        <pc:spChg chg="mod">
          <ac:chgData name="DI XF" userId="2a7889fc66a80f19" providerId="LiveId" clId="{D7C81BF3-4BCC-4AA8-9D4B-9A53D70753A3}" dt="2022-08-16T08:36:06.161" v="2859"/>
          <ac:spMkLst>
            <pc:docMk/>
            <pc:sldMk cId="3354476707" sldId="598"/>
            <ac:spMk id="2" creationId="{00000000-0000-0000-0000-000000000000}"/>
          </ac:spMkLst>
        </pc:spChg>
        <pc:graphicFrameChg chg="modGraphic">
          <ac:chgData name="DI XF" userId="2a7889fc66a80f19" providerId="LiveId" clId="{D7C81BF3-4BCC-4AA8-9D4B-9A53D70753A3}" dt="2022-08-07T09:09:29.203" v="1503" actId="207"/>
          <ac:graphicFrameMkLst>
            <pc:docMk/>
            <pc:sldMk cId="3354476707" sldId="598"/>
            <ac:graphicFrameMk id="10" creationId="{54DD3374-F1F3-494B-902C-6BC64055D841}"/>
          </ac:graphicFrameMkLst>
        </pc:graphicFrameChg>
      </pc:sldChg>
      <pc:sldChg chg="modSp add mod modNotesTx">
        <pc:chgData name="DI XF" userId="2a7889fc66a80f19" providerId="LiveId" clId="{D7C81BF3-4BCC-4AA8-9D4B-9A53D70753A3}" dt="2022-08-16T08:40:26.360" v="2929"/>
        <pc:sldMkLst>
          <pc:docMk/>
          <pc:sldMk cId="3547030926" sldId="599"/>
        </pc:sldMkLst>
        <pc:spChg chg="mod">
          <ac:chgData name="DI XF" userId="2a7889fc66a80f19" providerId="LiveId" clId="{D7C81BF3-4BCC-4AA8-9D4B-9A53D70753A3}" dt="2022-08-16T08:40:26.360" v="2929"/>
          <ac:spMkLst>
            <pc:docMk/>
            <pc:sldMk cId="3547030926" sldId="599"/>
            <ac:spMk id="2" creationId="{00000000-0000-0000-0000-000000000000}"/>
          </ac:spMkLst>
        </pc:spChg>
        <pc:graphicFrameChg chg="modGraphic">
          <ac:chgData name="DI XF" userId="2a7889fc66a80f19" providerId="LiveId" clId="{D7C81BF3-4BCC-4AA8-9D4B-9A53D70753A3}" dt="2022-08-07T09:09:36.528" v="1505" actId="207"/>
          <ac:graphicFrameMkLst>
            <pc:docMk/>
            <pc:sldMk cId="3547030926" sldId="599"/>
            <ac:graphicFrameMk id="10" creationId="{54DD3374-F1F3-494B-902C-6BC64055D841}"/>
          </ac:graphicFrameMkLst>
        </pc:graphicFrameChg>
      </pc:sldChg>
      <pc:sldChg chg="addSp modSp add mod modNotesTx">
        <pc:chgData name="DI XF" userId="2a7889fc66a80f19" providerId="LiveId" clId="{D7C81BF3-4BCC-4AA8-9D4B-9A53D70753A3}" dt="2022-08-16T08:40:35.255" v="2931"/>
        <pc:sldMkLst>
          <pc:docMk/>
          <pc:sldMk cId="1385329432" sldId="600"/>
        </pc:sldMkLst>
        <pc:spChg chg="mod">
          <ac:chgData name="DI XF" userId="2a7889fc66a80f19" providerId="LiveId" clId="{D7C81BF3-4BCC-4AA8-9D4B-9A53D70753A3}" dt="2022-08-16T08:40:35.255" v="2931"/>
          <ac:spMkLst>
            <pc:docMk/>
            <pc:sldMk cId="1385329432" sldId="600"/>
            <ac:spMk id="2" creationId="{00000000-0000-0000-0000-000000000000}"/>
          </ac:spMkLst>
        </pc:spChg>
        <pc:spChg chg="add mod">
          <ac:chgData name="DI XF" userId="2a7889fc66a80f19" providerId="LiveId" clId="{D7C81BF3-4BCC-4AA8-9D4B-9A53D70753A3}" dt="2022-08-10T10:40:33.860" v="2529" actId="14100"/>
          <ac:spMkLst>
            <pc:docMk/>
            <pc:sldMk cId="1385329432" sldId="600"/>
            <ac:spMk id="5" creationId="{4D583D66-9998-4D0C-A988-C06E2782D385}"/>
          </ac:spMkLst>
        </pc:spChg>
        <pc:spChg chg="add mod">
          <ac:chgData name="DI XF" userId="2a7889fc66a80f19" providerId="LiveId" clId="{D7C81BF3-4BCC-4AA8-9D4B-9A53D70753A3}" dt="2022-08-07T09:11:48.497" v="1553" actId="14100"/>
          <ac:spMkLst>
            <pc:docMk/>
            <pc:sldMk cId="1385329432" sldId="600"/>
            <ac:spMk id="7" creationId="{17F6A52B-B573-4C92-832E-50135016EE4F}"/>
          </ac:spMkLst>
        </pc:spChg>
        <pc:graphicFrameChg chg="mod modGraphic">
          <ac:chgData name="DI XF" userId="2a7889fc66a80f19" providerId="LiveId" clId="{D7C81BF3-4BCC-4AA8-9D4B-9A53D70753A3}" dt="2022-08-10T10:40:30.885" v="2528" actId="207"/>
          <ac:graphicFrameMkLst>
            <pc:docMk/>
            <pc:sldMk cId="1385329432" sldId="600"/>
            <ac:graphicFrameMk id="10" creationId="{54DD3374-F1F3-494B-902C-6BC64055D841}"/>
          </ac:graphicFrameMkLst>
        </pc:graphicFrameChg>
      </pc:sldChg>
      <pc:sldChg chg="addSp delSp modSp add mod">
        <pc:chgData name="DI XF" userId="2a7889fc66a80f19" providerId="LiveId" clId="{D7C81BF3-4BCC-4AA8-9D4B-9A53D70753A3}" dt="2022-08-16T08:18:41.999" v="2597"/>
        <pc:sldMkLst>
          <pc:docMk/>
          <pc:sldMk cId="835204476" sldId="601"/>
        </pc:sldMkLst>
        <pc:spChg chg="mod">
          <ac:chgData name="DI XF" userId="2a7889fc66a80f19" providerId="LiveId" clId="{D7C81BF3-4BCC-4AA8-9D4B-9A53D70753A3}" dt="2022-08-16T08:18:41.999" v="2597"/>
          <ac:spMkLst>
            <pc:docMk/>
            <pc:sldMk cId="835204476" sldId="601"/>
            <ac:spMk id="2" creationId="{00000000-0000-0000-0000-000000000000}"/>
          </ac:spMkLst>
        </pc:spChg>
        <pc:spChg chg="del">
          <ac:chgData name="DI XF" userId="2a7889fc66a80f19" providerId="LiveId" clId="{D7C81BF3-4BCC-4AA8-9D4B-9A53D70753A3}" dt="2022-08-07T09:18:16.082" v="1608" actId="478"/>
          <ac:spMkLst>
            <pc:docMk/>
            <pc:sldMk cId="835204476" sldId="601"/>
            <ac:spMk id="5" creationId="{CE31BF16-D0D3-4512-A624-B5FAB1E3F538}"/>
          </ac:spMkLst>
        </pc:spChg>
        <pc:spChg chg="add mod">
          <ac:chgData name="DI XF" userId="2a7889fc66a80f19" providerId="LiveId" clId="{D7C81BF3-4BCC-4AA8-9D4B-9A53D70753A3}" dt="2022-08-07T09:18:25.257" v="1612" actId="1076"/>
          <ac:spMkLst>
            <pc:docMk/>
            <pc:sldMk cId="835204476" sldId="601"/>
            <ac:spMk id="8" creationId="{CD4BD5A2-ADE8-42C3-9D65-1A7AA69F33A0}"/>
          </ac:spMkLst>
        </pc:spChg>
        <pc:spChg chg="mod">
          <ac:chgData name="DI XF" userId="2a7889fc66a80f19" providerId="LiveId" clId="{D7C81BF3-4BCC-4AA8-9D4B-9A53D70753A3}" dt="2022-08-10T10:26:42.999" v="2344" actId="403"/>
          <ac:spMkLst>
            <pc:docMk/>
            <pc:sldMk cId="835204476" sldId="601"/>
            <ac:spMk id="9" creationId="{00000000-0000-0000-0000-000000000000}"/>
          </ac:spMkLst>
        </pc:spChg>
        <pc:spChg chg="add mod">
          <ac:chgData name="DI XF" userId="2a7889fc66a80f19" providerId="LiveId" clId="{D7C81BF3-4BCC-4AA8-9D4B-9A53D70753A3}" dt="2022-08-07T09:18:25.257" v="1612" actId="1076"/>
          <ac:spMkLst>
            <pc:docMk/>
            <pc:sldMk cId="835204476" sldId="601"/>
            <ac:spMk id="10" creationId="{37FAC9E2-9DE5-4680-BA34-250B0A483986}"/>
          </ac:spMkLst>
        </pc:spChg>
        <pc:spChg chg="add mod">
          <ac:chgData name="DI XF" userId="2a7889fc66a80f19" providerId="LiveId" clId="{D7C81BF3-4BCC-4AA8-9D4B-9A53D70753A3}" dt="2022-08-07T09:18:25.257" v="1612" actId="1076"/>
          <ac:spMkLst>
            <pc:docMk/>
            <pc:sldMk cId="835204476" sldId="601"/>
            <ac:spMk id="11" creationId="{B35E221E-8BE9-41E6-A393-A571D453463C}"/>
          </ac:spMkLst>
        </pc:spChg>
        <pc:spChg chg="add mod">
          <ac:chgData name="DI XF" userId="2a7889fc66a80f19" providerId="LiveId" clId="{D7C81BF3-4BCC-4AA8-9D4B-9A53D70753A3}" dt="2022-08-07T09:18:25.257" v="1612" actId="1076"/>
          <ac:spMkLst>
            <pc:docMk/>
            <pc:sldMk cId="835204476" sldId="601"/>
            <ac:spMk id="12" creationId="{7D03EBD4-4B01-41A0-AA5D-6A75E35B1F5D}"/>
          </ac:spMkLst>
        </pc:spChg>
        <pc:spChg chg="add mod">
          <ac:chgData name="DI XF" userId="2a7889fc66a80f19" providerId="LiveId" clId="{D7C81BF3-4BCC-4AA8-9D4B-9A53D70753A3}" dt="2022-08-07T09:18:25.257" v="1612" actId="1076"/>
          <ac:spMkLst>
            <pc:docMk/>
            <pc:sldMk cId="835204476" sldId="601"/>
            <ac:spMk id="13" creationId="{CE6F008C-5347-4D19-A9DF-FFFD1D4FDEFB}"/>
          </ac:spMkLst>
        </pc:spChg>
        <pc:spChg chg="add mod">
          <ac:chgData name="DI XF" userId="2a7889fc66a80f19" providerId="LiveId" clId="{D7C81BF3-4BCC-4AA8-9D4B-9A53D70753A3}" dt="2022-08-07T09:18:25.257" v="1612" actId="1076"/>
          <ac:spMkLst>
            <pc:docMk/>
            <pc:sldMk cId="835204476" sldId="601"/>
            <ac:spMk id="14" creationId="{8A628BA0-52DE-475D-AC44-D4A091447674}"/>
          </ac:spMkLst>
        </pc:spChg>
        <pc:spChg chg="add mod">
          <ac:chgData name="DI XF" userId="2a7889fc66a80f19" providerId="LiveId" clId="{D7C81BF3-4BCC-4AA8-9D4B-9A53D70753A3}" dt="2022-08-07T09:18:25.257" v="1612" actId="1076"/>
          <ac:spMkLst>
            <pc:docMk/>
            <pc:sldMk cId="835204476" sldId="601"/>
            <ac:spMk id="15" creationId="{764846CC-9208-4BBD-932E-D24549A5CEBD}"/>
          </ac:spMkLst>
        </pc:spChg>
        <pc:spChg chg="add mod">
          <ac:chgData name="DI XF" userId="2a7889fc66a80f19" providerId="LiveId" clId="{D7C81BF3-4BCC-4AA8-9D4B-9A53D70753A3}" dt="2022-08-07T09:18:25.257" v="1612" actId="1076"/>
          <ac:spMkLst>
            <pc:docMk/>
            <pc:sldMk cId="835204476" sldId="601"/>
            <ac:spMk id="16" creationId="{3D4B551F-CA2E-4CEE-A103-E862BC3D7B3A}"/>
          </ac:spMkLst>
        </pc:spChg>
        <pc:spChg chg="add mod">
          <ac:chgData name="DI XF" userId="2a7889fc66a80f19" providerId="LiveId" clId="{D7C81BF3-4BCC-4AA8-9D4B-9A53D70753A3}" dt="2022-08-07T09:18:25.257" v="1612" actId="1076"/>
          <ac:spMkLst>
            <pc:docMk/>
            <pc:sldMk cId="835204476" sldId="601"/>
            <ac:spMk id="17" creationId="{B95B0675-C922-4F94-8B97-BCB92F297E90}"/>
          </ac:spMkLst>
        </pc:spChg>
        <pc:spChg chg="add mod">
          <ac:chgData name="DI XF" userId="2a7889fc66a80f19" providerId="LiveId" clId="{D7C81BF3-4BCC-4AA8-9D4B-9A53D70753A3}" dt="2022-08-07T09:18:25.257" v="1612" actId="1076"/>
          <ac:spMkLst>
            <pc:docMk/>
            <pc:sldMk cId="835204476" sldId="601"/>
            <ac:spMk id="18" creationId="{69932F13-9702-4AA4-BFDA-2DB9A29749F1}"/>
          </ac:spMkLst>
        </pc:spChg>
        <pc:spChg chg="add mod">
          <ac:chgData name="DI XF" userId="2a7889fc66a80f19" providerId="LiveId" clId="{D7C81BF3-4BCC-4AA8-9D4B-9A53D70753A3}" dt="2022-08-07T09:18:25.257" v="1612" actId="1076"/>
          <ac:spMkLst>
            <pc:docMk/>
            <pc:sldMk cId="835204476" sldId="601"/>
            <ac:spMk id="19" creationId="{71B20D82-5C3F-4F8C-9B3E-72AC5FF2F6DC}"/>
          </ac:spMkLst>
        </pc:spChg>
        <pc:spChg chg="add mod">
          <ac:chgData name="DI XF" userId="2a7889fc66a80f19" providerId="LiveId" clId="{D7C81BF3-4BCC-4AA8-9D4B-9A53D70753A3}" dt="2022-08-07T09:18:25.257" v="1612" actId="1076"/>
          <ac:spMkLst>
            <pc:docMk/>
            <pc:sldMk cId="835204476" sldId="601"/>
            <ac:spMk id="20" creationId="{44AE6D84-BF0D-4DEE-834F-1A0BB4D85708}"/>
          </ac:spMkLst>
        </pc:spChg>
        <pc:spChg chg="add mod">
          <ac:chgData name="DI XF" userId="2a7889fc66a80f19" providerId="LiveId" clId="{D7C81BF3-4BCC-4AA8-9D4B-9A53D70753A3}" dt="2022-08-07T09:18:25.257" v="1612" actId="1076"/>
          <ac:spMkLst>
            <pc:docMk/>
            <pc:sldMk cId="835204476" sldId="601"/>
            <ac:spMk id="21" creationId="{A41BE750-9572-4434-AA2D-F143F8C4B4F0}"/>
          </ac:spMkLst>
        </pc:spChg>
        <pc:spChg chg="add mod">
          <ac:chgData name="DI XF" userId="2a7889fc66a80f19" providerId="LiveId" clId="{D7C81BF3-4BCC-4AA8-9D4B-9A53D70753A3}" dt="2022-08-07T09:18:25.257" v="1612" actId="1076"/>
          <ac:spMkLst>
            <pc:docMk/>
            <pc:sldMk cId="835204476" sldId="601"/>
            <ac:spMk id="22" creationId="{16997B61-7129-4E9E-88B1-8E3140304AAB}"/>
          </ac:spMkLst>
        </pc:spChg>
        <pc:spChg chg="add mod">
          <ac:chgData name="DI XF" userId="2a7889fc66a80f19" providerId="LiveId" clId="{D7C81BF3-4BCC-4AA8-9D4B-9A53D70753A3}" dt="2022-08-07T09:18:25.257" v="1612" actId="1076"/>
          <ac:spMkLst>
            <pc:docMk/>
            <pc:sldMk cId="835204476" sldId="601"/>
            <ac:spMk id="23" creationId="{B09C7F62-EB40-476E-8823-D08474D2190D}"/>
          </ac:spMkLst>
        </pc:spChg>
        <pc:spChg chg="add mod">
          <ac:chgData name="DI XF" userId="2a7889fc66a80f19" providerId="LiveId" clId="{D7C81BF3-4BCC-4AA8-9D4B-9A53D70753A3}" dt="2022-08-07T09:18:25.257" v="1612" actId="1076"/>
          <ac:spMkLst>
            <pc:docMk/>
            <pc:sldMk cId="835204476" sldId="601"/>
            <ac:spMk id="24" creationId="{BBF1CBAF-F170-47EF-AB78-46FCCAEAE3E5}"/>
          </ac:spMkLst>
        </pc:spChg>
        <pc:spChg chg="add mod">
          <ac:chgData name="DI XF" userId="2a7889fc66a80f19" providerId="LiveId" clId="{D7C81BF3-4BCC-4AA8-9D4B-9A53D70753A3}" dt="2022-08-07T09:18:25.257" v="1612" actId="1076"/>
          <ac:spMkLst>
            <pc:docMk/>
            <pc:sldMk cId="835204476" sldId="601"/>
            <ac:spMk id="25" creationId="{DB34CF8D-008E-4916-B9E4-E03E650B6D01}"/>
          </ac:spMkLst>
        </pc:spChg>
        <pc:spChg chg="add mod">
          <ac:chgData name="DI XF" userId="2a7889fc66a80f19" providerId="LiveId" clId="{D7C81BF3-4BCC-4AA8-9D4B-9A53D70753A3}" dt="2022-08-07T09:18:25.257" v="1612" actId="1076"/>
          <ac:spMkLst>
            <pc:docMk/>
            <pc:sldMk cId="835204476" sldId="601"/>
            <ac:spMk id="26" creationId="{29BDBF7B-F456-48D6-8BD5-2D88E5B8BE15}"/>
          </ac:spMkLst>
        </pc:spChg>
        <pc:spChg chg="add mod">
          <ac:chgData name="DI XF" userId="2a7889fc66a80f19" providerId="LiveId" clId="{D7C81BF3-4BCC-4AA8-9D4B-9A53D70753A3}" dt="2022-08-07T09:18:25.257" v="1612" actId="1076"/>
          <ac:spMkLst>
            <pc:docMk/>
            <pc:sldMk cId="835204476" sldId="601"/>
            <ac:spMk id="27" creationId="{EF622DCC-F601-498A-91DE-61915C8C4B4E}"/>
          </ac:spMkLst>
        </pc:spChg>
        <pc:spChg chg="add mod">
          <ac:chgData name="DI XF" userId="2a7889fc66a80f19" providerId="LiveId" clId="{D7C81BF3-4BCC-4AA8-9D4B-9A53D70753A3}" dt="2022-08-07T09:18:25.257" v="1612" actId="1076"/>
          <ac:spMkLst>
            <pc:docMk/>
            <pc:sldMk cId="835204476" sldId="601"/>
            <ac:spMk id="28" creationId="{C61F9968-8492-4B58-8583-CA3540715DB1}"/>
          </ac:spMkLst>
        </pc:spChg>
        <pc:spChg chg="add mod">
          <ac:chgData name="DI XF" userId="2a7889fc66a80f19" providerId="LiveId" clId="{D7C81BF3-4BCC-4AA8-9D4B-9A53D70753A3}" dt="2022-08-07T09:18:25.257" v="1612" actId="1076"/>
          <ac:spMkLst>
            <pc:docMk/>
            <pc:sldMk cId="835204476" sldId="601"/>
            <ac:spMk id="29" creationId="{136B7E06-C5FC-44E9-A74C-B1E3891E8D46}"/>
          </ac:spMkLst>
        </pc:spChg>
        <pc:spChg chg="add mod">
          <ac:chgData name="DI XF" userId="2a7889fc66a80f19" providerId="LiveId" clId="{D7C81BF3-4BCC-4AA8-9D4B-9A53D70753A3}" dt="2022-08-07T09:18:25.257" v="1612" actId="1076"/>
          <ac:spMkLst>
            <pc:docMk/>
            <pc:sldMk cId="835204476" sldId="601"/>
            <ac:spMk id="30" creationId="{A0EAE9A9-5EEC-4A11-A81D-2894E271DAE7}"/>
          </ac:spMkLst>
        </pc:spChg>
        <pc:spChg chg="add mod">
          <ac:chgData name="DI XF" userId="2a7889fc66a80f19" providerId="LiveId" clId="{D7C81BF3-4BCC-4AA8-9D4B-9A53D70753A3}" dt="2022-08-07T09:18:25.257" v="1612" actId="1076"/>
          <ac:spMkLst>
            <pc:docMk/>
            <pc:sldMk cId="835204476" sldId="601"/>
            <ac:spMk id="31" creationId="{69D8C905-D0C9-4EC5-B5D9-59B0505CAC9D}"/>
          </ac:spMkLst>
        </pc:spChg>
        <pc:spChg chg="add mod">
          <ac:chgData name="DI XF" userId="2a7889fc66a80f19" providerId="LiveId" clId="{D7C81BF3-4BCC-4AA8-9D4B-9A53D70753A3}" dt="2022-08-07T09:18:25.257" v="1612" actId="1076"/>
          <ac:spMkLst>
            <pc:docMk/>
            <pc:sldMk cId="835204476" sldId="601"/>
            <ac:spMk id="32" creationId="{D162FCBB-AC70-4AB4-948E-8BDF0AC93438}"/>
          </ac:spMkLst>
        </pc:spChg>
        <pc:spChg chg="add mod">
          <ac:chgData name="DI XF" userId="2a7889fc66a80f19" providerId="LiveId" clId="{D7C81BF3-4BCC-4AA8-9D4B-9A53D70753A3}" dt="2022-08-07T09:18:25.257" v="1612" actId="1076"/>
          <ac:spMkLst>
            <pc:docMk/>
            <pc:sldMk cId="835204476" sldId="601"/>
            <ac:spMk id="33" creationId="{B8A35272-E868-4D91-8496-E9A76A03A5AC}"/>
          </ac:spMkLst>
        </pc:spChg>
        <pc:spChg chg="add mod">
          <ac:chgData name="DI XF" userId="2a7889fc66a80f19" providerId="LiveId" clId="{D7C81BF3-4BCC-4AA8-9D4B-9A53D70753A3}" dt="2022-08-07T09:18:25.257" v="1612" actId="1076"/>
          <ac:spMkLst>
            <pc:docMk/>
            <pc:sldMk cId="835204476" sldId="601"/>
            <ac:spMk id="34" creationId="{B7C85F11-72F6-481F-B11D-FD69F5FC8AD3}"/>
          </ac:spMkLst>
        </pc:spChg>
        <pc:spChg chg="add mod">
          <ac:chgData name="DI XF" userId="2a7889fc66a80f19" providerId="LiveId" clId="{D7C81BF3-4BCC-4AA8-9D4B-9A53D70753A3}" dt="2022-08-07T09:18:25.257" v="1612" actId="1076"/>
          <ac:spMkLst>
            <pc:docMk/>
            <pc:sldMk cId="835204476" sldId="601"/>
            <ac:spMk id="35" creationId="{F871A5DD-58B9-495A-A9E2-F1ED9C1D310E}"/>
          </ac:spMkLst>
        </pc:spChg>
        <pc:spChg chg="add mod">
          <ac:chgData name="DI XF" userId="2a7889fc66a80f19" providerId="LiveId" clId="{D7C81BF3-4BCC-4AA8-9D4B-9A53D70753A3}" dt="2022-08-07T09:18:25.257" v="1612" actId="1076"/>
          <ac:spMkLst>
            <pc:docMk/>
            <pc:sldMk cId="835204476" sldId="601"/>
            <ac:spMk id="36" creationId="{693A0D17-1B96-4983-81FE-F704A9355065}"/>
          </ac:spMkLst>
        </pc:spChg>
        <pc:spChg chg="add mod">
          <ac:chgData name="DI XF" userId="2a7889fc66a80f19" providerId="LiveId" clId="{D7C81BF3-4BCC-4AA8-9D4B-9A53D70753A3}" dt="2022-08-07T09:18:25.257" v="1612" actId="1076"/>
          <ac:spMkLst>
            <pc:docMk/>
            <pc:sldMk cId="835204476" sldId="601"/>
            <ac:spMk id="37" creationId="{67221F1A-E152-47B0-8702-700207FFD5F6}"/>
          </ac:spMkLst>
        </pc:spChg>
        <pc:spChg chg="add mod">
          <ac:chgData name="DI XF" userId="2a7889fc66a80f19" providerId="LiveId" clId="{D7C81BF3-4BCC-4AA8-9D4B-9A53D70753A3}" dt="2022-08-07T09:18:25.257" v="1612" actId="1076"/>
          <ac:spMkLst>
            <pc:docMk/>
            <pc:sldMk cId="835204476" sldId="601"/>
            <ac:spMk id="38" creationId="{7A16D0BE-19A9-49B4-BB71-56BE86BF8BD8}"/>
          </ac:spMkLst>
        </pc:spChg>
        <pc:spChg chg="add mod">
          <ac:chgData name="DI XF" userId="2a7889fc66a80f19" providerId="LiveId" clId="{D7C81BF3-4BCC-4AA8-9D4B-9A53D70753A3}" dt="2022-08-07T09:18:25.257" v="1612" actId="1076"/>
          <ac:spMkLst>
            <pc:docMk/>
            <pc:sldMk cId="835204476" sldId="601"/>
            <ac:spMk id="39" creationId="{75DF9B68-38C8-4E36-86EC-101380B6ADB9}"/>
          </ac:spMkLst>
        </pc:spChg>
        <pc:spChg chg="add mod">
          <ac:chgData name="DI XF" userId="2a7889fc66a80f19" providerId="LiveId" clId="{D7C81BF3-4BCC-4AA8-9D4B-9A53D70753A3}" dt="2022-08-07T09:18:25.257" v="1612" actId="1076"/>
          <ac:spMkLst>
            <pc:docMk/>
            <pc:sldMk cId="835204476" sldId="601"/>
            <ac:spMk id="40" creationId="{177DE15E-FFC8-4316-8699-BD7061780626}"/>
          </ac:spMkLst>
        </pc:spChg>
        <pc:spChg chg="add mod">
          <ac:chgData name="DI XF" userId="2a7889fc66a80f19" providerId="LiveId" clId="{D7C81BF3-4BCC-4AA8-9D4B-9A53D70753A3}" dt="2022-08-07T09:18:25.257" v="1612" actId="1076"/>
          <ac:spMkLst>
            <pc:docMk/>
            <pc:sldMk cId="835204476" sldId="601"/>
            <ac:spMk id="41" creationId="{DE79F669-A1BB-4A93-A446-5F3DA7D05636}"/>
          </ac:spMkLst>
        </pc:spChg>
        <pc:spChg chg="add mod">
          <ac:chgData name="DI XF" userId="2a7889fc66a80f19" providerId="LiveId" clId="{D7C81BF3-4BCC-4AA8-9D4B-9A53D70753A3}" dt="2022-08-07T09:18:25.257" v="1612" actId="1076"/>
          <ac:spMkLst>
            <pc:docMk/>
            <pc:sldMk cId="835204476" sldId="601"/>
            <ac:spMk id="42" creationId="{1FCCFFC7-0F48-45B2-8910-86F16C598546}"/>
          </ac:spMkLst>
        </pc:spChg>
        <pc:spChg chg="add mod">
          <ac:chgData name="DI XF" userId="2a7889fc66a80f19" providerId="LiveId" clId="{D7C81BF3-4BCC-4AA8-9D4B-9A53D70753A3}" dt="2022-08-07T09:18:25.257" v="1612" actId="1076"/>
          <ac:spMkLst>
            <pc:docMk/>
            <pc:sldMk cId="835204476" sldId="601"/>
            <ac:spMk id="43" creationId="{E6CABBCB-D69D-4763-AC73-E302B0F76DE6}"/>
          </ac:spMkLst>
        </pc:spChg>
        <pc:spChg chg="add mod">
          <ac:chgData name="DI XF" userId="2a7889fc66a80f19" providerId="LiveId" clId="{D7C81BF3-4BCC-4AA8-9D4B-9A53D70753A3}" dt="2022-08-07T09:18:25.257" v="1612" actId="1076"/>
          <ac:spMkLst>
            <pc:docMk/>
            <pc:sldMk cId="835204476" sldId="601"/>
            <ac:spMk id="44" creationId="{6EE8B41D-E681-4287-8A05-AE6D39C0911E}"/>
          </ac:spMkLst>
        </pc:spChg>
        <pc:spChg chg="add mod">
          <ac:chgData name="DI XF" userId="2a7889fc66a80f19" providerId="LiveId" clId="{D7C81BF3-4BCC-4AA8-9D4B-9A53D70753A3}" dt="2022-08-07T09:18:25.257" v="1612" actId="1076"/>
          <ac:spMkLst>
            <pc:docMk/>
            <pc:sldMk cId="835204476" sldId="601"/>
            <ac:spMk id="45" creationId="{BC1104D7-15C8-4BB3-B95C-3F150794A9C0}"/>
          </ac:spMkLst>
        </pc:spChg>
        <pc:spChg chg="add mod">
          <ac:chgData name="DI XF" userId="2a7889fc66a80f19" providerId="LiveId" clId="{D7C81BF3-4BCC-4AA8-9D4B-9A53D70753A3}" dt="2022-08-07T09:18:25.257" v="1612" actId="1076"/>
          <ac:spMkLst>
            <pc:docMk/>
            <pc:sldMk cId="835204476" sldId="601"/>
            <ac:spMk id="46" creationId="{0AAFF277-4AC4-4BD2-853B-B6865403F8E0}"/>
          </ac:spMkLst>
        </pc:spChg>
        <pc:spChg chg="add mod">
          <ac:chgData name="DI XF" userId="2a7889fc66a80f19" providerId="LiveId" clId="{D7C81BF3-4BCC-4AA8-9D4B-9A53D70753A3}" dt="2022-08-07T09:18:32.353" v="1621" actId="20577"/>
          <ac:spMkLst>
            <pc:docMk/>
            <pc:sldMk cId="835204476" sldId="601"/>
            <ac:spMk id="47" creationId="{2E2E94E0-A36C-4922-BD99-5E58774B01D9}"/>
          </ac:spMkLst>
        </pc:spChg>
        <pc:spChg chg="add mod">
          <ac:chgData name="DI XF" userId="2a7889fc66a80f19" providerId="LiveId" clId="{D7C81BF3-4BCC-4AA8-9D4B-9A53D70753A3}" dt="2022-08-07T09:18:25.257" v="1612" actId="1076"/>
          <ac:spMkLst>
            <pc:docMk/>
            <pc:sldMk cId="835204476" sldId="601"/>
            <ac:spMk id="48" creationId="{F31DDEC3-0517-4607-8B46-6E11EFEDC580}"/>
          </ac:spMkLst>
        </pc:spChg>
        <pc:spChg chg="add mod">
          <ac:chgData name="DI XF" userId="2a7889fc66a80f19" providerId="LiveId" clId="{D7C81BF3-4BCC-4AA8-9D4B-9A53D70753A3}" dt="2022-08-07T09:19:15.552" v="1629" actId="1076"/>
          <ac:spMkLst>
            <pc:docMk/>
            <pc:sldMk cId="835204476" sldId="601"/>
            <ac:spMk id="49" creationId="{73400CC5-1708-4848-8D61-D667F0C1AC6C}"/>
          </ac:spMkLst>
        </pc:spChg>
        <pc:spChg chg="add del mod">
          <ac:chgData name="DI XF" userId="2a7889fc66a80f19" providerId="LiveId" clId="{D7C81BF3-4BCC-4AA8-9D4B-9A53D70753A3}" dt="2022-08-07T09:20:22.349" v="1656" actId="478"/>
          <ac:spMkLst>
            <pc:docMk/>
            <pc:sldMk cId="835204476" sldId="601"/>
            <ac:spMk id="50" creationId="{EF8D2A7F-9F38-428C-8EE3-A8C7CBDE56D1}"/>
          </ac:spMkLst>
        </pc:spChg>
        <pc:spChg chg="add mod">
          <ac:chgData name="DI XF" userId="2a7889fc66a80f19" providerId="LiveId" clId="{D7C81BF3-4BCC-4AA8-9D4B-9A53D70753A3}" dt="2022-08-07T09:21:12.760" v="1674" actId="1076"/>
          <ac:spMkLst>
            <pc:docMk/>
            <pc:sldMk cId="835204476" sldId="601"/>
            <ac:spMk id="51" creationId="{4EA897CF-B144-4E01-B78F-189F327143ED}"/>
          </ac:spMkLst>
        </pc:spChg>
        <pc:spChg chg="add mod">
          <ac:chgData name="DI XF" userId="2a7889fc66a80f19" providerId="LiveId" clId="{D7C81BF3-4BCC-4AA8-9D4B-9A53D70753A3}" dt="2022-08-07T09:18:25.257" v="1612" actId="1076"/>
          <ac:spMkLst>
            <pc:docMk/>
            <pc:sldMk cId="835204476" sldId="601"/>
            <ac:spMk id="52" creationId="{B4256555-E622-4C68-A872-2C51C978DE71}"/>
          </ac:spMkLst>
        </pc:spChg>
        <pc:spChg chg="add mod">
          <ac:chgData name="DI XF" userId="2a7889fc66a80f19" providerId="LiveId" clId="{D7C81BF3-4BCC-4AA8-9D4B-9A53D70753A3}" dt="2022-08-07T09:18:25.257" v="1612" actId="1076"/>
          <ac:spMkLst>
            <pc:docMk/>
            <pc:sldMk cId="835204476" sldId="601"/>
            <ac:spMk id="53" creationId="{40CEEEFF-5009-476A-AD9E-3030B1E4EAD6}"/>
          </ac:spMkLst>
        </pc:spChg>
        <pc:spChg chg="add mod">
          <ac:chgData name="DI XF" userId="2a7889fc66a80f19" providerId="LiveId" clId="{D7C81BF3-4BCC-4AA8-9D4B-9A53D70753A3}" dt="2022-08-07T09:18:25.257" v="1612" actId="1076"/>
          <ac:spMkLst>
            <pc:docMk/>
            <pc:sldMk cId="835204476" sldId="601"/>
            <ac:spMk id="54" creationId="{28B88628-7529-465B-BB66-D943297D0508}"/>
          </ac:spMkLst>
        </pc:spChg>
        <pc:spChg chg="add mod">
          <ac:chgData name="DI XF" userId="2a7889fc66a80f19" providerId="LiveId" clId="{D7C81BF3-4BCC-4AA8-9D4B-9A53D70753A3}" dt="2022-08-07T09:18:25.257" v="1612" actId="1076"/>
          <ac:spMkLst>
            <pc:docMk/>
            <pc:sldMk cId="835204476" sldId="601"/>
            <ac:spMk id="55" creationId="{240E13BF-C3AC-4FE3-8E12-2CB42544D677}"/>
          </ac:spMkLst>
        </pc:spChg>
        <pc:spChg chg="add mod">
          <ac:chgData name="DI XF" userId="2a7889fc66a80f19" providerId="LiveId" clId="{D7C81BF3-4BCC-4AA8-9D4B-9A53D70753A3}" dt="2022-08-07T09:18:25.257" v="1612" actId="1076"/>
          <ac:spMkLst>
            <pc:docMk/>
            <pc:sldMk cId="835204476" sldId="601"/>
            <ac:spMk id="56" creationId="{80780499-F1F4-407E-95D4-A34321D6EE44}"/>
          </ac:spMkLst>
        </pc:spChg>
        <pc:spChg chg="add mod">
          <ac:chgData name="DI XF" userId="2a7889fc66a80f19" providerId="LiveId" clId="{D7C81BF3-4BCC-4AA8-9D4B-9A53D70753A3}" dt="2022-08-07T09:20:09.911" v="1653" actId="1076"/>
          <ac:spMkLst>
            <pc:docMk/>
            <pc:sldMk cId="835204476" sldId="601"/>
            <ac:spMk id="57" creationId="{9A87DECF-4F8F-4C3C-921D-B56C8A4A98F7}"/>
          </ac:spMkLst>
        </pc:spChg>
        <pc:spChg chg="add mod">
          <ac:chgData name="DI XF" userId="2a7889fc66a80f19" providerId="LiveId" clId="{D7C81BF3-4BCC-4AA8-9D4B-9A53D70753A3}" dt="2022-08-07T09:18:25.257" v="1612" actId="1076"/>
          <ac:spMkLst>
            <pc:docMk/>
            <pc:sldMk cId="835204476" sldId="601"/>
            <ac:spMk id="58" creationId="{F33DBE6C-A42A-45F9-A53A-9B6AAB7AC6CA}"/>
          </ac:spMkLst>
        </pc:spChg>
        <pc:spChg chg="add mod">
          <ac:chgData name="DI XF" userId="2a7889fc66a80f19" providerId="LiveId" clId="{D7C81BF3-4BCC-4AA8-9D4B-9A53D70753A3}" dt="2022-08-07T09:18:25.257" v="1612" actId="1076"/>
          <ac:spMkLst>
            <pc:docMk/>
            <pc:sldMk cId="835204476" sldId="601"/>
            <ac:spMk id="59" creationId="{AF385B1F-855B-41AD-ADD8-BCA56DCA1D70}"/>
          </ac:spMkLst>
        </pc:spChg>
        <pc:spChg chg="add mod">
          <ac:chgData name="DI XF" userId="2a7889fc66a80f19" providerId="LiveId" clId="{D7C81BF3-4BCC-4AA8-9D4B-9A53D70753A3}" dt="2022-08-07T09:18:25.257" v="1612" actId="1076"/>
          <ac:spMkLst>
            <pc:docMk/>
            <pc:sldMk cId="835204476" sldId="601"/>
            <ac:spMk id="60" creationId="{7246CCE3-952D-4884-AF6E-975395095EE4}"/>
          </ac:spMkLst>
        </pc:spChg>
        <pc:spChg chg="add mod">
          <ac:chgData name="DI XF" userId="2a7889fc66a80f19" providerId="LiveId" clId="{D7C81BF3-4BCC-4AA8-9D4B-9A53D70753A3}" dt="2022-08-07T09:18:25.257" v="1612" actId="1076"/>
          <ac:spMkLst>
            <pc:docMk/>
            <pc:sldMk cId="835204476" sldId="601"/>
            <ac:spMk id="61" creationId="{27E741C4-6F41-400C-9F12-4E0BE672522F}"/>
          </ac:spMkLst>
        </pc:spChg>
        <pc:spChg chg="add mod">
          <ac:chgData name="DI XF" userId="2a7889fc66a80f19" providerId="LiveId" clId="{D7C81BF3-4BCC-4AA8-9D4B-9A53D70753A3}" dt="2022-08-07T09:18:25.257" v="1612" actId="1076"/>
          <ac:spMkLst>
            <pc:docMk/>
            <pc:sldMk cId="835204476" sldId="601"/>
            <ac:spMk id="62" creationId="{4BE59E01-6484-4EA1-BE2C-920EB1605F02}"/>
          </ac:spMkLst>
        </pc:spChg>
        <pc:spChg chg="add mod">
          <ac:chgData name="DI XF" userId="2a7889fc66a80f19" providerId="LiveId" clId="{D7C81BF3-4BCC-4AA8-9D4B-9A53D70753A3}" dt="2022-08-07T09:18:25.257" v="1612" actId="1076"/>
          <ac:spMkLst>
            <pc:docMk/>
            <pc:sldMk cId="835204476" sldId="601"/>
            <ac:spMk id="63" creationId="{2F3FAF24-BB4F-4699-A522-20213398514D}"/>
          </ac:spMkLst>
        </pc:spChg>
        <pc:spChg chg="add mod">
          <ac:chgData name="DI XF" userId="2a7889fc66a80f19" providerId="LiveId" clId="{D7C81BF3-4BCC-4AA8-9D4B-9A53D70753A3}" dt="2022-08-07T09:18:25.257" v="1612" actId="1076"/>
          <ac:spMkLst>
            <pc:docMk/>
            <pc:sldMk cId="835204476" sldId="601"/>
            <ac:spMk id="64" creationId="{CABE8E78-5820-4B7D-9684-714D0C05B1F2}"/>
          </ac:spMkLst>
        </pc:spChg>
        <pc:spChg chg="add mod">
          <ac:chgData name="DI XF" userId="2a7889fc66a80f19" providerId="LiveId" clId="{D7C81BF3-4BCC-4AA8-9D4B-9A53D70753A3}" dt="2022-08-07T09:19:29.176" v="1635" actId="1076"/>
          <ac:spMkLst>
            <pc:docMk/>
            <pc:sldMk cId="835204476" sldId="601"/>
            <ac:spMk id="65" creationId="{053FDBBD-6663-4174-BCEF-3D676921BDF9}"/>
          </ac:spMkLst>
        </pc:spChg>
        <pc:spChg chg="add mod">
          <ac:chgData name="DI XF" userId="2a7889fc66a80f19" providerId="LiveId" clId="{D7C81BF3-4BCC-4AA8-9D4B-9A53D70753A3}" dt="2022-08-07T09:19:37.839" v="1639" actId="1076"/>
          <ac:spMkLst>
            <pc:docMk/>
            <pc:sldMk cId="835204476" sldId="601"/>
            <ac:spMk id="66" creationId="{E22C9936-750C-4391-A5F6-77C07EC55E0A}"/>
          </ac:spMkLst>
        </pc:spChg>
        <pc:spChg chg="add mod">
          <ac:chgData name="DI XF" userId="2a7889fc66a80f19" providerId="LiveId" clId="{D7C81BF3-4BCC-4AA8-9D4B-9A53D70753A3}" dt="2022-08-07T09:20:37.061" v="1661" actId="20577"/>
          <ac:spMkLst>
            <pc:docMk/>
            <pc:sldMk cId="835204476" sldId="601"/>
            <ac:spMk id="67" creationId="{60FFD930-AC2C-49DE-9BCA-059AC7B1B5A8}"/>
          </ac:spMkLst>
        </pc:spChg>
        <pc:spChg chg="add mod">
          <ac:chgData name="DI XF" userId="2a7889fc66a80f19" providerId="LiveId" clId="{D7C81BF3-4BCC-4AA8-9D4B-9A53D70753A3}" dt="2022-08-07T09:20:50.429" v="1665" actId="20577"/>
          <ac:spMkLst>
            <pc:docMk/>
            <pc:sldMk cId="835204476" sldId="601"/>
            <ac:spMk id="68" creationId="{BABB48EA-43F2-432D-9149-30C4D96D93DF}"/>
          </ac:spMkLst>
        </pc:spChg>
        <pc:spChg chg="add mod">
          <ac:chgData name="DI XF" userId="2a7889fc66a80f19" providerId="LiveId" clId="{D7C81BF3-4BCC-4AA8-9D4B-9A53D70753A3}" dt="2022-08-07T09:21:06.119" v="1672" actId="1076"/>
          <ac:spMkLst>
            <pc:docMk/>
            <pc:sldMk cId="835204476" sldId="601"/>
            <ac:spMk id="69" creationId="{BAE0E486-8FEE-4BDF-B1E9-552C5363E616}"/>
          </ac:spMkLst>
        </pc:spChg>
        <pc:picChg chg="del">
          <ac:chgData name="DI XF" userId="2a7889fc66a80f19" providerId="LiveId" clId="{D7C81BF3-4BCC-4AA8-9D4B-9A53D70753A3}" dt="2022-08-07T09:18:12.124" v="1606" actId="478"/>
          <ac:picMkLst>
            <pc:docMk/>
            <pc:sldMk cId="835204476" sldId="601"/>
            <ac:picMk id="6" creationId="{013F1B3A-1C76-4255-B79E-931DD5898FED}"/>
          </ac:picMkLst>
        </pc:picChg>
        <pc:cxnChg chg="del">
          <ac:chgData name="DI XF" userId="2a7889fc66a80f19" providerId="LiveId" clId="{D7C81BF3-4BCC-4AA8-9D4B-9A53D70753A3}" dt="2022-08-07T09:18:17.201" v="1609" actId="478"/>
          <ac:cxnSpMkLst>
            <pc:docMk/>
            <pc:sldMk cId="835204476" sldId="601"/>
            <ac:cxnSpMk id="7" creationId="{419D4829-BC00-4E40-B79B-F2939F92DFB6}"/>
          </ac:cxnSpMkLst>
        </pc:cxnChg>
      </pc:sldChg>
      <pc:sldChg chg="delSp modSp add del mod modNotesTx">
        <pc:chgData name="DI XF" userId="2a7889fc66a80f19" providerId="LiveId" clId="{D7C81BF3-4BCC-4AA8-9D4B-9A53D70753A3}" dt="2022-08-16T08:19:21.387" v="2605" actId="47"/>
        <pc:sldMkLst>
          <pc:docMk/>
          <pc:sldMk cId="550680975" sldId="602"/>
        </pc:sldMkLst>
        <pc:spChg chg="mod">
          <ac:chgData name="DI XF" userId="2a7889fc66a80f19" providerId="LiveId" clId="{D7C81BF3-4BCC-4AA8-9D4B-9A53D70753A3}" dt="2022-08-16T08:18:28.361" v="2595"/>
          <ac:spMkLst>
            <pc:docMk/>
            <pc:sldMk cId="550680975" sldId="602"/>
            <ac:spMk id="2" creationId="{00000000-0000-0000-0000-000000000000}"/>
          </ac:spMkLst>
        </pc:spChg>
        <pc:spChg chg="del">
          <ac:chgData name="DI XF" userId="2a7889fc66a80f19" providerId="LiveId" clId="{D7C81BF3-4BCC-4AA8-9D4B-9A53D70753A3}" dt="2022-08-10T10:00:14.688" v="1803" actId="478"/>
          <ac:spMkLst>
            <pc:docMk/>
            <pc:sldMk cId="550680975" sldId="602"/>
            <ac:spMk id="11" creationId="{9C1B0B36-014D-42DA-B87F-7AD172C1AA61}"/>
          </ac:spMkLst>
        </pc:spChg>
      </pc:sldChg>
      <pc:sldChg chg="addSp delSp modSp add mod modNotesTx">
        <pc:chgData name="DI XF" userId="2a7889fc66a80f19" providerId="LiveId" clId="{D7C81BF3-4BCC-4AA8-9D4B-9A53D70753A3}" dt="2022-08-16T08:19:31.091" v="2610" actId="5793"/>
        <pc:sldMkLst>
          <pc:docMk/>
          <pc:sldMk cId="3460871940" sldId="603"/>
        </pc:sldMkLst>
        <pc:spChg chg="mod">
          <ac:chgData name="DI XF" userId="2a7889fc66a80f19" providerId="LiveId" clId="{D7C81BF3-4BCC-4AA8-9D4B-9A53D70753A3}" dt="2022-08-16T08:18:28.361" v="2595"/>
          <ac:spMkLst>
            <pc:docMk/>
            <pc:sldMk cId="3460871940" sldId="603"/>
            <ac:spMk id="2" creationId="{00000000-0000-0000-0000-000000000000}"/>
          </ac:spMkLst>
        </pc:spChg>
        <pc:spChg chg="add mod">
          <ac:chgData name="DI XF" userId="2a7889fc66a80f19" providerId="LiveId" clId="{D7C81BF3-4BCC-4AA8-9D4B-9A53D70753A3}" dt="2022-08-16T08:19:31.091" v="2610" actId="5793"/>
          <ac:spMkLst>
            <pc:docMk/>
            <pc:sldMk cId="3460871940" sldId="603"/>
            <ac:spMk id="6" creationId="{B765A4B0-561A-428C-BE9B-BACD1567DACA}"/>
          </ac:spMkLst>
        </pc:spChg>
        <pc:spChg chg="del">
          <ac:chgData name="DI XF" userId="2a7889fc66a80f19" providerId="LiveId" clId="{D7C81BF3-4BCC-4AA8-9D4B-9A53D70753A3}" dt="2022-08-10T10:00:52.087" v="1807" actId="478"/>
          <ac:spMkLst>
            <pc:docMk/>
            <pc:sldMk cId="3460871940" sldId="603"/>
            <ac:spMk id="11" creationId="{9C1B0B36-014D-42DA-B87F-7AD172C1AA61}"/>
          </ac:spMkLst>
        </pc:spChg>
        <pc:graphicFrameChg chg="modGraphic">
          <ac:chgData name="DI XF" userId="2a7889fc66a80f19" providerId="LiveId" clId="{D7C81BF3-4BCC-4AA8-9D4B-9A53D70753A3}" dt="2022-08-10T10:00:55.267" v="1808" actId="207"/>
          <ac:graphicFrameMkLst>
            <pc:docMk/>
            <pc:sldMk cId="3460871940" sldId="603"/>
            <ac:graphicFrameMk id="10" creationId="{54DD3374-F1F3-494B-902C-6BC64055D841}"/>
          </ac:graphicFrameMkLst>
        </pc:graphicFrameChg>
      </pc:sldChg>
      <pc:sldChg chg="modSp add">
        <pc:chgData name="DI XF" userId="2a7889fc66a80f19" providerId="LiveId" clId="{D7C81BF3-4BCC-4AA8-9D4B-9A53D70753A3}" dt="2022-08-16T08:18:35.163" v="2596"/>
        <pc:sldMkLst>
          <pc:docMk/>
          <pc:sldMk cId="1545408425" sldId="604"/>
        </pc:sldMkLst>
        <pc:spChg chg="mod">
          <ac:chgData name="DI XF" userId="2a7889fc66a80f19" providerId="LiveId" clId="{D7C81BF3-4BCC-4AA8-9D4B-9A53D70753A3}" dt="2022-08-16T08:18:35.163" v="2596"/>
          <ac:spMkLst>
            <pc:docMk/>
            <pc:sldMk cId="1545408425" sldId="604"/>
            <ac:spMk id="2" creationId="{00000000-0000-0000-0000-000000000000}"/>
          </ac:spMkLst>
        </pc:spChg>
      </pc:sldChg>
      <pc:sldChg chg="delSp modSp add mod">
        <pc:chgData name="DI XF" userId="2a7889fc66a80f19" providerId="LiveId" clId="{D7C81BF3-4BCC-4AA8-9D4B-9A53D70753A3}" dt="2022-08-16T08:18:41.999" v="2597"/>
        <pc:sldMkLst>
          <pc:docMk/>
          <pc:sldMk cId="615207212" sldId="605"/>
        </pc:sldMkLst>
        <pc:spChg chg="mod">
          <ac:chgData name="DI XF" userId="2a7889fc66a80f19" providerId="LiveId" clId="{D7C81BF3-4BCC-4AA8-9D4B-9A53D70753A3}" dt="2022-08-16T08:18:41.999" v="2597"/>
          <ac:spMkLst>
            <pc:docMk/>
            <pc:sldMk cId="615207212" sldId="605"/>
            <ac:spMk id="2" creationId="{00000000-0000-0000-0000-000000000000}"/>
          </ac:spMkLst>
        </pc:spChg>
        <pc:spChg chg="del">
          <ac:chgData name="DI XF" userId="2a7889fc66a80f19" providerId="LiveId" clId="{D7C81BF3-4BCC-4AA8-9D4B-9A53D70753A3}" dt="2022-08-10T10:24:01.782" v="2326" actId="478"/>
          <ac:spMkLst>
            <pc:docMk/>
            <pc:sldMk cId="615207212" sldId="605"/>
            <ac:spMk id="11" creationId="{9C1B0B36-014D-42DA-B87F-7AD172C1AA61}"/>
          </ac:spMkLst>
        </pc:spChg>
      </pc:sldChg>
      <pc:sldChg chg="add del">
        <pc:chgData name="DI XF" userId="2a7889fc66a80f19" providerId="LiveId" clId="{D7C81BF3-4BCC-4AA8-9D4B-9A53D70753A3}" dt="2022-08-10T10:10:19.108" v="1978" actId="47"/>
        <pc:sldMkLst>
          <pc:docMk/>
          <pc:sldMk cId="2118100552" sldId="605"/>
        </pc:sldMkLst>
      </pc:sldChg>
      <pc:sldChg chg="modSp add mod">
        <pc:chgData name="DI XF" userId="2a7889fc66a80f19" providerId="LiveId" clId="{D7C81BF3-4BCC-4AA8-9D4B-9A53D70753A3}" dt="2022-08-16T08:18:41.999" v="2597"/>
        <pc:sldMkLst>
          <pc:docMk/>
          <pc:sldMk cId="1607109600" sldId="606"/>
        </pc:sldMkLst>
        <pc:spChg chg="mod">
          <ac:chgData name="DI XF" userId="2a7889fc66a80f19" providerId="LiveId" clId="{D7C81BF3-4BCC-4AA8-9D4B-9A53D70753A3}" dt="2022-08-16T08:18:41.999" v="2597"/>
          <ac:spMkLst>
            <pc:docMk/>
            <pc:sldMk cId="1607109600" sldId="606"/>
            <ac:spMk id="2" creationId="{00000000-0000-0000-0000-000000000000}"/>
          </ac:spMkLst>
        </pc:spChg>
        <pc:graphicFrameChg chg="modGraphic">
          <ac:chgData name="DI XF" userId="2a7889fc66a80f19" providerId="LiveId" clId="{D7C81BF3-4BCC-4AA8-9D4B-9A53D70753A3}" dt="2022-08-10T10:25:46.854" v="2335" actId="207"/>
          <ac:graphicFrameMkLst>
            <pc:docMk/>
            <pc:sldMk cId="1607109600" sldId="606"/>
            <ac:graphicFrameMk id="10" creationId="{54DD3374-F1F3-494B-902C-6BC64055D841}"/>
          </ac:graphicFrameMkLst>
        </pc:graphicFrame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164C0B8-6C3C-4F49-AB88-AB5AC3024672}" type="doc">
      <dgm:prSet loTypeId="urn:microsoft.com/office/officeart/2005/8/layout/arrow2" loCatId="process" qsTypeId="urn:microsoft.com/office/officeart/2005/8/quickstyle/simple3" qsCatId="simple" csTypeId="urn:microsoft.com/office/officeart/2005/8/colors/colorful4" csCatId="colorful" phldr="1"/>
      <dgm:spPr/>
      <dgm:t>
        <a:bodyPr/>
        <a:lstStyle/>
        <a:p>
          <a:endParaRPr lang="zh-CN" altLang="en-US"/>
        </a:p>
      </dgm:t>
    </dgm:pt>
    <dgm:pt modelId="{BC1EEBA4-3AF6-4011-8C2B-DA0D75C66519}">
      <dgm:prSet phldrT="[文本]" custT="1"/>
      <dgm:spPr/>
      <dgm:t>
        <a:bodyPr/>
        <a:lstStyle/>
        <a:p>
          <a:r>
            <a:rPr lang="zh-CN" altLang="en-US" sz="2000" b="1" dirty="0">
              <a:latin typeface="Times New Roman" panose="02020603050405020304" pitchFamily="18" charset="0"/>
              <a:ea typeface="楷体" panose="02010609060101010101" pitchFamily="49" charset="-122"/>
              <a:cs typeface="Times New Roman" panose="02020603050405020304" pitchFamily="18" charset="0"/>
            </a:rPr>
            <a:t>以非常模糊的项目需求为基础估算</a:t>
          </a:r>
          <a:endParaRPr lang="zh-CN" altLang="en-US" sz="2000" dirty="0"/>
        </a:p>
      </dgm:t>
    </dgm:pt>
    <dgm:pt modelId="{491778DB-28A1-43B4-8A92-4E061572DCB8}" type="parTrans" cxnId="{4AB43198-1E55-4292-A45F-17826EA3498D}">
      <dgm:prSet/>
      <dgm:spPr/>
      <dgm:t>
        <a:bodyPr/>
        <a:lstStyle/>
        <a:p>
          <a:endParaRPr lang="zh-CN" altLang="en-US"/>
        </a:p>
      </dgm:t>
    </dgm:pt>
    <dgm:pt modelId="{B26CB050-4D2B-401C-9D9F-7E43E506D780}" type="sibTrans" cxnId="{4AB43198-1E55-4292-A45F-17826EA3498D}">
      <dgm:prSet/>
      <dgm:spPr/>
      <dgm:t>
        <a:bodyPr/>
        <a:lstStyle/>
        <a:p>
          <a:endParaRPr lang="zh-CN" altLang="en-US"/>
        </a:p>
      </dgm:t>
    </dgm:pt>
    <dgm:pt modelId="{DF81D7D1-8453-4E87-814B-F3E64BB017D6}">
      <dgm:prSet phldrT="[文本]" custT="1"/>
      <dgm:spPr/>
      <dgm:t>
        <a:bodyPr/>
        <a:lstStyle/>
        <a:p>
          <a:r>
            <a:rPr lang="zh-CN" altLang="en-US" sz="2000" b="1" dirty="0">
              <a:latin typeface="Times New Roman" panose="02020603050405020304" pitchFamily="18" charset="0"/>
              <a:ea typeface="楷体" panose="02010609060101010101" pitchFamily="49" charset="-122"/>
              <a:cs typeface="Times New Roman" panose="02020603050405020304" pitchFamily="18" charset="0"/>
            </a:rPr>
            <a:t>涉及到新的技术或商业过程</a:t>
          </a:r>
          <a:endParaRPr lang="zh-CN" altLang="en-US" sz="2000" dirty="0"/>
        </a:p>
      </dgm:t>
    </dgm:pt>
    <dgm:pt modelId="{F84D04EC-8AD9-4D76-8FFF-9D8AE35BD927}" type="parTrans" cxnId="{AA112379-A62F-48C6-8788-6013139F9E9F}">
      <dgm:prSet/>
      <dgm:spPr/>
      <dgm:t>
        <a:bodyPr/>
        <a:lstStyle/>
        <a:p>
          <a:endParaRPr lang="zh-CN" altLang="en-US"/>
        </a:p>
      </dgm:t>
    </dgm:pt>
    <dgm:pt modelId="{CFE4BA43-60A3-4129-BBC7-A162C07F691A}" type="sibTrans" cxnId="{AA112379-A62F-48C6-8788-6013139F9E9F}">
      <dgm:prSet/>
      <dgm:spPr/>
      <dgm:t>
        <a:bodyPr/>
        <a:lstStyle/>
        <a:p>
          <a:endParaRPr lang="zh-CN" altLang="en-US"/>
        </a:p>
      </dgm:t>
    </dgm:pt>
    <dgm:pt modelId="{7BE6BABE-B246-4A28-9270-22560FCAAB93}">
      <dgm:prSet phldrT="[文本]" custT="1"/>
      <dgm:spPr/>
      <dgm:t>
        <a:bodyPr/>
        <a:lstStyle/>
        <a:p>
          <a:pPr marL="0" lvl="0" indent="0" algn="l" defTabSz="889000">
            <a:lnSpc>
              <a:spcPct val="90000"/>
            </a:lnSpc>
            <a:spcBef>
              <a:spcPct val="0"/>
            </a:spcBef>
            <a:spcAft>
              <a:spcPct val="35000"/>
            </a:spcAft>
            <a:buNone/>
          </a:pPr>
          <a:r>
            <a:rPr lang="zh-CN" altLang="en-US" sz="2000" b="1" kern="1200" dirty="0">
              <a:solidFill>
                <a:prstClr val="black">
                  <a:hueOff val="0"/>
                  <a:satOff val="0"/>
                  <a:lumOff val="0"/>
                  <a:alphaOff val="0"/>
                </a:prstClr>
              </a:solidFill>
              <a:latin typeface="Times New Roman" panose="02020603050405020304" pitchFamily="18" charset="0"/>
              <a:ea typeface="楷体" panose="02010609060101010101" pitchFamily="49" charset="-122"/>
              <a:cs typeface="Times New Roman" panose="02020603050405020304" pitchFamily="18" charset="0"/>
            </a:rPr>
            <a:t>成本估算的不准确</a:t>
          </a:r>
        </a:p>
      </dgm:t>
    </dgm:pt>
    <dgm:pt modelId="{D2EF5562-684E-4412-A092-F338C36D853C}" type="parTrans" cxnId="{C415B8B5-A626-45D5-B42D-3C39FA458500}">
      <dgm:prSet/>
      <dgm:spPr/>
      <dgm:t>
        <a:bodyPr/>
        <a:lstStyle/>
        <a:p>
          <a:endParaRPr lang="zh-CN" altLang="en-US"/>
        </a:p>
      </dgm:t>
    </dgm:pt>
    <dgm:pt modelId="{2ECE87F9-EE43-4FA9-8463-66434F30D1C0}" type="sibTrans" cxnId="{C415B8B5-A626-45D5-B42D-3C39FA458500}">
      <dgm:prSet/>
      <dgm:spPr/>
      <dgm:t>
        <a:bodyPr/>
        <a:lstStyle/>
        <a:p>
          <a:endParaRPr lang="zh-CN" altLang="en-US"/>
        </a:p>
      </dgm:t>
    </dgm:pt>
    <dgm:pt modelId="{0456BA57-7247-4227-BB9A-579ED2070EDC}" type="pres">
      <dgm:prSet presAssocID="{4164C0B8-6C3C-4F49-AB88-AB5AC3024672}" presName="arrowDiagram" presStyleCnt="0">
        <dgm:presLayoutVars>
          <dgm:chMax val="5"/>
          <dgm:dir/>
          <dgm:resizeHandles val="exact"/>
        </dgm:presLayoutVars>
      </dgm:prSet>
      <dgm:spPr/>
    </dgm:pt>
    <dgm:pt modelId="{CAE895AF-41F4-4A52-A4B4-2ABE4CC919C2}" type="pres">
      <dgm:prSet presAssocID="{4164C0B8-6C3C-4F49-AB88-AB5AC3024672}" presName="arrow" presStyleLbl="bgShp" presStyleIdx="0" presStyleCnt="1"/>
      <dgm:spPr/>
    </dgm:pt>
    <dgm:pt modelId="{D6DBAF50-BF93-438D-965E-7F7211A83757}" type="pres">
      <dgm:prSet presAssocID="{4164C0B8-6C3C-4F49-AB88-AB5AC3024672}" presName="arrowDiagram3" presStyleCnt="0"/>
      <dgm:spPr/>
    </dgm:pt>
    <dgm:pt modelId="{299F0CE8-89E2-4E48-82AF-EA158DE53AE9}" type="pres">
      <dgm:prSet presAssocID="{7BE6BABE-B246-4A28-9270-22560FCAAB93}" presName="bullet3a" presStyleLbl="node1" presStyleIdx="0" presStyleCnt="3"/>
      <dgm:spPr/>
    </dgm:pt>
    <dgm:pt modelId="{8C260D11-3EF2-446D-ADCF-28140C22F260}" type="pres">
      <dgm:prSet presAssocID="{7BE6BABE-B246-4A28-9270-22560FCAAB93}" presName="textBox3a" presStyleLbl="revTx" presStyleIdx="0" presStyleCnt="3">
        <dgm:presLayoutVars>
          <dgm:bulletEnabled val="1"/>
        </dgm:presLayoutVars>
      </dgm:prSet>
      <dgm:spPr/>
    </dgm:pt>
    <dgm:pt modelId="{77ECBABB-6076-4DFE-A886-B966B8A91ED4}" type="pres">
      <dgm:prSet presAssocID="{BC1EEBA4-3AF6-4011-8C2B-DA0D75C66519}" presName="bullet3b" presStyleLbl="node1" presStyleIdx="1" presStyleCnt="3"/>
      <dgm:spPr/>
    </dgm:pt>
    <dgm:pt modelId="{A0007391-ACBC-456B-B4D7-D17C0C0DFB28}" type="pres">
      <dgm:prSet presAssocID="{BC1EEBA4-3AF6-4011-8C2B-DA0D75C66519}" presName="textBox3b" presStyleLbl="revTx" presStyleIdx="1" presStyleCnt="3">
        <dgm:presLayoutVars>
          <dgm:bulletEnabled val="1"/>
        </dgm:presLayoutVars>
      </dgm:prSet>
      <dgm:spPr/>
    </dgm:pt>
    <dgm:pt modelId="{F5B62A64-6D57-470D-8FDA-5E1E711B1486}" type="pres">
      <dgm:prSet presAssocID="{DF81D7D1-8453-4E87-814B-F3E64BB017D6}" presName="bullet3c" presStyleLbl="node1" presStyleIdx="2" presStyleCnt="3"/>
      <dgm:spPr/>
    </dgm:pt>
    <dgm:pt modelId="{127E2A09-EA36-4362-B089-8CA13D337B07}" type="pres">
      <dgm:prSet presAssocID="{DF81D7D1-8453-4E87-814B-F3E64BB017D6}" presName="textBox3c" presStyleLbl="revTx" presStyleIdx="2" presStyleCnt="3">
        <dgm:presLayoutVars>
          <dgm:bulletEnabled val="1"/>
        </dgm:presLayoutVars>
      </dgm:prSet>
      <dgm:spPr/>
    </dgm:pt>
  </dgm:ptLst>
  <dgm:cxnLst>
    <dgm:cxn modelId="{2243DA25-963C-4457-9262-8B84D56B96A6}" type="presOf" srcId="{DF81D7D1-8453-4E87-814B-F3E64BB017D6}" destId="{127E2A09-EA36-4362-B089-8CA13D337B07}" srcOrd="0" destOrd="0" presId="urn:microsoft.com/office/officeart/2005/8/layout/arrow2"/>
    <dgm:cxn modelId="{A3E87458-15EE-41EC-BCC8-F2F8015A9C83}" type="presOf" srcId="{BC1EEBA4-3AF6-4011-8C2B-DA0D75C66519}" destId="{A0007391-ACBC-456B-B4D7-D17C0C0DFB28}" srcOrd="0" destOrd="0" presId="urn:microsoft.com/office/officeart/2005/8/layout/arrow2"/>
    <dgm:cxn modelId="{AA112379-A62F-48C6-8788-6013139F9E9F}" srcId="{4164C0B8-6C3C-4F49-AB88-AB5AC3024672}" destId="{DF81D7D1-8453-4E87-814B-F3E64BB017D6}" srcOrd="2" destOrd="0" parTransId="{F84D04EC-8AD9-4D76-8FFF-9D8AE35BD927}" sibTransId="{CFE4BA43-60A3-4129-BBC7-A162C07F691A}"/>
    <dgm:cxn modelId="{4AB43198-1E55-4292-A45F-17826EA3498D}" srcId="{4164C0B8-6C3C-4F49-AB88-AB5AC3024672}" destId="{BC1EEBA4-3AF6-4011-8C2B-DA0D75C66519}" srcOrd="1" destOrd="0" parTransId="{491778DB-28A1-43B4-8A92-4E061572DCB8}" sibTransId="{B26CB050-4D2B-401C-9D9F-7E43E506D780}"/>
    <dgm:cxn modelId="{4CAD21A2-E5D7-41D9-BFD6-173E8E1E8B2B}" type="presOf" srcId="{4164C0B8-6C3C-4F49-AB88-AB5AC3024672}" destId="{0456BA57-7247-4227-BB9A-579ED2070EDC}" srcOrd="0" destOrd="0" presId="urn:microsoft.com/office/officeart/2005/8/layout/arrow2"/>
    <dgm:cxn modelId="{C415B8B5-A626-45D5-B42D-3C39FA458500}" srcId="{4164C0B8-6C3C-4F49-AB88-AB5AC3024672}" destId="{7BE6BABE-B246-4A28-9270-22560FCAAB93}" srcOrd="0" destOrd="0" parTransId="{D2EF5562-684E-4412-A092-F338C36D853C}" sibTransId="{2ECE87F9-EE43-4FA9-8463-66434F30D1C0}"/>
    <dgm:cxn modelId="{7673FCBC-287D-4B07-901B-54BA7BA13D6F}" type="presOf" srcId="{7BE6BABE-B246-4A28-9270-22560FCAAB93}" destId="{8C260D11-3EF2-446D-ADCF-28140C22F260}" srcOrd="0" destOrd="0" presId="urn:microsoft.com/office/officeart/2005/8/layout/arrow2"/>
    <dgm:cxn modelId="{BB81E23E-867A-4303-A16B-3046CE568216}" type="presParOf" srcId="{0456BA57-7247-4227-BB9A-579ED2070EDC}" destId="{CAE895AF-41F4-4A52-A4B4-2ABE4CC919C2}" srcOrd="0" destOrd="0" presId="urn:microsoft.com/office/officeart/2005/8/layout/arrow2"/>
    <dgm:cxn modelId="{DA21913F-A162-4F2F-A3C3-B00F2C3084C6}" type="presParOf" srcId="{0456BA57-7247-4227-BB9A-579ED2070EDC}" destId="{D6DBAF50-BF93-438D-965E-7F7211A83757}" srcOrd="1" destOrd="0" presId="urn:microsoft.com/office/officeart/2005/8/layout/arrow2"/>
    <dgm:cxn modelId="{2CA89814-A70A-43FA-8E86-A9B158EA25E4}" type="presParOf" srcId="{D6DBAF50-BF93-438D-965E-7F7211A83757}" destId="{299F0CE8-89E2-4E48-82AF-EA158DE53AE9}" srcOrd="0" destOrd="0" presId="urn:microsoft.com/office/officeart/2005/8/layout/arrow2"/>
    <dgm:cxn modelId="{B16CE625-D08C-4002-AB8F-4485764E0E13}" type="presParOf" srcId="{D6DBAF50-BF93-438D-965E-7F7211A83757}" destId="{8C260D11-3EF2-446D-ADCF-28140C22F260}" srcOrd="1" destOrd="0" presId="urn:microsoft.com/office/officeart/2005/8/layout/arrow2"/>
    <dgm:cxn modelId="{44892464-4ABF-4FDE-9DD7-6FE6C813A807}" type="presParOf" srcId="{D6DBAF50-BF93-438D-965E-7F7211A83757}" destId="{77ECBABB-6076-4DFE-A886-B966B8A91ED4}" srcOrd="2" destOrd="0" presId="urn:microsoft.com/office/officeart/2005/8/layout/arrow2"/>
    <dgm:cxn modelId="{A7C1B151-07B5-4907-8594-EF06B1CED28C}" type="presParOf" srcId="{D6DBAF50-BF93-438D-965E-7F7211A83757}" destId="{A0007391-ACBC-456B-B4D7-D17C0C0DFB28}" srcOrd="3" destOrd="0" presId="urn:microsoft.com/office/officeart/2005/8/layout/arrow2"/>
    <dgm:cxn modelId="{DFDDF163-B09B-491D-891F-592D7ED12A73}" type="presParOf" srcId="{D6DBAF50-BF93-438D-965E-7F7211A83757}" destId="{F5B62A64-6D57-470D-8FDA-5E1E711B1486}" srcOrd="4" destOrd="0" presId="urn:microsoft.com/office/officeart/2005/8/layout/arrow2"/>
    <dgm:cxn modelId="{5D648ECE-C442-44D3-884E-843DBE7618B2}" type="presParOf" srcId="{D6DBAF50-BF93-438D-965E-7F7211A83757}" destId="{127E2A09-EA36-4362-B089-8CA13D337B07}" srcOrd="5" destOrd="0" presId="urn:microsoft.com/office/officeart/2005/8/layout/arrow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9A5EA5F9-B5F9-4A73-8AD0-9930869C09AB}" type="doc">
      <dgm:prSet loTypeId="urn:microsoft.com/office/officeart/2005/8/layout/process1" loCatId="process" qsTypeId="urn:microsoft.com/office/officeart/2005/8/quickstyle/simple1" qsCatId="simple" csTypeId="urn:microsoft.com/office/officeart/2005/8/colors/accent3_3" csCatId="accent3" phldr="1"/>
      <dgm:spPr/>
    </dgm:pt>
    <dgm:pt modelId="{53398F64-A074-4729-9975-D752E97F4A80}">
      <dgm:prSet phldrT="[文本]" custT="1"/>
      <dgm:spPr/>
      <dgm:t>
        <a:bodyPr/>
        <a:lstStyle/>
        <a:p>
          <a:pPr algn="ctr"/>
          <a:r>
            <a:rPr lang="zh-CN" altLang="en-US" sz="1800" b="1" dirty="0">
              <a:solidFill>
                <a:srgbClr val="FFFF00"/>
              </a:solidFill>
            </a:rPr>
            <a:t>输入</a:t>
          </a:r>
          <a:endParaRPr lang="en-US" altLang="zh-CN" sz="1800" b="1" dirty="0">
            <a:solidFill>
              <a:srgbClr val="FFFF00"/>
            </a:solidFill>
          </a:endParaRPr>
        </a:p>
        <a:p>
          <a:pPr algn="l"/>
          <a:r>
            <a:rPr lang="en-US" altLang="zh-CN" sz="1800" dirty="0">
              <a:solidFill>
                <a:schemeClr val="bg1"/>
              </a:solidFill>
            </a:rPr>
            <a:t>1</a:t>
          </a:r>
          <a:r>
            <a:rPr lang="zh-CN" altLang="en-US" sz="1800" dirty="0">
              <a:solidFill>
                <a:schemeClr val="bg1"/>
              </a:solidFill>
            </a:rPr>
            <a:t>、范围基准</a:t>
          </a:r>
          <a:endParaRPr lang="en-US" altLang="zh-CN" sz="1800" dirty="0">
            <a:solidFill>
              <a:schemeClr val="bg1"/>
            </a:solidFill>
          </a:endParaRPr>
        </a:p>
        <a:p>
          <a:pPr algn="l"/>
          <a:r>
            <a:rPr lang="en-US" altLang="zh-CN" sz="1800" dirty="0">
              <a:solidFill>
                <a:schemeClr val="bg1"/>
              </a:solidFill>
            </a:rPr>
            <a:t>2</a:t>
          </a:r>
          <a:r>
            <a:rPr lang="zh-CN" altLang="en-US" sz="1800" dirty="0">
              <a:solidFill>
                <a:schemeClr val="bg1"/>
              </a:solidFill>
            </a:rPr>
            <a:t>、成本管理计划</a:t>
          </a:r>
          <a:endParaRPr lang="en-US" altLang="zh-CN" sz="1800" dirty="0">
            <a:solidFill>
              <a:schemeClr val="bg1"/>
            </a:solidFill>
          </a:endParaRPr>
        </a:p>
        <a:p>
          <a:pPr algn="l"/>
          <a:r>
            <a:rPr lang="en-US" altLang="zh-CN" sz="1800" dirty="0">
              <a:solidFill>
                <a:schemeClr val="bg1"/>
              </a:solidFill>
            </a:rPr>
            <a:t>3</a:t>
          </a:r>
          <a:r>
            <a:rPr lang="zh-CN" altLang="en-US" sz="1800" dirty="0">
              <a:solidFill>
                <a:schemeClr val="bg1"/>
              </a:solidFill>
            </a:rPr>
            <a:t>、项目进度计划</a:t>
          </a:r>
          <a:endParaRPr lang="en-US" altLang="zh-CN" sz="1800" dirty="0">
            <a:solidFill>
              <a:schemeClr val="bg1"/>
            </a:solidFill>
          </a:endParaRPr>
        </a:p>
        <a:p>
          <a:pPr algn="l"/>
          <a:r>
            <a:rPr lang="en-US" altLang="zh-CN" sz="1800" dirty="0">
              <a:solidFill>
                <a:schemeClr val="bg1"/>
              </a:solidFill>
            </a:rPr>
            <a:t>4</a:t>
          </a:r>
          <a:r>
            <a:rPr lang="zh-CN" altLang="en-US" sz="1800" dirty="0">
              <a:solidFill>
                <a:schemeClr val="bg1"/>
              </a:solidFill>
            </a:rPr>
            <a:t>、人力资源管理计划</a:t>
          </a:r>
          <a:endParaRPr lang="en-US" altLang="zh-CN" sz="1800" dirty="0">
            <a:solidFill>
              <a:schemeClr val="bg1"/>
            </a:solidFill>
          </a:endParaRPr>
        </a:p>
      </dgm:t>
    </dgm:pt>
    <dgm:pt modelId="{3C43FA13-B578-4D0A-8399-4DA399340D75}" type="parTrans" cxnId="{17045758-51F7-45F7-A29E-7D5C86693AD3}">
      <dgm:prSet/>
      <dgm:spPr/>
      <dgm:t>
        <a:bodyPr/>
        <a:lstStyle/>
        <a:p>
          <a:endParaRPr lang="zh-CN" altLang="en-US" sz="1400"/>
        </a:p>
      </dgm:t>
    </dgm:pt>
    <dgm:pt modelId="{A175531B-4542-4CFF-8846-BD100261BCBE}" type="sibTrans" cxnId="{17045758-51F7-45F7-A29E-7D5C86693AD3}">
      <dgm:prSet custT="1"/>
      <dgm:spPr/>
      <dgm:t>
        <a:bodyPr/>
        <a:lstStyle/>
        <a:p>
          <a:endParaRPr lang="zh-CN" altLang="en-US" sz="1600" dirty="0"/>
        </a:p>
      </dgm:t>
    </dgm:pt>
    <dgm:pt modelId="{1563041D-95F2-444C-8A39-7C5C04774D34}">
      <dgm:prSet phldrT="[文本]" custT="1"/>
      <dgm:spPr/>
      <dgm:t>
        <a:bodyPr/>
        <a:lstStyle/>
        <a:p>
          <a:pPr algn="ctr">
            <a:lnSpc>
              <a:spcPct val="100000"/>
            </a:lnSpc>
            <a:spcAft>
              <a:spcPts val="0"/>
            </a:spcAft>
          </a:pPr>
          <a:r>
            <a:rPr lang="zh-CN" altLang="en-US" sz="2000" b="1" dirty="0">
              <a:solidFill>
                <a:srgbClr val="FFFF00"/>
              </a:solidFill>
            </a:rPr>
            <a:t>工具与技术</a:t>
          </a:r>
          <a:endParaRPr lang="en-US" altLang="zh-CN" sz="2000" b="1" dirty="0">
            <a:solidFill>
              <a:srgbClr val="FFFF00"/>
            </a:solidFill>
          </a:endParaRPr>
        </a:p>
      </dgm:t>
    </dgm:pt>
    <dgm:pt modelId="{73F3596D-7F00-43B1-B90A-86A35ADFD8FA}" type="parTrans" cxnId="{6155B341-5A94-40F3-8600-8929D794BE5C}">
      <dgm:prSet/>
      <dgm:spPr/>
      <dgm:t>
        <a:bodyPr/>
        <a:lstStyle/>
        <a:p>
          <a:endParaRPr lang="zh-CN" altLang="en-US" sz="1400"/>
        </a:p>
      </dgm:t>
    </dgm:pt>
    <dgm:pt modelId="{833EC2E9-2541-4144-AC4E-5B3F8192061B}" type="sibTrans" cxnId="{6155B341-5A94-40F3-8600-8929D794BE5C}">
      <dgm:prSet custT="1"/>
      <dgm:spPr/>
      <dgm:t>
        <a:bodyPr/>
        <a:lstStyle/>
        <a:p>
          <a:endParaRPr lang="zh-CN" altLang="en-US" sz="1600"/>
        </a:p>
      </dgm:t>
    </dgm:pt>
    <dgm:pt modelId="{0CDCD813-F583-4CC4-B042-0B7DB2D0C407}">
      <dgm:prSet phldrT="[文本]" custT="1"/>
      <dgm:spPr/>
      <dgm:t>
        <a:bodyPr/>
        <a:lstStyle/>
        <a:p>
          <a:pPr algn="ctr"/>
          <a:r>
            <a:rPr lang="zh-CN" altLang="en-US" sz="2000" b="1" dirty="0">
              <a:solidFill>
                <a:srgbClr val="FFFF00"/>
              </a:solidFill>
            </a:rPr>
            <a:t>输出</a:t>
          </a:r>
        </a:p>
        <a:p>
          <a:pPr algn="l"/>
          <a:r>
            <a:rPr lang="en-US" altLang="zh-CN" sz="2000" dirty="0">
              <a:solidFill>
                <a:schemeClr val="bg1"/>
              </a:solidFill>
            </a:rPr>
            <a:t>1</a:t>
          </a:r>
          <a:r>
            <a:rPr lang="zh-CN" altLang="en-US" sz="2000" dirty="0">
              <a:solidFill>
                <a:schemeClr val="bg1"/>
              </a:solidFill>
            </a:rPr>
            <a:t>、活动成本估算</a:t>
          </a:r>
          <a:endParaRPr lang="en-US" altLang="zh-CN" sz="2000" dirty="0">
            <a:solidFill>
              <a:schemeClr val="bg1"/>
            </a:solidFill>
          </a:endParaRPr>
        </a:p>
        <a:p>
          <a:pPr algn="l"/>
          <a:r>
            <a:rPr lang="en-US" altLang="zh-CN" sz="2000" dirty="0">
              <a:solidFill>
                <a:srgbClr val="FFC000"/>
              </a:solidFill>
            </a:rPr>
            <a:t>2</a:t>
          </a:r>
          <a:r>
            <a:rPr lang="zh-CN" altLang="en-US" sz="2000" dirty="0">
              <a:solidFill>
                <a:srgbClr val="FFC000"/>
              </a:solidFill>
            </a:rPr>
            <a:t>、估算依据</a:t>
          </a:r>
        </a:p>
      </dgm:t>
    </dgm:pt>
    <dgm:pt modelId="{6F258F92-A79F-4E83-8AA2-DEA1BDEC3D7D}" type="parTrans" cxnId="{F851316C-9168-4553-85C2-316EA80004BA}">
      <dgm:prSet/>
      <dgm:spPr/>
      <dgm:t>
        <a:bodyPr/>
        <a:lstStyle/>
        <a:p>
          <a:endParaRPr lang="zh-CN" altLang="en-US" sz="1400"/>
        </a:p>
      </dgm:t>
    </dgm:pt>
    <dgm:pt modelId="{D5796963-DF7B-41D7-9DE7-D98AFABABF4C}" type="sibTrans" cxnId="{F851316C-9168-4553-85C2-316EA80004BA}">
      <dgm:prSet/>
      <dgm:spPr/>
      <dgm:t>
        <a:bodyPr/>
        <a:lstStyle/>
        <a:p>
          <a:endParaRPr lang="zh-CN" altLang="en-US" sz="1400"/>
        </a:p>
      </dgm:t>
    </dgm:pt>
    <dgm:pt modelId="{94BD6630-BD40-439F-819B-90324C0282A5}" type="pres">
      <dgm:prSet presAssocID="{9A5EA5F9-B5F9-4A73-8AD0-9930869C09AB}" presName="Name0" presStyleCnt="0">
        <dgm:presLayoutVars>
          <dgm:dir/>
          <dgm:resizeHandles val="exact"/>
        </dgm:presLayoutVars>
      </dgm:prSet>
      <dgm:spPr/>
    </dgm:pt>
    <dgm:pt modelId="{5B457EA7-CB6D-4C42-8647-0B2810702F3E}" type="pres">
      <dgm:prSet presAssocID="{53398F64-A074-4729-9975-D752E97F4A80}" presName="node" presStyleLbl="node1" presStyleIdx="0" presStyleCnt="3" custScaleX="140550">
        <dgm:presLayoutVars>
          <dgm:bulletEnabled val="1"/>
        </dgm:presLayoutVars>
      </dgm:prSet>
      <dgm:spPr/>
    </dgm:pt>
    <dgm:pt modelId="{14652B25-4626-446B-9772-CF707F7DD993}" type="pres">
      <dgm:prSet presAssocID="{A175531B-4542-4CFF-8846-BD100261BCBE}" presName="sibTrans" presStyleLbl="sibTrans2D1" presStyleIdx="0" presStyleCnt="2"/>
      <dgm:spPr/>
    </dgm:pt>
    <dgm:pt modelId="{EE91E61F-8853-4731-A482-AD68C36E6D37}" type="pres">
      <dgm:prSet presAssocID="{A175531B-4542-4CFF-8846-BD100261BCBE}" presName="connectorText" presStyleLbl="sibTrans2D1" presStyleIdx="0" presStyleCnt="2"/>
      <dgm:spPr/>
    </dgm:pt>
    <dgm:pt modelId="{C8D7C99F-054B-458A-BA78-5C1A22ACEBC6}" type="pres">
      <dgm:prSet presAssocID="{1563041D-95F2-444C-8A39-7C5C04774D34}" presName="node" presStyleLbl="node1" presStyleIdx="1" presStyleCnt="3" custScaleX="115374">
        <dgm:presLayoutVars>
          <dgm:bulletEnabled val="1"/>
        </dgm:presLayoutVars>
      </dgm:prSet>
      <dgm:spPr/>
    </dgm:pt>
    <dgm:pt modelId="{464DA894-C465-4F92-9ED2-46AEB669D8E1}" type="pres">
      <dgm:prSet presAssocID="{833EC2E9-2541-4144-AC4E-5B3F8192061B}" presName="sibTrans" presStyleLbl="sibTrans2D1" presStyleIdx="1" presStyleCnt="2"/>
      <dgm:spPr/>
    </dgm:pt>
    <dgm:pt modelId="{912D8875-091D-4BEC-8B18-5EF0527F6663}" type="pres">
      <dgm:prSet presAssocID="{833EC2E9-2541-4144-AC4E-5B3F8192061B}" presName="connectorText" presStyleLbl="sibTrans2D1" presStyleIdx="1" presStyleCnt="2"/>
      <dgm:spPr/>
    </dgm:pt>
    <dgm:pt modelId="{642BD169-43AF-4664-BFC7-EF3BDBC7605C}" type="pres">
      <dgm:prSet presAssocID="{0CDCD813-F583-4CC4-B042-0B7DB2D0C407}" presName="node" presStyleLbl="node1" presStyleIdx="2" presStyleCnt="3" custScaleX="127929">
        <dgm:presLayoutVars>
          <dgm:bulletEnabled val="1"/>
        </dgm:presLayoutVars>
      </dgm:prSet>
      <dgm:spPr/>
    </dgm:pt>
  </dgm:ptLst>
  <dgm:cxnLst>
    <dgm:cxn modelId="{72067F06-88BB-4EA1-917D-48A7DFFCF8C3}" type="presOf" srcId="{53398F64-A074-4729-9975-D752E97F4A80}" destId="{5B457EA7-CB6D-4C42-8647-0B2810702F3E}" srcOrd="0" destOrd="0" presId="urn:microsoft.com/office/officeart/2005/8/layout/process1"/>
    <dgm:cxn modelId="{EF59FA25-63A5-4AD6-9E26-E18B3B46E200}" type="presOf" srcId="{833EC2E9-2541-4144-AC4E-5B3F8192061B}" destId="{912D8875-091D-4BEC-8B18-5EF0527F6663}" srcOrd="1" destOrd="0" presId="urn:microsoft.com/office/officeart/2005/8/layout/process1"/>
    <dgm:cxn modelId="{F5F16F5D-FA06-4022-98DD-9C2347E027E0}" type="presOf" srcId="{0CDCD813-F583-4CC4-B042-0B7DB2D0C407}" destId="{642BD169-43AF-4664-BFC7-EF3BDBC7605C}" srcOrd="0" destOrd="0" presId="urn:microsoft.com/office/officeart/2005/8/layout/process1"/>
    <dgm:cxn modelId="{6155B341-5A94-40F3-8600-8929D794BE5C}" srcId="{9A5EA5F9-B5F9-4A73-8AD0-9930869C09AB}" destId="{1563041D-95F2-444C-8A39-7C5C04774D34}" srcOrd="1" destOrd="0" parTransId="{73F3596D-7F00-43B1-B90A-86A35ADFD8FA}" sibTransId="{833EC2E9-2541-4144-AC4E-5B3F8192061B}"/>
    <dgm:cxn modelId="{F851316C-9168-4553-85C2-316EA80004BA}" srcId="{9A5EA5F9-B5F9-4A73-8AD0-9930869C09AB}" destId="{0CDCD813-F583-4CC4-B042-0B7DB2D0C407}" srcOrd="2" destOrd="0" parTransId="{6F258F92-A79F-4E83-8AA2-DEA1BDEC3D7D}" sibTransId="{D5796963-DF7B-41D7-9DE7-D98AFABABF4C}"/>
    <dgm:cxn modelId="{17045758-51F7-45F7-A29E-7D5C86693AD3}" srcId="{9A5EA5F9-B5F9-4A73-8AD0-9930869C09AB}" destId="{53398F64-A074-4729-9975-D752E97F4A80}" srcOrd="0" destOrd="0" parTransId="{3C43FA13-B578-4D0A-8399-4DA399340D75}" sibTransId="{A175531B-4542-4CFF-8846-BD100261BCBE}"/>
    <dgm:cxn modelId="{8706A793-EB97-4A3A-8B1F-DD5B9ECD5FB1}" type="presOf" srcId="{833EC2E9-2541-4144-AC4E-5B3F8192061B}" destId="{464DA894-C465-4F92-9ED2-46AEB669D8E1}" srcOrd="0" destOrd="0" presId="urn:microsoft.com/office/officeart/2005/8/layout/process1"/>
    <dgm:cxn modelId="{BF7C2FE9-FCAF-4329-973A-A2F77E0E7D07}" type="presOf" srcId="{1563041D-95F2-444C-8A39-7C5C04774D34}" destId="{C8D7C99F-054B-458A-BA78-5C1A22ACEBC6}" srcOrd="0" destOrd="0" presId="urn:microsoft.com/office/officeart/2005/8/layout/process1"/>
    <dgm:cxn modelId="{B1D068E9-BFA9-44E2-AF61-B4924CA15080}" type="presOf" srcId="{A175531B-4542-4CFF-8846-BD100261BCBE}" destId="{14652B25-4626-446B-9772-CF707F7DD993}" srcOrd="0" destOrd="0" presId="urn:microsoft.com/office/officeart/2005/8/layout/process1"/>
    <dgm:cxn modelId="{790104EB-D908-4DEA-BC6E-0DB3BFE7CE25}" type="presOf" srcId="{9A5EA5F9-B5F9-4A73-8AD0-9930869C09AB}" destId="{94BD6630-BD40-439F-819B-90324C0282A5}" srcOrd="0" destOrd="0" presId="urn:microsoft.com/office/officeart/2005/8/layout/process1"/>
    <dgm:cxn modelId="{9DD0C8F3-7692-42A9-9C66-16544A17FB5B}" type="presOf" srcId="{A175531B-4542-4CFF-8846-BD100261BCBE}" destId="{EE91E61F-8853-4731-A482-AD68C36E6D37}" srcOrd="1" destOrd="0" presId="urn:microsoft.com/office/officeart/2005/8/layout/process1"/>
    <dgm:cxn modelId="{6332B9E5-A67D-4D18-9140-FECE93F46663}" type="presParOf" srcId="{94BD6630-BD40-439F-819B-90324C0282A5}" destId="{5B457EA7-CB6D-4C42-8647-0B2810702F3E}" srcOrd="0" destOrd="0" presId="urn:microsoft.com/office/officeart/2005/8/layout/process1"/>
    <dgm:cxn modelId="{81CD15EE-CD2F-480F-BDF9-A76219180589}" type="presParOf" srcId="{94BD6630-BD40-439F-819B-90324C0282A5}" destId="{14652B25-4626-446B-9772-CF707F7DD993}" srcOrd="1" destOrd="0" presId="urn:microsoft.com/office/officeart/2005/8/layout/process1"/>
    <dgm:cxn modelId="{5AA5714C-2993-4EE5-A3E9-FBDFC2E4A59A}" type="presParOf" srcId="{14652B25-4626-446B-9772-CF707F7DD993}" destId="{EE91E61F-8853-4731-A482-AD68C36E6D37}" srcOrd="0" destOrd="0" presId="urn:microsoft.com/office/officeart/2005/8/layout/process1"/>
    <dgm:cxn modelId="{1A016E7A-C180-4A66-A391-4E8542552656}" type="presParOf" srcId="{94BD6630-BD40-439F-819B-90324C0282A5}" destId="{C8D7C99F-054B-458A-BA78-5C1A22ACEBC6}" srcOrd="2" destOrd="0" presId="urn:microsoft.com/office/officeart/2005/8/layout/process1"/>
    <dgm:cxn modelId="{F405C5DD-8036-43C2-9602-4B63EB1453C5}" type="presParOf" srcId="{94BD6630-BD40-439F-819B-90324C0282A5}" destId="{464DA894-C465-4F92-9ED2-46AEB669D8E1}" srcOrd="3" destOrd="0" presId="urn:microsoft.com/office/officeart/2005/8/layout/process1"/>
    <dgm:cxn modelId="{203D7343-D9BA-4B7E-A486-72301E45200A}" type="presParOf" srcId="{464DA894-C465-4F92-9ED2-46AEB669D8E1}" destId="{912D8875-091D-4BEC-8B18-5EF0527F6663}" srcOrd="0" destOrd="0" presId="urn:microsoft.com/office/officeart/2005/8/layout/process1"/>
    <dgm:cxn modelId="{F18CF6DB-E180-4684-B503-87D9028AB3EA}" type="presParOf" srcId="{94BD6630-BD40-439F-819B-90324C0282A5}" destId="{642BD169-43AF-4664-BFC7-EF3BDBC7605C}"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9A5EA5F9-B5F9-4A73-8AD0-9930869C09AB}" type="doc">
      <dgm:prSet loTypeId="urn:microsoft.com/office/officeart/2005/8/layout/process1" loCatId="process" qsTypeId="urn:microsoft.com/office/officeart/2005/8/quickstyle/simple1" qsCatId="simple" csTypeId="urn:microsoft.com/office/officeart/2005/8/colors/accent3_3" csCatId="accent3" phldr="1"/>
      <dgm:spPr/>
    </dgm:pt>
    <dgm:pt modelId="{53398F64-A074-4729-9975-D752E97F4A80}">
      <dgm:prSet phldrT="[文本]" custT="1"/>
      <dgm:spPr/>
      <dgm:t>
        <a:bodyPr/>
        <a:lstStyle/>
        <a:p>
          <a:pPr algn="ctr"/>
          <a:r>
            <a:rPr lang="zh-CN" altLang="en-US" sz="1800" b="1" dirty="0">
              <a:solidFill>
                <a:srgbClr val="FFFF00"/>
              </a:solidFill>
            </a:rPr>
            <a:t>输入</a:t>
          </a:r>
          <a:endParaRPr lang="en-US" altLang="zh-CN" sz="1800" b="1" dirty="0">
            <a:solidFill>
              <a:srgbClr val="FFFF00"/>
            </a:solidFill>
          </a:endParaRPr>
        </a:p>
        <a:p>
          <a:pPr algn="l"/>
          <a:r>
            <a:rPr lang="en-US" altLang="zh-CN" sz="1800" dirty="0">
              <a:solidFill>
                <a:schemeClr val="bg1"/>
              </a:solidFill>
            </a:rPr>
            <a:t>1</a:t>
          </a:r>
          <a:r>
            <a:rPr lang="zh-CN" altLang="en-US" sz="1800" dirty="0">
              <a:solidFill>
                <a:schemeClr val="bg1"/>
              </a:solidFill>
            </a:rPr>
            <a:t>、成本管理计划</a:t>
          </a:r>
          <a:endParaRPr lang="en-US" altLang="zh-CN" sz="1800" dirty="0">
            <a:solidFill>
              <a:schemeClr val="bg1"/>
            </a:solidFill>
          </a:endParaRPr>
        </a:p>
        <a:p>
          <a:pPr algn="l"/>
          <a:r>
            <a:rPr lang="en-US" altLang="zh-CN" sz="1800" dirty="0">
              <a:solidFill>
                <a:schemeClr val="bg1"/>
              </a:solidFill>
            </a:rPr>
            <a:t>2</a:t>
          </a:r>
          <a:r>
            <a:rPr lang="zh-CN" altLang="en-US" sz="1800" dirty="0">
              <a:solidFill>
                <a:schemeClr val="bg1"/>
              </a:solidFill>
            </a:rPr>
            <a:t>、</a:t>
          </a:r>
          <a:r>
            <a:rPr lang="zh-CN" altLang="en-US" sz="1800" dirty="0"/>
            <a:t>活动成本估算</a:t>
          </a:r>
          <a:endParaRPr lang="en-US" altLang="zh-CN" sz="1800" dirty="0"/>
        </a:p>
        <a:p>
          <a:pPr algn="l"/>
          <a:r>
            <a:rPr lang="en-US" altLang="zh-CN" sz="1800" dirty="0"/>
            <a:t>3</a:t>
          </a:r>
          <a:r>
            <a:rPr lang="zh-CN" altLang="en-US" sz="1800" dirty="0"/>
            <a:t>、估算依据</a:t>
          </a:r>
          <a:endParaRPr lang="en-US" altLang="zh-CN" sz="1800" dirty="0"/>
        </a:p>
        <a:p>
          <a:pPr algn="l"/>
          <a:r>
            <a:rPr lang="en-US" altLang="zh-CN" sz="1800" dirty="0"/>
            <a:t>4</a:t>
          </a:r>
          <a:r>
            <a:rPr lang="zh-CN" altLang="en-US" sz="1800" dirty="0"/>
            <a:t>、项目进度计划</a:t>
          </a:r>
          <a:endParaRPr lang="en-US" altLang="zh-CN" sz="1800" dirty="0"/>
        </a:p>
      </dgm:t>
    </dgm:pt>
    <dgm:pt modelId="{3C43FA13-B578-4D0A-8399-4DA399340D75}" type="parTrans" cxnId="{17045758-51F7-45F7-A29E-7D5C86693AD3}">
      <dgm:prSet/>
      <dgm:spPr/>
      <dgm:t>
        <a:bodyPr/>
        <a:lstStyle/>
        <a:p>
          <a:endParaRPr lang="zh-CN" altLang="en-US" sz="1400"/>
        </a:p>
      </dgm:t>
    </dgm:pt>
    <dgm:pt modelId="{A175531B-4542-4CFF-8846-BD100261BCBE}" type="sibTrans" cxnId="{17045758-51F7-45F7-A29E-7D5C86693AD3}">
      <dgm:prSet custT="1"/>
      <dgm:spPr/>
      <dgm:t>
        <a:bodyPr/>
        <a:lstStyle/>
        <a:p>
          <a:endParaRPr lang="zh-CN" altLang="en-US" sz="1600" dirty="0"/>
        </a:p>
      </dgm:t>
    </dgm:pt>
    <dgm:pt modelId="{1563041D-95F2-444C-8A39-7C5C04774D34}">
      <dgm:prSet phldrT="[文本]" custT="1"/>
      <dgm:spPr/>
      <dgm:t>
        <a:bodyPr/>
        <a:lstStyle/>
        <a:p>
          <a:pPr algn="ctr">
            <a:lnSpc>
              <a:spcPct val="100000"/>
            </a:lnSpc>
            <a:spcAft>
              <a:spcPts val="0"/>
            </a:spcAft>
          </a:pPr>
          <a:r>
            <a:rPr lang="zh-CN" altLang="en-US" sz="2000" b="1" dirty="0">
              <a:solidFill>
                <a:srgbClr val="FFFF00"/>
              </a:solidFill>
            </a:rPr>
            <a:t>工具与技术</a:t>
          </a:r>
          <a:endParaRPr lang="en-US" altLang="zh-CN" sz="2000" b="1" dirty="0">
            <a:solidFill>
              <a:srgbClr val="FFFF00"/>
            </a:solidFill>
          </a:endParaRPr>
        </a:p>
        <a:p>
          <a:pPr algn="l">
            <a:lnSpc>
              <a:spcPct val="100000"/>
            </a:lnSpc>
            <a:spcAft>
              <a:spcPts val="0"/>
            </a:spcAft>
          </a:pPr>
          <a:r>
            <a:rPr lang="en-US" altLang="zh-CN" sz="2000" dirty="0">
              <a:solidFill>
                <a:schemeClr val="bg1"/>
              </a:solidFill>
            </a:rPr>
            <a:t>1</a:t>
          </a:r>
          <a:r>
            <a:rPr lang="zh-CN" altLang="en-US" sz="2000" dirty="0">
              <a:solidFill>
                <a:schemeClr val="bg1"/>
              </a:solidFill>
            </a:rPr>
            <a:t>、专家判断</a:t>
          </a:r>
        </a:p>
        <a:p>
          <a:pPr algn="l">
            <a:lnSpc>
              <a:spcPct val="100000"/>
            </a:lnSpc>
            <a:spcAft>
              <a:spcPts val="0"/>
            </a:spcAft>
          </a:pPr>
          <a:r>
            <a:rPr lang="en-US" altLang="zh-CN" sz="2000" dirty="0">
              <a:solidFill>
                <a:schemeClr val="bg1"/>
              </a:solidFill>
            </a:rPr>
            <a:t>2</a:t>
          </a:r>
          <a:r>
            <a:rPr lang="zh-CN" altLang="en-US" sz="2000" dirty="0">
              <a:solidFill>
                <a:schemeClr val="bg1"/>
              </a:solidFill>
            </a:rPr>
            <a:t>、</a:t>
          </a:r>
          <a:r>
            <a:rPr lang="zh-CN" altLang="en-US" sz="2000" dirty="0"/>
            <a:t>历史信息审核</a:t>
          </a:r>
          <a:endParaRPr lang="en-US" altLang="zh-CN" sz="2000" dirty="0"/>
        </a:p>
        <a:p>
          <a:pPr algn="l">
            <a:lnSpc>
              <a:spcPct val="100000"/>
            </a:lnSpc>
            <a:spcAft>
              <a:spcPts val="0"/>
            </a:spcAft>
          </a:pPr>
          <a:r>
            <a:rPr lang="en-US" altLang="zh-CN" sz="2000" dirty="0"/>
            <a:t>3</a:t>
          </a:r>
          <a:r>
            <a:rPr lang="zh-CN" altLang="en-US" sz="2000" dirty="0"/>
            <a:t>、成本汇总</a:t>
          </a:r>
          <a:endParaRPr lang="en-US" altLang="zh-CN" sz="2000" dirty="0"/>
        </a:p>
        <a:p>
          <a:pPr algn="l">
            <a:lnSpc>
              <a:spcPct val="100000"/>
            </a:lnSpc>
            <a:spcAft>
              <a:spcPts val="0"/>
            </a:spcAft>
          </a:pPr>
          <a:r>
            <a:rPr lang="en-US" altLang="zh-CN" sz="2000" dirty="0"/>
            <a:t>4</a:t>
          </a:r>
          <a:r>
            <a:rPr lang="zh-CN" altLang="en-US" sz="2000" dirty="0"/>
            <a:t>、储备分析</a:t>
          </a:r>
          <a:endParaRPr lang="en-US" altLang="zh-CN" sz="2000" dirty="0"/>
        </a:p>
        <a:p>
          <a:pPr algn="l">
            <a:lnSpc>
              <a:spcPct val="100000"/>
            </a:lnSpc>
            <a:spcAft>
              <a:spcPts val="0"/>
            </a:spcAft>
          </a:pPr>
          <a:r>
            <a:rPr lang="en-US" altLang="zh-CN" sz="2000" b="0" dirty="0">
              <a:solidFill>
                <a:schemeClr val="bg1"/>
              </a:solidFill>
            </a:rPr>
            <a:t>5</a:t>
          </a:r>
          <a:r>
            <a:rPr lang="zh-CN" altLang="en-US" sz="2000" b="0" dirty="0">
              <a:solidFill>
                <a:schemeClr val="bg1"/>
              </a:solidFill>
            </a:rPr>
            <a:t>、资金限制平衡</a:t>
          </a:r>
          <a:endParaRPr lang="en-US" altLang="zh-CN" sz="2000" b="1" dirty="0">
            <a:solidFill>
              <a:srgbClr val="FFFF00"/>
            </a:solidFill>
          </a:endParaRPr>
        </a:p>
      </dgm:t>
    </dgm:pt>
    <dgm:pt modelId="{73F3596D-7F00-43B1-B90A-86A35ADFD8FA}" type="parTrans" cxnId="{6155B341-5A94-40F3-8600-8929D794BE5C}">
      <dgm:prSet/>
      <dgm:spPr/>
      <dgm:t>
        <a:bodyPr/>
        <a:lstStyle/>
        <a:p>
          <a:endParaRPr lang="zh-CN" altLang="en-US" sz="1400"/>
        </a:p>
      </dgm:t>
    </dgm:pt>
    <dgm:pt modelId="{833EC2E9-2541-4144-AC4E-5B3F8192061B}" type="sibTrans" cxnId="{6155B341-5A94-40F3-8600-8929D794BE5C}">
      <dgm:prSet custT="1"/>
      <dgm:spPr/>
      <dgm:t>
        <a:bodyPr/>
        <a:lstStyle/>
        <a:p>
          <a:endParaRPr lang="zh-CN" altLang="en-US" sz="1600"/>
        </a:p>
      </dgm:t>
    </dgm:pt>
    <dgm:pt modelId="{0CDCD813-F583-4CC4-B042-0B7DB2D0C407}">
      <dgm:prSet phldrT="[文本]" custT="1"/>
      <dgm:spPr/>
      <dgm:t>
        <a:bodyPr/>
        <a:lstStyle/>
        <a:p>
          <a:pPr algn="ctr"/>
          <a:r>
            <a:rPr lang="zh-CN" altLang="en-US" sz="2000" b="1" dirty="0">
              <a:solidFill>
                <a:srgbClr val="FFFF00"/>
              </a:solidFill>
            </a:rPr>
            <a:t>输出</a:t>
          </a:r>
        </a:p>
        <a:p>
          <a:pPr algn="l"/>
          <a:r>
            <a:rPr lang="en-US" altLang="zh-CN" sz="2000" dirty="0"/>
            <a:t>1</a:t>
          </a:r>
          <a:r>
            <a:rPr lang="zh-CN" altLang="en-US" sz="2000" dirty="0"/>
            <a:t>、成本基准</a:t>
          </a:r>
          <a:endParaRPr lang="en-US" altLang="zh-CN" sz="2000" dirty="0"/>
        </a:p>
        <a:p>
          <a:pPr algn="l"/>
          <a:r>
            <a:rPr lang="en-US" altLang="zh-CN" sz="2000" dirty="0"/>
            <a:t>2</a:t>
          </a:r>
          <a:r>
            <a:rPr lang="zh-CN" altLang="en-US" sz="2000" dirty="0"/>
            <a:t>、项目资金需求</a:t>
          </a:r>
        </a:p>
      </dgm:t>
    </dgm:pt>
    <dgm:pt modelId="{6F258F92-A79F-4E83-8AA2-DEA1BDEC3D7D}" type="parTrans" cxnId="{F851316C-9168-4553-85C2-316EA80004BA}">
      <dgm:prSet/>
      <dgm:spPr/>
      <dgm:t>
        <a:bodyPr/>
        <a:lstStyle/>
        <a:p>
          <a:endParaRPr lang="zh-CN" altLang="en-US" sz="1400"/>
        </a:p>
      </dgm:t>
    </dgm:pt>
    <dgm:pt modelId="{D5796963-DF7B-41D7-9DE7-D98AFABABF4C}" type="sibTrans" cxnId="{F851316C-9168-4553-85C2-316EA80004BA}">
      <dgm:prSet/>
      <dgm:spPr/>
      <dgm:t>
        <a:bodyPr/>
        <a:lstStyle/>
        <a:p>
          <a:endParaRPr lang="zh-CN" altLang="en-US" sz="1400"/>
        </a:p>
      </dgm:t>
    </dgm:pt>
    <dgm:pt modelId="{94BD6630-BD40-439F-819B-90324C0282A5}" type="pres">
      <dgm:prSet presAssocID="{9A5EA5F9-B5F9-4A73-8AD0-9930869C09AB}" presName="Name0" presStyleCnt="0">
        <dgm:presLayoutVars>
          <dgm:dir/>
          <dgm:resizeHandles val="exact"/>
        </dgm:presLayoutVars>
      </dgm:prSet>
      <dgm:spPr/>
    </dgm:pt>
    <dgm:pt modelId="{5B457EA7-CB6D-4C42-8647-0B2810702F3E}" type="pres">
      <dgm:prSet presAssocID="{53398F64-A074-4729-9975-D752E97F4A80}" presName="node" presStyleLbl="node1" presStyleIdx="0" presStyleCnt="3" custScaleX="121486">
        <dgm:presLayoutVars>
          <dgm:bulletEnabled val="1"/>
        </dgm:presLayoutVars>
      </dgm:prSet>
      <dgm:spPr/>
    </dgm:pt>
    <dgm:pt modelId="{14652B25-4626-446B-9772-CF707F7DD993}" type="pres">
      <dgm:prSet presAssocID="{A175531B-4542-4CFF-8846-BD100261BCBE}" presName="sibTrans" presStyleLbl="sibTrans2D1" presStyleIdx="0" presStyleCnt="2"/>
      <dgm:spPr/>
    </dgm:pt>
    <dgm:pt modelId="{EE91E61F-8853-4731-A482-AD68C36E6D37}" type="pres">
      <dgm:prSet presAssocID="{A175531B-4542-4CFF-8846-BD100261BCBE}" presName="connectorText" presStyleLbl="sibTrans2D1" presStyleIdx="0" presStyleCnt="2"/>
      <dgm:spPr/>
    </dgm:pt>
    <dgm:pt modelId="{C8D7C99F-054B-458A-BA78-5C1A22ACEBC6}" type="pres">
      <dgm:prSet presAssocID="{1563041D-95F2-444C-8A39-7C5C04774D34}" presName="node" presStyleLbl="node1" presStyleIdx="1" presStyleCnt="3" custScaleX="115374">
        <dgm:presLayoutVars>
          <dgm:bulletEnabled val="1"/>
        </dgm:presLayoutVars>
      </dgm:prSet>
      <dgm:spPr/>
    </dgm:pt>
    <dgm:pt modelId="{464DA894-C465-4F92-9ED2-46AEB669D8E1}" type="pres">
      <dgm:prSet presAssocID="{833EC2E9-2541-4144-AC4E-5B3F8192061B}" presName="sibTrans" presStyleLbl="sibTrans2D1" presStyleIdx="1" presStyleCnt="2"/>
      <dgm:spPr/>
    </dgm:pt>
    <dgm:pt modelId="{912D8875-091D-4BEC-8B18-5EF0527F6663}" type="pres">
      <dgm:prSet presAssocID="{833EC2E9-2541-4144-AC4E-5B3F8192061B}" presName="connectorText" presStyleLbl="sibTrans2D1" presStyleIdx="1" presStyleCnt="2"/>
      <dgm:spPr/>
    </dgm:pt>
    <dgm:pt modelId="{642BD169-43AF-4664-BFC7-EF3BDBC7605C}" type="pres">
      <dgm:prSet presAssocID="{0CDCD813-F583-4CC4-B042-0B7DB2D0C407}" presName="node" presStyleLbl="node1" presStyleIdx="2" presStyleCnt="3" custScaleX="127929">
        <dgm:presLayoutVars>
          <dgm:bulletEnabled val="1"/>
        </dgm:presLayoutVars>
      </dgm:prSet>
      <dgm:spPr/>
    </dgm:pt>
  </dgm:ptLst>
  <dgm:cxnLst>
    <dgm:cxn modelId="{72067F06-88BB-4EA1-917D-48A7DFFCF8C3}" type="presOf" srcId="{53398F64-A074-4729-9975-D752E97F4A80}" destId="{5B457EA7-CB6D-4C42-8647-0B2810702F3E}" srcOrd="0" destOrd="0" presId="urn:microsoft.com/office/officeart/2005/8/layout/process1"/>
    <dgm:cxn modelId="{EF59FA25-63A5-4AD6-9E26-E18B3B46E200}" type="presOf" srcId="{833EC2E9-2541-4144-AC4E-5B3F8192061B}" destId="{912D8875-091D-4BEC-8B18-5EF0527F6663}" srcOrd="1" destOrd="0" presId="urn:microsoft.com/office/officeart/2005/8/layout/process1"/>
    <dgm:cxn modelId="{F5F16F5D-FA06-4022-98DD-9C2347E027E0}" type="presOf" srcId="{0CDCD813-F583-4CC4-B042-0B7DB2D0C407}" destId="{642BD169-43AF-4664-BFC7-EF3BDBC7605C}" srcOrd="0" destOrd="0" presId="urn:microsoft.com/office/officeart/2005/8/layout/process1"/>
    <dgm:cxn modelId="{6155B341-5A94-40F3-8600-8929D794BE5C}" srcId="{9A5EA5F9-B5F9-4A73-8AD0-9930869C09AB}" destId="{1563041D-95F2-444C-8A39-7C5C04774D34}" srcOrd="1" destOrd="0" parTransId="{73F3596D-7F00-43B1-B90A-86A35ADFD8FA}" sibTransId="{833EC2E9-2541-4144-AC4E-5B3F8192061B}"/>
    <dgm:cxn modelId="{F851316C-9168-4553-85C2-316EA80004BA}" srcId="{9A5EA5F9-B5F9-4A73-8AD0-9930869C09AB}" destId="{0CDCD813-F583-4CC4-B042-0B7DB2D0C407}" srcOrd="2" destOrd="0" parTransId="{6F258F92-A79F-4E83-8AA2-DEA1BDEC3D7D}" sibTransId="{D5796963-DF7B-41D7-9DE7-D98AFABABF4C}"/>
    <dgm:cxn modelId="{17045758-51F7-45F7-A29E-7D5C86693AD3}" srcId="{9A5EA5F9-B5F9-4A73-8AD0-9930869C09AB}" destId="{53398F64-A074-4729-9975-D752E97F4A80}" srcOrd="0" destOrd="0" parTransId="{3C43FA13-B578-4D0A-8399-4DA399340D75}" sibTransId="{A175531B-4542-4CFF-8846-BD100261BCBE}"/>
    <dgm:cxn modelId="{8706A793-EB97-4A3A-8B1F-DD5B9ECD5FB1}" type="presOf" srcId="{833EC2E9-2541-4144-AC4E-5B3F8192061B}" destId="{464DA894-C465-4F92-9ED2-46AEB669D8E1}" srcOrd="0" destOrd="0" presId="urn:microsoft.com/office/officeart/2005/8/layout/process1"/>
    <dgm:cxn modelId="{BF7C2FE9-FCAF-4329-973A-A2F77E0E7D07}" type="presOf" srcId="{1563041D-95F2-444C-8A39-7C5C04774D34}" destId="{C8D7C99F-054B-458A-BA78-5C1A22ACEBC6}" srcOrd="0" destOrd="0" presId="urn:microsoft.com/office/officeart/2005/8/layout/process1"/>
    <dgm:cxn modelId="{B1D068E9-BFA9-44E2-AF61-B4924CA15080}" type="presOf" srcId="{A175531B-4542-4CFF-8846-BD100261BCBE}" destId="{14652B25-4626-446B-9772-CF707F7DD993}" srcOrd="0" destOrd="0" presId="urn:microsoft.com/office/officeart/2005/8/layout/process1"/>
    <dgm:cxn modelId="{790104EB-D908-4DEA-BC6E-0DB3BFE7CE25}" type="presOf" srcId="{9A5EA5F9-B5F9-4A73-8AD0-9930869C09AB}" destId="{94BD6630-BD40-439F-819B-90324C0282A5}" srcOrd="0" destOrd="0" presId="urn:microsoft.com/office/officeart/2005/8/layout/process1"/>
    <dgm:cxn modelId="{9DD0C8F3-7692-42A9-9C66-16544A17FB5B}" type="presOf" srcId="{A175531B-4542-4CFF-8846-BD100261BCBE}" destId="{EE91E61F-8853-4731-A482-AD68C36E6D37}" srcOrd="1" destOrd="0" presId="urn:microsoft.com/office/officeart/2005/8/layout/process1"/>
    <dgm:cxn modelId="{6332B9E5-A67D-4D18-9140-FECE93F46663}" type="presParOf" srcId="{94BD6630-BD40-439F-819B-90324C0282A5}" destId="{5B457EA7-CB6D-4C42-8647-0B2810702F3E}" srcOrd="0" destOrd="0" presId="urn:microsoft.com/office/officeart/2005/8/layout/process1"/>
    <dgm:cxn modelId="{81CD15EE-CD2F-480F-BDF9-A76219180589}" type="presParOf" srcId="{94BD6630-BD40-439F-819B-90324C0282A5}" destId="{14652B25-4626-446B-9772-CF707F7DD993}" srcOrd="1" destOrd="0" presId="urn:microsoft.com/office/officeart/2005/8/layout/process1"/>
    <dgm:cxn modelId="{5AA5714C-2993-4EE5-A3E9-FBDFC2E4A59A}" type="presParOf" srcId="{14652B25-4626-446B-9772-CF707F7DD993}" destId="{EE91E61F-8853-4731-A482-AD68C36E6D37}" srcOrd="0" destOrd="0" presId="urn:microsoft.com/office/officeart/2005/8/layout/process1"/>
    <dgm:cxn modelId="{1A016E7A-C180-4A66-A391-4E8542552656}" type="presParOf" srcId="{94BD6630-BD40-439F-819B-90324C0282A5}" destId="{C8D7C99F-054B-458A-BA78-5C1A22ACEBC6}" srcOrd="2" destOrd="0" presId="urn:microsoft.com/office/officeart/2005/8/layout/process1"/>
    <dgm:cxn modelId="{F405C5DD-8036-43C2-9602-4B63EB1453C5}" type="presParOf" srcId="{94BD6630-BD40-439F-819B-90324C0282A5}" destId="{464DA894-C465-4F92-9ED2-46AEB669D8E1}" srcOrd="3" destOrd="0" presId="urn:microsoft.com/office/officeart/2005/8/layout/process1"/>
    <dgm:cxn modelId="{203D7343-D9BA-4B7E-A486-72301E45200A}" type="presParOf" srcId="{464DA894-C465-4F92-9ED2-46AEB669D8E1}" destId="{912D8875-091D-4BEC-8B18-5EF0527F6663}" srcOrd="0" destOrd="0" presId="urn:microsoft.com/office/officeart/2005/8/layout/process1"/>
    <dgm:cxn modelId="{F18CF6DB-E180-4684-B503-87D9028AB3EA}" type="presParOf" srcId="{94BD6630-BD40-439F-819B-90324C0282A5}" destId="{642BD169-43AF-4664-BFC7-EF3BDBC7605C}"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9A5EA5F9-B5F9-4A73-8AD0-9930869C09AB}" type="doc">
      <dgm:prSet loTypeId="urn:microsoft.com/office/officeart/2005/8/layout/process1" loCatId="process" qsTypeId="urn:microsoft.com/office/officeart/2005/8/quickstyle/simple1" qsCatId="simple" csTypeId="urn:microsoft.com/office/officeart/2005/8/colors/accent3_3" csCatId="accent3" phldr="1"/>
      <dgm:spPr/>
    </dgm:pt>
    <dgm:pt modelId="{53398F64-A074-4729-9975-D752E97F4A80}">
      <dgm:prSet phldrT="[文本]" custT="1"/>
      <dgm:spPr/>
      <dgm:t>
        <a:bodyPr/>
        <a:lstStyle/>
        <a:p>
          <a:pPr algn="ctr"/>
          <a:r>
            <a:rPr lang="zh-CN" altLang="en-US" sz="1800" b="1" dirty="0">
              <a:solidFill>
                <a:srgbClr val="FFFF00"/>
              </a:solidFill>
            </a:rPr>
            <a:t>输入</a:t>
          </a:r>
          <a:endParaRPr lang="en-US" altLang="zh-CN" sz="1800" b="1" dirty="0">
            <a:solidFill>
              <a:srgbClr val="FFFF00"/>
            </a:solidFill>
          </a:endParaRPr>
        </a:p>
        <a:p>
          <a:pPr algn="l"/>
          <a:r>
            <a:rPr lang="en-US" altLang="zh-CN" sz="1800" dirty="0">
              <a:solidFill>
                <a:schemeClr val="bg1"/>
              </a:solidFill>
            </a:rPr>
            <a:t>1</a:t>
          </a:r>
          <a:r>
            <a:rPr lang="zh-CN" altLang="en-US" sz="1800" dirty="0">
              <a:solidFill>
                <a:schemeClr val="bg1"/>
              </a:solidFill>
            </a:rPr>
            <a:t>、成本管理计划</a:t>
          </a:r>
          <a:endParaRPr lang="en-US" altLang="zh-CN" sz="1800" dirty="0">
            <a:solidFill>
              <a:schemeClr val="bg1"/>
            </a:solidFill>
          </a:endParaRPr>
        </a:p>
        <a:p>
          <a:pPr algn="l"/>
          <a:r>
            <a:rPr lang="en-US" altLang="zh-CN" sz="1800" dirty="0">
              <a:solidFill>
                <a:schemeClr val="bg1"/>
              </a:solidFill>
            </a:rPr>
            <a:t>2</a:t>
          </a:r>
          <a:r>
            <a:rPr lang="zh-CN" altLang="en-US" sz="1800" dirty="0">
              <a:solidFill>
                <a:schemeClr val="bg1"/>
              </a:solidFill>
            </a:rPr>
            <a:t>、</a:t>
          </a:r>
          <a:r>
            <a:rPr lang="zh-CN" altLang="en-US" sz="1800" dirty="0"/>
            <a:t>活动成本估算</a:t>
          </a:r>
          <a:endParaRPr lang="en-US" altLang="zh-CN" sz="1800" dirty="0"/>
        </a:p>
        <a:p>
          <a:pPr algn="l"/>
          <a:r>
            <a:rPr lang="en-US" altLang="zh-CN" sz="1800" dirty="0"/>
            <a:t>3</a:t>
          </a:r>
          <a:r>
            <a:rPr lang="zh-CN" altLang="en-US" sz="1800" dirty="0"/>
            <a:t>、估算依据</a:t>
          </a:r>
          <a:endParaRPr lang="en-US" altLang="zh-CN" sz="1800" dirty="0"/>
        </a:p>
        <a:p>
          <a:pPr algn="l"/>
          <a:r>
            <a:rPr lang="en-US" altLang="zh-CN" sz="1800" dirty="0"/>
            <a:t>4</a:t>
          </a:r>
          <a:r>
            <a:rPr lang="zh-CN" altLang="en-US" sz="1800" dirty="0"/>
            <a:t>、项目进度计划</a:t>
          </a:r>
          <a:endParaRPr lang="en-US" altLang="zh-CN" sz="1800" dirty="0"/>
        </a:p>
      </dgm:t>
    </dgm:pt>
    <dgm:pt modelId="{3C43FA13-B578-4D0A-8399-4DA399340D75}" type="parTrans" cxnId="{17045758-51F7-45F7-A29E-7D5C86693AD3}">
      <dgm:prSet/>
      <dgm:spPr/>
      <dgm:t>
        <a:bodyPr/>
        <a:lstStyle/>
        <a:p>
          <a:endParaRPr lang="zh-CN" altLang="en-US" sz="1400"/>
        </a:p>
      </dgm:t>
    </dgm:pt>
    <dgm:pt modelId="{A175531B-4542-4CFF-8846-BD100261BCBE}" type="sibTrans" cxnId="{17045758-51F7-45F7-A29E-7D5C86693AD3}">
      <dgm:prSet custT="1"/>
      <dgm:spPr/>
      <dgm:t>
        <a:bodyPr/>
        <a:lstStyle/>
        <a:p>
          <a:endParaRPr lang="zh-CN" altLang="en-US" sz="1600" dirty="0"/>
        </a:p>
      </dgm:t>
    </dgm:pt>
    <dgm:pt modelId="{1563041D-95F2-444C-8A39-7C5C04774D34}">
      <dgm:prSet phldrT="[文本]" custT="1"/>
      <dgm:spPr/>
      <dgm:t>
        <a:bodyPr/>
        <a:lstStyle/>
        <a:p>
          <a:pPr algn="ctr">
            <a:lnSpc>
              <a:spcPct val="100000"/>
            </a:lnSpc>
            <a:spcAft>
              <a:spcPts val="0"/>
            </a:spcAft>
          </a:pPr>
          <a:r>
            <a:rPr lang="zh-CN" altLang="en-US" sz="2000" b="1" dirty="0">
              <a:solidFill>
                <a:srgbClr val="FFFF00"/>
              </a:solidFill>
            </a:rPr>
            <a:t>工具与技术</a:t>
          </a:r>
          <a:endParaRPr lang="en-US" altLang="zh-CN" sz="2000" b="1" dirty="0">
            <a:solidFill>
              <a:srgbClr val="FFFF00"/>
            </a:solidFill>
          </a:endParaRPr>
        </a:p>
        <a:p>
          <a:pPr algn="l">
            <a:lnSpc>
              <a:spcPct val="100000"/>
            </a:lnSpc>
            <a:spcAft>
              <a:spcPts val="0"/>
            </a:spcAft>
          </a:pPr>
          <a:r>
            <a:rPr lang="en-US" altLang="zh-CN" sz="2000" dirty="0">
              <a:solidFill>
                <a:schemeClr val="bg1"/>
              </a:solidFill>
            </a:rPr>
            <a:t>1</a:t>
          </a:r>
          <a:r>
            <a:rPr lang="zh-CN" altLang="en-US" sz="2000" dirty="0">
              <a:solidFill>
                <a:schemeClr val="bg1"/>
              </a:solidFill>
            </a:rPr>
            <a:t>、专家判断</a:t>
          </a:r>
        </a:p>
        <a:p>
          <a:pPr algn="l">
            <a:lnSpc>
              <a:spcPct val="100000"/>
            </a:lnSpc>
            <a:spcAft>
              <a:spcPts val="0"/>
            </a:spcAft>
          </a:pPr>
          <a:r>
            <a:rPr lang="en-US" altLang="zh-CN" sz="2000" dirty="0">
              <a:solidFill>
                <a:srgbClr val="FFC000"/>
              </a:solidFill>
            </a:rPr>
            <a:t>2</a:t>
          </a:r>
          <a:r>
            <a:rPr lang="zh-CN" altLang="en-US" sz="2000" dirty="0">
              <a:solidFill>
                <a:srgbClr val="FFC000"/>
              </a:solidFill>
            </a:rPr>
            <a:t>、历史信息审核</a:t>
          </a:r>
          <a:endParaRPr lang="en-US" altLang="zh-CN" sz="2000" dirty="0">
            <a:solidFill>
              <a:srgbClr val="FFC000"/>
            </a:solidFill>
          </a:endParaRPr>
        </a:p>
        <a:p>
          <a:pPr algn="l">
            <a:lnSpc>
              <a:spcPct val="100000"/>
            </a:lnSpc>
            <a:spcAft>
              <a:spcPts val="0"/>
            </a:spcAft>
          </a:pPr>
          <a:r>
            <a:rPr lang="en-US" altLang="zh-CN" sz="2000" dirty="0"/>
            <a:t>3</a:t>
          </a:r>
          <a:r>
            <a:rPr lang="zh-CN" altLang="en-US" sz="2000" dirty="0"/>
            <a:t>、成本汇总</a:t>
          </a:r>
          <a:endParaRPr lang="en-US" altLang="zh-CN" sz="2000" dirty="0"/>
        </a:p>
        <a:p>
          <a:pPr algn="l">
            <a:lnSpc>
              <a:spcPct val="100000"/>
            </a:lnSpc>
            <a:spcAft>
              <a:spcPts val="0"/>
            </a:spcAft>
          </a:pPr>
          <a:r>
            <a:rPr lang="en-US" altLang="zh-CN" sz="2000" dirty="0"/>
            <a:t>4</a:t>
          </a:r>
          <a:r>
            <a:rPr lang="zh-CN" altLang="en-US" sz="2000" dirty="0"/>
            <a:t>、储备分析</a:t>
          </a:r>
          <a:endParaRPr lang="en-US" altLang="zh-CN" sz="2000" dirty="0"/>
        </a:p>
        <a:p>
          <a:pPr algn="l">
            <a:lnSpc>
              <a:spcPct val="100000"/>
            </a:lnSpc>
            <a:spcAft>
              <a:spcPts val="0"/>
            </a:spcAft>
          </a:pPr>
          <a:r>
            <a:rPr lang="en-US" altLang="zh-CN" sz="2000" b="0" dirty="0">
              <a:solidFill>
                <a:schemeClr val="bg1"/>
              </a:solidFill>
            </a:rPr>
            <a:t>5</a:t>
          </a:r>
          <a:r>
            <a:rPr lang="zh-CN" altLang="en-US" sz="2000" b="0" dirty="0">
              <a:solidFill>
                <a:schemeClr val="bg1"/>
              </a:solidFill>
            </a:rPr>
            <a:t>、资金限制平衡</a:t>
          </a:r>
          <a:endParaRPr lang="en-US" altLang="zh-CN" sz="2000" b="1" dirty="0">
            <a:solidFill>
              <a:srgbClr val="FFFF00"/>
            </a:solidFill>
          </a:endParaRPr>
        </a:p>
      </dgm:t>
    </dgm:pt>
    <dgm:pt modelId="{73F3596D-7F00-43B1-B90A-86A35ADFD8FA}" type="parTrans" cxnId="{6155B341-5A94-40F3-8600-8929D794BE5C}">
      <dgm:prSet/>
      <dgm:spPr/>
      <dgm:t>
        <a:bodyPr/>
        <a:lstStyle/>
        <a:p>
          <a:endParaRPr lang="zh-CN" altLang="en-US" sz="1400"/>
        </a:p>
      </dgm:t>
    </dgm:pt>
    <dgm:pt modelId="{833EC2E9-2541-4144-AC4E-5B3F8192061B}" type="sibTrans" cxnId="{6155B341-5A94-40F3-8600-8929D794BE5C}">
      <dgm:prSet custT="1"/>
      <dgm:spPr/>
      <dgm:t>
        <a:bodyPr/>
        <a:lstStyle/>
        <a:p>
          <a:endParaRPr lang="zh-CN" altLang="en-US" sz="1600"/>
        </a:p>
      </dgm:t>
    </dgm:pt>
    <dgm:pt modelId="{0CDCD813-F583-4CC4-B042-0B7DB2D0C407}">
      <dgm:prSet phldrT="[文本]" custT="1"/>
      <dgm:spPr/>
      <dgm:t>
        <a:bodyPr/>
        <a:lstStyle/>
        <a:p>
          <a:pPr algn="ctr"/>
          <a:r>
            <a:rPr lang="zh-CN" altLang="en-US" sz="2000" b="1" dirty="0">
              <a:solidFill>
                <a:srgbClr val="FFFF00"/>
              </a:solidFill>
            </a:rPr>
            <a:t>输出</a:t>
          </a:r>
        </a:p>
        <a:p>
          <a:pPr algn="l"/>
          <a:r>
            <a:rPr lang="en-US" altLang="zh-CN" sz="2000" dirty="0"/>
            <a:t>1</a:t>
          </a:r>
          <a:r>
            <a:rPr lang="zh-CN" altLang="en-US" sz="2000" dirty="0"/>
            <a:t>、成本基准</a:t>
          </a:r>
          <a:endParaRPr lang="en-US" altLang="zh-CN" sz="2000" dirty="0"/>
        </a:p>
        <a:p>
          <a:pPr algn="l"/>
          <a:r>
            <a:rPr lang="en-US" altLang="zh-CN" sz="2000" dirty="0"/>
            <a:t>2</a:t>
          </a:r>
          <a:r>
            <a:rPr lang="zh-CN" altLang="en-US" sz="2000" dirty="0"/>
            <a:t>、项目资金需求</a:t>
          </a:r>
        </a:p>
      </dgm:t>
    </dgm:pt>
    <dgm:pt modelId="{6F258F92-A79F-4E83-8AA2-DEA1BDEC3D7D}" type="parTrans" cxnId="{F851316C-9168-4553-85C2-316EA80004BA}">
      <dgm:prSet/>
      <dgm:spPr/>
      <dgm:t>
        <a:bodyPr/>
        <a:lstStyle/>
        <a:p>
          <a:endParaRPr lang="zh-CN" altLang="en-US" sz="1400"/>
        </a:p>
      </dgm:t>
    </dgm:pt>
    <dgm:pt modelId="{D5796963-DF7B-41D7-9DE7-D98AFABABF4C}" type="sibTrans" cxnId="{F851316C-9168-4553-85C2-316EA80004BA}">
      <dgm:prSet/>
      <dgm:spPr/>
      <dgm:t>
        <a:bodyPr/>
        <a:lstStyle/>
        <a:p>
          <a:endParaRPr lang="zh-CN" altLang="en-US" sz="1400"/>
        </a:p>
      </dgm:t>
    </dgm:pt>
    <dgm:pt modelId="{94BD6630-BD40-439F-819B-90324C0282A5}" type="pres">
      <dgm:prSet presAssocID="{9A5EA5F9-B5F9-4A73-8AD0-9930869C09AB}" presName="Name0" presStyleCnt="0">
        <dgm:presLayoutVars>
          <dgm:dir/>
          <dgm:resizeHandles val="exact"/>
        </dgm:presLayoutVars>
      </dgm:prSet>
      <dgm:spPr/>
    </dgm:pt>
    <dgm:pt modelId="{5B457EA7-CB6D-4C42-8647-0B2810702F3E}" type="pres">
      <dgm:prSet presAssocID="{53398F64-A074-4729-9975-D752E97F4A80}" presName="node" presStyleLbl="node1" presStyleIdx="0" presStyleCnt="3" custScaleX="121486">
        <dgm:presLayoutVars>
          <dgm:bulletEnabled val="1"/>
        </dgm:presLayoutVars>
      </dgm:prSet>
      <dgm:spPr/>
    </dgm:pt>
    <dgm:pt modelId="{14652B25-4626-446B-9772-CF707F7DD993}" type="pres">
      <dgm:prSet presAssocID="{A175531B-4542-4CFF-8846-BD100261BCBE}" presName="sibTrans" presStyleLbl="sibTrans2D1" presStyleIdx="0" presStyleCnt="2"/>
      <dgm:spPr/>
    </dgm:pt>
    <dgm:pt modelId="{EE91E61F-8853-4731-A482-AD68C36E6D37}" type="pres">
      <dgm:prSet presAssocID="{A175531B-4542-4CFF-8846-BD100261BCBE}" presName="connectorText" presStyleLbl="sibTrans2D1" presStyleIdx="0" presStyleCnt="2"/>
      <dgm:spPr/>
    </dgm:pt>
    <dgm:pt modelId="{C8D7C99F-054B-458A-BA78-5C1A22ACEBC6}" type="pres">
      <dgm:prSet presAssocID="{1563041D-95F2-444C-8A39-7C5C04774D34}" presName="node" presStyleLbl="node1" presStyleIdx="1" presStyleCnt="3" custScaleX="115374">
        <dgm:presLayoutVars>
          <dgm:bulletEnabled val="1"/>
        </dgm:presLayoutVars>
      </dgm:prSet>
      <dgm:spPr/>
    </dgm:pt>
    <dgm:pt modelId="{464DA894-C465-4F92-9ED2-46AEB669D8E1}" type="pres">
      <dgm:prSet presAssocID="{833EC2E9-2541-4144-AC4E-5B3F8192061B}" presName="sibTrans" presStyleLbl="sibTrans2D1" presStyleIdx="1" presStyleCnt="2"/>
      <dgm:spPr/>
    </dgm:pt>
    <dgm:pt modelId="{912D8875-091D-4BEC-8B18-5EF0527F6663}" type="pres">
      <dgm:prSet presAssocID="{833EC2E9-2541-4144-AC4E-5B3F8192061B}" presName="connectorText" presStyleLbl="sibTrans2D1" presStyleIdx="1" presStyleCnt="2"/>
      <dgm:spPr/>
    </dgm:pt>
    <dgm:pt modelId="{642BD169-43AF-4664-BFC7-EF3BDBC7605C}" type="pres">
      <dgm:prSet presAssocID="{0CDCD813-F583-4CC4-B042-0B7DB2D0C407}" presName="node" presStyleLbl="node1" presStyleIdx="2" presStyleCnt="3" custScaleX="127929">
        <dgm:presLayoutVars>
          <dgm:bulletEnabled val="1"/>
        </dgm:presLayoutVars>
      </dgm:prSet>
      <dgm:spPr/>
    </dgm:pt>
  </dgm:ptLst>
  <dgm:cxnLst>
    <dgm:cxn modelId="{72067F06-88BB-4EA1-917D-48A7DFFCF8C3}" type="presOf" srcId="{53398F64-A074-4729-9975-D752E97F4A80}" destId="{5B457EA7-CB6D-4C42-8647-0B2810702F3E}" srcOrd="0" destOrd="0" presId="urn:microsoft.com/office/officeart/2005/8/layout/process1"/>
    <dgm:cxn modelId="{EF59FA25-63A5-4AD6-9E26-E18B3B46E200}" type="presOf" srcId="{833EC2E9-2541-4144-AC4E-5B3F8192061B}" destId="{912D8875-091D-4BEC-8B18-5EF0527F6663}" srcOrd="1" destOrd="0" presId="urn:microsoft.com/office/officeart/2005/8/layout/process1"/>
    <dgm:cxn modelId="{F5F16F5D-FA06-4022-98DD-9C2347E027E0}" type="presOf" srcId="{0CDCD813-F583-4CC4-B042-0B7DB2D0C407}" destId="{642BD169-43AF-4664-BFC7-EF3BDBC7605C}" srcOrd="0" destOrd="0" presId="urn:microsoft.com/office/officeart/2005/8/layout/process1"/>
    <dgm:cxn modelId="{6155B341-5A94-40F3-8600-8929D794BE5C}" srcId="{9A5EA5F9-B5F9-4A73-8AD0-9930869C09AB}" destId="{1563041D-95F2-444C-8A39-7C5C04774D34}" srcOrd="1" destOrd="0" parTransId="{73F3596D-7F00-43B1-B90A-86A35ADFD8FA}" sibTransId="{833EC2E9-2541-4144-AC4E-5B3F8192061B}"/>
    <dgm:cxn modelId="{F851316C-9168-4553-85C2-316EA80004BA}" srcId="{9A5EA5F9-B5F9-4A73-8AD0-9930869C09AB}" destId="{0CDCD813-F583-4CC4-B042-0B7DB2D0C407}" srcOrd="2" destOrd="0" parTransId="{6F258F92-A79F-4E83-8AA2-DEA1BDEC3D7D}" sibTransId="{D5796963-DF7B-41D7-9DE7-D98AFABABF4C}"/>
    <dgm:cxn modelId="{17045758-51F7-45F7-A29E-7D5C86693AD3}" srcId="{9A5EA5F9-B5F9-4A73-8AD0-9930869C09AB}" destId="{53398F64-A074-4729-9975-D752E97F4A80}" srcOrd="0" destOrd="0" parTransId="{3C43FA13-B578-4D0A-8399-4DA399340D75}" sibTransId="{A175531B-4542-4CFF-8846-BD100261BCBE}"/>
    <dgm:cxn modelId="{8706A793-EB97-4A3A-8B1F-DD5B9ECD5FB1}" type="presOf" srcId="{833EC2E9-2541-4144-AC4E-5B3F8192061B}" destId="{464DA894-C465-4F92-9ED2-46AEB669D8E1}" srcOrd="0" destOrd="0" presId="urn:microsoft.com/office/officeart/2005/8/layout/process1"/>
    <dgm:cxn modelId="{BF7C2FE9-FCAF-4329-973A-A2F77E0E7D07}" type="presOf" srcId="{1563041D-95F2-444C-8A39-7C5C04774D34}" destId="{C8D7C99F-054B-458A-BA78-5C1A22ACEBC6}" srcOrd="0" destOrd="0" presId="urn:microsoft.com/office/officeart/2005/8/layout/process1"/>
    <dgm:cxn modelId="{B1D068E9-BFA9-44E2-AF61-B4924CA15080}" type="presOf" srcId="{A175531B-4542-4CFF-8846-BD100261BCBE}" destId="{14652B25-4626-446B-9772-CF707F7DD993}" srcOrd="0" destOrd="0" presId="urn:microsoft.com/office/officeart/2005/8/layout/process1"/>
    <dgm:cxn modelId="{790104EB-D908-4DEA-BC6E-0DB3BFE7CE25}" type="presOf" srcId="{9A5EA5F9-B5F9-4A73-8AD0-9930869C09AB}" destId="{94BD6630-BD40-439F-819B-90324C0282A5}" srcOrd="0" destOrd="0" presId="urn:microsoft.com/office/officeart/2005/8/layout/process1"/>
    <dgm:cxn modelId="{9DD0C8F3-7692-42A9-9C66-16544A17FB5B}" type="presOf" srcId="{A175531B-4542-4CFF-8846-BD100261BCBE}" destId="{EE91E61F-8853-4731-A482-AD68C36E6D37}" srcOrd="1" destOrd="0" presId="urn:microsoft.com/office/officeart/2005/8/layout/process1"/>
    <dgm:cxn modelId="{6332B9E5-A67D-4D18-9140-FECE93F46663}" type="presParOf" srcId="{94BD6630-BD40-439F-819B-90324C0282A5}" destId="{5B457EA7-CB6D-4C42-8647-0B2810702F3E}" srcOrd="0" destOrd="0" presId="urn:microsoft.com/office/officeart/2005/8/layout/process1"/>
    <dgm:cxn modelId="{81CD15EE-CD2F-480F-BDF9-A76219180589}" type="presParOf" srcId="{94BD6630-BD40-439F-819B-90324C0282A5}" destId="{14652B25-4626-446B-9772-CF707F7DD993}" srcOrd="1" destOrd="0" presId="urn:microsoft.com/office/officeart/2005/8/layout/process1"/>
    <dgm:cxn modelId="{5AA5714C-2993-4EE5-A3E9-FBDFC2E4A59A}" type="presParOf" srcId="{14652B25-4626-446B-9772-CF707F7DD993}" destId="{EE91E61F-8853-4731-A482-AD68C36E6D37}" srcOrd="0" destOrd="0" presId="urn:microsoft.com/office/officeart/2005/8/layout/process1"/>
    <dgm:cxn modelId="{1A016E7A-C180-4A66-A391-4E8542552656}" type="presParOf" srcId="{94BD6630-BD40-439F-819B-90324C0282A5}" destId="{C8D7C99F-054B-458A-BA78-5C1A22ACEBC6}" srcOrd="2" destOrd="0" presId="urn:microsoft.com/office/officeart/2005/8/layout/process1"/>
    <dgm:cxn modelId="{F405C5DD-8036-43C2-9602-4B63EB1453C5}" type="presParOf" srcId="{94BD6630-BD40-439F-819B-90324C0282A5}" destId="{464DA894-C465-4F92-9ED2-46AEB669D8E1}" srcOrd="3" destOrd="0" presId="urn:microsoft.com/office/officeart/2005/8/layout/process1"/>
    <dgm:cxn modelId="{203D7343-D9BA-4B7E-A486-72301E45200A}" type="presParOf" srcId="{464DA894-C465-4F92-9ED2-46AEB669D8E1}" destId="{912D8875-091D-4BEC-8B18-5EF0527F6663}" srcOrd="0" destOrd="0" presId="urn:microsoft.com/office/officeart/2005/8/layout/process1"/>
    <dgm:cxn modelId="{F18CF6DB-E180-4684-B503-87D9028AB3EA}" type="presParOf" srcId="{94BD6630-BD40-439F-819B-90324C0282A5}" destId="{642BD169-43AF-4664-BFC7-EF3BDBC7605C}"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9A5EA5F9-B5F9-4A73-8AD0-9930869C09AB}" type="doc">
      <dgm:prSet loTypeId="urn:microsoft.com/office/officeart/2005/8/layout/process1" loCatId="process" qsTypeId="urn:microsoft.com/office/officeart/2005/8/quickstyle/simple1" qsCatId="simple" csTypeId="urn:microsoft.com/office/officeart/2005/8/colors/accent3_3" csCatId="accent3" phldr="1"/>
      <dgm:spPr/>
    </dgm:pt>
    <dgm:pt modelId="{53398F64-A074-4729-9975-D752E97F4A80}">
      <dgm:prSet phldrT="[文本]" custT="1"/>
      <dgm:spPr/>
      <dgm:t>
        <a:bodyPr/>
        <a:lstStyle/>
        <a:p>
          <a:pPr algn="ctr"/>
          <a:r>
            <a:rPr lang="zh-CN" altLang="en-US" sz="1800" b="1" dirty="0">
              <a:solidFill>
                <a:srgbClr val="FFFF00"/>
              </a:solidFill>
            </a:rPr>
            <a:t>输入</a:t>
          </a:r>
          <a:endParaRPr lang="en-US" altLang="zh-CN" sz="1800" b="1" dirty="0">
            <a:solidFill>
              <a:srgbClr val="FFFF00"/>
            </a:solidFill>
          </a:endParaRPr>
        </a:p>
        <a:p>
          <a:pPr algn="l"/>
          <a:r>
            <a:rPr lang="en-US" altLang="zh-CN" sz="1800" dirty="0">
              <a:solidFill>
                <a:schemeClr val="bg1"/>
              </a:solidFill>
            </a:rPr>
            <a:t>1</a:t>
          </a:r>
          <a:r>
            <a:rPr lang="zh-CN" altLang="en-US" sz="1800" dirty="0">
              <a:solidFill>
                <a:schemeClr val="bg1"/>
              </a:solidFill>
            </a:rPr>
            <a:t>、成本管理计划</a:t>
          </a:r>
          <a:endParaRPr lang="en-US" altLang="zh-CN" sz="1800" dirty="0">
            <a:solidFill>
              <a:schemeClr val="bg1"/>
            </a:solidFill>
          </a:endParaRPr>
        </a:p>
        <a:p>
          <a:pPr algn="l"/>
          <a:r>
            <a:rPr lang="en-US" altLang="zh-CN" sz="1800" dirty="0">
              <a:solidFill>
                <a:schemeClr val="bg1"/>
              </a:solidFill>
            </a:rPr>
            <a:t>2</a:t>
          </a:r>
          <a:r>
            <a:rPr lang="zh-CN" altLang="en-US" sz="1800" dirty="0">
              <a:solidFill>
                <a:schemeClr val="bg1"/>
              </a:solidFill>
            </a:rPr>
            <a:t>、</a:t>
          </a:r>
          <a:r>
            <a:rPr lang="zh-CN" altLang="en-US" sz="1800" dirty="0"/>
            <a:t>活动成本估算</a:t>
          </a:r>
          <a:endParaRPr lang="en-US" altLang="zh-CN" sz="1800" dirty="0"/>
        </a:p>
        <a:p>
          <a:pPr algn="l"/>
          <a:r>
            <a:rPr lang="en-US" altLang="zh-CN" sz="1800" dirty="0"/>
            <a:t>3</a:t>
          </a:r>
          <a:r>
            <a:rPr lang="zh-CN" altLang="en-US" sz="1800" dirty="0"/>
            <a:t>、估算依据</a:t>
          </a:r>
          <a:endParaRPr lang="en-US" altLang="zh-CN" sz="1800" dirty="0"/>
        </a:p>
        <a:p>
          <a:pPr algn="l"/>
          <a:r>
            <a:rPr lang="en-US" altLang="zh-CN" sz="1800" dirty="0"/>
            <a:t>4</a:t>
          </a:r>
          <a:r>
            <a:rPr lang="zh-CN" altLang="en-US" sz="1800" dirty="0"/>
            <a:t>、项目进度计划</a:t>
          </a:r>
          <a:endParaRPr lang="en-US" altLang="zh-CN" sz="1800" dirty="0"/>
        </a:p>
      </dgm:t>
    </dgm:pt>
    <dgm:pt modelId="{3C43FA13-B578-4D0A-8399-4DA399340D75}" type="parTrans" cxnId="{17045758-51F7-45F7-A29E-7D5C86693AD3}">
      <dgm:prSet/>
      <dgm:spPr/>
      <dgm:t>
        <a:bodyPr/>
        <a:lstStyle/>
        <a:p>
          <a:endParaRPr lang="zh-CN" altLang="en-US" sz="1400"/>
        </a:p>
      </dgm:t>
    </dgm:pt>
    <dgm:pt modelId="{A175531B-4542-4CFF-8846-BD100261BCBE}" type="sibTrans" cxnId="{17045758-51F7-45F7-A29E-7D5C86693AD3}">
      <dgm:prSet custT="1"/>
      <dgm:spPr/>
      <dgm:t>
        <a:bodyPr/>
        <a:lstStyle/>
        <a:p>
          <a:endParaRPr lang="zh-CN" altLang="en-US" sz="1600" dirty="0"/>
        </a:p>
      </dgm:t>
    </dgm:pt>
    <dgm:pt modelId="{1563041D-95F2-444C-8A39-7C5C04774D34}">
      <dgm:prSet phldrT="[文本]" custT="1"/>
      <dgm:spPr/>
      <dgm:t>
        <a:bodyPr/>
        <a:lstStyle/>
        <a:p>
          <a:pPr algn="ctr">
            <a:lnSpc>
              <a:spcPct val="100000"/>
            </a:lnSpc>
            <a:spcAft>
              <a:spcPts val="0"/>
            </a:spcAft>
          </a:pPr>
          <a:r>
            <a:rPr lang="zh-CN" altLang="en-US" sz="2000" b="1" dirty="0">
              <a:solidFill>
                <a:srgbClr val="FFFF00"/>
              </a:solidFill>
            </a:rPr>
            <a:t>工具与技术</a:t>
          </a:r>
          <a:endParaRPr lang="en-US" altLang="zh-CN" sz="2000" b="1" dirty="0">
            <a:solidFill>
              <a:srgbClr val="FFFF00"/>
            </a:solidFill>
          </a:endParaRPr>
        </a:p>
        <a:p>
          <a:pPr algn="l">
            <a:lnSpc>
              <a:spcPct val="100000"/>
            </a:lnSpc>
            <a:spcAft>
              <a:spcPts val="0"/>
            </a:spcAft>
          </a:pPr>
          <a:r>
            <a:rPr lang="en-US" altLang="zh-CN" sz="2000" dirty="0">
              <a:solidFill>
                <a:schemeClr val="bg1"/>
              </a:solidFill>
            </a:rPr>
            <a:t>1</a:t>
          </a:r>
          <a:r>
            <a:rPr lang="zh-CN" altLang="en-US" sz="2000" dirty="0">
              <a:solidFill>
                <a:schemeClr val="bg1"/>
              </a:solidFill>
            </a:rPr>
            <a:t>、专家判断</a:t>
          </a:r>
        </a:p>
        <a:p>
          <a:pPr algn="l">
            <a:lnSpc>
              <a:spcPct val="100000"/>
            </a:lnSpc>
            <a:spcAft>
              <a:spcPts val="0"/>
            </a:spcAft>
          </a:pPr>
          <a:r>
            <a:rPr lang="en-US" altLang="zh-CN" sz="2000" dirty="0">
              <a:solidFill>
                <a:schemeClr val="bg1"/>
              </a:solidFill>
            </a:rPr>
            <a:t>2</a:t>
          </a:r>
          <a:r>
            <a:rPr lang="zh-CN" altLang="en-US" sz="2000" dirty="0">
              <a:solidFill>
                <a:schemeClr val="bg1"/>
              </a:solidFill>
            </a:rPr>
            <a:t>、</a:t>
          </a:r>
          <a:r>
            <a:rPr lang="zh-CN" altLang="en-US" sz="2000" dirty="0"/>
            <a:t>历史信息审核</a:t>
          </a:r>
          <a:endParaRPr lang="en-US" altLang="zh-CN" sz="2000" dirty="0"/>
        </a:p>
        <a:p>
          <a:pPr algn="l">
            <a:lnSpc>
              <a:spcPct val="100000"/>
            </a:lnSpc>
            <a:spcAft>
              <a:spcPts val="0"/>
            </a:spcAft>
          </a:pPr>
          <a:r>
            <a:rPr lang="en-US" altLang="zh-CN" sz="2000" dirty="0">
              <a:solidFill>
                <a:srgbClr val="FFC000"/>
              </a:solidFill>
            </a:rPr>
            <a:t>3</a:t>
          </a:r>
          <a:r>
            <a:rPr lang="zh-CN" altLang="en-US" sz="2000" dirty="0">
              <a:solidFill>
                <a:srgbClr val="FFC000"/>
              </a:solidFill>
            </a:rPr>
            <a:t>、成本汇总</a:t>
          </a:r>
          <a:endParaRPr lang="en-US" altLang="zh-CN" sz="2000" dirty="0">
            <a:solidFill>
              <a:srgbClr val="FFC000"/>
            </a:solidFill>
          </a:endParaRPr>
        </a:p>
        <a:p>
          <a:pPr algn="l">
            <a:lnSpc>
              <a:spcPct val="100000"/>
            </a:lnSpc>
            <a:spcAft>
              <a:spcPts val="0"/>
            </a:spcAft>
          </a:pPr>
          <a:r>
            <a:rPr lang="en-US" altLang="zh-CN" sz="2000" dirty="0"/>
            <a:t>4</a:t>
          </a:r>
          <a:r>
            <a:rPr lang="zh-CN" altLang="en-US" sz="2000" dirty="0"/>
            <a:t>、储备分析</a:t>
          </a:r>
          <a:endParaRPr lang="en-US" altLang="zh-CN" sz="2000" dirty="0"/>
        </a:p>
        <a:p>
          <a:pPr algn="l">
            <a:lnSpc>
              <a:spcPct val="100000"/>
            </a:lnSpc>
            <a:spcAft>
              <a:spcPts val="0"/>
            </a:spcAft>
          </a:pPr>
          <a:r>
            <a:rPr lang="en-US" altLang="zh-CN" sz="2000" b="0" dirty="0">
              <a:solidFill>
                <a:schemeClr val="bg1"/>
              </a:solidFill>
            </a:rPr>
            <a:t>5</a:t>
          </a:r>
          <a:r>
            <a:rPr lang="zh-CN" altLang="en-US" sz="2000" b="0" dirty="0">
              <a:solidFill>
                <a:schemeClr val="bg1"/>
              </a:solidFill>
            </a:rPr>
            <a:t>、资金限制平衡</a:t>
          </a:r>
          <a:endParaRPr lang="en-US" altLang="zh-CN" sz="2000" b="1" dirty="0">
            <a:solidFill>
              <a:srgbClr val="FFFF00"/>
            </a:solidFill>
          </a:endParaRPr>
        </a:p>
      </dgm:t>
    </dgm:pt>
    <dgm:pt modelId="{73F3596D-7F00-43B1-B90A-86A35ADFD8FA}" type="parTrans" cxnId="{6155B341-5A94-40F3-8600-8929D794BE5C}">
      <dgm:prSet/>
      <dgm:spPr/>
      <dgm:t>
        <a:bodyPr/>
        <a:lstStyle/>
        <a:p>
          <a:endParaRPr lang="zh-CN" altLang="en-US" sz="1400"/>
        </a:p>
      </dgm:t>
    </dgm:pt>
    <dgm:pt modelId="{833EC2E9-2541-4144-AC4E-5B3F8192061B}" type="sibTrans" cxnId="{6155B341-5A94-40F3-8600-8929D794BE5C}">
      <dgm:prSet custT="1"/>
      <dgm:spPr/>
      <dgm:t>
        <a:bodyPr/>
        <a:lstStyle/>
        <a:p>
          <a:endParaRPr lang="zh-CN" altLang="en-US" sz="1600"/>
        </a:p>
      </dgm:t>
    </dgm:pt>
    <dgm:pt modelId="{0CDCD813-F583-4CC4-B042-0B7DB2D0C407}">
      <dgm:prSet phldrT="[文本]" custT="1"/>
      <dgm:spPr/>
      <dgm:t>
        <a:bodyPr/>
        <a:lstStyle/>
        <a:p>
          <a:pPr algn="ctr"/>
          <a:r>
            <a:rPr lang="zh-CN" altLang="en-US" sz="2000" b="1" dirty="0">
              <a:solidFill>
                <a:srgbClr val="FFFF00"/>
              </a:solidFill>
            </a:rPr>
            <a:t>输出</a:t>
          </a:r>
        </a:p>
        <a:p>
          <a:pPr algn="l"/>
          <a:r>
            <a:rPr lang="en-US" altLang="zh-CN" sz="2000" dirty="0"/>
            <a:t>1</a:t>
          </a:r>
          <a:r>
            <a:rPr lang="zh-CN" altLang="en-US" sz="2000" dirty="0"/>
            <a:t>、成本基准</a:t>
          </a:r>
          <a:endParaRPr lang="en-US" altLang="zh-CN" sz="2000" dirty="0"/>
        </a:p>
        <a:p>
          <a:pPr algn="l"/>
          <a:r>
            <a:rPr lang="en-US" altLang="zh-CN" sz="2000" dirty="0"/>
            <a:t>2</a:t>
          </a:r>
          <a:r>
            <a:rPr lang="zh-CN" altLang="en-US" sz="2000" dirty="0"/>
            <a:t>、项目资金需求</a:t>
          </a:r>
        </a:p>
      </dgm:t>
    </dgm:pt>
    <dgm:pt modelId="{6F258F92-A79F-4E83-8AA2-DEA1BDEC3D7D}" type="parTrans" cxnId="{F851316C-9168-4553-85C2-316EA80004BA}">
      <dgm:prSet/>
      <dgm:spPr/>
      <dgm:t>
        <a:bodyPr/>
        <a:lstStyle/>
        <a:p>
          <a:endParaRPr lang="zh-CN" altLang="en-US" sz="1400"/>
        </a:p>
      </dgm:t>
    </dgm:pt>
    <dgm:pt modelId="{D5796963-DF7B-41D7-9DE7-D98AFABABF4C}" type="sibTrans" cxnId="{F851316C-9168-4553-85C2-316EA80004BA}">
      <dgm:prSet/>
      <dgm:spPr/>
      <dgm:t>
        <a:bodyPr/>
        <a:lstStyle/>
        <a:p>
          <a:endParaRPr lang="zh-CN" altLang="en-US" sz="1400"/>
        </a:p>
      </dgm:t>
    </dgm:pt>
    <dgm:pt modelId="{94BD6630-BD40-439F-819B-90324C0282A5}" type="pres">
      <dgm:prSet presAssocID="{9A5EA5F9-B5F9-4A73-8AD0-9930869C09AB}" presName="Name0" presStyleCnt="0">
        <dgm:presLayoutVars>
          <dgm:dir/>
          <dgm:resizeHandles val="exact"/>
        </dgm:presLayoutVars>
      </dgm:prSet>
      <dgm:spPr/>
    </dgm:pt>
    <dgm:pt modelId="{5B457EA7-CB6D-4C42-8647-0B2810702F3E}" type="pres">
      <dgm:prSet presAssocID="{53398F64-A074-4729-9975-D752E97F4A80}" presName="node" presStyleLbl="node1" presStyleIdx="0" presStyleCnt="3" custScaleX="121486">
        <dgm:presLayoutVars>
          <dgm:bulletEnabled val="1"/>
        </dgm:presLayoutVars>
      </dgm:prSet>
      <dgm:spPr/>
    </dgm:pt>
    <dgm:pt modelId="{14652B25-4626-446B-9772-CF707F7DD993}" type="pres">
      <dgm:prSet presAssocID="{A175531B-4542-4CFF-8846-BD100261BCBE}" presName="sibTrans" presStyleLbl="sibTrans2D1" presStyleIdx="0" presStyleCnt="2"/>
      <dgm:spPr/>
    </dgm:pt>
    <dgm:pt modelId="{EE91E61F-8853-4731-A482-AD68C36E6D37}" type="pres">
      <dgm:prSet presAssocID="{A175531B-4542-4CFF-8846-BD100261BCBE}" presName="connectorText" presStyleLbl="sibTrans2D1" presStyleIdx="0" presStyleCnt="2"/>
      <dgm:spPr/>
    </dgm:pt>
    <dgm:pt modelId="{C8D7C99F-054B-458A-BA78-5C1A22ACEBC6}" type="pres">
      <dgm:prSet presAssocID="{1563041D-95F2-444C-8A39-7C5C04774D34}" presName="node" presStyleLbl="node1" presStyleIdx="1" presStyleCnt="3" custScaleX="115374">
        <dgm:presLayoutVars>
          <dgm:bulletEnabled val="1"/>
        </dgm:presLayoutVars>
      </dgm:prSet>
      <dgm:spPr/>
    </dgm:pt>
    <dgm:pt modelId="{464DA894-C465-4F92-9ED2-46AEB669D8E1}" type="pres">
      <dgm:prSet presAssocID="{833EC2E9-2541-4144-AC4E-5B3F8192061B}" presName="sibTrans" presStyleLbl="sibTrans2D1" presStyleIdx="1" presStyleCnt="2"/>
      <dgm:spPr/>
    </dgm:pt>
    <dgm:pt modelId="{912D8875-091D-4BEC-8B18-5EF0527F6663}" type="pres">
      <dgm:prSet presAssocID="{833EC2E9-2541-4144-AC4E-5B3F8192061B}" presName="connectorText" presStyleLbl="sibTrans2D1" presStyleIdx="1" presStyleCnt="2"/>
      <dgm:spPr/>
    </dgm:pt>
    <dgm:pt modelId="{642BD169-43AF-4664-BFC7-EF3BDBC7605C}" type="pres">
      <dgm:prSet presAssocID="{0CDCD813-F583-4CC4-B042-0B7DB2D0C407}" presName="node" presStyleLbl="node1" presStyleIdx="2" presStyleCnt="3" custScaleX="127929">
        <dgm:presLayoutVars>
          <dgm:bulletEnabled val="1"/>
        </dgm:presLayoutVars>
      </dgm:prSet>
      <dgm:spPr/>
    </dgm:pt>
  </dgm:ptLst>
  <dgm:cxnLst>
    <dgm:cxn modelId="{72067F06-88BB-4EA1-917D-48A7DFFCF8C3}" type="presOf" srcId="{53398F64-A074-4729-9975-D752E97F4A80}" destId="{5B457EA7-CB6D-4C42-8647-0B2810702F3E}" srcOrd="0" destOrd="0" presId="urn:microsoft.com/office/officeart/2005/8/layout/process1"/>
    <dgm:cxn modelId="{EF59FA25-63A5-4AD6-9E26-E18B3B46E200}" type="presOf" srcId="{833EC2E9-2541-4144-AC4E-5B3F8192061B}" destId="{912D8875-091D-4BEC-8B18-5EF0527F6663}" srcOrd="1" destOrd="0" presId="urn:microsoft.com/office/officeart/2005/8/layout/process1"/>
    <dgm:cxn modelId="{F5F16F5D-FA06-4022-98DD-9C2347E027E0}" type="presOf" srcId="{0CDCD813-F583-4CC4-B042-0B7DB2D0C407}" destId="{642BD169-43AF-4664-BFC7-EF3BDBC7605C}" srcOrd="0" destOrd="0" presId="urn:microsoft.com/office/officeart/2005/8/layout/process1"/>
    <dgm:cxn modelId="{6155B341-5A94-40F3-8600-8929D794BE5C}" srcId="{9A5EA5F9-B5F9-4A73-8AD0-9930869C09AB}" destId="{1563041D-95F2-444C-8A39-7C5C04774D34}" srcOrd="1" destOrd="0" parTransId="{73F3596D-7F00-43B1-B90A-86A35ADFD8FA}" sibTransId="{833EC2E9-2541-4144-AC4E-5B3F8192061B}"/>
    <dgm:cxn modelId="{F851316C-9168-4553-85C2-316EA80004BA}" srcId="{9A5EA5F9-B5F9-4A73-8AD0-9930869C09AB}" destId="{0CDCD813-F583-4CC4-B042-0B7DB2D0C407}" srcOrd="2" destOrd="0" parTransId="{6F258F92-A79F-4E83-8AA2-DEA1BDEC3D7D}" sibTransId="{D5796963-DF7B-41D7-9DE7-D98AFABABF4C}"/>
    <dgm:cxn modelId="{17045758-51F7-45F7-A29E-7D5C86693AD3}" srcId="{9A5EA5F9-B5F9-4A73-8AD0-9930869C09AB}" destId="{53398F64-A074-4729-9975-D752E97F4A80}" srcOrd="0" destOrd="0" parTransId="{3C43FA13-B578-4D0A-8399-4DA399340D75}" sibTransId="{A175531B-4542-4CFF-8846-BD100261BCBE}"/>
    <dgm:cxn modelId="{8706A793-EB97-4A3A-8B1F-DD5B9ECD5FB1}" type="presOf" srcId="{833EC2E9-2541-4144-AC4E-5B3F8192061B}" destId="{464DA894-C465-4F92-9ED2-46AEB669D8E1}" srcOrd="0" destOrd="0" presId="urn:microsoft.com/office/officeart/2005/8/layout/process1"/>
    <dgm:cxn modelId="{BF7C2FE9-FCAF-4329-973A-A2F77E0E7D07}" type="presOf" srcId="{1563041D-95F2-444C-8A39-7C5C04774D34}" destId="{C8D7C99F-054B-458A-BA78-5C1A22ACEBC6}" srcOrd="0" destOrd="0" presId="urn:microsoft.com/office/officeart/2005/8/layout/process1"/>
    <dgm:cxn modelId="{B1D068E9-BFA9-44E2-AF61-B4924CA15080}" type="presOf" srcId="{A175531B-4542-4CFF-8846-BD100261BCBE}" destId="{14652B25-4626-446B-9772-CF707F7DD993}" srcOrd="0" destOrd="0" presId="urn:microsoft.com/office/officeart/2005/8/layout/process1"/>
    <dgm:cxn modelId="{790104EB-D908-4DEA-BC6E-0DB3BFE7CE25}" type="presOf" srcId="{9A5EA5F9-B5F9-4A73-8AD0-9930869C09AB}" destId="{94BD6630-BD40-439F-819B-90324C0282A5}" srcOrd="0" destOrd="0" presId="urn:microsoft.com/office/officeart/2005/8/layout/process1"/>
    <dgm:cxn modelId="{9DD0C8F3-7692-42A9-9C66-16544A17FB5B}" type="presOf" srcId="{A175531B-4542-4CFF-8846-BD100261BCBE}" destId="{EE91E61F-8853-4731-A482-AD68C36E6D37}" srcOrd="1" destOrd="0" presId="urn:microsoft.com/office/officeart/2005/8/layout/process1"/>
    <dgm:cxn modelId="{6332B9E5-A67D-4D18-9140-FECE93F46663}" type="presParOf" srcId="{94BD6630-BD40-439F-819B-90324C0282A5}" destId="{5B457EA7-CB6D-4C42-8647-0B2810702F3E}" srcOrd="0" destOrd="0" presId="urn:microsoft.com/office/officeart/2005/8/layout/process1"/>
    <dgm:cxn modelId="{81CD15EE-CD2F-480F-BDF9-A76219180589}" type="presParOf" srcId="{94BD6630-BD40-439F-819B-90324C0282A5}" destId="{14652B25-4626-446B-9772-CF707F7DD993}" srcOrd="1" destOrd="0" presId="urn:microsoft.com/office/officeart/2005/8/layout/process1"/>
    <dgm:cxn modelId="{5AA5714C-2993-4EE5-A3E9-FBDFC2E4A59A}" type="presParOf" srcId="{14652B25-4626-446B-9772-CF707F7DD993}" destId="{EE91E61F-8853-4731-A482-AD68C36E6D37}" srcOrd="0" destOrd="0" presId="urn:microsoft.com/office/officeart/2005/8/layout/process1"/>
    <dgm:cxn modelId="{1A016E7A-C180-4A66-A391-4E8542552656}" type="presParOf" srcId="{94BD6630-BD40-439F-819B-90324C0282A5}" destId="{C8D7C99F-054B-458A-BA78-5C1A22ACEBC6}" srcOrd="2" destOrd="0" presId="urn:microsoft.com/office/officeart/2005/8/layout/process1"/>
    <dgm:cxn modelId="{F405C5DD-8036-43C2-9602-4B63EB1453C5}" type="presParOf" srcId="{94BD6630-BD40-439F-819B-90324C0282A5}" destId="{464DA894-C465-4F92-9ED2-46AEB669D8E1}" srcOrd="3" destOrd="0" presId="urn:microsoft.com/office/officeart/2005/8/layout/process1"/>
    <dgm:cxn modelId="{203D7343-D9BA-4B7E-A486-72301E45200A}" type="presParOf" srcId="{464DA894-C465-4F92-9ED2-46AEB669D8E1}" destId="{912D8875-091D-4BEC-8B18-5EF0527F6663}" srcOrd="0" destOrd="0" presId="urn:microsoft.com/office/officeart/2005/8/layout/process1"/>
    <dgm:cxn modelId="{F18CF6DB-E180-4684-B503-87D9028AB3EA}" type="presParOf" srcId="{94BD6630-BD40-439F-819B-90324C0282A5}" destId="{642BD169-43AF-4664-BFC7-EF3BDBC7605C}"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9A5EA5F9-B5F9-4A73-8AD0-9930869C09AB}" type="doc">
      <dgm:prSet loTypeId="urn:microsoft.com/office/officeart/2005/8/layout/process1" loCatId="process" qsTypeId="urn:microsoft.com/office/officeart/2005/8/quickstyle/simple1" qsCatId="simple" csTypeId="urn:microsoft.com/office/officeart/2005/8/colors/accent3_3" csCatId="accent3" phldr="1"/>
      <dgm:spPr/>
    </dgm:pt>
    <dgm:pt modelId="{53398F64-A074-4729-9975-D752E97F4A80}">
      <dgm:prSet phldrT="[文本]" custT="1"/>
      <dgm:spPr/>
      <dgm:t>
        <a:bodyPr/>
        <a:lstStyle/>
        <a:p>
          <a:pPr algn="ctr"/>
          <a:r>
            <a:rPr lang="zh-CN" altLang="en-US" sz="1800" b="1" dirty="0">
              <a:solidFill>
                <a:srgbClr val="FFFF00"/>
              </a:solidFill>
            </a:rPr>
            <a:t>输入</a:t>
          </a:r>
          <a:endParaRPr lang="en-US" altLang="zh-CN" sz="1800" b="1" dirty="0">
            <a:solidFill>
              <a:srgbClr val="FFFF00"/>
            </a:solidFill>
          </a:endParaRPr>
        </a:p>
        <a:p>
          <a:pPr algn="l"/>
          <a:r>
            <a:rPr lang="en-US" altLang="zh-CN" sz="1800" dirty="0">
              <a:solidFill>
                <a:schemeClr val="bg1"/>
              </a:solidFill>
            </a:rPr>
            <a:t>1</a:t>
          </a:r>
          <a:r>
            <a:rPr lang="zh-CN" altLang="en-US" sz="1800" dirty="0">
              <a:solidFill>
                <a:schemeClr val="bg1"/>
              </a:solidFill>
            </a:rPr>
            <a:t>、成本管理计划</a:t>
          </a:r>
          <a:endParaRPr lang="en-US" altLang="zh-CN" sz="1800" dirty="0">
            <a:solidFill>
              <a:schemeClr val="bg1"/>
            </a:solidFill>
          </a:endParaRPr>
        </a:p>
        <a:p>
          <a:pPr algn="l"/>
          <a:r>
            <a:rPr lang="en-US" altLang="zh-CN" sz="1800" dirty="0">
              <a:solidFill>
                <a:schemeClr val="bg1"/>
              </a:solidFill>
            </a:rPr>
            <a:t>2</a:t>
          </a:r>
          <a:r>
            <a:rPr lang="zh-CN" altLang="en-US" sz="1800" dirty="0">
              <a:solidFill>
                <a:schemeClr val="bg1"/>
              </a:solidFill>
            </a:rPr>
            <a:t>、</a:t>
          </a:r>
          <a:r>
            <a:rPr lang="zh-CN" altLang="en-US" sz="1800" dirty="0"/>
            <a:t>活动成本估算</a:t>
          </a:r>
          <a:endParaRPr lang="en-US" altLang="zh-CN" sz="1800" dirty="0"/>
        </a:p>
        <a:p>
          <a:pPr algn="l"/>
          <a:r>
            <a:rPr lang="en-US" altLang="zh-CN" sz="1800" dirty="0"/>
            <a:t>3</a:t>
          </a:r>
          <a:r>
            <a:rPr lang="zh-CN" altLang="en-US" sz="1800" dirty="0"/>
            <a:t>、估算依据</a:t>
          </a:r>
          <a:endParaRPr lang="en-US" altLang="zh-CN" sz="1800" dirty="0"/>
        </a:p>
        <a:p>
          <a:pPr algn="l"/>
          <a:r>
            <a:rPr lang="en-US" altLang="zh-CN" sz="1800" dirty="0"/>
            <a:t>4</a:t>
          </a:r>
          <a:r>
            <a:rPr lang="zh-CN" altLang="en-US" sz="1800" dirty="0"/>
            <a:t>、项目进度计划</a:t>
          </a:r>
          <a:endParaRPr lang="en-US" altLang="zh-CN" sz="1800" dirty="0">
            <a:solidFill>
              <a:schemeClr val="bg1"/>
            </a:solidFill>
          </a:endParaRPr>
        </a:p>
      </dgm:t>
    </dgm:pt>
    <dgm:pt modelId="{3C43FA13-B578-4D0A-8399-4DA399340D75}" type="parTrans" cxnId="{17045758-51F7-45F7-A29E-7D5C86693AD3}">
      <dgm:prSet/>
      <dgm:spPr/>
      <dgm:t>
        <a:bodyPr/>
        <a:lstStyle/>
        <a:p>
          <a:endParaRPr lang="zh-CN" altLang="en-US" sz="1400"/>
        </a:p>
      </dgm:t>
    </dgm:pt>
    <dgm:pt modelId="{A175531B-4542-4CFF-8846-BD100261BCBE}" type="sibTrans" cxnId="{17045758-51F7-45F7-A29E-7D5C86693AD3}">
      <dgm:prSet custT="1"/>
      <dgm:spPr/>
      <dgm:t>
        <a:bodyPr/>
        <a:lstStyle/>
        <a:p>
          <a:endParaRPr lang="zh-CN" altLang="en-US" sz="1600" dirty="0"/>
        </a:p>
      </dgm:t>
    </dgm:pt>
    <dgm:pt modelId="{1563041D-95F2-444C-8A39-7C5C04774D34}">
      <dgm:prSet phldrT="[文本]" custT="1"/>
      <dgm:spPr/>
      <dgm:t>
        <a:bodyPr/>
        <a:lstStyle/>
        <a:p>
          <a:pPr algn="ctr">
            <a:lnSpc>
              <a:spcPct val="100000"/>
            </a:lnSpc>
            <a:spcAft>
              <a:spcPts val="0"/>
            </a:spcAft>
          </a:pPr>
          <a:r>
            <a:rPr lang="zh-CN" altLang="en-US" sz="2000" b="1" dirty="0">
              <a:solidFill>
                <a:srgbClr val="FFFF00"/>
              </a:solidFill>
            </a:rPr>
            <a:t>工具与技术</a:t>
          </a:r>
          <a:endParaRPr lang="en-US" altLang="zh-CN" sz="2000" b="1" dirty="0">
            <a:solidFill>
              <a:srgbClr val="FFFF00"/>
            </a:solidFill>
          </a:endParaRPr>
        </a:p>
        <a:p>
          <a:pPr algn="l">
            <a:lnSpc>
              <a:spcPct val="100000"/>
            </a:lnSpc>
            <a:spcAft>
              <a:spcPts val="0"/>
            </a:spcAft>
          </a:pPr>
          <a:r>
            <a:rPr lang="en-US" altLang="zh-CN" sz="2000" dirty="0">
              <a:solidFill>
                <a:schemeClr val="bg1"/>
              </a:solidFill>
            </a:rPr>
            <a:t>1</a:t>
          </a:r>
          <a:r>
            <a:rPr lang="zh-CN" altLang="en-US" sz="2000" dirty="0">
              <a:solidFill>
                <a:schemeClr val="bg1"/>
              </a:solidFill>
            </a:rPr>
            <a:t>、专家判断</a:t>
          </a:r>
        </a:p>
        <a:p>
          <a:pPr algn="l">
            <a:lnSpc>
              <a:spcPct val="100000"/>
            </a:lnSpc>
            <a:spcAft>
              <a:spcPts val="0"/>
            </a:spcAft>
          </a:pPr>
          <a:r>
            <a:rPr lang="en-US" altLang="zh-CN" sz="2000" dirty="0">
              <a:solidFill>
                <a:schemeClr val="bg1"/>
              </a:solidFill>
            </a:rPr>
            <a:t>2</a:t>
          </a:r>
          <a:r>
            <a:rPr lang="zh-CN" altLang="en-US" sz="2000" dirty="0">
              <a:solidFill>
                <a:schemeClr val="bg1"/>
              </a:solidFill>
            </a:rPr>
            <a:t>、</a:t>
          </a:r>
          <a:r>
            <a:rPr lang="zh-CN" altLang="en-US" sz="2000" dirty="0"/>
            <a:t>历史关系</a:t>
          </a:r>
          <a:endParaRPr lang="en-US" altLang="zh-CN" sz="2000" dirty="0"/>
        </a:p>
        <a:p>
          <a:pPr algn="l">
            <a:lnSpc>
              <a:spcPct val="100000"/>
            </a:lnSpc>
            <a:spcAft>
              <a:spcPts val="0"/>
            </a:spcAft>
          </a:pPr>
          <a:r>
            <a:rPr lang="en-US" altLang="zh-CN" sz="2000" dirty="0"/>
            <a:t>3</a:t>
          </a:r>
          <a:r>
            <a:rPr lang="zh-CN" altLang="en-US" sz="2000" dirty="0"/>
            <a:t>、成本汇总</a:t>
          </a:r>
          <a:endParaRPr lang="en-US" altLang="zh-CN" sz="2000" dirty="0"/>
        </a:p>
        <a:p>
          <a:pPr algn="l">
            <a:lnSpc>
              <a:spcPct val="100000"/>
            </a:lnSpc>
            <a:spcAft>
              <a:spcPts val="0"/>
            </a:spcAft>
          </a:pPr>
          <a:r>
            <a:rPr lang="en-US" altLang="zh-CN" sz="2000" b="0" dirty="0">
              <a:solidFill>
                <a:srgbClr val="FFC000"/>
              </a:solidFill>
            </a:rPr>
            <a:t>4</a:t>
          </a:r>
          <a:r>
            <a:rPr lang="zh-CN" altLang="en-US" sz="2000" b="0" dirty="0">
              <a:solidFill>
                <a:srgbClr val="FFC000"/>
              </a:solidFill>
            </a:rPr>
            <a:t>、储备分析</a:t>
          </a:r>
          <a:endParaRPr lang="en-US" altLang="zh-CN" sz="2000" b="0" dirty="0">
            <a:solidFill>
              <a:srgbClr val="FFC000"/>
            </a:solidFill>
          </a:endParaRPr>
        </a:p>
        <a:p>
          <a:pPr algn="l">
            <a:lnSpc>
              <a:spcPct val="100000"/>
            </a:lnSpc>
            <a:spcAft>
              <a:spcPts val="0"/>
            </a:spcAft>
          </a:pPr>
          <a:r>
            <a:rPr lang="en-US" altLang="zh-CN" sz="2000" b="0" dirty="0">
              <a:solidFill>
                <a:schemeClr val="bg1"/>
              </a:solidFill>
            </a:rPr>
            <a:t>5</a:t>
          </a:r>
          <a:r>
            <a:rPr lang="zh-CN" altLang="en-US" sz="2000" b="0" dirty="0">
              <a:solidFill>
                <a:schemeClr val="bg1"/>
              </a:solidFill>
            </a:rPr>
            <a:t>、资金限制平衡</a:t>
          </a:r>
          <a:endParaRPr lang="en-US" altLang="zh-CN" sz="2000" b="0" dirty="0">
            <a:solidFill>
              <a:srgbClr val="FFC000"/>
            </a:solidFill>
          </a:endParaRPr>
        </a:p>
      </dgm:t>
    </dgm:pt>
    <dgm:pt modelId="{73F3596D-7F00-43B1-B90A-86A35ADFD8FA}" type="parTrans" cxnId="{6155B341-5A94-40F3-8600-8929D794BE5C}">
      <dgm:prSet/>
      <dgm:spPr/>
      <dgm:t>
        <a:bodyPr/>
        <a:lstStyle/>
        <a:p>
          <a:endParaRPr lang="zh-CN" altLang="en-US" sz="1400"/>
        </a:p>
      </dgm:t>
    </dgm:pt>
    <dgm:pt modelId="{833EC2E9-2541-4144-AC4E-5B3F8192061B}" type="sibTrans" cxnId="{6155B341-5A94-40F3-8600-8929D794BE5C}">
      <dgm:prSet custT="1"/>
      <dgm:spPr/>
      <dgm:t>
        <a:bodyPr/>
        <a:lstStyle/>
        <a:p>
          <a:endParaRPr lang="zh-CN" altLang="en-US" sz="1600"/>
        </a:p>
      </dgm:t>
    </dgm:pt>
    <dgm:pt modelId="{0CDCD813-F583-4CC4-B042-0B7DB2D0C407}">
      <dgm:prSet phldrT="[文本]" custT="1"/>
      <dgm:spPr/>
      <dgm:t>
        <a:bodyPr/>
        <a:lstStyle/>
        <a:p>
          <a:pPr algn="ctr"/>
          <a:r>
            <a:rPr lang="zh-CN" altLang="en-US" sz="2000" b="1" dirty="0">
              <a:solidFill>
                <a:srgbClr val="FFFF00"/>
              </a:solidFill>
            </a:rPr>
            <a:t>输出</a:t>
          </a:r>
        </a:p>
        <a:p>
          <a:pPr algn="l"/>
          <a:r>
            <a:rPr lang="en-US" altLang="zh-CN" sz="2000" dirty="0"/>
            <a:t>1</a:t>
          </a:r>
          <a:r>
            <a:rPr lang="zh-CN" altLang="en-US" sz="2000" dirty="0"/>
            <a:t>、成本基准</a:t>
          </a:r>
          <a:endParaRPr lang="en-US" altLang="zh-CN" sz="2000" dirty="0"/>
        </a:p>
        <a:p>
          <a:pPr algn="l"/>
          <a:r>
            <a:rPr lang="en-US" altLang="zh-CN" sz="2000" dirty="0"/>
            <a:t>2</a:t>
          </a:r>
          <a:r>
            <a:rPr lang="zh-CN" altLang="en-US" sz="2000" dirty="0"/>
            <a:t>、项目资金需求</a:t>
          </a:r>
        </a:p>
      </dgm:t>
    </dgm:pt>
    <dgm:pt modelId="{6F258F92-A79F-4E83-8AA2-DEA1BDEC3D7D}" type="parTrans" cxnId="{F851316C-9168-4553-85C2-316EA80004BA}">
      <dgm:prSet/>
      <dgm:spPr/>
      <dgm:t>
        <a:bodyPr/>
        <a:lstStyle/>
        <a:p>
          <a:endParaRPr lang="zh-CN" altLang="en-US" sz="1400"/>
        </a:p>
      </dgm:t>
    </dgm:pt>
    <dgm:pt modelId="{D5796963-DF7B-41D7-9DE7-D98AFABABF4C}" type="sibTrans" cxnId="{F851316C-9168-4553-85C2-316EA80004BA}">
      <dgm:prSet/>
      <dgm:spPr/>
      <dgm:t>
        <a:bodyPr/>
        <a:lstStyle/>
        <a:p>
          <a:endParaRPr lang="zh-CN" altLang="en-US" sz="1400"/>
        </a:p>
      </dgm:t>
    </dgm:pt>
    <dgm:pt modelId="{94BD6630-BD40-439F-819B-90324C0282A5}" type="pres">
      <dgm:prSet presAssocID="{9A5EA5F9-B5F9-4A73-8AD0-9930869C09AB}" presName="Name0" presStyleCnt="0">
        <dgm:presLayoutVars>
          <dgm:dir/>
          <dgm:resizeHandles val="exact"/>
        </dgm:presLayoutVars>
      </dgm:prSet>
      <dgm:spPr/>
    </dgm:pt>
    <dgm:pt modelId="{5B457EA7-CB6D-4C42-8647-0B2810702F3E}" type="pres">
      <dgm:prSet presAssocID="{53398F64-A074-4729-9975-D752E97F4A80}" presName="node" presStyleLbl="node1" presStyleIdx="0" presStyleCnt="3" custScaleX="121486">
        <dgm:presLayoutVars>
          <dgm:bulletEnabled val="1"/>
        </dgm:presLayoutVars>
      </dgm:prSet>
      <dgm:spPr/>
    </dgm:pt>
    <dgm:pt modelId="{14652B25-4626-446B-9772-CF707F7DD993}" type="pres">
      <dgm:prSet presAssocID="{A175531B-4542-4CFF-8846-BD100261BCBE}" presName="sibTrans" presStyleLbl="sibTrans2D1" presStyleIdx="0" presStyleCnt="2"/>
      <dgm:spPr/>
    </dgm:pt>
    <dgm:pt modelId="{EE91E61F-8853-4731-A482-AD68C36E6D37}" type="pres">
      <dgm:prSet presAssocID="{A175531B-4542-4CFF-8846-BD100261BCBE}" presName="connectorText" presStyleLbl="sibTrans2D1" presStyleIdx="0" presStyleCnt="2"/>
      <dgm:spPr/>
    </dgm:pt>
    <dgm:pt modelId="{C8D7C99F-054B-458A-BA78-5C1A22ACEBC6}" type="pres">
      <dgm:prSet presAssocID="{1563041D-95F2-444C-8A39-7C5C04774D34}" presName="node" presStyleLbl="node1" presStyleIdx="1" presStyleCnt="3" custScaleX="115374">
        <dgm:presLayoutVars>
          <dgm:bulletEnabled val="1"/>
        </dgm:presLayoutVars>
      </dgm:prSet>
      <dgm:spPr/>
    </dgm:pt>
    <dgm:pt modelId="{464DA894-C465-4F92-9ED2-46AEB669D8E1}" type="pres">
      <dgm:prSet presAssocID="{833EC2E9-2541-4144-AC4E-5B3F8192061B}" presName="sibTrans" presStyleLbl="sibTrans2D1" presStyleIdx="1" presStyleCnt="2"/>
      <dgm:spPr/>
    </dgm:pt>
    <dgm:pt modelId="{912D8875-091D-4BEC-8B18-5EF0527F6663}" type="pres">
      <dgm:prSet presAssocID="{833EC2E9-2541-4144-AC4E-5B3F8192061B}" presName="connectorText" presStyleLbl="sibTrans2D1" presStyleIdx="1" presStyleCnt="2"/>
      <dgm:spPr/>
    </dgm:pt>
    <dgm:pt modelId="{642BD169-43AF-4664-BFC7-EF3BDBC7605C}" type="pres">
      <dgm:prSet presAssocID="{0CDCD813-F583-4CC4-B042-0B7DB2D0C407}" presName="node" presStyleLbl="node1" presStyleIdx="2" presStyleCnt="3" custScaleX="127929">
        <dgm:presLayoutVars>
          <dgm:bulletEnabled val="1"/>
        </dgm:presLayoutVars>
      </dgm:prSet>
      <dgm:spPr/>
    </dgm:pt>
  </dgm:ptLst>
  <dgm:cxnLst>
    <dgm:cxn modelId="{72067F06-88BB-4EA1-917D-48A7DFFCF8C3}" type="presOf" srcId="{53398F64-A074-4729-9975-D752E97F4A80}" destId="{5B457EA7-CB6D-4C42-8647-0B2810702F3E}" srcOrd="0" destOrd="0" presId="urn:microsoft.com/office/officeart/2005/8/layout/process1"/>
    <dgm:cxn modelId="{EF59FA25-63A5-4AD6-9E26-E18B3B46E200}" type="presOf" srcId="{833EC2E9-2541-4144-AC4E-5B3F8192061B}" destId="{912D8875-091D-4BEC-8B18-5EF0527F6663}" srcOrd="1" destOrd="0" presId="urn:microsoft.com/office/officeart/2005/8/layout/process1"/>
    <dgm:cxn modelId="{F5F16F5D-FA06-4022-98DD-9C2347E027E0}" type="presOf" srcId="{0CDCD813-F583-4CC4-B042-0B7DB2D0C407}" destId="{642BD169-43AF-4664-BFC7-EF3BDBC7605C}" srcOrd="0" destOrd="0" presId="urn:microsoft.com/office/officeart/2005/8/layout/process1"/>
    <dgm:cxn modelId="{6155B341-5A94-40F3-8600-8929D794BE5C}" srcId="{9A5EA5F9-B5F9-4A73-8AD0-9930869C09AB}" destId="{1563041D-95F2-444C-8A39-7C5C04774D34}" srcOrd="1" destOrd="0" parTransId="{73F3596D-7F00-43B1-B90A-86A35ADFD8FA}" sibTransId="{833EC2E9-2541-4144-AC4E-5B3F8192061B}"/>
    <dgm:cxn modelId="{F851316C-9168-4553-85C2-316EA80004BA}" srcId="{9A5EA5F9-B5F9-4A73-8AD0-9930869C09AB}" destId="{0CDCD813-F583-4CC4-B042-0B7DB2D0C407}" srcOrd="2" destOrd="0" parTransId="{6F258F92-A79F-4E83-8AA2-DEA1BDEC3D7D}" sibTransId="{D5796963-DF7B-41D7-9DE7-D98AFABABF4C}"/>
    <dgm:cxn modelId="{17045758-51F7-45F7-A29E-7D5C86693AD3}" srcId="{9A5EA5F9-B5F9-4A73-8AD0-9930869C09AB}" destId="{53398F64-A074-4729-9975-D752E97F4A80}" srcOrd="0" destOrd="0" parTransId="{3C43FA13-B578-4D0A-8399-4DA399340D75}" sibTransId="{A175531B-4542-4CFF-8846-BD100261BCBE}"/>
    <dgm:cxn modelId="{8706A793-EB97-4A3A-8B1F-DD5B9ECD5FB1}" type="presOf" srcId="{833EC2E9-2541-4144-AC4E-5B3F8192061B}" destId="{464DA894-C465-4F92-9ED2-46AEB669D8E1}" srcOrd="0" destOrd="0" presId="urn:microsoft.com/office/officeart/2005/8/layout/process1"/>
    <dgm:cxn modelId="{BF7C2FE9-FCAF-4329-973A-A2F77E0E7D07}" type="presOf" srcId="{1563041D-95F2-444C-8A39-7C5C04774D34}" destId="{C8D7C99F-054B-458A-BA78-5C1A22ACEBC6}" srcOrd="0" destOrd="0" presId="urn:microsoft.com/office/officeart/2005/8/layout/process1"/>
    <dgm:cxn modelId="{B1D068E9-BFA9-44E2-AF61-B4924CA15080}" type="presOf" srcId="{A175531B-4542-4CFF-8846-BD100261BCBE}" destId="{14652B25-4626-446B-9772-CF707F7DD993}" srcOrd="0" destOrd="0" presId="urn:microsoft.com/office/officeart/2005/8/layout/process1"/>
    <dgm:cxn modelId="{790104EB-D908-4DEA-BC6E-0DB3BFE7CE25}" type="presOf" srcId="{9A5EA5F9-B5F9-4A73-8AD0-9930869C09AB}" destId="{94BD6630-BD40-439F-819B-90324C0282A5}" srcOrd="0" destOrd="0" presId="urn:microsoft.com/office/officeart/2005/8/layout/process1"/>
    <dgm:cxn modelId="{9DD0C8F3-7692-42A9-9C66-16544A17FB5B}" type="presOf" srcId="{A175531B-4542-4CFF-8846-BD100261BCBE}" destId="{EE91E61F-8853-4731-A482-AD68C36E6D37}" srcOrd="1" destOrd="0" presId="urn:microsoft.com/office/officeart/2005/8/layout/process1"/>
    <dgm:cxn modelId="{6332B9E5-A67D-4D18-9140-FECE93F46663}" type="presParOf" srcId="{94BD6630-BD40-439F-819B-90324C0282A5}" destId="{5B457EA7-CB6D-4C42-8647-0B2810702F3E}" srcOrd="0" destOrd="0" presId="urn:microsoft.com/office/officeart/2005/8/layout/process1"/>
    <dgm:cxn modelId="{81CD15EE-CD2F-480F-BDF9-A76219180589}" type="presParOf" srcId="{94BD6630-BD40-439F-819B-90324C0282A5}" destId="{14652B25-4626-446B-9772-CF707F7DD993}" srcOrd="1" destOrd="0" presId="urn:microsoft.com/office/officeart/2005/8/layout/process1"/>
    <dgm:cxn modelId="{5AA5714C-2993-4EE5-A3E9-FBDFC2E4A59A}" type="presParOf" srcId="{14652B25-4626-446B-9772-CF707F7DD993}" destId="{EE91E61F-8853-4731-A482-AD68C36E6D37}" srcOrd="0" destOrd="0" presId="urn:microsoft.com/office/officeart/2005/8/layout/process1"/>
    <dgm:cxn modelId="{1A016E7A-C180-4A66-A391-4E8542552656}" type="presParOf" srcId="{94BD6630-BD40-439F-819B-90324C0282A5}" destId="{C8D7C99F-054B-458A-BA78-5C1A22ACEBC6}" srcOrd="2" destOrd="0" presId="urn:microsoft.com/office/officeart/2005/8/layout/process1"/>
    <dgm:cxn modelId="{F405C5DD-8036-43C2-9602-4B63EB1453C5}" type="presParOf" srcId="{94BD6630-BD40-439F-819B-90324C0282A5}" destId="{464DA894-C465-4F92-9ED2-46AEB669D8E1}" srcOrd="3" destOrd="0" presId="urn:microsoft.com/office/officeart/2005/8/layout/process1"/>
    <dgm:cxn modelId="{203D7343-D9BA-4B7E-A486-72301E45200A}" type="presParOf" srcId="{464DA894-C465-4F92-9ED2-46AEB669D8E1}" destId="{912D8875-091D-4BEC-8B18-5EF0527F6663}" srcOrd="0" destOrd="0" presId="urn:microsoft.com/office/officeart/2005/8/layout/process1"/>
    <dgm:cxn modelId="{F18CF6DB-E180-4684-B503-87D9028AB3EA}" type="presParOf" srcId="{94BD6630-BD40-439F-819B-90324C0282A5}" destId="{642BD169-43AF-4664-BFC7-EF3BDBC7605C}"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9A5EA5F9-B5F9-4A73-8AD0-9930869C09AB}" type="doc">
      <dgm:prSet loTypeId="urn:microsoft.com/office/officeart/2005/8/layout/process1" loCatId="process" qsTypeId="urn:microsoft.com/office/officeart/2005/8/quickstyle/simple1" qsCatId="simple" csTypeId="urn:microsoft.com/office/officeart/2005/8/colors/accent3_3" csCatId="accent3" phldr="1"/>
      <dgm:spPr/>
    </dgm:pt>
    <dgm:pt modelId="{53398F64-A074-4729-9975-D752E97F4A80}">
      <dgm:prSet phldrT="[文本]" custT="1"/>
      <dgm:spPr/>
      <dgm:t>
        <a:bodyPr/>
        <a:lstStyle/>
        <a:p>
          <a:pPr algn="ctr"/>
          <a:r>
            <a:rPr lang="zh-CN" altLang="en-US" sz="1800" b="1" dirty="0">
              <a:solidFill>
                <a:srgbClr val="FFFF00"/>
              </a:solidFill>
            </a:rPr>
            <a:t>输入</a:t>
          </a:r>
          <a:endParaRPr lang="en-US" altLang="zh-CN" sz="1800" b="1" dirty="0">
            <a:solidFill>
              <a:srgbClr val="FFFF00"/>
            </a:solidFill>
          </a:endParaRPr>
        </a:p>
        <a:p>
          <a:pPr algn="l"/>
          <a:r>
            <a:rPr lang="en-US" altLang="zh-CN" sz="1800" dirty="0">
              <a:solidFill>
                <a:schemeClr val="bg1"/>
              </a:solidFill>
            </a:rPr>
            <a:t>1</a:t>
          </a:r>
          <a:r>
            <a:rPr lang="zh-CN" altLang="en-US" sz="1800" dirty="0">
              <a:solidFill>
                <a:schemeClr val="bg1"/>
              </a:solidFill>
            </a:rPr>
            <a:t>、成本管理计划</a:t>
          </a:r>
          <a:endParaRPr lang="en-US" altLang="zh-CN" sz="1800" dirty="0">
            <a:solidFill>
              <a:schemeClr val="bg1"/>
            </a:solidFill>
          </a:endParaRPr>
        </a:p>
        <a:p>
          <a:pPr algn="l"/>
          <a:r>
            <a:rPr lang="en-US" altLang="zh-CN" sz="1800" dirty="0">
              <a:solidFill>
                <a:schemeClr val="bg1"/>
              </a:solidFill>
            </a:rPr>
            <a:t>2</a:t>
          </a:r>
          <a:r>
            <a:rPr lang="zh-CN" altLang="en-US" sz="1800" dirty="0">
              <a:solidFill>
                <a:schemeClr val="bg1"/>
              </a:solidFill>
            </a:rPr>
            <a:t>、</a:t>
          </a:r>
          <a:r>
            <a:rPr lang="zh-CN" altLang="en-US" sz="1800" dirty="0"/>
            <a:t>活动成本估算</a:t>
          </a:r>
          <a:endParaRPr lang="en-US" altLang="zh-CN" sz="1800" dirty="0"/>
        </a:p>
        <a:p>
          <a:pPr algn="l"/>
          <a:r>
            <a:rPr lang="en-US" altLang="zh-CN" sz="1800" dirty="0"/>
            <a:t>3</a:t>
          </a:r>
          <a:r>
            <a:rPr lang="zh-CN" altLang="en-US" sz="1800" dirty="0"/>
            <a:t>、估算依据</a:t>
          </a:r>
          <a:endParaRPr lang="en-US" altLang="zh-CN" sz="1800" dirty="0"/>
        </a:p>
        <a:p>
          <a:pPr algn="l"/>
          <a:r>
            <a:rPr lang="en-US" altLang="zh-CN" sz="1800" dirty="0"/>
            <a:t>4</a:t>
          </a:r>
          <a:r>
            <a:rPr lang="zh-CN" altLang="en-US" sz="1800" dirty="0"/>
            <a:t>、项目进度计划</a:t>
          </a:r>
          <a:endParaRPr lang="en-US" altLang="zh-CN" sz="1800" dirty="0"/>
        </a:p>
      </dgm:t>
    </dgm:pt>
    <dgm:pt modelId="{3C43FA13-B578-4D0A-8399-4DA399340D75}" type="parTrans" cxnId="{17045758-51F7-45F7-A29E-7D5C86693AD3}">
      <dgm:prSet/>
      <dgm:spPr/>
      <dgm:t>
        <a:bodyPr/>
        <a:lstStyle/>
        <a:p>
          <a:endParaRPr lang="zh-CN" altLang="en-US" sz="1400"/>
        </a:p>
      </dgm:t>
    </dgm:pt>
    <dgm:pt modelId="{A175531B-4542-4CFF-8846-BD100261BCBE}" type="sibTrans" cxnId="{17045758-51F7-45F7-A29E-7D5C86693AD3}">
      <dgm:prSet custT="1"/>
      <dgm:spPr/>
      <dgm:t>
        <a:bodyPr/>
        <a:lstStyle/>
        <a:p>
          <a:endParaRPr lang="zh-CN" altLang="en-US" sz="1600" dirty="0"/>
        </a:p>
      </dgm:t>
    </dgm:pt>
    <dgm:pt modelId="{1563041D-95F2-444C-8A39-7C5C04774D34}">
      <dgm:prSet phldrT="[文本]" custT="1"/>
      <dgm:spPr/>
      <dgm:t>
        <a:bodyPr/>
        <a:lstStyle/>
        <a:p>
          <a:pPr algn="ctr">
            <a:lnSpc>
              <a:spcPct val="100000"/>
            </a:lnSpc>
            <a:spcAft>
              <a:spcPts val="0"/>
            </a:spcAft>
          </a:pPr>
          <a:r>
            <a:rPr lang="zh-CN" altLang="en-US" sz="2000" b="1" kern="1200" dirty="0">
              <a:solidFill>
                <a:srgbClr val="FFFF00"/>
              </a:solidFill>
            </a:rPr>
            <a:t>工具与技术</a:t>
          </a:r>
          <a:endParaRPr lang="en-US" altLang="zh-CN" sz="2000" b="1" kern="1200" dirty="0">
            <a:solidFill>
              <a:srgbClr val="FFFF00"/>
            </a:solidFill>
          </a:endParaRPr>
        </a:p>
        <a:p>
          <a:pPr algn="l">
            <a:lnSpc>
              <a:spcPct val="100000"/>
            </a:lnSpc>
            <a:spcAft>
              <a:spcPts val="0"/>
            </a:spcAft>
          </a:pPr>
          <a:r>
            <a:rPr lang="en-US" altLang="zh-CN" sz="2000" kern="1200" dirty="0">
              <a:solidFill>
                <a:schemeClr val="bg1"/>
              </a:solidFill>
            </a:rPr>
            <a:t>1</a:t>
          </a:r>
          <a:r>
            <a:rPr lang="zh-CN" altLang="en-US" sz="2000" kern="1200" dirty="0">
              <a:solidFill>
                <a:schemeClr val="bg1"/>
              </a:solidFill>
            </a:rPr>
            <a:t>、专家判断</a:t>
          </a:r>
        </a:p>
        <a:p>
          <a:pPr algn="l">
            <a:lnSpc>
              <a:spcPct val="100000"/>
            </a:lnSpc>
            <a:spcAft>
              <a:spcPts val="0"/>
            </a:spcAft>
          </a:pPr>
          <a:r>
            <a:rPr lang="en-US" altLang="zh-CN" sz="2000" kern="1200" dirty="0">
              <a:solidFill>
                <a:schemeClr val="bg1"/>
              </a:solidFill>
            </a:rPr>
            <a:t>2</a:t>
          </a:r>
          <a:r>
            <a:rPr lang="zh-CN" altLang="en-US" sz="2000" kern="1200" dirty="0">
              <a:solidFill>
                <a:schemeClr val="bg1"/>
              </a:solidFill>
            </a:rPr>
            <a:t>、历史信息审核</a:t>
          </a:r>
          <a:endParaRPr lang="en-US" altLang="zh-CN" sz="2000" kern="1200" dirty="0">
            <a:solidFill>
              <a:schemeClr val="bg1"/>
            </a:solidFill>
          </a:endParaRPr>
        </a:p>
        <a:p>
          <a:pPr algn="l">
            <a:lnSpc>
              <a:spcPct val="100000"/>
            </a:lnSpc>
            <a:spcAft>
              <a:spcPts val="0"/>
            </a:spcAft>
          </a:pPr>
          <a:r>
            <a:rPr lang="en-US" altLang="zh-CN" sz="2000" kern="1200" dirty="0"/>
            <a:t>3</a:t>
          </a:r>
          <a:r>
            <a:rPr lang="zh-CN" altLang="en-US" sz="2000" kern="1200" dirty="0"/>
            <a:t>、成本汇总</a:t>
          </a:r>
          <a:endParaRPr lang="en-US" altLang="zh-CN" sz="2000" kern="1200" dirty="0"/>
        </a:p>
        <a:p>
          <a:pPr algn="l">
            <a:lnSpc>
              <a:spcPct val="100000"/>
            </a:lnSpc>
            <a:spcAft>
              <a:spcPts val="0"/>
            </a:spcAft>
          </a:pPr>
          <a:r>
            <a:rPr lang="en-US" altLang="zh-CN" sz="2000" kern="1200" dirty="0"/>
            <a:t>4</a:t>
          </a:r>
          <a:r>
            <a:rPr lang="zh-CN" altLang="en-US" sz="2000" kern="1200" dirty="0"/>
            <a:t>、储备分析</a:t>
          </a:r>
          <a:endParaRPr lang="en-US" altLang="zh-CN" sz="2000" kern="1200" dirty="0"/>
        </a:p>
        <a:p>
          <a:pPr algn="l">
            <a:lnSpc>
              <a:spcPct val="100000"/>
            </a:lnSpc>
            <a:spcAft>
              <a:spcPts val="0"/>
            </a:spcAft>
          </a:pPr>
          <a:r>
            <a:rPr lang="en-US" altLang="zh-CN" sz="2000" kern="1200" dirty="0">
              <a:solidFill>
                <a:srgbClr val="FFC000"/>
              </a:solidFill>
              <a:latin typeface="Franklin Gothic Medium"/>
              <a:ea typeface="微软雅黑"/>
              <a:cs typeface="+mn-cs"/>
            </a:rPr>
            <a:t>5</a:t>
          </a:r>
          <a:r>
            <a:rPr lang="zh-CN" altLang="en-US" sz="2000" kern="1200" dirty="0">
              <a:solidFill>
                <a:srgbClr val="FFC000"/>
              </a:solidFill>
              <a:latin typeface="Franklin Gothic Medium"/>
              <a:ea typeface="微软雅黑"/>
              <a:cs typeface="+mn-cs"/>
            </a:rPr>
            <a:t>、资金限制平衡</a:t>
          </a:r>
          <a:endParaRPr lang="en-US" altLang="zh-CN" sz="2000" kern="1200" dirty="0">
            <a:solidFill>
              <a:srgbClr val="FFC000"/>
            </a:solidFill>
            <a:latin typeface="Franklin Gothic Medium"/>
            <a:ea typeface="微软雅黑"/>
            <a:cs typeface="+mn-cs"/>
          </a:endParaRPr>
        </a:p>
      </dgm:t>
    </dgm:pt>
    <dgm:pt modelId="{73F3596D-7F00-43B1-B90A-86A35ADFD8FA}" type="parTrans" cxnId="{6155B341-5A94-40F3-8600-8929D794BE5C}">
      <dgm:prSet/>
      <dgm:spPr/>
      <dgm:t>
        <a:bodyPr/>
        <a:lstStyle/>
        <a:p>
          <a:endParaRPr lang="zh-CN" altLang="en-US" sz="1400"/>
        </a:p>
      </dgm:t>
    </dgm:pt>
    <dgm:pt modelId="{833EC2E9-2541-4144-AC4E-5B3F8192061B}" type="sibTrans" cxnId="{6155B341-5A94-40F3-8600-8929D794BE5C}">
      <dgm:prSet custT="1"/>
      <dgm:spPr/>
      <dgm:t>
        <a:bodyPr/>
        <a:lstStyle/>
        <a:p>
          <a:endParaRPr lang="zh-CN" altLang="en-US" sz="1600"/>
        </a:p>
      </dgm:t>
    </dgm:pt>
    <dgm:pt modelId="{0CDCD813-F583-4CC4-B042-0B7DB2D0C407}">
      <dgm:prSet phldrT="[文本]" custT="1"/>
      <dgm:spPr/>
      <dgm:t>
        <a:bodyPr/>
        <a:lstStyle/>
        <a:p>
          <a:pPr algn="ctr"/>
          <a:r>
            <a:rPr lang="zh-CN" altLang="en-US" sz="2000" b="1" dirty="0">
              <a:solidFill>
                <a:srgbClr val="FFFF00"/>
              </a:solidFill>
            </a:rPr>
            <a:t>输出</a:t>
          </a:r>
        </a:p>
        <a:p>
          <a:pPr algn="l"/>
          <a:r>
            <a:rPr lang="en-US" altLang="zh-CN" sz="2000" dirty="0"/>
            <a:t>1</a:t>
          </a:r>
          <a:r>
            <a:rPr lang="zh-CN" altLang="en-US" sz="2000" dirty="0"/>
            <a:t>、成本基准</a:t>
          </a:r>
          <a:endParaRPr lang="en-US" altLang="zh-CN" sz="2000" dirty="0"/>
        </a:p>
        <a:p>
          <a:pPr algn="l"/>
          <a:r>
            <a:rPr lang="en-US" altLang="zh-CN" sz="2000" dirty="0"/>
            <a:t>2</a:t>
          </a:r>
          <a:r>
            <a:rPr lang="zh-CN" altLang="en-US" sz="2000" dirty="0"/>
            <a:t>、项目资金需求</a:t>
          </a:r>
        </a:p>
      </dgm:t>
    </dgm:pt>
    <dgm:pt modelId="{6F258F92-A79F-4E83-8AA2-DEA1BDEC3D7D}" type="parTrans" cxnId="{F851316C-9168-4553-85C2-316EA80004BA}">
      <dgm:prSet/>
      <dgm:spPr/>
      <dgm:t>
        <a:bodyPr/>
        <a:lstStyle/>
        <a:p>
          <a:endParaRPr lang="zh-CN" altLang="en-US" sz="1400"/>
        </a:p>
      </dgm:t>
    </dgm:pt>
    <dgm:pt modelId="{D5796963-DF7B-41D7-9DE7-D98AFABABF4C}" type="sibTrans" cxnId="{F851316C-9168-4553-85C2-316EA80004BA}">
      <dgm:prSet/>
      <dgm:spPr/>
      <dgm:t>
        <a:bodyPr/>
        <a:lstStyle/>
        <a:p>
          <a:endParaRPr lang="zh-CN" altLang="en-US" sz="1400"/>
        </a:p>
      </dgm:t>
    </dgm:pt>
    <dgm:pt modelId="{94BD6630-BD40-439F-819B-90324C0282A5}" type="pres">
      <dgm:prSet presAssocID="{9A5EA5F9-B5F9-4A73-8AD0-9930869C09AB}" presName="Name0" presStyleCnt="0">
        <dgm:presLayoutVars>
          <dgm:dir/>
          <dgm:resizeHandles val="exact"/>
        </dgm:presLayoutVars>
      </dgm:prSet>
      <dgm:spPr/>
    </dgm:pt>
    <dgm:pt modelId="{5B457EA7-CB6D-4C42-8647-0B2810702F3E}" type="pres">
      <dgm:prSet presAssocID="{53398F64-A074-4729-9975-D752E97F4A80}" presName="node" presStyleLbl="node1" presStyleIdx="0" presStyleCnt="3" custScaleX="121486">
        <dgm:presLayoutVars>
          <dgm:bulletEnabled val="1"/>
        </dgm:presLayoutVars>
      </dgm:prSet>
      <dgm:spPr/>
    </dgm:pt>
    <dgm:pt modelId="{14652B25-4626-446B-9772-CF707F7DD993}" type="pres">
      <dgm:prSet presAssocID="{A175531B-4542-4CFF-8846-BD100261BCBE}" presName="sibTrans" presStyleLbl="sibTrans2D1" presStyleIdx="0" presStyleCnt="2"/>
      <dgm:spPr/>
    </dgm:pt>
    <dgm:pt modelId="{EE91E61F-8853-4731-A482-AD68C36E6D37}" type="pres">
      <dgm:prSet presAssocID="{A175531B-4542-4CFF-8846-BD100261BCBE}" presName="connectorText" presStyleLbl="sibTrans2D1" presStyleIdx="0" presStyleCnt="2"/>
      <dgm:spPr/>
    </dgm:pt>
    <dgm:pt modelId="{C8D7C99F-054B-458A-BA78-5C1A22ACEBC6}" type="pres">
      <dgm:prSet presAssocID="{1563041D-95F2-444C-8A39-7C5C04774D34}" presName="node" presStyleLbl="node1" presStyleIdx="1" presStyleCnt="3" custScaleX="115374">
        <dgm:presLayoutVars>
          <dgm:bulletEnabled val="1"/>
        </dgm:presLayoutVars>
      </dgm:prSet>
      <dgm:spPr/>
    </dgm:pt>
    <dgm:pt modelId="{464DA894-C465-4F92-9ED2-46AEB669D8E1}" type="pres">
      <dgm:prSet presAssocID="{833EC2E9-2541-4144-AC4E-5B3F8192061B}" presName="sibTrans" presStyleLbl="sibTrans2D1" presStyleIdx="1" presStyleCnt="2"/>
      <dgm:spPr/>
    </dgm:pt>
    <dgm:pt modelId="{912D8875-091D-4BEC-8B18-5EF0527F6663}" type="pres">
      <dgm:prSet presAssocID="{833EC2E9-2541-4144-AC4E-5B3F8192061B}" presName="connectorText" presStyleLbl="sibTrans2D1" presStyleIdx="1" presStyleCnt="2"/>
      <dgm:spPr/>
    </dgm:pt>
    <dgm:pt modelId="{642BD169-43AF-4664-BFC7-EF3BDBC7605C}" type="pres">
      <dgm:prSet presAssocID="{0CDCD813-F583-4CC4-B042-0B7DB2D0C407}" presName="node" presStyleLbl="node1" presStyleIdx="2" presStyleCnt="3" custScaleX="127929">
        <dgm:presLayoutVars>
          <dgm:bulletEnabled val="1"/>
        </dgm:presLayoutVars>
      </dgm:prSet>
      <dgm:spPr/>
    </dgm:pt>
  </dgm:ptLst>
  <dgm:cxnLst>
    <dgm:cxn modelId="{72067F06-88BB-4EA1-917D-48A7DFFCF8C3}" type="presOf" srcId="{53398F64-A074-4729-9975-D752E97F4A80}" destId="{5B457EA7-CB6D-4C42-8647-0B2810702F3E}" srcOrd="0" destOrd="0" presId="urn:microsoft.com/office/officeart/2005/8/layout/process1"/>
    <dgm:cxn modelId="{EF59FA25-63A5-4AD6-9E26-E18B3B46E200}" type="presOf" srcId="{833EC2E9-2541-4144-AC4E-5B3F8192061B}" destId="{912D8875-091D-4BEC-8B18-5EF0527F6663}" srcOrd="1" destOrd="0" presId="urn:microsoft.com/office/officeart/2005/8/layout/process1"/>
    <dgm:cxn modelId="{F5F16F5D-FA06-4022-98DD-9C2347E027E0}" type="presOf" srcId="{0CDCD813-F583-4CC4-B042-0B7DB2D0C407}" destId="{642BD169-43AF-4664-BFC7-EF3BDBC7605C}" srcOrd="0" destOrd="0" presId="urn:microsoft.com/office/officeart/2005/8/layout/process1"/>
    <dgm:cxn modelId="{6155B341-5A94-40F3-8600-8929D794BE5C}" srcId="{9A5EA5F9-B5F9-4A73-8AD0-9930869C09AB}" destId="{1563041D-95F2-444C-8A39-7C5C04774D34}" srcOrd="1" destOrd="0" parTransId="{73F3596D-7F00-43B1-B90A-86A35ADFD8FA}" sibTransId="{833EC2E9-2541-4144-AC4E-5B3F8192061B}"/>
    <dgm:cxn modelId="{F851316C-9168-4553-85C2-316EA80004BA}" srcId="{9A5EA5F9-B5F9-4A73-8AD0-9930869C09AB}" destId="{0CDCD813-F583-4CC4-B042-0B7DB2D0C407}" srcOrd="2" destOrd="0" parTransId="{6F258F92-A79F-4E83-8AA2-DEA1BDEC3D7D}" sibTransId="{D5796963-DF7B-41D7-9DE7-D98AFABABF4C}"/>
    <dgm:cxn modelId="{17045758-51F7-45F7-A29E-7D5C86693AD3}" srcId="{9A5EA5F9-B5F9-4A73-8AD0-9930869C09AB}" destId="{53398F64-A074-4729-9975-D752E97F4A80}" srcOrd="0" destOrd="0" parTransId="{3C43FA13-B578-4D0A-8399-4DA399340D75}" sibTransId="{A175531B-4542-4CFF-8846-BD100261BCBE}"/>
    <dgm:cxn modelId="{8706A793-EB97-4A3A-8B1F-DD5B9ECD5FB1}" type="presOf" srcId="{833EC2E9-2541-4144-AC4E-5B3F8192061B}" destId="{464DA894-C465-4F92-9ED2-46AEB669D8E1}" srcOrd="0" destOrd="0" presId="urn:microsoft.com/office/officeart/2005/8/layout/process1"/>
    <dgm:cxn modelId="{BF7C2FE9-FCAF-4329-973A-A2F77E0E7D07}" type="presOf" srcId="{1563041D-95F2-444C-8A39-7C5C04774D34}" destId="{C8D7C99F-054B-458A-BA78-5C1A22ACEBC6}" srcOrd="0" destOrd="0" presId="urn:microsoft.com/office/officeart/2005/8/layout/process1"/>
    <dgm:cxn modelId="{B1D068E9-BFA9-44E2-AF61-B4924CA15080}" type="presOf" srcId="{A175531B-4542-4CFF-8846-BD100261BCBE}" destId="{14652B25-4626-446B-9772-CF707F7DD993}" srcOrd="0" destOrd="0" presId="urn:microsoft.com/office/officeart/2005/8/layout/process1"/>
    <dgm:cxn modelId="{790104EB-D908-4DEA-BC6E-0DB3BFE7CE25}" type="presOf" srcId="{9A5EA5F9-B5F9-4A73-8AD0-9930869C09AB}" destId="{94BD6630-BD40-439F-819B-90324C0282A5}" srcOrd="0" destOrd="0" presId="urn:microsoft.com/office/officeart/2005/8/layout/process1"/>
    <dgm:cxn modelId="{9DD0C8F3-7692-42A9-9C66-16544A17FB5B}" type="presOf" srcId="{A175531B-4542-4CFF-8846-BD100261BCBE}" destId="{EE91E61F-8853-4731-A482-AD68C36E6D37}" srcOrd="1" destOrd="0" presId="urn:microsoft.com/office/officeart/2005/8/layout/process1"/>
    <dgm:cxn modelId="{6332B9E5-A67D-4D18-9140-FECE93F46663}" type="presParOf" srcId="{94BD6630-BD40-439F-819B-90324C0282A5}" destId="{5B457EA7-CB6D-4C42-8647-0B2810702F3E}" srcOrd="0" destOrd="0" presId="urn:microsoft.com/office/officeart/2005/8/layout/process1"/>
    <dgm:cxn modelId="{81CD15EE-CD2F-480F-BDF9-A76219180589}" type="presParOf" srcId="{94BD6630-BD40-439F-819B-90324C0282A5}" destId="{14652B25-4626-446B-9772-CF707F7DD993}" srcOrd="1" destOrd="0" presId="urn:microsoft.com/office/officeart/2005/8/layout/process1"/>
    <dgm:cxn modelId="{5AA5714C-2993-4EE5-A3E9-FBDFC2E4A59A}" type="presParOf" srcId="{14652B25-4626-446B-9772-CF707F7DD993}" destId="{EE91E61F-8853-4731-A482-AD68C36E6D37}" srcOrd="0" destOrd="0" presId="urn:microsoft.com/office/officeart/2005/8/layout/process1"/>
    <dgm:cxn modelId="{1A016E7A-C180-4A66-A391-4E8542552656}" type="presParOf" srcId="{94BD6630-BD40-439F-819B-90324C0282A5}" destId="{C8D7C99F-054B-458A-BA78-5C1A22ACEBC6}" srcOrd="2" destOrd="0" presId="urn:microsoft.com/office/officeart/2005/8/layout/process1"/>
    <dgm:cxn modelId="{F405C5DD-8036-43C2-9602-4B63EB1453C5}" type="presParOf" srcId="{94BD6630-BD40-439F-819B-90324C0282A5}" destId="{464DA894-C465-4F92-9ED2-46AEB669D8E1}" srcOrd="3" destOrd="0" presId="urn:microsoft.com/office/officeart/2005/8/layout/process1"/>
    <dgm:cxn modelId="{203D7343-D9BA-4B7E-A486-72301E45200A}" type="presParOf" srcId="{464DA894-C465-4F92-9ED2-46AEB669D8E1}" destId="{912D8875-091D-4BEC-8B18-5EF0527F6663}" srcOrd="0" destOrd="0" presId="urn:microsoft.com/office/officeart/2005/8/layout/process1"/>
    <dgm:cxn modelId="{F18CF6DB-E180-4684-B503-87D9028AB3EA}" type="presParOf" srcId="{94BD6630-BD40-439F-819B-90324C0282A5}" destId="{642BD169-43AF-4664-BFC7-EF3BDBC7605C}"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9A5EA5F9-B5F9-4A73-8AD0-9930869C09AB}" type="doc">
      <dgm:prSet loTypeId="urn:microsoft.com/office/officeart/2005/8/layout/process1" loCatId="process" qsTypeId="urn:microsoft.com/office/officeart/2005/8/quickstyle/simple1" qsCatId="simple" csTypeId="urn:microsoft.com/office/officeart/2005/8/colors/accent3_3" csCatId="accent3" phldr="1"/>
      <dgm:spPr/>
    </dgm:pt>
    <dgm:pt modelId="{53398F64-A074-4729-9975-D752E97F4A80}">
      <dgm:prSet phldrT="[文本]" custT="1"/>
      <dgm:spPr/>
      <dgm:t>
        <a:bodyPr/>
        <a:lstStyle/>
        <a:p>
          <a:pPr algn="ctr"/>
          <a:r>
            <a:rPr lang="zh-CN" altLang="en-US" sz="1800" b="1" dirty="0">
              <a:solidFill>
                <a:srgbClr val="FFFF00"/>
              </a:solidFill>
            </a:rPr>
            <a:t>输入</a:t>
          </a:r>
          <a:endParaRPr lang="en-US" altLang="zh-CN" sz="1800" b="1" dirty="0">
            <a:solidFill>
              <a:srgbClr val="FFFF00"/>
            </a:solidFill>
          </a:endParaRPr>
        </a:p>
        <a:p>
          <a:pPr algn="l"/>
          <a:r>
            <a:rPr lang="en-US" altLang="zh-CN" sz="1800" dirty="0">
              <a:solidFill>
                <a:schemeClr val="bg1"/>
              </a:solidFill>
            </a:rPr>
            <a:t>1</a:t>
          </a:r>
          <a:r>
            <a:rPr lang="zh-CN" altLang="en-US" sz="1800" dirty="0">
              <a:solidFill>
                <a:schemeClr val="bg1"/>
              </a:solidFill>
            </a:rPr>
            <a:t>、成本管理计划</a:t>
          </a:r>
          <a:endParaRPr lang="en-US" altLang="zh-CN" sz="1800" dirty="0">
            <a:solidFill>
              <a:schemeClr val="bg1"/>
            </a:solidFill>
          </a:endParaRPr>
        </a:p>
        <a:p>
          <a:pPr algn="l"/>
          <a:r>
            <a:rPr lang="en-US" altLang="zh-CN" sz="1800" dirty="0">
              <a:solidFill>
                <a:schemeClr val="bg1"/>
              </a:solidFill>
            </a:rPr>
            <a:t>2</a:t>
          </a:r>
          <a:r>
            <a:rPr lang="zh-CN" altLang="en-US" sz="1800" dirty="0">
              <a:solidFill>
                <a:schemeClr val="bg1"/>
              </a:solidFill>
            </a:rPr>
            <a:t>、</a:t>
          </a:r>
          <a:r>
            <a:rPr lang="zh-CN" altLang="en-US" sz="1800" dirty="0"/>
            <a:t>活动成本估算</a:t>
          </a:r>
        </a:p>
        <a:p>
          <a:pPr algn="l"/>
          <a:r>
            <a:rPr lang="en-US" altLang="zh-CN" sz="1800" dirty="0"/>
            <a:t>3</a:t>
          </a:r>
          <a:r>
            <a:rPr lang="zh-CN" altLang="en-US" sz="1800" dirty="0"/>
            <a:t>、估算依据</a:t>
          </a:r>
          <a:endParaRPr lang="en-US" altLang="zh-CN" sz="1800" dirty="0"/>
        </a:p>
        <a:p>
          <a:pPr algn="l"/>
          <a:r>
            <a:rPr lang="en-US" altLang="zh-CN" sz="1800" dirty="0"/>
            <a:t>4</a:t>
          </a:r>
          <a:r>
            <a:rPr lang="zh-CN" altLang="en-US" sz="1800" dirty="0"/>
            <a:t>、项目进度计划</a:t>
          </a:r>
          <a:endParaRPr lang="en-US" altLang="zh-CN" sz="1800" dirty="0"/>
        </a:p>
      </dgm:t>
    </dgm:pt>
    <dgm:pt modelId="{3C43FA13-B578-4D0A-8399-4DA399340D75}" type="parTrans" cxnId="{17045758-51F7-45F7-A29E-7D5C86693AD3}">
      <dgm:prSet/>
      <dgm:spPr/>
      <dgm:t>
        <a:bodyPr/>
        <a:lstStyle/>
        <a:p>
          <a:endParaRPr lang="zh-CN" altLang="en-US" sz="1400"/>
        </a:p>
      </dgm:t>
    </dgm:pt>
    <dgm:pt modelId="{A175531B-4542-4CFF-8846-BD100261BCBE}" type="sibTrans" cxnId="{17045758-51F7-45F7-A29E-7D5C86693AD3}">
      <dgm:prSet custT="1"/>
      <dgm:spPr/>
      <dgm:t>
        <a:bodyPr/>
        <a:lstStyle/>
        <a:p>
          <a:endParaRPr lang="zh-CN" altLang="en-US" sz="1600" dirty="0"/>
        </a:p>
      </dgm:t>
    </dgm:pt>
    <dgm:pt modelId="{1563041D-95F2-444C-8A39-7C5C04774D34}">
      <dgm:prSet phldrT="[文本]" custT="1"/>
      <dgm:spPr/>
      <dgm:t>
        <a:bodyPr/>
        <a:lstStyle/>
        <a:p>
          <a:pPr algn="ctr">
            <a:lnSpc>
              <a:spcPct val="100000"/>
            </a:lnSpc>
            <a:spcAft>
              <a:spcPts val="0"/>
            </a:spcAft>
          </a:pPr>
          <a:r>
            <a:rPr lang="zh-CN" altLang="en-US" sz="2000" b="1" dirty="0">
              <a:solidFill>
                <a:srgbClr val="FFFF00"/>
              </a:solidFill>
            </a:rPr>
            <a:t>工具与技术</a:t>
          </a:r>
          <a:endParaRPr lang="en-US" altLang="zh-CN" sz="2000" b="1" dirty="0">
            <a:solidFill>
              <a:srgbClr val="FFFF00"/>
            </a:solidFill>
          </a:endParaRPr>
        </a:p>
        <a:p>
          <a:pPr algn="l">
            <a:lnSpc>
              <a:spcPct val="100000"/>
            </a:lnSpc>
            <a:spcAft>
              <a:spcPts val="0"/>
            </a:spcAft>
          </a:pPr>
          <a:r>
            <a:rPr lang="en-US" altLang="zh-CN" sz="2000" dirty="0">
              <a:solidFill>
                <a:schemeClr val="bg1"/>
              </a:solidFill>
            </a:rPr>
            <a:t>1</a:t>
          </a:r>
          <a:r>
            <a:rPr lang="zh-CN" altLang="en-US" sz="2000" dirty="0">
              <a:solidFill>
                <a:schemeClr val="bg1"/>
              </a:solidFill>
            </a:rPr>
            <a:t>、专家判断</a:t>
          </a:r>
        </a:p>
        <a:p>
          <a:pPr algn="l">
            <a:lnSpc>
              <a:spcPct val="100000"/>
            </a:lnSpc>
            <a:spcAft>
              <a:spcPts val="0"/>
            </a:spcAft>
          </a:pPr>
          <a:r>
            <a:rPr lang="en-US" altLang="zh-CN" sz="2000" dirty="0">
              <a:solidFill>
                <a:schemeClr val="bg1"/>
              </a:solidFill>
            </a:rPr>
            <a:t>2</a:t>
          </a:r>
          <a:r>
            <a:rPr lang="zh-CN" altLang="en-US" sz="2000" dirty="0">
              <a:solidFill>
                <a:schemeClr val="bg1"/>
              </a:solidFill>
            </a:rPr>
            <a:t>、</a:t>
          </a:r>
          <a:r>
            <a:rPr lang="zh-CN" altLang="en-US" sz="2000" dirty="0"/>
            <a:t>历史关系</a:t>
          </a:r>
          <a:endParaRPr lang="en-US" altLang="zh-CN" sz="2000" dirty="0"/>
        </a:p>
        <a:p>
          <a:pPr algn="l">
            <a:lnSpc>
              <a:spcPct val="100000"/>
            </a:lnSpc>
            <a:spcAft>
              <a:spcPts val="0"/>
            </a:spcAft>
          </a:pPr>
          <a:r>
            <a:rPr lang="en-US" altLang="zh-CN" sz="2000" dirty="0"/>
            <a:t>3</a:t>
          </a:r>
          <a:r>
            <a:rPr lang="zh-CN" altLang="en-US" sz="2000" dirty="0"/>
            <a:t>、成本汇总</a:t>
          </a:r>
          <a:endParaRPr lang="en-US" altLang="zh-CN" sz="2000" dirty="0"/>
        </a:p>
        <a:p>
          <a:pPr algn="l">
            <a:lnSpc>
              <a:spcPct val="100000"/>
            </a:lnSpc>
            <a:spcAft>
              <a:spcPts val="0"/>
            </a:spcAft>
          </a:pPr>
          <a:r>
            <a:rPr lang="en-US" altLang="zh-CN" sz="2000" dirty="0">
              <a:solidFill>
                <a:schemeClr val="bg1"/>
              </a:solidFill>
            </a:rPr>
            <a:t>4</a:t>
          </a:r>
          <a:r>
            <a:rPr lang="zh-CN" altLang="en-US" sz="2000" dirty="0">
              <a:solidFill>
                <a:schemeClr val="bg1"/>
              </a:solidFill>
            </a:rPr>
            <a:t>、储备分析</a:t>
          </a:r>
          <a:endParaRPr lang="en-US" altLang="zh-CN" sz="2000" dirty="0">
            <a:solidFill>
              <a:schemeClr val="bg1"/>
            </a:solidFill>
          </a:endParaRPr>
        </a:p>
        <a:p>
          <a:pPr algn="l">
            <a:lnSpc>
              <a:spcPct val="100000"/>
            </a:lnSpc>
            <a:spcAft>
              <a:spcPts val="0"/>
            </a:spcAft>
          </a:pPr>
          <a:r>
            <a:rPr lang="en-US" altLang="zh-CN" sz="2000" b="0" dirty="0">
              <a:solidFill>
                <a:schemeClr val="bg1"/>
              </a:solidFill>
            </a:rPr>
            <a:t>5</a:t>
          </a:r>
          <a:r>
            <a:rPr lang="zh-CN" altLang="en-US" sz="2000" b="0" dirty="0">
              <a:solidFill>
                <a:schemeClr val="bg1"/>
              </a:solidFill>
            </a:rPr>
            <a:t>、资金限制平衡</a:t>
          </a:r>
          <a:endParaRPr lang="en-US" altLang="zh-CN" sz="2000" b="0" dirty="0">
            <a:solidFill>
              <a:schemeClr val="bg1"/>
            </a:solidFill>
          </a:endParaRPr>
        </a:p>
      </dgm:t>
    </dgm:pt>
    <dgm:pt modelId="{73F3596D-7F00-43B1-B90A-86A35ADFD8FA}" type="parTrans" cxnId="{6155B341-5A94-40F3-8600-8929D794BE5C}">
      <dgm:prSet/>
      <dgm:spPr/>
      <dgm:t>
        <a:bodyPr/>
        <a:lstStyle/>
        <a:p>
          <a:endParaRPr lang="zh-CN" altLang="en-US" sz="1400"/>
        </a:p>
      </dgm:t>
    </dgm:pt>
    <dgm:pt modelId="{833EC2E9-2541-4144-AC4E-5B3F8192061B}" type="sibTrans" cxnId="{6155B341-5A94-40F3-8600-8929D794BE5C}">
      <dgm:prSet custT="1"/>
      <dgm:spPr/>
      <dgm:t>
        <a:bodyPr/>
        <a:lstStyle/>
        <a:p>
          <a:endParaRPr lang="zh-CN" altLang="en-US" sz="1600"/>
        </a:p>
      </dgm:t>
    </dgm:pt>
    <dgm:pt modelId="{0CDCD813-F583-4CC4-B042-0B7DB2D0C407}">
      <dgm:prSet phldrT="[文本]" custT="1"/>
      <dgm:spPr/>
      <dgm:t>
        <a:bodyPr/>
        <a:lstStyle/>
        <a:p>
          <a:pPr algn="ctr"/>
          <a:r>
            <a:rPr lang="zh-CN" altLang="en-US" sz="2000" b="1" dirty="0">
              <a:solidFill>
                <a:srgbClr val="FFFF00"/>
              </a:solidFill>
            </a:rPr>
            <a:t>输出</a:t>
          </a:r>
        </a:p>
        <a:p>
          <a:pPr algn="l"/>
          <a:r>
            <a:rPr lang="en-US" altLang="zh-CN" sz="2000" dirty="0">
              <a:solidFill>
                <a:srgbClr val="FFC000"/>
              </a:solidFill>
            </a:rPr>
            <a:t>1</a:t>
          </a:r>
          <a:r>
            <a:rPr lang="zh-CN" altLang="en-US" sz="2000" dirty="0">
              <a:solidFill>
                <a:srgbClr val="FFC000"/>
              </a:solidFill>
            </a:rPr>
            <a:t>、成本基准</a:t>
          </a:r>
          <a:endParaRPr lang="en-US" altLang="zh-CN" sz="2000" dirty="0">
            <a:solidFill>
              <a:srgbClr val="FFC000"/>
            </a:solidFill>
          </a:endParaRPr>
        </a:p>
        <a:p>
          <a:pPr algn="l"/>
          <a:r>
            <a:rPr lang="en-US" altLang="zh-CN" sz="2000" dirty="0">
              <a:solidFill>
                <a:srgbClr val="FFC000"/>
              </a:solidFill>
            </a:rPr>
            <a:t>2</a:t>
          </a:r>
          <a:r>
            <a:rPr lang="zh-CN" altLang="en-US" sz="2000" dirty="0">
              <a:solidFill>
                <a:srgbClr val="FFC000"/>
              </a:solidFill>
            </a:rPr>
            <a:t>、项目资金需求</a:t>
          </a:r>
        </a:p>
      </dgm:t>
    </dgm:pt>
    <dgm:pt modelId="{6F258F92-A79F-4E83-8AA2-DEA1BDEC3D7D}" type="parTrans" cxnId="{F851316C-9168-4553-85C2-316EA80004BA}">
      <dgm:prSet/>
      <dgm:spPr/>
      <dgm:t>
        <a:bodyPr/>
        <a:lstStyle/>
        <a:p>
          <a:endParaRPr lang="zh-CN" altLang="en-US" sz="1400"/>
        </a:p>
      </dgm:t>
    </dgm:pt>
    <dgm:pt modelId="{D5796963-DF7B-41D7-9DE7-D98AFABABF4C}" type="sibTrans" cxnId="{F851316C-9168-4553-85C2-316EA80004BA}">
      <dgm:prSet/>
      <dgm:spPr/>
      <dgm:t>
        <a:bodyPr/>
        <a:lstStyle/>
        <a:p>
          <a:endParaRPr lang="zh-CN" altLang="en-US" sz="1400"/>
        </a:p>
      </dgm:t>
    </dgm:pt>
    <dgm:pt modelId="{94BD6630-BD40-439F-819B-90324C0282A5}" type="pres">
      <dgm:prSet presAssocID="{9A5EA5F9-B5F9-4A73-8AD0-9930869C09AB}" presName="Name0" presStyleCnt="0">
        <dgm:presLayoutVars>
          <dgm:dir/>
          <dgm:resizeHandles val="exact"/>
        </dgm:presLayoutVars>
      </dgm:prSet>
      <dgm:spPr/>
    </dgm:pt>
    <dgm:pt modelId="{5B457EA7-CB6D-4C42-8647-0B2810702F3E}" type="pres">
      <dgm:prSet presAssocID="{53398F64-A074-4729-9975-D752E97F4A80}" presName="node" presStyleLbl="node1" presStyleIdx="0" presStyleCnt="3" custScaleX="121486">
        <dgm:presLayoutVars>
          <dgm:bulletEnabled val="1"/>
        </dgm:presLayoutVars>
      </dgm:prSet>
      <dgm:spPr/>
    </dgm:pt>
    <dgm:pt modelId="{14652B25-4626-446B-9772-CF707F7DD993}" type="pres">
      <dgm:prSet presAssocID="{A175531B-4542-4CFF-8846-BD100261BCBE}" presName="sibTrans" presStyleLbl="sibTrans2D1" presStyleIdx="0" presStyleCnt="2"/>
      <dgm:spPr/>
    </dgm:pt>
    <dgm:pt modelId="{EE91E61F-8853-4731-A482-AD68C36E6D37}" type="pres">
      <dgm:prSet presAssocID="{A175531B-4542-4CFF-8846-BD100261BCBE}" presName="connectorText" presStyleLbl="sibTrans2D1" presStyleIdx="0" presStyleCnt="2"/>
      <dgm:spPr/>
    </dgm:pt>
    <dgm:pt modelId="{C8D7C99F-054B-458A-BA78-5C1A22ACEBC6}" type="pres">
      <dgm:prSet presAssocID="{1563041D-95F2-444C-8A39-7C5C04774D34}" presName="node" presStyleLbl="node1" presStyleIdx="1" presStyleCnt="3" custScaleX="115374">
        <dgm:presLayoutVars>
          <dgm:bulletEnabled val="1"/>
        </dgm:presLayoutVars>
      </dgm:prSet>
      <dgm:spPr/>
    </dgm:pt>
    <dgm:pt modelId="{464DA894-C465-4F92-9ED2-46AEB669D8E1}" type="pres">
      <dgm:prSet presAssocID="{833EC2E9-2541-4144-AC4E-5B3F8192061B}" presName="sibTrans" presStyleLbl="sibTrans2D1" presStyleIdx="1" presStyleCnt="2"/>
      <dgm:spPr/>
    </dgm:pt>
    <dgm:pt modelId="{912D8875-091D-4BEC-8B18-5EF0527F6663}" type="pres">
      <dgm:prSet presAssocID="{833EC2E9-2541-4144-AC4E-5B3F8192061B}" presName="connectorText" presStyleLbl="sibTrans2D1" presStyleIdx="1" presStyleCnt="2"/>
      <dgm:spPr/>
    </dgm:pt>
    <dgm:pt modelId="{642BD169-43AF-4664-BFC7-EF3BDBC7605C}" type="pres">
      <dgm:prSet presAssocID="{0CDCD813-F583-4CC4-B042-0B7DB2D0C407}" presName="node" presStyleLbl="node1" presStyleIdx="2" presStyleCnt="3" custScaleX="127929">
        <dgm:presLayoutVars>
          <dgm:bulletEnabled val="1"/>
        </dgm:presLayoutVars>
      </dgm:prSet>
      <dgm:spPr/>
    </dgm:pt>
  </dgm:ptLst>
  <dgm:cxnLst>
    <dgm:cxn modelId="{72067F06-88BB-4EA1-917D-48A7DFFCF8C3}" type="presOf" srcId="{53398F64-A074-4729-9975-D752E97F4A80}" destId="{5B457EA7-CB6D-4C42-8647-0B2810702F3E}" srcOrd="0" destOrd="0" presId="urn:microsoft.com/office/officeart/2005/8/layout/process1"/>
    <dgm:cxn modelId="{EF59FA25-63A5-4AD6-9E26-E18B3B46E200}" type="presOf" srcId="{833EC2E9-2541-4144-AC4E-5B3F8192061B}" destId="{912D8875-091D-4BEC-8B18-5EF0527F6663}" srcOrd="1" destOrd="0" presId="urn:microsoft.com/office/officeart/2005/8/layout/process1"/>
    <dgm:cxn modelId="{F5F16F5D-FA06-4022-98DD-9C2347E027E0}" type="presOf" srcId="{0CDCD813-F583-4CC4-B042-0B7DB2D0C407}" destId="{642BD169-43AF-4664-BFC7-EF3BDBC7605C}" srcOrd="0" destOrd="0" presId="urn:microsoft.com/office/officeart/2005/8/layout/process1"/>
    <dgm:cxn modelId="{6155B341-5A94-40F3-8600-8929D794BE5C}" srcId="{9A5EA5F9-B5F9-4A73-8AD0-9930869C09AB}" destId="{1563041D-95F2-444C-8A39-7C5C04774D34}" srcOrd="1" destOrd="0" parTransId="{73F3596D-7F00-43B1-B90A-86A35ADFD8FA}" sibTransId="{833EC2E9-2541-4144-AC4E-5B3F8192061B}"/>
    <dgm:cxn modelId="{F851316C-9168-4553-85C2-316EA80004BA}" srcId="{9A5EA5F9-B5F9-4A73-8AD0-9930869C09AB}" destId="{0CDCD813-F583-4CC4-B042-0B7DB2D0C407}" srcOrd="2" destOrd="0" parTransId="{6F258F92-A79F-4E83-8AA2-DEA1BDEC3D7D}" sibTransId="{D5796963-DF7B-41D7-9DE7-D98AFABABF4C}"/>
    <dgm:cxn modelId="{17045758-51F7-45F7-A29E-7D5C86693AD3}" srcId="{9A5EA5F9-B5F9-4A73-8AD0-9930869C09AB}" destId="{53398F64-A074-4729-9975-D752E97F4A80}" srcOrd="0" destOrd="0" parTransId="{3C43FA13-B578-4D0A-8399-4DA399340D75}" sibTransId="{A175531B-4542-4CFF-8846-BD100261BCBE}"/>
    <dgm:cxn modelId="{8706A793-EB97-4A3A-8B1F-DD5B9ECD5FB1}" type="presOf" srcId="{833EC2E9-2541-4144-AC4E-5B3F8192061B}" destId="{464DA894-C465-4F92-9ED2-46AEB669D8E1}" srcOrd="0" destOrd="0" presId="urn:microsoft.com/office/officeart/2005/8/layout/process1"/>
    <dgm:cxn modelId="{BF7C2FE9-FCAF-4329-973A-A2F77E0E7D07}" type="presOf" srcId="{1563041D-95F2-444C-8A39-7C5C04774D34}" destId="{C8D7C99F-054B-458A-BA78-5C1A22ACEBC6}" srcOrd="0" destOrd="0" presId="urn:microsoft.com/office/officeart/2005/8/layout/process1"/>
    <dgm:cxn modelId="{B1D068E9-BFA9-44E2-AF61-B4924CA15080}" type="presOf" srcId="{A175531B-4542-4CFF-8846-BD100261BCBE}" destId="{14652B25-4626-446B-9772-CF707F7DD993}" srcOrd="0" destOrd="0" presId="urn:microsoft.com/office/officeart/2005/8/layout/process1"/>
    <dgm:cxn modelId="{790104EB-D908-4DEA-BC6E-0DB3BFE7CE25}" type="presOf" srcId="{9A5EA5F9-B5F9-4A73-8AD0-9930869C09AB}" destId="{94BD6630-BD40-439F-819B-90324C0282A5}" srcOrd="0" destOrd="0" presId="urn:microsoft.com/office/officeart/2005/8/layout/process1"/>
    <dgm:cxn modelId="{9DD0C8F3-7692-42A9-9C66-16544A17FB5B}" type="presOf" srcId="{A175531B-4542-4CFF-8846-BD100261BCBE}" destId="{EE91E61F-8853-4731-A482-AD68C36E6D37}" srcOrd="1" destOrd="0" presId="urn:microsoft.com/office/officeart/2005/8/layout/process1"/>
    <dgm:cxn modelId="{6332B9E5-A67D-4D18-9140-FECE93F46663}" type="presParOf" srcId="{94BD6630-BD40-439F-819B-90324C0282A5}" destId="{5B457EA7-CB6D-4C42-8647-0B2810702F3E}" srcOrd="0" destOrd="0" presId="urn:microsoft.com/office/officeart/2005/8/layout/process1"/>
    <dgm:cxn modelId="{81CD15EE-CD2F-480F-BDF9-A76219180589}" type="presParOf" srcId="{94BD6630-BD40-439F-819B-90324C0282A5}" destId="{14652B25-4626-446B-9772-CF707F7DD993}" srcOrd="1" destOrd="0" presId="urn:microsoft.com/office/officeart/2005/8/layout/process1"/>
    <dgm:cxn modelId="{5AA5714C-2993-4EE5-A3E9-FBDFC2E4A59A}" type="presParOf" srcId="{14652B25-4626-446B-9772-CF707F7DD993}" destId="{EE91E61F-8853-4731-A482-AD68C36E6D37}" srcOrd="0" destOrd="0" presId="urn:microsoft.com/office/officeart/2005/8/layout/process1"/>
    <dgm:cxn modelId="{1A016E7A-C180-4A66-A391-4E8542552656}" type="presParOf" srcId="{94BD6630-BD40-439F-819B-90324C0282A5}" destId="{C8D7C99F-054B-458A-BA78-5C1A22ACEBC6}" srcOrd="2" destOrd="0" presId="urn:microsoft.com/office/officeart/2005/8/layout/process1"/>
    <dgm:cxn modelId="{F405C5DD-8036-43C2-9602-4B63EB1453C5}" type="presParOf" srcId="{94BD6630-BD40-439F-819B-90324C0282A5}" destId="{464DA894-C465-4F92-9ED2-46AEB669D8E1}" srcOrd="3" destOrd="0" presId="urn:microsoft.com/office/officeart/2005/8/layout/process1"/>
    <dgm:cxn modelId="{203D7343-D9BA-4B7E-A486-72301E45200A}" type="presParOf" srcId="{464DA894-C465-4F92-9ED2-46AEB669D8E1}" destId="{912D8875-091D-4BEC-8B18-5EF0527F6663}" srcOrd="0" destOrd="0" presId="urn:microsoft.com/office/officeart/2005/8/layout/process1"/>
    <dgm:cxn modelId="{F18CF6DB-E180-4684-B503-87D9028AB3EA}" type="presParOf" srcId="{94BD6630-BD40-439F-819B-90324C0282A5}" destId="{642BD169-43AF-4664-BFC7-EF3BDBC7605C}"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73C7F354-F80E-4CBC-A060-9461C49DE1C4}" type="doc">
      <dgm:prSet loTypeId="urn:microsoft.com/office/officeart/2005/8/layout/chevron1" loCatId="process" qsTypeId="urn:microsoft.com/office/officeart/2005/8/quickstyle/simple1" qsCatId="simple" csTypeId="urn:microsoft.com/office/officeart/2005/8/colors/colorful4" csCatId="colorful" phldr="1"/>
      <dgm:spPr/>
    </dgm:pt>
    <dgm:pt modelId="{5AD86901-675B-40E7-8A84-C4B0175B3779}">
      <dgm:prSet phldrT="[文本]"/>
      <dgm:spPr/>
      <dgm:t>
        <a:bodyPr/>
        <a:lstStyle/>
        <a:p>
          <a:r>
            <a:rPr lang="zh-CN" altLang="en-US" b="1" dirty="0">
              <a:latin typeface="Times New Roman" panose="02020603050405020304" pitchFamily="18" charset="0"/>
              <a:cs typeface="Times New Roman" panose="02020603050405020304" pitchFamily="18" charset="0"/>
            </a:rPr>
            <a:t>（</a:t>
          </a:r>
          <a:r>
            <a:rPr lang="en-US" altLang="zh-CN" b="1" dirty="0">
              <a:latin typeface="Times New Roman" panose="02020603050405020304" pitchFamily="18" charset="0"/>
              <a:cs typeface="Times New Roman" panose="02020603050405020304" pitchFamily="18" charset="0"/>
            </a:rPr>
            <a:t>1</a:t>
          </a:r>
          <a:r>
            <a:rPr lang="zh-CN" altLang="en-US" b="1" dirty="0">
              <a:latin typeface="Times New Roman" panose="02020603050405020304" pitchFamily="18" charset="0"/>
              <a:cs typeface="Times New Roman" panose="02020603050405020304" pitchFamily="18" charset="0"/>
            </a:rPr>
            <a:t>）发现计划的偏离</a:t>
          </a:r>
          <a:endParaRPr lang="zh-CN" altLang="en-US" dirty="0"/>
        </a:p>
      </dgm:t>
    </dgm:pt>
    <dgm:pt modelId="{F4BB16E8-E3B0-427F-ABE2-E742B7502597}" type="parTrans" cxnId="{6161968B-6E3A-4520-B6DB-2C300CE7BBD6}">
      <dgm:prSet/>
      <dgm:spPr/>
      <dgm:t>
        <a:bodyPr/>
        <a:lstStyle/>
        <a:p>
          <a:endParaRPr lang="zh-CN" altLang="en-US"/>
        </a:p>
      </dgm:t>
    </dgm:pt>
    <dgm:pt modelId="{0710F61B-3442-486A-82FA-78F28D2BF94A}" type="sibTrans" cxnId="{6161968B-6E3A-4520-B6DB-2C300CE7BBD6}">
      <dgm:prSet/>
      <dgm:spPr/>
      <dgm:t>
        <a:bodyPr/>
        <a:lstStyle/>
        <a:p>
          <a:endParaRPr lang="zh-CN" altLang="en-US"/>
        </a:p>
      </dgm:t>
    </dgm:pt>
    <dgm:pt modelId="{01E25256-643D-4A70-A3DF-6CE8DBAF0929}">
      <dgm:prSet/>
      <dgm:spPr/>
      <dgm:t>
        <a:bodyPr/>
        <a:lstStyle/>
        <a:p>
          <a:r>
            <a:rPr lang="zh-CN" altLang="en-US" b="1" dirty="0">
              <a:latin typeface="Times New Roman" panose="02020603050405020304" pitchFamily="18" charset="0"/>
              <a:cs typeface="Times New Roman" panose="02020603050405020304" pitchFamily="18" charset="0"/>
            </a:rPr>
            <a:t>（</a:t>
          </a:r>
          <a:r>
            <a:rPr lang="en-US" altLang="zh-CN" b="1" dirty="0">
              <a:latin typeface="Times New Roman" panose="02020603050405020304" pitchFamily="18" charset="0"/>
              <a:cs typeface="Times New Roman" panose="02020603050405020304" pitchFamily="18" charset="0"/>
            </a:rPr>
            <a:t>2</a:t>
          </a:r>
          <a:r>
            <a:rPr lang="zh-CN" altLang="en-US" b="1" dirty="0">
              <a:latin typeface="Times New Roman" panose="02020603050405020304" pitchFamily="18" charset="0"/>
              <a:cs typeface="Times New Roman" panose="02020603050405020304" pitchFamily="18" charset="0"/>
            </a:rPr>
            <a:t>）及时采取纠正和预防措施</a:t>
          </a:r>
          <a:endParaRPr lang="en-US" altLang="zh-CN" b="1" dirty="0">
            <a:latin typeface="Times New Roman" panose="02020603050405020304" pitchFamily="18" charset="0"/>
            <a:cs typeface="Times New Roman" panose="02020603050405020304" pitchFamily="18" charset="0"/>
          </a:endParaRPr>
        </a:p>
      </dgm:t>
    </dgm:pt>
    <dgm:pt modelId="{31ACC019-5E27-4A9A-8C4C-A705601B4804}" type="parTrans" cxnId="{A6E3CF97-AB45-4967-9B71-F5E5F1EEAC46}">
      <dgm:prSet/>
      <dgm:spPr/>
      <dgm:t>
        <a:bodyPr/>
        <a:lstStyle/>
        <a:p>
          <a:endParaRPr lang="zh-CN" altLang="en-US"/>
        </a:p>
      </dgm:t>
    </dgm:pt>
    <dgm:pt modelId="{984A82E6-A426-42B7-8015-81A46BD9BEF4}" type="sibTrans" cxnId="{A6E3CF97-AB45-4967-9B71-F5E5F1EEAC46}">
      <dgm:prSet/>
      <dgm:spPr/>
      <dgm:t>
        <a:bodyPr/>
        <a:lstStyle/>
        <a:p>
          <a:endParaRPr lang="zh-CN" altLang="en-US"/>
        </a:p>
      </dgm:t>
    </dgm:pt>
    <dgm:pt modelId="{4B6D012C-520F-43AA-B485-4E05BF135128}" type="pres">
      <dgm:prSet presAssocID="{73C7F354-F80E-4CBC-A060-9461C49DE1C4}" presName="Name0" presStyleCnt="0">
        <dgm:presLayoutVars>
          <dgm:dir/>
          <dgm:animLvl val="lvl"/>
          <dgm:resizeHandles val="exact"/>
        </dgm:presLayoutVars>
      </dgm:prSet>
      <dgm:spPr/>
    </dgm:pt>
    <dgm:pt modelId="{8320414E-3702-4D10-99BA-44AF388723C6}" type="pres">
      <dgm:prSet presAssocID="{5AD86901-675B-40E7-8A84-C4B0175B3779}" presName="parTxOnly" presStyleLbl="node1" presStyleIdx="0" presStyleCnt="2">
        <dgm:presLayoutVars>
          <dgm:chMax val="0"/>
          <dgm:chPref val="0"/>
          <dgm:bulletEnabled val="1"/>
        </dgm:presLayoutVars>
      </dgm:prSet>
      <dgm:spPr/>
    </dgm:pt>
    <dgm:pt modelId="{015F469C-118A-4392-BC52-2EB01654EC4A}" type="pres">
      <dgm:prSet presAssocID="{0710F61B-3442-486A-82FA-78F28D2BF94A}" presName="parTxOnlySpace" presStyleCnt="0"/>
      <dgm:spPr/>
    </dgm:pt>
    <dgm:pt modelId="{8E5437D9-E49A-4DB8-907E-F5198E4A93B4}" type="pres">
      <dgm:prSet presAssocID="{01E25256-643D-4A70-A3DF-6CE8DBAF0929}" presName="parTxOnly" presStyleLbl="node1" presStyleIdx="1" presStyleCnt="2">
        <dgm:presLayoutVars>
          <dgm:chMax val="0"/>
          <dgm:chPref val="0"/>
          <dgm:bulletEnabled val="1"/>
        </dgm:presLayoutVars>
      </dgm:prSet>
      <dgm:spPr/>
    </dgm:pt>
  </dgm:ptLst>
  <dgm:cxnLst>
    <dgm:cxn modelId="{5F0A2386-28EC-49DE-80A2-B45E9C572B61}" type="presOf" srcId="{01E25256-643D-4A70-A3DF-6CE8DBAF0929}" destId="{8E5437D9-E49A-4DB8-907E-F5198E4A93B4}" srcOrd="0" destOrd="0" presId="urn:microsoft.com/office/officeart/2005/8/layout/chevron1"/>
    <dgm:cxn modelId="{6161968B-6E3A-4520-B6DB-2C300CE7BBD6}" srcId="{73C7F354-F80E-4CBC-A060-9461C49DE1C4}" destId="{5AD86901-675B-40E7-8A84-C4B0175B3779}" srcOrd="0" destOrd="0" parTransId="{F4BB16E8-E3B0-427F-ABE2-E742B7502597}" sibTransId="{0710F61B-3442-486A-82FA-78F28D2BF94A}"/>
    <dgm:cxn modelId="{A6E3CF97-AB45-4967-9B71-F5E5F1EEAC46}" srcId="{73C7F354-F80E-4CBC-A060-9461C49DE1C4}" destId="{01E25256-643D-4A70-A3DF-6CE8DBAF0929}" srcOrd="1" destOrd="0" parTransId="{31ACC019-5E27-4A9A-8C4C-A705601B4804}" sibTransId="{984A82E6-A426-42B7-8015-81A46BD9BEF4}"/>
    <dgm:cxn modelId="{997BDBD6-48D5-4373-B2E4-B6B82A132417}" type="presOf" srcId="{73C7F354-F80E-4CBC-A060-9461C49DE1C4}" destId="{4B6D012C-520F-43AA-B485-4E05BF135128}" srcOrd="0" destOrd="0" presId="urn:microsoft.com/office/officeart/2005/8/layout/chevron1"/>
    <dgm:cxn modelId="{443D4BE3-B46F-4A94-BDCC-D61A8D70F8AB}" type="presOf" srcId="{5AD86901-675B-40E7-8A84-C4B0175B3779}" destId="{8320414E-3702-4D10-99BA-44AF388723C6}" srcOrd="0" destOrd="0" presId="urn:microsoft.com/office/officeart/2005/8/layout/chevron1"/>
    <dgm:cxn modelId="{79E4CC88-0429-4434-AD8A-20589D83B89B}" type="presParOf" srcId="{4B6D012C-520F-43AA-B485-4E05BF135128}" destId="{8320414E-3702-4D10-99BA-44AF388723C6}" srcOrd="0" destOrd="0" presId="urn:microsoft.com/office/officeart/2005/8/layout/chevron1"/>
    <dgm:cxn modelId="{31A37C38-95F6-460D-8382-CEE7541CC3FB}" type="presParOf" srcId="{4B6D012C-520F-43AA-B485-4E05BF135128}" destId="{015F469C-118A-4392-BC52-2EB01654EC4A}" srcOrd="1" destOrd="0" presId="urn:microsoft.com/office/officeart/2005/8/layout/chevron1"/>
    <dgm:cxn modelId="{F90A688E-3F2C-4A9E-8EB0-5D5F7D04F584}" type="presParOf" srcId="{4B6D012C-520F-43AA-B485-4E05BF135128}" destId="{8E5437D9-E49A-4DB8-907E-F5198E4A93B4}" srcOrd="2"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9A5EA5F9-B5F9-4A73-8AD0-9930869C09AB}" type="doc">
      <dgm:prSet loTypeId="urn:microsoft.com/office/officeart/2005/8/layout/process1" loCatId="process" qsTypeId="urn:microsoft.com/office/officeart/2005/8/quickstyle/simple1" qsCatId="simple" csTypeId="urn:microsoft.com/office/officeart/2005/8/colors/accent3_3" csCatId="accent3" phldr="1"/>
      <dgm:spPr/>
    </dgm:pt>
    <dgm:pt modelId="{53398F64-A074-4729-9975-D752E97F4A80}">
      <dgm:prSet phldrT="[文本]" custT="1"/>
      <dgm:spPr/>
      <dgm:t>
        <a:bodyPr/>
        <a:lstStyle/>
        <a:p>
          <a:pPr algn="ctr"/>
          <a:r>
            <a:rPr lang="zh-CN" altLang="en-US" sz="1800" b="1" dirty="0">
              <a:solidFill>
                <a:srgbClr val="FFFF00"/>
              </a:solidFill>
            </a:rPr>
            <a:t>输入</a:t>
          </a:r>
          <a:endParaRPr lang="en-US" altLang="zh-CN" sz="1800" b="1" dirty="0">
            <a:solidFill>
              <a:srgbClr val="FFFF00"/>
            </a:solidFill>
          </a:endParaRPr>
        </a:p>
        <a:p>
          <a:pPr algn="l"/>
          <a:r>
            <a:rPr lang="en-US" altLang="zh-CN" sz="1800" dirty="0">
              <a:solidFill>
                <a:schemeClr val="bg1"/>
              </a:solidFill>
            </a:rPr>
            <a:t>1</a:t>
          </a:r>
          <a:r>
            <a:rPr lang="zh-CN" altLang="en-US" sz="1800" dirty="0">
              <a:solidFill>
                <a:schemeClr val="bg1"/>
              </a:solidFill>
            </a:rPr>
            <a:t>、项目管理计划</a:t>
          </a:r>
          <a:endParaRPr lang="en-US" altLang="zh-CN" sz="1800" dirty="0">
            <a:solidFill>
              <a:schemeClr val="bg1"/>
            </a:solidFill>
          </a:endParaRPr>
        </a:p>
        <a:p>
          <a:pPr algn="l"/>
          <a:r>
            <a:rPr lang="en-US" altLang="zh-CN" sz="1800" dirty="0">
              <a:solidFill>
                <a:schemeClr val="bg1"/>
              </a:solidFill>
            </a:rPr>
            <a:t>2</a:t>
          </a:r>
          <a:r>
            <a:rPr lang="zh-CN" altLang="en-US" sz="1800" dirty="0">
              <a:solidFill>
                <a:schemeClr val="bg1"/>
              </a:solidFill>
            </a:rPr>
            <a:t>、成本基准</a:t>
          </a:r>
          <a:endParaRPr lang="en-US" altLang="zh-CN" sz="1800" dirty="0">
            <a:solidFill>
              <a:schemeClr val="bg1"/>
            </a:solidFill>
          </a:endParaRPr>
        </a:p>
        <a:p>
          <a:pPr algn="l"/>
          <a:r>
            <a:rPr lang="en-US" altLang="zh-CN" sz="1800" dirty="0">
              <a:solidFill>
                <a:schemeClr val="bg1"/>
              </a:solidFill>
            </a:rPr>
            <a:t>3</a:t>
          </a:r>
          <a:r>
            <a:rPr lang="zh-CN" altLang="en-US" sz="1800" dirty="0">
              <a:solidFill>
                <a:schemeClr val="bg1"/>
              </a:solidFill>
            </a:rPr>
            <a:t>、</a:t>
          </a:r>
          <a:r>
            <a:rPr lang="zh-CN" altLang="en-US" sz="1800" dirty="0"/>
            <a:t>项目资金需求</a:t>
          </a:r>
          <a:endParaRPr lang="en-US" altLang="zh-CN" sz="1800" dirty="0"/>
        </a:p>
        <a:p>
          <a:pPr algn="l"/>
          <a:r>
            <a:rPr lang="en-US" altLang="zh-CN" sz="1800" dirty="0"/>
            <a:t>4</a:t>
          </a:r>
          <a:r>
            <a:rPr lang="zh-CN" altLang="en-US" sz="1800" dirty="0"/>
            <a:t>、工作绩效数据</a:t>
          </a:r>
          <a:endParaRPr lang="en-US" altLang="zh-CN" sz="1800" dirty="0"/>
        </a:p>
      </dgm:t>
    </dgm:pt>
    <dgm:pt modelId="{3C43FA13-B578-4D0A-8399-4DA399340D75}" type="parTrans" cxnId="{17045758-51F7-45F7-A29E-7D5C86693AD3}">
      <dgm:prSet/>
      <dgm:spPr/>
      <dgm:t>
        <a:bodyPr/>
        <a:lstStyle/>
        <a:p>
          <a:endParaRPr lang="zh-CN" altLang="en-US" sz="1400"/>
        </a:p>
      </dgm:t>
    </dgm:pt>
    <dgm:pt modelId="{A175531B-4542-4CFF-8846-BD100261BCBE}" type="sibTrans" cxnId="{17045758-51F7-45F7-A29E-7D5C86693AD3}">
      <dgm:prSet custT="1"/>
      <dgm:spPr/>
      <dgm:t>
        <a:bodyPr/>
        <a:lstStyle/>
        <a:p>
          <a:endParaRPr lang="zh-CN" altLang="en-US" sz="1600" dirty="0"/>
        </a:p>
      </dgm:t>
    </dgm:pt>
    <dgm:pt modelId="{1563041D-95F2-444C-8A39-7C5C04774D34}">
      <dgm:prSet phldrT="[文本]" custT="1"/>
      <dgm:spPr/>
      <dgm:t>
        <a:bodyPr/>
        <a:lstStyle/>
        <a:p>
          <a:pPr algn="ctr">
            <a:lnSpc>
              <a:spcPct val="100000"/>
            </a:lnSpc>
            <a:spcAft>
              <a:spcPts val="0"/>
            </a:spcAft>
          </a:pPr>
          <a:r>
            <a:rPr lang="zh-CN" altLang="en-US" sz="2000" b="1" dirty="0">
              <a:solidFill>
                <a:srgbClr val="FFFF00"/>
              </a:solidFill>
            </a:rPr>
            <a:t>工具与技术</a:t>
          </a:r>
          <a:endParaRPr lang="en-US" altLang="zh-CN" sz="2000" b="1" dirty="0">
            <a:solidFill>
              <a:srgbClr val="FFFF00"/>
            </a:solidFill>
          </a:endParaRPr>
        </a:p>
        <a:p>
          <a:pPr algn="l">
            <a:lnSpc>
              <a:spcPct val="100000"/>
            </a:lnSpc>
            <a:spcAft>
              <a:spcPts val="0"/>
            </a:spcAft>
          </a:pPr>
          <a:r>
            <a:rPr lang="en-US" altLang="zh-CN" sz="2000" b="0" dirty="0">
              <a:solidFill>
                <a:srgbClr val="FFC000"/>
              </a:solidFill>
            </a:rPr>
            <a:t>1</a:t>
          </a:r>
          <a:r>
            <a:rPr lang="zh-CN" altLang="en-US" sz="2000" b="0" dirty="0">
              <a:solidFill>
                <a:srgbClr val="FFC000"/>
              </a:solidFill>
            </a:rPr>
            <a:t>、挣值管理</a:t>
          </a:r>
        </a:p>
        <a:p>
          <a:pPr algn="l">
            <a:lnSpc>
              <a:spcPct val="100000"/>
            </a:lnSpc>
            <a:spcAft>
              <a:spcPts val="0"/>
            </a:spcAft>
          </a:pPr>
          <a:r>
            <a:rPr lang="en-US" altLang="zh-CN" sz="2000" dirty="0">
              <a:solidFill>
                <a:schemeClr val="bg1"/>
              </a:solidFill>
            </a:rPr>
            <a:t>2</a:t>
          </a:r>
          <a:r>
            <a:rPr lang="zh-CN" altLang="en-US" sz="2000" dirty="0">
              <a:solidFill>
                <a:schemeClr val="bg1"/>
              </a:solidFill>
            </a:rPr>
            <a:t>、</a:t>
          </a:r>
          <a:r>
            <a:rPr lang="zh-CN" altLang="en-US" sz="2000" dirty="0"/>
            <a:t>趋势分析</a:t>
          </a:r>
          <a:endParaRPr lang="en-US" altLang="zh-CN" sz="2000" dirty="0"/>
        </a:p>
        <a:p>
          <a:pPr algn="l">
            <a:lnSpc>
              <a:spcPct val="100000"/>
            </a:lnSpc>
            <a:spcAft>
              <a:spcPts val="0"/>
            </a:spcAft>
          </a:pPr>
          <a:r>
            <a:rPr lang="en-US" altLang="zh-CN" sz="2000" dirty="0"/>
            <a:t>3</a:t>
          </a:r>
          <a:r>
            <a:rPr lang="zh-CN" altLang="en-US" sz="2000" dirty="0"/>
            <a:t>、储备分析</a:t>
          </a:r>
          <a:endParaRPr lang="en-US" altLang="zh-CN" sz="2000" b="1" dirty="0">
            <a:solidFill>
              <a:srgbClr val="FF0000"/>
            </a:solidFill>
          </a:endParaRPr>
        </a:p>
      </dgm:t>
    </dgm:pt>
    <dgm:pt modelId="{73F3596D-7F00-43B1-B90A-86A35ADFD8FA}" type="parTrans" cxnId="{6155B341-5A94-40F3-8600-8929D794BE5C}">
      <dgm:prSet/>
      <dgm:spPr/>
      <dgm:t>
        <a:bodyPr/>
        <a:lstStyle/>
        <a:p>
          <a:endParaRPr lang="zh-CN" altLang="en-US" sz="1400"/>
        </a:p>
      </dgm:t>
    </dgm:pt>
    <dgm:pt modelId="{833EC2E9-2541-4144-AC4E-5B3F8192061B}" type="sibTrans" cxnId="{6155B341-5A94-40F3-8600-8929D794BE5C}">
      <dgm:prSet custT="1"/>
      <dgm:spPr/>
      <dgm:t>
        <a:bodyPr/>
        <a:lstStyle/>
        <a:p>
          <a:endParaRPr lang="zh-CN" altLang="en-US" sz="1600"/>
        </a:p>
      </dgm:t>
    </dgm:pt>
    <dgm:pt modelId="{0CDCD813-F583-4CC4-B042-0B7DB2D0C407}">
      <dgm:prSet phldrT="[文本]" custT="1"/>
      <dgm:spPr/>
      <dgm:t>
        <a:bodyPr/>
        <a:lstStyle/>
        <a:p>
          <a:pPr algn="ctr"/>
          <a:r>
            <a:rPr lang="zh-CN" altLang="en-US" sz="2000" b="1" dirty="0">
              <a:solidFill>
                <a:srgbClr val="FFFF00"/>
              </a:solidFill>
            </a:rPr>
            <a:t>输出</a:t>
          </a:r>
        </a:p>
        <a:p>
          <a:pPr algn="l"/>
          <a:r>
            <a:rPr lang="en-US" altLang="zh-CN" sz="2000" dirty="0"/>
            <a:t>1</a:t>
          </a:r>
          <a:r>
            <a:rPr lang="zh-CN" altLang="en-US" sz="2000" dirty="0"/>
            <a:t>、成本预测</a:t>
          </a:r>
          <a:endParaRPr lang="en-US" altLang="zh-CN" sz="2000" dirty="0"/>
        </a:p>
        <a:p>
          <a:pPr algn="l"/>
          <a:r>
            <a:rPr lang="en-US" altLang="zh-CN" sz="2000" dirty="0"/>
            <a:t>2</a:t>
          </a:r>
          <a:r>
            <a:rPr lang="zh-CN" altLang="en-US" sz="2000" dirty="0"/>
            <a:t>、工作绩效信息</a:t>
          </a:r>
          <a:endParaRPr lang="en-US" altLang="zh-CN" sz="2000" dirty="0"/>
        </a:p>
        <a:p>
          <a:pPr algn="l"/>
          <a:r>
            <a:rPr lang="en-US" altLang="zh-CN" sz="2000" dirty="0"/>
            <a:t>3</a:t>
          </a:r>
          <a:r>
            <a:rPr lang="zh-CN" altLang="en-US" sz="2000" dirty="0"/>
            <a:t>、变更请求</a:t>
          </a:r>
        </a:p>
      </dgm:t>
    </dgm:pt>
    <dgm:pt modelId="{6F258F92-A79F-4E83-8AA2-DEA1BDEC3D7D}" type="parTrans" cxnId="{F851316C-9168-4553-85C2-316EA80004BA}">
      <dgm:prSet/>
      <dgm:spPr/>
      <dgm:t>
        <a:bodyPr/>
        <a:lstStyle/>
        <a:p>
          <a:endParaRPr lang="zh-CN" altLang="en-US" sz="1400"/>
        </a:p>
      </dgm:t>
    </dgm:pt>
    <dgm:pt modelId="{D5796963-DF7B-41D7-9DE7-D98AFABABF4C}" type="sibTrans" cxnId="{F851316C-9168-4553-85C2-316EA80004BA}">
      <dgm:prSet/>
      <dgm:spPr/>
      <dgm:t>
        <a:bodyPr/>
        <a:lstStyle/>
        <a:p>
          <a:endParaRPr lang="zh-CN" altLang="en-US" sz="1400"/>
        </a:p>
      </dgm:t>
    </dgm:pt>
    <dgm:pt modelId="{94BD6630-BD40-439F-819B-90324C0282A5}" type="pres">
      <dgm:prSet presAssocID="{9A5EA5F9-B5F9-4A73-8AD0-9930869C09AB}" presName="Name0" presStyleCnt="0">
        <dgm:presLayoutVars>
          <dgm:dir/>
          <dgm:resizeHandles val="exact"/>
        </dgm:presLayoutVars>
      </dgm:prSet>
      <dgm:spPr/>
    </dgm:pt>
    <dgm:pt modelId="{5B457EA7-CB6D-4C42-8647-0B2810702F3E}" type="pres">
      <dgm:prSet presAssocID="{53398F64-A074-4729-9975-D752E97F4A80}" presName="node" presStyleLbl="node1" presStyleIdx="0" presStyleCnt="3" custScaleX="121486">
        <dgm:presLayoutVars>
          <dgm:bulletEnabled val="1"/>
        </dgm:presLayoutVars>
      </dgm:prSet>
      <dgm:spPr/>
    </dgm:pt>
    <dgm:pt modelId="{14652B25-4626-446B-9772-CF707F7DD993}" type="pres">
      <dgm:prSet presAssocID="{A175531B-4542-4CFF-8846-BD100261BCBE}" presName="sibTrans" presStyleLbl="sibTrans2D1" presStyleIdx="0" presStyleCnt="2"/>
      <dgm:spPr/>
    </dgm:pt>
    <dgm:pt modelId="{EE91E61F-8853-4731-A482-AD68C36E6D37}" type="pres">
      <dgm:prSet presAssocID="{A175531B-4542-4CFF-8846-BD100261BCBE}" presName="connectorText" presStyleLbl="sibTrans2D1" presStyleIdx="0" presStyleCnt="2"/>
      <dgm:spPr/>
    </dgm:pt>
    <dgm:pt modelId="{C8D7C99F-054B-458A-BA78-5C1A22ACEBC6}" type="pres">
      <dgm:prSet presAssocID="{1563041D-95F2-444C-8A39-7C5C04774D34}" presName="node" presStyleLbl="node1" presStyleIdx="1" presStyleCnt="3" custScaleX="115374">
        <dgm:presLayoutVars>
          <dgm:bulletEnabled val="1"/>
        </dgm:presLayoutVars>
      </dgm:prSet>
      <dgm:spPr/>
    </dgm:pt>
    <dgm:pt modelId="{464DA894-C465-4F92-9ED2-46AEB669D8E1}" type="pres">
      <dgm:prSet presAssocID="{833EC2E9-2541-4144-AC4E-5B3F8192061B}" presName="sibTrans" presStyleLbl="sibTrans2D1" presStyleIdx="1" presStyleCnt="2"/>
      <dgm:spPr/>
    </dgm:pt>
    <dgm:pt modelId="{912D8875-091D-4BEC-8B18-5EF0527F6663}" type="pres">
      <dgm:prSet presAssocID="{833EC2E9-2541-4144-AC4E-5B3F8192061B}" presName="connectorText" presStyleLbl="sibTrans2D1" presStyleIdx="1" presStyleCnt="2"/>
      <dgm:spPr/>
    </dgm:pt>
    <dgm:pt modelId="{642BD169-43AF-4664-BFC7-EF3BDBC7605C}" type="pres">
      <dgm:prSet presAssocID="{0CDCD813-F583-4CC4-B042-0B7DB2D0C407}" presName="node" presStyleLbl="node1" presStyleIdx="2" presStyleCnt="3" custScaleX="127929">
        <dgm:presLayoutVars>
          <dgm:bulletEnabled val="1"/>
        </dgm:presLayoutVars>
      </dgm:prSet>
      <dgm:spPr/>
    </dgm:pt>
  </dgm:ptLst>
  <dgm:cxnLst>
    <dgm:cxn modelId="{72067F06-88BB-4EA1-917D-48A7DFFCF8C3}" type="presOf" srcId="{53398F64-A074-4729-9975-D752E97F4A80}" destId="{5B457EA7-CB6D-4C42-8647-0B2810702F3E}" srcOrd="0" destOrd="0" presId="urn:microsoft.com/office/officeart/2005/8/layout/process1"/>
    <dgm:cxn modelId="{EF59FA25-63A5-4AD6-9E26-E18B3B46E200}" type="presOf" srcId="{833EC2E9-2541-4144-AC4E-5B3F8192061B}" destId="{912D8875-091D-4BEC-8B18-5EF0527F6663}" srcOrd="1" destOrd="0" presId="urn:microsoft.com/office/officeart/2005/8/layout/process1"/>
    <dgm:cxn modelId="{F5F16F5D-FA06-4022-98DD-9C2347E027E0}" type="presOf" srcId="{0CDCD813-F583-4CC4-B042-0B7DB2D0C407}" destId="{642BD169-43AF-4664-BFC7-EF3BDBC7605C}" srcOrd="0" destOrd="0" presId="urn:microsoft.com/office/officeart/2005/8/layout/process1"/>
    <dgm:cxn modelId="{6155B341-5A94-40F3-8600-8929D794BE5C}" srcId="{9A5EA5F9-B5F9-4A73-8AD0-9930869C09AB}" destId="{1563041D-95F2-444C-8A39-7C5C04774D34}" srcOrd="1" destOrd="0" parTransId="{73F3596D-7F00-43B1-B90A-86A35ADFD8FA}" sibTransId="{833EC2E9-2541-4144-AC4E-5B3F8192061B}"/>
    <dgm:cxn modelId="{F851316C-9168-4553-85C2-316EA80004BA}" srcId="{9A5EA5F9-B5F9-4A73-8AD0-9930869C09AB}" destId="{0CDCD813-F583-4CC4-B042-0B7DB2D0C407}" srcOrd="2" destOrd="0" parTransId="{6F258F92-A79F-4E83-8AA2-DEA1BDEC3D7D}" sibTransId="{D5796963-DF7B-41D7-9DE7-D98AFABABF4C}"/>
    <dgm:cxn modelId="{17045758-51F7-45F7-A29E-7D5C86693AD3}" srcId="{9A5EA5F9-B5F9-4A73-8AD0-9930869C09AB}" destId="{53398F64-A074-4729-9975-D752E97F4A80}" srcOrd="0" destOrd="0" parTransId="{3C43FA13-B578-4D0A-8399-4DA399340D75}" sibTransId="{A175531B-4542-4CFF-8846-BD100261BCBE}"/>
    <dgm:cxn modelId="{8706A793-EB97-4A3A-8B1F-DD5B9ECD5FB1}" type="presOf" srcId="{833EC2E9-2541-4144-AC4E-5B3F8192061B}" destId="{464DA894-C465-4F92-9ED2-46AEB669D8E1}" srcOrd="0" destOrd="0" presId="urn:microsoft.com/office/officeart/2005/8/layout/process1"/>
    <dgm:cxn modelId="{BF7C2FE9-FCAF-4329-973A-A2F77E0E7D07}" type="presOf" srcId="{1563041D-95F2-444C-8A39-7C5C04774D34}" destId="{C8D7C99F-054B-458A-BA78-5C1A22ACEBC6}" srcOrd="0" destOrd="0" presId="urn:microsoft.com/office/officeart/2005/8/layout/process1"/>
    <dgm:cxn modelId="{B1D068E9-BFA9-44E2-AF61-B4924CA15080}" type="presOf" srcId="{A175531B-4542-4CFF-8846-BD100261BCBE}" destId="{14652B25-4626-446B-9772-CF707F7DD993}" srcOrd="0" destOrd="0" presId="urn:microsoft.com/office/officeart/2005/8/layout/process1"/>
    <dgm:cxn modelId="{790104EB-D908-4DEA-BC6E-0DB3BFE7CE25}" type="presOf" srcId="{9A5EA5F9-B5F9-4A73-8AD0-9930869C09AB}" destId="{94BD6630-BD40-439F-819B-90324C0282A5}" srcOrd="0" destOrd="0" presId="urn:microsoft.com/office/officeart/2005/8/layout/process1"/>
    <dgm:cxn modelId="{9DD0C8F3-7692-42A9-9C66-16544A17FB5B}" type="presOf" srcId="{A175531B-4542-4CFF-8846-BD100261BCBE}" destId="{EE91E61F-8853-4731-A482-AD68C36E6D37}" srcOrd="1" destOrd="0" presId="urn:microsoft.com/office/officeart/2005/8/layout/process1"/>
    <dgm:cxn modelId="{6332B9E5-A67D-4D18-9140-FECE93F46663}" type="presParOf" srcId="{94BD6630-BD40-439F-819B-90324C0282A5}" destId="{5B457EA7-CB6D-4C42-8647-0B2810702F3E}" srcOrd="0" destOrd="0" presId="urn:microsoft.com/office/officeart/2005/8/layout/process1"/>
    <dgm:cxn modelId="{81CD15EE-CD2F-480F-BDF9-A76219180589}" type="presParOf" srcId="{94BD6630-BD40-439F-819B-90324C0282A5}" destId="{14652B25-4626-446B-9772-CF707F7DD993}" srcOrd="1" destOrd="0" presId="urn:microsoft.com/office/officeart/2005/8/layout/process1"/>
    <dgm:cxn modelId="{5AA5714C-2993-4EE5-A3E9-FBDFC2E4A59A}" type="presParOf" srcId="{14652B25-4626-446B-9772-CF707F7DD993}" destId="{EE91E61F-8853-4731-A482-AD68C36E6D37}" srcOrd="0" destOrd="0" presId="urn:microsoft.com/office/officeart/2005/8/layout/process1"/>
    <dgm:cxn modelId="{1A016E7A-C180-4A66-A391-4E8542552656}" type="presParOf" srcId="{94BD6630-BD40-439F-819B-90324C0282A5}" destId="{C8D7C99F-054B-458A-BA78-5C1A22ACEBC6}" srcOrd="2" destOrd="0" presId="urn:microsoft.com/office/officeart/2005/8/layout/process1"/>
    <dgm:cxn modelId="{F405C5DD-8036-43C2-9602-4B63EB1453C5}" type="presParOf" srcId="{94BD6630-BD40-439F-819B-90324C0282A5}" destId="{464DA894-C465-4F92-9ED2-46AEB669D8E1}" srcOrd="3" destOrd="0" presId="urn:microsoft.com/office/officeart/2005/8/layout/process1"/>
    <dgm:cxn modelId="{203D7343-D9BA-4B7E-A486-72301E45200A}" type="presParOf" srcId="{464DA894-C465-4F92-9ED2-46AEB669D8E1}" destId="{912D8875-091D-4BEC-8B18-5EF0527F6663}" srcOrd="0" destOrd="0" presId="urn:microsoft.com/office/officeart/2005/8/layout/process1"/>
    <dgm:cxn modelId="{F18CF6DB-E180-4684-B503-87D9028AB3EA}" type="presParOf" srcId="{94BD6630-BD40-439F-819B-90324C0282A5}" destId="{642BD169-43AF-4664-BFC7-EF3BDBC7605C}"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9A5EA5F9-B5F9-4A73-8AD0-9930869C09AB}" type="doc">
      <dgm:prSet loTypeId="urn:microsoft.com/office/officeart/2005/8/layout/process1" loCatId="process" qsTypeId="urn:microsoft.com/office/officeart/2005/8/quickstyle/simple1" qsCatId="simple" csTypeId="urn:microsoft.com/office/officeart/2005/8/colors/accent3_3" csCatId="accent3" phldr="1"/>
      <dgm:spPr/>
    </dgm:pt>
    <dgm:pt modelId="{53398F64-A074-4729-9975-D752E97F4A80}">
      <dgm:prSet phldrT="[文本]" custT="1"/>
      <dgm:spPr/>
      <dgm:t>
        <a:bodyPr/>
        <a:lstStyle/>
        <a:p>
          <a:pPr algn="ctr"/>
          <a:r>
            <a:rPr lang="zh-CN" altLang="en-US" sz="1800" b="1" dirty="0">
              <a:solidFill>
                <a:srgbClr val="FFFF00"/>
              </a:solidFill>
            </a:rPr>
            <a:t>输入</a:t>
          </a:r>
          <a:endParaRPr lang="en-US" altLang="zh-CN" sz="1800" b="1" dirty="0">
            <a:solidFill>
              <a:srgbClr val="FFFF00"/>
            </a:solidFill>
          </a:endParaRPr>
        </a:p>
        <a:p>
          <a:pPr algn="l"/>
          <a:r>
            <a:rPr lang="en-US" altLang="zh-CN" sz="1800" dirty="0">
              <a:solidFill>
                <a:schemeClr val="bg1"/>
              </a:solidFill>
            </a:rPr>
            <a:t>1</a:t>
          </a:r>
          <a:r>
            <a:rPr lang="zh-CN" altLang="en-US" sz="1800" dirty="0">
              <a:solidFill>
                <a:schemeClr val="bg1"/>
              </a:solidFill>
            </a:rPr>
            <a:t>、项目管理计划</a:t>
          </a:r>
          <a:endParaRPr lang="en-US" altLang="zh-CN" sz="1800" dirty="0">
            <a:solidFill>
              <a:schemeClr val="bg1"/>
            </a:solidFill>
          </a:endParaRPr>
        </a:p>
        <a:p>
          <a:pPr algn="l"/>
          <a:r>
            <a:rPr lang="en-US" altLang="zh-CN" sz="1800" dirty="0">
              <a:solidFill>
                <a:schemeClr val="bg1"/>
              </a:solidFill>
            </a:rPr>
            <a:t>2</a:t>
          </a:r>
          <a:r>
            <a:rPr lang="zh-CN" altLang="en-US" sz="1800" dirty="0">
              <a:solidFill>
                <a:schemeClr val="bg1"/>
              </a:solidFill>
            </a:rPr>
            <a:t>、成本基准</a:t>
          </a:r>
          <a:endParaRPr lang="en-US" altLang="zh-CN" sz="1800" dirty="0">
            <a:solidFill>
              <a:schemeClr val="bg1"/>
            </a:solidFill>
          </a:endParaRPr>
        </a:p>
        <a:p>
          <a:pPr algn="l"/>
          <a:r>
            <a:rPr lang="en-US" altLang="zh-CN" sz="1800" dirty="0">
              <a:solidFill>
                <a:schemeClr val="bg1"/>
              </a:solidFill>
            </a:rPr>
            <a:t>3</a:t>
          </a:r>
          <a:r>
            <a:rPr lang="zh-CN" altLang="en-US" sz="1800" dirty="0">
              <a:solidFill>
                <a:schemeClr val="bg1"/>
              </a:solidFill>
            </a:rPr>
            <a:t>、</a:t>
          </a:r>
          <a:r>
            <a:rPr lang="zh-CN" altLang="en-US" sz="1800" dirty="0"/>
            <a:t>项目资金需求</a:t>
          </a:r>
          <a:endParaRPr lang="en-US" altLang="zh-CN" sz="1800" dirty="0"/>
        </a:p>
        <a:p>
          <a:pPr algn="l"/>
          <a:r>
            <a:rPr lang="en-US" altLang="zh-CN" sz="1800" dirty="0"/>
            <a:t>4</a:t>
          </a:r>
          <a:r>
            <a:rPr lang="zh-CN" altLang="en-US" sz="1800" dirty="0"/>
            <a:t>、工作绩效数据</a:t>
          </a:r>
          <a:endParaRPr lang="en-US" altLang="zh-CN" sz="1800" dirty="0"/>
        </a:p>
      </dgm:t>
    </dgm:pt>
    <dgm:pt modelId="{3C43FA13-B578-4D0A-8399-4DA399340D75}" type="parTrans" cxnId="{17045758-51F7-45F7-A29E-7D5C86693AD3}">
      <dgm:prSet/>
      <dgm:spPr/>
      <dgm:t>
        <a:bodyPr/>
        <a:lstStyle/>
        <a:p>
          <a:endParaRPr lang="zh-CN" altLang="en-US" sz="1400"/>
        </a:p>
      </dgm:t>
    </dgm:pt>
    <dgm:pt modelId="{A175531B-4542-4CFF-8846-BD100261BCBE}" type="sibTrans" cxnId="{17045758-51F7-45F7-A29E-7D5C86693AD3}">
      <dgm:prSet custT="1"/>
      <dgm:spPr/>
      <dgm:t>
        <a:bodyPr/>
        <a:lstStyle/>
        <a:p>
          <a:endParaRPr lang="zh-CN" altLang="en-US" sz="1600" dirty="0"/>
        </a:p>
      </dgm:t>
    </dgm:pt>
    <dgm:pt modelId="{1563041D-95F2-444C-8A39-7C5C04774D34}">
      <dgm:prSet phldrT="[文本]" custT="1"/>
      <dgm:spPr/>
      <dgm:t>
        <a:bodyPr/>
        <a:lstStyle/>
        <a:p>
          <a:pPr algn="ctr">
            <a:lnSpc>
              <a:spcPct val="100000"/>
            </a:lnSpc>
            <a:spcAft>
              <a:spcPts val="0"/>
            </a:spcAft>
          </a:pPr>
          <a:r>
            <a:rPr lang="zh-CN" altLang="en-US" sz="2000" b="1" dirty="0">
              <a:solidFill>
                <a:srgbClr val="FFFF00"/>
              </a:solidFill>
            </a:rPr>
            <a:t>工具与技术</a:t>
          </a:r>
          <a:endParaRPr lang="en-US" altLang="zh-CN" sz="2000" b="1" dirty="0">
            <a:solidFill>
              <a:srgbClr val="FFFF00"/>
            </a:solidFill>
          </a:endParaRPr>
        </a:p>
        <a:p>
          <a:pPr algn="l">
            <a:lnSpc>
              <a:spcPct val="100000"/>
            </a:lnSpc>
            <a:spcAft>
              <a:spcPts val="0"/>
            </a:spcAft>
          </a:pPr>
          <a:r>
            <a:rPr lang="en-US" altLang="zh-CN" sz="2000" dirty="0">
              <a:solidFill>
                <a:schemeClr val="bg1"/>
              </a:solidFill>
            </a:rPr>
            <a:t>1</a:t>
          </a:r>
          <a:r>
            <a:rPr lang="zh-CN" altLang="en-US" sz="2000" dirty="0">
              <a:solidFill>
                <a:schemeClr val="bg1"/>
              </a:solidFill>
            </a:rPr>
            <a:t>、挣值管理</a:t>
          </a:r>
        </a:p>
        <a:p>
          <a:pPr algn="l">
            <a:lnSpc>
              <a:spcPct val="100000"/>
            </a:lnSpc>
            <a:spcAft>
              <a:spcPts val="0"/>
            </a:spcAft>
          </a:pPr>
          <a:r>
            <a:rPr lang="en-US" altLang="zh-CN" sz="2000" b="0" dirty="0">
              <a:solidFill>
                <a:srgbClr val="FFC000"/>
              </a:solidFill>
            </a:rPr>
            <a:t>2</a:t>
          </a:r>
          <a:r>
            <a:rPr lang="zh-CN" altLang="en-US" sz="2000" b="0" dirty="0">
              <a:solidFill>
                <a:srgbClr val="FFC000"/>
              </a:solidFill>
            </a:rPr>
            <a:t>、趋势分析</a:t>
          </a:r>
          <a:endParaRPr lang="en-US" altLang="zh-CN" sz="2000" b="0" dirty="0">
            <a:solidFill>
              <a:srgbClr val="FFC000"/>
            </a:solidFill>
          </a:endParaRPr>
        </a:p>
        <a:p>
          <a:pPr algn="l">
            <a:lnSpc>
              <a:spcPct val="100000"/>
            </a:lnSpc>
            <a:spcAft>
              <a:spcPts val="0"/>
            </a:spcAft>
          </a:pPr>
          <a:r>
            <a:rPr lang="en-US" altLang="zh-CN" sz="2000" dirty="0"/>
            <a:t>3</a:t>
          </a:r>
          <a:r>
            <a:rPr lang="zh-CN" altLang="en-US" sz="2000" dirty="0"/>
            <a:t>、储备分析</a:t>
          </a:r>
          <a:endParaRPr lang="en-US" altLang="zh-CN" sz="2000" b="1" dirty="0">
            <a:solidFill>
              <a:srgbClr val="FF0000"/>
            </a:solidFill>
          </a:endParaRPr>
        </a:p>
      </dgm:t>
    </dgm:pt>
    <dgm:pt modelId="{73F3596D-7F00-43B1-B90A-86A35ADFD8FA}" type="parTrans" cxnId="{6155B341-5A94-40F3-8600-8929D794BE5C}">
      <dgm:prSet/>
      <dgm:spPr/>
      <dgm:t>
        <a:bodyPr/>
        <a:lstStyle/>
        <a:p>
          <a:endParaRPr lang="zh-CN" altLang="en-US" sz="1400"/>
        </a:p>
      </dgm:t>
    </dgm:pt>
    <dgm:pt modelId="{833EC2E9-2541-4144-AC4E-5B3F8192061B}" type="sibTrans" cxnId="{6155B341-5A94-40F3-8600-8929D794BE5C}">
      <dgm:prSet custT="1"/>
      <dgm:spPr/>
      <dgm:t>
        <a:bodyPr/>
        <a:lstStyle/>
        <a:p>
          <a:endParaRPr lang="zh-CN" altLang="en-US" sz="1600"/>
        </a:p>
      </dgm:t>
    </dgm:pt>
    <dgm:pt modelId="{0CDCD813-F583-4CC4-B042-0B7DB2D0C407}">
      <dgm:prSet phldrT="[文本]" custT="1"/>
      <dgm:spPr/>
      <dgm:t>
        <a:bodyPr/>
        <a:lstStyle/>
        <a:p>
          <a:pPr algn="ctr"/>
          <a:r>
            <a:rPr lang="zh-CN" altLang="en-US" sz="2000" b="1" dirty="0">
              <a:solidFill>
                <a:srgbClr val="FFFF00"/>
              </a:solidFill>
            </a:rPr>
            <a:t>输出</a:t>
          </a:r>
        </a:p>
        <a:p>
          <a:pPr algn="l"/>
          <a:r>
            <a:rPr lang="en-US" altLang="zh-CN" sz="2000" dirty="0"/>
            <a:t>1</a:t>
          </a:r>
          <a:r>
            <a:rPr lang="zh-CN" altLang="en-US" sz="2000" dirty="0"/>
            <a:t>、成本预测</a:t>
          </a:r>
          <a:endParaRPr lang="en-US" altLang="zh-CN" sz="2000" dirty="0"/>
        </a:p>
        <a:p>
          <a:pPr algn="l"/>
          <a:r>
            <a:rPr lang="en-US" altLang="zh-CN" sz="2000" dirty="0"/>
            <a:t>2</a:t>
          </a:r>
          <a:r>
            <a:rPr lang="zh-CN" altLang="en-US" sz="2000" dirty="0"/>
            <a:t>、工作绩效信息</a:t>
          </a:r>
          <a:endParaRPr lang="en-US" altLang="zh-CN" sz="2000" dirty="0"/>
        </a:p>
        <a:p>
          <a:pPr algn="l"/>
          <a:r>
            <a:rPr lang="en-US" altLang="zh-CN" sz="2000" dirty="0"/>
            <a:t>3</a:t>
          </a:r>
          <a:r>
            <a:rPr lang="zh-CN" altLang="en-US" sz="2000" dirty="0"/>
            <a:t>、变更请求</a:t>
          </a:r>
        </a:p>
      </dgm:t>
    </dgm:pt>
    <dgm:pt modelId="{6F258F92-A79F-4E83-8AA2-DEA1BDEC3D7D}" type="parTrans" cxnId="{F851316C-9168-4553-85C2-316EA80004BA}">
      <dgm:prSet/>
      <dgm:spPr/>
      <dgm:t>
        <a:bodyPr/>
        <a:lstStyle/>
        <a:p>
          <a:endParaRPr lang="zh-CN" altLang="en-US" sz="1400"/>
        </a:p>
      </dgm:t>
    </dgm:pt>
    <dgm:pt modelId="{D5796963-DF7B-41D7-9DE7-D98AFABABF4C}" type="sibTrans" cxnId="{F851316C-9168-4553-85C2-316EA80004BA}">
      <dgm:prSet/>
      <dgm:spPr/>
      <dgm:t>
        <a:bodyPr/>
        <a:lstStyle/>
        <a:p>
          <a:endParaRPr lang="zh-CN" altLang="en-US" sz="1400"/>
        </a:p>
      </dgm:t>
    </dgm:pt>
    <dgm:pt modelId="{94BD6630-BD40-439F-819B-90324C0282A5}" type="pres">
      <dgm:prSet presAssocID="{9A5EA5F9-B5F9-4A73-8AD0-9930869C09AB}" presName="Name0" presStyleCnt="0">
        <dgm:presLayoutVars>
          <dgm:dir/>
          <dgm:resizeHandles val="exact"/>
        </dgm:presLayoutVars>
      </dgm:prSet>
      <dgm:spPr/>
    </dgm:pt>
    <dgm:pt modelId="{5B457EA7-CB6D-4C42-8647-0B2810702F3E}" type="pres">
      <dgm:prSet presAssocID="{53398F64-A074-4729-9975-D752E97F4A80}" presName="node" presStyleLbl="node1" presStyleIdx="0" presStyleCnt="3" custScaleX="121486">
        <dgm:presLayoutVars>
          <dgm:bulletEnabled val="1"/>
        </dgm:presLayoutVars>
      </dgm:prSet>
      <dgm:spPr/>
    </dgm:pt>
    <dgm:pt modelId="{14652B25-4626-446B-9772-CF707F7DD993}" type="pres">
      <dgm:prSet presAssocID="{A175531B-4542-4CFF-8846-BD100261BCBE}" presName="sibTrans" presStyleLbl="sibTrans2D1" presStyleIdx="0" presStyleCnt="2"/>
      <dgm:spPr/>
    </dgm:pt>
    <dgm:pt modelId="{EE91E61F-8853-4731-A482-AD68C36E6D37}" type="pres">
      <dgm:prSet presAssocID="{A175531B-4542-4CFF-8846-BD100261BCBE}" presName="connectorText" presStyleLbl="sibTrans2D1" presStyleIdx="0" presStyleCnt="2"/>
      <dgm:spPr/>
    </dgm:pt>
    <dgm:pt modelId="{C8D7C99F-054B-458A-BA78-5C1A22ACEBC6}" type="pres">
      <dgm:prSet presAssocID="{1563041D-95F2-444C-8A39-7C5C04774D34}" presName="node" presStyleLbl="node1" presStyleIdx="1" presStyleCnt="3" custScaleX="115374">
        <dgm:presLayoutVars>
          <dgm:bulletEnabled val="1"/>
        </dgm:presLayoutVars>
      </dgm:prSet>
      <dgm:spPr/>
    </dgm:pt>
    <dgm:pt modelId="{464DA894-C465-4F92-9ED2-46AEB669D8E1}" type="pres">
      <dgm:prSet presAssocID="{833EC2E9-2541-4144-AC4E-5B3F8192061B}" presName="sibTrans" presStyleLbl="sibTrans2D1" presStyleIdx="1" presStyleCnt="2"/>
      <dgm:spPr/>
    </dgm:pt>
    <dgm:pt modelId="{912D8875-091D-4BEC-8B18-5EF0527F6663}" type="pres">
      <dgm:prSet presAssocID="{833EC2E9-2541-4144-AC4E-5B3F8192061B}" presName="connectorText" presStyleLbl="sibTrans2D1" presStyleIdx="1" presStyleCnt="2"/>
      <dgm:spPr/>
    </dgm:pt>
    <dgm:pt modelId="{642BD169-43AF-4664-BFC7-EF3BDBC7605C}" type="pres">
      <dgm:prSet presAssocID="{0CDCD813-F583-4CC4-B042-0B7DB2D0C407}" presName="node" presStyleLbl="node1" presStyleIdx="2" presStyleCnt="3" custScaleX="127929">
        <dgm:presLayoutVars>
          <dgm:bulletEnabled val="1"/>
        </dgm:presLayoutVars>
      </dgm:prSet>
      <dgm:spPr/>
    </dgm:pt>
  </dgm:ptLst>
  <dgm:cxnLst>
    <dgm:cxn modelId="{72067F06-88BB-4EA1-917D-48A7DFFCF8C3}" type="presOf" srcId="{53398F64-A074-4729-9975-D752E97F4A80}" destId="{5B457EA7-CB6D-4C42-8647-0B2810702F3E}" srcOrd="0" destOrd="0" presId="urn:microsoft.com/office/officeart/2005/8/layout/process1"/>
    <dgm:cxn modelId="{EF59FA25-63A5-4AD6-9E26-E18B3B46E200}" type="presOf" srcId="{833EC2E9-2541-4144-AC4E-5B3F8192061B}" destId="{912D8875-091D-4BEC-8B18-5EF0527F6663}" srcOrd="1" destOrd="0" presId="urn:microsoft.com/office/officeart/2005/8/layout/process1"/>
    <dgm:cxn modelId="{F5F16F5D-FA06-4022-98DD-9C2347E027E0}" type="presOf" srcId="{0CDCD813-F583-4CC4-B042-0B7DB2D0C407}" destId="{642BD169-43AF-4664-BFC7-EF3BDBC7605C}" srcOrd="0" destOrd="0" presId="urn:microsoft.com/office/officeart/2005/8/layout/process1"/>
    <dgm:cxn modelId="{6155B341-5A94-40F3-8600-8929D794BE5C}" srcId="{9A5EA5F9-B5F9-4A73-8AD0-9930869C09AB}" destId="{1563041D-95F2-444C-8A39-7C5C04774D34}" srcOrd="1" destOrd="0" parTransId="{73F3596D-7F00-43B1-B90A-86A35ADFD8FA}" sibTransId="{833EC2E9-2541-4144-AC4E-5B3F8192061B}"/>
    <dgm:cxn modelId="{F851316C-9168-4553-85C2-316EA80004BA}" srcId="{9A5EA5F9-B5F9-4A73-8AD0-9930869C09AB}" destId="{0CDCD813-F583-4CC4-B042-0B7DB2D0C407}" srcOrd="2" destOrd="0" parTransId="{6F258F92-A79F-4E83-8AA2-DEA1BDEC3D7D}" sibTransId="{D5796963-DF7B-41D7-9DE7-D98AFABABF4C}"/>
    <dgm:cxn modelId="{17045758-51F7-45F7-A29E-7D5C86693AD3}" srcId="{9A5EA5F9-B5F9-4A73-8AD0-9930869C09AB}" destId="{53398F64-A074-4729-9975-D752E97F4A80}" srcOrd="0" destOrd="0" parTransId="{3C43FA13-B578-4D0A-8399-4DA399340D75}" sibTransId="{A175531B-4542-4CFF-8846-BD100261BCBE}"/>
    <dgm:cxn modelId="{8706A793-EB97-4A3A-8B1F-DD5B9ECD5FB1}" type="presOf" srcId="{833EC2E9-2541-4144-AC4E-5B3F8192061B}" destId="{464DA894-C465-4F92-9ED2-46AEB669D8E1}" srcOrd="0" destOrd="0" presId="urn:microsoft.com/office/officeart/2005/8/layout/process1"/>
    <dgm:cxn modelId="{BF7C2FE9-FCAF-4329-973A-A2F77E0E7D07}" type="presOf" srcId="{1563041D-95F2-444C-8A39-7C5C04774D34}" destId="{C8D7C99F-054B-458A-BA78-5C1A22ACEBC6}" srcOrd="0" destOrd="0" presId="urn:microsoft.com/office/officeart/2005/8/layout/process1"/>
    <dgm:cxn modelId="{B1D068E9-BFA9-44E2-AF61-B4924CA15080}" type="presOf" srcId="{A175531B-4542-4CFF-8846-BD100261BCBE}" destId="{14652B25-4626-446B-9772-CF707F7DD993}" srcOrd="0" destOrd="0" presId="urn:microsoft.com/office/officeart/2005/8/layout/process1"/>
    <dgm:cxn modelId="{790104EB-D908-4DEA-BC6E-0DB3BFE7CE25}" type="presOf" srcId="{9A5EA5F9-B5F9-4A73-8AD0-9930869C09AB}" destId="{94BD6630-BD40-439F-819B-90324C0282A5}" srcOrd="0" destOrd="0" presId="urn:microsoft.com/office/officeart/2005/8/layout/process1"/>
    <dgm:cxn modelId="{9DD0C8F3-7692-42A9-9C66-16544A17FB5B}" type="presOf" srcId="{A175531B-4542-4CFF-8846-BD100261BCBE}" destId="{EE91E61F-8853-4731-A482-AD68C36E6D37}" srcOrd="1" destOrd="0" presId="urn:microsoft.com/office/officeart/2005/8/layout/process1"/>
    <dgm:cxn modelId="{6332B9E5-A67D-4D18-9140-FECE93F46663}" type="presParOf" srcId="{94BD6630-BD40-439F-819B-90324C0282A5}" destId="{5B457EA7-CB6D-4C42-8647-0B2810702F3E}" srcOrd="0" destOrd="0" presId="urn:microsoft.com/office/officeart/2005/8/layout/process1"/>
    <dgm:cxn modelId="{81CD15EE-CD2F-480F-BDF9-A76219180589}" type="presParOf" srcId="{94BD6630-BD40-439F-819B-90324C0282A5}" destId="{14652B25-4626-446B-9772-CF707F7DD993}" srcOrd="1" destOrd="0" presId="urn:microsoft.com/office/officeart/2005/8/layout/process1"/>
    <dgm:cxn modelId="{5AA5714C-2993-4EE5-A3E9-FBDFC2E4A59A}" type="presParOf" srcId="{14652B25-4626-446B-9772-CF707F7DD993}" destId="{EE91E61F-8853-4731-A482-AD68C36E6D37}" srcOrd="0" destOrd="0" presId="urn:microsoft.com/office/officeart/2005/8/layout/process1"/>
    <dgm:cxn modelId="{1A016E7A-C180-4A66-A391-4E8542552656}" type="presParOf" srcId="{94BD6630-BD40-439F-819B-90324C0282A5}" destId="{C8D7C99F-054B-458A-BA78-5C1A22ACEBC6}" srcOrd="2" destOrd="0" presId="urn:microsoft.com/office/officeart/2005/8/layout/process1"/>
    <dgm:cxn modelId="{F405C5DD-8036-43C2-9602-4B63EB1453C5}" type="presParOf" srcId="{94BD6630-BD40-439F-819B-90324C0282A5}" destId="{464DA894-C465-4F92-9ED2-46AEB669D8E1}" srcOrd="3" destOrd="0" presId="urn:microsoft.com/office/officeart/2005/8/layout/process1"/>
    <dgm:cxn modelId="{203D7343-D9BA-4B7E-A486-72301E45200A}" type="presParOf" srcId="{464DA894-C465-4F92-9ED2-46AEB669D8E1}" destId="{912D8875-091D-4BEC-8B18-5EF0527F6663}" srcOrd="0" destOrd="0" presId="urn:microsoft.com/office/officeart/2005/8/layout/process1"/>
    <dgm:cxn modelId="{F18CF6DB-E180-4684-B503-87D9028AB3EA}" type="presParOf" srcId="{94BD6630-BD40-439F-819B-90324C0282A5}" destId="{642BD169-43AF-4664-BFC7-EF3BDBC7605C}"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A5EA5F9-B5F9-4A73-8AD0-9930869C09AB}" type="doc">
      <dgm:prSet loTypeId="urn:microsoft.com/office/officeart/2005/8/layout/process1" loCatId="process" qsTypeId="urn:microsoft.com/office/officeart/2005/8/quickstyle/simple1" qsCatId="simple" csTypeId="urn:microsoft.com/office/officeart/2005/8/colors/accent3_3" csCatId="accent3" phldr="1"/>
      <dgm:spPr/>
    </dgm:pt>
    <dgm:pt modelId="{53398F64-A074-4729-9975-D752E97F4A80}">
      <dgm:prSet phldrT="[文本]" custT="1"/>
      <dgm:spPr/>
      <dgm:t>
        <a:bodyPr/>
        <a:lstStyle/>
        <a:p>
          <a:pPr algn="ctr"/>
          <a:r>
            <a:rPr lang="zh-CN" altLang="en-US" sz="1800" b="1" dirty="0">
              <a:solidFill>
                <a:srgbClr val="FFFF00"/>
              </a:solidFill>
            </a:rPr>
            <a:t>输入</a:t>
          </a:r>
          <a:endParaRPr lang="en-US" altLang="zh-CN" sz="1800" b="1" dirty="0">
            <a:solidFill>
              <a:srgbClr val="FFFF00"/>
            </a:solidFill>
          </a:endParaRPr>
        </a:p>
        <a:p>
          <a:pPr algn="l"/>
          <a:r>
            <a:rPr lang="en-US" altLang="zh-CN" sz="1800" dirty="0">
              <a:solidFill>
                <a:schemeClr val="bg1"/>
              </a:solidFill>
            </a:rPr>
            <a:t>1</a:t>
          </a:r>
          <a:r>
            <a:rPr lang="zh-CN" altLang="en-US" sz="1800" dirty="0">
              <a:solidFill>
                <a:schemeClr val="bg1"/>
              </a:solidFill>
            </a:rPr>
            <a:t>、项目章程</a:t>
          </a:r>
          <a:endParaRPr lang="en-US" altLang="zh-CN" sz="1800" dirty="0">
            <a:solidFill>
              <a:schemeClr val="bg1"/>
            </a:solidFill>
          </a:endParaRPr>
        </a:p>
        <a:p>
          <a:pPr algn="l"/>
          <a:r>
            <a:rPr lang="en-US" altLang="zh-CN" sz="1800" dirty="0">
              <a:solidFill>
                <a:schemeClr val="bg1"/>
              </a:solidFill>
            </a:rPr>
            <a:t>2</a:t>
          </a:r>
          <a:r>
            <a:rPr lang="zh-CN" altLang="en-US" sz="1800" dirty="0">
              <a:solidFill>
                <a:schemeClr val="bg1"/>
              </a:solidFill>
            </a:rPr>
            <a:t>、项目管理计划</a:t>
          </a:r>
          <a:endParaRPr lang="en-US" altLang="zh-CN" sz="1800" dirty="0">
            <a:solidFill>
              <a:schemeClr val="bg1"/>
            </a:solidFill>
          </a:endParaRPr>
        </a:p>
        <a:p>
          <a:pPr algn="l"/>
          <a:r>
            <a:rPr lang="en-US" altLang="zh-CN" sz="1800" dirty="0">
              <a:solidFill>
                <a:srgbClr val="FFC000"/>
              </a:solidFill>
            </a:rPr>
            <a:t>3</a:t>
          </a:r>
          <a:r>
            <a:rPr lang="zh-CN" altLang="en-US" sz="1800" dirty="0">
              <a:solidFill>
                <a:srgbClr val="FFC000"/>
              </a:solidFill>
            </a:rPr>
            <a:t>、事业环境因素</a:t>
          </a:r>
          <a:endParaRPr lang="en-US" altLang="zh-CN" sz="1800" dirty="0">
            <a:solidFill>
              <a:srgbClr val="FFC000"/>
            </a:solidFill>
          </a:endParaRPr>
        </a:p>
      </dgm:t>
    </dgm:pt>
    <dgm:pt modelId="{3C43FA13-B578-4D0A-8399-4DA399340D75}" type="parTrans" cxnId="{17045758-51F7-45F7-A29E-7D5C86693AD3}">
      <dgm:prSet/>
      <dgm:spPr/>
      <dgm:t>
        <a:bodyPr/>
        <a:lstStyle/>
        <a:p>
          <a:endParaRPr lang="zh-CN" altLang="en-US" sz="1400"/>
        </a:p>
      </dgm:t>
    </dgm:pt>
    <dgm:pt modelId="{A175531B-4542-4CFF-8846-BD100261BCBE}" type="sibTrans" cxnId="{17045758-51F7-45F7-A29E-7D5C86693AD3}">
      <dgm:prSet custT="1"/>
      <dgm:spPr/>
      <dgm:t>
        <a:bodyPr/>
        <a:lstStyle/>
        <a:p>
          <a:endParaRPr lang="zh-CN" altLang="en-US" sz="1600" dirty="0"/>
        </a:p>
      </dgm:t>
    </dgm:pt>
    <dgm:pt modelId="{1563041D-95F2-444C-8A39-7C5C04774D34}">
      <dgm:prSet phldrT="[文本]" custT="1"/>
      <dgm:spPr/>
      <dgm:t>
        <a:bodyPr/>
        <a:lstStyle/>
        <a:p>
          <a:pPr algn="ctr">
            <a:lnSpc>
              <a:spcPct val="100000"/>
            </a:lnSpc>
            <a:spcAft>
              <a:spcPts val="0"/>
            </a:spcAft>
          </a:pPr>
          <a:r>
            <a:rPr lang="zh-CN" altLang="en-US" sz="2000" b="1" dirty="0">
              <a:solidFill>
                <a:srgbClr val="FFFF00"/>
              </a:solidFill>
            </a:rPr>
            <a:t>工具与技术</a:t>
          </a:r>
          <a:endParaRPr lang="en-US" altLang="zh-CN" sz="2000" b="1" dirty="0">
            <a:solidFill>
              <a:srgbClr val="FFFF00"/>
            </a:solidFill>
          </a:endParaRPr>
        </a:p>
        <a:p>
          <a:pPr algn="l">
            <a:lnSpc>
              <a:spcPct val="100000"/>
            </a:lnSpc>
            <a:spcAft>
              <a:spcPts val="0"/>
            </a:spcAft>
          </a:pPr>
          <a:r>
            <a:rPr lang="en-US" altLang="zh-CN" sz="2000" b="0" dirty="0">
              <a:solidFill>
                <a:schemeClr val="bg1"/>
              </a:solidFill>
            </a:rPr>
            <a:t>1</a:t>
          </a:r>
          <a:r>
            <a:rPr lang="zh-CN" altLang="en-US" sz="2000" b="0" dirty="0">
              <a:solidFill>
                <a:schemeClr val="bg1"/>
              </a:solidFill>
            </a:rPr>
            <a:t>、专家判断</a:t>
          </a:r>
          <a:endParaRPr lang="en-US" altLang="zh-CN" sz="2000" b="0" dirty="0">
            <a:solidFill>
              <a:schemeClr val="bg1"/>
            </a:solidFill>
          </a:endParaRPr>
        </a:p>
        <a:p>
          <a:pPr algn="l">
            <a:lnSpc>
              <a:spcPct val="100000"/>
            </a:lnSpc>
            <a:spcAft>
              <a:spcPts val="0"/>
            </a:spcAft>
          </a:pPr>
          <a:r>
            <a:rPr lang="en-US" altLang="zh-CN" sz="2000" b="0" dirty="0">
              <a:solidFill>
                <a:schemeClr val="bg1"/>
              </a:solidFill>
            </a:rPr>
            <a:t>2</a:t>
          </a:r>
          <a:r>
            <a:rPr lang="zh-CN" altLang="en-US" sz="2000" b="0" dirty="0">
              <a:solidFill>
                <a:schemeClr val="bg1"/>
              </a:solidFill>
            </a:rPr>
            <a:t>、规划会议</a:t>
          </a:r>
          <a:endParaRPr lang="en-US" altLang="zh-CN" sz="2000" b="0" dirty="0">
            <a:solidFill>
              <a:schemeClr val="bg1"/>
            </a:solidFill>
          </a:endParaRPr>
        </a:p>
        <a:p>
          <a:pPr algn="l">
            <a:lnSpc>
              <a:spcPct val="100000"/>
            </a:lnSpc>
            <a:spcAft>
              <a:spcPts val="0"/>
            </a:spcAft>
          </a:pPr>
          <a:r>
            <a:rPr lang="en-US" altLang="zh-CN" sz="2000" b="0" dirty="0">
              <a:solidFill>
                <a:schemeClr val="bg1"/>
              </a:solidFill>
            </a:rPr>
            <a:t>3</a:t>
          </a:r>
          <a:r>
            <a:rPr lang="zh-CN" altLang="en-US" sz="2000" b="0" dirty="0">
              <a:solidFill>
                <a:schemeClr val="bg1"/>
              </a:solidFill>
            </a:rPr>
            <a:t>、数据分析</a:t>
          </a:r>
        </a:p>
      </dgm:t>
    </dgm:pt>
    <dgm:pt modelId="{73F3596D-7F00-43B1-B90A-86A35ADFD8FA}" type="parTrans" cxnId="{6155B341-5A94-40F3-8600-8929D794BE5C}">
      <dgm:prSet/>
      <dgm:spPr/>
      <dgm:t>
        <a:bodyPr/>
        <a:lstStyle/>
        <a:p>
          <a:endParaRPr lang="zh-CN" altLang="en-US" sz="1400"/>
        </a:p>
      </dgm:t>
    </dgm:pt>
    <dgm:pt modelId="{833EC2E9-2541-4144-AC4E-5B3F8192061B}" type="sibTrans" cxnId="{6155B341-5A94-40F3-8600-8929D794BE5C}">
      <dgm:prSet custT="1"/>
      <dgm:spPr/>
      <dgm:t>
        <a:bodyPr/>
        <a:lstStyle/>
        <a:p>
          <a:endParaRPr lang="zh-CN" altLang="en-US" sz="1600"/>
        </a:p>
      </dgm:t>
    </dgm:pt>
    <dgm:pt modelId="{0CDCD813-F583-4CC4-B042-0B7DB2D0C407}">
      <dgm:prSet phldrT="[文本]" custT="1"/>
      <dgm:spPr/>
      <dgm:t>
        <a:bodyPr/>
        <a:lstStyle/>
        <a:p>
          <a:r>
            <a:rPr lang="zh-CN" altLang="en-US" sz="2000" b="1" dirty="0">
              <a:solidFill>
                <a:srgbClr val="FFFF00"/>
              </a:solidFill>
            </a:rPr>
            <a:t>输出</a:t>
          </a:r>
        </a:p>
        <a:p>
          <a:r>
            <a:rPr lang="zh-CN" altLang="en-US" sz="2000" dirty="0"/>
            <a:t>成本管理计划</a:t>
          </a:r>
        </a:p>
      </dgm:t>
    </dgm:pt>
    <dgm:pt modelId="{6F258F92-A79F-4E83-8AA2-DEA1BDEC3D7D}" type="parTrans" cxnId="{F851316C-9168-4553-85C2-316EA80004BA}">
      <dgm:prSet/>
      <dgm:spPr/>
      <dgm:t>
        <a:bodyPr/>
        <a:lstStyle/>
        <a:p>
          <a:endParaRPr lang="zh-CN" altLang="en-US" sz="1400"/>
        </a:p>
      </dgm:t>
    </dgm:pt>
    <dgm:pt modelId="{D5796963-DF7B-41D7-9DE7-D98AFABABF4C}" type="sibTrans" cxnId="{F851316C-9168-4553-85C2-316EA80004BA}">
      <dgm:prSet/>
      <dgm:spPr/>
      <dgm:t>
        <a:bodyPr/>
        <a:lstStyle/>
        <a:p>
          <a:endParaRPr lang="zh-CN" altLang="en-US" sz="1400"/>
        </a:p>
      </dgm:t>
    </dgm:pt>
    <dgm:pt modelId="{94BD6630-BD40-439F-819B-90324C0282A5}" type="pres">
      <dgm:prSet presAssocID="{9A5EA5F9-B5F9-4A73-8AD0-9930869C09AB}" presName="Name0" presStyleCnt="0">
        <dgm:presLayoutVars>
          <dgm:dir/>
          <dgm:resizeHandles val="exact"/>
        </dgm:presLayoutVars>
      </dgm:prSet>
      <dgm:spPr/>
    </dgm:pt>
    <dgm:pt modelId="{5B457EA7-CB6D-4C42-8647-0B2810702F3E}" type="pres">
      <dgm:prSet presAssocID="{53398F64-A074-4729-9975-D752E97F4A80}" presName="node" presStyleLbl="node1" presStyleIdx="0" presStyleCnt="3" custScaleX="121486">
        <dgm:presLayoutVars>
          <dgm:bulletEnabled val="1"/>
        </dgm:presLayoutVars>
      </dgm:prSet>
      <dgm:spPr/>
    </dgm:pt>
    <dgm:pt modelId="{14652B25-4626-446B-9772-CF707F7DD993}" type="pres">
      <dgm:prSet presAssocID="{A175531B-4542-4CFF-8846-BD100261BCBE}" presName="sibTrans" presStyleLbl="sibTrans2D1" presStyleIdx="0" presStyleCnt="2"/>
      <dgm:spPr/>
    </dgm:pt>
    <dgm:pt modelId="{EE91E61F-8853-4731-A482-AD68C36E6D37}" type="pres">
      <dgm:prSet presAssocID="{A175531B-4542-4CFF-8846-BD100261BCBE}" presName="connectorText" presStyleLbl="sibTrans2D1" presStyleIdx="0" presStyleCnt="2"/>
      <dgm:spPr/>
    </dgm:pt>
    <dgm:pt modelId="{C8D7C99F-054B-458A-BA78-5C1A22ACEBC6}" type="pres">
      <dgm:prSet presAssocID="{1563041D-95F2-444C-8A39-7C5C04774D34}" presName="node" presStyleLbl="node1" presStyleIdx="1" presStyleCnt="3" custScaleX="115374">
        <dgm:presLayoutVars>
          <dgm:bulletEnabled val="1"/>
        </dgm:presLayoutVars>
      </dgm:prSet>
      <dgm:spPr/>
    </dgm:pt>
    <dgm:pt modelId="{464DA894-C465-4F92-9ED2-46AEB669D8E1}" type="pres">
      <dgm:prSet presAssocID="{833EC2E9-2541-4144-AC4E-5B3F8192061B}" presName="sibTrans" presStyleLbl="sibTrans2D1" presStyleIdx="1" presStyleCnt="2"/>
      <dgm:spPr/>
    </dgm:pt>
    <dgm:pt modelId="{912D8875-091D-4BEC-8B18-5EF0527F6663}" type="pres">
      <dgm:prSet presAssocID="{833EC2E9-2541-4144-AC4E-5B3F8192061B}" presName="connectorText" presStyleLbl="sibTrans2D1" presStyleIdx="1" presStyleCnt="2"/>
      <dgm:spPr/>
    </dgm:pt>
    <dgm:pt modelId="{642BD169-43AF-4664-BFC7-EF3BDBC7605C}" type="pres">
      <dgm:prSet presAssocID="{0CDCD813-F583-4CC4-B042-0B7DB2D0C407}" presName="node" presStyleLbl="node1" presStyleIdx="2" presStyleCnt="3">
        <dgm:presLayoutVars>
          <dgm:bulletEnabled val="1"/>
        </dgm:presLayoutVars>
      </dgm:prSet>
      <dgm:spPr/>
    </dgm:pt>
  </dgm:ptLst>
  <dgm:cxnLst>
    <dgm:cxn modelId="{72067F06-88BB-4EA1-917D-48A7DFFCF8C3}" type="presOf" srcId="{53398F64-A074-4729-9975-D752E97F4A80}" destId="{5B457EA7-CB6D-4C42-8647-0B2810702F3E}" srcOrd="0" destOrd="0" presId="urn:microsoft.com/office/officeart/2005/8/layout/process1"/>
    <dgm:cxn modelId="{EF59FA25-63A5-4AD6-9E26-E18B3B46E200}" type="presOf" srcId="{833EC2E9-2541-4144-AC4E-5B3F8192061B}" destId="{912D8875-091D-4BEC-8B18-5EF0527F6663}" srcOrd="1" destOrd="0" presId="urn:microsoft.com/office/officeart/2005/8/layout/process1"/>
    <dgm:cxn modelId="{F5F16F5D-FA06-4022-98DD-9C2347E027E0}" type="presOf" srcId="{0CDCD813-F583-4CC4-B042-0B7DB2D0C407}" destId="{642BD169-43AF-4664-BFC7-EF3BDBC7605C}" srcOrd="0" destOrd="0" presId="urn:microsoft.com/office/officeart/2005/8/layout/process1"/>
    <dgm:cxn modelId="{6155B341-5A94-40F3-8600-8929D794BE5C}" srcId="{9A5EA5F9-B5F9-4A73-8AD0-9930869C09AB}" destId="{1563041D-95F2-444C-8A39-7C5C04774D34}" srcOrd="1" destOrd="0" parTransId="{73F3596D-7F00-43B1-B90A-86A35ADFD8FA}" sibTransId="{833EC2E9-2541-4144-AC4E-5B3F8192061B}"/>
    <dgm:cxn modelId="{F851316C-9168-4553-85C2-316EA80004BA}" srcId="{9A5EA5F9-B5F9-4A73-8AD0-9930869C09AB}" destId="{0CDCD813-F583-4CC4-B042-0B7DB2D0C407}" srcOrd="2" destOrd="0" parTransId="{6F258F92-A79F-4E83-8AA2-DEA1BDEC3D7D}" sibTransId="{D5796963-DF7B-41D7-9DE7-D98AFABABF4C}"/>
    <dgm:cxn modelId="{17045758-51F7-45F7-A29E-7D5C86693AD3}" srcId="{9A5EA5F9-B5F9-4A73-8AD0-9930869C09AB}" destId="{53398F64-A074-4729-9975-D752E97F4A80}" srcOrd="0" destOrd="0" parTransId="{3C43FA13-B578-4D0A-8399-4DA399340D75}" sibTransId="{A175531B-4542-4CFF-8846-BD100261BCBE}"/>
    <dgm:cxn modelId="{8706A793-EB97-4A3A-8B1F-DD5B9ECD5FB1}" type="presOf" srcId="{833EC2E9-2541-4144-AC4E-5B3F8192061B}" destId="{464DA894-C465-4F92-9ED2-46AEB669D8E1}" srcOrd="0" destOrd="0" presId="urn:microsoft.com/office/officeart/2005/8/layout/process1"/>
    <dgm:cxn modelId="{BF7C2FE9-FCAF-4329-973A-A2F77E0E7D07}" type="presOf" srcId="{1563041D-95F2-444C-8A39-7C5C04774D34}" destId="{C8D7C99F-054B-458A-BA78-5C1A22ACEBC6}" srcOrd="0" destOrd="0" presId="urn:microsoft.com/office/officeart/2005/8/layout/process1"/>
    <dgm:cxn modelId="{B1D068E9-BFA9-44E2-AF61-B4924CA15080}" type="presOf" srcId="{A175531B-4542-4CFF-8846-BD100261BCBE}" destId="{14652B25-4626-446B-9772-CF707F7DD993}" srcOrd="0" destOrd="0" presId="urn:microsoft.com/office/officeart/2005/8/layout/process1"/>
    <dgm:cxn modelId="{790104EB-D908-4DEA-BC6E-0DB3BFE7CE25}" type="presOf" srcId="{9A5EA5F9-B5F9-4A73-8AD0-9930869C09AB}" destId="{94BD6630-BD40-439F-819B-90324C0282A5}" srcOrd="0" destOrd="0" presId="urn:microsoft.com/office/officeart/2005/8/layout/process1"/>
    <dgm:cxn modelId="{9DD0C8F3-7692-42A9-9C66-16544A17FB5B}" type="presOf" srcId="{A175531B-4542-4CFF-8846-BD100261BCBE}" destId="{EE91E61F-8853-4731-A482-AD68C36E6D37}" srcOrd="1" destOrd="0" presId="urn:microsoft.com/office/officeart/2005/8/layout/process1"/>
    <dgm:cxn modelId="{6332B9E5-A67D-4D18-9140-FECE93F46663}" type="presParOf" srcId="{94BD6630-BD40-439F-819B-90324C0282A5}" destId="{5B457EA7-CB6D-4C42-8647-0B2810702F3E}" srcOrd="0" destOrd="0" presId="urn:microsoft.com/office/officeart/2005/8/layout/process1"/>
    <dgm:cxn modelId="{81CD15EE-CD2F-480F-BDF9-A76219180589}" type="presParOf" srcId="{94BD6630-BD40-439F-819B-90324C0282A5}" destId="{14652B25-4626-446B-9772-CF707F7DD993}" srcOrd="1" destOrd="0" presId="urn:microsoft.com/office/officeart/2005/8/layout/process1"/>
    <dgm:cxn modelId="{5AA5714C-2993-4EE5-A3E9-FBDFC2E4A59A}" type="presParOf" srcId="{14652B25-4626-446B-9772-CF707F7DD993}" destId="{EE91E61F-8853-4731-A482-AD68C36E6D37}" srcOrd="0" destOrd="0" presId="urn:microsoft.com/office/officeart/2005/8/layout/process1"/>
    <dgm:cxn modelId="{1A016E7A-C180-4A66-A391-4E8542552656}" type="presParOf" srcId="{94BD6630-BD40-439F-819B-90324C0282A5}" destId="{C8D7C99F-054B-458A-BA78-5C1A22ACEBC6}" srcOrd="2" destOrd="0" presId="urn:microsoft.com/office/officeart/2005/8/layout/process1"/>
    <dgm:cxn modelId="{F405C5DD-8036-43C2-9602-4B63EB1453C5}" type="presParOf" srcId="{94BD6630-BD40-439F-819B-90324C0282A5}" destId="{464DA894-C465-4F92-9ED2-46AEB669D8E1}" srcOrd="3" destOrd="0" presId="urn:microsoft.com/office/officeart/2005/8/layout/process1"/>
    <dgm:cxn modelId="{203D7343-D9BA-4B7E-A486-72301E45200A}" type="presParOf" srcId="{464DA894-C465-4F92-9ED2-46AEB669D8E1}" destId="{912D8875-091D-4BEC-8B18-5EF0527F6663}" srcOrd="0" destOrd="0" presId="urn:microsoft.com/office/officeart/2005/8/layout/process1"/>
    <dgm:cxn modelId="{F18CF6DB-E180-4684-B503-87D9028AB3EA}" type="presParOf" srcId="{94BD6630-BD40-439F-819B-90324C0282A5}" destId="{642BD169-43AF-4664-BFC7-EF3BDBC7605C}"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9A5EA5F9-B5F9-4A73-8AD0-9930869C09AB}" type="doc">
      <dgm:prSet loTypeId="urn:microsoft.com/office/officeart/2005/8/layout/process1" loCatId="process" qsTypeId="urn:microsoft.com/office/officeart/2005/8/quickstyle/simple1" qsCatId="simple" csTypeId="urn:microsoft.com/office/officeart/2005/8/colors/accent3_3" csCatId="accent3" phldr="1"/>
      <dgm:spPr/>
    </dgm:pt>
    <dgm:pt modelId="{53398F64-A074-4729-9975-D752E97F4A80}">
      <dgm:prSet phldrT="[文本]" custT="1"/>
      <dgm:spPr/>
      <dgm:t>
        <a:bodyPr/>
        <a:lstStyle/>
        <a:p>
          <a:pPr algn="ctr"/>
          <a:r>
            <a:rPr lang="zh-CN" altLang="en-US" sz="1800" b="1" dirty="0">
              <a:solidFill>
                <a:srgbClr val="FFFF00"/>
              </a:solidFill>
            </a:rPr>
            <a:t>输入</a:t>
          </a:r>
          <a:endParaRPr lang="en-US" altLang="zh-CN" sz="1800" b="1" dirty="0">
            <a:solidFill>
              <a:srgbClr val="FFFF00"/>
            </a:solidFill>
          </a:endParaRPr>
        </a:p>
        <a:p>
          <a:pPr algn="l"/>
          <a:r>
            <a:rPr lang="en-US" altLang="zh-CN" sz="1800" dirty="0">
              <a:solidFill>
                <a:schemeClr val="bg1"/>
              </a:solidFill>
            </a:rPr>
            <a:t>1</a:t>
          </a:r>
          <a:r>
            <a:rPr lang="zh-CN" altLang="en-US" sz="1800" dirty="0">
              <a:solidFill>
                <a:schemeClr val="bg1"/>
              </a:solidFill>
            </a:rPr>
            <a:t>、项目管理计划</a:t>
          </a:r>
          <a:endParaRPr lang="en-US" altLang="zh-CN" sz="1800" dirty="0">
            <a:solidFill>
              <a:schemeClr val="bg1"/>
            </a:solidFill>
          </a:endParaRPr>
        </a:p>
        <a:p>
          <a:pPr algn="l"/>
          <a:r>
            <a:rPr lang="en-US" altLang="zh-CN" sz="1800" dirty="0">
              <a:solidFill>
                <a:schemeClr val="bg1"/>
              </a:solidFill>
            </a:rPr>
            <a:t>2</a:t>
          </a:r>
          <a:r>
            <a:rPr lang="zh-CN" altLang="en-US" sz="1800" dirty="0">
              <a:solidFill>
                <a:schemeClr val="bg1"/>
              </a:solidFill>
            </a:rPr>
            <a:t>、成本基准</a:t>
          </a:r>
          <a:endParaRPr lang="en-US" altLang="zh-CN" sz="1800" dirty="0">
            <a:solidFill>
              <a:schemeClr val="bg1"/>
            </a:solidFill>
          </a:endParaRPr>
        </a:p>
        <a:p>
          <a:pPr algn="l"/>
          <a:r>
            <a:rPr lang="en-US" altLang="zh-CN" sz="1800" dirty="0">
              <a:solidFill>
                <a:schemeClr val="bg1"/>
              </a:solidFill>
            </a:rPr>
            <a:t>3</a:t>
          </a:r>
          <a:r>
            <a:rPr lang="zh-CN" altLang="en-US" sz="1800" dirty="0">
              <a:solidFill>
                <a:schemeClr val="bg1"/>
              </a:solidFill>
            </a:rPr>
            <a:t>、</a:t>
          </a:r>
          <a:r>
            <a:rPr lang="zh-CN" altLang="en-US" sz="1800" dirty="0"/>
            <a:t>项目资金需求</a:t>
          </a:r>
          <a:endParaRPr lang="en-US" altLang="zh-CN" sz="1800" dirty="0"/>
        </a:p>
        <a:p>
          <a:pPr algn="l"/>
          <a:r>
            <a:rPr lang="en-US" altLang="zh-CN" sz="1800" dirty="0"/>
            <a:t>4</a:t>
          </a:r>
          <a:r>
            <a:rPr lang="zh-CN" altLang="en-US" sz="1800" dirty="0"/>
            <a:t>、工作绩效数据</a:t>
          </a:r>
          <a:endParaRPr lang="en-US" altLang="zh-CN" sz="1800" dirty="0"/>
        </a:p>
      </dgm:t>
    </dgm:pt>
    <dgm:pt modelId="{3C43FA13-B578-4D0A-8399-4DA399340D75}" type="parTrans" cxnId="{17045758-51F7-45F7-A29E-7D5C86693AD3}">
      <dgm:prSet/>
      <dgm:spPr/>
      <dgm:t>
        <a:bodyPr/>
        <a:lstStyle/>
        <a:p>
          <a:endParaRPr lang="zh-CN" altLang="en-US" sz="1400"/>
        </a:p>
      </dgm:t>
    </dgm:pt>
    <dgm:pt modelId="{A175531B-4542-4CFF-8846-BD100261BCBE}" type="sibTrans" cxnId="{17045758-51F7-45F7-A29E-7D5C86693AD3}">
      <dgm:prSet custT="1"/>
      <dgm:spPr/>
      <dgm:t>
        <a:bodyPr/>
        <a:lstStyle/>
        <a:p>
          <a:endParaRPr lang="zh-CN" altLang="en-US" sz="1600" dirty="0"/>
        </a:p>
      </dgm:t>
    </dgm:pt>
    <dgm:pt modelId="{1563041D-95F2-444C-8A39-7C5C04774D34}">
      <dgm:prSet phldrT="[文本]" custT="1"/>
      <dgm:spPr/>
      <dgm:t>
        <a:bodyPr/>
        <a:lstStyle/>
        <a:p>
          <a:pPr algn="ctr">
            <a:lnSpc>
              <a:spcPct val="100000"/>
            </a:lnSpc>
            <a:spcAft>
              <a:spcPts val="0"/>
            </a:spcAft>
          </a:pPr>
          <a:r>
            <a:rPr lang="zh-CN" altLang="en-US" sz="2000" b="1" dirty="0">
              <a:solidFill>
                <a:srgbClr val="FFFF00"/>
              </a:solidFill>
            </a:rPr>
            <a:t>工具与技术</a:t>
          </a:r>
          <a:endParaRPr lang="en-US" altLang="zh-CN" sz="2000" b="1" dirty="0">
            <a:solidFill>
              <a:srgbClr val="FFFF00"/>
            </a:solidFill>
          </a:endParaRPr>
        </a:p>
        <a:p>
          <a:pPr algn="l">
            <a:lnSpc>
              <a:spcPct val="100000"/>
            </a:lnSpc>
            <a:spcAft>
              <a:spcPts val="0"/>
            </a:spcAft>
          </a:pPr>
          <a:r>
            <a:rPr lang="en-US" altLang="zh-CN" sz="2000" dirty="0">
              <a:solidFill>
                <a:schemeClr val="bg1"/>
              </a:solidFill>
            </a:rPr>
            <a:t>1</a:t>
          </a:r>
          <a:r>
            <a:rPr lang="zh-CN" altLang="en-US" sz="2000" dirty="0">
              <a:solidFill>
                <a:schemeClr val="bg1"/>
              </a:solidFill>
            </a:rPr>
            <a:t>、挣值管理</a:t>
          </a:r>
        </a:p>
        <a:p>
          <a:pPr algn="l">
            <a:lnSpc>
              <a:spcPct val="100000"/>
            </a:lnSpc>
            <a:spcAft>
              <a:spcPts val="0"/>
            </a:spcAft>
          </a:pPr>
          <a:r>
            <a:rPr lang="en-US" altLang="zh-CN" sz="2000" dirty="0">
              <a:solidFill>
                <a:schemeClr val="bg1"/>
              </a:solidFill>
            </a:rPr>
            <a:t>2</a:t>
          </a:r>
          <a:r>
            <a:rPr lang="zh-CN" altLang="en-US" sz="2000" dirty="0">
              <a:solidFill>
                <a:schemeClr val="bg1"/>
              </a:solidFill>
            </a:rPr>
            <a:t>、</a:t>
          </a:r>
          <a:r>
            <a:rPr lang="zh-CN" altLang="en-US" sz="2000" dirty="0"/>
            <a:t>绩效审查</a:t>
          </a:r>
          <a:endParaRPr lang="en-US" altLang="zh-CN" sz="2000" dirty="0"/>
        </a:p>
        <a:p>
          <a:pPr algn="l">
            <a:lnSpc>
              <a:spcPct val="100000"/>
            </a:lnSpc>
            <a:spcAft>
              <a:spcPts val="0"/>
            </a:spcAft>
          </a:pPr>
          <a:r>
            <a:rPr lang="en-US" altLang="zh-CN" sz="2000" b="0" dirty="0">
              <a:solidFill>
                <a:srgbClr val="FFC000"/>
              </a:solidFill>
            </a:rPr>
            <a:t>3</a:t>
          </a:r>
          <a:r>
            <a:rPr lang="zh-CN" altLang="en-US" sz="2000" b="0" dirty="0">
              <a:solidFill>
                <a:srgbClr val="FFC000"/>
              </a:solidFill>
            </a:rPr>
            <a:t>、储备分析</a:t>
          </a:r>
          <a:endParaRPr lang="en-US" altLang="zh-CN" sz="2000" b="0" dirty="0">
            <a:solidFill>
              <a:srgbClr val="FFC000"/>
            </a:solidFill>
          </a:endParaRPr>
        </a:p>
      </dgm:t>
    </dgm:pt>
    <dgm:pt modelId="{73F3596D-7F00-43B1-B90A-86A35ADFD8FA}" type="parTrans" cxnId="{6155B341-5A94-40F3-8600-8929D794BE5C}">
      <dgm:prSet/>
      <dgm:spPr/>
      <dgm:t>
        <a:bodyPr/>
        <a:lstStyle/>
        <a:p>
          <a:endParaRPr lang="zh-CN" altLang="en-US" sz="1400"/>
        </a:p>
      </dgm:t>
    </dgm:pt>
    <dgm:pt modelId="{833EC2E9-2541-4144-AC4E-5B3F8192061B}" type="sibTrans" cxnId="{6155B341-5A94-40F3-8600-8929D794BE5C}">
      <dgm:prSet custT="1"/>
      <dgm:spPr/>
      <dgm:t>
        <a:bodyPr/>
        <a:lstStyle/>
        <a:p>
          <a:endParaRPr lang="zh-CN" altLang="en-US" sz="1600"/>
        </a:p>
      </dgm:t>
    </dgm:pt>
    <dgm:pt modelId="{0CDCD813-F583-4CC4-B042-0B7DB2D0C407}">
      <dgm:prSet phldrT="[文本]" custT="1"/>
      <dgm:spPr/>
      <dgm:t>
        <a:bodyPr/>
        <a:lstStyle/>
        <a:p>
          <a:pPr algn="ctr"/>
          <a:r>
            <a:rPr lang="zh-CN" altLang="en-US" sz="2000" b="1" dirty="0">
              <a:solidFill>
                <a:srgbClr val="FFFF00"/>
              </a:solidFill>
            </a:rPr>
            <a:t>输出</a:t>
          </a:r>
        </a:p>
        <a:p>
          <a:pPr algn="l"/>
          <a:r>
            <a:rPr lang="en-US" altLang="zh-CN" sz="2000" dirty="0"/>
            <a:t>1</a:t>
          </a:r>
          <a:r>
            <a:rPr lang="zh-CN" altLang="en-US" sz="2000" dirty="0"/>
            <a:t>、成本预测</a:t>
          </a:r>
          <a:endParaRPr lang="en-US" altLang="zh-CN" sz="2000" dirty="0"/>
        </a:p>
        <a:p>
          <a:pPr algn="l"/>
          <a:r>
            <a:rPr lang="en-US" altLang="zh-CN" sz="2000" dirty="0"/>
            <a:t>2</a:t>
          </a:r>
          <a:r>
            <a:rPr lang="zh-CN" altLang="en-US" sz="2000" dirty="0"/>
            <a:t>、工作绩效信息</a:t>
          </a:r>
          <a:endParaRPr lang="en-US" altLang="zh-CN" sz="2000" dirty="0"/>
        </a:p>
        <a:p>
          <a:pPr algn="l"/>
          <a:r>
            <a:rPr lang="en-US" altLang="zh-CN" sz="2000" dirty="0"/>
            <a:t>3</a:t>
          </a:r>
          <a:r>
            <a:rPr lang="zh-CN" altLang="en-US" sz="2000" dirty="0"/>
            <a:t>、变更请求</a:t>
          </a:r>
        </a:p>
      </dgm:t>
    </dgm:pt>
    <dgm:pt modelId="{6F258F92-A79F-4E83-8AA2-DEA1BDEC3D7D}" type="parTrans" cxnId="{F851316C-9168-4553-85C2-316EA80004BA}">
      <dgm:prSet/>
      <dgm:spPr/>
      <dgm:t>
        <a:bodyPr/>
        <a:lstStyle/>
        <a:p>
          <a:endParaRPr lang="zh-CN" altLang="en-US" sz="1400"/>
        </a:p>
      </dgm:t>
    </dgm:pt>
    <dgm:pt modelId="{D5796963-DF7B-41D7-9DE7-D98AFABABF4C}" type="sibTrans" cxnId="{F851316C-9168-4553-85C2-316EA80004BA}">
      <dgm:prSet/>
      <dgm:spPr/>
      <dgm:t>
        <a:bodyPr/>
        <a:lstStyle/>
        <a:p>
          <a:endParaRPr lang="zh-CN" altLang="en-US" sz="1400"/>
        </a:p>
      </dgm:t>
    </dgm:pt>
    <dgm:pt modelId="{94BD6630-BD40-439F-819B-90324C0282A5}" type="pres">
      <dgm:prSet presAssocID="{9A5EA5F9-B5F9-4A73-8AD0-9930869C09AB}" presName="Name0" presStyleCnt="0">
        <dgm:presLayoutVars>
          <dgm:dir/>
          <dgm:resizeHandles val="exact"/>
        </dgm:presLayoutVars>
      </dgm:prSet>
      <dgm:spPr/>
    </dgm:pt>
    <dgm:pt modelId="{5B457EA7-CB6D-4C42-8647-0B2810702F3E}" type="pres">
      <dgm:prSet presAssocID="{53398F64-A074-4729-9975-D752E97F4A80}" presName="node" presStyleLbl="node1" presStyleIdx="0" presStyleCnt="3" custScaleX="121486">
        <dgm:presLayoutVars>
          <dgm:bulletEnabled val="1"/>
        </dgm:presLayoutVars>
      </dgm:prSet>
      <dgm:spPr/>
    </dgm:pt>
    <dgm:pt modelId="{14652B25-4626-446B-9772-CF707F7DD993}" type="pres">
      <dgm:prSet presAssocID="{A175531B-4542-4CFF-8846-BD100261BCBE}" presName="sibTrans" presStyleLbl="sibTrans2D1" presStyleIdx="0" presStyleCnt="2"/>
      <dgm:spPr/>
    </dgm:pt>
    <dgm:pt modelId="{EE91E61F-8853-4731-A482-AD68C36E6D37}" type="pres">
      <dgm:prSet presAssocID="{A175531B-4542-4CFF-8846-BD100261BCBE}" presName="connectorText" presStyleLbl="sibTrans2D1" presStyleIdx="0" presStyleCnt="2"/>
      <dgm:spPr/>
    </dgm:pt>
    <dgm:pt modelId="{C8D7C99F-054B-458A-BA78-5C1A22ACEBC6}" type="pres">
      <dgm:prSet presAssocID="{1563041D-95F2-444C-8A39-7C5C04774D34}" presName="node" presStyleLbl="node1" presStyleIdx="1" presStyleCnt="3" custScaleX="115374">
        <dgm:presLayoutVars>
          <dgm:bulletEnabled val="1"/>
        </dgm:presLayoutVars>
      </dgm:prSet>
      <dgm:spPr/>
    </dgm:pt>
    <dgm:pt modelId="{464DA894-C465-4F92-9ED2-46AEB669D8E1}" type="pres">
      <dgm:prSet presAssocID="{833EC2E9-2541-4144-AC4E-5B3F8192061B}" presName="sibTrans" presStyleLbl="sibTrans2D1" presStyleIdx="1" presStyleCnt="2"/>
      <dgm:spPr/>
    </dgm:pt>
    <dgm:pt modelId="{912D8875-091D-4BEC-8B18-5EF0527F6663}" type="pres">
      <dgm:prSet presAssocID="{833EC2E9-2541-4144-AC4E-5B3F8192061B}" presName="connectorText" presStyleLbl="sibTrans2D1" presStyleIdx="1" presStyleCnt="2"/>
      <dgm:spPr/>
    </dgm:pt>
    <dgm:pt modelId="{642BD169-43AF-4664-BFC7-EF3BDBC7605C}" type="pres">
      <dgm:prSet presAssocID="{0CDCD813-F583-4CC4-B042-0B7DB2D0C407}" presName="node" presStyleLbl="node1" presStyleIdx="2" presStyleCnt="3" custScaleX="127929">
        <dgm:presLayoutVars>
          <dgm:bulletEnabled val="1"/>
        </dgm:presLayoutVars>
      </dgm:prSet>
      <dgm:spPr/>
    </dgm:pt>
  </dgm:ptLst>
  <dgm:cxnLst>
    <dgm:cxn modelId="{72067F06-88BB-4EA1-917D-48A7DFFCF8C3}" type="presOf" srcId="{53398F64-A074-4729-9975-D752E97F4A80}" destId="{5B457EA7-CB6D-4C42-8647-0B2810702F3E}" srcOrd="0" destOrd="0" presId="urn:microsoft.com/office/officeart/2005/8/layout/process1"/>
    <dgm:cxn modelId="{EF59FA25-63A5-4AD6-9E26-E18B3B46E200}" type="presOf" srcId="{833EC2E9-2541-4144-AC4E-5B3F8192061B}" destId="{912D8875-091D-4BEC-8B18-5EF0527F6663}" srcOrd="1" destOrd="0" presId="urn:microsoft.com/office/officeart/2005/8/layout/process1"/>
    <dgm:cxn modelId="{F5F16F5D-FA06-4022-98DD-9C2347E027E0}" type="presOf" srcId="{0CDCD813-F583-4CC4-B042-0B7DB2D0C407}" destId="{642BD169-43AF-4664-BFC7-EF3BDBC7605C}" srcOrd="0" destOrd="0" presId="urn:microsoft.com/office/officeart/2005/8/layout/process1"/>
    <dgm:cxn modelId="{6155B341-5A94-40F3-8600-8929D794BE5C}" srcId="{9A5EA5F9-B5F9-4A73-8AD0-9930869C09AB}" destId="{1563041D-95F2-444C-8A39-7C5C04774D34}" srcOrd="1" destOrd="0" parTransId="{73F3596D-7F00-43B1-B90A-86A35ADFD8FA}" sibTransId="{833EC2E9-2541-4144-AC4E-5B3F8192061B}"/>
    <dgm:cxn modelId="{F851316C-9168-4553-85C2-316EA80004BA}" srcId="{9A5EA5F9-B5F9-4A73-8AD0-9930869C09AB}" destId="{0CDCD813-F583-4CC4-B042-0B7DB2D0C407}" srcOrd="2" destOrd="0" parTransId="{6F258F92-A79F-4E83-8AA2-DEA1BDEC3D7D}" sibTransId="{D5796963-DF7B-41D7-9DE7-D98AFABABF4C}"/>
    <dgm:cxn modelId="{17045758-51F7-45F7-A29E-7D5C86693AD3}" srcId="{9A5EA5F9-B5F9-4A73-8AD0-9930869C09AB}" destId="{53398F64-A074-4729-9975-D752E97F4A80}" srcOrd="0" destOrd="0" parTransId="{3C43FA13-B578-4D0A-8399-4DA399340D75}" sibTransId="{A175531B-4542-4CFF-8846-BD100261BCBE}"/>
    <dgm:cxn modelId="{8706A793-EB97-4A3A-8B1F-DD5B9ECD5FB1}" type="presOf" srcId="{833EC2E9-2541-4144-AC4E-5B3F8192061B}" destId="{464DA894-C465-4F92-9ED2-46AEB669D8E1}" srcOrd="0" destOrd="0" presId="urn:microsoft.com/office/officeart/2005/8/layout/process1"/>
    <dgm:cxn modelId="{BF7C2FE9-FCAF-4329-973A-A2F77E0E7D07}" type="presOf" srcId="{1563041D-95F2-444C-8A39-7C5C04774D34}" destId="{C8D7C99F-054B-458A-BA78-5C1A22ACEBC6}" srcOrd="0" destOrd="0" presId="urn:microsoft.com/office/officeart/2005/8/layout/process1"/>
    <dgm:cxn modelId="{B1D068E9-BFA9-44E2-AF61-B4924CA15080}" type="presOf" srcId="{A175531B-4542-4CFF-8846-BD100261BCBE}" destId="{14652B25-4626-446B-9772-CF707F7DD993}" srcOrd="0" destOrd="0" presId="urn:microsoft.com/office/officeart/2005/8/layout/process1"/>
    <dgm:cxn modelId="{790104EB-D908-4DEA-BC6E-0DB3BFE7CE25}" type="presOf" srcId="{9A5EA5F9-B5F9-4A73-8AD0-9930869C09AB}" destId="{94BD6630-BD40-439F-819B-90324C0282A5}" srcOrd="0" destOrd="0" presId="urn:microsoft.com/office/officeart/2005/8/layout/process1"/>
    <dgm:cxn modelId="{9DD0C8F3-7692-42A9-9C66-16544A17FB5B}" type="presOf" srcId="{A175531B-4542-4CFF-8846-BD100261BCBE}" destId="{EE91E61F-8853-4731-A482-AD68C36E6D37}" srcOrd="1" destOrd="0" presId="urn:microsoft.com/office/officeart/2005/8/layout/process1"/>
    <dgm:cxn modelId="{6332B9E5-A67D-4D18-9140-FECE93F46663}" type="presParOf" srcId="{94BD6630-BD40-439F-819B-90324C0282A5}" destId="{5B457EA7-CB6D-4C42-8647-0B2810702F3E}" srcOrd="0" destOrd="0" presId="urn:microsoft.com/office/officeart/2005/8/layout/process1"/>
    <dgm:cxn modelId="{81CD15EE-CD2F-480F-BDF9-A76219180589}" type="presParOf" srcId="{94BD6630-BD40-439F-819B-90324C0282A5}" destId="{14652B25-4626-446B-9772-CF707F7DD993}" srcOrd="1" destOrd="0" presId="urn:microsoft.com/office/officeart/2005/8/layout/process1"/>
    <dgm:cxn modelId="{5AA5714C-2993-4EE5-A3E9-FBDFC2E4A59A}" type="presParOf" srcId="{14652B25-4626-446B-9772-CF707F7DD993}" destId="{EE91E61F-8853-4731-A482-AD68C36E6D37}" srcOrd="0" destOrd="0" presId="urn:microsoft.com/office/officeart/2005/8/layout/process1"/>
    <dgm:cxn modelId="{1A016E7A-C180-4A66-A391-4E8542552656}" type="presParOf" srcId="{94BD6630-BD40-439F-819B-90324C0282A5}" destId="{C8D7C99F-054B-458A-BA78-5C1A22ACEBC6}" srcOrd="2" destOrd="0" presId="urn:microsoft.com/office/officeart/2005/8/layout/process1"/>
    <dgm:cxn modelId="{F405C5DD-8036-43C2-9602-4B63EB1453C5}" type="presParOf" srcId="{94BD6630-BD40-439F-819B-90324C0282A5}" destId="{464DA894-C465-4F92-9ED2-46AEB669D8E1}" srcOrd="3" destOrd="0" presId="urn:microsoft.com/office/officeart/2005/8/layout/process1"/>
    <dgm:cxn modelId="{203D7343-D9BA-4B7E-A486-72301E45200A}" type="presParOf" srcId="{464DA894-C465-4F92-9ED2-46AEB669D8E1}" destId="{912D8875-091D-4BEC-8B18-5EF0527F6663}" srcOrd="0" destOrd="0" presId="urn:microsoft.com/office/officeart/2005/8/layout/process1"/>
    <dgm:cxn modelId="{F18CF6DB-E180-4684-B503-87D9028AB3EA}" type="presParOf" srcId="{94BD6630-BD40-439F-819B-90324C0282A5}" destId="{642BD169-43AF-4664-BFC7-EF3BDBC7605C}"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9A5EA5F9-B5F9-4A73-8AD0-9930869C09AB}" type="doc">
      <dgm:prSet loTypeId="urn:microsoft.com/office/officeart/2005/8/layout/process1" loCatId="process" qsTypeId="urn:microsoft.com/office/officeart/2005/8/quickstyle/simple1" qsCatId="simple" csTypeId="urn:microsoft.com/office/officeart/2005/8/colors/accent3_3" csCatId="accent3" phldr="1"/>
      <dgm:spPr/>
    </dgm:pt>
    <dgm:pt modelId="{53398F64-A074-4729-9975-D752E97F4A80}">
      <dgm:prSet phldrT="[文本]" custT="1"/>
      <dgm:spPr/>
      <dgm:t>
        <a:bodyPr/>
        <a:lstStyle/>
        <a:p>
          <a:pPr algn="ctr"/>
          <a:r>
            <a:rPr lang="zh-CN" altLang="en-US" sz="1800" b="1" dirty="0">
              <a:solidFill>
                <a:srgbClr val="FFFF00"/>
              </a:solidFill>
            </a:rPr>
            <a:t>输入</a:t>
          </a:r>
          <a:endParaRPr lang="en-US" altLang="zh-CN" sz="1800" b="1" dirty="0">
            <a:solidFill>
              <a:srgbClr val="FFFF00"/>
            </a:solidFill>
          </a:endParaRPr>
        </a:p>
        <a:p>
          <a:pPr algn="l"/>
          <a:r>
            <a:rPr lang="en-US" altLang="zh-CN" sz="1800" dirty="0">
              <a:solidFill>
                <a:schemeClr val="bg1"/>
              </a:solidFill>
            </a:rPr>
            <a:t>1</a:t>
          </a:r>
          <a:r>
            <a:rPr lang="zh-CN" altLang="en-US" sz="1800" dirty="0">
              <a:solidFill>
                <a:schemeClr val="bg1"/>
              </a:solidFill>
            </a:rPr>
            <a:t>、项目管理计划</a:t>
          </a:r>
          <a:endParaRPr lang="en-US" altLang="zh-CN" sz="1800" dirty="0">
            <a:solidFill>
              <a:schemeClr val="bg1"/>
            </a:solidFill>
          </a:endParaRPr>
        </a:p>
        <a:p>
          <a:pPr algn="l"/>
          <a:r>
            <a:rPr lang="en-US" altLang="zh-CN" sz="1800" dirty="0">
              <a:solidFill>
                <a:schemeClr val="bg1"/>
              </a:solidFill>
            </a:rPr>
            <a:t>2</a:t>
          </a:r>
          <a:r>
            <a:rPr lang="zh-CN" altLang="en-US" sz="1800" dirty="0">
              <a:solidFill>
                <a:schemeClr val="bg1"/>
              </a:solidFill>
            </a:rPr>
            <a:t>、成本基准</a:t>
          </a:r>
          <a:endParaRPr lang="en-US" altLang="zh-CN" sz="1800" dirty="0">
            <a:solidFill>
              <a:schemeClr val="bg1"/>
            </a:solidFill>
          </a:endParaRPr>
        </a:p>
        <a:p>
          <a:pPr algn="l"/>
          <a:r>
            <a:rPr lang="en-US" altLang="zh-CN" sz="1800" dirty="0">
              <a:solidFill>
                <a:schemeClr val="bg1"/>
              </a:solidFill>
            </a:rPr>
            <a:t>3</a:t>
          </a:r>
          <a:r>
            <a:rPr lang="zh-CN" altLang="en-US" sz="1800" dirty="0">
              <a:solidFill>
                <a:schemeClr val="bg1"/>
              </a:solidFill>
            </a:rPr>
            <a:t>、</a:t>
          </a:r>
          <a:r>
            <a:rPr lang="zh-CN" altLang="en-US" sz="1800" dirty="0"/>
            <a:t>项目资金需求</a:t>
          </a:r>
          <a:endParaRPr lang="en-US" altLang="zh-CN" sz="1800" dirty="0"/>
        </a:p>
        <a:p>
          <a:pPr algn="l"/>
          <a:r>
            <a:rPr lang="en-US" altLang="zh-CN" sz="1800" dirty="0"/>
            <a:t>4</a:t>
          </a:r>
          <a:r>
            <a:rPr lang="zh-CN" altLang="en-US" sz="1800" dirty="0"/>
            <a:t>、工作绩效数据</a:t>
          </a:r>
          <a:endParaRPr lang="en-US" altLang="zh-CN" sz="1800" dirty="0"/>
        </a:p>
      </dgm:t>
    </dgm:pt>
    <dgm:pt modelId="{3C43FA13-B578-4D0A-8399-4DA399340D75}" type="parTrans" cxnId="{17045758-51F7-45F7-A29E-7D5C86693AD3}">
      <dgm:prSet/>
      <dgm:spPr/>
      <dgm:t>
        <a:bodyPr/>
        <a:lstStyle/>
        <a:p>
          <a:endParaRPr lang="zh-CN" altLang="en-US" sz="1400"/>
        </a:p>
      </dgm:t>
    </dgm:pt>
    <dgm:pt modelId="{A175531B-4542-4CFF-8846-BD100261BCBE}" type="sibTrans" cxnId="{17045758-51F7-45F7-A29E-7D5C86693AD3}">
      <dgm:prSet custT="1"/>
      <dgm:spPr/>
      <dgm:t>
        <a:bodyPr/>
        <a:lstStyle/>
        <a:p>
          <a:endParaRPr lang="zh-CN" altLang="en-US" sz="1600" dirty="0"/>
        </a:p>
      </dgm:t>
    </dgm:pt>
    <dgm:pt modelId="{1563041D-95F2-444C-8A39-7C5C04774D34}">
      <dgm:prSet phldrT="[文本]" custT="1"/>
      <dgm:spPr/>
      <dgm:t>
        <a:bodyPr/>
        <a:lstStyle/>
        <a:p>
          <a:pPr algn="ctr">
            <a:lnSpc>
              <a:spcPct val="100000"/>
            </a:lnSpc>
            <a:spcAft>
              <a:spcPts val="0"/>
            </a:spcAft>
          </a:pPr>
          <a:r>
            <a:rPr lang="zh-CN" altLang="en-US" sz="2000" b="1" dirty="0">
              <a:solidFill>
                <a:srgbClr val="FFFF00"/>
              </a:solidFill>
            </a:rPr>
            <a:t>工具与技术</a:t>
          </a:r>
          <a:endParaRPr lang="en-US" altLang="zh-CN" sz="2000" b="1" dirty="0">
            <a:solidFill>
              <a:srgbClr val="FFFF00"/>
            </a:solidFill>
          </a:endParaRPr>
        </a:p>
        <a:p>
          <a:pPr algn="l">
            <a:lnSpc>
              <a:spcPct val="100000"/>
            </a:lnSpc>
            <a:spcAft>
              <a:spcPts val="0"/>
            </a:spcAft>
          </a:pPr>
          <a:r>
            <a:rPr lang="en-US" altLang="zh-CN" sz="2000" dirty="0">
              <a:solidFill>
                <a:schemeClr val="bg1"/>
              </a:solidFill>
            </a:rPr>
            <a:t>1</a:t>
          </a:r>
          <a:r>
            <a:rPr lang="zh-CN" altLang="en-US" sz="2000" dirty="0">
              <a:solidFill>
                <a:schemeClr val="bg1"/>
              </a:solidFill>
            </a:rPr>
            <a:t>、挣值管理</a:t>
          </a:r>
        </a:p>
        <a:p>
          <a:pPr algn="l">
            <a:lnSpc>
              <a:spcPct val="100000"/>
            </a:lnSpc>
            <a:spcAft>
              <a:spcPts val="0"/>
            </a:spcAft>
          </a:pPr>
          <a:r>
            <a:rPr lang="en-US" altLang="zh-CN" sz="2000" dirty="0">
              <a:solidFill>
                <a:schemeClr val="bg1"/>
              </a:solidFill>
            </a:rPr>
            <a:t>2</a:t>
          </a:r>
          <a:r>
            <a:rPr lang="zh-CN" altLang="en-US" sz="2000" dirty="0">
              <a:solidFill>
                <a:schemeClr val="bg1"/>
              </a:solidFill>
            </a:rPr>
            <a:t>、</a:t>
          </a:r>
          <a:r>
            <a:rPr lang="zh-CN" altLang="en-US" sz="2000" dirty="0"/>
            <a:t>趋势分析</a:t>
          </a:r>
          <a:endParaRPr lang="en-US" altLang="zh-CN" sz="2000" dirty="0"/>
        </a:p>
        <a:p>
          <a:pPr algn="l">
            <a:lnSpc>
              <a:spcPct val="100000"/>
            </a:lnSpc>
            <a:spcAft>
              <a:spcPts val="0"/>
            </a:spcAft>
          </a:pPr>
          <a:r>
            <a:rPr lang="en-US" altLang="zh-CN" sz="2000" dirty="0">
              <a:solidFill>
                <a:schemeClr val="bg1"/>
              </a:solidFill>
            </a:rPr>
            <a:t>3</a:t>
          </a:r>
          <a:r>
            <a:rPr lang="zh-CN" altLang="en-US" sz="2000" dirty="0">
              <a:solidFill>
                <a:schemeClr val="bg1"/>
              </a:solidFill>
            </a:rPr>
            <a:t>、储备分析</a:t>
          </a:r>
          <a:endParaRPr lang="en-US" altLang="zh-CN" sz="2000" b="1" dirty="0">
            <a:solidFill>
              <a:schemeClr val="bg1"/>
            </a:solidFill>
          </a:endParaRPr>
        </a:p>
      </dgm:t>
    </dgm:pt>
    <dgm:pt modelId="{73F3596D-7F00-43B1-B90A-86A35ADFD8FA}" type="parTrans" cxnId="{6155B341-5A94-40F3-8600-8929D794BE5C}">
      <dgm:prSet/>
      <dgm:spPr/>
      <dgm:t>
        <a:bodyPr/>
        <a:lstStyle/>
        <a:p>
          <a:endParaRPr lang="zh-CN" altLang="en-US" sz="1400"/>
        </a:p>
      </dgm:t>
    </dgm:pt>
    <dgm:pt modelId="{833EC2E9-2541-4144-AC4E-5B3F8192061B}" type="sibTrans" cxnId="{6155B341-5A94-40F3-8600-8929D794BE5C}">
      <dgm:prSet custT="1"/>
      <dgm:spPr/>
      <dgm:t>
        <a:bodyPr/>
        <a:lstStyle/>
        <a:p>
          <a:endParaRPr lang="zh-CN" altLang="en-US" sz="1600"/>
        </a:p>
      </dgm:t>
    </dgm:pt>
    <dgm:pt modelId="{0CDCD813-F583-4CC4-B042-0B7DB2D0C407}">
      <dgm:prSet phldrT="[文本]" custT="1"/>
      <dgm:spPr/>
      <dgm:t>
        <a:bodyPr/>
        <a:lstStyle/>
        <a:p>
          <a:pPr algn="ctr"/>
          <a:r>
            <a:rPr lang="zh-CN" altLang="en-US" sz="2000" b="1" dirty="0">
              <a:solidFill>
                <a:srgbClr val="FFFF00"/>
              </a:solidFill>
            </a:rPr>
            <a:t>输出</a:t>
          </a:r>
        </a:p>
        <a:p>
          <a:pPr algn="l"/>
          <a:r>
            <a:rPr lang="en-US" altLang="zh-CN" sz="2000" dirty="0"/>
            <a:t>1</a:t>
          </a:r>
          <a:r>
            <a:rPr lang="zh-CN" altLang="en-US" sz="2000" dirty="0"/>
            <a:t>、成本预测（</a:t>
          </a:r>
          <a:r>
            <a:rPr lang="en-US" altLang="zh-CN" sz="2000" dirty="0"/>
            <a:t>EAC</a:t>
          </a:r>
          <a:r>
            <a:rPr lang="zh-CN" altLang="en-US" sz="2000" dirty="0"/>
            <a:t>）</a:t>
          </a:r>
          <a:endParaRPr lang="en-US" altLang="zh-CN" sz="2000" dirty="0"/>
        </a:p>
        <a:p>
          <a:pPr algn="l"/>
          <a:r>
            <a:rPr lang="en-US" altLang="zh-CN" sz="2000" dirty="0"/>
            <a:t>2</a:t>
          </a:r>
          <a:r>
            <a:rPr lang="zh-CN" altLang="en-US" sz="2000" dirty="0"/>
            <a:t>、变更请求</a:t>
          </a:r>
          <a:endParaRPr lang="en-US" altLang="zh-CN" sz="2000" dirty="0"/>
        </a:p>
        <a:p>
          <a:pPr algn="l"/>
          <a:r>
            <a:rPr lang="en-US" altLang="zh-CN" sz="2000" b="0" dirty="0">
              <a:solidFill>
                <a:srgbClr val="FFC000"/>
              </a:solidFill>
            </a:rPr>
            <a:t>3</a:t>
          </a:r>
          <a:r>
            <a:rPr lang="zh-CN" altLang="en-US" sz="2000" b="0" dirty="0">
              <a:solidFill>
                <a:srgbClr val="FFC000"/>
              </a:solidFill>
            </a:rPr>
            <a:t>、工作绩效信息</a:t>
          </a:r>
          <a:endParaRPr lang="en-US" altLang="zh-CN" sz="2000" b="0" dirty="0">
            <a:solidFill>
              <a:srgbClr val="FFC000"/>
            </a:solidFill>
          </a:endParaRPr>
        </a:p>
      </dgm:t>
    </dgm:pt>
    <dgm:pt modelId="{6F258F92-A79F-4E83-8AA2-DEA1BDEC3D7D}" type="parTrans" cxnId="{F851316C-9168-4553-85C2-316EA80004BA}">
      <dgm:prSet/>
      <dgm:spPr/>
      <dgm:t>
        <a:bodyPr/>
        <a:lstStyle/>
        <a:p>
          <a:endParaRPr lang="zh-CN" altLang="en-US" sz="1400"/>
        </a:p>
      </dgm:t>
    </dgm:pt>
    <dgm:pt modelId="{D5796963-DF7B-41D7-9DE7-D98AFABABF4C}" type="sibTrans" cxnId="{F851316C-9168-4553-85C2-316EA80004BA}">
      <dgm:prSet/>
      <dgm:spPr/>
      <dgm:t>
        <a:bodyPr/>
        <a:lstStyle/>
        <a:p>
          <a:endParaRPr lang="zh-CN" altLang="en-US" sz="1400"/>
        </a:p>
      </dgm:t>
    </dgm:pt>
    <dgm:pt modelId="{94BD6630-BD40-439F-819B-90324C0282A5}" type="pres">
      <dgm:prSet presAssocID="{9A5EA5F9-B5F9-4A73-8AD0-9930869C09AB}" presName="Name0" presStyleCnt="0">
        <dgm:presLayoutVars>
          <dgm:dir/>
          <dgm:resizeHandles val="exact"/>
        </dgm:presLayoutVars>
      </dgm:prSet>
      <dgm:spPr/>
    </dgm:pt>
    <dgm:pt modelId="{5B457EA7-CB6D-4C42-8647-0B2810702F3E}" type="pres">
      <dgm:prSet presAssocID="{53398F64-A074-4729-9975-D752E97F4A80}" presName="node" presStyleLbl="node1" presStyleIdx="0" presStyleCnt="3" custScaleX="121486">
        <dgm:presLayoutVars>
          <dgm:bulletEnabled val="1"/>
        </dgm:presLayoutVars>
      </dgm:prSet>
      <dgm:spPr/>
    </dgm:pt>
    <dgm:pt modelId="{14652B25-4626-446B-9772-CF707F7DD993}" type="pres">
      <dgm:prSet presAssocID="{A175531B-4542-4CFF-8846-BD100261BCBE}" presName="sibTrans" presStyleLbl="sibTrans2D1" presStyleIdx="0" presStyleCnt="2"/>
      <dgm:spPr/>
    </dgm:pt>
    <dgm:pt modelId="{EE91E61F-8853-4731-A482-AD68C36E6D37}" type="pres">
      <dgm:prSet presAssocID="{A175531B-4542-4CFF-8846-BD100261BCBE}" presName="connectorText" presStyleLbl="sibTrans2D1" presStyleIdx="0" presStyleCnt="2"/>
      <dgm:spPr/>
    </dgm:pt>
    <dgm:pt modelId="{C8D7C99F-054B-458A-BA78-5C1A22ACEBC6}" type="pres">
      <dgm:prSet presAssocID="{1563041D-95F2-444C-8A39-7C5C04774D34}" presName="node" presStyleLbl="node1" presStyleIdx="1" presStyleCnt="3" custScaleX="115374">
        <dgm:presLayoutVars>
          <dgm:bulletEnabled val="1"/>
        </dgm:presLayoutVars>
      </dgm:prSet>
      <dgm:spPr/>
    </dgm:pt>
    <dgm:pt modelId="{464DA894-C465-4F92-9ED2-46AEB669D8E1}" type="pres">
      <dgm:prSet presAssocID="{833EC2E9-2541-4144-AC4E-5B3F8192061B}" presName="sibTrans" presStyleLbl="sibTrans2D1" presStyleIdx="1" presStyleCnt="2"/>
      <dgm:spPr/>
    </dgm:pt>
    <dgm:pt modelId="{912D8875-091D-4BEC-8B18-5EF0527F6663}" type="pres">
      <dgm:prSet presAssocID="{833EC2E9-2541-4144-AC4E-5B3F8192061B}" presName="connectorText" presStyleLbl="sibTrans2D1" presStyleIdx="1" presStyleCnt="2"/>
      <dgm:spPr/>
    </dgm:pt>
    <dgm:pt modelId="{642BD169-43AF-4664-BFC7-EF3BDBC7605C}" type="pres">
      <dgm:prSet presAssocID="{0CDCD813-F583-4CC4-B042-0B7DB2D0C407}" presName="node" presStyleLbl="node1" presStyleIdx="2" presStyleCnt="3" custScaleX="127929">
        <dgm:presLayoutVars>
          <dgm:bulletEnabled val="1"/>
        </dgm:presLayoutVars>
      </dgm:prSet>
      <dgm:spPr/>
    </dgm:pt>
  </dgm:ptLst>
  <dgm:cxnLst>
    <dgm:cxn modelId="{72067F06-88BB-4EA1-917D-48A7DFFCF8C3}" type="presOf" srcId="{53398F64-A074-4729-9975-D752E97F4A80}" destId="{5B457EA7-CB6D-4C42-8647-0B2810702F3E}" srcOrd="0" destOrd="0" presId="urn:microsoft.com/office/officeart/2005/8/layout/process1"/>
    <dgm:cxn modelId="{EF59FA25-63A5-4AD6-9E26-E18B3B46E200}" type="presOf" srcId="{833EC2E9-2541-4144-AC4E-5B3F8192061B}" destId="{912D8875-091D-4BEC-8B18-5EF0527F6663}" srcOrd="1" destOrd="0" presId="urn:microsoft.com/office/officeart/2005/8/layout/process1"/>
    <dgm:cxn modelId="{F5F16F5D-FA06-4022-98DD-9C2347E027E0}" type="presOf" srcId="{0CDCD813-F583-4CC4-B042-0B7DB2D0C407}" destId="{642BD169-43AF-4664-BFC7-EF3BDBC7605C}" srcOrd="0" destOrd="0" presId="urn:microsoft.com/office/officeart/2005/8/layout/process1"/>
    <dgm:cxn modelId="{6155B341-5A94-40F3-8600-8929D794BE5C}" srcId="{9A5EA5F9-B5F9-4A73-8AD0-9930869C09AB}" destId="{1563041D-95F2-444C-8A39-7C5C04774D34}" srcOrd="1" destOrd="0" parTransId="{73F3596D-7F00-43B1-B90A-86A35ADFD8FA}" sibTransId="{833EC2E9-2541-4144-AC4E-5B3F8192061B}"/>
    <dgm:cxn modelId="{F851316C-9168-4553-85C2-316EA80004BA}" srcId="{9A5EA5F9-B5F9-4A73-8AD0-9930869C09AB}" destId="{0CDCD813-F583-4CC4-B042-0B7DB2D0C407}" srcOrd="2" destOrd="0" parTransId="{6F258F92-A79F-4E83-8AA2-DEA1BDEC3D7D}" sibTransId="{D5796963-DF7B-41D7-9DE7-D98AFABABF4C}"/>
    <dgm:cxn modelId="{17045758-51F7-45F7-A29E-7D5C86693AD3}" srcId="{9A5EA5F9-B5F9-4A73-8AD0-9930869C09AB}" destId="{53398F64-A074-4729-9975-D752E97F4A80}" srcOrd="0" destOrd="0" parTransId="{3C43FA13-B578-4D0A-8399-4DA399340D75}" sibTransId="{A175531B-4542-4CFF-8846-BD100261BCBE}"/>
    <dgm:cxn modelId="{8706A793-EB97-4A3A-8B1F-DD5B9ECD5FB1}" type="presOf" srcId="{833EC2E9-2541-4144-AC4E-5B3F8192061B}" destId="{464DA894-C465-4F92-9ED2-46AEB669D8E1}" srcOrd="0" destOrd="0" presId="urn:microsoft.com/office/officeart/2005/8/layout/process1"/>
    <dgm:cxn modelId="{BF7C2FE9-FCAF-4329-973A-A2F77E0E7D07}" type="presOf" srcId="{1563041D-95F2-444C-8A39-7C5C04774D34}" destId="{C8D7C99F-054B-458A-BA78-5C1A22ACEBC6}" srcOrd="0" destOrd="0" presId="urn:microsoft.com/office/officeart/2005/8/layout/process1"/>
    <dgm:cxn modelId="{B1D068E9-BFA9-44E2-AF61-B4924CA15080}" type="presOf" srcId="{A175531B-4542-4CFF-8846-BD100261BCBE}" destId="{14652B25-4626-446B-9772-CF707F7DD993}" srcOrd="0" destOrd="0" presId="urn:microsoft.com/office/officeart/2005/8/layout/process1"/>
    <dgm:cxn modelId="{790104EB-D908-4DEA-BC6E-0DB3BFE7CE25}" type="presOf" srcId="{9A5EA5F9-B5F9-4A73-8AD0-9930869C09AB}" destId="{94BD6630-BD40-439F-819B-90324C0282A5}" srcOrd="0" destOrd="0" presId="urn:microsoft.com/office/officeart/2005/8/layout/process1"/>
    <dgm:cxn modelId="{9DD0C8F3-7692-42A9-9C66-16544A17FB5B}" type="presOf" srcId="{A175531B-4542-4CFF-8846-BD100261BCBE}" destId="{EE91E61F-8853-4731-A482-AD68C36E6D37}" srcOrd="1" destOrd="0" presId="urn:microsoft.com/office/officeart/2005/8/layout/process1"/>
    <dgm:cxn modelId="{6332B9E5-A67D-4D18-9140-FECE93F46663}" type="presParOf" srcId="{94BD6630-BD40-439F-819B-90324C0282A5}" destId="{5B457EA7-CB6D-4C42-8647-0B2810702F3E}" srcOrd="0" destOrd="0" presId="urn:microsoft.com/office/officeart/2005/8/layout/process1"/>
    <dgm:cxn modelId="{81CD15EE-CD2F-480F-BDF9-A76219180589}" type="presParOf" srcId="{94BD6630-BD40-439F-819B-90324C0282A5}" destId="{14652B25-4626-446B-9772-CF707F7DD993}" srcOrd="1" destOrd="0" presId="urn:microsoft.com/office/officeart/2005/8/layout/process1"/>
    <dgm:cxn modelId="{5AA5714C-2993-4EE5-A3E9-FBDFC2E4A59A}" type="presParOf" srcId="{14652B25-4626-446B-9772-CF707F7DD993}" destId="{EE91E61F-8853-4731-A482-AD68C36E6D37}" srcOrd="0" destOrd="0" presId="urn:microsoft.com/office/officeart/2005/8/layout/process1"/>
    <dgm:cxn modelId="{1A016E7A-C180-4A66-A391-4E8542552656}" type="presParOf" srcId="{94BD6630-BD40-439F-819B-90324C0282A5}" destId="{C8D7C99F-054B-458A-BA78-5C1A22ACEBC6}" srcOrd="2" destOrd="0" presId="urn:microsoft.com/office/officeart/2005/8/layout/process1"/>
    <dgm:cxn modelId="{F405C5DD-8036-43C2-9602-4B63EB1453C5}" type="presParOf" srcId="{94BD6630-BD40-439F-819B-90324C0282A5}" destId="{464DA894-C465-4F92-9ED2-46AEB669D8E1}" srcOrd="3" destOrd="0" presId="urn:microsoft.com/office/officeart/2005/8/layout/process1"/>
    <dgm:cxn modelId="{203D7343-D9BA-4B7E-A486-72301E45200A}" type="presParOf" srcId="{464DA894-C465-4F92-9ED2-46AEB669D8E1}" destId="{912D8875-091D-4BEC-8B18-5EF0527F6663}" srcOrd="0" destOrd="0" presId="urn:microsoft.com/office/officeart/2005/8/layout/process1"/>
    <dgm:cxn modelId="{F18CF6DB-E180-4684-B503-87D9028AB3EA}" type="presParOf" srcId="{94BD6630-BD40-439F-819B-90324C0282A5}" destId="{642BD169-43AF-4664-BFC7-EF3BDBC7605C}"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A5EA5F9-B5F9-4A73-8AD0-9930869C09AB}" type="doc">
      <dgm:prSet loTypeId="urn:microsoft.com/office/officeart/2005/8/layout/process1" loCatId="process" qsTypeId="urn:microsoft.com/office/officeart/2005/8/quickstyle/simple1" qsCatId="simple" csTypeId="urn:microsoft.com/office/officeart/2005/8/colors/accent3_3" csCatId="accent3" phldr="1"/>
      <dgm:spPr/>
    </dgm:pt>
    <dgm:pt modelId="{53398F64-A074-4729-9975-D752E97F4A80}">
      <dgm:prSet phldrT="[文本]" custT="1"/>
      <dgm:spPr/>
      <dgm:t>
        <a:bodyPr/>
        <a:lstStyle/>
        <a:p>
          <a:pPr algn="ctr"/>
          <a:r>
            <a:rPr lang="zh-CN" altLang="en-US" sz="1800" b="1" dirty="0">
              <a:solidFill>
                <a:srgbClr val="FFFF00"/>
              </a:solidFill>
            </a:rPr>
            <a:t>输入</a:t>
          </a:r>
          <a:endParaRPr lang="en-US" altLang="zh-CN" sz="1800" b="1" dirty="0">
            <a:solidFill>
              <a:srgbClr val="FFFF00"/>
            </a:solidFill>
          </a:endParaRPr>
        </a:p>
        <a:p>
          <a:pPr algn="l"/>
          <a:r>
            <a:rPr lang="en-US" altLang="zh-CN" sz="1800" dirty="0">
              <a:solidFill>
                <a:schemeClr val="bg1"/>
              </a:solidFill>
            </a:rPr>
            <a:t>1</a:t>
          </a:r>
          <a:r>
            <a:rPr lang="zh-CN" altLang="en-US" sz="1800" dirty="0">
              <a:solidFill>
                <a:schemeClr val="bg1"/>
              </a:solidFill>
            </a:rPr>
            <a:t>、项目章程</a:t>
          </a:r>
          <a:endParaRPr lang="en-US" altLang="zh-CN" sz="1800" dirty="0">
            <a:solidFill>
              <a:schemeClr val="bg1"/>
            </a:solidFill>
          </a:endParaRPr>
        </a:p>
        <a:p>
          <a:pPr algn="l"/>
          <a:r>
            <a:rPr lang="en-US" altLang="zh-CN" sz="1800" dirty="0">
              <a:solidFill>
                <a:schemeClr val="bg1"/>
              </a:solidFill>
            </a:rPr>
            <a:t>2</a:t>
          </a:r>
          <a:r>
            <a:rPr lang="zh-CN" altLang="en-US" sz="1800" dirty="0">
              <a:solidFill>
                <a:schemeClr val="bg1"/>
              </a:solidFill>
            </a:rPr>
            <a:t>、项目管理计划</a:t>
          </a:r>
          <a:endParaRPr lang="en-US" altLang="zh-CN" sz="1800" dirty="0">
            <a:solidFill>
              <a:schemeClr val="bg1"/>
            </a:solidFill>
          </a:endParaRPr>
        </a:p>
        <a:p>
          <a:pPr algn="l"/>
          <a:r>
            <a:rPr lang="en-US" altLang="en-US" sz="1800" dirty="0">
              <a:solidFill>
                <a:schemeClr val="bg1"/>
              </a:solidFill>
            </a:rPr>
            <a:t>3</a:t>
          </a:r>
          <a:r>
            <a:rPr lang="zh-CN" altLang="en-US" sz="1800" dirty="0">
              <a:solidFill>
                <a:schemeClr val="bg1"/>
              </a:solidFill>
            </a:rPr>
            <a:t>、事业环境因素</a:t>
          </a:r>
        </a:p>
      </dgm:t>
    </dgm:pt>
    <dgm:pt modelId="{3C43FA13-B578-4D0A-8399-4DA399340D75}" type="parTrans" cxnId="{17045758-51F7-45F7-A29E-7D5C86693AD3}">
      <dgm:prSet/>
      <dgm:spPr/>
      <dgm:t>
        <a:bodyPr/>
        <a:lstStyle/>
        <a:p>
          <a:endParaRPr lang="zh-CN" altLang="en-US" sz="1400"/>
        </a:p>
      </dgm:t>
    </dgm:pt>
    <dgm:pt modelId="{A175531B-4542-4CFF-8846-BD100261BCBE}" type="sibTrans" cxnId="{17045758-51F7-45F7-A29E-7D5C86693AD3}">
      <dgm:prSet custT="1"/>
      <dgm:spPr/>
      <dgm:t>
        <a:bodyPr/>
        <a:lstStyle/>
        <a:p>
          <a:endParaRPr lang="zh-CN" altLang="en-US" sz="1600" dirty="0"/>
        </a:p>
      </dgm:t>
    </dgm:pt>
    <dgm:pt modelId="{1563041D-95F2-444C-8A39-7C5C04774D34}">
      <dgm:prSet phldrT="[文本]" custT="1"/>
      <dgm:spPr/>
      <dgm:t>
        <a:bodyPr/>
        <a:lstStyle/>
        <a:p>
          <a:pPr algn="ctr">
            <a:lnSpc>
              <a:spcPct val="100000"/>
            </a:lnSpc>
            <a:spcAft>
              <a:spcPts val="0"/>
            </a:spcAft>
          </a:pPr>
          <a:r>
            <a:rPr lang="zh-CN" altLang="en-US" sz="2000" b="1" dirty="0">
              <a:solidFill>
                <a:srgbClr val="FFFF00"/>
              </a:solidFill>
            </a:rPr>
            <a:t>工具与技术</a:t>
          </a:r>
          <a:endParaRPr lang="en-US" altLang="zh-CN" sz="2000" b="1" dirty="0">
            <a:solidFill>
              <a:srgbClr val="FFFF00"/>
            </a:solidFill>
          </a:endParaRPr>
        </a:p>
        <a:p>
          <a:pPr algn="l">
            <a:lnSpc>
              <a:spcPct val="100000"/>
            </a:lnSpc>
            <a:spcAft>
              <a:spcPts val="0"/>
            </a:spcAft>
          </a:pPr>
          <a:r>
            <a:rPr lang="en-US" altLang="zh-CN" sz="2000" b="0" dirty="0">
              <a:solidFill>
                <a:schemeClr val="bg1"/>
              </a:solidFill>
            </a:rPr>
            <a:t>1</a:t>
          </a:r>
          <a:r>
            <a:rPr lang="zh-CN" altLang="en-US" sz="2000" b="0" dirty="0">
              <a:solidFill>
                <a:schemeClr val="bg1"/>
              </a:solidFill>
            </a:rPr>
            <a:t>、专家判断</a:t>
          </a:r>
          <a:endParaRPr lang="en-US" altLang="zh-CN" sz="2000" b="0" dirty="0">
            <a:solidFill>
              <a:schemeClr val="bg1"/>
            </a:solidFill>
          </a:endParaRPr>
        </a:p>
        <a:p>
          <a:pPr algn="l">
            <a:lnSpc>
              <a:spcPct val="100000"/>
            </a:lnSpc>
            <a:spcAft>
              <a:spcPts val="0"/>
            </a:spcAft>
          </a:pPr>
          <a:r>
            <a:rPr lang="en-US" altLang="zh-CN" sz="2000" b="0" dirty="0">
              <a:solidFill>
                <a:schemeClr val="bg1"/>
              </a:solidFill>
            </a:rPr>
            <a:t>2</a:t>
          </a:r>
          <a:r>
            <a:rPr lang="zh-CN" altLang="en-US" sz="2000" b="0" dirty="0">
              <a:solidFill>
                <a:schemeClr val="bg1"/>
              </a:solidFill>
            </a:rPr>
            <a:t>、规划会议</a:t>
          </a:r>
          <a:endParaRPr lang="en-US" altLang="zh-CN" sz="2000" b="0" dirty="0">
            <a:solidFill>
              <a:schemeClr val="bg1"/>
            </a:solidFill>
          </a:endParaRPr>
        </a:p>
        <a:p>
          <a:pPr algn="l">
            <a:lnSpc>
              <a:spcPct val="100000"/>
            </a:lnSpc>
            <a:spcAft>
              <a:spcPts val="0"/>
            </a:spcAft>
          </a:pPr>
          <a:r>
            <a:rPr lang="en-US" altLang="zh-CN" sz="2000" b="0" dirty="0">
              <a:solidFill>
                <a:srgbClr val="FFC000"/>
              </a:solidFill>
            </a:rPr>
            <a:t>3</a:t>
          </a:r>
          <a:r>
            <a:rPr lang="zh-CN" altLang="en-US" sz="2000" b="0" dirty="0">
              <a:solidFill>
                <a:srgbClr val="FFC000"/>
              </a:solidFill>
            </a:rPr>
            <a:t>、数据分析</a:t>
          </a:r>
        </a:p>
      </dgm:t>
    </dgm:pt>
    <dgm:pt modelId="{73F3596D-7F00-43B1-B90A-86A35ADFD8FA}" type="parTrans" cxnId="{6155B341-5A94-40F3-8600-8929D794BE5C}">
      <dgm:prSet/>
      <dgm:spPr/>
      <dgm:t>
        <a:bodyPr/>
        <a:lstStyle/>
        <a:p>
          <a:endParaRPr lang="zh-CN" altLang="en-US" sz="1400"/>
        </a:p>
      </dgm:t>
    </dgm:pt>
    <dgm:pt modelId="{833EC2E9-2541-4144-AC4E-5B3F8192061B}" type="sibTrans" cxnId="{6155B341-5A94-40F3-8600-8929D794BE5C}">
      <dgm:prSet custT="1"/>
      <dgm:spPr/>
      <dgm:t>
        <a:bodyPr/>
        <a:lstStyle/>
        <a:p>
          <a:endParaRPr lang="zh-CN" altLang="en-US" sz="1600"/>
        </a:p>
      </dgm:t>
    </dgm:pt>
    <dgm:pt modelId="{0CDCD813-F583-4CC4-B042-0B7DB2D0C407}">
      <dgm:prSet phldrT="[文本]" custT="1"/>
      <dgm:spPr/>
      <dgm:t>
        <a:bodyPr/>
        <a:lstStyle/>
        <a:p>
          <a:r>
            <a:rPr lang="zh-CN" altLang="en-US" sz="2000" b="1" dirty="0">
              <a:solidFill>
                <a:srgbClr val="FFFF00"/>
              </a:solidFill>
            </a:rPr>
            <a:t>输出</a:t>
          </a:r>
        </a:p>
        <a:p>
          <a:r>
            <a:rPr lang="zh-CN" altLang="en-US" sz="2000" dirty="0"/>
            <a:t>成本管理计划</a:t>
          </a:r>
        </a:p>
      </dgm:t>
    </dgm:pt>
    <dgm:pt modelId="{6F258F92-A79F-4E83-8AA2-DEA1BDEC3D7D}" type="parTrans" cxnId="{F851316C-9168-4553-85C2-316EA80004BA}">
      <dgm:prSet/>
      <dgm:spPr/>
      <dgm:t>
        <a:bodyPr/>
        <a:lstStyle/>
        <a:p>
          <a:endParaRPr lang="zh-CN" altLang="en-US" sz="1400"/>
        </a:p>
      </dgm:t>
    </dgm:pt>
    <dgm:pt modelId="{D5796963-DF7B-41D7-9DE7-D98AFABABF4C}" type="sibTrans" cxnId="{F851316C-9168-4553-85C2-316EA80004BA}">
      <dgm:prSet/>
      <dgm:spPr/>
      <dgm:t>
        <a:bodyPr/>
        <a:lstStyle/>
        <a:p>
          <a:endParaRPr lang="zh-CN" altLang="en-US" sz="1400"/>
        </a:p>
      </dgm:t>
    </dgm:pt>
    <dgm:pt modelId="{94BD6630-BD40-439F-819B-90324C0282A5}" type="pres">
      <dgm:prSet presAssocID="{9A5EA5F9-B5F9-4A73-8AD0-9930869C09AB}" presName="Name0" presStyleCnt="0">
        <dgm:presLayoutVars>
          <dgm:dir/>
          <dgm:resizeHandles val="exact"/>
        </dgm:presLayoutVars>
      </dgm:prSet>
      <dgm:spPr/>
    </dgm:pt>
    <dgm:pt modelId="{5B457EA7-CB6D-4C42-8647-0B2810702F3E}" type="pres">
      <dgm:prSet presAssocID="{53398F64-A074-4729-9975-D752E97F4A80}" presName="node" presStyleLbl="node1" presStyleIdx="0" presStyleCnt="3" custScaleX="121486">
        <dgm:presLayoutVars>
          <dgm:bulletEnabled val="1"/>
        </dgm:presLayoutVars>
      </dgm:prSet>
      <dgm:spPr/>
    </dgm:pt>
    <dgm:pt modelId="{14652B25-4626-446B-9772-CF707F7DD993}" type="pres">
      <dgm:prSet presAssocID="{A175531B-4542-4CFF-8846-BD100261BCBE}" presName="sibTrans" presStyleLbl="sibTrans2D1" presStyleIdx="0" presStyleCnt="2"/>
      <dgm:spPr/>
    </dgm:pt>
    <dgm:pt modelId="{EE91E61F-8853-4731-A482-AD68C36E6D37}" type="pres">
      <dgm:prSet presAssocID="{A175531B-4542-4CFF-8846-BD100261BCBE}" presName="connectorText" presStyleLbl="sibTrans2D1" presStyleIdx="0" presStyleCnt="2"/>
      <dgm:spPr/>
    </dgm:pt>
    <dgm:pt modelId="{C8D7C99F-054B-458A-BA78-5C1A22ACEBC6}" type="pres">
      <dgm:prSet presAssocID="{1563041D-95F2-444C-8A39-7C5C04774D34}" presName="node" presStyleLbl="node1" presStyleIdx="1" presStyleCnt="3" custScaleX="115374">
        <dgm:presLayoutVars>
          <dgm:bulletEnabled val="1"/>
        </dgm:presLayoutVars>
      </dgm:prSet>
      <dgm:spPr/>
    </dgm:pt>
    <dgm:pt modelId="{464DA894-C465-4F92-9ED2-46AEB669D8E1}" type="pres">
      <dgm:prSet presAssocID="{833EC2E9-2541-4144-AC4E-5B3F8192061B}" presName="sibTrans" presStyleLbl="sibTrans2D1" presStyleIdx="1" presStyleCnt="2"/>
      <dgm:spPr/>
    </dgm:pt>
    <dgm:pt modelId="{912D8875-091D-4BEC-8B18-5EF0527F6663}" type="pres">
      <dgm:prSet presAssocID="{833EC2E9-2541-4144-AC4E-5B3F8192061B}" presName="connectorText" presStyleLbl="sibTrans2D1" presStyleIdx="1" presStyleCnt="2"/>
      <dgm:spPr/>
    </dgm:pt>
    <dgm:pt modelId="{642BD169-43AF-4664-BFC7-EF3BDBC7605C}" type="pres">
      <dgm:prSet presAssocID="{0CDCD813-F583-4CC4-B042-0B7DB2D0C407}" presName="node" presStyleLbl="node1" presStyleIdx="2" presStyleCnt="3">
        <dgm:presLayoutVars>
          <dgm:bulletEnabled val="1"/>
        </dgm:presLayoutVars>
      </dgm:prSet>
      <dgm:spPr/>
    </dgm:pt>
  </dgm:ptLst>
  <dgm:cxnLst>
    <dgm:cxn modelId="{72067F06-88BB-4EA1-917D-48A7DFFCF8C3}" type="presOf" srcId="{53398F64-A074-4729-9975-D752E97F4A80}" destId="{5B457EA7-CB6D-4C42-8647-0B2810702F3E}" srcOrd="0" destOrd="0" presId="urn:microsoft.com/office/officeart/2005/8/layout/process1"/>
    <dgm:cxn modelId="{EF59FA25-63A5-4AD6-9E26-E18B3B46E200}" type="presOf" srcId="{833EC2E9-2541-4144-AC4E-5B3F8192061B}" destId="{912D8875-091D-4BEC-8B18-5EF0527F6663}" srcOrd="1" destOrd="0" presId="urn:microsoft.com/office/officeart/2005/8/layout/process1"/>
    <dgm:cxn modelId="{F5F16F5D-FA06-4022-98DD-9C2347E027E0}" type="presOf" srcId="{0CDCD813-F583-4CC4-B042-0B7DB2D0C407}" destId="{642BD169-43AF-4664-BFC7-EF3BDBC7605C}" srcOrd="0" destOrd="0" presId="urn:microsoft.com/office/officeart/2005/8/layout/process1"/>
    <dgm:cxn modelId="{6155B341-5A94-40F3-8600-8929D794BE5C}" srcId="{9A5EA5F9-B5F9-4A73-8AD0-9930869C09AB}" destId="{1563041D-95F2-444C-8A39-7C5C04774D34}" srcOrd="1" destOrd="0" parTransId="{73F3596D-7F00-43B1-B90A-86A35ADFD8FA}" sibTransId="{833EC2E9-2541-4144-AC4E-5B3F8192061B}"/>
    <dgm:cxn modelId="{F851316C-9168-4553-85C2-316EA80004BA}" srcId="{9A5EA5F9-B5F9-4A73-8AD0-9930869C09AB}" destId="{0CDCD813-F583-4CC4-B042-0B7DB2D0C407}" srcOrd="2" destOrd="0" parTransId="{6F258F92-A79F-4E83-8AA2-DEA1BDEC3D7D}" sibTransId="{D5796963-DF7B-41D7-9DE7-D98AFABABF4C}"/>
    <dgm:cxn modelId="{17045758-51F7-45F7-A29E-7D5C86693AD3}" srcId="{9A5EA5F9-B5F9-4A73-8AD0-9930869C09AB}" destId="{53398F64-A074-4729-9975-D752E97F4A80}" srcOrd="0" destOrd="0" parTransId="{3C43FA13-B578-4D0A-8399-4DA399340D75}" sibTransId="{A175531B-4542-4CFF-8846-BD100261BCBE}"/>
    <dgm:cxn modelId="{8706A793-EB97-4A3A-8B1F-DD5B9ECD5FB1}" type="presOf" srcId="{833EC2E9-2541-4144-AC4E-5B3F8192061B}" destId="{464DA894-C465-4F92-9ED2-46AEB669D8E1}" srcOrd="0" destOrd="0" presId="urn:microsoft.com/office/officeart/2005/8/layout/process1"/>
    <dgm:cxn modelId="{BF7C2FE9-FCAF-4329-973A-A2F77E0E7D07}" type="presOf" srcId="{1563041D-95F2-444C-8A39-7C5C04774D34}" destId="{C8D7C99F-054B-458A-BA78-5C1A22ACEBC6}" srcOrd="0" destOrd="0" presId="urn:microsoft.com/office/officeart/2005/8/layout/process1"/>
    <dgm:cxn modelId="{B1D068E9-BFA9-44E2-AF61-B4924CA15080}" type="presOf" srcId="{A175531B-4542-4CFF-8846-BD100261BCBE}" destId="{14652B25-4626-446B-9772-CF707F7DD993}" srcOrd="0" destOrd="0" presId="urn:microsoft.com/office/officeart/2005/8/layout/process1"/>
    <dgm:cxn modelId="{790104EB-D908-4DEA-BC6E-0DB3BFE7CE25}" type="presOf" srcId="{9A5EA5F9-B5F9-4A73-8AD0-9930869C09AB}" destId="{94BD6630-BD40-439F-819B-90324C0282A5}" srcOrd="0" destOrd="0" presId="urn:microsoft.com/office/officeart/2005/8/layout/process1"/>
    <dgm:cxn modelId="{9DD0C8F3-7692-42A9-9C66-16544A17FB5B}" type="presOf" srcId="{A175531B-4542-4CFF-8846-BD100261BCBE}" destId="{EE91E61F-8853-4731-A482-AD68C36E6D37}" srcOrd="1" destOrd="0" presId="urn:microsoft.com/office/officeart/2005/8/layout/process1"/>
    <dgm:cxn modelId="{6332B9E5-A67D-4D18-9140-FECE93F46663}" type="presParOf" srcId="{94BD6630-BD40-439F-819B-90324C0282A5}" destId="{5B457EA7-CB6D-4C42-8647-0B2810702F3E}" srcOrd="0" destOrd="0" presId="urn:microsoft.com/office/officeart/2005/8/layout/process1"/>
    <dgm:cxn modelId="{81CD15EE-CD2F-480F-BDF9-A76219180589}" type="presParOf" srcId="{94BD6630-BD40-439F-819B-90324C0282A5}" destId="{14652B25-4626-446B-9772-CF707F7DD993}" srcOrd="1" destOrd="0" presId="urn:microsoft.com/office/officeart/2005/8/layout/process1"/>
    <dgm:cxn modelId="{5AA5714C-2993-4EE5-A3E9-FBDFC2E4A59A}" type="presParOf" srcId="{14652B25-4626-446B-9772-CF707F7DD993}" destId="{EE91E61F-8853-4731-A482-AD68C36E6D37}" srcOrd="0" destOrd="0" presId="urn:microsoft.com/office/officeart/2005/8/layout/process1"/>
    <dgm:cxn modelId="{1A016E7A-C180-4A66-A391-4E8542552656}" type="presParOf" srcId="{94BD6630-BD40-439F-819B-90324C0282A5}" destId="{C8D7C99F-054B-458A-BA78-5C1A22ACEBC6}" srcOrd="2" destOrd="0" presId="urn:microsoft.com/office/officeart/2005/8/layout/process1"/>
    <dgm:cxn modelId="{F405C5DD-8036-43C2-9602-4B63EB1453C5}" type="presParOf" srcId="{94BD6630-BD40-439F-819B-90324C0282A5}" destId="{464DA894-C465-4F92-9ED2-46AEB669D8E1}" srcOrd="3" destOrd="0" presId="urn:microsoft.com/office/officeart/2005/8/layout/process1"/>
    <dgm:cxn modelId="{203D7343-D9BA-4B7E-A486-72301E45200A}" type="presParOf" srcId="{464DA894-C465-4F92-9ED2-46AEB669D8E1}" destId="{912D8875-091D-4BEC-8B18-5EF0527F6663}" srcOrd="0" destOrd="0" presId="urn:microsoft.com/office/officeart/2005/8/layout/process1"/>
    <dgm:cxn modelId="{F18CF6DB-E180-4684-B503-87D9028AB3EA}" type="presParOf" srcId="{94BD6630-BD40-439F-819B-90324C0282A5}" destId="{642BD169-43AF-4664-BFC7-EF3BDBC7605C}"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A5EA5F9-B5F9-4A73-8AD0-9930869C09AB}" type="doc">
      <dgm:prSet loTypeId="urn:microsoft.com/office/officeart/2005/8/layout/process1" loCatId="process" qsTypeId="urn:microsoft.com/office/officeart/2005/8/quickstyle/simple1" qsCatId="simple" csTypeId="urn:microsoft.com/office/officeart/2005/8/colors/accent3_3" csCatId="accent3" phldr="1"/>
      <dgm:spPr/>
    </dgm:pt>
    <dgm:pt modelId="{53398F64-A074-4729-9975-D752E97F4A80}">
      <dgm:prSet phldrT="[文本]" custT="1"/>
      <dgm:spPr/>
      <dgm:t>
        <a:bodyPr/>
        <a:lstStyle/>
        <a:p>
          <a:pPr algn="ctr"/>
          <a:r>
            <a:rPr lang="zh-CN" altLang="en-US" sz="1800" b="1" dirty="0">
              <a:solidFill>
                <a:srgbClr val="FFFF00"/>
              </a:solidFill>
            </a:rPr>
            <a:t>输入</a:t>
          </a:r>
          <a:endParaRPr lang="en-US" altLang="zh-CN" sz="1800" b="1" dirty="0">
            <a:solidFill>
              <a:srgbClr val="FFFF00"/>
            </a:solidFill>
          </a:endParaRPr>
        </a:p>
        <a:p>
          <a:pPr algn="l"/>
          <a:r>
            <a:rPr lang="en-US" altLang="zh-CN" sz="1800" dirty="0">
              <a:solidFill>
                <a:schemeClr val="bg1"/>
              </a:solidFill>
            </a:rPr>
            <a:t>1</a:t>
          </a:r>
          <a:r>
            <a:rPr lang="zh-CN" altLang="en-US" sz="1800" dirty="0">
              <a:solidFill>
                <a:schemeClr val="bg1"/>
              </a:solidFill>
            </a:rPr>
            <a:t>、项目章程</a:t>
          </a:r>
          <a:endParaRPr lang="en-US" altLang="zh-CN" sz="1800" dirty="0">
            <a:solidFill>
              <a:schemeClr val="bg1"/>
            </a:solidFill>
          </a:endParaRPr>
        </a:p>
        <a:p>
          <a:pPr algn="l"/>
          <a:r>
            <a:rPr lang="en-US" altLang="zh-CN" sz="1800" dirty="0">
              <a:solidFill>
                <a:schemeClr val="bg1"/>
              </a:solidFill>
            </a:rPr>
            <a:t>2</a:t>
          </a:r>
          <a:r>
            <a:rPr lang="zh-CN" altLang="en-US" sz="1800" dirty="0">
              <a:solidFill>
                <a:schemeClr val="bg1"/>
              </a:solidFill>
            </a:rPr>
            <a:t>、项目管理计划</a:t>
          </a:r>
          <a:endParaRPr lang="en-US" altLang="zh-CN" sz="1800" dirty="0">
            <a:solidFill>
              <a:schemeClr val="bg1"/>
            </a:solidFill>
          </a:endParaRPr>
        </a:p>
        <a:p>
          <a:pPr algn="l"/>
          <a:r>
            <a:rPr lang="en-US" altLang="en-US" sz="1800" dirty="0">
              <a:solidFill>
                <a:schemeClr val="bg1"/>
              </a:solidFill>
            </a:rPr>
            <a:t>3</a:t>
          </a:r>
          <a:r>
            <a:rPr lang="zh-CN" altLang="en-US" sz="1800" dirty="0">
              <a:solidFill>
                <a:schemeClr val="bg1"/>
              </a:solidFill>
            </a:rPr>
            <a:t>、事业环境因素</a:t>
          </a:r>
          <a:endParaRPr lang="en-US" altLang="zh-CN" sz="1800" dirty="0">
            <a:solidFill>
              <a:schemeClr val="bg1"/>
            </a:solidFill>
          </a:endParaRPr>
        </a:p>
      </dgm:t>
    </dgm:pt>
    <dgm:pt modelId="{3C43FA13-B578-4D0A-8399-4DA399340D75}" type="parTrans" cxnId="{17045758-51F7-45F7-A29E-7D5C86693AD3}">
      <dgm:prSet/>
      <dgm:spPr/>
      <dgm:t>
        <a:bodyPr/>
        <a:lstStyle/>
        <a:p>
          <a:endParaRPr lang="zh-CN" altLang="en-US" sz="1400"/>
        </a:p>
      </dgm:t>
    </dgm:pt>
    <dgm:pt modelId="{A175531B-4542-4CFF-8846-BD100261BCBE}" type="sibTrans" cxnId="{17045758-51F7-45F7-A29E-7D5C86693AD3}">
      <dgm:prSet custT="1"/>
      <dgm:spPr/>
      <dgm:t>
        <a:bodyPr/>
        <a:lstStyle/>
        <a:p>
          <a:endParaRPr lang="zh-CN" altLang="en-US" sz="1600" dirty="0"/>
        </a:p>
      </dgm:t>
    </dgm:pt>
    <dgm:pt modelId="{1563041D-95F2-444C-8A39-7C5C04774D34}">
      <dgm:prSet phldrT="[文本]" custT="1"/>
      <dgm:spPr/>
      <dgm:t>
        <a:bodyPr/>
        <a:lstStyle/>
        <a:p>
          <a:pPr algn="ctr">
            <a:lnSpc>
              <a:spcPct val="100000"/>
            </a:lnSpc>
            <a:spcAft>
              <a:spcPts val="0"/>
            </a:spcAft>
          </a:pPr>
          <a:r>
            <a:rPr lang="zh-CN" altLang="en-US" sz="2000" b="1" dirty="0">
              <a:solidFill>
                <a:srgbClr val="FFFF00"/>
              </a:solidFill>
            </a:rPr>
            <a:t>工具与技术</a:t>
          </a:r>
          <a:endParaRPr lang="en-US" altLang="zh-CN" sz="2000" b="1" dirty="0">
            <a:solidFill>
              <a:srgbClr val="FFFF00"/>
            </a:solidFill>
          </a:endParaRPr>
        </a:p>
        <a:p>
          <a:pPr algn="l">
            <a:lnSpc>
              <a:spcPct val="100000"/>
            </a:lnSpc>
            <a:spcAft>
              <a:spcPts val="0"/>
            </a:spcAft>
          </a:pPr>
          <a:r>
            <a:rPr lang="en-US" altLang="zh-CN" sz="2000" b="0" dirty="0">
              <a:solidFill>
                <a:schemeClr val="bg1"/>
              </a:solidFill>
            </a:rPr>
            <a:t>1</a:t>
          </a:r>
          <a:r>
            <a:rPr lang="zh-CN" altLang="en-US" sz="2000" b="0" dirty="0">
              <a:solidFill>
                <a:schemeClr val="bg1"/>
              </a:solidFill>
            </a:rPr>
            <a:t>、专家判断</a:t>
          </a:r>
          <a:endParaRPr lang="en-US" altLang="zh-CN" sz="2000" b="0" dirty="0">
            <a:solidFill>
              <a:schemeClr val="bg1"/>
            </a:solidFill>
          </a:endParaRPr>
        </a:p>
        <a:p>
          <a:pPr algn="l">
            <a:lnSpc>
              <a:spcPct val="100000"/>
            </a:lnSpc>
            <a:spcAft>
              <a:spcPts val="0"/>
            </a:spcAft>
          </a:pPr>
          <a:r>
            <a:rPr lang="en-US" altLang="zh-CN" sz="2000" b="0" dirty="0">
              <a:solidFill>
                <a:schemeClr val="bg1"/>
              </a:solidFill>
            </a:rPr>
            <a:t>2</a:t>
          </a:r>
          <a:r>
            <a:rPr lang="zh-CN" altLang="en-US" sz="2000" b="0" dirty="0">
              <a:solidFill>
                <a:schemeClr val="bg1"/>
              </a:solidFill>
            </a:rPr>
            <a:t>、规划会议</a:t>
          </a:r>
          <a:endParaRPr lang="en-US" altLang="zh-CN" sz="2000" b="0" dirty="0">
            <a:solidFill>
              <a:schemeClr val="bg1"/>
            </a:solidFill>
          </a:endParaRPr>
        </a:p>
        <a:p>
          <a:pPr algn="l">
            <a:lnSpc>
              <a:spcPct val="100000"/>
            </a:lnSpc>
            <a:spcAft>
              <a:spcPts val="0"/>
            </a:spcAft>
          </a:pPr>
          <a:r>
            <a:rPr lang="en-US" altLang="zh-CN" sz="2000" b="0" dirty="0">
              <a:solidFill>
                <a:schemeClr val="bg1"/>
              </a:solidFill>
            </a:rPr>
            <a:t>3</a:t>
          </a:r>
          <a:r>
            <a:rPr lang="zh-CN" altLang="en-US" sz="2000" b="0" dirty="0">
              <a:solidFill>
                <a:schemeClr val="bg1"/>
              </a:solidFill>
            </a:rPr>
            <a:t>、数据分析</a:t>
          </a:r>
          <a:endParaRPr lang="en-US" altLang="zh-CN" sz="2000" b="0" dirty="0">
            <a:solidFill>
              <a:schemeClr val="bg1"/>
            </a:solidFill>
          </a:endParaRPr>
        </a:p>
      </dgm:t>
    </dgm:pt>
    <dgm:pt modelId="{73F3596D-7F00-43B1-B90A-86A35ADFD8FA}" type="parTrans" cxnId="{6155B341-5A94-40F3-8600-8929D794BE5C}">
      <dgm:prSet/>
      <dgm:spPr/>
      <dgm:t>
        <a:bodyPr/>
        <a:lstStyle/>
        <a:p>
          <a:endParaRPr lang="zh-CN" altLang="en-US" sz="1400"/>
        </a:p>
      </dgm:t>
    </dgm:pt>
    <dgm:pt modelId="{833EC2E9-2541-4144-AC4E-5B3F8192061B}" type="sibTrans" cxnId="{6155B341-5A94-40F3-8600-8929D794BE5C}">
      <dgm:prSet custT="1"/>
      <dgm:spPr/>
      <dgm:t>
        <a:bodyPr/>
        <a:lstStyle/>
        <a:p>
          <a:endParaRPr lang="zh-CN" altLang="en-US" sz="1600"/>
        </a:p>
      </dgm:t>
    </dgm:pt>
    <dgm:pt modelId="{0CDCD813-F583-4CC4-B042-0B7DB2D0C407}">
      <dgm:prSet phldrT="[文本]" custT="1"/>
      <dgm:spPr/>
      <dgm:t>
        <a:bodyPr/>
        <a:lstStyle/>
        <a:p>
          <a:r>
            <a:rPr lang="zh-CN" altLang="en-US" sz="2000" b="1" dirty="0">
              <a:solidFill>
                <a:srgbClr val="FFFF00"/>
              </a:solidFill>
            </a:rPr>
            <a:t>输出</a:t>
          </a:r>
        </a:p>
        <a:p>
          <a:r>
            <a:rPr lang="zh-CN" altLang="en-US" sz="2000" b="0" dirty="0">
              <a:solidFill>
                <a:srgbClr val="FFC000"/>
              </a:solidFill>
            </a:rPr>
            <a:t>成本管理计划</a:t>
          </a:r>
        </a:p>
      </dgm:t>
    </dgm:pt>
    <dgm:pt modelId="{6F258F92-A79F-4E83-8AA2-DEA1BDEC3D7D}" type="parTrans" cxnId="{F851316C-9168-4553-85C2-316EA80004BA}">
      <dgm:prSet/>
      <dgm:spPr/>
      <dgm:t>
        <a:bodyPr/>
        <a:lstStyle/>
        <a:p>
          <a:endParaRPr lang="zh-CN" altLang="en-US" sz="1400"/>
        </a:p>
      </dgm:t>
    </dgm:pt>
    <dgm:pt modelId="{D5796963-DF7B-41D7-9DE7-D98AFABABF4C}" type="sibTrans" cxnId="{F851316C-9168-4553-85C2-316EA80004BA}">
      <dgm:prSet/>
      <dgm:spPr/>
      <dgm:t>
        <a:bodyPr/>
        <a:lstStyle/>
        <a:p>
          <a:endParaRPr lang="zh-CN" altLang="en-US" sz="1400"/>
        </a:p>
      </dgm:t>
    </dgm:pt>
    <dgm:pt modelId="{94BD6630-BD40-439F-819B-90324C0282A5}" type="pres">
      <dgm:prSet presAssocID="{9A5EA5F9-B5F9-4A73-8AD0-9930869C09AB}" presName="Name0" presStyleCnt="0">
        <dgm:presLayoutVars>
          <dgm:dir/>
          <dgm:resizeHandles val="exact"/>
        </dgm:presLayoutVars>
      </dgm:prSet>
      <dgm:spPr/>
    </dgm:pt>
    <dgm:pt modelId="{5B457EA7-CB6D-4C42-8647-0B2810702F3E}" type="pres">
      <dgm:prSet presAssocID="{53398F64-A074-4729-9975-D752E97F4A80}" presName="node" presStyleLbl="node1" presStyleIdx="0" presStyleCnt="3" custScaleX="121486">
        <dgm:presLayoutVars>
          <dgm:bulletEnabled val="1"/>
        </dgm:presLayoutVars>
      </dgm:prSet>
      <dgm:spPr/>
    </dgm:pt>
    <dgm:pt modelId="{14652B25-4626-446B-9772-CF707F7DD993}" type="pres">
      <dgm:prSet presAssocID="{A175531B-4542-4CFF-8846-BD100261BCBE}" presName="sibTrans" presStyleLbl="sibTrans2D1" presStyleIdx="0" presStyleCnt="2"/>
      <dgm:spPr/>
    </dgm:pt>
    <dgm:pt modelId="{EE91E61F-8853-4731-A482-AD68C36E6D37}" type="pres">
      <dgm:prSet presAssocID="{A175531B-4542-4CFF-8846-BD100261BCBE}" presName="connectorText" presStyleLbl="sibTrans2D1" presStyleIdx="0" presStyleCnt="2"/>
      <dgm:spPr/>
    </dgm:pt>
    <dgm:pt modelId="{C8D7C99F-054B-458A-BA78-5C1A22ACEBC6}" type="pres">
      <dgm:prSet presAssocID="{1563041D-95F2-444C-8A39-7C5C04774D34}" presName="node" presStyleLbl="node1" presStyleIdx="1" presStyleCnt="3" custScaleX="115374">
        <dgm:presLayoutVars>
          <dgm:bulletEnabled val="1"/>
        </dgm:presLayoutVars>
      </dgm:prSet>
      <dgm:spPr/>
    </dgm:pt>
    <dgm:pt modelId="{464DA894-C465-4F92-9ED2-46AEB669D8E1}" type="pres">
      <dgm:prSet presAssocID="{833EC2E9-2541-4144-AC4E-5B3F8192061B}" presName="sibTrans" presStyleLbl="sibTrans2D1" presStyleIdx="1" presStyleCnt="2"/>
      <dgm:spPr/>
    </dgm:pt>
    <dgm:pt modelId="{912D8875-091D-4BEC-8B18-5EF0527F6663}" type="pres">
      <dgm:prSet presAssocID="{833EC2E9-2541-4144-AC4E-5B3F8192061B}" presName="connectorText" presStyleLbl="sibTrans2D1" presStyleIdx="1" presStyleCnt="2"/>
      <dgm:spPr/>
    </dgm:pt>
    <dgm:pt modelId="{642BD169-43AF-4664-BFC7-EF3BDBC7605C}" type="pres">
      <dgm:prSet presAssocID="{0CDCD813-F583-4CC4-B042-0B7DB2D0C407}" presName="node" presStyleLbl="node1" presStyleIdx="2" presStyleCnt="3">
        <dgm:presLayoutVars>
          <dgm:bulletEnabled val="1"/>
        </dgm:presLayoutVars>
      </dgm:prSet>
      <dgm:spPr/>
    </dgm:pt>
  </dgm:ptLst>
  <dgm:cxnLst>
    <dgm:cxn modelId="{72067F06-88BB-4EA1-917D-48A7DFFCF8C3}" type="presOf" srcId="{53398F64-A074-4729-9975-D752E97F4A80}" destId="{5B457EA7-CB6D-4C42-8647-0B2810702F3E}" srcOrd="0" destOrd="0" presId="urn:microsoft.com/office/officeart/2005/8/layout/process1"/>
    <dgm:cxn modelId="{EF59FA25-63A5-4AD6-9E26-E18B3B46E200}" type="presOf" srcId="{833EC2E9-2541-4144-AC4E-5B3F8192061B}" destId="{912D8875-091D-4BEC-8B18-5EF0527F6663}" srcOrd="1" destOrd="0" presId="urn:microsoft.com/office/officeart/2005/8/layout/process1"/>
    <dgm:cxn modelId="{F5F16F5D-FA06-4022-98DD-9C2347E027E0}" type="presOf" srcId="{0CDCD813-F583-4CC4-B042-0B7DB2D0C407}" destId="{642BD169-43AF-4664-BFC7-EF3BDBC7605C}" srcOrd="0" destOrd="0" presId="urn:microsoft.com/office/officeart/2005/8/layout/process1"/>
    <dgm:cxn modelId="{6155B341-5A94-40F3-8600-8929D794BE5C}" srcId="{9A5EA5F9-B5F9-4A73-8AD0-9930869C09AB}" destId="{1563041D-95F2-444C-8A39-7C5C04774D34}" srcOrd="1" destOrd="0" parTransId="{73F3596D-7F00-43B1-B90A-86A35ADFD8FA}" sibTransId="{833EC2E9-2541-4144-AC4E-5B3F8192061B}"/>
    <dgm:cxn modelId="{F851316C-9168-4553-85C2-316EA80004BA}" srcId="{9A5EA5F9-B5F9-4A73-8AD0-9930869C09AB}" destId="{0CDCD813-F583-4CC4-B042-0B7DB2D0C407}" srcOrd="2" destOrd="0" parTransId="{6F258F92-A79F-4E83-8AA2-DEA1BDEC3D7D}" sibTransId="{D5796963-DF7B-41D7-9DE7-D98AFABABF4C}"/>
    <dgm:cxn modelId="{17045758-51F7-45F7-A29E-7D5C86693AD3}" srcId="{9A5EA5F9-B5F9-4A73-8AD0-9930869C09AB}" destId="{53398F64-A074-4729-9975-D752E97F4A80}" srcOrd="0" destOrd="0" parTransId="{3C43FA13-B578-4D0A-8399-4DA399340D75}" sibTransId="{A175531B-4542-4CFF-8846-BD100261BCBE}"/>
    <dgm:cxn modelId="{8706A793-EB97-4A3A-8B1F-DD5B9ECD5FB1}" type="presOf" srcId="{833EC2E9-2541-4144-AC4E-5B3F8192061B}" destId="{464DA894-C465-4F92-9ED2-46AEB669D8E1}" srcOrd="0" destOrd="0" presId="urn:microsoft.com/office/officeart/2005/8/layout/process1"/>
    <dgm:cxn modelId="{BF7C2FE9-FCAF-4329-973A-A2F77E0E7D07}" type="presOf" srcId="{1563041D-95F2-444C-8A39-7C5C04774D34}" destId="{C8D7C99F-054B-458A-BA78-5C1A22ACEBC6}" srcOrd="0" destOrd="0" presId="urn:microsoft.com/office/officeart/2005/8/layout/process1"/>
    <dgm:cxn modelId="{B1D068E9-BFA9-44E2-AF61-B4924CA15080}" type="presOf" srcId="{A175531B-4542-4CFF-8846-BD100261BCBE}" destId="{14652B25-4626-446B-9772-CF707F7DD993}" srcOrd="0" destOrd="0" presId="urn:microsoft.com/office/officeart/2005/8/layout/process1"/>
    <dgm:cxn modelId="{790104EB-D908-4DEA-BC6E-0DB3BFE7CE25}" type="presOf" srcId="{9A5EA5F9-B5F9-4A73-8AD0-9930869C09AB}" destId="{94BD6630-BD40-439F-819B-90324C0282A5}" srcOrd="0" destOrd="0" presId="urn:microsoft.com/office/officeart/2005/8/layout/process1"/>
    <dgm:cxn modelId="{9DD0C8F3-7692-42A9-9C66-16544A17FB5B}" type="presOf" srcId="{A175531B-4542-4CFF-8846-BD100261BCBE}" destId="{EE91E61F-8853-4731-A482-AD68C36E6D37}" srcOrd="1" destOrd="0" presId="urn:microsoft.com/office/officeart/2005/8/layout/process1"/>
    <dgm:cxn modelId="{6332B9E5-A67D-4D18-9140-FECE93F46663}" type="presParOf" srcId="{94BD6630-BD40-439F-819B-90324C0282A5}" destId="{5B457EA7-CB6D-4C42-8647-0B2810702F3E}" srcOrd="0" destOrd="0" presId="urn:microsoft.com/office/officeart/2005/8/layout/process1"/>
    <dgm:cxn modelId="{81CD15EE-CD2F-480F-BDF9-A76219180589}" type="presParOf" srcId="{94BD6630-BD40-439F-819B-90324C0282A5}" destId="{14652B25-4626-446B-9772-CF707F7DD993}" srcOrd="1" destOrd="0" presId="urn:microsoft.com/office/officeart/2005/8/layout/process1"/>
    <dgm:cxn modelId="{5AA5714C-2993-4EE5-A3E9-FBDFC2E4A59A}" type="presParOf" srcId="{14652B25-4626-446B-9772-CF707F7DD993}" destId="{EE91E61F-8853-4731-A482-AD68C36E6D37}" srcOrd="0" destOrd="0" presId="urn:microsoft.com/office/officeart/2005/8/layout/process1"/>
    <dgm:cxn modelId="{1A016E7A-C180-4A66-A391-4E8542552656}" type="presParOf" srcId="{94BD6630-BD40-439F-819B-90324C0282A5}" destId="{C8D7C99F-054B-458A-BA78-5C1A22ACEBC6}" srcOrd="2" destOrd="0" presId="urn:microsoft.com/office/officeart/2005/8/layout/process1"/>
    <dgm:cxn modelId="{F405C5DD-8036-43C2-9602-4B63EB1453C5}" type="presParOf" srcId="{94BD6630-BD40-439F-819B-90324C0282A5}" destId="{464DA894-C465-4F92-9ED2-46AEB669D8E1}" srcOrd="3" destOrd="0" presId="urn:microsoft.com/office/officeart/2005/8/layout/process1"/>
    <dgm:cxn modelId="{203D7343-D9BA-4B7E-A486-72301E45200A}" type="presParOf" srcId="{464DA894-C465-4F92-9ED2-46AEB669D8E1}" destId="{912D8875-091D-4BEC-8B18-5EF0527F6663}" srcOrd="0" destOrd="0" presId="urn:microsoft.com/office/officeart/2005/8/layout/process1"/>
    <dgm:cxn modelId="{F18CF6DB-E180-4684-B503-87D9028AB3EA}" type="presParOf" srcId="{94BD6630-BD40-439F-819B-90324C0282A5}" destId="{642BD169-43AF-4664-BFC7-EF3BDBC7605C}"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8483715-369D-45C5-B17A-82E8BCF7C82C}" type="doc">
      <dgm:prSet loTypeId="urn:microsoft.com/office/officeart/2005/8/layout/hierarchy2" loCatId="hierarchy" qsTypeId="urn:microsoft.com/office/officeart/2005/8/quickstyle/simple2" qsCatId="simple" csTypeId="urn:microsoft.com/office/officeart/2005/8/colors/colorful4" csCatId="colorful" phldr="1"/>
      <dgm:spPr/>
      <dgm:t>
        <a:bodyPr/>
        <a:lstStyle/>
        <a:p>
          <a:endParaRPr lang="zh-CN" altLang="en-US"/>
        </a:p>
      </dgm:t>
    </dgm:pt>
    <dgm:pt modelId="{87954644-3AA1-42C8-A740-CFCAD4205E95}">
      <dgm:prSet phldrT="[文本]" custT="1"/>
      <dgm:spPr/>
      <dgm:t>
        <a:bodyPr/>
        <a:lstStyle/>
        <a:p>
          <a:pPr>
            <a:buFont typeface="Wingdings" panose="05000000000000000000" pitchFamily="2" charset="2"/>
            <a:buChar char="n"/>
          </a:pPr>
          <a:r>
            <a:rPr lang="zh-CN" altLang="en-US" sz="2000" b="1" dirty="0">
              <a:latin typeface="Times New Roman" panose="02020603050405020304" pitchFamily="18" charset="0"/>
              <a:cs typeface="Times New Roman" panose="02020603050405020304" pitchFamily="18" charset="0"/>
            </a:rPr>
            <a:t>软件项目成本管理计划</a:t>
          </a:r>
          <a:endParaRPr lang="zh-CN" altLang="en-US" sz="2000" dirty="0"/>
        </a:p>
      </dgm:t>
    </dgm:pt>
    <dgm:pt modelId="{77E828AA-5603-47EB-B1C2-C7F243C7326E}" type="parTrans" cxnId="{B6E2E093-9931-416A-9A7A-5C5B2664CDD8}">
      <dgm:prSet/>
      <dgm:spPr/>
      <dgm:t>
        <a:bodyPr/>
        <a:lstStyle/>
        <a:p>
          <a:endParaRPr lang="zh-CN" altLang="en-US" sz="2800"/>
        </a:p>
      </dgm:t>
    </dgm:pt>
    <dgm:pt modelId="{C3CCF818-8265-4071-92C3-07F54E094F9F}" type="sibTrans" cxnId="{B6E2E093-9931-416A-9A7A-5C5B2664CDD8}">
      <dgm:prSet/>
      <dgm:spPr/>
      <dgm:t>
        <a:bodyPr/>
        <a:lstStyle/>
        <a:p>
          <a:endParaRPr lang="zh-CN" altLang="en-US" sz="2800"/>
        </a:p>
      </dgm:t>
    </dgm:pt>
    <dgm:pt modelId="{BC640186-08F9-49F9-AEA7-7CBC62A77F9F}">
      <dgm:prSet custT="1"/>
      <dgm:spPr/>
      <dgm:t>
        <a:bodyPr/>
        <a:lstStyle/>
        <a:p>
          <a:r>
            <a:rPr lang="zh-CN" altLang="en-US" sz="2000" b="1" dirty="0">
              <a:latin typeface="Times New Roman" panose="02020603050405020304" pitchFamily="18" charset="0"/>
              <a:cs typeface="Times New Roman" panose="02020603050405020304" pitchFamily="18" charset="0"/>
            </a:rPr>
            <a:t>估算的准确性</a:t>
          </a:r>
          <a:endParaRPr lang="en-US" altLang="zh-CN" sz="2000" b="1" dirty="0">
            <a:latin typeface="Times New Roman" panose="02020603050405020304" pitchFamily="18" charset="0"/>
            <a:cs typeface="Times New Roman" panose="02020603050405020304" pitchFamily="18" charset="0"/>
          </a:endParaRPr>
        </a:p>
      </dgm:t>
    </dgm:pt>
    <dgm:pt modelId="{A196B3BA-D1BF-4ECD-B4E7-5A8B330A89BD}" type="parTrans" cxnId="{B6642E90-397D-4623-9E78-9A191F00E241}">
      <dgm:prSet custT="1"/>
      <dgm:spPr/>
      <dgm:t>
        <a:bodyPr/>
        <a:lstStyle/>
        <a:p>
          <a:endParaRPr lang="zh-CN" altLang="en-US" sz="800"/>
        </a:p>
      </dgm:t>
    </dgm:pt>
    <dgm:pt modelId="{9CB68312-07C2-416D-A3A2-16D8506922A0}" type="sibTrans" cxnId="{B6642E90-397D-4623-9E78-9A191F00E241}">
      <dgm:prSet/>
      <dgm:spPr/>
      <dgm:t>
        <a:bodyPr/>
        <a:lstStyle/>
        <a:p>
          <a:endParaRPr lang="zh-CN" altLang="en-US" sz="2800"/>
        </a:p>
      </dgm:t>
    </dgm:pt>
    <dgm:pt modelId="{F5AB38F0-9A8C-4D55-A3C1-4FBC54BBA319}">
      <dgm:prSet custT="1"/>
      <dgm:spPr/>
      <dgm:t>
        <a:bodyPr/>
        <a:lstStyle/>
        <a:p>
          <a:r>
            <a:rPr lang="zh-CN" altLang="en-US" sz="2000" b="1" dirty="0">
              <a:latin typeface="Times New Roman" panose="02020603050405020304" pitchFamily="18" charset="0"/>
              <a:cs typeface="Times New Roman" panose="02020603050405020304" pitchFamily="18" charset="0"/>
            </a:rPr>
            <a:t>启动阶段，偏离达</a:t>
          </a:r>
          <a:r>
            <a:rPr lang="en-US" altLang="zh-CN" sz="2000" b="1" dirty="0">
              <a:latin typeface="Times New Roman" panose="02020603050405020304" pitchFamily="18" charset="0"/>
              <a:cs typeface="Times New Roman" panose="02020603050405020304" pitchFamily="18" charset="0"/>
            </a:rPr>
            <a:t>±150%</a:t>
          </a:r>
          <a:r>
            <a:rPr lang="zh-CN" altLang="en-US" sz="2000" b="1" dirty="0">
              <a:latin typeface="Times New Roman" panose="02020603050405020304" pitchFamily="18" charset="0"/>
              <a:cs typeface="Times New Roman" panose="02020603050405020304" pitchFamily="18" charset="0"/>
            </a:rPr>
            <a:t>或更高</a:t>
          </a:r>
          <a:endParaRPr lang="en-US" altLang="zh-CN" sz="2000" b="1" dirty="0">
            <a:latin typeface="Times New Roman" panose="02020603050405020304" pitchFamily="18" charset="0"/>
            <a:cs typeface="Times New Roman" panose="02020603050405020304" pitchFamily="18" charset="0"/>
          </a:endParaRPr>
        </a:p>
      </dgm:t>
    </dgm:pt>
    <dgm:pt modelId="{3700CCEE-5956-4B3F-8256-A9A3748FF55B}" type="parTrans" cxnId="{ED118158-D7D6-42DB-9149-B715E3AB37C0}">
      <dgm:prSet custT="1"/>
      <dgm:spPr/>
      <dgm:t>
        <a:bodyPr/>
        <a:lstStyle/>
        <a:p>
          <a:endParaRPr lang="zh-CN" altLang="en-US" sz="800"/>
        </a:p>
      </dgm:t>
    </dgm:pt>
    <dgm:pt modelId="{53A37AC8-1A57-4FEC-ADB9-242789B8AF14}" type="sibTrans" cxnId="{ED118158-D7D6-42DB-9149-B715E3AB37C0}">
      <dgm:prSet/>
      <dgm:spPr/>
      <dgm:t>
        <a:bodyPr/>
        <a:lstStyle/>
        <a:p>
          <a:endParaRPr lang="zh-CN" altLang="en-US" sz="2800"/>
        </a:p>
      </dgm:t>
    </dgm:pt>
    <dgm:pt modelId="{3E544C23-691E-4D46-86A7-E392CAF9442C}">
      <dgm:prSet custT="1"/>
      <dgm:spPr/>
      <dgm:t>
        <a:bodyPr/>
        <a:lstStyle/>
        <a:p>
          <a:r>
            <a:rPr lang="zh-CN" altLang="en-US" sz="1800" b="1" dirty="0">
              <a:latin typeface="Times New Roman" panose="02020603050405020304" pitchFamily="18" charset="0"/>
              <a:cs typeface="Times New Roman" panose="02020603050405020304" pitchFamily="18" charset="0"/>
            </a:rPr>
            <a:t>需求及高层设计已稳定，偏差可能有</a:t>
          </a:r>
          <a:r>
            <a:rPr lang="en-US" altLang="zh-CN" sz="1800" b="1" dirty="0">
              <a:latin typeface="Times New Roman" panose="02020603050405020304" pitchFamily="18" charset="0"/>
              <a:cs typeface="Times New Roman" panose="02020603050405020304" pitchFamily="18" charset="0"/>
            </a:rPr>
            <a:t>±50%</a:t>
          </a:r>
        </a:p>
      </dgm:t>
    </dgm:pt>
    <dgm:pt modelId="{617FEAB1-E04C-413A-BE90-F4B3F5BAB858}" type="parTrans" cxnId="{2A194201-2EAA-4DDC-B0D8-25F9273D3A91}">
      <dgm:prSet custT="1"/>
      <dgm:spPr/>
      <dgm:t>
        <a:bodyPr/>
        <a:lstStyle/>
        <a:p>
          <a:endParaRPr lang="zh-CN" altLang="en-US" sz="800"/>
        </a:p>
      </dgm:t>
    </dgm:pt>
    <dgm:pt modelId="{B3495082-4AF1-455E-9BEA-2E73C05DD793}" type="sibTrans" cxnId="{2A194201-2EAA-4DDC-B0D8-25F9273D3A91}">
      <dgm:prSet/>
      <dgm:spPr/>
      <dgm:t>
        <a:bodyPr/>
        <a:lstStyle/>
        <a:p>
          <a:endParaRPr lang="zh-CN" altLang="en-US" sz="2800"/>
        </a:p>
      </dgm:t>
    </dgm:pt>
    <dgm:pt modelId="{45F32E96-D1C8-4E89-8E5A-87D7AEAE4998}">
      <dgm:prSet custT="1"/>
      <dgm:spPr/>
      <dgm:t>
        <a:bodyPr/>
        <a:lstStyle/>
        <a:p>
          <a:r>
            <a:rPr lang="en-US" altLang="zh-CN" sz="2000" b="1" dirty="0">
              <a:latin typeface="Times New Roman" panose="02020603050405020304" pitchFamily="18" charset="0"/>
              <a:cs typeface="Times New Roman" panose="02020603050405020304" pitchFamily="18" charset="0"/>
            </a:rPr>
            <a:t> </a:t>
          </a:r>
          <a:r>
            <a:rPr lang="zh-CN" altLang="en-US" sz="2000" b="1" dirty="0">
              <a:latin typeface="Times New Roman" panose="02020603050405020304" pitchFamily="18" charset="0"/>
              <a:cs typeface="Times New Roman" panose="02020603050405020304" pitchFamily="18" charset="0"/>
            </a:rPr>
            <a:t>计量单位</a:t>
          </a:r>
          <a:endParaRPr lang="en-US" altLang="zh-CN" sz="2000" b="1" dirty="0">
            <a:latin typeface="Times New Roman" panose="02020603050405020304" pitchFamily="18" charset="0"/>
            <a:cs typeface="Times New Roman" panose="02020603050405020304" pitchFamily="18" charset="0"/>
          </a:endParaRPr>
        </a:p>
      </dgm:t>
    </dgm:pt>
    <dgm:pt modelId="{8A9320E7-2667-4F7E-B614-C8AD4AB8D6AC}" type="parTrans" cxnId="{3DB54111-0593-41B5-AD5E-93BFEE8EA7AD}">
      <dgm:prSet custT="1"/>
      <dgm:spPr/>
      <dgm:t>
        <a:bodyPr/>
        <a:lstStyle/>
        <a:p>
          <a:endParaRPr lang="zh-CN" altLang="en-US" sz="800"/>
        </a:p>
      </dgm:t>
    </dgm:pt>
    <dgm:pt modelId="{004A3AD0-C7D3-45A7-ABA6-8028AF08316D}" type="sibTrans" cxnId="{3DB54111-0593-41B5-AD5E-93BFEE8EA7AD}">
      <dgm:prSet/>
      <dgm:spPr/>
      <dgm:t>
        <a:bodyPr/>
        <a:lstStyle/>
        <a:p>
          <a:endParaRPr lang="zh-CN" altLang="en-US" sz="2800"/>
        </a:p>
      </dgm:t>
    </dgm:pt>
    <dgm:pt modelId="{C29737EC-3D29-4242-B75A-51C398DB45F9}">
      <dgm:prSet custT="1"/>
      <dgm:spPr/>
      <dgm:t>
        <a:bodyPr/>
        <a:lstStyle/>
        <a:p>
          <a:r>
            <a:rPr lang="en-US" altLang="zh-CN" sz="2000" b="1" dirty="0">
              <a:latin typeface="Times New Roman" panose="02020603050405020304" pitchFamily="18" charset="0"/>
              <a:cs typeface="Times New Roman" panose="02020603050405020304" pitchFamily="18" charset="0"/>
            </a:rPr>
            <a:t>A</a:t>
          </a:r>
          <a:r>
            <a:rPr lang="zh-CN" altLang="en-US" sz="2000" b="1" dirty="0">
              <a:latin typeface="Times New Roman" panose="02020603050405020304" pitchFamily="18" charset="0"/>
              <a:cs typeface="Times New Roman" panose="02020603050405020304" pitchFamily="18" charset="0"/>
            </a:rPr>
            <a:t>）人时或人天</a:t>
          </a:r>
          <a:endParaRPr lang="en-US" altLang="zh-CN" sz="2000" b="1" dirty="0">
            <a:latin typeface="Times New Roman" panose="02020603050405020304" pitchFamily="18" charset="0"/>
            <a:cs typeface="Times New Roman" panose="02020603050405020304" pitchFamily="18" charset="0"/>
          </a:endParaRPr>
        </a:p>
      </dgm:t>
    </dgm:pt>
    <dgm:pt modelId="{A82A2E7E-37B3-4BFF-9BE9-E4A79DBABB27}" type="parTrans" cxnId="{E0BAF3F4-F100-43EA-AE50-6AB2A9D85369}">
      <dgm:prSet custT="1"/>
      <dgm:spPr/>
      <dgm:t>
        <a:bodyPr/>
        <a:lstStyle/>
        <a:p>
          <a:endParaRPr lang="zh-CN" altLang="en-US" sz="800"/>
        </a:p>
      </dgm:t>
    </dgm:pt>
    <dgm:pt modelId="{F59C1453-FF49-4502-9FE6-4FF800686B03}" type="sibTrans" cxnId="{E0BAF3F4-F100-43EA-AE50-6AB2A9D85369}">
      <dgm:prSet/>
      <dgm:spPr/>
      <dgm:t>
        <a:bodyPr/>
        <a:lstStyle/>
        <a:p>
          <a:endParaRPr lang="zh-CN" altLang="en-US" sz="2800"/>
        </a:p>
      </dgm:t>
    </dgm:pt>
    <dgm:pt modelId="{075237FF-73DB-4468-B175-ACFAB0A5BEF4}">
      <dgm:prSet custT="1"/>
      <dgm:spPr/>
      <dgm:t>
        <a:bodyPr/>
        <a:lstStyle/>
        <a:p>
          <a:r>
            <a:rPr lang="en-US" altLang="zh-CN" sz="2000" b="1" dirty="0">
              <a:latin typeface="Times New Roman" panose="02020603050405020304" pitchFamily="18" charset="0"/>
              <a:cs typeface="Times New Roman" panose="02020603050405020304" pitchFamily="18" charset="0"/>
            </a:rPr>
            <a:t>B</a:t>
          </a:r>
          <a:r>
            <a:rPr lang="zh-CN" altLang="en-US" sz="2000" b="1" dirty="0">
              <a:latin typeface="Times New Roman" panose="02020603050405020304" pitchFamily="18" charset="0"/>
              <a:cs typeface="Times New Roman" panose="02020603050405020304" pitchFamily="18" charset="0"/>
            </a:rPr>
            <a:t>）功能点、用例、用户故事、特性和测试用例</a:t>
          </a:r>
          <a:endParaRPr lang="en-US" altLang="zh-CN" sz="2000" b="1" dirty="0">
            <a:latin typeface="Times New Roman" panose="02020603050405020304" pitchFamily="18" charset="0"/>
            <a:cs typeface="Times New Roman" panose="02020603050405020304" pitchFamily="18" charset="0"/>
          </a:endParaRPr>
        </a:p>
      </dgm:t>
    </dgm:pt>
    <dgm:pt modelId="{2AED2174-CE2F-4FC5-8A6B-F993CB014713}" type="parTrans" cxnId="{827BE25D-B491-4461-9DD1-DAB9999F51D1}">
      <dgm:prSet custT="1"/>
      <dgm:spPr/>
      <dgm:t>
        <a:bodyPr/>
        <a:lstStyle/>
        <a:p>
          <a:endParaRPr lang="zh-CN" altLang="en-US" sz="800"/>
        </a:p>
      </dgm:t>
    </dgm:pt>
    <dgm:pt modelId="{3F3AFFA3-7796-4A8C-918E-E1C8CD66024C}" type="sibTrans" cxnId="{827BE25D-B491-4461-9DD1-DAB9999F51D1}">
      <dgm:prSet/>
      <dgm:spPr/>
      <dgm:t>
        <a:bodyPr/>
        <a:lstStyle/>
        <a:p>
          <a:endParaRPr lang="zh-CN" altLang="en-US" sz="2800"/>
        </a:p>
      </dgm:t>
    </dgm:pt>
    <dgm:pt modelId="{B19AC208-301A-4649-B700-35EBC9EC7E46}" type="pres">
      <dgm:prSet presAssocID="{D8483715-369D-45C5-B17A-82E8BCF7C82C}" presName="diagram" presStyleCnt="0">
        <dgm:presLayoutVars>
          <dgm:chPref val="1"/>
          <dgm:dir/>
          <dgm:animOne val="branch"/>
          <dgm:animLvl val="lvl"/>
          <dgm:resizeHandles val="exact"/>
        </dgm:presLayoutVars>
      </dgm:prSet>
      <dgm:spPr/>
    </dgm:pt>
    <dgm:pt modelId="{A3DB78C0-7B05-4A23-B043-131775A46E3A}" type="pres">
      <dgm:prSet presAssocID="{87954644-3AA1-42C8-A740-CFCAD4205E95}" presName="root1" presStyleCnt="0"/>
      <dgm:spPr/>
    </dgm:pt>
    <dgm:pt modelId="{F509C10C-20F6-4C18-92BA-2E4354E24781}" type="pres">
      <dgm:prSet presAssocID="{87954644-3AA1-42C8-A740-CFCAD4205E95}" presName="LevelOneTextNode" presStyleLbl="node0" presStyleIdx="0" presStyleCnt="1" custScaleX="94030">
        <dgm:presLayoutVars>
          <dgm:chPref val="3"/>
        </dgm:presLayoutVars>
      </dgm:prSet>
      <dgm:spPr/>
    </dgm:pt>
    <dgm:pt modelId="{C70864F4-F36C-483D-B587-F069C4618F51}" type="pres">
      <dgm:prSet presAssocID="{87954644-3AA1-42C8-A740-CFCAD4205E95}" presName="level2hierChild" presStyleCnt="0"/>
      <dgm:spPr/>
    </dgm:pt>
    <dgm:pt modelId="{025D6D7D-CEC1-4641-8494-EB43417B0830}" type="pres">
      <dgm:prSet presAssocID="{A196B3BA-D1BF-4ECD-B4E7-5A8B330A89BD}" presName="conn2-1" presStyleLbl="parChTrans1D2" presStyleIdx="0" presStyleCnt="2"/>
      <dgm:spPr/>
    </dgm:pt>
    <dgm:pt modelId="{E53DB875-7183-4AFC-A847-795A8267327F}" type="pres">
      <dgm:prSet presAssocID="{A196B3BA-D1BF-4ECD-B4E7-5A8B330A89BD}" presName="connTx" presStyleLbl="parChTrans1D2" presStyleIdx="0" presStyleCnt="2"/>
      <dgm:spPr/>
    </dgm:pt>
    <dgm:pt modelId="{8140D103-31C6-469F-B6DD-AC2EE38CDB9B}" type="pres">
      <dgm:prSet presAssocID="{BC640186-08F9-49F9-AEA7-7CBC62A77F9F}" presName="root2" presStyleCnt="0"/>
      <dgm:spPr/>
    </dgm:pt>
    <dgm:pt modelId="{BA095E6F-DE9B-4926-BA6E-40D979C8B2AE}" type="pres">
      <dgm:prSet presAssocID="{BC640186-08F9-49F9-AEA7-7CBC62A77F9F}" presName="LevelTwoTextNode" presStyleLbl="node2" presStyleIdx="0" presStyleCnt="2">
        <dgm:presLayoutVars>
          <dgm:chPref val="3"/>
        </dgm:presLayoutVars>
      </dgm:prSet>
      <dgm:spPr/>
    </dgm:pt>
    <dgm:pt modelId="{717B0CC6-057C-4F51-BCD5-85CE9CA3965A}" type="pres">
      <dgm:prSet presAssocID="{BC640186-08F9-49F9-AEA7-7CBC62A77F9F}" presName="level3hierChild" presStyleCnt="0"/>
      <dgm:spPr/>
    </dgm:pt>
    <dgm:pt modelId="{F3DA21EA-3FAD-4DCC-835D-A5499A681B37}" type="pres">
      <dgm:prSet presAssocID="{3700CCEE-5956-4B3F-8256-A9A3748FF55B}" presName="conn2-1" presStyleLbl="parChTrans1D3" presStyleIdx="0" presStyleCnt="4"/>
      <dgm:spPr/>
    </dgm:pt>
    <dgm:pt modelId="{A722F310-1366-4451-8E7E-8C2C90C935F0}" type="pres">
      <dgm:prSet presAssocID="{3700CCEE-5956-4B3F-8256-A9A3748FF55B}" presName="connTx" presStyleLbl="parChTrans1D3" presStyleIdx="0" presStyleCnt="4"/>
      <dgm:spPr/>
    </dgm:pt>
    <dgm:pt modelId="{87D2FE57-9B4F-4C3E-9F57-6BF9FF724CB6}" type="pres">
      <dgm:prSet presAssocID="{F5AB38F0-9A8C-4D55-A3C1-4FBC54BBA319}" presName="root2" presStyleCnt="0"/>
      <dgm:spPr/>
    </dgm:pt>
    <dgm:pt modelId="{A0AED614-7A12-4642-8F90-F5E238B25086}" type="pres">
      <dgm:prSet presAssocID="{F5AB38F0-9A8C-4D55-A3C1-4FBC54BBA319}" presName="LevelTwoTextNode" presStyleLbl="node3" presStyleIdx="0" presStyleCnt="4" custScaleX="144981">
        <dgm:presLayoutVars>
          <dgm:chPref val="3"/>
        </dgm:presLayoutVars>
      </dgm:prSet>
      <dgm:spPr/>
    </dgm:pt>
    <dgm:pt modelId="{40D6305D-5C94-43F0-B19B-1B1C69637548}" type="pres">
      <dgm:prSet presAssocID="{F5AB38F0-9A8C-4D55-A3C1-4FBC54BBA319}" presName="level3hierChild" presStyleCnt="0"/>
      <dgm:spPr/>
    </dgm:pt>
    <dgm:pt modelId="{4682A97D-689F-4C26-B4C3-9D8F75285457}" type="pres">
      <dgm:prSet presAssocID="{617FEAB1-E04C-413A-BE90-F4B3F5BAB858}" presName="conn2-1" presStyleLbl="parChTrans1D3" presStyleIdx="1" presStyleCnt="4"/>
      <dgm:spPr/>
    </dgm:pt>
    <dgm:pt modelId="{8C42BB6B-92F1-4F68-990B-965C3E48B7C4}" type="pres">
      <dgm:prSet presAssocID="{617FEAB1-E04C-413A-BE90-F4B3F5BAB858}" presName="connTx" presStyleLbl="parChTrans1D3" presStyleIdx="1" presStyleCnt="4"/>
      <dgm:spPr/>
    </dgm:pt>
    <dgm:pt modelId="{11AB219E-5FFA-47A8-A9FF-8E5CDD01A4BC}" type="pres">
      <dgm:prSet presAssocID="{3E544C23-691E-4D46-86A7-E392CAF9442C}" presName="root2" presStyleCnt="0"/>
      <dgm:spPr/>
    </dgm:pt>
    <dgm:pt modelId="{F625314A-C362-4EDB-B7F1-8AA3F9135422}" type="pres">
      <dgm:prSet presAssocID="{3E544C23-691E-4D46-86A7-E392CAF9442C}" presName="LevelTwoTextNode" presStyleLbl="node3" presStyleIdx="1" presStyleCnt="4" custScaleX="144981">
        <dgm:presLayoutVars>
          <dgm:chPref val="3"/>
        </dgm:presLayoutVars>
      </dgm:prSet>
      <dgm:spPr/>
    </dgm:pt>
    <dgm:pt modelId="{1023C817-2B7F-4CC4-9927-0A8057EFBEF4}" type="pres">
      <dgm:prSet presAssocID="{3E544C23-691E-4D46-86A7-E392CAF9442C}" presName="level3hierChild" presStyleCnt="0"/>
      <dgm:spPr/>
    </dgm:pt>
    <dgm:pt modelId="{DA004015-4E54-49C6-97C8-EB4F447933A4}" type="pres">
      <dgm:prSet presAssocID="{8A9320E7-2667-4F7E-B614-C8AD4AB8D6AC}" presName="conn2-1" presStyleLbl="parChTrans1D2" presStyleIdx="1" presStyleCnt="2"/>
      <dgm:spPr/>
    </dgm:pt>
    <dgm:pt modelId="{ED3EA3CB-15DF-4B11-AE43-82BBACB7D067}" type="pres">
      <dgm:prSet presAssocID="{8A9320E7-2667-4F7E-B614-C8AD4AB8D6AC}" presName="connTx" presStyleLbl="parChTrans1D2" presStyleIdx="1" presStyleCnt="2"/>
      <dgm:spPr/>
    </dgm:pt>
    <dgm:pt modelId="{C5ED936D-1230-4451-9135-EFA1CC82D1F0}" type="pres">
      <dgm:prSet presAssocID="{45F32E96-D1C8-4E89-8E5A-87D7AEAE4998}" presName="root2" presStyleCnt="0"/>
      <dgm:spPr/>
    </dgm:pt>
    <dgm:pt modelId="{CA0CC918-7252-43BD-BF8A-767CA9825D09}" type="pres">
      <dgm:prSet presAssocID="{45F32E96-D1C8-4E89-8E5A-87D7AEAE4998}" presName="LevelTwoTextNode" presStyleLbl="node2" presStyleIdx="1" presStyleCnt="2">
        <dgm:presLayoutVars>
          <dgm:chPref val="3"/>
        </dgm:presLayoutVars>
      </dgm:prSet>
      <dgm:spPr/>
    </dgm:pt>
    <dgm:pt modelId="{444EA19E-23BD-4521-97B1-44ECAF4DEED4}" type="pres">
      <dgm:prSet presAssocID="{45F32E96-D1C8-4E89-8E5A-87D7AEAE4998}" presName="level3hierChild" presStyleCnt="0"/>
      <dgm:spPr/>
    </dgm:pt>
    <dgm:pt modelId="{E6A12E82-CACB-4512-BA2F-5495EC34FA0A}" type="pres">
      <dgm:prSet presAssocID="{A82A2E7E-37B3-4BFF-9BE9-E4A79DBABB27}" presName="conn2-1" presStyleLbl="parChTrans1D3" presStyleIdx="2" presStyleCnt="4"/>
      <dgm:spPr/>
    </dgm:pt>
    <dgm:pt modelId="{07597EF4-00A9-4ECC-9CBE-8BBE28F5615B}" type="pres">
      <dgm:prSet presAssocID="{A82A2E7E-37B3-4BFF-9BE9-E4A79DBABB27}" presName="connTx" presStyleLbl="parChTrans1D3" presStyleIdx="2" presStyleCnt="4"/>
      <dgm:spPr/>
    </dgm:pt>
    <dgm:pt modelId="{D437C442-8A9A-4A0B-B8DB-99EA9D6AEBA9}" type="pres">
      <dgm:prSet presAssocID="{C29737EC-3D29-4242-B75A-51C398DB45F9}" presName="root2" presStyleCnt="0"/>
      <dgm:spPr/>
    </dgm:pt>
    <dgm:pt modelId="{9692B0A6-E527-4C2F-B261-C0116D594ACD}" type="pres">
      <dgm:prSet presAssocID="{C29737EC-3D29-4242-B75A-51C398DB45F9}" presName="LevelTwoTextNode" presStyleLbl="node3" presStyleIdx="2" presStyleCnt="4" custScaleX="144981">
        <dgm:presLayoutVars>
          <dgm:chPref val="3"/>
        </dgm:presLayoutVars>
      </dgm:prSet>
      <dgm:spPr/>
    </dgm:pt>
    <dgm:pt modelId="{7FFBB74F-B68B-4CEA-B0DB-55448B58FA25}" type="pres">
      <dgm:prSet presAssocID="{C29737EC-3D29-4242-B75A-51C398DB45F9}" presName="level3hierChild" presStyleCnt="0"/>
      <dgm:spPr/>
    </dgm:pt>
    <dgm:pt modelId="{A082B90D-2712-4FBF-BA40-CC0F9377B88E}" type="pres">
      <dgm:prSet presAssocID="{2AED2174-CE2F-4FC5-8A6B-F993CB014713}" presName="conn2-1" presStyleLbl="parChTrans1D3" presStyleIdx="3" presStyleCnt="4"/>
      <dgm:spPr/>
    </dgm:pt>
    <dgm:pt modelId="{3353863F-4BEC-411A-A4F6-C61DDEFC065E}" type="pres">
      <dgm:prSet presAssocID="{2AED2174-CE2F-4FC5-8A6B-F993CB014713}" presName="connTx" presStyleLbl="parChTrans1D3" presStyleIdx="3" presStyleCnt="4"/>
      <dgm:spPr/>
    </dgm:pt>
    <dgm:pt modelId="{722C9CD0-D8DE-450C-8A30-3A66B6787E19}" type="pres">
      <dgm:prSet presAssocID="{075237FF-73DB-4468-B175-ACFAB0A5BEF4}" presName="root2" presStyleCnt="0"/>
      <dgm:spPr/>
    </dgm:pt>
    <dgm:pt modelId="{F6736FEB-18B0-475D-9F50-13B714AF6DE4}" type="pres">
      <dgm:prSet presAssocID="{075237FF-73DB-4468-B175-ACFAB0A5BEF4}" presName="LevelTwoTextNode" presStyleLbl="node3" presStyleIdx="3" presStyleCnt="4" custScaleX="144981">
        <dgm:presLayoutVars>
          <dgm:chPref val="3"/>
        </dgm:presLayoutVars>
      </dgm:prSet>
      <dgm:spPr/>
    </dgm:pt>
    <dgm:pt modelId="{D749BB77-287F-4E4B-A977-0ED6361BE97E}" type="pres">
      <dgm:prSet presAssocID="{075237FF-73DB-4468-B175-ACFAB0A5BEF4}" presName="level3hierChild" presStyleCnt="0"/>
      <dgm:spPr/>
    </dgm:pt>
  </dgm:ptLst>
  <dgm:cxnLst>
    <dgm:cxn modelId="{2A194201-2EAA-4DDC-B0D8-25F9273D3A91}" srcId="{BC640186-08F9-49F9-AEA7-7CBC62A77F9F}" destId="{3E544C23-691E-4D46-86A7-E392CAF9442C}" srcOrd="1" destOrd="0" parTransId="{617FEAB1-E04C-413A-BE90-F4B3F5BAB858}" sibTransId="{B3495082-4AF1-455E-9BEA-2E73C05DD793}"/>
    <dgm:cxn modelId="{BAC0A205-5186-4425-8887-DF211CF96751}" type="presOf" srcId="{8A9320E7-2667-4F7E-B614-C8AD4AB8D6AC}" destId="{DA004015-4E54-49C6-97C8-EB4F447933A4}" srcOrd="0" destOrd="0" presId="urn:microsoft.com/office/officeart/2005/8/layout/hierarchy2"/>
    <dgm:cxn modelId="{6FE4EC0A-6966-43E3-B1A2-1B2DEA3E1483}" type="presOf" srcId="{617FEAB1-E04C-413A-BE90-F4B3F5BAB858}" destId="{4682A97D-689F-4C26-B4C3-9D8F75285457}" srcOrd="0" destOrd="0" presId="urn:microsoft.com/office/officeart/2005/8/layout/hierarchy2"/>
    <dgm:cxn modelId="{3DB54111-0593-41B5-AD5E-93BFEE8EA7AD}" srcId="{87954644-3AA1-42C8-A740-CFCAD4205E95}" destId="{45F32E96-D1C8-4E89-8E5A-87D7AEAE4998}" srcOrd="1" destOrd="0" parTransId="{8A9320E7-2667-4F7E-B614-C8AD4AB8D6AC}" sibTransId="{004A3AD0-C7D3-45A7-ABA6-8028AF08316D}"/>
    <dgm:cxn modelId="{DC79C715-B2BC-49A6-A269-2EDF75D6919D}" type="presOf" srcId="{3700CCEE-5956-4B3F-8256-A9A3748FF55B}" destId="{A722F310-1366-4451-8E7E-8C2C90C935F0}" srcOrd="1" destOrd="0" presId="urn:microsoft.com/office/officeart/2005/8/layout/hierarchy2"/>
    <dgm:cxn modelId="{B9FF1318-DDDC-48B5-8580-9033D2766AE1}" type="presOf" srcId="{D8483715-369D-45C5-B17A-82E8BCF7C82C}" destId="{B19AC208-301A-4649-B700-35EBC9EC7E46}" srcOrd="0" destOrd="0" presId="urn:microsoft.com/office/officeart/2005/8/layout/hierarchy2"/>
    <dgm:cxn modelId="{DC4AB718-2DE5-420E-B15C-45676F8AEF39}" type="presOf" srcId="{C29737EC-3D29-4242-B75A-51C398DB45F9}" destId="{9692B0A6-E527-4C2F-B261-C0116D594ACD}" srcOrd="0" destOrd="0" presId="urn:microsoft.com/office/officeart/2005/8/layout/hierarchy2"/>
    <dgm:cxn modelId="{E60FBB22-261F-4044-8895-2749E5163F16}" type="presOf" srcId="{A82A2E7E-37B3-4BFF-9BE9-E4A79DBABB27}" destId="{07597EF4-00A9-4ECC-9CBE-8BBE28F5615B}" srcOrd="1" destOrd="0" presId="urn:microsoft.com/office/officeart/2005/8/layout/hierarchy2"/>
    <dgm:cxn modelId="{A5A16A28-41F3-46BD-9BFF-3AA84667E03A}" type="presOf" srcId="{A82A2E7E-37B3-4BFF-9BE9-E4A79DBABB27}" destId="{E6A12E82-CACB-4512-BA2F-5495EC34FA0A}" srcOrd="0" destOrd="0" presId="urn:microsoft.com/office/officeart/2005/8/layout/hierarchy2"/>
    <dgm:cxn modelId="{F9D15430-EBFE-4CC2-B2E8-4EDEA45281C5}" type="presOf" srcId="{A196B3BA-D1BF-4ECD-B4E7-5A8B330A89BD}" destId="{E53DB875-7183-4AFC-A847-795A8267327F}" srcOrd="1" destOrd="0" presId="urn:microsoft.com/office/officeart/2005/8/layout/hierarchy2"/>
    <dgm:cxn modelId="{A7789D3B-7C23-4576-B4CB-8FEE5CA1AC8E}" type="presOf" srcId="{87954644-3AA1-42C8-A740-CFCAD4205E95}" destId="{F509C10C-20F6-4C18-92BA-2E4354E24781}" srcOrd="0" destOrd="0" presId="urn:microsoft.com/office/officeart/2005/8/layout/hierarchy2"/>
    <dgm:cxn modelId="{827BE25D-B491-4461-9DD1-DAB9999F51D1}" srcId="{45F32E96-D1C8-4E89-8E5A-87D7AEAE4998}" destId="{075237FF-73DB-4468-B175-ACFAB0A5BEF4}" srcOrd="1" destOrd="0" parTransId="{2AED2174-CE2F-4FC5-8A6B-F993CB014713}" sibTransId="{3F3AFFA3-7796-4A8C-918E-E1C8CD66024C}"/>
    <dgm:cxn modelId="{A7A70460-9584-4101-AE29-C66D1C96CC69}" type="presOf" srcId="{A196B3BA-D1BF-4ECD-B4E7-5A8B330A89BD}" destId="{025D6D7D-CEC1-4641-8494-EB43417B0830}" srcOrd="0" destOrd="0" presId="urn:microsoft.com/office/officeart/2005/8/layout/hierarchy2"/>
    <dgm:cxn modelId="{FFC05B46-D008-4506-B749-F1E132BFACEB}" type="presOf" srcId="{BC640186-08F9-49F9-AEA7-7CBC62A77F9F}" destId="{BA095E6F-DE9B-4926-BA6E-40D979C8B2AE}" srcOrd="0" destOrd="0" presId="urn:microsoft.com/office/officeart/2005/8/layout/hierarchy2"/>
    <dgm:cxn modelId="{ED118158-D7D6-42DB-9149-B715E3AB37C0}" srcId="{BC640186-08F9-49F9-AEA7-7CBC62A77F9F}" destId="{F5AB38F0-9A8C-4D55-A3C1-4FBC54BBA319}" srcOrd="0" destOrd="0" parTransId="{3700CCEE-5956-4B3F-8256-A9A3748FF55B}" sibTransId="{53A37AC8-1A57-4FEC-ADB9-242789B8AF14}"/>
    <dgm:cxn modelId="{D502668F-367C-479D-9D41-7836E3C43951}" type="presOf" srcId="{2AED2174-CE2F-4FC5-8A6B-F993CB014713}" destId="{A082B90D-2712-4FBF-BA40-CC0F9377B88E}" srcOrd="0" destOrd="0" presId="urn:microsoft.com/office/officeart/2005/8/layout/hierarchy2"/>
    <dgm:cxn modelId="{B6642E90-397D-4623-9E78-9A191F00E241}" srcId="{87954644-3AA1-42C8-A740-CFCAD4205E95}" destId="{BC640186-08F9-49F9-AEA7-7CBC62A77F9F}" srcOrd="0" destOrd="0" parTransId="{A196B3BA-D1BF-4ECD-B4E7-5A8B330A89BD}" sibTransId="{9CB68312-07C2-416D-A3A2-16D8506922A0}"/>
    <dgm:cxn modelId="{0B973E93-B7AB-4EFA-8E17-C887EF2D11B2}" type="presOf" srcId="{617FEAB1-E04C-413A-BE90-F4B3F5BAB858}" destId="{8C42BB6B-92F1-4F68-990B-965C3E48B7C4}" srcOrd="1" destOrd="0" presId="urn:microsoft.com/office/officeart/2005/8/layout/hierarchy2"/>
    <dgm:cxn modelId="{B6E2E093-9931-416A-9A7A-5C5B2664CDD8}" srcId="{D8483715-369D-45C5-B17A-82E8BCF7C82C}" destId="{87954644-3AA1-42C8-A740-CFCAD4205E95}" srcOrd="0" destOrd="0" parTransId="{77E828AA-5603-47EB-B1C2-C7F243C7326E}" sibTransId="{C3CCF818-8265-4071-92C3-07F54E094F9F}"/>
    <dgm:cxn modelId="{1193C7BE-9E0C-45A4-837B-62E06A70106F}" type="presOf" srcId="{3700CCEE-5956-4B3F-8256-A9A3748FF55B}" destId="{F3DA21EA-3FAD-4DCC-835D-A5499A681B37}" srcOrd="0" destOrd="0" presId="urn:microsoft.com/office/officeart/2005/8/layout/hierarchy2"/>
    <dgm:cxn modelId="{CD675DC0-848D-4113-A216-D0E0AA5392A4}" type="presOf" srcId="{075237FF-73DB-4468-B175-ACFAB0A5BEF4}" destId="{F6736FEB-18B0-475D-9F50-13B714AF6DE4}" srcOrd="0" destOrd="0" presId="urn:microsoft.com/office/officeart/2005/8/layout/hierarchy2"/>
    <dgm:cxn modelId="{B7617CC0-3897-4582-9CD7-3B0C6F3511A3}" type="presOf" srcId="{45F32E96-D1C8-4E89-8E5A-87D7AEAE4998}" destId="{CA0CC918-7252-43BD-BF8A-767CA9825D09}" srcOrd="0" destOrd="0" presId="urn:microsoft.com/office/officeart/2005/8/layout/hierarchy2"/>
    <dgm:cxn modelId="{4007E2D9-BE5D-43DD-A5DA-274FD8B7CF07}" type="presOf" srcId="{8A9320E7-2667-4F7E-B614-C8AD4AB8D6AC}" destId="{ED3EA3CB-15DF-4B11-AE43-82BBACB7D067}" srcOrd="1" destOrd="0" presId="urn:microsoft.com/office/officeart/2005/8/layout/hierarchy2"/>
    <dgm:cxn modelId="{2C0FF6DC-5F15-4D18-91C0-61247AA5C86B}" type="presOf" srcId="{3E544C23-691E-4D46-86A7-E392CAF9442C}" destId="{F625314A-C362-4EDB-B7F1-8AA3F9135422}" srcOrd="0" destOrd="0" presId="urn:microsoft.com/office/officeart/2005/8/layout/hierarchy2"/>
    <dgm:cxn modelId="{831450EB-8077-405C-84E7-241C4697784D}" type="presOf" srcId="{F5AB38F0-9A8C-4D55-A3C1-4FBC54BBA319}" destId="{A0AED614-7A12-4642-8F90-F5E238B25086}" srcOrd="0" destOrd="0" presId="urn:microsoft.com/office/officeart/2005/8/layout/hierarchy2"/>
    <dgm:cxn modelId="{E0BAF3F4-F100-43EA-AE50-6AB2A9D85369}" srcId="{45F32E96-D1C8-4E89-8E5A-87D7AEAE4998}" destId="{C29737EC-3D29-4242-B75A-51C398DB45F9}" srcOrd="0" destOrd="0" parTransId="{A82A2E7E-37B3-4BFF-9BE9-E4A79DBABB27}" sibTransId="{F59C1453-FF49-4502-9FE6-4FF800686B03}"/>
    <dgm:cxn modelId="{6E9C67F7-35A7-4470-828D-CF84E6FD15DC}" type="presOf" srcId="{2AED2174-CE2F-4FC5-8A6B-F993CB014713}" destId="{3353863F-4BEC-411A-A4F6-C61DDEFC065E}" srcOrd="1" destOrd="0" presId="urn:microsoft.com/office/officeart/2005/8/layout/hierarchy2"/>
    <dgm:cxn modelId="{1D0B403F-BF8E-4092-96D0-402B2CAAF235}" type="presParOf" srcId="{B19AC208-301A-4649-B700-35EBC9EC7E46}" destId="{A3DB78C0-7B05-4A23-B043-131775A46E3A}" srcOrd="0" destOrd="0" presId="urn:microsoft.com/office/officeart/2005/8/layout/hierarchy2"/>
    <dgm:cxn modelId="{D2C9EEF7-823A-4120-9F03-C1E4344AF9CD}" type="presParOf" srcId="{A3DB78C0-7B05-4A23-B043-131775A46E3A}" destId="{F509C10C-20F6-4C18-92BA-2E4354E24781}" srcOrd="0" destOrd="0" presId="urn:microsoft.com/office/officeart/2005/8/layout/hierarchy2"/>
    <dgm:cxn modelId="{118AA476-8AA4-4312-9DBD-0DA91C71D347}" type="presParOf" srcId="{A3DB78C0-7B05-4A23-B043-131775A46E3A}" destId="{C70864F4-F36C-483D-B587-F069C4618F51}" srcOrd="1" destOrd="0" presId="urn:microsoft.com/office/officeart/2005/8/layout/hierarchy2"/>
    <dgm:cxn modelId="{0F5F13C8-D27A-4E4A-A556-5BDBA7F6622D}" type="presParOf" srcId="{C70864F4-F36C-483D-B587-F069C4618F51}" destId="{025D6D7D-CEC1-4641-8494-EB43417B0830}" srcOrd="0" destOrd="0" presId="urn:microsoft.com/office/officeart/2005/8/layout/hierarchy2"/>
    <dgm:cxn modelId="{E5495DCF-0922-451B-A4DE-E2E10B77ED24}" type="presParOf" srcId="{025D6D7D-CEC1-4641-8494-EB43417B0830}" destId="{E53DB875-7183-4AFC-A847-795A8267327F}" srcOrd="0" destOrd="0" presId="urn:microsoft.com/office/officeart/2005/8/layout/hierarchy2"/>
    <dgm:cxn modelId="{C17D95AF-99DE-441C-B9ED-43E58920B72E}" type="presParOf" srcId="{C70864F4-F36C-483D-B587-F069C4618F51}" destId="{8140D103-31C6-469F-B6DD-AC2EE38CDB9B}" srcOrd="1" destOrd="0" presId="urn:microsoft.com/office/officeart/2005/8/layout/hierarchy2"/>
    <dgm:cxn modelId="{24E7E495-2502-4EDB-8254-1BD92E648CB2}" type="presParOf" srcId="{8140D103-31C6-469F-B6DD-AC2EE38CDB9B}" destId="{BA095E6F-DE9B-4926-BA6E-40D979C8B2AE}" srcOrd="0" destOrd="0" presId="urn:microsoft.com/office/officeart/2005/8/layout/hierarchy2"/>
    <dgm:cxn modelId="{5B55B4B1-4F91-450B-9B95-04DD9E42D238}" type="presParOf" srcId="{8140D103-31C6-469F-B6DD-AC2EE38CDB9B}" destId="{717B0CC6-057C-4F51-BCD5-85CE9CA3965A}" srcOrd="1" destOrd="0" presId="urn:microsoft.com/office/officeart/2005/8/layout/hierarchy2"/>
    <dgm:cxn modelId="{D85DBFF3-B671-454C-8441-208D8827C6D4}" type="presParOf" srcId="{717B0CC6-057C-4F51-BCD5-85CE9CA3965A}" destId="{F3DA21EA-3FAD-4DCC-835D-A5499A681B37}" srcOrd="0" destOrd="0" presId="urn:microsoft.com/office/officeart/2005/8/layout/hierarchy2"/>
    <dgm:cxn modelId="{8EFFF04B-4862-4496-9CB3-B96F39B50BD7}" type="presParOf" srcId="{F3DA21EA-3FAD-4DCC-835D-A5499A681B37}" destId="{A722F310-1366-4451-8E7E-8C2C90C935F0}" srcOrd="0" destOrd="0" presId="urn:microsoft.com/office/officeart/2005/8/layout/hierarchy2"/>
    <dgm:cxn modelId="{59E9E190-2E06-4F52-AF9D-1AD96AA4B279}" type="presParOf" srcId="{717B0CC6-057C-4F51-BCD5-85CE9CA3965A}" destId="{87D2FE57-9B4F-4C3E-9F57-6BF9FF724CB6}" srcOrd="1" destOrd="0" presId="urn:microsoft.com/office/officeart/2005/8/layout/hierarchy2"/>
    <dgm:cxn modelId="{1FD42F43-1D2E-4A70-9B6E-E2B4327241AC}" type="presParOf" srcId="{87D2FE57-9B4F-4C3E-9F57-6BF9FF724CB6}" destId="{A0AED614-7A12-4642-8F90-F5E238B25086}" srcOrd="0" destOrd="0" presId="urn:microsoft.com/office/officeart/2005/8/layout/hierarchy2"/>
    <dgm:cxn modelId="{BF6AC2CE-BA50-4AF8-BF24-917C8B3C978B}" type="presParOf" srcId="{87D2FE57-9B4F-4C3E-9F57-6BF9FF724CB6}" destId="{40D6305D-5C94-43F0-B19B-1B1C69637548}" srcOrd="1" destOrd="0" presId="urn:microsoft.com/office/officeart/2005/8/layout/hierarchy2"/>
    <dgm:cxn modelId="{58555FCC-1FE3-4F52-9C84-DF07D4D66B2F}" type="presParOf" srcId="{717B0CC6-057C-4F51-BCD5-85CE9CA3965A}" destId="{4682A97D-689F-4C26-B4C3-9D8F75285457}" srcOrd="2" destOrd="0" presId="urn:microsoft.com/office/officeart/2005/8/layout/hierarchy2"/>
    <dgm:cxn modelId="{197436C8-81F6-4685-B70D-3AB1E6205491}" type="presParOf" srcId="{4682A97D-689F-4C26-B4C3-9D8F75285457}" destId="{8C42BB6B-92F1-4F68-990B-965C3E48B7C4}" srcOrd="0" destOrd="0" presId="urn:microsoft.com/office/officeart/2005/8/layout/hierarchy2"/>
    <dgm:cxn modelId="{2E018163-F742-433E-9A13-A114DC2DF26E}" type="presParOf" srcId="{717B0CC6-057C-4F51-BCD5-85CE9CA3965A}" destId="{11AB219E-5FFA-47A8-A9FF-8E5CDD01A4BC}" srcOrd="3" destOrd="0" presId="urn:microsoft.com/office/officeart/2005/8/layout/hierarchy2"/>
    <dgm:cxn modelId="{16726381-1222-4143-B197-22CF38069AEC}" type="presParOf" srcId="{11AB219E-5FFA-47A8-A9FF-8E5CDD01A4BC}" destId="{F625314A-C362-4EDB-B7F1-8AA3F9135422}" srcOrd="0" destOrd="0" presId="urn:microsoft.com/office/officeart/2005/8/layout/hierarchy2"/>
    <dgm:cxn modelId="{131720BB-88A0-4B9A-B3AC-E3321319A425}" type="presParOf" srcId="{11AB219E-5FFA-47A8-A9FF-8E5CDD01A4BC}" destId="{1023C817-2B7F-4CC4-9927-0A8057EFBEF4}" srcOrd="1" destOrd="0" presId="urn:microsoft.com/office/officeart/2005/8/layout/hierarchy2"/>
    <dgm:cxn modelId="{2FF9DA2C-6F48-4D6D-A675-9D9637B8AA66}" type="presParOf" srcId="{C70864F4-F36C-483D-B587-F069C4618F51}" destId="{DA004015-4E54-49C6-97C8-EB4F447933A4}" srcOrd="2" destOrd="0" presId="urn:microsoft.com/office/officeart/2005/8/layout/hierarchy2"/>
    <dgm:cxn modelId="{91764754-3431-49B7-8A9A-762E2CA884D9}" type="presParOf" srcId="{DA004015-4E54-49C6-97C8-EB4F447933A4}" destId="{ED3EA3CB-15DF-4B11-AE43-82BBACB7D067}" srcOrd="0" destOrd="0" presId="urn:microsoft.com/office/officeart/2005/8/layout/hierarchy2"/>
    <dgm:cxn modelId="{8C888AB8-D67D-4FB7-A605-F23FCDE40534}" type="presParOf" srcId="{C70864F4-F36C-483D-B587-F069C4618F51}" destId="{C5ED936D-1230-4451-9135-EFA1CC82D1F0}" srcOrd="3" destOrd="0" presId="urn:microsoft.com/office/officeart/2005/8/layout/hierarchy2"/>
    <dgm:cxn modelId="{A43EB484-245B-49EC-A3F2-83FA37815604}" type="presParOf" srcId="{C5ED936D-1230-4451-9135-EFA1CC82D1F0}" destId="{CA0CC918-7252-43BD-BF8A-767CA9825D09}" srcOrd="0" destOrd="0" presId="urn:microsoft.com/office/officeart/2005/8/layout/hierarchy2"/>
    <dgm:cxn modelId="{13269CF5-DE0D-4DB1-B41C-FD608003343F}" type="presParOf" srcId="{C5ED936D-1230-4451-9135-EFA1CC82D1F0}" destId="{444EA19E-23BD-4521-97B1-44ECAF4DEED4}" srcOrd="1" destOrd="0" presId="urn:microsoft.com/office/officeart/2005/8/layout/hierarchy2"/>
    <dgm:cxn modelId="{57326D6B-EBE4-404B-9AD8-38A74FDF46B6}" type="presParOf" srcId="{444EA19E-23BD-4521-97B1-44ECAF4DEED4}" destId="{E6A12E82-CACB-4512-BA2F-5495EC34FA0A}" srcOrd="0" destOrd="0" presId="urn:microsoft.com/office/officeart/2005/8/layout/hierarchy2"/>
    <dgm:cxn modelId="{D2ADC7CA-A7C8-49D9-B5D1-872F0D24A5B3}" type="presParOf" srcId="{E6A12E82-CACB-4512-BA2F-5495EC34FA0A}" destId="{07597EF4-00A9-4ECC-9CBE-8BBE28F5615B}" srcOrd="0" destOrd="0" presId="urn:microsoft.com/office/officeart/2005/8/layout/hierarchy2"/>
    <dgm:cxn modelId="{EA787A3F-5589-4CA0-AACC-93AF7A2010AB}" type="presParOf" srcId="{444EA19E-23BD-4521-97B1-44ECAF4DEED4}" destId="{D437C442-8A9A-4A0B-B8DB-99EA9D6AEBA9}" srcOrd="1" destOrd="0" presId="urn:microsoft.com/office/officeart/2005/8/layout/hierarchy2"/>
    <dgm:cxn modelId="{FE737FC9-3739-4103-8F6C-1ED541D1E258}" type="presParOf" srcId="{D437C442-8A9A-4A0B-B8DB-99EA9D6AEBA9}" destId="{9692B0A6-E527-4C2F-B261-C0116D594ACD}" srcOrd="0" destOrd="0" presId="urn:microsoft.com/office/officeart/2005/8/layout/hierarchy2"/>
    <dgm:cxn modelId="{9410756A-55A2-4E68-B796-7183D834393F}" type="presParOf" srcId="{D437C442-8A9A-4A0B-B8DB-99EA9D6AEBA9}" destId="{7FFBB74F-B68B-4CEA-B0DB-55448B58FA25}" srcOrd="1" destOrd="0" presId="urn:microsoft.com/office/officeart/2005/8/layout/hierarchy2"/>
    <dgm:cxn modelId="{86DF48F0-F995-47BC-A49E-A2F8C7411BA1}" type="presParOf" srcId="{444EA19E-23BD-4521-97B1-44ECAF4DEED4}" destId="{A082B90D-2712-4FBF-BA40-CC0F9377B88E}" srcOrd="2" destOrd="0" presId="urn:microsoft.com/office/officeart/2005/8/layout/hierarchy2"/>
    <dgm:cxn modelId="{07D01502-F986-438B-A2C9-69C3D1A3AECE}" type="presParOf" srcId="{A082B90D-2712-4FBF-BA40-CC0F9377B88E}" destId="{3353863F-4BEC-411A-A4F6-C61DDEFC065E}" srcOrd="0" destOrd="0" presId="urn:microsoft.com/office/officeart/2005/8/layout/hierarchy2"/>
    <dgm:cxn modelId="{53CD1A41-7E7A-48D6-92B4-380213144F90}" type="presParOf" srcId="{444EA19E-23BD-4521-97B1-44ECAF4DEED4}" destId="{722C9CD0-D8DE-450C-8A30-3A66B6787E19}" srcOrd="3" destOrd="0" presId="urn:microsoft.com/office/officeart/2005/8/layout/hierarchy2"/>
    <dgm:cxn modelId="{46C84DDB-AD70-486E-964E-0384954FA688}" type="presParOf" srcId="{722C9CD0-D8DE-450C-8A30-3A66B6787E19}" destId="{F6736FEB-18B0-475D-9F50-13B714AF6DE4}" srcOrd="0" destOrd="0" presId="urn:microsoft.com/office/officeart/2005/8/layout/hierarchy2"/>
    <dgm:cxn modelId="{B9D1ED24-A187-4B67-AE8B-CF85A1874647}" type="presParOf" srcId="{722C9CD0-D8DE-450C-8A30-3A66B6787E19}" destId="{D749BB77-287F-4E4B-A977-0ED6361BE97E}"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DDF2C46-F660-48A7-841E-2B4D926F7D99}" type="doc">
      <dgm:prSet loTypeId="urn:microsoft.com/office/officeart/2005/8/layout/cycle8" loCatId="cycle" qsTypeId="urn:microsoft.com/office/officeart/2005/8/quickstyle/simple1" qsCatId="simple" csTypeId="urn:microsoft.com/office/officeart/2005/8/colors/colorful4" csCatId="colorful" phldr="1"/>
      <dgm:spPr/>
    </dgm:pt>
    <dgm:pt modelId="{151A43D7-74FA-49EF-B0E7-FA6FA160BFA0}">
      <dgm:prSet phldrT="[文本]" custT="1"/>
      <dgm:spPr/>
      <dgm:t>
        <a:bodyPr/>
        <a:lstStyle/>
        <a:p>
          <a:r>
            <a:rPr lang="zh-CN" altLang="en-US" sz="1800" b="1" dirty="0">
              <a:latin typeface="Times New Roman" panose="02020603050405020304" pitchFamily="18" charset="0"/>
              <a:cs typeface="Times New Roman" panose="02020603050405020304" pitchFamily="18" charset="0"/>
            </a:rPr>
            <a:t>（</a:t>
          </a:r>
          <a:r>
            <a:rPr lang="en-US" altLang="zh-CN" sz="1800" b="1" dirty="0">
              <a:latin typeface="Times New Roman" panose="02020603050405020304" pitchFamily="18" charset="0"/>
              <a:cs typeface="Times New Roman" panose="02020603050405020304" pitchFamily="18" charset="0"/>
            </a:rPr>
            <a:t>1</a:t>
          </a:r>
          <a:r>
            <a:rPr lang="zh-CN" altLang="en-US" sz="1800" b="1" dirty="0">
              <a:latin typeface="Times New Roman" panose="02020603050405020304" pitchFamily="18" charset="0"/>
              <a:cs typeface="Times New Roman" panose="02020603050405020304" pitchFamily="18" charset="0"/>
            </a:rPr>
            <a:t>）根据新近信息</a:t>
          </a:r>
          <a:r>
            <a:rPr lang="zh-CN" altLang="en-US" sz="1800" b="1" dirty="0">
              <a:solidFill>
                <a:srgbClr val="FFFF00"/>
              </a:solidFill>
              <a:latin typeface="Times New Roman" panose="02020603050405020304" pitchFamily="18" charset="0"/>
              <a:cs typeface="Times New Roman" panose="02020603050405020304" pitchFamily="18" charset="0"/>
            </a:rPr>
            <a:t>优化估算</a:t>
          </a:r>
          <a:endParaRPr lang="zh-CN" altLang="en-US" sz="1800" dirty="0">
            <a:solidFill>
              <a:srgbClr val="FFFF00"/>
            </a:solidFill>
          </a:endParaRPr>
        </a:p>
      </dgm:t>
    </dgm:pt>
    <dgm:pt modelId="{7AF871BB-6A2F-433E-9069-2433B75C394D}" type="parTrans" cxnId="{E55F5928-5518-4BF9-8483-A4E75C61A89B}">
      <dgm:prSet/>
      <dgm:spPr/>
      <dgm:t>
        <a:bodyPr/>
        <a:lstStyle/>
        <a:p>
          <a:endParaRPr lang="zh-CN" altLang="en-US" sz="2000"/>
        </a:p>
      </dgm:t>
    </dgm:pt>
    <dgm:pt modelId="{1EF1A75B-2FFE-4D26-8248-ACF563A0799A}" type="sibTrans" cxnId="{E55F5928-5518-4BF9-8483-A4E75C61A89B}">
      <dgm:prSet/>
      <dgm:spPr/>
      <dgm:t>
        <a:bodyPr/>
        <a:lstStyle/>
        <a:p>
          <a:endParaRPr lang="zh-CN" altLang="en-US" sz="2000"/>
        </a:p>
      </dgm:t>
    </dgm:pt>
    <dgm:pt modelId="{67F17695-1AF6-4986-98AC-160255C65DCB}">
      <dgm:prSet custT="1"/>
      <dgm:spPr/>
      <dgm:t>
        <a:bodyPr/>
        <a:lstStyle/>
        <a:p>
          <a:r>
            <a:rPr lang="zh-CN" altLang="en-US" sz="1800" b="1" dirty="0">
              <a:latin typeface="Times New Roman" panose="02020603050405020304" pitchFamily="18" charset="0"/>
              <a:cs typeface="Times New Roman" panose="02020603050405020304" pitchFamily="18" charset="0"/>
            </a:rPr>
            <a:t>（</a:t>
          </a:r>
          <a:r>
            <a:rPr lang="en-US" altLang="zh-CN" sz="1800" b="1" dirty="0">
              <a:latin typeface="Times New Roman" panose="02020603050405020304" pitchFamily="18" charset="0"/>
              <a:cs typeface="Times New Roman" panose="02020603050405020304" pitchFamily="18" charset="0"/>
            </a:rPr>
            <a:t>2</a:t>
          </a:r>
          <a:r>
            <a:rPr lang="zh-CN" altLang="en-US" sz="1800" b="1" dirty="0">
              <a:latin typeface="Times New Roman" panose="02020603050405020304" pitchFamily="18" charset="0"/>
              <a:cs typeface="Times New Roman" panose="02020603050405020304" pitchFamily="18" charset="0"/>
            </a:rPr>
            <a:t>）随项目进展</a:t>
          </a:r>
          <a:r>
            <a:rPr lang="zh-CN" altLang="en-US" sz="1800" b="1" dirty="0">
              <a:solidFill>
                <a:srgbClr val="FFFF00"/>
              </a:solidFill>
              <a:latin typeface="Times New Roman" panose="02020603050405020304" pitchFamily="18" charset="0"/>
              <a:cs typeface="Times New Roman" panose="02020603050405020304" pitchFamily="18" charset="0"/>
            </a:rPr>
            <a:t>提高准确性</a:t>
          </a:r>
          <a:endParaRPr lang="en-US" altLang="zh-CN" sz="1800" b="1" dirty="0">
            <a:solidFill>
              <a:srgbClr val="FFFF00"/>
            </a:solidFill>
            <a:latin typeface="Times New Roman" panose="02020603050405020304" pitchFamily="18" charset="0"/>
            <a:cs typeface="Times New Roman" panose="02020603050405020304" pitchFamily="18" charset="0"/>
          </a:endParaRPr>
        </a:p>
      </dgm:t>
    </dgm:pt>
    <dgm:pt modelId="{39FF0F05-4D3C-44EF-A80D-FBFB17E0221A}" type="parTrans" cxnId="{5D8FC207-612F-4237-B8D9-68C7A66C94F7}">
      <dgm:prSet/>
      <dgm:spPr/>
      <dgm:t>
        <a:bodyPr/>
        <a:lstStyle/>
        <a:p>
          <a:endParaRPr lang="zh-CN" altLang="en-US" sz="2000"/>
        </a:p>
      </dgm:t>
    </dgm:pt>
    <dgm:pt modelId="{DB7596A5-5BA5-4A8B-ABFB-1B1A65706B46}" type="sibTrans" cxnId="{5D8FC207-612F-4237-B8D9-68C7A66C94F7}">
      <dgm:prSet/>
      <dgm:spPr/>
      <dgm:t>
        <a:bodyPr/>
        <a:lstStyle/>
        <a:p>
          <a:endParaRPr lang="zh-CN" altLang="en-US" sz="2000"/>
        </a:p>
      </dgm:t>
    </dgm:pt>
    <dgm:pt modelId="{854FAB14-0013-455D-937F-B7C234696278}">
      <dgm:prSet custT="1"/>
      <dgm:spPr/>
      <dgm:t>
        <a:bodyPr/>
        <a:lstStyle/>
        <a:p>
          <a:r>
            <a:rPr lang="zh-CN" altLang="en-US" sz="1800" b="1" dirty="0">
              <a:latin typeface="Times New Roman" panose="02020603050405020304" pitchFamily="18" charset="0"/>
              <a:cs typeface="Times New Roman" panose="02020603050405020304" pitchFamily="18" charset="0"/>
            </a:rPr>
            <a:t>（</a:t>
          </a:r>
          <a:r>
            <a:rPr lang="en-US" altLang="zh-CN" sz="1800" b="1" dirty="0">
              <a:latin typeface="Times New Roman" panose="02020603050405020304" pitchFamily="18" charset="0"/>
              <a:cs typeface="Times New Roman" panose="02020603050405020304" pitchFamily="18" charset="0"/>
            </a:rPr>
            <a:t>3</a:t>
          </a:r>
          <a:r>
            <a:rPr lang="zh-CN" altLang="en-US" sz="1800" b="1" dirty="0">
              <a:latin typeface="Times New Roman" panose="02020603050405020304" pitchFamily="18" charset="0"/>
              <a:cs typeface="Times New Roman" panose="02020603050405020304" pitchFamily="18" charset="0"/>
            </a:rPr>
            <a:t>）在各阶段</a:t>
          </a:r>
          <a:r>
            <a:rPr lang="zh-CN" altLang="en-US" sz="1800" b="1" dirty="0">
              <a:solidFill>
                <a:srgbClr val="FFFF00"/>
              </a:solidFill>
              <a:latin typeface="Times New Roman" panose="02020603050405020304" pitchFamily="18" charset="0"/>
              <a:cs typeface="Times New Roman" panose="02020603050405020304" pitchFamily="18" charset="0"/>
            </a:rPr>
            <a:t>反复进行</a:t>
          </a:r>
          <a:endParaRPr lang="zh-CN" altLang="en-US" sz="1800" dirty="0">
            <a:solidFill>
              <a:srgbClr val="FFFF00"/>
            </a:solidFill>
          </a:endParaRPr>
        </a:p>
      </dgm:t>
    </dgm:pt>
    <dgm:pt modelId="{9D3E494D-5DBE-4A9A-87AF-A4A2106CAA53}" type="parTrans" cxnId="{9CBA285B-128A-4F23-9370-A2DDF1C87067}">
      <dgm:prSet/>
      <dgm:spPr/>
      <dgm:t>
        <a:bodyPr/>
        <a:lstStyle/>
        <a:p>
          <a:endParaRPr lang="zh-CN" altLang="en-US" sz="2000"/>
        </a:p>
      </dgm:t>
    </dgm:pt>
    <dgm:pt modelId="{EB4B9E8C-BAE6-47BA-AC88-E6814FB09BC7}" type="sibTrans" cxnId="{9CBA285B-128A-4F23-9370-A2DDF1C87067}">
      <dgm:prSet/>
      <dgm:spPr/>
      <dgm:t>
        <a:bodyPr/>
        <a:lstStyle/>
        <a:p>
          <a:endParaRPr lang="zh-CN" altLang="en-US" sz="2000"/>
        </a:p>
      </dgm:t>
    </dgm:pt>
    <dgm:pt modelId="{1D796E0B-F169-43B5-B451-279AFCF8AD2C}" type="pres">
      <dgm:prSet presAssocID="{2DDF2C46-F660-48A7-841E-2B4D926F7D99}" presName="compositeShape" presStyleCnt="0">
        <dgm:presLayoutVars>
          <dgm:chMax val="7"/>
          <dgm:dir/>
          <dgm:resizeHandles val="exact"/>
        </dgm:presLayoutVars>
      </dgm:prSet>
      <dgm:spPr/>
    </dgm:pt>
    <dgm:pt modelId="{33D6E808-0B62-4737-AFEA-22A2B8B0D0C8}" type="pres">
      <dgm:prSet presAssocID="{2DDF2C46-F660-48A7-841E-2B4D926F7D99}" presName="wedge1" presStyleLbl="node1" presStyleIdx="0" presStyleCnt="3"/>
      <dgm:spPr/>
    </dgm:pt>
    <dgm:pt modelId="{7620F913-BC01-4464-A2BC-A4179D75D73D}" type="pres">
      <dgm:prSet presAssocID="{2DDF2C46-F660-48A7-841E-2B4D926F7D99}" presName="dummy1a" presStyleCnt="0"/>
      <dgm:spPr/>
    </dgm:pt>
    <dgm:pt modelId="{F0441917-9453-4664-AECE-88B6B2CDE669}" type="pres">
      <dgm:prSet presAssocID="{2DDF2C46-F660-48A7-841E-2B4D926F7D99}" presName="dummy1b" presStyleCnt="0"/>
      <dgm:spPr/>
    </dgm:pt>
    <dgm:pt modelId="{A15860EE-1A30-4F4F-97E1-634FFF79057E}" type="pres">
      <dgm:prSet presAssocID="{2DDF2C46-F660-48A7-841E-2B4D926F7D99}" presName="wedge1Tx" presStyleLbl="node1" presStyleIdx="0" presStyleCnt="3">
        <dgm:presLayoutVars>
          <dgm:chMax val="0"/>
          <dgm:chPref val="0"/>
          <dgm:bulletEnabled val="1"/>
        </dgm:presLayoutVars>
      </dgm:prSet>
      <dgm:spPr/>
    </dgm:pt>
    <dgm:pt modelId="{CA30CFB2-96C4-4AE1-B752-37D2BEAF81DE}" type="pres">
      <dgm:prSet presAssocID="{2DDF2C46-F660-48A7-841E-2B4D926F7D99}" presName="wedge2" presStyleLbl="node1" presStyleIdx="1" presStyleCnt="3"/>
      <dgm:spPr/>
    </dgm:pt>
    <dgm:pt modelId="{FD9A4446-8DAB-4484-B6FB-F26450BB8248}" type="pres">
      <dgm:prSet presAssocID="{2DDF2C46-F660-48A7-841E-2B4D926F7D99}" presName="dummy2a" presStyleCnt="0"/>
      <dgm:spPr/>
    </dgm:pt>
    <dgm:pt modelId="{3428A9CF-DE11-401C-8DB4-362F13765B8E}" type="pres">
      <dgm:prSet presAssocID="{2DDF2C46-F660-48A7-841E-2B4D926F7D99}" presName="dummy2b" presStyleCnt="0"/>
      <dgm:spPr/>
    </dgm:pt>
    <dgm:pt modelId="{6EEFE766-D78E-4BF4-A568-A52DF811C561}" type="pres">
      <dgm:prSet presAssocID="{2DDF2C46-F660-48A7-841E-2B4D926F7D99}" presName="wedge2Tx" presStyleLbl="node1" presStyleIdx="1" presStyleCnt="3">
        <dgm:presLayoutVars>
          <dgm:chMax val="0"/>
          <dgm:chPref val="0"/>
          <dgm:bulletEnabled val="1"/>
        </dgm:presLayoutVars>
      </dgm:prSet>
      <dgm:spPr/>
    </dgm:pt>
    <dgm:pt modelId="{E5F79DD9-5D12-4A90-94D9-030373316D00}" type="pres">
      <dgm:prSet presAssocID="{2DDF2C46-F660-48A7-841E-2B4D926F7D99}" presName="wedge3" presStyleLbl="node1" presStyleIdx="2" presStyleCnt="3"/>
      <dgm:spPr/>
    </dgm:pt>
    <dgm:pt modelId="{562BC20F-5441-428C-BA8D-689F93D51876}" type="pres">
      <dgm:prSet presAssocID="{2DDF2C46-F660-48A7-841E-2B4D926F7D99}" presName="dummy3a" presStyleCnt="0"/>
      <dgm:spPr/>
    </dgm:pt>
    <dgm:pt modelId="{012C6665-658E-4C00-B12E-9F42ABD117CC}" type="pres">
      <dgm:prSet presAssocID="{2DDF2C46-F660-48A7-841E-2B4D926F7D99}" presName="dummy3b" presStyleCnt="0"/>
      <dgm:spPr/>
    </dgm:pt>
    <dgm:pt modelId="{37C48E4F-A3CE-495F-BEB7-7237402235F8}" type="pres">
      <dgm:prSet presAssocID="{2DDF2C46-F660-48A7-841E-2B4D926F7D99}" presName="wedge3Tx" presStyleLbl="node1" presStyleIdx="2" presStyleCnt="3">
        <dgm:presLayoutVars>
          <dgm:chMax val="0"/>
          <dgm:chPref val="0"/>
          <dgm:bulletEnabled val="1"/>
        </dgm:presLayoutVars>
      </dgm:prSet>
      <dgm:spPr/>
    </dgm:pt>
    <dgm:pt modelId="{A2B9AA9C-3219-44C4-B33A-D7D5D3443121}" type="pres">
      <dgm:prSet presAssocID="{1EF1A75B-2FFE-4D26-8248-ACF563A0799A}" presName="arrowWedge1" presStyleLbl="fgSibTrans2D1" presStyleIdx="0" presStyleCnt="3"/>
      <dgm:spPr/>
    </dgm:pt>
    <dgm:pt modelId="{550B1F28-C5DB-44B6-AD46-E0631CE8B9A6}" type="pres">
      <dgm:prSet presAssocID="{DB7596A5-5BA5-4A8B-ABFB-1B1A65706B46}" presName="arrowWedge2" presStyleLbl="fgSibTrans2D1" presStyleIdx="1" presStyleCnt="3"/>
      <dgm:spPr/>
    </dgm:pt>
    <dgm:pt modelId="{B244FE61-9025-4439-B99C-5B13D638C8DD}" type="pres">
      <dgm:prSet presAssocID="{EB4B9E8C-BAE6-47BA-AC88-E6814FB09BC7}" presName="arrowWedge3" presStyleLbl="fgSibTrans2D1" presStyleIdx="2" presStyleCnt="3"/>
      <dgm:spPr/>
    </dgm:pt>
  </dgm:ptLst>
  <dgm:cxnLst>
    <dgm:cxn modelId="{5D8FC207-612F-4237-B8D9-68C7A66C94F7}" srcId="{2DDF2C46-F660-48A7-841E-2B4D926F7D99}" destId="{67F17695-1AF6-4986-98AC-160255C65DCB}" srcOrd="1" destOrd="0" parTransId="{39FF0F05-4D3C-44EF-A80D-FBFB17E0221A}" sibTransId="{DB7596A5-5BA5-4A8B-ABFB-1B1A65706B46}"/>
    <dgm:cxn modelId="{29BB1C17-2B4F-4D45-B5E1-79D36AD61525}" type="presOf" srcId="{151A43D7-74FA-49EF-B0E7-FA6FA160BFA0}" destId="{A15860EE-1A30-4F4F-97E1-634FFF79057E}" srcOrd="1" destOrd="0" presId="urn:microsoft.com/office/officeart/2005/8/layout/cycle8"/>
    <dgm:cxn modelId="{347B7022-40C9-4300-A762-F884A4AA2414}" type="presOf" srcId="{2DDF2C46-F660-48A7-841E-2B4D926F7D99}" destId="{1D796E0B-F169-43B5-B451-279AFCF8AD2C}" srcOrd="0" destOrd="0" presId="urn:microsoft.com/office/officeart/2005/8/layout/cycle8"/>
    <dgm:cxn modelId="{E55F5928-5518-4BF9-8483-A4E75C61A89B}" srcId="{2DDF2C46-F660-48A7-841E-2B4D926F7D99}" destId="{151A43D7-74FA-49EF-B0E7-FA6FA160BFA0}" srcOrd="0" destOrd="0" parTransId="{7AF871BB-6A2F-433E-9069-2433B75C394D}" sibTransId="{1EF1A75B-2FFE-4D26-8248-ACF563A0799A}"/>
    <dgm:cxn modelId="{ACCD693A-F880-40C7-A542-F6252E203736}" type="presOf" srcId="{67F17695-1AF6-4986-98AC-160255C65DCB}" destId="{CA30CFB2-96C4-4AE1-B752-37D2BEAF81DE}" srcOrd="0" destOrd="0" presId="urn:microsoft.com/office/officeart/2005/8/layout/cycle8"/>
    <dgm:cxn modelId="{9CBA285B-128A-4F23-9370-A2DDF1C87067}" srcId="{2DDF2C46-F660-48A7-841E-2B4D926F7D99}" destId="{854FAB14-0013-455D-937F-B7C234696278}" srcOrd="2" destOrd="0" parTransId="{9D3E494D-5DBE-4A9A-87AF-A4A2106CAA53}" sibTransId="{EB4B9E8C-BAE6-47BA-AC88-E6814FB09BC7}"/>
    <dgm:cxn modelId="{1EAB8B59-3387-4D5A-BCEF-5BAD38C43104}" type="presOf" srcId="{67F17695-1AF6-4986-98AC-160255C65DCB}" destId="{6EEFE766-D78E-4BF4-A568-A52DF811C561}" srcOrd="1" destOrd="0" presId="urn:microsoft.com/office/officeart/2005/8/layout/cycle8"/>
    <dgm:cxn modelId="{1F19AB8F-FA82-4CED-966E-0D8AF635979F}" type="presOf" srcId="{854FAB14-0013-455D-937F-B7C234696278}" destId="{37C48E4F-A3CE-495F-BEB7-7237402235F8}" srcOrd="1" destOrd="0" presId="urn:microsoft.com/office/officeart/2005/8/layout/cycle8"/>
    <dgm:cxn modelId="{4DBD9194-A03F-4057-B5CD-1109F61BC7A4}" type="presOf" srcId="{151A43D7-74FA-49EF-B0E7-FA6FA160BFA0}" destId="{33D6E808-0B62-4737-AFEA-22A2B8B0D0C8}" srcOrd="0" destOrd="0" presId="urn:microsoft.com/office/officeart/2005/8/layout/cycle8"/>
    <dgm:cxn modelId="{5B9DF8A8-3B04-470B-9B64-AF8EB3830A99}" type="presOf" srcId="{854FAB14-0013-455D-937F-B7C234696278}" destId="{E5F79DD9-5D12-4A90-94D9-030373316D00}" srcOrd="0" destOrd="0" presId="urn:microsoft.com/office/officeart/2005/8/layout/cycle8"/>
    <dgm:cxn modelId="{56C4B363-5CCF-4B32-A837-34091CE5FD79}" type="presParOf" srcId="{1D796E0B-F169-43B5-B451-279AFCF8AD2C}" destId="{33D6E808-0B62-4737-AFEA-22A2B8B0D0C8}" srcOrd="0" destOrd="0" presId="urn:microsoft.com/office/officeart/2005/8/layout/cycle8"/>
    <dgm:cxn modelId="{71AD2BD6-5D5A-4601-968E-EAF92D0C35F4}" type="presParOf" srcId="{1D796E0B-F169-43B5-B451-279AFCF8AD2C}" destId="{7620F913-BC01-4464-A2BC-A4179D75D73D}" srcOrd="1" destOrd="0" presId="urn:microsoft.com/office/officeart/2005/8/layout/cycle8"/>
    <dgm:cxn modelId="{613E8987-231C-4946-80B8-D4220F8FEA4F}" type="presParOf" srcId="{1D796E0B-F169-43B5-B451-279AFCF8AD2C}" destId="{F0441917-9453-4664-AECE-88B6B2CDE669}" srcOrd="2" destOrd="0" presId="urn:microsoft.com/office/officeart/2005/8/layout/cycle8"/>
    <dgm:cxn modelId="{F2E7F3D7-26B3-422E-AB4B-B0DCE9FA9D65}" type="presParOf" srcId="{1D796E0B-F169-43B5-B451-279AFCF8AD2C}" destId="{A15860EE-1A30-4F4F-97E1-634FFF79057E}" srcOrd="3" destOrd="0" presId="urn:microsoft.com/office/officeart/2005/8/layout/cycle8"/>
    <dgm:cxn modelId="{44CBF2FC-C1F9-47B1-B330-DCC8E568CC25}" type="presParOf" srcId="{1D796E0B-F169-43B5-B451-279AFCF8AD2C}" destId="{CA30CFB2-96C4-4AE1-B752-37D2BEAF81DE}" srcOrd="4" destOrd="0" presId="urn:microsoft.com/office/officeart/2005/8/layout/cycle8"/>
    <dgm:cxn modelId="{8B86234F-CF63-4243-8ED4-7F7F4B240D8E}" type="presParOf" srcId="{1D796E0B-F169-43B5-B451-279AFCF8AD2C}" destId="{FD9A4446-8DAB-4484-B6FB-F26450BB8248}" srcOrd="5" destOrd="0" presId="urn:microsoft.com/office/officeart/2005/8/layout/cycle8"/>
    <dgm:cxn modelId="{653BA3CF-7444-4117-BEF8-EE20D802AB35}" type="presParOf" srcId="{1D796E0B-F169-43B5-B451-279AFCF8AD2C}" destId="{3428A9CF-DE11-401C-8DB4-362F13765B8E}" srcOrd="6" destOrd="0" presId="urn:microsoft.com/office/officeart/2005/8/layout/cycle8"/>
    <dgm:cxn modelId="{40279F0C-014F-4668-8477-37B00C366618}" type="presParOf" srcId="{1D796E0B-F169-43B5-B451-279AFCF8AD2C}" destId="{6EEFE766-D78E-4BF4-A568-A52DF811C561}" srcOrd="7" destOrd="0" presId="urn:microsoft.com/office/officeart/2005/8/layout/cycle8"/>
    <dgm:cxn modelId="{2EE4DC3A-7ED8-45B8-88C0-6ADABA5B9457}" type="presParOf" srcId="{1D796E0B-F169-43B5-B451-279AFCF8AD2C}" destId="{E5F79DD9-5D12-4A90-94D9-030373316D00}" srcOrd="8" destOrd="0" presId="urn:microsoft.com/office/officeart/2005/8/layout/cycle8"/>
    <dgm:cxn modelId="{1F027EC9-F13B-4EB7-9EE6-30107D1AC529}" type="presParOf" srcId="{1D796E0B-F169-43B5-B451-279AFCF8AD2C}" destId="{562BC20F-5441-428C-BA8D-689F93D51876}" srcOrd="9" destOrd="0" presId="urn:microsoft.com/office/officeart/2005/8/layout/cycle8"/>
    <dgm:cxn modelId="{591E8234-CFCE-4D7A-AA36-DE7C8B88B5FB}" type="presParOf" srcId="{1D796E0B-F169-43B5-B451-279AFCF8AD2C}" destId="{012C6665-658E-4C00-B12E-9F42ABD117CC}" srcOrd="10" destOrd="0" presId="urn:microsoft.com/office/officeart/2005/8/layout/cycle8"/>
    <dgm:cxn modelId="{BB26312F-40C2-46D0-9F11-D746F4B8393C}" type="presParOf" srcId="{1D796E0B-F169-43B5-B451-279AFCF8AD2C}" destId="{37C48E4F-A3CE-495F-BEB7-7237402235F8}" srcOrd="11" destOrd="0" presId="urn:microsoft.com/office/officeart/2005/8/layout/cycle8"/>
    <dgm:cxn modelId="{077CBF8B-C24F-41E5-80AF-73E4F94D0A63}" type="presParOf" srcId="{1D796E0B-F169-43B5-B451-279AFCF8AD2C}" destId="{A2B9AA9C-3219-44C4-B33A-D7D5D3443121}" srcOrd="12" destOrd="0" presId="urn:microsoft.com/office/officeart/2005/8/layout/cycle8"/>
    <dgm:cxn modelId="{47D7B5CF-0890-44DF-B5CC-AE3A27E7EEDD}" type="presParOf" srcId="{1D796E0B-F169-43B5-B451-279AFCF8AD2C}" destId="{550B1F28-C5DB-44B6-AD46-E0631CE8B9A6}" srcOrd="13" destOrd="0" presId="urn:microsoft.com/office/officeart/2005/8/layout/cycle8"/>
    <dgm:cxn modelId="{69E96CCD-6027-4CE4-B3CC-81066F4C70F9}" type="presParOf" srcId="{1D796E0B-F169-43B5-B451-279AFCF8AD2C}" destId="{B244FE61-9025-4439-B99C-5B13D638C8DD}" srcOrd="14" destOrd="0" presId="urn:microsoft.com/office/officeart/2005/8/layout/cycle8"/>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EC3A2CE0-39C7-4873-8652-A91247094186}" type="doc">
      <dgm:prSet loTypeId="urn:microsoft.com/office/officeart/2005/8/layout/matrix1" loCatId="matrix" qsTypeId="urn:microsoft.com/office/officeart/2005/8/quickstyle/simple3" qsCatId="simple" csTypeId="urn:microsoft.com/office/officeart/2005/8/colors/colorful5" csCatId="colorful" phldr="1"/>
      <dgm:spPr/>
      <dgm:t>
        <a:bodyPr/>
        <a:lstStyle/>
        <a:p>
          <a:endParaRPr lang="zh-CN" altLang="en-US"/>
        </a:p>
      </dgm:t>
    </dgm:pt>
    <dgm:pt modelId="{770EF29E-F500-4ACD-A83F-A49FB3CCFA5B}">
      <dgm:prSet phldrT="[文本]" custT="1"/>
      <dgm:spPr/>
      <dgm:t>
        <a:bodyPr/>
        <a:lstStyle/>
        <a:p>
          <a:r>
            <a:rPr lang="zh-CN" altLang="en-US" sz="3200" b="1" dirty="0">
              <a:solidFill>
                <a:srgbClr val="7030A0"/>
              </a:solidFill>
            </a:rPr>
            <a:t>原因</a:t>
          </a:r>
          <a:endParaRPr lang="zh-CN" altLang="en-US" sz="3200" dirty="0">
            <a:solidFill>
              <a:srgbClr val="7030A0"/>
            </a:solidFill>
          </a:endParaRPr>
        </a:p>
      </dgm:t>
    </dgm:pt>
    <dgm:pt modelId="{87AB8B65-9063-429B-B97F-8E3927028B7C}" type="parTrans" cxnId="{B21E2BB5-0CBC-4524-AD4D-116592D8C081}">
      <dgm:prSet/>
      <dgm:spPr/>
      <dgm:t>
        <a:bodyPr/>
        <a:lstStyle/>
        <a:p>
          <a:endParaRPr lang="zh-CN" altLang="en-US">
            <a:solidFill>
              <a:srgbClr val="FFC000"/>
            </a:solidFill>
          </a:endParaRPr>
        </a:p>
      </dgm:t>
    </dgm:pt>
    <dgm:pt modelId="{265B67B1-8F86-4433-B341-CBFACADFE16D}" type="sibTrans" cxnId="{B21E2BB5-0CBC-4524-AD4D-116592D8C081}">
      <dgm:prSet/>
      <dgm:spPr/>
      <dgm:t>
        <a:bodyPr/>
        <a:lstStyle/>
        <a:p>
          <a:endParaRPr lang="zh-CN" altLang="en-US">
            <a:solidFill>
              <a:srgbClr val="FFC000"/>
            </a:solidFill>
          </a:endParaRPr>
        </a:p>
      </dgm:t>
    </dgm:pt>
    <dgm:pt modelId="{E5348116-54E2-4321-8D49-488698634626}">
      <dgm:prSet phldrT="[文本]"/>
      <dgm:spPr/>
      <dgm:t>
        <a:bodyPr/>
        <a:lstStyle/>
        <a:p>
          <a:r>
            <a:rPr lang="zh-CN" altLang="en-US" b="1" dirty="0">
              <a:latin typeface="Times New Roman" panose="02020603050405020304" pitchFamily="18" charset="0"/>
              <a:cs typeface="Times New Roman" panose="02020603050405020304" pitchFamily="18" charset="0"/>
            </a:rPr>
            <a:t>大型、复杂、新技术</a:t>
          </a:r>
          <a:endParaRPr lang="zh-CN" altLang="en-US" dirty="0"/>
        </a:p>
      </dgm:t>
    </dgm:pt>
    <dgm:pt modelId="{21CA6F9A-9AF3-4BFD-B515-5601F224266A}" type="parTrans" cxnId="{4BDDB4DE-2856-4656-B46F-D67E6FE44984}">
      <dgm:prSet/>
      <dgm:spPr/>
      <dgm:t>
        <a:bodyPr/>
        <a:lstStyle/>
        <a:p>
          <a:endParaRPr lang="zh-CN" altLang="en-US">
            <a:solidFill>
              <a:srgbClr val="FFC000"/>
            </a:solidFill>
          </a:endParaRPr>
        </a:p>
      </dgm:t>
    </dgm:pt>
    <dgm:pt modelId="{F309579C-93CE-471C-88CF-FE1DCB8C4F19}" type="sibTrans" cxnId="{4BDDB4DE-2856-4656-B46F-D67E6FE44984}">
      <dgm:prSet/>
      <dgm:spPr/>
      <dgm:t>
        <a:bodyPr/>
        <a:lstStyle/>
        <a:p>
          <a:endParaRPr lang="zh-CN" altLang="en-US">
            <a:solidFill>
              <a:srgbClr val="FFC000"/>
            </a:solidFill>
          </a:endParaRPr>
        </a:p>
      </dgm:t>
    </dgm:pt>
    <dgm:pt modelId="{CE3D65D3-A6DA-49AE-85EB-DA7F7468C1BE}">
      <dgm:prSet phldrT="[文本]"/>
      <dgm:spPr/>
      <dgm:t>
        <a:bodyPr/>
        <a:lstStyle/>
        <a:p>
          <a:r>
            <a:rPr lang="zh-CN" altLang="en-US" b="1" dirty="0">
              <a:latin typeface="Times New Roman" panose="02020603050405020304" pitchFamily="18" charset="0"/>
              <a:cs typeface="Times New Roman" panose="02020603050405020304" pitchFamily="18" charset="0"/>
            </a:rPr>
            <a:t>估算人员经验不足</a:t>
          </a:r>
          <a:endParaRPr lang="zh-CN" altLang="en-US" dirty="0"/>
        </a:p>
      </dgm:t>
    </dgm:pt>
    <dgm:pt modelId="{7D0E5551-4F7E-4E92-93CD-9AAE69BF28A9}" type="parTrans" cxnId="{B7290DE8-C0EF-49CF-AF9D-50CE0DB5028F}">
      <dgm:prSet/>
      <dgm:spPr/>
      <dgm:t>
        <a:bodyPr/>
        <a:lstStyle/>
        <a:p>
          <a:endParaRPr lang="zh-CN" altLang="en-US">
            <a:solidFill>
              <a:srgbClr val="FFC000"/>
            </a:solidFill>
          </a:endParaRPr>
        </a:p>
      </dgm:t>
    </dgm:pt>
    <dgm:pt modelId="{59847835-521C-4850-8449-B1E5C3CEF1E6}" type="sibTrans" cxnId="{B7290DE8-C0EF-49CF-AF9D-50CE0DB5028F}">
      <dgm:prSet/>
      <dgm:spPr/>
      <dgm:t>
        <a:bodyPr/>
        <a:lstStyle/>
        <a:p>
          <a:endParaRPr lang="zh-CN" altLang="en-US">
            <a:solidFill>
              <a:srgbClr val="FFC000"/>
            </a:solidFill>
          </a:endParaRPr>
        </a:p>
      </dgm:t>
    </dgm:pt>
    <dgm:pt modelId="{8A5C6644-3202-44E3-A249-217C738F9AB4}">
      <dgm:prSet phldrT="[文本]"/>
      <dgm:spPr/>
      <dgm:t>
        <a:bodyPr/>
        <a:lstStyle/>
        <a:p>
          <a:r>
            <a:rPr lang="zh-CN" altLang="en-US" b="1" dirty="0">
              <a:latin typeface="Times New Roman" panose="02020603050405020304" pitchFamily="18" charset="0"/>
              <a:cs typeface="Times New Roman" panose="02020603050405020304" pitchFamily="18" charset="0"/>
            </a:rPr>
            <a:t>人们有低估的倾向</a:t>
          </a:r>
          <a:endParaRPr lang="zh-CN" altLang="en-US" dirty="0"/>
        </a:p>
      </dgm:t>
    </dgm:pt>
    <dgm:pt modelId="{674E6599-9967-42EA-8985-69F58A7221CF}" type="parTrans" cxnId="{C6BBA3B8-538C-4311-BD68-BE140B7DCF65}">
      <dgm:prSet/>
      <dgm:spPr/>
      <dgm:t>
        <a:bodyPr/>
        <a:lstStyle/>
        <a:p>
          <a:endParaRPr lang="zh-CN" altLang="en-US">
            <a:solidFill>
              <a:srgbClr val="FFC000"/>
            </a:solidFill>
          </a:endParaRPr>
        </a:p>
      </dgm:t>
    </dgm:pt>
    <dgm:pt modelId="{5AFC1EE1-9736-4796-AB59-A03985E45201}" type="sibTrans" cxnId="{C6BBA3B8-538C-4311-BD68-BE140B7DCF65}">
      <dgm:prSet/>
      <dgm:spPr/>
      <dgm:t>
        <a:bodyPr/>
        <a:lstStyle/>
        <a:p>
          <a:endParaRPr lang="zh-CN" altLang="en-US">
            <a:solidFill>
              <a:srgbClr val="FFC000"/>
            </a:solidFill>
          </a:endParaRPr>
        </a:p>
      </dgm:t>
    </dgm:pt>
    <dgm:pt modelId="{D79CB623-F626-48C7-981B-DE16C29F6FDD}">
      <dgm:prSet phldrT="[文本]"/>
      <dgm:spPr/>
      <dgm:t>
        <a:bodyPr/>
        <a:lstStyle/>
        <a:p>
          <a:r>
            <a:rPr lang="zh-CN" altLang="en-US" b="1">
              <a:latin typeface="Times New Roman" panose="02020603050405020304" pitchFamily="18" charset="0"/>
              <a:cs typeface="Times New Roman" panose="02020603050405020304" pitchFamily="18" charset="0"/>
            </a:rPr>
            <a:t>管理者可能真正想要的估算就是一个数字</a:t>
          </a:r>
          <a:endParaRPr lang="zh-CN" altLang="en-US" dirty="0"/>
        </a:p>
      </dgm:t>
    </dgm:pt>
    <dgm:pt modelId="{243102CA-7A57-433E-A46D-E1A051CDCA11}" type="parTrans" cxnId="{99B628F4-8359-43F0-A5B0-9F36CC992600}">
      <dgm:prSet/>
      <dgm:spPr/>
      <dgm:t>
        <a:bodyPr/>
        <a:lstStyle/>
        <a:p>
          <a:endParaRPr lang="zh-CN" altLang="en-US">
            <a:solidFill>
              <a:srgbClr val="FFC000"/>
            </a:solidFill>
          </a:endParaRPr>
        </a:p>
      </dgm:t>
    </dgm:pt>
    <dgm:pt modelId="{90CA05FD-F448-4D87-8B9D-635F2CD78CC8}" type="sibTrans" cxnId="{99B628F4-8359-43F0-A5B0-9F36CC992600}">
      <dgm:prSet/>
      <dgm:spPr/>
      <dgm:t>
        <a:bodyPr/>
        <a:lstStyle/>
        <a:p>
          <a:endParaRPr lang="zh-CN" altLang="en-US">
            <a:solidFill>
              <a:srgbClr val="FFC000"/>
            </a:solidFill>
          </a:endParaRPr>
        </a:p>
      </dgm:t>
    </dgm:pt>
    <dgm:pt modelId="{CACB3482-ECD4-48D4-AA04-5C4DAA253007}" type="pres">
      <dgm:prSet presAssocID="{EC3A2CE0-39C7-4873-8652-A91247094186}" presName="diagram" presStyleCnt="0">
        <dgm:presLayoutVars>
          <dgm:chMax val="1"/>
          <dgm:dir/>
          <dgm:animLvl val="ctr"/>
          <dgm:resizeHandles val="exact"/>
        </dgm:presLayoutVars>
      </dgm:prSet>
      <dgm:spPr/>
    </dgm:pt>
    <dgm:pt modelId="{6053D231-BC1A-47C6-B7CF-65456FB78C15}" type="pres">
      <dgm:prSet presAssocID="{EC3A2CE0-39C7-4873-8652-A91247094186}" presName="matrix" presStyleCnt="0"/>
      <dgm:spPr/>
    </dgm:pt>
    <dgm:pt modelId="{5761E668-99FB-4346-B5C9-6B7E6AFBA4AB}" type="pres">
      <dgm:prSet presAssocID="{EC3A2CE0-39C7-4873-8652-A91247094186}" presName="tile1" presStyleLbl="node1" presStyleIdx="0" presStyleCnt="4"/>
      <dgm:spPr/>
    </dgm:pt>
    <dgm:pt modelId="{D253F1AA-F1BA-4481-AF0E-A2BB8431B609}" type="pres">
      <dgm:prSet presAssocID="{EC3A2CE0-39C7-4873-8652-A91247094186}" presName="tile1text" presStyleLbl="node1" presStyleIdx="0" presStyleCnt="4">
        <dgm:presLayoutVars>
          <dgm:chMax val="0"/>
          <dgm:chPref val="0"/>
          <dgm:bulletEnabled val="1"/>
        </dgm:presLayoutVars>
      </dgm:prSet>
      <dgm:spPr/>
    </dgm:pt>
    <dgm:pt modelId="{BBAD9204-4425-4B9E-8979-356AE0559345}" type="pres">
      <dgm:prSet presAssocID="{EC3A2CE0-39C7-4873-8652-A91247094186}" presName="tile2" presStyleLbl="node1" presStyleIdx="1" presStyleCnt="4" custLinFactNeighborY="506"/>
      <dgm:spPr/>
    </dgm:pt>
    <dgm:pt modelId="{8912B670-3840-4ECE-A774-6450D6D77E51}" type="pres">
      <dgm:prSet presAssocID="{EC3A2CE0-39C7-4873-8652-A91247094186}" presName="tile2text" presStyleLbl="node1" presStyleIdx="1" presStyleCnt="4">
        <dgm:presLayoutVars>
          <dgm:chMax val="0"/>
          <dgm:chPref val="0"/>
          <dgm:bulletEnabled val="1"/>
        </dgm:presLayoutVars>
      </dgm:prSet>
      <dgm:spPr/>
    </dgm:pt>
    <dgm:pt modelId="{A808B8D8-5B4B-47CE-9E76-AC2F029D971E}" type="pres">
      <dgm:prSet presAssocID="{EC3A2CE0-39C7-4873-8652-A91247094186}" presName="tile3" presStyleLbl="node1" presStyleIdx="2" presStyleCnt="4"/>
      <dgm:spPr/>
    </dgm:pt>
    <dgm:pt modelId="{D5595335-49F1-4EB1-97A9-E9557E7C8420}" type="pres">
      <dgm:prSet presAssocID="{EC3A2CE0-39C7-4873-8652-A91247094186}" presName="tile3text" presStyleLbl="node1" presStyleIdx="2" presStyleCnt="4">
        <dgm:presLayoutVars>
          <dgm:chMax val="0"/>
          <dgm:chPref val="0"/>
          <dgm:bulletEnabled val="1"/>
        </dgm:presLayoutVars>
      </dgm:prSet>
      <dgm:spPr/>
    </dgm:pt>
    <dgm:pt modelId="{620FC33E-3622-46A5-ADCF-16CB84BCBB63}" type="pres">
      <dgm:prSet presAssocID="{EC3A2CE0-39C7-4873-8652-A91247094186}" presName="tile4" presStyleLbl="node1" presStyleIdx="3" presStyleCnt="4"/>
      <dgm:spPr/>
    </dgm:pt>
    <dgm:pt modelId="{C7EC8B33-62B8-413B-BA50-6DA2E7BB0A5D}" type="pres">
      <dgm:prSet presAssocID="{EC3A2CE0-39C7-4873-8652-A91247094186}" presName="tile4text" presStyleLbl="node1" presStyleIdx="3" presStyleCnt="4">
        <dgm:presLayoutVars>
          <dgm:chMax val="0"/>
          <dgm:chPref val="0"/>
          <dgm:bulletEnabled val="1"/>
        </dgm:presLayoutVars>
      </dgm:prSet>
      <dgm:spPr/>
    </dgm:pt>
    <dgm:pt modelId="{41C5C0C2-835D-417E-B776-33E7D0BF4B22}" type="pres">
      <dgm:prSet presAssocID="{EC3A2CE0-39C7-4873-8652-A91247094186}" presName="centerTile" presStyleLbl="fgShp" presStyleIdx="0" presStyleCnt="1">
        <dgm:presLayoutVars>
          <dgm:chMax val="0"/>
          <dgm:chPref val="0"/>
        </dgm:presLayoutVars>
      </dgm:prSet>
      <dgm:spPr/>
    </dgm:pt>
  </dgm:ptLst>
  <dgm:cxnLst>
    <dgm:cxn modelId="{59F67E08-520F-4EE7-AA50-2845E9505796}" type="presOf" srcId="{E5348116-54E2-4321-8D49-488698634626}" destId="{5761E668-99FB-4346-B5C9-6B7E6AFBA4AB}" srcOrd="0" destOrd="0" presId="urn:microsoft.com/office/officeart/2005/8/layout/matrix1"/>
    <dgm:cxn modelId="{8E8CB216-3B07-41DC-8653-D02558E0B754}" type="presOf" srcId="{CE3D65D3-A6DA-49AE-85EB-DA7F7468C1BE}" destId="{8912B670-3840-4ECE-A774-6450D6D77E51}" srcOrd="1" destOrd="0" presId="urn:microsoft.com/office/officeart/2005/8/layout/matrix1"/>
    <dgm:cxn modelId="{2C936124-15BE-43C2-AF7F-6D0E858625CD}" type="presOf" srcId="{8A5C6644-3202-44E3-A249-217C738F9AB4}" destId="{A808B8D8-5B4B-47CE-9E76-AC2F029D971E}" srcOrd="0" destOrd="0" presId="urn:microsoft.com/office/officeart/2005/8/layout/matrix1"/>
    <dgm:cxn modelId="{191B7B3A-FB75-4FD7-B0B8-C246D67552E7}" type="presOf" srcId="{E5348116-54E2-4321-8D49-488698634626}" destId="{D253F1AA-F1BA-4481-AF0E-A2BB8431B609}" srcOrd="1" destOrd="0" presId="urn:microsoft.com/office/officeart/2005/8/layout/matrix1"/>
    <dgm:cxn modelId="{03078E42-B9F4-493D-A443-ECE71546A9CD}" type="presOf" srcId="{770EF29E-F500-4ACD-A83F-A49FB3CCFA5B}" destId="{41C5C0C2-835D-417E-B776-33E7D0BF4B22}" srcOrd="0" destOrd="0" presId="urn:microsoft.com/office/officeart/2005/8/layout/matrix1"/>
    <dgm:cxn modelId="{09A78581-4F85-4A05-88AA-B31DD6C8A253}" type="presOf" srcId="{CE3D65D3-A6DA-49AE-85EB-DA7F7468C1BE}" destId="{BBAD9204-4425-4B9E-8979-356AE0559345}" srcOrd="0" destOrd="0" presId="urn:microsoft.com/office/officeart/2005/8/layout/matrix1"/>
    <dgm:cxn modelId="{791893B0-BECE-4B1D-BAA3-1A1DC3FA5E75}" type="presOf" srcId="{D79CB623-F626-48C7-981B-DE16C29F6FDD}" destId="{620FC33E-3622-46A5-ADCF-16CB84BCBB63}" srcOrd="0" destOrd="0" presId="urn:microsoft.com/office/officeart/2005/8/layout/matrix1"/>
    <dgm:cxn modelId="{B72D34B1-3DF5-442A-B34A-59BC599331BE}" type="presOf" srcId="{EC3A2CE0-39C7-4873-8652-A91247094186}" destId="{CACB3482-ECD4-48D4-AA04-5C4DAA253007}" srcOrd="0" destOrd="0" presId="urn:microsoft.com/office/officeart/2005/8/layout/matrix1"/>
    <dgm:cxn modelId="{B21E2BB5-0CBC-4524-AD4D-116592D8C081}" srcId="{EC3A2CE0-39C7-4873-8652-A91247094186}" destId="{770EF29E-F500-4ACD-A83F-A49FB3CCFA5B}" srcOrd="0" destOrd="0" parTransId="{87AB8B65-9063-429B-B97F-8E3927028B7C}" sibTransId="{265B67B1-8F86-4433-B341-CBFACADFE16D}"/>
    <dgm:cxn modelId="{C6BBA3B8-538C-4311-BD68-BE140B7DCF65}" srcId="{770EF29E-F500-4ACD-A83F-A49FB3CCFA5B}" destId="{8A5C6644-3202-44E3-A249-217C738F9AB4}" srcOrd="2" destOrd="0" parTransId="{674E6599-9967-42EA-8985-69F58A7221CF}" sibTransId="{5AFC1EE1-9736-4796-AB59-A03985E45201}"/>
    <dgm:cxn modelId="{5BE77EBB-397C-4A50-B6B2-130D6935C9B1}" type="presOf" srcId="{8A5C6644-3202-44E3-A249-217C738F9AB4}" destId="{D5595335-49F1-4EB1-97A9-E9557E7C8420}" srcOrd="1" destOrd="0" presId="urn:microsoft.com/office/officeart/2005/8/layout/matrix1"/>
    <dgm:cxn modelId="{4BDDB4DE-2856-4656-B46F-D67E6FE44984}" srcId="{770EF29E-F500-4ACD-A83F-A49FB3CCFA5B}" destId="{E5348116-54E2-4321-8D49-488698634626}" srcOrd="0" destOrd="0" parTransId="{21CA6F9A-9AF3-4BFD-B515-5601F224266A}" sibTransId="{F309579C-93CE-471C-88CF-FE1DCB8C4F19}"/>
    <dgm:cxn modelId="{46A7C2E0-B3DD-4FEB-A77C-58F454BE775D}" type="presOf" srcId="{D79CB623-F626-48C7-981B-DE16C29F6FDD}" destId="{C7EC8B33-62B8-413B-BA50-6DA2E7BB0A5D}" srcOrd="1" destOrd="0" presId="urn:microsoft.com/office/officeart/2005/8/layout/matrix1"/>
    <dgm:cxn modelId="{B7290DE8-C0EF-49CF-AF9D-50CE0DB5028F}" srcId="{770EF29E-F500-4ACD-A83F-A49FB3CCFA5B}" destId="{CE3D65D3-A6DA-49AE-85EB-DA7F7468C1BE}" srcOrd="1" destOrd="0" parTransId="{7D0E5551-4F7E-4E92-93CD-9AAE69BF28A9}" sibTransId="{59847835-521C-4850-8449-B1E5C3CEF1E6}"/>
    <dgm:cxn modelId="{99B628F4-8359-43F0-A5B0-9F36CC992600}" srcId="{770EF29E-F500-4ACD-A83F-A49FB3CCFA5B}" destId="{D79CB623-F626-48C7-981B-DE16C29F6FDD}" srcOrd="3" destOrd="0" parTransId="{243102CA-7A57-433E-A46D-E1A051CDCA11}" sibTransId="{90CA05FD-F448-4D87-8B9D-635F2CD78CC8}"/>
    <dgm:cxn modelId="{3843868C-479A-4D56-8A58-DDA4E0DAD03E}" type="presParOf" srcId="{CACB3482-ECD4-48D4-AA04-5C4DAA253007}" destId="{6053D231-BC1A-47C6-B7CF-65456FB78C15}" srcOrd="0" destOrd="0" presId="urn:microsoft.com/office/officeart/2005/8/layout/matrix1"/>
    <dgm:cxn modelId="{D11A3745-4948-4CC4-A531-D792A9FBD16B}" type="presParOf" srcId="{6053D231-BC1A-47C6-B7CF-65456FB78C15}" destId="{5761E668-99FB-4346-B5C9-6B7E6AFBA4AB}" srcOrd="0" destOrd="0" presId="urn:microsoft.com/office/officeart/2005/8/layout/matrix1"/>
    <dgm:cxn modelId="{0A1E2E09-1927-4D1B-A41C-3A36785F9749}" type="presParOf" srcId="{6053D231-BC1A-47C6-B7CF-65456FB78C15}" destId="{D253F1AA-F1BA-4481-AF0E-A2BB8431B609}" srcOrd="1" destOrd="0" presId="urn:microsoft.com/office/officeart/2005/8/layout/matrix1"/>
    <dgm:cxn modelId="{2FF24949-FF92-4A2F-8F52-D857099BC2FE}" type="presParOf" srcId="{6053D231-BC1A-47C6-B7CF-65456FB78C15}" destId="{BBAD9204-4425-4B9E-8979-356AE0559345}" srcOrd="2" destOrd="0" presId="urn:microsoft.com/office/officeart/2005/8/layout/matrix1"/>
    <dgm:cxn modelId="{6937E2FA-0B81-4B2D-940A-1B4423CFA48B}" type="presParOf" srcId="{6053D231-BC1A-47C6-B7CF-65456FB78C15}" destId="{8912B670-3840-4ECE-A774-6450D6D77E51}" srcOrd="3" destOrd="0" presId="urn:microsoft.com/office/officeart/2005/8/layout/matrix1"/>
    <dgm:cxn modelId="{57A8585D-0CA1-4983-BEF9-BC8AAA19430C}" type="presParOf" srcId="{6053D231-BC1A-47C6-B7CF-65456FB78C15}" destId="{A808B8D8-5B4B-47CE-9E76-AC2F029D971E}" srcOrd="4" destOrd="0" presId="urn:microsoft.com/office/officeart/2005/8/layout/matrix1"/>
    <dgm:cxn modelId="{3F392BB8-5DAC-43A4-8757-4640BB388380}" type="presParOf" srcId="{6053D231-BC1A-47C6-B7CF-65456FB78C15}" destId="{D5595335-49F1-4EB1-97A9-E9557E7C8420}" srcOrd="5" destOrd="0" presId="urn:microsoft.com/office/officeart/2005/8/layout/matrix1"/>
    <dgm:cxn modelId="{51C46EFC-CD9C-4D06-98CD-371D141C4546}" type="presParOf" srcId="{6053D231-BC1A-47C6-B7CF-65456FB78C15}" destId="{620FC33E-3622-46A5-ADCF-16CB84BCBB63}" srcOrd="6" destOrd="0" presId="urn:microsoft.com/office/officeart/2005/8/layout/matrix1"/>
    <dgm:cxn modelId="{56DCBBBB-877E-4709-82B5-B350B8EC038D}" type="presParOf" srcId="{6053D231-BC1A-47C6-B7CF-65456FB78C15}" destId="{C7EC8B33-62B8-413B-BA50-6DA2E7BB0A5D}" srcOrd="7" destOrd="0" presId="urn:microsoft.com/office/officeart/2005/8/layout/matrix1"/>
    <dgm:cxn modelId="{52F4DFEC-1686-47AD-B435-6A74BB57FFF9}" type="presParOf" srcId="{CACB3482-ECD4-48D4-AA04-5C4DAA253007}" destId="{41C5C0C2-835D-417E-B776-33E7D0BF4B22}" srcOrd="1" destOrd="0" presId="urn:microsoft.com/office/officeart/2005/8/layout/matrix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9A5EA5F9-B5F9-4A73-8AD0-9930869C09AB}" type="doc">
      <dgm:prSet loTypeId="urn:microsoft.com/office/officeart/2005/8/layout/process1" loCatId="process" qsTypeId="urn:microsoft.com/office/officeart/2005/8/quickstyle/simple1" qsCatId="simple" csTypeId="urn:microsoft.com/office/officeart/2005/8/colors/accent3_3" csCatId="accent3" phldr="1"/>
      <dgm:spPr/>
    </dgm:pt>
    <dgm:pt modelId="{53398F64-A074-4729-9975-D752E97F4A80}">
      <dgm:prSet phldrT="[文本]" custT="1"/>
      <dgm:spPr/>
      <dgm:t>
        <a:bodyPr/>
        <a:lstStyle/>
        <a:p>
          <a:pPr algn="ctr"/>
          <a:r>
            <a:rPr lang="zh-CN" altLang="en-US" sz="1800" b="1" dirty="0">
              <a:solidFill>
                <a:srgbClr val="FFFF00"/>
              </a:solidFill>
            </a:rPr>
            <a:t>输入</a:t>
          </a:r>
          <a:endParaRPr lang="en-US" altLang="zh-CN" sz="1800" b="1" dirty="0">
            <a:solidFill>
              <a:srgbClr val="FFFF00"/>
            </a:solidFill>
          </a:endParaRPr>
        </a:p>
        <a:p>
          <a:pPr algn="l"/>
          <a:r>
            <a:rPr lang="en-US" altLang="zh-CN" sz="1800" dirty="0">
              <a:solidFill>
                <a:schemeClr val="bg1"/>
              </a:solidFill>
            </a:rPr>
            <a:t>1</a:t>
          </a:r>
          <a:r>
            <a:rPr lang="zh-CN" altLang="en-US" sz="1800" dirty="0">
              <a:solidFill>
                <a:schemeClr val="bg1"/>
              </a:solidFill>
            </a:rPr>
            <a:t>、范围基准</a:t>
          </a:r>
          <a:endParaRPr lang="en-US" altLang="zh-CN" sz="1800" dirty="0">
            <a:solidFill>
              <a:schemeClr val="bg1"/>
            </a:solidFill>
          </a:endParaRPr>
        </a:p>
        <a:p>
          <a:pPr algn="l"/>
          <a:r>
            <a:rPr lang="en-US" altLang="zh-CN" sz="1800" dirty="0">
              <a:solidFill>
                <a:schemeClr val="bg1"/>
              </a:solidFill>
            </a:rPr>
            <a:t>2</a:t>
          </a:r>
          <a:r>
            <a:rPr lang="zh-CN" altLang="en-US" sz="1800" dirty="0">
              <a:solidFill>
                <a:schemeClr val="bg1"/>
              </a:solidFill>
            </a:rPr>
            <a:t>、成本管理计划</a:t>
          </a:r>
          <a:endParaRPr lang="en-US" altLang="zh-CN" sz="1800" dirty="0">
            <a:solidFill>
              <a:schemeClr val="bg1"/>
            </a:solidFill>
          </a:endParaRPr>
        </a:p>
        <a:p>
          <a:pPr algn="l"/>
          <a:r>
            <a:rPr lang="en-US" altLang="zh-CN" sz="1800" dirty="0">
              <a:solidFill>
                <a:schemeClr val="bg1"/>
              </a:solidFill>
            </a:rPr>
            <a:t>3</a:t>
          </a:r>
          <a:r>
            <a:rPr lang="zh-CN" altLang="en-US" sz="1800" dirty="0">
              <a:solidFill>
                <a:schemeClr val="bg1"/>
              </a:solidFill>
            </a:rPr>
            <a:t>、项目进度计划</a:t>
          </a:r>
          <a:endParaRPr lang="en-US" altLang="zh-CN" sz="1800" dirty="0">
            <a:solidFill>
              <a:schemeClr val="bg1"/>
            </a:solidFill>
          </a:endParaRPr>
        </a:p>
        <a:p>
          <a:pPr algn="l"/>
          <a:r>
            <a:rPr lang="en-US" altLang="zh-CN" sz="1800" dirty="0">
              <a:solidFill>
                <a:schemeClr val="bg1"/>
              </a:solidFill>
            </a:rPr>
            <a:t>4</a:t>
          </a:r>
          <a:r>
            <a:rPr lang="zh-CN" altLang="en-US" sz="1800" dirty="0">
              <a:solidFill>
                <a:schemeClr val="bg1"/>
              </a:solidFill>
            </a:rPr>
            <a:t>、资源需求</a:t>
          </a:r>
          <a:endParaRPr lang="en-US" altLang="zh-CN" sz="1800" dirty="0">
            <a:solidFill>
              <a:schemeClr val="bg1"/>
            </a:solidFill>
          </a:endParaRPr>
        </a:p>
      </dgm:t>
    </dgm:pt>
    <dgm:pt modelId="{3C43FA13-B578-4D0A-8399-4DA399340D75}" type="parTrans" cxnId="{17045758-51F7-45F7-A29E-7D5C86693AD3}">
      <dgm:prSet/>
      <dgm:spPr/>
      <dgm:t>
        <a:bodyPr/>
        <a:lstStyle/>
        <a:p>
          <a:endParaRPr lang="zh-CN" altLang="en-US" sz="1400"/>
        </a:p>
      </dgm:t>
    </dgm:pt>
    <dgm:pt modelId="{A175531B-4542-4CFF-8846-BD100261BCBE}" type="sibTrans" cxnId="{17045758-51F7-45F7-A29E-7D5C86693AD3}">
      <dgm:prSet custT="1"/>
      <dgm:spPr/>
      <dgm:t>
        <a:bodyPr/>
        <a:lstStyle/>
        <a:p>
          <a:endParaRPr lang="zh-CN" altLang="en-US" sz="1600" dirty="0"/>
        </a:p>
      </dgm:t>
    </dgm:pt>
    <dgm:pt modelId="{1563041D-95F2-444C-8A39-7C5C04774D34}">
      <dgm:prSet phldrT="[文本]" custT="1"/>
      <dgm:spPr/>
      <dgm:t>
        <a:bodyPr/>
        <a:lstStyle/>
        <a:p>
          <a:pPr algn="ctr">
            <a:lnSpc>
              <a:spcPct val="100000"/>
            </a:lnSpc>
            <a:spcAft>
              <a:spcPts val="0"/>
            </a:spcAft>
          </a:pPr>
          <a:r>
            <a:rPr lang="zh-CN" altLang="en-US" sz="2000" b="1" dirty="0">
              <a:solidFill>
                <a:srgbClr val="FFFF00"/>
              </a:solidFill>
            </a:rPr>
            <a:t>工具与技术</a:t>
          </a:r>
          <a:endParaRPr lang="en-US" altLang="zh-CN" sz="2000" b="1" dirty="0">
            <a:solidFill>
              <a:srgbClr val="FFFF00"/>
            </a:solidFill>
          </a:endParaRPr>
        </a:p>
        <a:p>
          <a:pPr algn="l">
            <a:lnSpc>
              <a:spcPct val="100000"/>
            </a:lnSpc>
            <a:spcAft>
              <a:spcPts val="0"/>
            </a:spcAft>
          </a:pPr>
          <a:r>
            <a:rPr lang="en-US" altLang="zh-CN" sz="2000" dirty="0">
              <a:solidFill>
                <a:srgbClr val="FFC000"/>
              </a:solidFill>
            </a:rPr>
            <a:t>1</a:t>
          </a:r>
          <a:r>
            <a:rPr lang="zh-CN" altLang="en-US" sz="2000" dirty="0">
              <a:solidFill>
                <a:srgbClr val="FFC000"/>
              </a:solidFill>
            </a:rPr>
            <a:t>、类比估算法</a:t>
          </a:r>
          <a:endParaRPr lang="en-US" altLang="zh-CN" sz="2000" dirty="0">
            <a:solidFill>
              <a:srgbClr val="FFC000"/>
            </a:solidFill>
          </a:endParaRPr>
        </a:p>
        <a:p>
          <a:pPr algn="l">
            <a:lnSpc>
              <a:spcPct val="100000"/>
            </a:lnSpc>
            <a:spcAft>
              <a:spcPts val="0"/>
            </a:spcAft>
          </a:pPr>
          <a:r>
            <a:rPr lang="en-US" altLang="zh-CN" sz="2000" dirty="0">
              <a:solidFill>
                <a:srgbClr val="FFC000"/>
              </a:solidFill>
            </a:rPr>
            <a:t>2</a:t>
          </a:r>
          <a:r>
            <a:rPr lang="zh-CN" altLang="en-US" sz="2000" dirty="0">
              <a:solidFill>
                <a:srgbClr val="FFC000"/>
              </a:solidFill>
            </a:rPr>
            <a:t>、自下而上估算法</a:t>
          </a:r>
          <a:endParaRPr lang="en-US" altLang="zh-CN" sz="2000" dirty="0">
            <a:solidFill>
              <a:srgbClr val="FFC000"/>
            </a:solidFill>
          </a:endParaRPr>
        </a:p>
        <a:p>
          <a:pPr algn="l">
            <a:lnSpc>
              <a:spcPct val="100000"/>
            </a:lnSpc>
            <a:spcAft>
              <a:spcPts val="0"/>
            </a:spcAft>
          </a:pPr>
          <a:r>
            <a:rPr lang="en-US" altLang="zh-CN" sz="2000" dirty="0">
              <a:solidFill>
                <a:srgbClr val="FFC000"/>
              </a:solidFill>
            </a:rPr>
            <a:t>3</a:t>
          </a:r>
          <a:r>
            <a:rPr lang="zh-CN" altLang="en-US" sz="2000" dirty="0">
              <a:solidFill>
                <a:srgbClr val="FFC000"/>
              </a:solidFill>
            </a:rPr>
            <a:t>、三点估算法</a:t>
          </a:r>
          <a:endParaRPr lang="en-US" altLang="zh-CN" sz="2000" dirty="0">
            <a:solidFill>
              <a:srgbClr val="FFC000"/>
            </a:solidFill>
          </a:endParaRPr>
        </a:p>
        <a:p>
          <a:pPr algn="l">
            <a:lnSpc>
              <a:spcPct val="100000"/>
            </a:lnSpc>
            <a:spcAft>
              <a:spcPts val="0"/>
            </a:spcAft>
          </a:pPr>
          <a:r>
            <a:rPr lang="en-US" altLang="zh-CN" sz="2000" dirty="0">
              <a:solidFill>
                <a:srgbClr val="FFC000"/>
              </a:solidFill>
            </a:rPr>
            <a:t>4</a:t>
          </a:r>
          <a:r>
            <a:rPr lang="zh-CN" altLang="en-US" sz="2000" dirty="0">
              <a:solidFill>
                <a:srgbClr val="FFC000"/>
              </a:solidFill>
            </a:rPr>
            <a:t>、专家判断法</a:t>
          </a:r>
          <a:endParaRPr lang="en-US" altLang="zh-CN" sz="2000" dirty="0">
            <a:solidFill>
              <a:srgbClr val="FFC000"/>
            </a:solidFill>
          </a:endParaRPr>
        </a:p>
        <a:p>
          <a:pPr algn="l">
            <a:lnSpc>
              <a:spcPct val="100000"/>
            </a:lnSpc>
            <a:spcAft>
              <a:spcPts val="0"/>
            </a:spcAft>
          </a:pPr>
          <a:r>
            <a:rPr lang="en-US" altLang="zh-CN" sz="2000" dirty="0">
              <a:solidFill>
                <a:srgbClr val="FFC000"/>
              </a:solidFill>
            </a:rPr>
            <a:t>5</a:t>
          </a:r>
          <a:r>
            <a:rPr lang="zh-CN" altLang="en-US" sz="2000" dirty="0">
              <a:solidFill>
                <a:srgbClr val="FFC000"/>
              </a:solidFill>
            </a:rPr>
            <a:t>、代码行估算法</a:t>
          </a:r>
          <a:endParaRPr lang="en-US" altLang="zh-CN" sz="2000" dirty="0">
            <a:solidFill>
              <a:srgbClr val="FFC000"/>
            </a:solidFill>
          </a:endParaRPr>
        </a:p>
        <a:p>
          <a:pPr algn="l">
            <a:lnSpc>
              <a:spcPct val="100000"/>
            </a:lnSpc>
            <a:spcAft>
              <a:spcPts val="0"/>
            </a:spcAft>
          </a:pPr>
          <a:r>
            <a:rPr lang="en-US" altLang="zh-CN" sz="2000" b="0" dirty="0">
              <a:solidFill>
                <a:srgbClr val="FFC000"/>
              </a:solidFill>
            </a:rPr>
            <a:t>6</a:t>
          </a:r>
          <a:r>
            <a:rPr lang="zh-CN" altLang="en-US" sz="2000" b="0" dirty="0">
              <a:solidFill>
                <a:srgbClr val="FFC000"/>
              </a:solidFill>
            </a:rPr>
            <a:t>、功能点估算法</a:t>
          </a:r>
          <a:endParaRPr lang="en-US" altLang="zh-CN" sz="2000" b="0" dirty="0">
            <a:solidFill>
              <a:srgbClr val="FFC000"/>
            </a:solidFill>
          </a:endParaRPr>
        </a:p>
        <a:p>
          <a:pPr algn="l">
            <a:lnSpc>
              <a:spcPct val="100000"/>
            </a:lnSpc>
            <a:spcAft>
              <a:spcPts val="0"/>
            </a:spcAft>
          </a:pPr>
          <a:r>
            <a:rPr lang="en-US" altLang="zh-CN" sz="2000" b="0" dirty="0">
              <a:solidFill>
                <a:srgbClr val="FFC000"/>
              </a:solidFill>
            </a:rPr>
            <a:t>7</a:t>
          </a:r>
          <a:r>
            <a:rPr lang="zh-CN" altLang="en-US" sz="2000" b="0" dirty="0">
              <a:solidFill>
                <a:srgbClr val="FFC000"/>
              </a:solidFill>
            </a:rPr>
            <a:t>、参数估算法</a:t>
          </a:r>
          <a:endParaRPr lang="en-US" altLang="zh-CN" sz="2000" b="0" dirty="0">
            <a:solidFill>
              <a:srgbClr val="FFC000"/>
            </a:solidFill>
          </a:endParaRPr>
        </a:p>
        <a:p>
          <a:pPr algn="l">
            <a:lnSpc>
              <a:spcPct val="100000"/>
            </a:lnSpc>
            <a:spcAft>
              <a:spcPts val="0"/>
            </a:spcAft>
          </a:pPr>
          <a:r>
            <a:rPr lang="en-US" altLang="zh-CN" sz="2000" b="0" dirty="0">
              <a:solidFill>
                <a:srgbClr val="FFC000"/>
              </a:solidFill>
            </a:rPr>
            <a:t>8</a:t>
          </a:r>
          <a:r>
            <a:rPr lang="zh-CN" altLang="en-US" sz="2000" b="0" dirty="0">
              <a:solidFill>
                <a:srgbClr val="FFC000"/>
              </a:solidFill>
            </a:rPr>
            <a:t>、其他</a:t>
          </a:r>
          <a:endParaRPr lang="en-US" altLang="zh-CN" sz="2000" b="0" dirty="0">
            <a:solidFill>
              <a:srgbClr val="FFC000"/>
            </a:solidFill>
          </a:endParaRPr>
        </a:p>
      </dgm:t>
    </dgm:pt>
    <dgm:pt modelId="{73F3596D-7F00-43B1-B90A-86A35ADFD8FA}" type="parTrans" cxnId="{6155B341-5A94-40F3-8600-8929D794BE5C}">
      <dgm:prSet/>
      <dgm:spPr/>
      <dgm:t>
        <a:bodyPr/>
        <a:lstStyle/>
        <a:p>
          <a:endParaRPr lang="zh-CN" altLang="en-US" sz="1400"/>
        </a:p>
      </dgm:t>
    </dgm:pt>
    <dgm:pt modelId="{833EC2E9-2541-4144-AC4E-5B3F8192061B}" type="sibTrans" cxnId="{6155B341-5A94-40F3-8600-8929D794BE5C}">
      <dgm:prSet custT="1"/>
      <dgm:spPr/>
      <dgm:t>
        <a:bodyPr/>
        <a:lstStyle/>
        <a:p>
          <a:endParaRPr lang="zh-CN" altLang="en-US" sz="1600"/>
        </a:p>
      </dgm:t>
    </dgm:pt>
    <dgm:pt modelId="{0CDCD813-F583-4CC4-B042-0B7DB2D0C407}">
      <dgm:prSet phldrT="[文本]" custT="1"/>
      <dgm:spPr/>
      <dgm:t>
        <a:bodyPr/>
        <a:lstStyle/>
        <a:p>
          <a:pPr algn="ctr"/>
          <a:r>
            <a:rPr lang="zh-CN" altLang="en-US" sz="2000" b="1" dirty="0">
              <a:solidFill>
                <a:srgbClr val="FFFF00"/>
              </a:solidFill>
            </a:rPr>
            <a:t>输出</a:t>
          </a:r>
        </a:p>
        <a:p>
          <a:pPr algn="l"/>
          <a:r>
            <a:rPr lang="en-US" altLang="zh-CN" sz="2000" dirty="0"/>
            <a:t>1</a:t>
          </a:r>
          <a:r>
            <a:rPr lang="zh-CN" altLang="en-US" sz="2000" dirty="0"/>
            <a:t>、活动成本估算</a:t>
          </a:r>
          <a:endParaRPr lang="en-US" altLang="zh-CN" sz="2000" dirty="0"/>
        </a:p>
        <a:p>
          <a:pPr algn="l"/>
          <a:r>
            <a:rPr lang="en-US" altLang="zh-CN" sz="2000" dirty="0"/>
            <a:t>2</a:t>
          </a:r>
          <a:r>
            <a:rPr lang="zh-CN" altLang="en-US" sz="2000" dirty="0"/>
            <a:t>、估算依据</a:t>
          </a:r>
        </a:p>
      </dgm:t>
    </dgm:pt>
    <dgm:pt modelId="{6F258F92-A79F-4E83-8AA2-DEA1BDEC3D7D}" type="parTrans" cxnId="{F851316C-9168-4553-85C2-316EA80004BA}">
      <dgm:prSet/>
      <dgm:spPr/>
      <dgm:t>
        <a:bodyPr/>
        <a:lstStyle/>
        <a:p>
          <a:endParaRPr lang="zh-CN" altLang="en-US" sz="1400"/>
        </a:p>
      </dgm:t>
    </dgm:pt>
    <dgm:pt modelId="{D5796963-DF7B-41D7-9DE7-D98AFABABF4C}" type="sibTrans" cxnId="{F851316C-9168-4553-85C2-316EA80004BA}">
      <dgm:prSet/>
      <dgm:spPr/>
      <dgm:t>
        <a:bodyPr/>
        <a:lstStyle/>
        <a:p>
          <a:endParaRPr lang="zh-CN" altLang="en-US" sz="1400"/>
        </a:p>
      </dgm:t>
    </dgm:pt>
    <dgm:pt modelId="{94BD6630-BD40-439F-819B-90324C0282A5}" type="pres">
      <dgm:prSet presAssocID="{9A5EA5F9-B5F9-4A73-8AD0-9930869C09AB}" presName="Name0" presStyleCnt="0">
        <dgm:presLayoutVars>
          <dgm:dir/>
          <dgm:resizeHandles val="exact"/>
        </dgm:presLayoutVars>
      </dgm:prSet>
      <dgm:spPr/>
    </dgm:pt>
    <dgm:pt modelId="{5B457EA7-CB6D-4C42-8647-0B2810702F3E}" type="pres">
      <dgm:prSet presAssocID="{53398F64-A074-4729-9975-D752E97F4A80}" presName="node" presStyleLbl="node1" presStyleIdx="0" presStyleCnt="3" custScaleX="135945">
        <dgm:presLayoutVars>
          <dgm:bulletEnabled val="1"/>
        </dgm:presLayoutVars>
      </dgm:prSet>
      <dgm:spPr/>
    </dgm:pt>
    <dgm:pt modelId="{14652B25-4626-446B-9772-CF707F7DD993}" type="pres">
      <dgm:prSet presAssocID="{A175531B-4542-4CFF-8846-BD100261BCBE}" presName="sibTrans" presStyleLbl="sibTrans2D1" presStyleIdx="0" presStyleCnt="2"/>
      <dgm:spPr/>
    </dgm:pt>
    <dgm:pt modelId="{EE91E61F-8853-4731-A482-AD68C36E6D37}" type="pres">
      <dgm:prSet presAssocID="{A175531B-4542-4CFF-8846-BD100261BCBE}" presName="connectorText" presStyleLbl="sibTrans2D1" presStyleIdx="0" presStyleCnt="2"/>
      <dgm:spPr/>
    </dgm:pt>
    <dgm:pt modelId="{C8D7C99F-054B-458A-BA78-5C1A22ACEBC6}" type="pres">
      <dgm:prSet presAssocID="{1563041D-95F2-444C-8A39-7C5C04774D34}" presName="node" presStyleLbl="node1" presStyleIdx="1" presStyleCnt="3" custScaleX="136329">
        <dgm:presLayoutVars>
          <dgm:bulletEnabled val="1"/>
        </dgm:presLayoutVars>
      </dgm:prSet>
      <dgm:spPr/>
    </dgm:pt>
    <dgm:pt modelId="{464DA894-C465-4F92-9ED2-46AEB669D8E1}" type="pres">
      <dgm:prSet presAssocID="{833EC2E9-2541-4144-AC4E-5B3F8192061B}" presName="sibTrans" presStyleLbl="sibTrans2D1" presStyleIdx="1" presStyleCnt="2"/>
      <dgm:spPr/>
    </dgm:pt>
    <dgm:pt modelId="{912D8875-091D-4BEC-8B18-5EF0527F6663}" type="pres">
      <dgm:prSet presAssocID="{833EC2E9-2541-4144-AC4E-5B3F8192061B}" presName="connectorText" presStyleLbl="sibTrans2D1" presStyleIdx="1" presStyleCnt="2"/>
      <dgm:spPr/>
    </dgm:pt>
    <dgm:pt modelId="{642BD169-43AF-4664-BFC7-EF3BDBC7605C}" type="pres">
      <dgm:prSet presAssocID="{0CDCD813-F583-4CC4-B042-0B7DB2D0C407}" presName="node" presStyleLbl="node1" presStyleIdx="2" presStyleCnt="3" custScaleX="127929">
        <dgm:presLayoutVars>
          <dgm:bulletEnabled val="1"/>
        </dgm:presLayoutVars>
      </dgm:prSet>
      <dgm:spPr/>
    </dgm:pt>
  </dgm:ptLst>
  <dgm:cxnLst>
    <dgm:cxn modelId="{72067F06-88BB-4EA1-917D-48A7DFFCF8C3}" type="presOf" srcId="{53398F64-A074-4729-9975-D752E97F4A80}" destId="{5B457EA7-CB6D-4C42-8647-0B2810702F3E}" srcOrd="0" destOrd="0" presId="urn:microsoft.com/office/officeart/2005/8/layout/process1"/>
    <dgm:cxn modelId="{EF59FA25-63A5-4AD6-9E26-E18B3B46E200}" type="presOf" srcId="{833EC2E9-2541-4144-AC4E-5B3F8192061B}" destId="{912D8875-091D-4BEC-8B18-5EF0527F6663}" srcOrd="1" destOrd="0" presId="urn:microsoft.com/office/officeart/2005/8/layout/process1"/>
    <dgm:cxn modelId="{F5F16F5D-FA06-4022-98DD-9C2347E027E0}" type="presOf" srcId="{0CDCD813-F583-4CC4-B042-0B7DB2D0C407}" destId="{642BD169-43AF-4664-BFC7-EF3BDBC7605C}" srcOrd="0" destOrd="0" presId="urn:microsoft.com/office/officeart/2005/8/layout/process1"/>
    <dgm:cxn modelId="{6155B341-5A94-40F3-8600-8929D794BE5C}" srcId="{9A5EA5F9-B5F9-4A73-8AD0-9930869C09AB}" destId="{1563041D-95F2-444C-8A39-7C5C04774D34}" srcOrd="1" destOrd="0" parTransId="{73F3596D-7F00-43B1-B90A-86A35ADFD8FA}" sibTransId="{833EC2E9-2541-4144-AC4E-5B3F8192061B}"/>
    <dgm:cxn modelId="{F851316C-9168-4553-85C2-316EA80004BA}" srcId="{9A5EA5F9-B5F9-4A73-8AD0-9930869C09AB}" destId="{0CDCD813-F583-4CC4-B042-0B7DB2D0C407}" srcOrd="2" destOrd="0" parTransId="{6F258F92-A79F-4E83-8AA2-DEA1BDEC3D7D}" sibTransId="{D5796963-DF7B-41D7-9DE7-D98AFABABF4C}"/>
    <dgm:cxn modelId="{17045758-51F7-45F7-A29E-7D5C86693AD3}" srcId="{9A5EA5F9-B5F9-4A73-8AD0-9930869C09AB}" destId="{53398F64-A074-4729-9975-D752E97F4A80}" srcOrd="0" destOrd="0" parTransId="{3C43FA13-B578-4D0A-8399-4DA399340D75}" sibTransId="{A175531B-4542-4CFF-8846-BD100261BCBE}"/>
    <dgm:cxn modelId="{8706A793-EB97-4A3A-8B1F-DD5B9ECD5FB1}" type="presOf" srcId="{833EC2E9-2541-4144-AC4E-5B3F8192061B}" destId="{464DA894-C465-4F92-9ED2-46AEB669D8E1}" srcOrd="0" destOrd="0" presId="urn:microsoft.com/office/officeart/2005/8/layout/process1"/>
    <dgm:cxn modelId="{BF7C2FE9-FCAF-4329-973A-A2F77E0E7D07}" type="presOf" srcId="{1563041D-95F2-444C-8A39-7C5C04774D34}" destId="{C8D7C99F-054B-458A-BA78-5C1A22ACEBC6}" srcOrd="0" destOrd="0" presId="urn:microsoft.com/office/officeart/2005/8/layout/process1"/>
    <dgm:cxn modelId="{B1D068E9-BFA9-44E2-AF61-B4924CA15080}" type="presOf" srcId="{A175531B-4542-4CFF-8846-BD100261BCBE}" destId="{14652B25-4626-446B-9772-CF707F7DD993}" srcOrd="0" destOrd="0" presId="urn:microsoft.com/office/officeart/2005/8/layout/process1"/>
    <dgm:cxn modelId="{790104EB-D908-4DEA-BC6E-0DB3BFE7CE25}" type="presOf" srcId="{9A5EA5F9-B5F9-4A73-8AD0-9930869C09AB}" destId="{94BD6630-BD40-439F-819B-90324C0282A5}" srcOrd="0" destOrd="0" presId="urn:microsoft.com/office/officeart/2005/8/layout/process1"/>
    <dgm:cxn modelId="{9DD0C8F3-7692-42A9-9C66-16544A17FB5B}" type="presOf" srcId="{A175531B-4542-4CFF-8846-BD100261BCBE}" destId="{EE91E61F-8853-4731-A482-AD68C36E6D37}" srcOrd="1" destOrd="0" presId="urn:microsoft.com/office/officeart/2005/8/layout/process1"/>
    <dgm:cxn modelId="{6332B9E5-A67D-4D18-9140-FECE93F46663}" type="presParOf" srcId="{94BD6630-BD40-439F-819B-90324C0282A5}" destId="{5B457EA7-CB6D-4C42-8647-0B2810702F3E}" srcOrd="0" destOrd="0" presId="urn:microsoft.com/office/officeart/2005/8/layout/process1"/>
    <dgm:cxn modelId="{81CD15EE-CD2F-480F-BDF9-A76219180589}" type="presParOf" srcId="{94BD6630-BD40-439F-819B-90324C0282A5}" destId="{14652B25-4626-446B-9772-CF707F7DD993}" srcOrd="1" destOrd="0" presId="urn:microsoft.com/office/officeart/2005/8/layout/process1"/>
    <dgm:cxn modelId="{5AA5714C-2993-4EE5-A3E9-FBDFC2E4A59A}" type="presParOf" srcId="{14652B25-4626-446B-9772-CF707F7DD993}" destId="{EE91E61F-8853-4731-A482-AD68C36E6D37}" srcOrd="0" destOrd="0" presId="urn:microsoft.com/office/officeart/2005/8/layout/process1"/>
    <dgm:cxn modelId="{1A016E7A-C180-4A66-A391-4E8542552656}" type="presParOf" srcId="{94BD6630-BD40-439F-819B-90324C0282A5}" destId="{C8D7C99F-054B-458A-BA78-5C1A22ACEBC6}" srcOrd="2" destOrd="0" presId="urn:microsoft.com/office/officeart/2005/8/layout/process1"/>
    <dgm:cxn modelId="{F405C5DD-8036-43C2-9602-4B63EB1453C5}" type="presParOf" srcId="{94BD6630-BD40-439F-819B-90324C0282A5}" destId="{464DA894-C465-4F92-9ED2-46AEB669D8E1}" srcOrd="3" destOrd="0" presId="urn:microsoft.com/office/officeart/2005/8/layout/process1"/>
    <dgm:cxn modelId="{203D7343-D9BA-4B7E-A486-72301E45200A}" type="presParOf" srcId="{464DA894-C465-4F92-9ED2-46AEB669D8E1}" destId="{912D8875-091D-4BEC-8B18-5EF0527F6663}" srcOrd="0" destOrd="0" presId="urn:microsoft.com/office/officeart/2005/8/layout/process1"/>
    <dgm:cxn modelId="{F18CF6DB-E180-4684-B503-87D9028AB3EA}" type="presParOf" srcId="{94BD6630-BD40-439F-819B-90324C0282A5}" destId="{642BD169-43AF-4664-BFC7-EF3BDBC7605C}"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9A5EA5F9-B5F9-4A73-8AD0-9930869C09AB}" type="doc">
      <dgm:prSet loTypeId="urn:microsoft.com/office/officeart/2005/8/layout/process1" loCatId="process" qsTypeId="urn:microsoft.com/office/officeart/2005/8/quickstyle/simple1" qsCatId="simple" csTypeId="urn:microsoft.com/office/officeart/2005/8/colors/accent3_3" csCatId="accent3" phldr="1"/>
      <dgm:spPr/>
    </dgm:pt>
    <dgm:pt modelId="{53398F64-A074-4729-9975-D752E97F4A80}">
      <dgm:prSet phldrT="[文本]" custT="1"/>
      <dgm:spPr/>
      <dgm:t>
        <a:bodyPr/>
        <a:lstStyle/>
        <a:p>
          <a:pPr algn="ctr"/>
          <a:r>
            <a:rPr lang="zh-CN" altLang="en-US" sz="1800" b="1" dirty="0">
              <a:solidFill>
                <a:srgbClr val="FFFF00"/>
              </a:solidFill>
            </a:rPr>
            <a:t>输入</a:t>
          </a:r>
          <a:endParaRPr lang="en-US" altLang="zh-CN" sz="1800" b="1" dirty="0">
            <a:solidFill>
              <a:srgbClr val="FFFF00"/>
            </a:solidFill>
          </a:endParaRPr>
        </a:p>
        <a:p>
          <a:pPr algn="l"/>
          <a:r>
            <a:rPr lang="en-US" altLang="zh-CN" sz="1800" dirty="0">
              <a:solidFill>
                <a:schemeClr val="bg1"/>
              </a:solidFill>
            </a:rPr>
            <a:t>1</a:t>
          </a:r>
          <a:r>
            <a:rPr lang="zh-CN" altLang="en-US" sz="1800" dirty="0">
              <a:solidFill>
                <a:schemeClr val="bg1"/>
              </a:solidFill>
            </a:rPr>
            <a:t>、范围基准</a:t>
          </a:r>
          <a:endParaRPr lang="en-US" altLang="zh-CN" sz="1800" dirty="0">
            <a:solidFill>
              <a:schemeClr val="bg1"/>
            </a:solidFill>
          </a:endParaRPr>
        </a:p>
        <a:p>
          <a:pPr algn="l"/>
          <a:r>
            <a:rPr lang="en-US" altLang="zh-CN" sz="1800" dirty="0">
              <a:solidFill>
                <a:schemeClr val="bg1"/>
              </a:solidFill>
            </a:rPr>
            <a:t>2</a:t>
          </a:r>
          <a:r>
            <a:rPr lang="zh-CN" altLang="en-US" sz="1800" dirty="0">
              <a:solidFill>
                <a:schemeClr val="bg1"/>
              </a:solidFill>
            </a:rPr>
            <a:t>、成本管理计划</a:t>
          </a:r>
          <a:endParaRPr lang="en-US" altLang="zh-CN" sz="1800" dirty="0">
            <a:solidFill>
              <a:schemeClr val="bg1"/>
            </a:solidFill>
          </a:endParaRPr>
        </a:p>
        <a:p>
          <a:pPr algn="l"/>
          <a:r>
            <a:rPr lang="en-US" altLang="zh-CN" sz="1800" dirty="0">
              <a:solidFill>
                <a:schemeClr val="bg1"/>
              </a:solidFill>
            </a:rPr>
            <a:t>3</a:t>
          </a:r>
          <a:r>
            <a:rPr lang="zh-CN" altLang="en-US" sz="1800" dirty="0">
              <a:solidFill>
                <a:schemeClr val="bg1"/>
              </a:solidFill>
            </a:rPr>
            <a:t>、项目进度计划</a:t>
          </a:r>
          <a:endParaRPr lang="en-US" altLang="zh-CN" sz="1800" dirty="0">
            <a:solidFill>
              <a:schemeClr val="bg1"/>
            </a:solidFill>
          </a:endParaRPr>
        </a:p>
        <a:p>
          <a:pPr algn="l"/>
          <a:r>
            <a:rPr lang="en-US" altLang="zh-CN" sz="1800" dirty="0">
              <a:solidFill>
                <a:schemeClr val="bg1"/>
              </a:solidFill>
            </a:rPr>
            <a:t>4</a:t>
          </a:r>
          <a:r>
            <a:rPr lang="zh-CN" altLang="en-US" sz="1800" dirty="0">
              <a:solidFill>
                <a:schemeClr val="bg1"/>
              </a:solidFill>
            </a:rPr>
            <a:t>、资源需求</a:t>
          </a:r>
        </a:p>
      </dgm:t>
    </dgm:pt>
    <dgm:pt modelId="{3C43FA13-B578-4D0A-8399-4DA399340D75}" type="parTrans" cxnId="{17045758-51F7-45F7-A29E-7D5C86693AD3}">
      <dgm:prSet/>
      <dgm:spPr/>
      <dgm:t>
        <a:bodyPr/>
        <a:lstStyle/>
        <a:p>
          <a:endParaRPr lang="zh-CN" altLang="en-US" sz="1400"/>
        </a:p>
      </dgm:t>
    </dgm:pt>
    <dgm:pt modelId="{A175531B-4542-4CFF-8846-BD100261BCBE}" type="sibTrans" cxnId="{17045758-51F7-45F7-A29E-7D5C86693AD3}">
      <dgm:prSet custT="1"/>
      <dgm:spPr/>
      <dgm:t>
        <a:bodyPr/>
        <a:lstStyle/>
        <a:p>
          <a:endParaRPr lang="zh-CN" altLang="en-US" sz="1600" dirty="0"/>
        </a:p>
      </dgm:t>
    </dgm:pt>
    <dgm:pt modelId="{1563041D-95F2-444C-8A39-7C5C04774D34}">
      <dgm:prSet phldrT="[文本]" custT="1"/>
      <dgm:spPr/>
      <dgm:t>
        <a:bodyPr/>
        <a:lstStyle/>
        <a:p>
          <a:pPr algn="ctr">
            <a:lnSpc>
              <a:spcPct val="100000"/>
            </a:lnSpc>
            <a:spcAft>
              <a:spcPts val="0"/>
            </a:spcAft>
          </a:pPr>
          <a:r>
            <a:rPr lang="zh-CN" altLang="en-US" sz="2000" b="1" dirty="0">
              <a:solidFill>
                <a:srgbClr val="FFFF00"/>
              </a:solidFill>
            </a:rPr>
            <a:t>工具与技术</a:t>
          </a:r>
          <a:endParaRPr lang="en-US" altLang="zh-CN" sz="2000" b="1" dirty="0">
            <a:solidFill>
              <a:srgbClr val="FFFF00"/>
            </a:solidFill>
          </a:endParaRPr>
        </a:p>
      </dgm:t>
    </dgm:pt>
    <dgm:pt modelId="{73F3596D-7F00-43B1-B90A-86A35ADFD8FA}" type="parTrans" cxnId="{6155B341-5A94-40F3-8600-8929D794BE5C}">
      <dgm:prSet/>
      <dgm:spPr/>
      <dgm:t>
        <a:bodyPr/>
        <a:lstStyle/>
        <a:p>
          <a:endParaRPr lang="zh-CN" altLang="en-US" sz="1400"/>
        </a:p>
      </dgm:t>
    </dgm:pt>
    <dgm:pt modelId="{833EC2E9-2541-4144-AC4E-5B3F8192061B}" type="sibTrans" cxnId="{6155B341-5A94-40F3-8600-8929D794BE5C}">
      <dgm:prSet custT="1"/>
      <dgm:spPr/>
      <dgm:t>
        <a:bodyPr/>
        <a:lstStyle/>
        <a:p>
          <a:endParaRPr lang="zh-CN" altLang="en-US" sz="1600"/>
        </a:p>
      </dgm:t>
    </dgm:pt>
    <dgm:pt modelId="{0CDCD813-F583-4CC4-B042-0B7DB2D0C407}">
      <dgm:prSet phldrT="[文本]" custT="1"/>
      <dgm:spPr/>
      <dgm:t>
        <a:bodyPr/>
        <a:lstStyle/>
        <a:p>
          <a:pPr algn="ctr"/>
          <a:r>
            <a:rPr lang="zh-CN" altLang="en-US" sz="2000" b="1" dirty="0">
              <a:solidFill>
                <a:srgbClr val="FFFF00"/>
              </a:solidFill>
            </a:rPr>
            <a:t>输出</a:t>
          </a:r>
        </a:p>
        <a:p>
          <a:pPr algn="l"/>
          <a:r>
            <a:rPr lang="en-US" altLang="zh-CN" sz="2000" dirty="0">
              <a:solidFill>
                <a:srgbClr val="FFC000"/>
              </a:solidFill>
            </a:rPr>
            <a:t>1</a:t>
          </a:r>
          <a:r>
            <a:rPr lang="zh-CN" altLang="en-US" sz="2000" dirty="0">
              <a:solidFill>
                <a:srgbClr val="FFC000"/>
              </a:solidFill>
            </a:rPr>
            <a:t>、活动成本估算</a:t>
          </a:r>
          <a:endParaRPr lang="en-US" altLang="zh-CN" sz="2000" dirty="0">
            <a:solidFill>
              <a:srgbClr val="FFC000"/>
            </a:solidFill>
          </a:endParaRPr>
        </a:p>
        <a:p>
          <a:pPr algn="l"/>
          <a:r>
            <a:rPr lang="en-US" altLang="zh-CN" sz="2000" dirty="0"/>
            <a:t>2</a:t>
          </a:r>
          <a:r>
            <a:rPr lang="zh-CN" altLang="en-US" sz="2000" dirty="0"/>
            <a:t>、估算依据</a:t>
          </a:r>
        </a:p>
      </dgm:t>
    </dgm:pt>
    <dgm:pt modelId="{6F258F92-A79F-4E83-8AA2-DEA1BDEC3D7D}" type="parTrans" cxnId="{F851316C-9168-4553-85C2-316EA80004BA}">
      <dgm:prSet/>
      <dgm:spPr/>
      <dgm:t>
        <a:bodyPr/>
        <a:lstStyle/>
        <a:p>
          <a:endParaRPr lang="zh-CN" altLang="en-US" sz="1400"/>
        </a:p>
      </dgm:t>
    </dgm:pt>
    <dgm:pt modelId="{D5796963-DF7B-41D7-9DE7-D98AFABABF4C}" type="sibTrans" cxnId="{F851316C-9168-4553-85C2-316EA80004BA}">
      <dgm:prSet/>
      <dgm:spPr/>
      <dgm:t>
        <a:bodyPr/>
        <a:lstStyle/>
        <a:p>
          <a:endParaRPr lang="zh-CN" altLang="en-US" sz="1400"/>
        </a:p>
      </dgm:t>
    </dgm:pt>
    <dgm:pt modelId="{94BD6630-BD40-439F-819B-90324C0282A5}" type="pres">
      <dgm:prSet presAssocID="{9A5EA5F9-B5F9-4A73-8AD0-9930869C09AB}" presName="Name0" presStyleCnt="0">
        <dgm:presLayoutVars>
          <dgm:dir/>
          <dgm:resizeHandles val="exact"/>
        </dgm:presLayoutVars>
      </dgm:prSet>
      <dgm:spPr/>
    </dgm:pt>
    <dgm:pt modelId="{5B457EA7-CB6D-4C42-8647-0B2810702F3E}" type="pres">
      <dgm:prSet presAssocID="{53398F64-A074-4729-9975-D752E97F4A80}" presName="node" presStyleLbl="node1" presStyleIdx="0" presStyleCnt="3" custScaleX="140550">
        <dgm:presLayoutVars>
          <dgm:bulletEnabled val="1"/>
        </dgm:presLayoutVars>
      </dgm:prSet>
      <dgm:spPr/>
    </dgm:pt>
    <dgm:pt modelId="{14652B25-4626-446B-9772-CF707F7DD993}" type="pres">
      <dgm:prSet presAssocID="{A175531B-4542-4CFF-8846-BD100261BCBE}" presName="sibTrans" presStyleLbl="sibTrans2D1" presStyleIdx="0" presStyleCnt="2"/>
      <dgm:spPr/>
    </dgm:pt>
    <dgm:pt modelId="{EE91E61F-8853-4731-A482-AD68C36E6D37}" type="pres">
      <dgm:prSet presAssocID="{A175531B-4542-4CFF-8846-BD100261BCBE}" presName="connectorText" presStyleLbl="sibTrans2D1" presStyleIdx="0" presStyleCnt="2"/>
      <dgm:spPr/>
    </dgm:pt>
    <dgm:pt modelId="{C8D7C99F-054B-458A-BA78-5C1A22ACEBC6}" type="pres">
      <dgm:prSet presAssocID="{1563041D-95F2-444C-8A39-7C5C04774D34}" presName="node" presStyleLbl="node1" presStyleIdx="1" presStyleCnt="3" custScaleX="115374">
        <dgm:presLayoutVars>
          <dgm:bulletEnabled val="1"/>
        </dgm:presLayoutVars>
      </dgm:prSet>
      <dgm:spPr/>
    </dgm:pt>
    <dgm:pt modelId="{464DA894-C465-4F92-9ED2-46AEB669D8E1}" type="pres">
      <dgm:prSet presAssocID="{833EC2E9-2541-4144-AC4E-5B3F8192061B}" presName="sibTrans" presStyleLbl="sibTrans2D1" presStyleIdx="1" presStyleCnt="2"/>
      <dgm:spPr/>
    </dgm:pt>
    <dgm:pt modelId="{912D8875-091D-4BEC-8B18-5EF0527F6663}" type="pres">
      <dgm:prSet presAssocID="{833EC2E9-2541-4144-AC4E-5B3F8192061B}" presName="connectorText" presStyleLbl="sibTrans2D1" presStyleIdx="1" presStyleCnt="2"/>
      <dgm:spPr/>
    </dgm:pt>
    <dgm:pt modelId="{642BD169-43AF-4664-BFC7-EF3BDBC7605C}" type="pres">
      <dgm:prSet presAssocID="{0CDCD813-F583-4CC4-B042-0B7DB2D0C407}" presName="node" presStyleLbl="node1" presStyleIdx="2" presStyleCnt="3" custScaleX="127929">
        <dgm:presLayoutVars>
          <dgm:bulletEnabled val="1"/>
        </dgm:presLayoutVars>
      </dgm:prSet>
      <dgm:spPr/>
    </dgm:pt>
  </dgm:ptLst>
  <dgm:cxnLst>
    <dgm:cxn modelId="{72067F06-88BB-4EA1-917D-48A7DFFCF8C3}" type="presOf" srcId="{53398F64-A074-4729-9975-D752E97F4A80}" destId="{5B457EA7-CB6D-4C42-8647-0B2810702F3E}" srcOrd="0" destOrd="0" presId="urn:microsoft.com/office/officeart/2005/8/layout/process1"/>
    <dgm:cxn modelId="{EF59FA25-63A5-4AD6-9E26-E18B3B46E200}" type="presOf" srcId="{833EC2E9-2541-4144-AC4E-5B3F8192061B}" destId="{912D8875-091D-4BEC-8B18-5EF0527F6663}" srcOrd="1" destOrd="0" presId="urn:microsoft.com/office/officeart/2005/8/layout/process1"/>
    <dgm:cxn modelId="{F5F16F5D-FA06-4022-98DD-9C2347E027E0}" type="presOf" srcId="{0CDCD813-F583-4CC4-B042-0B7DB2D0C407}" destId="{642BD169-43AF-4664-BFC7-EF3BDBC7605C}" srcOrd="0" destOrd="0" presId="urn:microsoft.com/office/officeart/2005/8/layout/process1"/>
    <dgm:cxn modelId="{6155B341-5A94-40F3-8600-8929D794BE5C}" srcId="{9A5EA5F9-B5F9-4A73-8AD0-9930869C09AB}" destId="{1563041D-95F2-444C-8A39-7C5C04774D34}" srcOrd="1" destOrd="0" parTransId="{73F3596D-7F00-43B1-B90A-86A35ADFD8FA}" sibTransId="{833EC2E9-2541-4144-AC4E-5B3F8192061B}"/>
    <dgm:cxn modelId="{F851316C-9168-4553-85C2-316EA80004BA}" srcId="{9A5EA5F9-B5F9-4A73-8AD0-9930869C09AB}" destId="{0CDCD813-F583-4CC4-B042-0B7DB2D0C407}" srcOrd="2" destOrd="0" parTransId="{6F258F92-A79F-4E83-8AA2-DEA1BDEC3D7D}" sibTransId="{D5796963-DF7B-41D7-9DE7-D98AFABABF4C}"/>
    <dgm:cxn modelId="{17045758-51F7-45F7-A29E-7D5C86693AD3}" srcId="{9A5EA5F9-B5F9-4A73-8AD0-9930869C09AB}" destId="{53398F64-A074-4729-9975-D752E97F4A80}" srcOrd="0" destOrd="0" parTransId="{3C43FA13-B578-4D0A-8399-4DA399340D75}" sibTransId="{A175531B-4542-4CFF-8846-BD100261BCBE}"/>
    <dgm:cxn modelId="{8706A793-EB97-4A3A-8B1F-DD5B9ECD5FB1}" type="presOf" srcId="{833EC2E9-2541-4144-AC4E-5B3F8192061B}" destId="{464DA894-C465-4F92-9ED2-46AEB669D8E1}" srcOrd="0" destOrd="0" presId="urn:microsoft.com/office/officeart/2005/8/layout/process1"/>
    <dgm:cxn modelId="{BF7C2FE9-FCAF-4329-973A-A2F77E0E7D07}" type="presOf" srcId="{1563041D-95F2-444C-8A39-7C5C04774D34}" destId="{C8D7C99F-054B-458A-BA78-5C1A22ACEBC6}" srcOrd="0" destOrd="0" presId="urn:microsoft.com/office/officeart/2005/8/layout/process1"/>
    <dgm:cxn modelId="{B1D068E9-BFA9-44E2-AF61-B4924CA15080}" type="presOf" srcId="{A175531B-4542-4CFF-8846-BD100261BCBE}" destId="{14652B25-4626-446B-9772-CF707F7DD993}" srcOrd="0" destOrd="0" presId="urn:microsoft.com/office/officeart/2005/8/layout/process1"/>
    <dgm:cxn modelId="{790104EB-D908-4DEA-BC6E-0DB3BFE7CE25}" type="presOf" srcId="{9A5EA5F9-B5F9-4A73-8AD0-9930869C09AB}" destId="{94BD6630-BD40-439F-819B-90324C0282A5}" srcOrd="0" destOrd="0" presId="urn:microsoft.com/office/officeart/2005/8/layout/process1"/>
    <dgm:cxn modelId="{9DD0C8F3-7692-42A9-9C66-16544A17FB5B}" type="presOf" srcId="{A175531B-4542-4CFF-8846-BD100261BCBE}" destId="{EE91E61F-8853-4731-A482-AD68C36E6D37}" srcOrd="1" destOrd="0" presId="urn:microsoft.com/office/officeart/2005/8/layout/process1"/>
    <dgm:cxn modelId="{6332B9E5-A67D-4D18-9140-FECE93F46663}" type="presParOf" srcId="{94BD6630-BD40-439F-819B-90324C0282A5}" destId="{5B457EA7-CB6D-4C42-8647-0B2810702F3E}" srcOrd="0" destOrd="0" presId="urn:microsoft.com/office/officeart/2005/8/layout/process1"/>
    <dgm:cxn modelId="{81CD15EE-CD2F-480F-BDF9-A76219180589}" type="presParOf" srcId="{94BD6630-BD40-439F-819B-90324C0282A5}" destId="{14652B25-4626-446B-9772-CF707F7DD993}" srcOrd="1" destOrd="0" presId="urn:microsoft.com/office/officeart/2005/8/layout/process1"/>
    <dgm:cxn modelId="{5AA5714C-2993-4EE5-A3E9-FBDFC2E4A59A}" type="presParOf" srcId="{14652B25-4626-446B-9772-CF707F7DD993}" destId="{EE91E61F-8853-4731-A482-AD68C36E6D37}" srcOrd="0" destOrd="0" presId="urn:microsoft.com/office/officeart/2005/8/layout/process1"/>
    <dgm:cxn modelId="{1A016E7A-C180-4A66-A391-4E8542552656}" type="presParOf" srcId="{94BD6630-BD40-439F-819B-90324C0282A5}" destId="{C8D7C99F-054B-458A-BA78-5C1A22ACEBC6}" srcOrd="2" destOrd="0" presId="urn:microsoft.com/office/officeart/2005/8/layout/process1"/>
    <dgm:cxn modelId="{F405C5DD-8036-43C2-9602-4B63EB1453C5}" type="presParOf" srcId="{94BD6630-BD40-439F-819B-90324C0282A5}" destId="{464DA894-C465-4F92-9ED2-46AEB669D8E1}" srcOrd="3" destOrd="0" presId="urn:microsoft.com/office/officeart/2005/8/layout/process1"/>
    <dgm:cxn modelId="{203D7343-D9BA-4B7E-A486-72301E45200A}" type="presParOf" srcId="{464DA894-C465-4F92-9ED2-46AEB669D8E1}" destId="{912D8875-091D-4BEC-8B18-5EF0527F6663}" srcOrd="0" destOrd="0" presId="urn:microsoft.com/office/officeart/2005/8/layout/process1"/>
    <dgm:cxn modelId="{F18CF6DB-E180-4684-B503-87D9028AB3EA}" type="presParOf" srcId="{94BD6630-BD40-439F-819B-90324C0282A5}" destId="{642BD169-43AF-4664-BFC7-EF3BDBC7605C}"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E895AF-41F4-4A52-A4B4-2ABE4CC919C2}">
      <dsp:nvSpPr>
        <dsp:cNvPr id="0" name=""/>
        <dsp:cNvSpPr/>
      </dsp:nvSpPr>
      <dsp:spPr>
        <a:xfrm>
          <a:off x="634269" y="0"/>
          <a:ext cx="7143193" cy="4464496"/>
        </a:xfrm>
        <a:prstGeom prst="swooshArrow">
          <a:avLst>
            <a:gd name="adj1" fmla="val 25000"/>
            <a:gd name="adj2" fmla="val 25000"/>
          </a:avLst>
        </a:prstGeom>
        <a:solidFill>
          <a:schemeClr val="accent4">
            <a:tint val="4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dsp:style>
    </dsp:sp>
    <dsp:sp modelId="{299F0CE8-89E2-4E48-82AF-EA158DE53AE9}">
      <dsp:nvSpPr>
        <dsp:cNvPr id="0" name=""/>
        <dsp:cNvSpPr/>
      </dsp:nvSpPr>
      <dsp:spPr>
        <a:xfrm>
          <a:off x="1541454" y="3081395"/>
          <a:ext cx="185723" cy="185723"/>
        </a:xfrm>
        <a:prstGeom prst="ellipse">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8C260D11-3EF2-446D-ADCF-28140C22F260}">
      <dsp:nvSpPr>
        <dsp:cNvPr id="0" name=""/>
        <dsp:cNvSpPr/>
      </dsp:nvSpPr>
      <dsp:spPr>
        <a:xfrm>
          <a:off x="1634316" y="3174256"/>
          <a:ext cx="1664364" cy="12902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411" tIns="0" rIns="0" bIns="0" numCol="1" spcCol="1270" anchor="t" anchorCtr="0">
          <a:noAutofit/>
        </a:bodyPr>
        <a:lstStyle/>
        <a:p>
          <a:pPr marL="0" lvl="0" indent="0" algn="l" defTabSz="889000">
            <a:lnSpc>
              <a:spcPct val="90000"/>
            </a:lnSpc>
            <a:spcBef>
              <a:spcPct val="0"/>
            </a:spcBef>
            <a:spcAft>
              <a:spcPct val="35000"/>
            </a:spcAft>
            <a:buNone/>
          </a:pPr>
          <a:r>
            <a:rPr lang="zh-CN" altLang="en-US" sz="2000" b="1" kern="1200" dirty="0">
              <a:solidFill>
                <a:prstClr val="black">
                  <a:hueOff val="0"/>
                  <a:satOff val="0"/>
                  <a:lumOff val="0"/>
                  <a:alphaOff val="0"/>
                </a:prstClr>
              </a:solidFill>
              <a:latin typeface="Times New Roman" panose="02020603050405020304" pitchFamily="18" charset="0"/>
              <a:ea typeface="楷体" panose="02010609060101010101" pitchFamily="49" charset="-122"/>
              <a:cs typeface="Times New Roman" panose="02020603050405020304" pitchFamily="18" charset="0"/>
            </a:rPr>
            <a:t>成本估算的不准确</a:t>
          </a:r>
        </a:p>
      </dsp:txBody>
      <dsp:txXfrm>
        <a:off x="1634316" y="3174256"/>
        <a:ext cx="1664364" cy="1290239"/>
      </dsp:txXfrm>
    </dsp:sp>
    <dsp:sp modelId="{77ECBABB-6076-4DFE-A886-B966B8A91ED4}">
      <dsp:nvSpPr>
        <dsp:cNvPr id="0" name=""/>
        <dsp:cNvSpPr/>
      </dsp:nvSpPr>
      <dsp:spPr>
        <a:xfrm>
          <a:off x="3180817" y="1867945"/>
          <a:ext cx="335730" cy="335730"/>
        </a:xfrm>
        <a:prstGeom prst="ellipse">
          <a:avLst/>
        </a:prstGeom>
        <a:gradFill rotWithShape="0">
          <a:gsLst>
            <a:gs pos="0">
              <a:schemeClr val="accent4">
                <a:hueOff val="-431885"/>
                <a:satOff val="-331"/>
                <a:lumOff val="5687"/>
                <a:alphaOff val="0"/>
                <a:tint val="50000"/>
                <a:satMod val="300000"/>
              </a:schemeClr>
            </a:gs>
            <a:gs pos="35000">
              <a:schemeClr val="accent4">
                <a:hueOff val="-431885"/>
                <a:satOff val="-331"/>
                <a:lumOff val="5687"/>
                <a:alphaOff val="0"/>
                <a:tint val="37000"/>
                <a:satMod val="300000"/>
              </a:schemeClr>
            </a:gs>
            <a:gs pos="100000">
              <a:schemeClr val="accent4">
                <a:hueOff val="-431885"/>
                <a:satOff val="-331"/>
                <a:lumOff val="5687"/>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A0007391-ACBC-456B-B4D7-D17C0C0DFB28}">
      <dsp:nvSpPr>
        <dsp:cNvPr id="0" name=""/>
        <dsp:cNvSpPr/>
      </dsp:nvSpPr>
      <dsp:spPr>
        <a:xfrm>
          <a:off x="3348682" y="2035810"/>
          <a:ext cx="1714366" cy="24286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96" tIns="0" rIns="0" bIns="0" numCol="1" spcCol="1270" anchor="t" anchorCtr="0">
          <a:noAutofit/>
        </a:bodyPr>
        <a:lstStyle/>
        <a:p>
          <a:pPr marL="0" lvl="0" indent="0" algn="l" defTabSz="889000">
            <a:lnSpc>
              <a:spcPct val="90000"/>
            </a:lnSpc>
            <a:spcBef>
              <a:spcPct val="0"/>
            </a:spcBef>
            <a:spcAft>
              <a:spcPct val="35000"/>
            </a:spcAft>
            <a:buNone/>
          </a:pPr>
          <a:r>
            <a:rPr lang="zh-CN" altLang="en-US" sz="2000" b="1" kern="1200" dirty="0">
              <a:latin typeface="Times New Roman" panose="02020603050405020304" pitchFamily="18" charset="0"/>
              <a:ea typeface="楷体" panose="02010609060101010101" pitchFamily="49" charset="-122"/>
              <a:cs typeface="Times New Roman" panose="02020603050405020304" pitchFamily="18" charset="0"/>
            </a:rPr>
            <a:t>以非常模糊的项目需求为基础估算</a:t>
          </a:r>
          <a:endParaRPr lang="zh-CN" altLang="en-US" sz="2000" kern="1200" dirty="0"/>
        </a:p>
      </dsp:txBody>
      <dsp:txXfrm>
        <a:off x="3348682" y="2035810"/>
        <a:ext cx="1714366" cy="2428685"/>
      </dsp:txXfrm>
    </dsp:sp>
    <dsp:sp modelId="{F5B62A64-6D57-470D-8FDA-5E1E711B1486}">
      <dsp:nvSpPr>
        <dsp:cNvPr id="0" name=""/>
        <dsp:cNvSpPr/>
      </dsp:nvSpPr>
      <dsp:spPr>
        <a:xfrm>
          <a:off x="5152339" y="1129517"/>
          <a:ext cx="464307" cy="464307"/>
        </a:xfrm>
        <a:prstGeom prst="ellipse">
          <a:avLst/>
        </a:prstGeom>
        <a:gradFill rotWithShape="0">
          <a:gsLst>
            <a:gs pos="0">
              <a:schemeClr val="accent4">
                <a:hueOff val="-863770"/>
                <a:satOff val="-662"/>
                <a:lumOff val="11373"/>
                <a:alphaOff val="0"/>
                <a:tint val="50000"/>
                <a:satMod val="300000"/>
              </a:schemeClr>
            </a:gs>
            <a:gs pos="35000">
              <a:schemeClr val="accent4">
                <a:hueOff val="-863770"/>
                <a:satOff val="-662"/>
                <a:lumOff val="11373"/>
                <a:alphaOff val="0"/>
                <a:tint val="37000"/>
                <a:satMod val="300000"/>
              </a:schemeClr>
            </a:gs>
            <a:gs pos="100000">
              <a:schemeClr val="accent4">
                <a:hueOff val="-863770"/>
                <a:satOff val="-662"/>
                <a:lumOff val="11373"/>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127E2A09-EA36-4362-B089-8CA13D337B07}">
      <dsp:nvSpPr>
        <dsp:cNvPr id="0" name=""/>
        <dsp:cNvSpPr/>
      </dsp:nvSpPr>
      <dsp:spPr>
        <a:xfrm>
          <a:off x="5384492" y="1361671"/>
          <a:ext cx="1714366" cy="31028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6027" tIns="0" rIns="0" bIns="0" numCol="1" spcCol="1270" anchor="t" anchorCtr="0">
          <a:noAutofit/>
        </a:bodyPr>
        <a:lstStyle/>
        <a:p>
          <a:pPr marL="0" lvl="0" indent="0" algn="l" defTabSz="889000">
            <a:lnSpc>
              <a:spcPct val="90000"/>
            </a:lnSpc>
            <a:spcBef>
              <a:spcPct val="0"/>
            </a:spcBef>
            <a:spcAft>
              <a:spcPct val="35000"/>
            </a:spcAft>
            <a:buNone/>
          </a:pPr>
          <a:r>
            <a:rPr lang="zh-CN" altLang="en-US" sz="2000" b="1" kern="1200" dirty="0">
              <a:latin typeface="Times New Roman" panose="02020603050405020304" pitchFamily="18" charset="0"/>
              <a:ea typeface="楷体" panose="02010609060101010101" pitchFamily="49" charset="-122"/>
              <a:cs typeface="Times New Roman" panose="02020603050405020304" pitchFamily="18" charset="0"/>
            </a:rPr>
            <a:t>涉及到新的技术或商业过程</a:t>
          </a:r>
          <a:endParaRPr lang="zh-CN" altLang="en-US" sz="2000" kern="1200" dirty="0"/>
        </a:p>
      </dsp:txBody>
      <dsp:txXfrm>
        <a:off x="5384492" y="1361671"/>
        <a:ext cx="1714366" cy="3102824"/>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457EA7-CB6D-4C42-8647-0B2810702F3E}">
      <dsp:nvSpPr>
        <dsp:cNvPr id="0" name=""/>
        <dsp:cNvSpPr/>
      </dsp:nvSpPr>
      <dsp:spPr>
        <a:xfrm>
          <a:off x="4516" y="85396"/>
          <a:ext cx="2680977" cy="2637519"/>
        </a:xfrm>
        <a:prstGeom prst="roundRect">
          <a:avLst>
            <a:gd name="adj" fmla="val 10000"/>
          </a:avLst>
        </a:prstGeom>
        <a:solidFill>
          <a:schemeClr val="accent3">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b="1" kern="1200" dirty="0">
              <a:solidFill>
                <a:srgbClr val="FFFF00"/>
              </a:solidFill>
            </a:rPr>
            <a:t>输入</a:t>
          </a:r>
          <a:endParaRPr lang="en-US" altLang="zh-CN" sz="1800" b="1" kern="1200" dirty="0">
            <a:solidFill>
              <a:srgbClr val="FFFF00"/>
            </a:solidFill>
          </a:endParaRPr>
        </a:p>
        <a:p>
          <a:pPr marL="0" lvl="0" indent="0" algn="l" defTabSz="800100">
            <a:lnSpc>
              <a:spcPct val="90000"/>
            </a:lnSpc>
            <a:spcBef>
              <a:spcPct val="0"/>
            </a:spcBef>
            <a:spcAft>
              <a:spcPct val="35000"/>
            </a:spcAft>
            <a:buNone/>
          </a:pPr>
          <a:r>
            <a:rPr lang="en-US" altLang="zh-CN" sz="1800" kern="1200" dirty="0">
              <a:solidFill>
                <a:schemeClr val="bg1"/>
              </a:solidFill>
            </a:rPr>
            <a:t>1</a:t>
          </a:r>
          <a:r>
            <a:rPr lang="zh-CN" altLang="en-US" sz="1800" kern="1200" dirty="0">
              <a:solidFill>
                <a:schemeClr val="bg1"/>
              </a:solidFill>
            </a:rPr>
            <a:t>、范围基准</a:t>
          </a:r>
          <a:endParaRPr lang="en-US" altLang="zh-CN" sz="1800" kern="1200" dirty="0">
            <a:solidFill>
              <a:schemeClr val="bg1"/>
            </a:solidFill>
          </a:endParaRPr>
        </a:p>
        <a:p>
          <a:pPr marL="0" lvl="0" indent="0" algn="l" defTabSz="800100">
            <a:lnSpc>
              <a:spcPct val="90000"/>
            </a:lnSpc>
            <a:spcBef>
              <a:spcPct val="0"/>
            </a:spcBef>
            <a:spcAft>
              <a:spcPct val="35000"/>
            </a:spcAft>
            <a:buNone/>
          </a:pPr>
          <a:r>
            <a:rPr lang="en-US" altLang="zh-CN" sz="1800" kern="1200" dirty="0">
              <a:solidFill>
                <a:schemeClr val="bg1"/>
              </a:solidFill>
            </a:rPr>
            <a:t>2</a:t>
          </a:r>
          <a:r>
            <a:rPr lang="zh-CN" altLang="en-US" sz="1800" kern="1200" dirty="0">
              <a:solidFill>
                <a:schemeClr val="bg1"/>
              </a:solidFill>
            </a:rPr>
            <a:t>、成本管理计划</a:t>
          </a:r>
          <a:endParaRPr lang="en-US" altLang="zh-CN" sz="1800" kern="1200" dirty="0">
            <a:solidFill>
              <a:schemeClr val="bg1"/>
            </a:solidFill>
          </a:endParaRPr>
        </a:p>
        <a:p>
          <a:pPr marL="0" lvl="0" indent="0" algn="l" defTabSz="800100">
            <a:lnSpc>
              <a:spcPct val="90000"/>
            </a:lnSpc>
            <a:spcBef>
              <a:spcPct val="0"/>
            </a:spcBef>
            <a:spcAft>
              <a:spcPct val="35000"/>
            </a:spcAft>
            <a:buNone/>
          </a:pPr>
          <a:r>
            <a:rPr lang="en-US" altLang="zh-CN" sz="1800" kern="1200" dirty="0">
              <a:solidFill>
                <a:schemeClr val="bg1"/>
              </a:solidFill>
            </a:rPr>
            <a:t>3</a:t>
          </a:r>
          <a:r>
            <a:rPr lang="zh-CN" altLang="en-US" sz="1800" kern="1200" dirty="0">
              <a:solidFill>
                <a:schemeClr val="bg1"/>
              </a:solidFill>
            </a:rPr>
            <a:t>、项目进度计划</a:t>
          </a:r>
          <a:endParaRPr lang="en-US" altLang="zh-CN" sz="1800" kern="1200" dirty="0">
            <a:solidFill>
              <a:schemeClr val="bg1"/>
            </a:solidFill>
          </a:endParaRPr>
        </a:p>
        <a:p>
          <a:pPr marL="0" lvl="0" indent="0" algn="l" defTabSz="800100">
            <a:lnSpc>
              <a:spcPct val="90000"/>
            </a:lnSpc>
            <a:spcBef>
              <a:spcPct val="0"/>
            </a:spcBef>
            <a:spcAft>
              <a:spcPct val="35000"/>
            </a:spcAft>
            <a:buNone/>
          </a:pPr>
          <a:r>
            <a:rPr lang="en-US" altLang="zh-CN" sz="1800" kern="1200" dirty="0">
              <a:solidFill>
                <a:schemeClr val="bg1"/>
              </a:solidFill>
            </a:rPr>
            <a:t>4</a:t>
          </a:r>
          <a:r>
            <a:rPr lang="zh-CN" altLang="en-US" sz="1800" kern="1200" dirty="0">
              <a:solidFill>
                <a:schemeClr val="bg1"/>
              </a:solidFill>
            </a:rPr>
            <a:t>、人力资源管理计划</a:t>
          </a:r>
          <a:endParaRPr lang="en-US" altLang="zh-CN" sz="1800" kern="1200" dirty="0">
            <a:solidFill>
              <a:schemeClr val="bg1"/>
            </a:solidFill>
          </a:endParaRPr>
        </a:p>
      </dsp:txBody>
      <dsp:txXfrm>
        <a:off x="81766" y="162646"/>
        <a:ext cx="2526477" cy="2483019"/>
      </dsp:txXfrm>
    </dsp:sp>
    <dsp:sp modelId="{14652B25-4626-446B-9772-CF707F7DD993}">
      <dsp:nvSpPr>
        <dsp:cNvPr id="0" name=""/>
        <dsp:cNvSpPr/>
      </dsp:nvSpPr>
      <dsp:spPr>
        <a:xfrm>
          <a:off x="2876243" y="1167627"/>
          <a:ext cx="404387" cy="473057"/>
        </a:xfrm>
        <a:prstGeom prst="rightArrow">
          <a:avLst>
            <a:gd name="adj1" fmla="val 60000"/>
            <a:gd name="adj2" fmla="val 50000"/>
          </a:avLst>
        </a:prstGeom>
        <a:solidFill>
          <a:schemeClr val="accent3">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dirty="0"/>
        </a:p>
      </dsp:txBody>
      <dsp:txXfrm>
        <a:off x="2876243" y="1262238"/>
        <a:ext cx="283071" cy="283835"/>
      </dsp:txXfrm>
    </dsp:sp>
    <dsp:sp modelId="{C8D7C99F-054B-458A-BA78-5C1A22ACEBC6}">
      <dsp:nvSpPr>
        <dsp:cNvPr id="0" name=""/>
        <dsp:cNvSpPr/>
      </dsp:nvSpPr>
      <dsp:spPr>
        <a:xfrm>
          <a:off x="3448490" y="85396"/>
          <a:ext cx="2200747" cy="2637519"/>
        </a:xfrm>
        <a:prstGeom prst="roundRect">
          <a:avLst>
            <a:gd name="adj" fmla="val 10000"/>
          </a:avLst>
        </a:prstGeom>
        <a:solidFill>
          <a:schemeClr val="accent3">
            <a:shade val="80000"/>
            <a:hueOff val="-208630"/>
            <a:satOff val="-20103"/>
            <a:lumOff val="1922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100000"/>
            </a:lnSpc>
            <a:spcBef>
              <a:spcPct val="0"/>
            </a:spcBef>
            <a:spcAft>
              <a:spcPts val="0"/>
            </a:spcAft>
            <a:buNone/>
          </a:pPr>
          <a:r>
            <a:rPr lang="zh-CN" altLang="en-US" sz="2000" b="1" kern="1200" dirty="0">
              <a:solidFill>
                <a:srgbClr val="FFFF00"/>
              </a:solidFill>
            </a:rPr>
            <a:t>工具与技术</a:t>
          </a:r>
          <a:endParaRPr lang="en-US" altLang="zh-CN" sz="2000" b="1" kern="1200" dirty="0">
            <a:solidFill>
              <a:srgbClr val="FFFF00"/>
            </a:solidFill>
          </a:endParaRPr>
        </a:p>
      </dsp:txBody>
      <dsp:txXfrm>
        <a:off x="3512948" y="149854"/>
        <a:ext cx="2071831" cy="2508603"/>
      </dsp:txXfrm>
    </dsp:sp>
    <dsp:sp modelId="{464DA894-C465-4F92-9ED2-46AEB669D8E1}">
      <dsp:nvSpPr>
        <dsp:cNvPr id="0" name=""/>
        <dsp:cNvSpPr/>
      </dsp:nvSpPr>
      <dsp:spPr>
        <a:xfrm>
          <a:off x="5839986" y="1167627"/>
          <a:ext cx="404387" cy="473057"/>
        </a:xfrm>
        <a:prstGeom prst="rightArrow">
          <a:avLst>
            <a:gd name="adj1" fmla="val 60000"/>
            <a:gd name="adj2" fmla="val 50000"/>
          </a:avLst>
        </a:prstGeom>
        <a:solidFill>
          <a:schemeClr val="accent3">
            <a:shade val="90000"/>
            <a:hueOff val="-416633"/>
            <a:satOff val="-39672"/>
            <a:lumOff val="36953"/>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5839986" y="1262238"/>
        <a:ext cx="283071" cy="283835"/>
      </dsp:txXfrm>
    </dsp:sp>
    <dsp:sp modelId="{642BD169-43AF-4664-BFC7-EF3BDBC7605C}">
      <dsp:nvSpPr>
        <dsp:cNvPr id="0" name=""/>
        <dsp:cNvSpPr/>
      </dsp:nvSpPr>
      <dsp:spPr>
        <a:xfrm>
          <a:off x="6412234" y="85396"/>
          <a:ext cx="2440233" cy="2637519"/>
        </a:xfrm>
        <a:prstGeom prst="roundRect">
          <a:avLst>
            <a:gd name="adj" fmla="val 10000"/>
          </a:avLst>
        </a:prstGeom>
        <a:solidFill>
          <a:schemeClr val="accent3">
            <a:shade val="80000"/>
            <a:hueOff val="-417260"/>
            <a:satOff val="-40206"/>
            <a:lumOff val="3845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solidFill>
                <a:srgbClr val="FFFF00"/>
              </a:solidFill>
            </a:rPr>
            <a:t>输出</a:t>
          </a:r>
        </a:p>
        <a:p>
          <a:pPr marL="0" lvl="0" indent="0" algn="l" defTabSz="889000">
            <a:lnSpc>
              <a:spcPct val="90000"/>
            </a:lnSpc>
            <a:spcBef>
              <a:spcPct val="0"/>
            </a:spcBef>
            <a:spcAft>
              <a:spcPct val="35000"/>
            </a:spcAft>
            <a:buNone/>
          </a:pPr>
          <a:r>
            <a:rPr lang="en-US" altLang="zh-CN" sz="2000" kern="1200" dirty="0">
              <a:solidFill>
                <a:schemeClr val="bg1"/>
              </a:solidFill>
            </a:rPr>
            <a:t>1</a:t>
          </a:r>
          <a:r>
            <a:rPr lang="zh-CN" altLang="en-US" sz="2000" kern="1200" dirty="0">
              <a:solidFill>
                <a:schemeClr val="bg1"/>
              </a:solidFill>
            </a:rPr>
            <a:t>、活动成本估算</a:t>
          </a:r>
          <a:endParaRPr lang="en-US" altLang="zh-CN" sz="2000" kern="1200" dirty="0">
            <a:solidFill>
              <a:schemeClr val="bg1"/>
            </a:solidFill>
          </a:endParaRPr>
        </a:p>
        <a:p>
          <a:pPr marL="0" lvl="0" indent="0" algn="l" defTabSz="889000">
            <a:lnSpc>
              <a:spcPct val="90000"/>
            </a:lnSpc>
            <a:spcBef>
              <a:spcPct val="0"/>
            </a:spcBef>
            <a:spcAft>
              <a:spcPct val="35000"/>
            </a:spcAft>
            <a:buNone/>
          </a:pPr>
          <a:r>
            <a:rPr lang="en-US" altLang="zh-CN" sz="2000" kern="1200" dirty="0">
              <a:solidFill>
                <a:srgbClr val="FFC000"/>
              </a:solidFill>
            </a:rPr>
            <a:t>2</a:t>
          </a:r>
          <a:r>
            <a:rPr lang="zh-CN" altLang="en-US" sz="2000" kern="1200" dirty="0">
              <a:solidFill>
                <a:srgbClr val="FFC000"/>
              </a:solidFill>
            </a:rPr>
            <a:t>、估算依据</a:t>
          </a:r>
        </a:p>
      </dsp:txBody>
      <dsp:txXfrm>
        <a:off x="6483706" y="156868"/>
        <a:ext cx="2297289" cy="2494575"/>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457EA7-CB6D-4C42-8647-0B2810702F3E}">
      <dsp:nvSpPr>
        <dsp:cNvPr id="0" name=""/>
        <dsp:cNvSpPr/>
      </dsp:nvSpPr>
      <dsp:spPr>
        <a:xfrm>
          <a:off x="8581" y="0"/>
          <a:ext cx="2414435" cy="2808312"/>
        </a:xfrm>
        <a:prstGeom prst="roundRect">
          <a:avLst>
            <a:gd name="adj" fmla="val 10000"/>
          </a:avLst>
        </a:prstGeom>
        <a:solidFill>
          <a:schemeClr val="accent3">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b="1" kern="1200" dirty="0">
              <a:solidFill>
                <a:srgbClr val="FFFF00"/>
              </a:solidFill>
            </a:rPr>
            <a:t>输入</a:t>
          </a:r>
          <a:endParaRPr lang="en-US" altLang="zh-CN" sz="1800" b="1" kern="1200" dirty="0">
            <a:solidFill>
              <a:srgbClr val="FFFF00"/>
            </a:solidFill>
          </a:endParaRPr>
        </a:p>
        <a:p>
          <a:pPr marL="0" lvl="0" indent="0" algn="l" defTabSz="800100">
            <a:lnSpc>
              <a:spcPct val="90000"/>
            </a:lnSpc>
            <a:spcBef>
              <a:spcPct val="0"/>
            </a:spcBef>
            <a:spcAft>
              <a:spcPct val="35000"/>
            </a:spcAft>
            <a:buNone/>
          </a:pPr>
          <a:r>
            <a:rPr lang="en-US" altLang="zh-CN" sz="1800" kern="1200" dirty="0">
              <a:solidFill>
                <a:schemeClr val="bg1"/>
              </a:solidFill>
            </a:rPr>
            <a:t>1</a:t>
          </a:r>
          <a:r>
            <a:rPr lang="zh-CN" altLang="en-US" sz="1800" kern="1200" dirty="0">
              <a:solidFill>
                <a:schemeClr val="bg1"/>
              </a:solidFill>
            </a:rPr>
            <a:t>、成本管理计划</a:t>
          </a:r>
          <a:endParaRPr lang="en-US" altLang="zh-CN" sz="1800" kern="1200" dirty="0">
            <a:solidFill>
              <a:schemeClr val="bg1"/>
            </a:solidFill>
          </a:endParaRPr>
        </a:p>
        <a:p>
          <a:pPr marL="0" lvl="0" indent="0" algn="l" defTabSz="800100">
            <a:lnSpc>
              <a:spcPct val="90000"/>
            </a:lnSpc>
            <a:spcBef>
              <a:spcPct val="0"/>
            </a:spcBef>
            <a:spcAft>
              <a:spcPct val="35000"/>
            </a:spcAft>
            <a:buNone/>
          </a:pPr>
          <a:r>
            <a:rPr lang="en-US" altLang="zh-CN" sz="1800" kern="1200" dirty="0">
              <a:solidFill>
                <a:schemeClr val="bg1"/>
              </a:solidFill>
            </a:rPr>
            <a:t>2</a:t>
          </a:r>
          <a:r>
            <a:rPr lang="zh-CN" altLang="en-US" sz="1800" kern="1200" dirty="0">
              <a:solidFill>
                <a:schemeClr val="bg1"/>
              </a:solidFill>
            </a:rPr>
            <a:t>、</a:t>
          </a:r>
          <a:r>
            <a:rPr lang="zh-CN" altLang="en-US" sz="1800" kern="1200" dirty="0"/>
            <a:t>活动成本估算</a:t>
          </a:r>
          <a:endParaRPr lang="en-US" altLang="zh-CN" sz="1800" kern="1200" dirty="0"/>
        </a:p>
        <a:p>
          <a:pPr marL="0" lvl="0" indent="0" algn="l" defTabSz="800100">
            <a:lnSpc>
              <a:spcPct val="90000"/>
            </a:lnSpc>
            <a:spcBef>
              <a:spcPct val="0"/>
            </a:spcBef>
            <a:spcAft>
              <a:spcPct val="35000"/>
            </a:spcAft>
            <a:buNone/>
          </a:pPr>
          <a:r>
            <a:rPr lang="en-US" altLang="zh-CN" sz="1800" kern="1200" dirty="0"/>
            <a:t>3</a:t>
          </a:r>
          <a:r>
            <a:rPr lang="zh-CN" altLang="en-US" sz="1800" kern="1200" dirty="0"/>
            <a:t>、估算依据</a:t>
          </a:r>
          <a:endParaRPr lang="en-US" altLang="zh-CN" sz="1800" kern="1200" dirty="0"/>
        </a:p>
        <a:p>
          <a:pPr marL="0" lvl="0" indent="0" algn="l" defTabSz="800100">
            <a:lnSpc>
              <a:spcPct val="90000"/>
            </a:lnSpc>
            <a:spcBef>
              <a:spcPct val="0"/>
            </a:spcBef>
            <a:spcAft>
              <a:spcPct val="35000"/>
            </a:spcAft>
            <a:buNone/>
          </a:pPr>
          <a:r>
            <a:rPr lang="en-US" altLang="zh-CN" sz="1800" kern="1200" dirty="0"/>
            <a:t>4</a:t>
          </a:r>
          <a:r>
            <a:rPr lang="zh-CN" altLang="en-US" sz="1800" kern="1200" dirty="0"/>
            <a:t>、项目进度计划</a:t>
          </a:r>
          <a:endParaRPr lang="en-US" altLang="zh-CN" sz="1800" kern="1200" dirty="0"/>
        </a:p>
      </dsp:txBody>
      <dsp:txXfrm>
        <a:off x="79297" y="70716"/>
        <a:ext cx="2273003" cy="2666880"/>
      </dsp:txXfrm>
    </dsp:sp>
    <dsp:sp modelId="{14652B25-4626-446B-9772-CF707F7DD993}">
      <dsp:nvSpPr>
        <dsp:cNvPr id="0" name=""/>
        <dsp:cNvSpPr/>
      </dsp:nvSpPr>
      <dsp:spPr>
        <a:xfrm>
          <a:off x="2621759" y="1157716"/>
          <a:ext cx="421332" cy="492879"/>
        </a:xfrm>
        <a:prstGeom prst="rightArrow">
          <a:avLst>
            <a:gd name="adj1" fmla="val 60000"/>
            <a:gd name="adj2" fmla="val 50000"/>
          </a:avLst>
        </a:prstGeom>
        <a:solidFill>
          <a:schemeClr val="accent3">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dirty="0"/>
        </a:p>
      </dsp:txBody>
      <dsp:txXfrm>
        <a:off x="2621759" y="1256292"/>
        <a:ext cx="294932" cy="295727"/>
      </dsp:txXfrm>
    </dsp:sp>
    <dsp:sp modelId="{C8D7C99F-054B-458A-BA78-5C1A22ACEBC6}">
      <dsp:nvSpPr>
        <dsp:cNvPr id="0" name=""/>
        <dsp:cNvSpPr/>
      </dsp:nvSpPr>
      <dsp:spPr>
        <a:xfrm>
          <a:off x="3217984" y="0"/>
          <a:ext cx="2292964" cy="2808312"/>
        </a:xfrm>
        <a:prstGeom prst="roundRect">
          <a:avLst>
            <a:gd name="adj" fmla="val 10000"/>
          </a:avLst>
        </a:prstGeom>
        <a:solidFill>
          <a:schemeClr val="accent3">
            <a:shade val="80000"/>
            <a:hueOff val="-208630"/>
            <a:satOff val="-20103"/>
            <a:lumOff val="1922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100000"/>
            </a:lnSpc>
            <a:spcBef>
              <a:spcPct val="0"/>
            </a:spcBef>
            <a:spcAft>
              <a:spcPts val="0"/>
            </a:spcAft>
            <a:buNone/>
          </a:pPr>
          <a:r>
            <a:rPr lang="zh-CN" altLang="en-US" sz="2000" b="1" kern="1200" dirty="0">
              <a:solidFill>
                <a:srgbClr val="FFFF00"/>
              </a:solidFill>
            </a:rPr>
            <a:t>工具与技术</a:t>
          </a:r>
          <a:endParaRPr lang="en-US" altLang="zh-CN" sz="2000" b="1" kern="1200" dirty="0">
            <a:solidFill>
              <a:srgbClr val="FFFF00"/>
            </a:solidFill>
          </a:endParaRPr>
        </a:p>
        <a:p>
          <a:pPr marL="0" lvl="0" indent="0" algn="l" defTabSz="889000">
            <a:lnSpc>
              <a:spcPct val="100000"/>
            </a:lnSpc>
            <a:spcBef>
              <a:spcPct val="0"/>
            </a:spcBef>
            <a:spcAft>
              <a:spcPts val="0"/>
            </a:spcAft>
            <a:buNone/>
          </a:pPr>
          <a:r>
            <a:rPr lang="en-US" altLang="zh-CN" sz="2000" kern="1200" dirty="0">
              <a:solidFill>
                <a:schemeClr val="bg1"/>
              </a:solidFill>
            </a:rPr>
            <a:t>1</a:t>
          </a:r>
          <a:r>
            <a:rPr lang="zh-CN" altLang="en-US" sz="2000" kern="1200" dirty="0">
              <a:solidFill>
                <a:schemeClr val="bg1"/>
              </a:solidFill>
            </a:rPr>
            <a:t>、专家判断</a:t>
          </a:r>
        </a:p>
        <a:p>
          <a:pPr marL="0" lvl="0" indent="0" algn="l" defTabSz="889000">
            <a:lnSpc>
              <a:spcPct val="100000"/>
            </a:lnSpc>
            <a:spcBef>
              <a:spcPct val="0"/>
            </a:spcBef>
            <a:spcAft>
              <a:spcPts val="0"/>
            </a:spcAft>
            <a:buNone/>
          </a:pPr>
          <a:r>
            <a:rPr lang="en-US" altLang="zh-CN" sz="2000" kern="1200" dirty="0">
              <a:solidFill>
                <a:schemeClr val="bg1"/>
              </a:solidFill>
            </a:rPr>
            <a:t>2</a:t>
          </a:r>
          <a:r>
            <a:rPr lang="zh-CN" altLang="en-US" sz="2000" kern="1200" dirty="0">
              <a:solidFill>
                <a:schemeClr val="bg1"/>
              </a:solidFill>
            </a:rPr>
            <a:t>、</a:t>
          </a:r>
          <a:r>
            <a:rPr lang="zh-CN" altLang="en-US" sz="2000" kern="1200" dirty="0"/>
            <a:t>历史信息审核</a:t>
          </a:r>
          <a:endParaRPr lang="en-US" altLang="zh-CN" sz="2000" kern="1200" dirty="0"/>
        </a:p>
        <a:p>
          <a:pPr marL="0" lvl="0" indent="0" algn="l" defTabSz="889000">
            <a:lnSpc>
              <a:spcPct val="100000"/>
            </a:lnSpc>
            <a:spcBef>
              <a:spcPct val="0"/>
            </a:spcBef>
            <a:spcAft>
              <a:spcPts val="0"/>
            </a:spcAft>
            <a:buNone/>
          </a:pPr>
          <a:r>
            <a:rPr lang="en-US" altLang="zh-CN" sz="2000" kern="1200" dirty="0"/>
            <a:t>3</a:t>
          </a:r>
          <a:r>
            <a:rPr lang="zh-CN" altLang="en-US" sz="2000" kern="1200" dirty="0"/>
            <a:t>、成本汇总</a:t>
          </a:r>
          <a:endParaRPr lang="en-US" altLang="zh-CN" sz="2000" kern="1200" dirty="0"/>
        </a:p>
        <a:p>
          <a:pPr marL="0" lvl="0" indent="0" algn="l" defTabSz="889000">
            <a:lnSpc>
              <a:spcPct val="100000"/>
            </a:lnSpc>
            <a:spcBef>
              <a:spcPct val="0"/>
            </a:spcBef>
            <a:spcAft>
              <a:spcPts val="0"/>
            </a:spcAft>
            <a:buNone/>
          </a:pPr>
          <a:r>
            <a:rPr lang="en-US" altLang="zh-CN" sz="2000" kern="1200" dirty="0"/>
            <a:t>4</a:t>
          </a:r>
          <a:r>
            <a:rPr lang="zh-CN" altLang="en-US" sz="2000" kern="1200" dirty="0"/>
            <a:t>、储备分析</a:t>
          </a:r>
          <a:endParaRPr lang="en-US" altLang="zh-CN" sz="2000" kern="1200" dirty="0"/>
        </a:p>
        <a:p>
          <a:pPr marL="0" lvl="0" indent="0" algn="l" defTabSz="889000">
            <a:lnSpc>
              <a:spcPct val="100000"/>
            </a:lnSpc>
            <a:spcBef>
              <a:spcPct val="0"/>
            </a:spcBef>
            <a:spcAft>
              <a:spcPts val="0"/>
            </a:spcAft>
            <a:buNone/>
          </a:pPr>
          <a:r>
            <a:rPr lang="en-US" altLang="zh-CN" sz="2000" b="0" kern="1200" dirty="0">
              <a:solidFill>
                <a:schemeClr val="bg1"/>
              </a:solidFill>
            </a:rPr>
            <a:t>5</a:t>
          </a:r>
          <a:r>
            <a:rPr lang="zh-CN" altLang="en-US" sz="2000" b="0" kern="1200" dirty="0">
              <a:solidFill>
                <a:schemeClr val="bg1"/>
              </a:solidFill>
            </a:rPr>
            <a:t>、资金限制平衡</a:t>
          </a:r>
          <a:endParaRPr lang="en-US" altLang="zh-CN" sz="2000" b="1" kern="1200" dirty="0">
            <a:solidFill>
              <a:srgbClr val="FFFF00"/>
            </a:solidFill>
          </a:endParaRPr>
        </a:p>
      </dsp:txBody>
      <dsp:txXfrm>
        <a:off x="3285143" y="67159"/>
        <a:ext cx="2158646" cy="2673994"/>
      </dsp:txXfrm>
    </dsp:sp>
    <dsp:sp modelId="{464DA894-C465-4F92-9ED2-46AEB669D8E1}">
      <dsp:nvSpPr>
        <dsp:cNvPr id="0" name=""/>
        <dsp:cNvSpPr/>
      </dsp:nvSpPr>
      <dsp:spPr>
        <a:xfrm>
          <a:off x="5709691" y="1157716"/>
          <a:ext cx="421332" cy="492879"/>
        </a:xfrm>
        <a:prstGeom prst="rightArrow">
          <a:avLst>
            <a:gd name="adj1" fmla="val 60000"/>
            <a:gd name="adj2" fmla="val 50000"/>
          </a:avLst>
        </a:prstGeom>
        <a:solidFill>
          <a:schemeClr val="accent3">
            <a:shade val="90000"/>
            <a:hueOff val="-416633"/>
            <a:satOff val="-39672"/>
            <a:lumOff val="36953"/>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5709691" y="1256292"/>
        <a:ext cx="294932" cy="295727"/>
      </dsp:txXfrm>
    </dsp:sp>
    <dsp:sp modelId="{642BD169-43AF-4664-BFC7-EF3BDBC7605C}">
      <dsp:nvSpPr>
        <dsp:cNvPr id="0" name=""/>
        <dsp:cNvSpPr/>
      </dsp:nvSpPr>
      <dsp:spPr>
        <a:xfrm>
          <a:off x="6305917" y="0"/>
          <a:ext cx="2542485" cy="2808312"/>
        </a:xfrm>
        <a:prstGeom prst="roundRect">
          <a:avLst>
            <a:gd name="adj" fmla="val 10000"/>
          </a:avLst>
        </a:prstGeom>
        <a:solidFill>
          <a:schemeClr val="accent3">
            <a:shade val="80000"/>
            <a:hueOff val="-417260"/>
            <a:satOff val="-40206"/>
            <a:lumOff val="3845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solidFill>
                <a:srgbClr val="FFFF00"/>
              </a:solidFill>
            </a:rPr>
            <a:t>输出</a:t>
          </a:r>
        </a:p>
        <a:p>
          <a:pPr marL="0" lvl="0" indent="0" algn="l" defTabSz="889000">
            <a:lnSpc>
              <a:spcPct val="90000"/>
            </a:lnSpc>
            <a:spcBef>
              <a:spcPct val="0"/>
            </a:spcBef>
            <a:spcAft>
              <a:spcPct val="35000"/>
            </a:spcAft>
            <a:buNone/>
          </a:pPr>
          <a:r>
            <a:rPr lang="en-US" altLang="zh-CN" sz="2000" kern="1200" dirty="0"/>
            <a:t>1</a:t>
          </a:r>
          <a:r>
            <a:rPr lang="zh-CN" altLang="en-US" sz="2000" kern="1200" dirty="0"/>
            <a:t>、成本基准</a:t>
          </a:r>
          <a:endParaRPr lang="en-US" altLang="zh-CN" sz="2000" kern="1200" dirty="0"/>
        </a:p>
        <a:p>
          <a:pPr marL="0" lvl="0" indent="0" algn="l" defTabSz="889000">
            <a:lnSpc>
              <a:spcPct val="90000"/>
            </a:lnSpc>
            <a:spcBef>
              <a:spcPct val="0"/>
            </a:spcBef>
            <a:spcAft>
              <a:spcPct val="35000"/>
            </a:spcAft>
            <a:buNone/>
          </a:pPr>
          <a:r>
            <a:rPr lang="en-US" altLang="zh-CN" sz="2000" kern="1200" dirty="0"/>
            <a:t>2</a:t>
          </a:r>
          <a:r>
            <a:rPr lang="zh-CN" altLang="en-US" sz="2000" kern="1200" dirty="0"/>
            <a:t>、项目资金需求</a:t>
          </a:r>
        </a:p>
      </dsp:txBody>
      <dsp:txXfrm>
        <a:off x="6380384" y="74467"/>
        <a:ext cx="2393551" cy="2659378"/>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457EA7-CB6D-4C42-8647-0B2810702F3E}">
      <dsp:nvSpPr>
        <dsp:cNvPr id="0" name=""/>
        <dsp:cNvSpPr/>
      </dsp:nvSpPr>
      <dsp:spPr>
        <a:xfrm>
          <a:off x="8581" y="0"/>
          <a:ext cx="2414435" cy="2808312"/>
        </a:xfrm>
        <a:prstGeom prst="roundRect">
          <a:avLst>
            <a:gd name="adj" fmla="val 10000"/>
          </a:avLst>
        </a:prstGeom>
        <a:solidFill>
          <a:schemeClr val="accent3">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b="1" kern="1200" dirty="0">
              <a:solidFill>
                <a:srgbClr val="FFFF00"/>
              </a:solidFill>
            </a:rPr>
            <a:t>输入</a:t>
          </a:r>
          <a:endParaRPr lang="en-US" altLang="zh-CN" sz="1800" b="1" kern="1200" dirty="0">
            <a:solidFill>
              <a:srgbClr val="FFFF00"/>
            </a:solidFill>
          </a:endParaRPr>
        </a:p>
        <a:p>
          <a:pPr marL="0" lvl="0" indent="0" algn="l" defTabSz="800100">
            <a:lnSpc>
              <a:spcPct val="90000"/>
            </a:lnSpc>
            <a:spcBef>
              <a:spcPct val="0"/>
            </a:spcBef>
            <a:spcAft>
              <a:spcPct val="35000"/>
            </a:spcAft>
            <a:buNone/>
          </a:pPr>
          <a:r>
            <a:rPr lang="en-US" altLang="zh-CN" sz="1800" kern="1200" dirty="0">
              <a:solidFill>
                <a:schemeClr val="bg1"/>
              </a:solidFill>
            </a:rPr>
            <a:t>1</a:t>
          </a:r>
          <a:r>
            <a:rPr lang="zh-CN" altLang="en-US" sz="1800" kern="1200" dirty="0">
              <a:solidFill>
                <a:schemeClr val="bg1"/>
              </a:solidFill>
            </a:rPr>
            <a:t>、成本管理计划</a:t>
          </a:r>
          <a:endParaRPr lang="en-US" altLang="zh-CN" sz="1800" kern="1200" dirty="0">
            <a:solidFill>
              <a:schemeClr val="bg1"/>
            </a:solidFill>
          </a:endParaRPr>
        </a:p>
        <a:p>
          <a:pPr marL="0" lvl="0" indent="0" algn="l" defTabSz="800100">
            <a:lnSpc>
              <a:spcPct val="90000"/>
            </a:lnSpc>
            <a:spcBef>
              <a:spcPct val="0"/>
            </a:spcBef>
            <a:spcAft>
              <a:spcPct val="35000"/>
            </a:spcAft>
            <a:buNone/>
          </a:pPr>
          <a:r>
            <a:rPr lang="en-US" altLang="zh-CN" sz="1800" kern="1200" dirty="0">
              <a:solidFill>
                <a:schemeClr val="bg1"/>
              </a:solidFill>
            </a:rPr>
            <a:t>2</a:t>
          </a:r>
          <a:r>
            <a:rPr lang="zh-CN" altLang="en-US" sz="1800" kern="1200" dirty="0">
              <a:solidFill>
                <a:schemeClr val="bg1"/>
              </a:solidFill>
            </a:rPr>
            <a:t>、</a:t>
          </a:r>
          <a:r>
            <a:rPr lang="zh-CN" altLang="en-US" sz="1800" kern="1200" dirty="0"/>
            <a:t>活动成本估算</a:t>
          </a:r>
          <a:endParaRPr lang="en-US" altLang="zh-CN" sz="1800" kern="1200" dirty="0"/>
        </a:p>
        <a:p>
          <a:pPr marL="0" lvl="0" indent="0" algn="l" defTabSz="800100">
            <a:lnSpc>
              <a:spcPct val="90000"/>
            </a:lnSpc>
            <a:spcBef>
              <a:spcPct val="0"/>
            </a:spcBef>
            <a:spcAft>
              <a:spcPct val="35000"/>
            </a:spcAft>
            <a:buNone/>
          </a:pPr>
          <a:r>
            <a:rPr lang="en-US" altLang="zh-CN" sz="1800" kern="1200" dirty="0"/>
            <a:t>3</a:t>
          </a:r>
          <a:r>
            <a:rPr lang="zh-CN" altLang="en-US" sz="1800" kern="1200" dirty="0"/>
            <a:t>、估算依据</a:t>
          </a:r>
          <a:endParaRPr lang="en-US" altLang="zh-CN" sz="1800" kern="1200" dirty="0"/>
        </a:p>
        <a:p>
          <a:pPr marL="0" lvl="0" indent="0" algn="l" defTabSz="800100">
            <a:lnSpc>
              <a:spcPct val="90000"/>
            </a:lnSpc>
            <a:spcBef>
              <a:spcPct val="0"/>
            </a:spcBef>
            <a:spcAft>
              <a:spcPct val="35000"/>
            </a:spcAft>
            <a:buNone/>
          </a:pPr>
          <a:r>
            <a:rPr lang="en-US" altLang="zh-CN" sz="1800" kern="1200" dirty="0"/>
            <a:t>4</a:t>
          </a:r>
          <a:r>
            <a:rPr lang="zh-CN" altLang="en-US" sz="1800" kern="1200" dirty="0"/>
            <a:t>、项目进度计划</a:t>
          </a:r>
          <a:endParaRPr lang="en-US" altLang="zh-CN" sz="1800" kern="1200" dirty="0"/>
        </a:p>
      </dsp:txBody>
      <dsp:txXfrm>
        <a:off x="79297" y="70716"/>
        <a:ext cx="2273003" cy="2666880"/>
      </dsp:txXfrm>
    </dsp:sp>
    <dsp:sp modelId="{14652B25-4626-446B-9772-CF707F7DD993}">
      <dsp:nvSpPr>
        <dsp:cNvPr id="0" name=""/>
        <dsp:cNvSpPr/>
      </dsp:nvSpPr>
      <dsp:spPr>
        <a:xfrm>
          <a:off x="2621759" y="1157716"/>
          <a:ext cx="421332" cy="492879"/>
        </a:xfrm>
        <a:prstGeom prst="rightArrow">
          <a:avLst>
            <a:gd name="adj1" fmla="val 60000"/>
            <a:gd name="adj2" fmla="val 50000"/>
          </a:avLst>
        </a:prstGeom>
        <a:solidFill>
          <a:schemeClr val="accent3">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dirty="0"/>
        </a:p>
      </dsp:txBody>
      <dsp:txXfrm>
        <a:off x="2621759" y="1256292"/>
        <a:ext cx="294932" cy="295727"/>
      </dsp:txXfrm>
    </dsp:sp>
    <dsp:sp modelId="{C8D7C99F-054B-458A-BA78-5C1A22ACEBC6}">
      <dsp:nvSpPr>
        <dsp:cNvPr id="0" name=""/>
        <dsp:cNvSpPr/>
      </dsp:nvSpPr>
      <dsp:spPr>
        <a:xfrm>
          <a:off x="3217984" y="0"/>
          <a:ext cx="2292964" cy="2808312"/>
        </a:xfrm>
        <a:prstGeom prst="roundRect">
          <a:avLst>
            <a:gd name="adj" fmla="val 10000"/>
          </a:avLst>
        </a:prstGeom>
        <a:solidFill>
          <a:schemeClr val="accent3">
            <a:shade val="80000"/>
            <a:hueOff val="-208630"/>
            <a:satOff val="-20103"/>
            <a:lumOff val="1922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100000"/>
            </a:lnSpc>
            <a:spcBef>
              <a:spcPct val="0"/>
            </a:spcBef>
            <a:spcAft>
              <a:spcPts val="0"/>
            </a:spcAft>
            <a:buNone/>
          </a:pPr>
          <a:r>
            <a:rPr lang="zh-CN" altLang="en-US" sz="2000" b="1" kern="1200" dirty="0">
              <a:solidFill>
                <a:srgbClr val="FFFF00"/>
              </a:solidFill>
            </a:rPr>
            <a:t>工具与技术</a:t>
          </a:r>
          <a:endParaRPr lang="en-US" altLang="zh-CN" sz="2000" b="1" kern="1200" dirty="0">
            <a:solidFill>
              <a:srgbClr val="FFFF00"/>
            </a:solidFill>
          </a:endParaRPr>
        </a:p>
        <a:p>
          <a:pPr marL="0" lvl="0" indent="0" algn="l" defTabSz="889000">
            <a:lnSpc>
              <a:spcPct val="100000"/>
            </a:lnSpc>
            <a:spcBef>
              <a:spcPct val="0"/>
            </a:spcBef>
            <a:spcAft>
              <a:spcPts val="0"/>
            </a:spcAft>
            <a:buNone/>
          </a:pPr>
          <a:r>
            <a:rPr lang="en-US" altLang="zh-CN" sz="2000" kern="1200" dirty="0">
              <a:solidFill>
                <a:schemeClr val="bg1"/>
              </a:solidFill>
            </a:rPr>
            <a:t>1</a:t>
          </a:r>
          <a:r>
            <a:rPr lang="zh-CN" altLang="en-US" sz="2000" kern="1200" dirty="0">
              <a:solidFill>
                <a:schemeClr val="bg1"/>
              </a:solidFill>
            </a:rPr>
            <a:t>、专家判断</a:t>
          </a:r>
        </a:p>
        <a:p>
          <a:pPr marL="0" lvl="0" indent="0" algn="l" defTabSz="889000">
            <a:lnSpc>
              <a:spcPct val="100000"/>
            </a:lnSpc>
            <a:spcBef>
              <a:spcPct val="0"/>
            </a:spcBef>
            <a:spcAft>
              <a:spcPts val="0"/>
            </a:spcAft>
            <a:buNone/>
          </a:pPr>
          <a:r>
            <a:rPr lang="en-US" altLang="zh-CN" sz="2000" kern="1200" dirty="0">
              <a:solidFill>
                <a:srgbClr val="FFC000"/>
              </a:solidFill>
            </a:rPr>
            <a:t>2</a:t>
          </a:r>
          <a:r>
            <a:rPr lang="zh-CN" altLang="en-US" sz="2000" kern="1200" dirty="0">
              <a:solidFill>
                <a:srgbClr val="FFC000"/>
              </a:solidFill>
            </a:rPr>
            <a:t>、历史信息审核</a:t>
          </a:r>
          <a:endParaRPr lang="en-US" altLang="zh-CN" sz="2000" kern="1200" dirty="0">
            <a:solidFill>
              <a:srgbClr val="FFC000"/>
            </a:solidFill>
          </a:endParaRPr>
        </a:p>
        <a:p>
          <a:pPr marL="0" lvl="0" indent="0" algn="l" defTabSz="889000">
            <a:lnSpc>
              <a:spcPct val="100000"/>
            </a:lnSpc>
            <a:spcBef>
              <a:spcPct val="0"/>
            </a:spcBef>
            <a:spcAft>
              <a:spcPts val="0"/>
            </a:spcAft>
            <a:buNone/>
          </a:pPr>
          <a:r>
            <a:rPr lang="en-US" altLang="zh-CN" sz="2000" kern="1200" dirty="0"/>
            <a:t>3</a:t>
          </a:r>
          <a:r>
            <a:rPr lang="zh-CN" altLang="en-US" sz="2000" kern="1200" dirty="0"/>
            <a:t>、成本汇总</a:t>
          </a:r>
          <a:endParaRPr lang="en-US" altLang="zh-CN" sz="2000" kern="1200" dirty="0"/>
        </a:p>
        <a:p>
          <a:pPr marL="0" lvl="0" indent="0" algn="l" defTabSz="889000">
            <a:lnSpc>
              <a:spcPct val="100000"/>
            </a:lnSpc>
            <a:spcBef>
              <a:spcPct val="0"/>
            </a:spcBef>
            <a:spcAft>
              <a:spcPts val="0"/>
            </a:spcAft>
            <a:buNone/>
          </a:pPr>
          <a:r>
            <a:rPr lang="en-US" altLang="zh-CN" sz="2000" kern="1200" dirty="0"/>
            <a:t>4</a:t>
          </a:r>
          <a:r>
            <a:rPr lang="zh-CN" altLang="en-US" sz="2000" kern="1200" dirty="0"/>
            <a:t>、储备分析</a:t>
          </a:r>
          <a:endParaRPr lang="en-US" altLang="zh-CN" sz="2000" kern="1200" dirty="0"/>
        </a:p>
        <a:p>
          <a:pPr marL="0" lvl="0" indent="0" algn="l" defTabSz="889000">
            <a:lnSpc>
              <a:spcPct val="100000"/>
            </a:lnSpc>
            <a:spcBef>
              <a:spcPct val="0"/>
            </a:spcBef>
            <a:spcAft>
              <a:spcPts val="0"/>
            </a:spcAft>
            <a:buNone/>
          </a:pPr>
          <a:r>
            <a:rPr lang="en-US" altLang="zh-CN" sz="2000" b="0" kern="1200" dirty="0">
              <a:solidFill>
                <a:schemeClr val="bg1"/>
              </a:solidFill>
            </a:rPr>
            <a:t>5</a:t>
          </a:r>
          <a:r>
            <a:rPr lang="zh-CN" altLang="en-US" sz="2000" b="0" kern="1200" dirty="0">
              <a:solidFill>
                <a:schemeClr val="bg1"/>
              </a:solidFill>
            </a:rPr>
            <a:t>、资金限制平衡</a:t>
          </a:r>
          <a:endParaRPr lang="en-US" altLang="zh-CN" sz="2000" b="1" kern="1200" dirty="0">
            <a:solidFill>
              <a:srgbClr val="FFFF00"/>
            </a:solidFill>
          </a:endParaRPr>
        </a:p>
      </dsp:txBody>
      <dsp:txXfrm>
        <a:off x="3285143" y="67159"/>
        <a:ext cx="2158646" cy="2673994"/>
      </dsp:txXfrm>
    </dsp:sp>
    <dsp:sp modelId="{464DA894-C465-4F92-9ED2-46AEB669D8E1}">
      <dsp:nvSpPr>
        <dsp:cNvPr id="0" name=""/>
        <dsp:cNvSpPr/>
      </dsp:nvSpPr>
      <dsp:spPr>
        <a:xfrm>
          <a:off x="5709691" y="1157716"/>
          <a:ext cx="421332" cy="492879"/>
        </a:xfrm>
        <a:prstGeom prst="rightArrow">
          <a:avLst>
            <a:gd name="adj1" fmla="val 60000"/>
            <a:gd name="adj2" fmla="val 50000"/>
          </a:avLst>
        </a:prstGeom>
        <a:solidFill>
          <a:schemeClr val="accent3">
            <a:shade val="90000"/>
            <a:hueOff val="-416633"/>
            <a:satOff val="-39672"/>
            <a:lumOff val="36953"/>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5709691" y="1256292"/>
        <a:ext cx="294932" cy="295727"/>
      </dsp:txXfrm>
    </dsp:sp>
    <dsp:sp modelId="{642BD169-43AF-4664-BFC7-EF3BDBC7605C}">
      <dsp:nvSpPr>
        <dsp:cNvPr id="0" name=""/>
        <dsp:cNvSpPr/>
      </dsp:nvSpPr>
      <dsp:spPr>
        <a:xfrm>
          <a:off x="6305917" y="0"/>
          <a:ext cx="2542485" cy="2808312"/>
        </a:xfrm>
        <a:prstGeom prst="roundRect">
          <a:avLst>
            <a:gd name="adj" fmla="val 10000"/>
          </a:avLst>
        </a:prstGeom>
        <a:solidFill>
          <a:schemeClr val="accent3">
            <a:shade val="80000"/>
            <a:hueOff val="-417260"/>
            <a:satOff val="-40206"/>
            <a:lumOff val="3845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solidFill>
                <a:srgbClr val="FFFF00"/>
              </a:solidFill>
            </a:rPr>
            <a:t>输出</a:t>
          </a:r>
        </a:p>
        <a:p>
          <a:pPr marL="0" lvl="0" indent="0" algn="l" defTabSz="889000">
            <a:lnSpc>
              <a:spcPct val="90000"/>
            </a:lnSpc>
            <a:spcBef>
              <a:spcPct val="0"/>
            </a:spcBef>
            <a:spcAft>
              <a:spcPct val="35000"/>
            </a:spcAft>
            <a:buNone/>
          </a:pPr>
          <a:r>
            <a:rPr lang="en-US" altLang="zh-CN" sz="2000" kern="1200" dirty="0"/>
            <a:t>1</a:t>
          </a:r>
          <a:r>
            <a:rPr lang="zh-CN" altLang="en-US" sz="2000" kern="1200" dirty="0"/>
            <a:t>、成本基准</a:t>
          </a:r>
          <a:endParaRPr lang="en-US" altLang="zh-CN" sz="2000" kern="1200" dirty="0"/>
        </a:p>
        <a:p>
          <a:pPr marL="0" lvl="0" indent="0" algn="l" defTabSz="889000">
            <a:lnSpc>
              <a:spcPct val="90000"/>
            </a:lnSpc>
            <a:spcBef>
              <a:spcPct val="0"/>
            </a:spcBef>
            <a:spcAft>
              <a:spcPct val="35000"/>
            </a:spcAft>
            <a:buNone/>
          </a:pPr>
          <a:r>
            <a:rPr lang="en-US" altLang="zh-CN" sz="2000" kern="1200" dirty="0"/>
            <a:t>2</a:t>
          </a:r>
          <a:r>
            <a:rPr lang="zh-CN" altLang="en-US" sz="2000" kern="1200" dirty="0"/>
            <a:t>、项目资金需求</a:t>
          </a:r>
        </a:p>
      </dsp:txBody>
      <dsp:txXfrm>
        <a:off x="6380384" y="74467"/>
        <a:ext cx="2393551" cy="2659378"/>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457EA7-CB6D-4C42-8647-0B2810702F3E}">
      <dsp:nvSpPr>
        <dsp:cNvPr id="0" name=""/>
        <dsp:cNvSpPr/>
      </dsp:nvSpPr>
      <dsp:spPr>
        <a:xfrm>
          <a:off x="8581" y="0"/>
          <a:ext cx="2414435" cy="2808312"/>
        </a:xfrm>
        <a:prstGeom prst="roundRect">
          <a:avLst>
            <a:gd name="adj" fmla="val 10000"/>
          </a:avLst>
        </a:prstGeom>
        <a:solidFill>
          <a:schemeClr val="accent3">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b="1" kern="1200" dirty="0">
              <a:solidFill>
                <a:srgbClr val="FFFF00"/>
              </a:solidFill>
            </a:rPr>
            <a:t>输入</a:t>
          </a:r>
          <a:endParaRPr lang="en-US" altLang="zh-CN" sz="1800" b="1" kern="1200" dirty="0">
            <a:solidFill>
              <a:srgbClr val="FFFF00"/>
            </a:solidFill>
          </a:endParaRPr>
        </a:p>
        <a:p>
          <a:pPr marL="0" lvl="0" indent="0" algn="l" defTabSz="800100">
            <a:lnSpc>
              <a:spcPct val="90000"/>
            </a:lnSpc>
            <a:spcBef>
              <a:spcPct val="0"/>
            </a:spcBef>
            <a:spcAft>
              <a:spcPct val="35000"/>
            </a:spcAft>
            <a:buNone/>
          </a:pPr>
          <a:r>
            <a:rPr lang="en-US" altLang="zh-CN" sz="1800" kern="1200" dirty="0">
              <a:solidFill>
                <a:schemeClr val="bg1"/>
              </a:solidFill>
            </a:rPr>
            <a:t>1</a:t>
          </a:r>
          <a:r>
            <a:rPr lang="zh-CN" altLang="en-US" sz="1800" kern="1200" dirty="0">
              <a:solidFill>
                <a:schemeClr val="bg1"/>
              </a:solidFill>
            </a:rPr>
            <a:t>、成本管理计划</a:t>
          </a:r>
          <a:endParaRPr lang="en-US" altLang="zh-CN" sz="1800" kern="1200" dirty="0">
            <a:solidFill>
              <a:schemeClr val="bg1"/>
            </a:solidFill>
          </a:endParaRPr>
        </a:p>
        <a:p>
          <a:pPr marL="0" lvl="0" indent="0" algn="l" defTabSz="800100">
            <a:lnSpc>
              <a:spcPct val="90000"/>
            </a:lnSpc>
            <a:spcBef>
              <a:spcPct val="0"/>
            </a:spcBef>
            <a:spcAft>
              <a:spcPct val="35000"/>
            </a:spcAft>
            <a:buNone/>
          </a:pPr>
          <a:r>
            <a:rPr lang="en-US" altLang="zh-CN" sz="1800" kern="1200" dirty="0">
              <a:solidFill>
                <a:schemeClr val="bg1"/>
              </a:solidFill>
            </a:rPr>
            <a:t>2</a:t>
          </a:r>
          <a:r>
            <a:rPr lang="zh-CN" altLang="en-US" sz="1800" kern="1200" dirty="0">
              <a:solidFill>
                <a:schemeClr val="bg1"/>
              </a:solidFill>
            </a:rPr>
            <a:t>、</a:t>
          </a:r>
          <a:r>
            <a:rPr lang="zh-CN" altLang="en-US" sz="1800" kern="1200" dirty="0"/>
            <a:t>活动成本估算</a:t>
          </a:r>
          <a:endParaRPr lang="en-US" altLang="zh-CN" sz="1800" kern="1200" dirty="0"/>
        </a:p>
        <a:p>
          <a:pPr marL="0" lvl="0" indent="0" algn="l" defTabSz="800100">
            <a:lnSpc>
              <a:spcPct val="90000"/>
            </a:lnSpc>
            <a:spcBef>
              <a:spcPct val="0"/>
            </a:spcBef>
            <a:spcAft>
              <a:spcPct val="35000"/>
            </a:spcAft>
            <a:buNone/>
          </a:pPr>
          <a:r>
            <a:rPr lang="en-US" altLang="zh-CN" sz="1800" kern="1200" dirty="0"/>
            <a:t>3</a:t>
          </a:r>
          <a:r>
            <a:rPr lang="zh-CN" altLang="en-US" sz="1800" kern="1200" dirty="0"/>
            <a:t>、估算依据</a:t>
          </a:r>
          <a:endParaRPr lang="en-US" altLang="zh-CN" sz="1800" kern="1200" dirty="0"/>
        </a:p>
        <a:p>
          <a:pPr marL="0" lvl="0" indent="0" algn="l" defTabSz="800100">
            <a:lnSpc>
              <a:spcPct val="90000"/>
            </a:lnSpc>
            <a:spcBef>
              <a:spcPct val="0"/>
            </a:spcBef>
            <a:spcAft>
              <a:spcPct val="35000"/>
            </a:spcAft>
            <a:buNone/>
          </a:pPr>
          <a:r>
            <a:rPr lang="en-US" altLang="zh-CN" sz="1800" kern="1200" dirty="0"/>
            <a:t>4</a:t>
          </a:r>
          <a:r>
            <a:rPr lang="zh-CN" altLang="en-US" sz="1800" kern="1200" dirty="0"/>
            <a:t>、项目进度计划</a:t>
          </a:r>
          <a:endParaRPr lang="en-US" altLang="zh-CN" sz="1800" kern="1200" dirty="0"/>
        </a:p>
      </dsp:txBody>
      <dsp:txXfrm>
        <a:off x="79297" y="70716"/>
        <a:ext cx="2273003" cy="2666880"/>
      </dsp:txXfrm>
    </dsp:sp>
    <dsp:sp modelId="{14652B25-4626-446B-9772-CF707F7DD993}">
      <dsp:nvSpPr>
        <dsp:cNvPr id="0" name=""/>
        <dsp:cNvSpPr/>
      </dsp:nvSpPr>
      <dsp:spPr>
        <a:xfrm>
          <a:off x="2621759" y="1157716"/>
          <a:ext cx="421332" cy="492879"/>
        </a:xfrm>
        <a:prstGeom prst="rightArrow">
          <a:avLst>
            <a:gd name="adj1" fmla="val 60000"/>
            <a:gd name="adj2" fmla="val 50000"/>
          </a:avLst>
        </a:prstGeom>
        <a:solidFill>
          <a:schemeClr val="accent3">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dirty="0"/>
        </a:p>
      </dsp:txBody>
      <dsp:txXfrm>
        <a:off x="2621759" y="1256292"/>
        <a:ext cx="294932" cy="295727"/>
      </dsp:txXfrm>
    </dsp:sp>
    <dsp:sp modelId="{C8D7C99F-054B-458A-BA78-5C1A22ACEBC6}">
      <dsp:nvSpPr>
        <dsp:cNvPr id="0" name=""/>
        <dsp:cNvSpPr/>
      </dsp:nvSpPr>
      <dsp:spPr>
        <a:xfrm>
          <a:off x="3217984" y="0"/>
          <a:ext cx="2292964" cy="2808312"/>
        </a:xfrm>
        <a:prstGeom prst="roundRect">
          <a:avLst>
            <a:gd name="adj" fmla="val 10000"/>
          </a:avLst>
        </a:prstGeom>
        <a:solidFill>
          <a:schemeClr val="accent3">
            <a:shade val="80000"/>
            <a:hueOff val="-208630"/>
            <a:satOff val="-20103"/>
            <a:lumOff val="1922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100000"/>
            </a:lnSpc>
            <a:spcBef>
              <a:spcPct val="0"/>
            </a:spcBef>
            <a:spcAft>
              <a:spcPts val="0"/>
            </a:spcAft>
            <a:buNone/>
          </a:pPr>
          <a:r>
            <a:rPr lang="zh-CN" altLang="en-US" sz="2000" b="1" kern="1200" dirty="0">
              <a:solidFill>
                <a:srgbClr val="FFFF00"/>
              </a:solidFill>
            </a:rPr>
            <a:t>工具与技术</a:t>
          </a:r>
          <a:endParaRPr lang="en-US" altLang="zh-CN" sz="2000" b="1" kern="1200" dirty="0">
            <a:solidFill>
              <a:srgbClr val="FFFF00"/>
            </a:solidFill>
          </a:endParaRPr>
        </a:p>
        <a:p>
          <a:pPr marL="0" lvl="0" indent="0" algn="l" defTabSz="889000">
            <a:lnSpc>
              <a:spcPct val="100000"/>
            </a:lnSpc>
            <a:spcBef>
              <a:spcPct val="0"/>
            </a:spcBef>
            <a:spcAft>
              <a:spcPts val="0"/>
            </a:spcAft>
            <a:buNone/>
          </a:pPr>
          <a:r>
            <a:rPr lang="en-US" altLang="zh-CN" sz="2000" kern="1200" dirty="0">
              <a:solidFill>
                <a:schemeClr val="bg1"/>
              </a:solidFill>
            </a:rPr>
            <a:t>1</a:t>
          </a:r>
          <a:r>
            <a:rPr lang="zh-CN" altLang="en-US" sz="2000" kern="1200" dirty="0">
              <a:solidFill>
                <a:schemeClr val="bg1"/>
              </a:solidFill>
            </a:rPr>
            <a:t>、专家判断</a:t>
          </a:r>
        </a:p>
        <a:p>
          <a:pPr marL="0" lvl="0" indent="0" algn="l" defTabSz="889000">
            <a:lnSpc>
              <a:spcPct val="100000"/>
            </a:lnSpc>
            <a:spcBef>
              <a:spcPct val="0"/>
            </a:spcBef>
            <a:spcAft>
              <a:spcPts val="0"/>
            </a:spcAft>
            <a:buNone/>
          </a:pPr>
          <a:r>
            <a:rPr lang="en-US" altLang="zh-CN" sz="2000" kern="1200" dirty="0">
              <a:solidFill>
                <a:schemeClr val="bg1"/>
              </a:solidFill>
            </a:rPr>
            <a:t>2</a:t>
          </a:r>
          <a:r>
            <a:rPr lang="zh-CN" altLang="en-US" sz="2000" kern="1200" dirty="0">
              <a:solidFill>
                <a:schemeClr val="bg1"/>
              </a:solidFill>
            </a:rPr>
            <a:t>、</a:t>
          </a:r>
          <a:r>
            <a:rPr lang="zh-CN" altLang="en-US" sz="2000" kern="1200" dirty="0"/>
            <a:t>历史信息审核</a:t>
          </a:r>
          <a:endParaRPr lang="en-US" altLang="zh-CN" sz="2000" kern="1200" dirty="0"/>
        </a:p>
        <a:p>
          <a:pPr marL="0" lvl="0" indent="0" algn="l" defTabSz="889000">
            <a:lnSpc>
              <a:spcPct val="100000"/>
            </a:lnSpc>
            <a:spcBef>
              <a:spcPct val="0"/>
            </a:spcBef>
            <a:spcAft>
              <a:spcPts val="0"/>
            </a:spcAft>
            <a:buNone/>
          </a:pPr>
          <a:r>
            <a:rPr lang="en-US" altLang="zh-CN" sz="2000" kern="1200" dirty="0">
              <a:solidFill>
                <a:srgbClr val="FFC000"/>
              </a:solidFill>
            </a:rPr>
            <a:t>3</a:t>
          </a:r>
          <a:r>
            <a:rPr lang="zh-CN" altLang="en-US" sz="2000" kern="1200" dirty="0">
              <a:solidFill>
                <a:srgbClr val="FFC000"/>
              </a:solidFill>
            </a:rPr>
            <a:t>、成本汇总</a:t>
          </a:r>
          <a:endParaRPr lang="en-US" altLang="zh-CN" sz="2000" kern="1200" dirty="0">
            <a:solidFill>
              <a:srgbClr val="FFC000"/>
            </a:solidFill>
          </a:endParaRPr>
        </a:p>
        <a:p>
          <a:pPr marL="0" lvl="0" indent="0" algn="l" defTabSz="889000">
            <a:lnSpc>
              <a:spcPct val="100000"/>
            </a:lnSpc>
            <a:spcBef>
              <a:spcPct val="0"/>
            </a:spcBef>
            <a:spcAft>
              <a:spcPts val="0"/>
            </a:spcAft>
            <a:buNone/>
          </a:pPr>
          <a:r>
            <a:rPr lang="en-US" altLang="zh-CN" sz="2000" kern="1200" dirty="0"/>
            <a:t>4</a:t>
          </a:r>
          <a:r>
            <a:rPr lang="zh-CN" altLang="en-US" sz="2000" kern="1200" dirty="0"/>
            <a:t>、储备分析</a:t>
          </a:r>
          <a:endParaRPr lang="en-US" altLang="zh-CN" sz="2000" kern="1200" dirty="0"/>
        </a:p>
        <a:p>
          <a:pPr marL="0" lvl="0" indent="0" algn="l" defTabSz="889000">
            <a:lnSpc>
              <a:spcPct val="100000"/>
            </a:lnSpc>
            <a:spcBef>
              <a:spcPct val="0"/>
            </a:spcBef>
            <a:spcAft>
              <a:spcPts val="0"/>
            </a:spcAft>
            <a:buNone/>
          </a:pPr>
          <a:r>
            <a:rPr lang="en-US" altLang="zh-CN" sz="2000" b="0" kern="1200" dirty="0">
              <a:solidFill>
                <a:schemeClr val="bg1"/>
              </a:solidFill>
            </a:rPr>
            <a:t>5</a:t>
          </a:r>
          <a:r>
            <a:rPr lang="zh-CN" altLang="en-US" sz="2000" b="0" kern="1200" dirty="0">
              <a:solidFill>
                <a:schemeClr val="bg1"/>
              </a:solidFill>
            </a:rPr>
            <a:t>、资金限制平衡</a:t>
          </a:r>
          <a:endParaRPr lang="en-US" altLang="zh-CN" sz="2000" b="1" kern="1200" dirty="0">
            <a:solidFill>
              <a:srgbClr val="FFFF00"/>
            </a:solidFill>
          </a:endParaRPr>
        </a:p>
      </dsp:txBody>
      <dsp:txXfrm>
        <a:off x="3285143" y="67159"/>
        <a:ext cx="2158646" cy="2673994"/>
      </dsp:txXfrm>
    </dsp:sp>
    <dsp:sp modelId="{464DA894-C465-4F92-9ED2-46AEB669D8E1}">
      <dsp:nvSpPr>
        <dsp:cNvPr id="0" name=""/>
        <dsp:cNvSpPr/>
      </dsp:nvSpPr>
      <dsp:spPr>
        <a:xfrm>
          <a:off x="5709691" y="1157716"/>
          <a:ext cx="421332" cy="492879"/>
        </a:xfrm>
        <a:prstGeom prst="rightArrow">
          <a:avLst>
            <a:gd name="adj1" fmla="val 60000"/>
            <a:gd name="adj2" fmla="val 50000"/>
          </a:avLst>
        </a:prstGeom>
        <a:solidFill>
          <a:schemeClr val="accent3">
            <a:shade val="90000"/>
            <a:hueOff val="-416633"/>
            <a:satOff val="-39672"/>
            <a:lumOff val="36953"/>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5709691" y="1256292"/>
        <a:ext cx="294932" cy="295727"/>
      </dsp:txXfrm>
    </dsp:sp>
    <dsp:sp modelId="{642BD169-43AF-4664-BFC7-EF3BDBC7605C}">
      <dsp:nvSpPr>
        <dsp:cNvPr id="0" name=""/>
        <dsp:cNvSpPr/>
      </dsp:nvSpPr>
      <dsp:spPr>
        <a:xfrm>
          <a:off x="6305917" y="0"/>
          <a:ext cx="2542485" cy="2808312"/>
        </a:xfrm>
        <a:prstGeom prst="roundRect">
          <a:avLst>
            <a:gd name="adj" fmla="val 10000"/>
          </a:avLst>
        </a:prstGeom>
        <a:solidFill>
          <a:schemeClr val="accent3">
            <a:shade val="80000"/>
            <a:hueOff val="-417260"/>
            <a:satOff val="-40206"/>
            <a:lumOff val="3845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solidFill>
                <a:srgbClr val="FFFF00"/>
              </a:solidFill>
            </a:rPr>
            <a:t>输出</a:t>
          </a:r>
        </a:p>
        <a:p>
          <a:pPr marL="0" lvl="0" indent="0" algn="l" defTabSz="889000">
            <a:lnSpc>
              <a:spcPct val="90000"/>
            </a:lnSpc>
            <a:spcBef>
              <a:spcPct val="0"/>
            </a:spcBef>
            <a:spcAft>
              <a:spcPct val="35000"/>
            </a:spcAft>
            <a:buNone/>
          </a:pPr>
          <a:r>
            <a:rPr lang="en-US" altLang="zh-CN" sz="2000" kern="1200" dirty="0"/>
            <a:t>1</a:t>
          </a:r>
          <a:r>
            <a:rPr lang="zh-CN" altLang="en-US" sz="2000" kern="1200" dirty="0"/>
            <a:t>、成本基准</a:t>
          </a:r>
          <a:endParaRPr lang="en-US" altLang="zh-CN" sz="2000" kern="1200" dirty="0"/>
        </a:p>
        <a:p>
          <a:pPr marL="0" lvl="0" indent="0" algn="l" defTabSz="889000">
            <a:lnSpc>
              <a:spcPct val="90000"/>
            </a:lnSpc>
            <a:spcBef>
              <a:spcPct val="0"/>
            </a:spcBef>
            <a:spcAft>
              <a:spcPct val="35000"/>
            </a:spcAft>
            <a:buNone/>
          </a:pPr>
          <a:r>
            <a:rPr lang="en-US" altLang="zh-CN" sz="2000" kern="1200" dirty="0"/>
            <a:t>2</a:t>
          </a:r>
          <a:r>
            <a:rPr lang="zh-CN" altLang="en-US" sz="2000" kern="1200" dirty="0"/>
            <a:t>、项目资金需求</a:t>
          </a:r>
        </a:p>
      </dsp:txBody>
      <dsp:txXfrm>
        <a:off x="6380384" y="74467"/>
        <a:ext cx="2393551" cy="2659378"/>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457EA7-CB6D-4C42-8647-0B2810702F3E}">
      <dsp:nvSpPr>
        <dsp:cNvPr id="0" name=""/>
        <dsp:cNvSpPr/>
      </dsp:nvSpPr>
      <dsp:spPr>
        <a:xfrm>
          <a:off x="8581" y="0"/>
          <a:ext cx="2414435" cy="2808312"/>
        </a:xfrm>
        <a:prstGeom prst="roundRect">
          <a:avLst>
            <a:gd name="adj" fmla="val 10000"/>
          </a:avLst>
        </a:prstGeom>
        <a:solidFill>
          <a:schemeClr val="accent3">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b="1" kern="1200" dirty="0">
              <a:solidFill>
                <a:srgbClr val="FFFF00"/>
              </a:solidFill>
            </a:rPr>
            <a:t>输入</a:t>
          </a:r>
          <a:endParaRPr lang="en-US" altLang="zh-CN" sz="1800" b="1" kern="1200" dirty="0">
            <a:solidFill>
              <a:srgbClr val="FFFF00"/>
            </a:solidFill>
          </a:endParaRPr>
        </a:p>
        <a:p>
          <a:pPr marL="0" lvl="0" indent="0" algn="l" defTabSz="800100">
            <a:lnSpc>
              <a:spcPct val="90000"/>
            </a:lnSpc>
            <a:spcBef>
              <a:spcPct val="0"/>
            </a:spcBef>
            <a:spcAft>
              <a:spcPct val="35000"/>
            </a:spcAft>
            <a:buNone/>
          </a:pPr>
          <a:r>
            <a:rPr lang="en-US" altLang="zh-CN" sz="1800" kern="1200" dirty="0">
              <a:solidFill>
                <a:schemeClr val="bg1"/>
              </a:solidFill>
            </a:rPr>
            <a:t>1</a:t>
          </a:r>
          <a:r>
            <a:rPr lang="zh-CN" altLang="en-US" sz="1800" kern="1200" dirty="0">
              <a:solidFill>
                <a:schemeClr val="bg1"/>
              </a:solidFill>
            </a:rPr>
            <a:t>、成本管理计划</a:t>
          </a:r>
          <a:endParaRPr lang="en-US" altLang="zh-CN" sz="1800" kern="1200" dirty="0">
            <a:solidFill>
              <a:schemeClr val="bg1"/>
            </a:solidFill>
          </a:endParaRPr>
        </a:p>
        <a:p>
          <a:pPr marL="0" lvl="0" indent="0" algn="l" defTabSz="800100">
            <a:lnSpc>
              <a:spcPct val="90000"/>
            </a:lnSpc>
            <a:spcBef>
              <a:spcPct val="0"/>
            </a:spcBef>
            <a:spcAft>
              <a:spcPct val="35000"/>
            </a:spcAft>
            <a:buNone/>
          </a:pPr>
          <a:r>
            <a:rPr lang="en-US" altLang="zh-CN" sz="1800" kern="1200" dirty="0">
              <a:solidFill>
                <a:schemeClr val="bg1"/>
              </a:solidFill>
            </a:rPr>
            <a:t>2</a:t>
          </a:r>
          <a:r>
            <a:rPr lang="zh-CN" altLang="en-US" sz="1800" kern="1200" dirty="0">
              <a:solidFill>
                <a:schemeClr val="bg1"/>
              </a:solidFill>
            </a:rPr>
            <a:t>、</a:t>
          </a:r>
          <a:r>
            <a:rPr lang="zh-CN" altLang="en-US" sz="1800" kern="1200" dirty="0"/>
            <a:t>活动成本估算</a:t>
          </a:r>
          <a:endParaRPr lang="en-US" altLang="zh-CN" sz="1800" kern="1200" dirty="0"/>
        </a:p>
        <a:p>
          <a:pPr marL="0" lvl="0" indent="0" algn="l" defTabSz="800100">
            <a:lnSpc>
              <a:spcPct val="90000"/>
            </a:lnSpc>
            <a:spcBef>
              <a:spcPct val="0"/>
            </a:spcBef>
            <a:spcAft>
              <a:spcPct val="35000"/>
            </a:spcAft>
            <a:buNone/>
          </a:pPr>
          <a:r>
            <a:rPr lang="en-US" altLang="zh-CN" sz="1800" kern="1200" dirty="0"/>
            <a:t>3</a:t>
          </a:r>
          <a:r>
            <a:rPr lang="zh-CN" altLang="en-US" sz="1800" kern="1200" dirty="0"/>
            <a:t>、估算依据</a:t>
          </a:r>
          <a:endParaRPr lang="en-US" altLang="zh-CN" sz="1800" kern="1200" dirty="0"/>
        </a:p>
        <a:p>
          <a:pPr marL="0" lvl="0" indent="0" algn="l" defTabSz="800100">
            <a:lnSpc>
              <a:spcPct val="90000"/>
            </a:lnSpc>
            <a:spcBef>
              <a:spcPct val="0"/>
            </a:spcBef>
            <a:spcAft>
              <a:spcPct val="35000"/>
            </a:spcAft>
            <a:buNone/>
          </a:pPr>
          <a:r>
            <a:rPr lang="en-US" altLang="zh-CN" sz="1800" kern="1200" dirty="0"/>
            <a:t>4</a:t>
          </a:r>
          <a:r>
            <a:rPr lang="zh-CN" altLang="en-US" sz="1800" kern="1200" dirty="0"/>
            <a:t>、项目进度计划</a:t>
          </a:r>
          <a:endParaRPr lang="en-US" altLang="zh-CN" sz="1800" kern="1200" dirty="0">
            <a:solidFill>
              <a:schemeClr val="bg1"/>
            </a:solidFill>
          </a:endParaRPr>
        </a:p>
      </dsp:txBody>
      <dsp:txXfrm>
        <a:off x="79297" y="70716"/>
        <a:ext cx="2273003" cy="2666880"/>
      </dsp:txXfrm>
    </dsp:sp>
    <dsp:sp modelId="{14652B25-4626-446B-9772-CF707F7DD993}">
      <dsp:nvSpPr>
        <dsp:cNvPr id="0" name=""/>
        <dsp:cNvSpPr/>
      </dsp:nvSpPr>
      <dsp:spPr>
        <a:xfrm>
          <a:off x="2621759" y="1157716"/>
          <a:ext cx="421332" cy="492879"/>
        </a:xfrm>
        <a:prstGeom prst="rightArrow">
          <a:avLst>
            <a:gd name="adj1" fmla="val 60000"/>
            <a:gd name="adj2" fmla="val 50000"/>
          </a:avLst>
        </a:prstGeom>
        <a:solidFill>
          <a:schemeClr val="accent3">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dirty="0"/>
        </a:p>
      </dsp:txBody>
      <dsp:txXfrm>
        <a:off x="2621759" y="1256292"/>
        <a:ext cx="294932" cy="295727"/>
      </dsp:txXfrm>
    </dsp:sp>
    <dsp:sp modelId="{C8D7C99F-054B-458A-BA78-5C1A22ACEBC6}">
      <dsp:nvSpPr>
        <dsp:cNvPr id="0" name=""/>
        <dsp:cNvSpPr/>
      </dsp:nvSpPr>
      <dsp:spPr>
        <a:xfrm>
          <a:off x="3217984" y="0"/>
          <a:ext cx="2292964" cy="2808312"/>
        </a:xfrm>
        <a:prstGeom prst="roundRect">
          <a:avLst>
            <a:gd name="adj" fmla="val 10000"/>
          </a:avLst>
        </a:prstGeom>
        <a:solidFill>
          <a:schemeClr val="accent3">
            <a:shade val="80000"/>
            <a:hueOff val="-208630"/>
            <a:satOff val="-20103"/>
            <a:lumOff val="1922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100000"/>
            </a:lnSpc>
            <a:spcBef>
              <a:spcPct val="0"/>
            </a:spcBef>
            <a:spcAft>
              <a:spcPts val="0"/>
            </a:spcAft>
            <a:buNone/>
          </a:pPr>
          <a:r>
            <a:rPr lang="zh-CN" altLang="en-US" sz="2000" b="1" kern="1200" dirty="0">
              <a:solidFill>
                <a:srgbClr val="FFFF00"/>
              </a:solidFill>
            </a:rPr>
            <a:t>工具与技术</a:t>
          </a:r>
          <a:endParaRPr lang="en-US" altLang="zh-CN" sz="2000" b="1" kern="1200" dirty="0">
            <a:solidFill>
              <a:srgbClr val="FFFF00"/>
            </a:solidFill>
          </a:endParaRPr>
        </a:p>
        <a:p>
          <a:pPr marL="0" lvl="0" indent="0" algn="l" defTabSz="889000">
            <a:lnSpc>
              <a:spcPct val="100000"/>
            </a:lnSpc>
            <a:spcBef>
              <a:spcPct val="0"/>
            </a:spcBef>
            <a:spcAft>
              <a:spcPts val="0"/>
            </a:spcAft>
            <a:buNone/>
          </a:pPr>
          <a:r>
            <a:rPr lang="en-US" altLang="zh-CN" sz="2000" kern="1200" dirty="0">
              <a:solidFill>
                <a:schemeClr val="bg1"/>
              </a:solidFill>
            </a:rPr>
            <a:t>1</a:t>
          </a:r>
          <a:r>
            <a:rPr lang="zh-CN" altLang="en-US" sz="2000" kern="1200" dirty="0">
              <a:solidFill>
                <a:schemeClr val="bg1"/>
              </a:solidFill>
            </a:rPr>
            <a:t>、专家判断</a:t>
          </a:r>
        </a:p>
        <a:p>
          <a:pPr marL="0" lvl="0" indent="0" algn="l" defTabSz="889000">
            <a:lnSpc>
              <a:spcPct val="100000"/>
            </a:lnSpc>
            <a:spcBef>
              <a:spcPct val="0"/>
            </a:spcBef>
            <a:spcAft>
              <a:spcPts val="0"/>
            </a:spcAft>
            <a:buNone/>
          </a:pPr>
          <a:r>
            <a:rPr lang="en-US" altLang="zh-CN" sz="2000" kern="1200" dirty="0">
              <a:solidFill>
                <a:schemeClr val="bg1"/>
              </a:solidFill>
            </a:rPr>
            <a:t>2</a:t>
          </a:r>
          <a:r>
            <a:rPr lang="zh-CN" altLang="en-US" sz="2000" kern="1200" dirty="0">
              <a:solidFill>
                <a:schemeClr val="bg1"/>
              </a:solidFill>
            </a:rPr>
            <a:t>、</a:t>
          </a:r>
          <a:r>
            <a:rPr lang="zh-CN" altLang="en-US" sz="2000" kern="1200" dirty="0"/>
            <a:t>历史关系</a:t>
          </a:r>
          <a:endParaRPr lang="en-US" altLang="zh-CN" sz="2000" kern="1200" dirty="0"/>
        </a:p>
        <a:p>
          <a:pPr marL="0" lvl="0" indent="0" algn="l" defTabSz="889000">
            <a:lnSpc>
              <a:spcPct val="100000"/>
            </a:lnSpc>
            <a:spcBef>
              <a:spcPct val="0"/>
            </a:spcBef>
            <a:spcAft>
              <a:spcPts val="0"/>
            </a:spcAft>
            <a:buNone/>
          </a:pPr>
          <a:r>
            <a:rPr lang="en-US" altLang="zh-CN" sz="2000" kern="1200" dirty="0"/>
            <a:t>3</a:t>
          </a:r>
          <a:r>
            <a:rPr lang="zh-CN" altLang="en-US" sz="2000" kern="1200" dirty="0"/>
            <a:t>、成本汇总</a:t>
          </a:r>
          <a:endParaRPr lang="en-US" altLang="zh-CN" sz="2000" kern="1200" dirty="0"/>
        </a:p>
        <a:p>
          <a:pPr marL="0" lvl="0" indent="0" algn="l" defTabSz="889000">
            <a:lnSpc>
              <a:spcPct val="100000"/>
            </a:lnSpc>
            <a:spcBef>
              <a:spcPct val="0"/>
            </a:spcBef>
            <a:spcAft>
              <a:spcPts val="0"/>
            </a:spcAft>
            <a:buNone/>
          </a:pPr>
          <a:r>
            <a:rPr lang="en-US" altLang="zh-CN" sz="2000" b="0" kern="1200" dirty="0">
              <a:solidFill>
                <a:srgbClr val="FFC000"/>
              </a:solidFill>
            </a:rPr>
            <a:t>4</a:t>
          </a:r>
          <a:r>
            <a:rPr lang="zh-CN" altLang="en-US" sz="2000" b="0" kern="1200" dirty="0">
              <a:solidFill>
                <a:srgbClr val="FFC000"/>
              </a:solidFill>
            </a:rPr>
            <a:t>、储备分析</a:t>
          </a:r>
          <a:endParaRPr lang="en-US" altLang="zh-CN" sz="2000" b="0" kern="1200" dirty="0">
            <a:solidFill>
              <a:srgbClr val="FFC000"/>
            </a:solidFill>
          </a:endParaRPr>
        </a:p>
        <a:p>
          <a:pPr marL="0" lvl="0" indent="0" algn="l" defTabSz="889000">
            <a:lnSpc>
              <a:spcPct val="100000"/>
            </a:lnSpc>
            <a:spcBef>
              <a:spcPct val="0"/>
            </a:spcBef>
            <a:spcAft>
              <a:spcPts val="0"/>
            </a:spcAft>
            <a:buNone/>
          </a:pPr>
          <a:r>
            <a:rPr lang="en-US" altLang="zh-CN" sz="2000" b="0" kern="1200" dirty="0">
              <a:solidFill>
                <a:schemeClr val="bg1"/>
              </a:solidFill>
            </a:rPr>
            <a:t>5</a:t>
          </a:r>
          <a:r>
            <a:rPr lang="zh-CN" altLang="en-US" sz="2000" b="0" kern="1200" dirty="0">
              <a:solidFill>
                <a:schemeClr val="bg1"/>
              </a:solidFill>
            </a:rPr>
            <a:t>、资金限制平衡</a:t>
          </a:r>
          <a:endParaRPr lang="en-US" altLang="zh-CN" sz="2000" b="0" kern="1200" dirty="0">
            <a:solidFill>
              <a:srgbClr val="FFC000"/>
            </a:solidFill>
          </a:endParaRPr>
        </a:p>
      </dsp:txBody>
      <dsp:txXfrm>
        <a:off x="3285143" y="67159"/>
        <a:ext cx="2158646" cy="2673994"/>
      </dsp:txXfrm>
    </dsp:sp>
    <dsp:sp modelId="{464DA894-C465-4F92-9ED2-46AEB669D8E1}">
      <dsp:nvSpPr>
        <dsp:cNvPr id="0" name=""/>
        <dsp:cNvSpPr/>
      </dsp:nvSpPr>
      <dsp:spPr>
        <a:xfrm>
          <a:off x="5709691" y="1157716"/>
          <a:ext cx="421332" cy="492879"/>
        </a:xfrm>
        <a:prstGeom prst="rightArrow">
          <a:avLst>
            <a:gd name="adj1" fmla="val 60000"/>
            <a:gd name="adj2" fmla="val 50000"/>
          </a:avLst>
        </a:prstGeom>
        <a:solidFill>
          <a:schemeClr val="accent3">
            <a:shade val="90000"/>
            <a:hueOff val="-416633"/>
            <a:satOff val="-39672"/>
            <a:lumOff val="36953"/>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5709691" y="1256292"/>
        <a:ext cx="294932" cy="295727"/>
      </dsp:txXfrm>
    </dsp:sp>
    <dsp:sp modelId="{642BD169-43AF-4664-BFC7-EF3BDBC7605C}">
      <dsp:nvSpPr>
        <dsp:cNvPr id="0" name=""/>
        <dsp:cNvSpPr/>
      </dsp:nvSpPr>
      <dsp:spPr>
        <a:xfrm>
          <a:off x="6305917" y="0"/>
          <a:ext cx="2542485" cy="2808312"/>
        </a:xfrm>
        <a:prstGeom prst="roundRect">
          <a:avLst>
            <a:gd name="adj" fmla="val 10000"/>
          </a:avLst>
        </a:prstGeom>
        <a:solidFill>
          <a:schemeClr val="accent3">
            <a:shade val="80000"/>
            <a:hueOff val="-417260"/>
            <a:satOff val="-40206"/>
            <a:lumOff val="3845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solidFill>
                <a:srgbClr val="FFFF00"/>
              </a:solidFill>
            </a:rPr>
            <a:t>输出</a:t>
          </a:r>
        </a:p>
        <a:p>
          <a:pPr marL="0" lvl="0" indent="0" algn="l" defTabSz="889000">
            <a:lnSpc>
              <a:spcPct val="90000"/>
            </a:lnSpc>
            <a:spcBef>
              <a:spcPct val="0"/>
            </a:spcBef>
            <a:spcAft>
              <a:spcPct val="35000"/>
            </a:spcAft>
            <a:buNone/>
          </a:pPr>
          <a:r>
            <a:rPr lang="en-US" altLang="zh-CN" sz="2000" kern="1200" dirty="0"/>
            <a:t>1</a:t>
          </a:r>
          <a:r>
            <a:rPr lang="zh-CN" altLang="en-US" sz="2000" kern="1200" dirty="0"/>
            <a:t>、成本基准</a:t>
          </a:r>
          <a:endParaRPr lang="en-US" altLang="zh-CN" sz="2000" kern="1200" dirty="0"/>
        </a:p>
        <a:p>
          <a:pPr marL="0" lvl="0" indent="0" algn="l" defTabSz="889000">
            <a:lnSpc>
              <a:spcPct val="90000"/>
            </a:lnSpc>
            <a:spcBef>
              <a:spcPct val="0"/>
            </a:spcBef>
            <a:spcAft>
              <a:spcPct val="35000"/>
            </a:spcAft>
            <a:buNone/>
          </a:pPr>
          <a:r>
            <a:rPr lang="en-US" altLang="zh-CN" sz="2000" kern="1200" dirty="0"/>
            <a:t>2</a:t>
          </a:r>
          <a:r>
            <a:rPr lang="zh-CN" altLang="en-US" sz="2000" kern="1200" dirty="0"/>
            <a:t>、项目资金需求</a:t>
          </a:r>
        </a:p>
      </dsp:txBody>
      <dsp:txXfrm>
        <a:off x="6380384" y="74467"/>
        <a:ext cx="2393551" cy="2659378"/>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457EA7-CB6D-4C42-8647-0B2810702F3E}">
      <dsp:nvSpPr>
        <dsp:cNvPr id="0" name=""/>
        <dsp:cNvSpPr/>
      </dsp:nvSpPr>
      <dsp:spPr>
        <a:xfrm>
          <a:off x="8581" y="0"/>
          <a:ext cx="2414435" cy="2808312"/>
        </a:xfrm>
        <a:prstGeom prst="roundRect">
          <a:avLst>
            <a:gd name="adj" fmla="val 10000"/>
          </a:avLst>
        </a:prstGeom>
        <a:solidFill>
          <a:schemeClr val="accent3">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b="1" kern="1200" dirty="0">
              <a:solidFill>
                <a:srgbClr val="FFFF00"/>
              </a:solidFill>
            </a:rPr>
            <a:t>输入</a:t>
          </a:r>
          <a:endParaRPr lang="en-US" altLang="zh-CN" sz="1800" b="1" kern="1200" dirty="0">
            <a:solidFill>
              <a:srgbClr val="FFFF00"/>
            </a:solidFill>
          </a:endParaRPr>
        </a:p>
        <a:p>
          <a:pPr marL="0" lvl="0" indent="0" algn="l" defTabSz="800100">
            <a:lnSpc>
              <a:spcPct val="90000"/>
            </a:lnSpc>
            <a:spcBef>
              <a:spcPct val="0"/>
            </a:spcBef>
            <a:spcAft>
              <a:spcPct val="35000"/>
            </a:spcAft>
            <a:buNone/>
          </a:pPr>
          <a:r>
            <a:rPr lang="en-US" altLang="zh-CN" sz="1800" kern="1200" dirty="0">
              <a:solidFill>
                <a:schemeClr val="bg1"/>
              </a:solidFill>
            </a:rPr>
            <a:t>1</a:t>
          </a:r>
          <a:r>
            <a:rPr lang="zh-CN" altLang="en-US" sz="1800" kern="1200" dirty="0">
              <a:solidFill>
                <a:schemeClr val="bg1"/>
              </a:solidFill>
            </a:rPr>
            <a:t>、成本管理计划</a:t>
          </a:r>
          <a:endParaRPr lang="en-US" altLang="zh-CN" sz="1800" kern="1200" dirty="0">
            <a:solidFill>
              <a:schemeClr val="bg1"/>
            </a:solidFill>
          </a:endParaRPr>
        </a:p>
        <a:p>
          <a:pPr marL="0" lvl="0" indent="0" algn="l" defTabSz="800100">
            <a:lnSpc>
              <a:spcPct val="90000"/>
            </a:lnSpc>
            <a:spcBef>
              <a:spcPct val="0"/>
            </a:spcBef>
            <a:spcAft>
              <a:spcPct val="35000"/>
            </a:spcAft>
            <a:buNone/>
          </a:pPr>
          <a:r>
            <a:rPr lang="en-US" altLang="zh-CN" sz="1800" kern="1200" dirty="0">
              <a:solidFill>
                <a:schemeClr val="bg1"/>
              </a:solidFill>
            </a:rPr>
            <a:t>2</a:t>
          </a:r>
          <a:r>
            <a:rPr lang="zh-CN" altLang="en-US" sz="1800" kern="1200" dirty="0">
              <a:solidFill>
                <a:schemeClr val="bg1"/>
              </a:solidFill>
            </a:rPr>
            <a:t>、</a:t>
          </a:r>
          <a:r>
            <a:rPr lang="zh-CN" altLang="en-US" sz="1800" kern="1200" dirty="0"/>
            <a:t>活动成本估算</a:t>
          </a:r>
          <a:endParaRPr lang="en-US" altLang="zh-CN" sz="1800" kern="1200" dirty="0"/>
        </a:p>
        <a:p>
          <a:pPr marL="0" lvl="0" indent="0" algn="l" defTabSz="800100">
            <a:lnSpc>
              <a:spcPct val="90000"/>
            </a:lnSpc>
            <a:spcBef>
              <a:spcPct val="0"/>
            </a:spcBef>
            <a:spcAft>
              <a:spcPct val="35000"/>
            </a:spcAft>
            <a:buNone/>
          </a:pPr>
          <a:r>
            <a:rPr lang="en-US" altLang="zh-CN" sz="1800" kern="1200" dirty="0"/>
            <a:t>3</a:t>
          </a:r>
          <a:r>
            <a:rPr lang="zh-CN" altLang="en-US" sz="1800" kern="1200" dirty="0"/>
            <a:t>、估算依据</a:t>
          </a:r>
          <a:endParaRPr lang="en-US" altLang="zh-CN" sz="1800" kern="1200" dirty="0"/>
        </a:p>
        <a:p>
          <a:pPr marL="0" lvl="0" indent="0" algn="l" defTabSz="800100">
            <a:lnSpc>
              <a:spcPct val="90000"/>
            </a:lnSpc>
            <a:spcBef>
              <a:spcPct val="0"/>
            </a:spcBef>
            <a:spcAft>
              <a:spcPct val="35000"/>
            </a:spcAft>
            <a:buNone/>
          </a:pPr>
          <a:r>
            <a:rPr lang="en-US" altLang="zh-CN" sz="1800" kern="1200" dirty="0"/>
            <a:t>4</a:t>
          </a:r>
          <a:r>
            <a:rPr lang="zh-CN" altLang="en-US" sz="1800" kern="1200" dirty="0"/>
            <a:t>、项目进度计划</a:t>
          </a:r>
          <a:endParaRPr lang="en-US" altLang="zh-CN" sz="1800" kern="1200" dirty="0"/>
        </a:p>
      </dsp:txBody>
      <dsp:txXfrm>
        <a:off x="79297" y="70716"/>
        <a:ext cx="2273003" cy="2666880"/>
      </dsp:txXfrm>
    </dsp:sp>
    <dsp:sp modelId="{14652B25-4626-446B-9772-CF707F7DD993}">
      <dsp:nvSpPr>
        <dsp:cNvPr id="0" name=""/>
        <dsp:cNvSpPr/>
      </dsp:nvSpPr>
      <dsp:spPr>
        <a:xfrm>
          <a:off x="2621759" y="1157716"/>
          <a:ext cx="421332" cy="492879"/>
        </a:xfrm>
        <a:prstGeom prst="rightArrow">
          <a:avLst>
            <a:gd name="adj1" fmla="val 60000"/>
            <a:gd name="adj2" fmla="val 50000"/>
          </a:avLst>
        </a:prstGeom>
        <a:solidFill>
          <a:schemeClr val="accent3">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dirty="0"/>
        </a:p>
      </dsp:txBody>
      <dsp:txXfrm>
        <a:off x="2621759" y="1256292"/>
        <a:ext cx="294932" cy="295727"/>
      </dsp:txXfrm>
    </dsp:sp>
    <dsp:sp modelId="{C8D7C99F-054B-458A-BA78-5C1A22ACEBC6}">
      <dsp:nvSpPr>
        <dsp:cNvPr id="0" name=""/>
        <dsp:cNvSpPr/>
      </dsp:nvSpPr>
      <dsp:spPr>
        <a:xfrm>
          <a:off x="3217984" y="0"/>
          <a:ext cx="2292964" cy="2808312"/>
        </a:xfrm>
        <a:prstGeom prst="roundRect">
          <a:avLst>
            <a:gd name="adj" fmla="val 10000"/>
          </a:avLst>
        </a:prstGeom>
        <a:solidFill>
          <a:schemeClr val="accent3">
            <a:shade val="80000"/>
            <a:hueOff val="-208630"/>
            <a:satOff val="-20103"/>
            <a:lumOff val="1922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100000"/>
            </a:lnSpc>
            <a:spcBef>
              <a:spcPct val="0"/>
            </a:spcBef>
            <a:spcAft>
              <a:spcPts val="0"/>
            </a:spcAft>
            <a:buNone/>
          </a:pPr>
          <a:r>
            <a:rPr lang="zh-CN" altLang="en-US" sz="2000" b="1" kern="1200" dirty="0">
              <a:solidFill>
                <a:srgbClr val="FFFF00"/>
              </a:solidFill>
            </a:rPr>
            <a:t>工具与技术</a:t>
          </a:r>
          <a:endParaRPr lang="en-US" altLang="zh-CN" sz="2000" b="1" kern="1200" dirty="0">
            <a:solidFill>
              <a:srgbClr val="FFFF00"/>
            </a:solidFill>
          </a:endParaRPr>
        </a:p>
        <a:p>
          <a:pPr marL="0" lvl="0" indent="0" algn="l" defTabSz="889000">
            <a:lnSpc>
              <a:spcPct val="100000"/>
            </a:lnSpc>
            <a:spcBef>
              <a:spcPct val="0"/>
            </a:spcBef>
            <a:spcAft>
              <a:spcPts val="0"/>
            </a:spcAft>
            <a:buNone/>
          </a:pPr>
          <a:r>
            <a:rPr lang="en-US" altLang="zh-CN" sz="2000" kern="1200" dirty="0">
              <a:solidFill>
                <a:schemeClr val="bg1"/>
              </a:solidFill>
            </a:rPr>
            <a:t>1</a:t>
          </a:r>
          <a:r>
            <a:rPr lang="zh-CN" altLang="en-US" sz="2000" kern="1200" dirty="0">
              <a:solidFill>
                <a:schemeClr val="bg1"/>
              </a:solidFill>
            </a:rPr>
            <a:t>、专家判断</a:t>
          </a:r>
        </a:p>
        <a:p>
          <a:pPr marL="0" lvl="0" indent="0" algn="l" defTabSz="889000">
            <a:lnSpc>
              <a:spcPct val="100000"/>
            </a:lnSpc>
            <a:spcBef>
              <a:spcPct val="0"/>
            </a:spcBef>
            <a:spcAft>
              <a:spcPts val="0"/>
            </a:spcAft>
            <a:buNone/>
          </a:pPr>
          <a:r>
            <a:rPr lang="en-US" altLang="zh-CN" sz="2000" kern="1200" dirty="0">
              <a:solidFill>
                <a:schemeClr val="bg1"/>
              </a:solidFill>
            </a:rPr>
            <a:t>2</a:t>
          </a:r>
          <a:r>
            <a:rPr lang="zh-CN" altLang="en-US" sz="2000" kern="1200" dirty="0">
              <a:solidFill>
                <a:schemeClr val="bg1"/>
              </a:solidFill>
            </a:rPr>
            <a:t>、历史信息审核</a:t>
          </a:r>
          <a:endParaRPr lang="en-US" altLang="zh-CN" sz="2000" kern="1200" dirty="0">
            <a:solidFill>
              <a:schemeClr val="bg1"/>
            </a:solidFill>
          </a:endParaRPr>
        </a:p>
        <a:p>
          <a:pPr marL="0" lvl="0" indent="0" algn="l" defTabSz="889000">
            <a:lnSpc>
              <a:spcPct val="100000"/>
            </a:lnSpc>
            <a:spcBef>
              <a:spcPct val="0"/>
            </a:spcBef>
            <a:spcAft>
              <a:spcPts val="0"/>
            </a:spcAft>
            <a:buNone/>
          </a:pPr>
          <a:r>
            <a:rPr lang="en-US" altLang="zh-CN" sz="2000" kern="1200" dirty="0"/>
            <a:t>3</a:t>
          </a:r>
          <a:r>
            <a:rPr lang="zh-CN" altLang="en-US" sz="2000" kern="1200" dirty="0"/>
            <a:t>、成本汇总</a:t>
          </a:r>
          <a:endParaRPr lang="en-US" altLang="zh-CN" sz="2000" kern="1200" dirty="0"/>
        </a:p>
        <a:p>
          <a:pPr marL="0" lvl="0" indent="0" algn="l" defTabSz="889000">
            <a:lnSpc>
              <a:spcPct val="100000"/>
            </a:lnSpc>
            <a:spcBef>
              <a:spcPct val="0"/>
            </a:spcBef>
            <a:spcAft>
              <a:spcPts val="0"/>
            </a:spcAft>
            <a:buNone/>
          </a:pPr>
          <a:r>
            <a:rPr lang="en-US" altLang="zh-CN" sz="2000" kern="1200" dirty="0"/>
            <a:t>4</a:t>
          </a:r>
          <a:r>
            <a:rPr lang="zh-CN" altLang="en-US" sz="2000" kern="1200" dirty="0"/>
            <a:t>、储备分析</a:t>
          </a:r>
          <a:endParaRPr lang="en-US" altLang="zh-CN" sz="2000" kern="1200" dirty="0"/>
        </a:p>
        <a:p>
          <a:pPr marL="0" lvl="0" indent="0" algn="l" defTabSz="889000">
            <a:lnSpc>
              <a:spcPct val="100000"/>
            </a:lnSpc>
            <a:spcBef>
              <a:spcPct val="0"/>
            </a:spcBef>
            <a:spcAft>
              <a:spcPts val="0"/>
            </a:spcAft>
            <a:buNone/>
          </a:pPr>
          <a:r>
            <a:rPr lang="en-US" altLang="zh-CN" sz="2000" kern="1200" dirty="0">
              <a:solidFill>
                <a:srgbClr val="FFC000"/>
              </a:solidFill>
              <a:latin typeface="Franklin Gothic Medium"/>
              <a:ea typeface="微软雅黑"/>
              <a:cs typeface="+mn-cs"/>
            </a:rPr>
            <a:t>5</a:t>
          </a:r>
          <a:r>
            <a:rPr lang="zh-CN" altLang="en-US" sz="2000" kern="1200" dirty="0">
              <a:solidFill>
                <a:srgbClr val="FFC000"/>
              </a:solidFill>
              <a:latin typeface="Franklin Gothic Medium"/>
              <a:ea typeface="微软雅黑"/>
              <a:cs typeface="+mn-cs"/>
            </a:rPr>
            <a:t>、资金限制平衡</a:t>
          </a:r>
          <a:endParaRPr lang="en-US" altLang="zh-CN" sz="2000" kern="1200" dirty="0">
            <a:solidFill>
              <a:srgbClr val="FFC000"/>
            </a:solidFill>
            <a:latin typeface="Franklin Gothic Medium"/>
            <a:ea typeface="微软雅黑"/>
            <a:cs typeface="+mn-cs"/>
          </a:endParaRPr>
        </a:p>
      </dsp:txBody>
      <dsp:txXfrm>
        <a:off x="3285143" y="67159"/>
        <a:ext cx="2158646" cy="2673994"/>
      </dsp:txXfrm>
    </dsp:sp>
    <dsp:sp modelId="{464DA894-C465-4F92-9ED2-46AEB669D8E1}">
      <dsp:nvSpPr>
        <dsp:cNvPr id="0" name=""/>
        <dsp:cNvSpPr/>
      </dsp:nvSpPr>
      <dsp:spPr>
        <a:xfrm>
          <a:off x="5709691" y="1157716"/>
          <a:ext cx="421332" cy="492879"/>
        </a:xfrm>
        <a:prstGeom prst="rightArrow">
          <a:avLst>
            <a:gd name="adj1" fmla="val 60000"/>
            <a:gd name="adj2" fmla="val 50000"/>
          </a:avLst>
        </a:prstGeom>
        <a:solidFill>
          <a:schemeClr val="accent3">
            <a:shade val="90000"/>
            <a:hueOff val="-416633"/>
            <a:satOff val="-39672"/>
            <a:lumOff val="36953"/>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5709691" y="1256292"/>
        <a:ext cx="294932" cy="295727"/>
      </dsp:txXfrm>
    </dsp:sp>
    <dsp:sp modelId="{642BD169-43AF-4664-BFC7-EF3BDBC7605C}">
      <dsp:nvSpPr>
        <dsp:cNvPr id="0" name=""/>
        <dsp:cNvSpPr/>
      </dsp:nvSpPr>
      <dsp:spPr>
        <a:xfrm>
          <a:off x="6305917" y="0"/>
          <a:ext cx="2542485" cy="2808312"/>
        </a:xfrm>
        <a:prstGeom prst="roundRect">
          <a:avLst>
            <a:gd name="adj" fmla="val 10000"/>
          </a:avLst>
        </a:prstGeom>
        <a:solidFill>
          <a:schemeClr val="accent3">
            <a:shade val="80000"/>
            <a:hueOff val="-417260"/>
            <a:satOff val="-40206"/>
            <a:lumOff val="3845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solidFill>
                <a:srgbClr val="FFFF00"/>
              </a:solidFill>
            </a:rPr>
            <a:t>输出</a:t>
          </a:r>
        </a:p>
        <a:p>
          <a:pPr marL="0" lvl="0" indent="0" algn="l" defTabSz="889000">
            <a:lnSpc>
              <a:spcPct val="90000"/>
            </a:lnSpc>
            <a:spcBef>
              <a:spcPct val="0"/>
            </a:spcBef>
            <a:spcAft>
              <a:spcPct val="35000"/>
            </a:spcAft>
            <a:buNone/>
          </a:pPr>
          <a:r>
            <a:rPr lang="en-US" altLang="zh-CN" sz="2000" kern="1200" dirty="0"/>
            <a:t>1</a:t>
          </a:r>
          <a:r>
            <a:rPr lang="zh-CN" altLang="en-US" sz="2000" kern="1200" dirty="0"/>
            <a:t>、成本基准</a:t>
          </a:r>
          <a:endParaRPr lang="en-US" altLang="zh-CN" sz="2000" kern="1200" dirty="0"/>
        </a:p>
        <a:p>
          <a:pPr marL="0" lvl="0" indent="0" algn="l" defTabSz="889000">
            <a:lnSpc>
              <a:spcPct val="90000"/>
            </a:lnSpc>
            <a:spcBef>
              <a:spcPct val="0"/>
            </a:spcBef>
            <a:spcAft>
              <a:spcPct val="35000"/>
            </a:spcAft>
            <a:buNone/>
          </a:pPr>
          <a:r>
            <a:rPr lang="en-US" altLang="zh-CN" sz="2000" kern="1200" dirty="0"/>
            <a:t>2</a:t>
          </a:r>
          <a:r>
            <a:rPr lang="zh-CN" altLang="en-US" sz="2000" kern="1200" dirty="0"/>
            <a:t>、项目资金需求</a:t>
          </a:r>
        </a:p>
      </dsp:txBody>
      <dsp:txXfrm>
        <a:off x="6380384" y="74467"/>
        <a:ext cx="2393551" cy="2659378"/>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457EA7-CB6D-4C42-8647-0B2810702F3E}">
      <dsp:nvSpPr>
        <dsp:cNvPr id="0" name=""/>
        <dsp:cNvSpPr/>
      </dsp:nvSpPr>
      <dsp:spPr>
        <a:xfrm>
          <a:off x="8581" y="0"/>
          <a:ext cx="2414435" cy="2808312"/>
        </a:xfrm>
        <a:prstGeom prst="roundRect">
          <a:avLst>
            <a:gd name="adj" fmla="val 10000"/>
          </a:avLst>
        </a:prstGeom>
        <a:solidFill>
          <a:schemeClr val="accent3">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b="1" kern="1200" dirty="0">
              <a:solidFill>
                <a:srgbClr val="FFFF00"/>
              </a:solidFill>
            </a:rPr>
            <a:t>输入</a:t>
          </a:r>
          <a:endParaRPr lang="en-US" altLang="zh-CN" sz="1800" b="1" kern="1200" dirty="0">
            <a:solidFill>
              <a:srgbClr val="FFFF00"/>
            </a:solidFill>
          </a:endParaRPr>
        </a:p>
        <a:p>
          <a:pPr marL="0" lvl="0" indent="0" algn="l" defTabSz="800100">
            <a:lnSpc>
              <a:spcPct val="90000"/>
            </a:lnSpc>
            <a:spcBef>
              <a:spcPct val="0"/>
            </a:spcBef>
            <a:spcAft>
              <a:spcPct val="35000"/>
            </a:spcAft>
            <a:buNone/>
          </a:pPr>
          <a:r>
            <a:rPr lang="en-US" altLang="zh-CN" sz="1800" kern="1200" dirty="0">
              <a:solidFill>
                <a:schemeClr val="bg1"/>
              </a:solidFill>
            </a:rPr>
            <a:t>1</a:t>
          </a:r>
          <a:r>
            <a:rPr lang="zh-CN" altLang="en-US" sz="1800" kern="1200" dirty="0">
              <a:solidFill>
                <a:schemeClr val="bg1"/>
              </a:solidFill>
            </a:rPr>
            <a:t>、成本管理计划</a:t>
          </a:r>
          <a:endParaRPr lang="en-US" altLang="zh-CN" sz="1800" kern="1200" dirty="0">
            <a:solidFill>
              <a:schemeClr val="bg1"/>
            </a:solidFill>
          </a:endParaRPr>
        </a:p>
        <a:p>
          <a:pPr marL="0" lvl="0" indent="0" algn="l" defTabSz="800100">
            <a:lnSpc>
              <a:spcPct val="90000"/>
            </a:lnSpc>
            <a:spcBef>
              <a:spcPct val="0"/>
            </a:spcBef>
            <a:spcAft>
              <a:spcPct val="35000"/>
            </a:spcAft>
            <a:buNone/>
          </a:pPr>
          <a:r>
            <a:rPr lang="en-US" altLang="zh-CN" sz="1800" kern="1200" dirty="0">
              <a:solidFill>
                <a:schemeClr val="bg1"/>
              </a:solidFill>
            </a:rPr>
            <a:t>2</a:t>
          </a:r>
          <a:r>
            <a:rPr lang="zh-CN" altLang="en-US" sz="1800" kern="1200" dirty="0">
              <a:solidFill>
                <a:schemeClr val="bg1"/>
              </a:solidFill>
            </a:rPr>
            <a:t>、</a:t>
          </a:r>
          <a:r>
            <a:rPr lang="zh-CN" altLang="en-US" sz="1800" kern="1200" dirty="0"/>
            <a:t>活动成本估算</a:t>
          </a:r>
        </a:p>
        <a:p>
          <a:pPr marL="0" lvl="0" indent="0" algn="l" defTabSz="800100">
            <a:lnSpc>
              <a:spcPct val="90000"/>
            </a:lnSpc>
            <a:spcBef>
              <a:spcPct val="0"/>
            </a:spcBef>
            <a:spcAft>
              <a:spcPct val="35000"/>
            </a:spcAft>
            <a:buNone/>
          </a:pPr>
          <a:r>
            <a:rPr lang="en-US" altLang="zh-CN" sz="1800" kern="1200" dirty="0"/>
            <a:t>3</a:t>
          </a:r>
          <a:r>
            <a:rPr lang="zh-CN" altLang="en-US" sz="1800" kern="1200" dirty="0"/>
            <a:t>、估算依据</a:t>
          </a:r>
          <a:endParaRPr lang="en-US" altLang="zh-CN" sz="1800" kern="1200" dirty="0"/>
        </a:p>
        <a:p>
          <a:pPr marL="0" lvl="0" indent="0" algn="l" defTabSz="800100">
            <a:lnSpc>
              <a:spcPct val="90000"/>
            </a:lnSpc>
            <a:spcBef>
              <a:spcPct val="0"/>
            </a:spcBef>
            <a:spcAft>
              <a:spcPct val="35000"/>
            </a:spcAft>
            <a:buNone/>
          </a:pPr>
          <a:r>
            <a:rPr lang="en-US" altLang="zh-CN" sz="1800" kern="1200" dirty="0"/>
            <a:t>4</a:t>
          </a:r>
          <a:r>
            <a:rPr lang="zh-CN" altLang="en-US" sz="1800" kern="1200" dirty="0"/>
            <a:t>、项目进度计划</a:t>
          </a:r>
          <a:endParaRPr lang="en-US" altLang="zh-CN" sz="1800" kern="1200" dirty="0"/>
        </a:p>
      </dsp:txBody>
      <dsp:txXfrm>
        <a:off x="79297" y="70716"/>
        <a:ext cx="2273003" cy="2666880"/>
      </dsp:txXfrm>
    </dsp:sp>
    <dsp:sp modelId="{14652B25-4626-446B-9772-CF707F7DD993}">
      <dsp:nvSpPr>
        <dsp:cNvPr id="0" name=""/>
        <dsp:cNvSpPr/>
      </dsp:nvSpPr>
      <dsp:spPr>
        <a:xfrm>
          <a:off x="2621759" y="1157716"/>
          <a:ext cx="421332" cy="492879"/>
        </a:xfrm>
        <a:prstGeom prst="rightArrow">
          <a:avLst>
            <a:gd name="adj1" fmla="val 60000"/>
            <a:gd name="adj2" fmla="val 50000"/>
          </a:avLst>
        </a:prstGeom>
        <a:solidFill>
          <a:schemeClr val="accent3">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dirty="0"/>
        </a:p>
      </dsp:txBody>
      <dsp:txXfrm>
        <a:off x="2621759" y="1256292"/>
        <a:ext cx="294932" cy="295727"/>
      </dsp:txXfrm>
    </dsp:sp>
    <dsp:sp modelId="{C8D7C99F-054B-458A-BA78-5C1A22ACEBC6}">
      <dsp:nvSpPr>
        <dsp:cNvPr id="0" name=""/>
        <dsp:cNvSpPr/>
      </dsp:nvSpPr>
      <dsp:spPr>
        <a:xfrm>
          <a:off x="3217984" y="0"/>
          <a:ext cx="2292964" cy="2808312"/>
        </a:xfrm>
        <a:prstGeom prst="roundRect">
          <a:avLst>
            <a:gd name="adj" fmla="val 10000"/>
          </a:avLst>
        </a:prstGeom>
        <a:solidFill>
          <a:schemeClr val="accent3">
            <a:shade val="80000"/>
            <a:hueOff val="-208630"/>
            <a:satOff val="-20103"/>
            <a:lumOff val="1922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100000"/>
            </a:lnSpc>
            <a:spcBef>
              <a:spcPct val="0"/>
            </a:spcBef>
            <a:spcAft>
              <a:spcPts val="0"/>
            </a:spcAft>
            <a:buNone/>
          </a:pPr>
          <a:r>
            <a:rPr lang="zh-CN" altLang="en-US" sz="2000" b="1" kern="1200" dirty="0">
              <a:solidFill>
                <a:srgbClr val="FFFF00"/>
              </a:solidFill>
            </a:rPr>
            <a:t>工具与技术</a:t>
          </a:r>
          <a:endParaRPr lang="en-US" altLang="zh-CN" sz="2000" b="1" kern="1200" dirty="0">
            <a:solidFill>
              <a:srgbClr val="FFFF00"/>
            </a:solidFill>
          </a:endParaRPr>
        </a:p>
        <a:p>
          <a:pPr marL="0" lvl="0" indent="0" algn="l" defTabSz="889000">
            <a:lnSpc>
              <a:spcPct val="100000"/>
            </a:lnSpc>
            <a:spcBef>
              <a:spcPct val="0"/>
            </a:spcBef>
            <a:spcAft>
              <a:spcPts val="0"/>
            </a:spcAft>
            <a:buNone/>
          </a:pPr>
          <a:r>
            <a:rPr lang="en-US" altLang="zh-CN" sz="2000" kern="1200" dirty="0">
              <a:solidFill>
                <a:schemeClr val="bg1"/>
              </a:solidFill>
            </a:rPr>
            <a:t>1</a:t>
          </a:r>
          <a:r>
            <a:rPr lang="zh-CN" altLang="en-US" sz="2000" kern="1200" dirty="0">
              <a:solidFill>
                <a:schemeClr val="bg1"/>
              </a:solidFill>
            </a:rPr>
            <a:t>、专家判断</a:t>
          </a:r>
        </a:p>
        <a:p>
          <a:pPr marL="0" lvl="0" indent="0" algn="l" defTabSz="889000">
            <a:lnSpc>
              <a:spcPct val="100000"/>
            </a:lnSpc>
            <a:spcBef>
              <a:spcPct val="0"/>
            </a:spcBef>
            <a:spcAft>
              <a:spcPts val="0"/>
            </a:spcAft>
            <a:buNone/>
          </a:pPr>
          <a:r>
            <a:rPr lang="en-US" altLang="zh-CN" sz="2000" kern="1200" dirty="0">
              <a:solidFill>
                <a:schemeClr val="bg1"/>
              </a:solidFill>
            </a:rPr>
            <a:t>2</a:t>
          </a:r>
          <a:r>
            <a:rPr lang="zh-CN" altLang="en-US" sz="2000" kern="1200" dirty="0">
              <a:solidFill>
                <a:schemeClr val="bg1"/>
              </a:solidFill>
            </a:rPr>
            <a:t>、</a:t>
          </a:r>
          <a:r>
            <a:rPr lang="zh-CN" altLang="en-US" sz="2000" kern="1200" dirty="0"/>
            <a:t>历史关系</a:t>
          </a:r>
          <a:endParaRPr lang="en-US" altLang="zh-CN" sz="2000" kern="1200" dirty="0"/>
        </a:p>
        <a:p>
          <a:pPr marL="0" lvl="0" indent="0" algn="l" defTabSz="889000">
            <a:lnSpc>
              <a:spcPct val="100000"/>
            </a:lnSpc>
            <a:spcBef>
              <a:spcPct val="0"/>
            </a:spcBef>
            <a:spcAft>
              <a:spcPts val="0"/>
            </a:spcAft>
            <a:buNone/>
          </a:pPr>
          <a:r>
            <a:rPr lang="en-US" altLang="zh-CN" sz="2000" kern="1200" dirty="0"/>
            <a:t>3</a:t>
          </a:r>
          <a:r>
            <a:rPr lang="zh-CN" altLang="en-US" sz="2000" kern="1200" dirty="0"/>
            <a:t>、成本汇总</a:t>
          </a:r>
          <a:endParaRPr lang="en-US" altLang="zh-CN" sz="2000" kern="1200" dirty="0"/>
        </a:p>
        <a:p>
          <a:pPr marL="0" lvl="0" indent="0" algn="l" defTabSz="889000">
            <a:lnSpc>
              <a:spcPct val="100000"/>
            </a:lnSpc>
            <a:spcBef>
              <a:spcPct val="0"/>
            </a:spcBef>
            <a:spcAft>
              <a:spcPts val="0"/>
            </a:spcAft>
            <a:buNone/>
          </a:pPr>
          <a:r>
            <a:rPr lang="en-US" altLang="zh-CN" sz="2000" kern="1200" dirty="0">
              <a:solidFill>
                <a:schemeClr val="bg1"/>
              </a:solidFill>
            </a:rPr>
            <a:t>4</a:t>
          </a:r>
          <a:r>
            <a:rPr lang="zh-CN" altLang="en-US" sz="2000" kern="1200" dirty="0">
              <a:solidFill>
                <a:schemeClr val="bg1"/>
              </a:solidFill>
            </a:rPr>
            <a:t>、储备分析</a:t>
          </a:r>
          <a:endParaRPr lang="en-US" altLang="zh-CN" sz="2000" kern="1200" dirty="0">
            <a:solidFill>
              <a:schemeClr val="bg1"/>
            </a:solidFill>
          </a:endParaRPr>
        </a:p>
        <a:p>
          <a:pPr marL="0" lvl="0" indent="0" algn="l" defTabSz="889000">
            <a:lnSpc>
              <a:spcPct val="100000"/>
            </a:lnSpc>
            <a:spcBef>
              <a:spcPct val="0"/>
            </a:spcBef>
            <a:spcAft>
              <a:spcPts val="0"/>
            </a:spcAft>
            <a:buNone/>
          </a:pPr>
          <a:r>
            <a:rPr lang="en-US" altLang="zh-CN" sz="2000" b="0" kern="1200" dirty="0">
              <a:solidFill>
                <a:schemeClr val="bg1"/>
              </a:solidFill>
            </a:rPr>
            <a:t>5</a:t>
          </a:r>
          <a:r>
            <a:rPr lang="zh-CN" altLang="en-US" sz="2000" b="0" kern="1200" dirty="0">
              <a:solidFill>
                <a:schemeClr val="bg1"/>
              </a:solidFill>
            </a:rPr>
            <a:t>、资金限制平衡</a:t>
          </a:r>
          <a:endParaRPr lang="en-US" altLang="zh-CN" sz="2000" b="0" kern="1200" dirty="0">
            <a:solidFill>
              <a:schemeClr val="bg1"/>
            </a:solidFill>
          </a:endParaRPr>
        </a:p>
      </dsp:txBody>
      <dsp:txXfrm>
        <a:off x="3285143" y="67159"/>
        <a:ext cx="2158646" cy="2673994"/>
      </dsp:txXfrm>
    </dsp:sp>
    <dsp:sp modelId="{464DA894-C465-4F92-9ED2-46AEB669D8E1}">
      <dsp:nvSpPr>
        <dsp:cNvPr id="0" name=""/>
        <dsp:cNvSpPr/>
      </dsp:nvSpPr>
      <dsp:spPr>
        <a:xfrm>
          <a:off x="5709691" y="1157716"/>
          <a:ext cx="421332" cy="492879"/>
        </a:xfrm>
        <a:prstGeom prst="rightArrow">
          <a:avLst>
            <a:gd name="adj1" fmla="val 60000"/>
            <a:gd name="adj2" fmla="val 50000"/>
          </a:avLst>
        </a:prstGeom>
        <a:solidFill>
          <a:schemeClr val="accent3">
            <a:shade val="90000"/>
            <a:hueOff val="-416633"/>
            <a:satOff val="-39672"/>
            <a:lumOff val="36953"/>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5709691" y="1256292"/>
        <a:ext cx="294932" cy="295727"/>
      </dsp:txXfrm>
    </dsp:sp>
    <dsp:sp modelId="{642BD169-43AF-4664-BFC7-EF3BDBC7605C}">
      <dsp:nvSpPr>
        <dsp:cNvPr id="0" name=""/>
        <dsp:cNvSpPr/>
      </dsp:nvSpPr>
      <dsp:spPr>
        <a:xfrm>
          <a:off x="6305917" y="0"/>
          <a:ext cx="2542485" cy="2808312"/>
        </a:xfrm>
        <a:prstGeom prst="roundRect">
          <a:avLst>
            <a:gd name="adj" fmla="val 10000"/>
          </a:avLst>
        </a:prstGeom>
        <a:solidFill>
          <a:schemeClr val="accent3">
            <a:shade val="80000"/>
            <a:hueOff val="-417260"/>
            <a:satOff val="-40206"/>
            <a:lumOff val="3845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solidFill>
                <a:srgbClr val="FFFF00"/>
              </a:solidFill>
            </a:rPr>
            <a:t>输出</a:t>
          </a:r>
        </a:p>
        <a:p>
          <a:pPr marL="0" lvl="0" indent="0" algn="l" defTabSz="889000">
            <a:lnSpc>
              <a:spcPct val="90000"/>
            </a:lnSpc>
            <a:spcBef>
              <a:spcPct val="0"/>
            </a:spcBef>
            <a:spcAft>
              <a:spcPct val="35000"/>
            </a:spcAft>
            <a:buNone/>
          </a:pPr>
          <a:r>
            <a:rPr lang="en-US" altLang="zh-CN" sz="2000" kern="1200" dirty="0">
              <a:solidFill>
                <a:srgbClr val="FFC000"/>
              </a:solidFill>
            </a:rPr>
            <a:t>1</a:t>
          </a:r>
          <a:r>
            <a:rPr lang="zh-CN" altLang="en-US" sz="2000" kern="1200" dirty="0">
              <a:solidFill>
                <a:srgbClr val="FFC000"/>
              </a:solidFill>
            </a:rPr>
            <a:t>、成本基准</a:t>
          </a:r>
          <a:endParaRPr lang="en-US" altLang="zh-CN" sz="2000" kern="1200" dirty="0">
            <a:solidFill>
              <a:srgbClr val="FFC000"/>
            </a:solidFill>
          </a:endParaRPr>
        </a:p>
        <a:p>
          <a:pPr marL="0" lvl="0" indent="0" algn="l" defTabSz="889000">
            <a:lnSpc>
              <a:spcPct val="90000"/>
            </a:lnSpc>
            <a:spcBef>
              <a:spcPct val="0"/>
            </a:spcBef>
            <a:spcAft>
              <a:spcPct val="35000"/>
            </a:spcAft>
            <a:buNone/>
          </a:pPr>
          <a:r>
            <a:rPr lang="en-US" altLang="zh-CN" sz="2000" kern="1200" dirty="0">
              <a:solidFill>
                <a:srgbClr val="FFC000"/>
              </a:solidFill>
            </a:rPr>
            <a:t>2</a:t>
          </a:r>
          <a:r>
            <a:rPr lang="zh-CN" altLang="en-US" sz="2000" kern="1200" dirty="0">
              <a:solidFill>
                <a:srgbClr val="FFC000"/>
              </a:solidFill>
            </a:rPr>
            <a:t>、项目资金需求</a:t>
          </a:r>
        </a:p>
      </dsp:txBody>
      <dsp:txXfrm>
        <a:off x="6380384" y="74467"/>
        <a:ext cx="2393551" cy="2659378"/>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20414E-3702-4D10-99BA-44AF388723C6}">
      <dsp:nvSpPr>
        <dsp:cNvPr id="0" name=""/>
        <dsp:cNvSpPr/>
      </dsp:nvSpPr>
      <dsp:spPr>
        <a:xfrm>
          <a:off x="6202" y="341369"/>
          <a:ext cx="3707568" cy="1483027"/>
        </a:xfrm>
        <a:prstGeom prst="chevron">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012" tIns="30671" rIns="30671" bIns="30671" numCol="1" spcCol="1270" anchor="ctr" anchorCtr="0">
          <a:noAutofit/>
        </a:bodyPr>
        <a:lstStyle/>
        <a:p>
          <a:pPr marL="0" lvl="0" indent="0" algn="ctr" defTabSz="1022350">
            <a:lnSpc>
              <a:spcPct val="90000"/>
            </a:lnSpc>
            <a:spcBef>
              <a:spcPct val="0"/>
            </a:spcBef>
            <a:spcAft>
              <a:spcPct val="35000"/>
            </a:spcAft>
            <a:buNone/>
          </a:pPr>
          <a:r>
            <a:rPr lang="zh-CN" altLang="en-US" sz="2300" b="1" kern="1200" dirty="0">
              <a:latin typeface="Times New Roman" panose="02020603050405020304" pitchFamily="18" charset="0"/>
              <a:cs typeface="Times New Roman" panose="02020603050405020304" pitchFamily="18" charset="0"/>
            </a:rPr>
            <a:t>（</a:t>
          </a:r>
          <a:r>
            <a:rPr lang="en-US" altLang="zh-CN" sz="2300" b="1" kern="1200" dirty="0">
              <a:latin typeface="Times New Roman" panose="02020603050405020304" pitchFamily="18" charset="0"/>
              <a:cs typeface="Times New Roman" panose="02020603050405020304" pitchFamily="18" charset="0"/>
            </a:rPr>
            <a:t>1</a:t>
          </a:r>
          <a:r>
            <a:rPr lang="zh-CN" altLang="en-US" sz="2300" b="1" kern="1200" dirty="0">
              <a:latin typeface="Times New Roman" panose="02020603050405020304" pitchFamily="18" charset="0"/>
              <a:cs typeface="Times New Roman" panose="02020603050405020304" pitchFamily="18" charset="0"/>
            </a:rPr>
            <a:t>）发现计划的偏离</a:t>
          </a:r>
          <a:endParaRPr lang="zh-CN" altLang="en-US" sz="2300" kern="1200" dirty="0"/>
        </a:p>
      </dsp:txBody>
      <dsp:txXfrm>
        <a:off x="747716" y="341369"/>
        <a:ext cx="2224541" cy="1483027"/>
      </dsp:txXfrm>
    </dsp:sp>
    <dsp:sp modelId="{8E5437D9-E49A-4DB8-907E-F5198E4A93B4}">
      <dsp:nvSpPr>
        <dsp:cNvPr id="0" name=""/>
        <dsp:cNvSpPr/>
      </dsp:nvSpPr>
      <dsp:spPr>
        <a:xfrm>
          <a:off x="3343013" y="341369"/>
          <a:ext cx="3707568" cy="1483027"/>
        </a:xfrm>
        <a:prstGeom prst="chevron">
          <a:avLst/>
        </a:prstGeom>
        <a:solidFill>
          <a:schemeClr val="accent4">
            <a:hueOff val="-863770"/>
            <a:satOff val="-662"/>
            <a:lumOff val="113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012" tIns="30671" rIns="30671" bIns="30671" numCol="1" spcCol="1270" anchor="ctr" anchorCtr="0">
          <a:noAutofit/>
        </a:bodyPr>
        <a:lstStyle/>
        <a:p>
          <a:pPr marL="0" lvl="0" indent="0" algn="ctr" defTabSz="1022350">
            <a:lnSpc>
              <a:spcPct val="90000"/>
            </a:lnSpc>
            <a:spcBef>
              <a:spcPct val="0"/>
            </a:spcBef>
            <a:spcAft>
              <a:spcPct val="35000"/>
            </a:spcAft>
            <a:buNone/>
          </a:pPr>
          <a:r>
            <a:rPr lang="zh-CN" altLang="en-US" sz="2300" b="1" kern="1200" dirty="0">
              <a:latin typeface="Times New Roman" panose="02020603050405020304" pitchFamily="18" charset="0"/>
              <a:cs typeface="Times New Roman" panose="02020603050405020304" pitchFamily="18" charset="0"/>
            </a:rPr>
            <a:t>（</a:t>
          </a:r>
          <a:r>
            <a:rPr lang="en-US" altLang="zh-CN" sz="2300" b="1" kern="1200" dirty="0">
              <a:latin typeface="Times New Roman" panose="02020603050405020304" pitchFamily="18" charset="0"/>
              <a:cs typeface="Times New Roman" panose="02020603050405020304" pitchFamily="18" charset="0"/>
            </a:rPr>
            <a:t>2</a:t>
          </a:r>
          <a:r>
            <a:rPr lang="zh-CN" altLang="en-US" sz="2300" b="1" kern="1200" dirty="0">
              <a:latin typeface="Times New Roman" panose="02020603050405020304" pitchFamily="18" charset="0"/>
              <a:cs typeface="Times New Roman" panose="02020603050405020304" pitchFamily="18" charset="0"/>
            </a:rPr>
            <a:t>）及时采取纠正和预防措施</a:t>
          </a:r>
          <a:endParaRPr lang="en-US" altLang="zh-CN" sz="2300" b="1" kern="1200" dirty="0">
            <a:latin typeface="Times New Roman" panose="02020603050405020304" pitchFamily="18" charset="0"/>
            <a:cs typeface="Times New Roman" panose="02020603050405020304" pitchFamily="18" charset="0"/>
          </a:endParaRPr>
        </a:p>
      </dsp:txBody>
      <dsp:txXfrm>
        <a:off x="4084527" y="341369"/>
        <a:ext cx="2224541" cy="1483027"/>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457EA7-CB6D-4C42-8647-0B2810702F3E}">
      <dsp:nvSpPr>
        <dsp:cNvPr id="0" name=""/>
        <dsp:cNvSpPr/>
      </dsp:nvSpPr>
      <dsp:spPr>
        <a:xfrm>
          <a:off x="8581" y="93309"/>
          <a:ext cx="2414435" cy="2621693"/>
        </a:xfrm>
        <a:prstGeom prst="roundRect">
          <a:avLst>
            <a:gd name="adj" fmla="val 10000"/>
          </a:avLst>
        </a:prstGeom>
        <a:solidFill>
          <a:schemeClr val="accent3">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b="1" kern="1200" dirty="0">
              <a:solidFill>
                <a:srgbClr val="FFFF00"/>
              </a:solidFill>
            </a:rPr>
            <a:t>输入</a:t>
          </a:r>
          <a:endParaRPr lang="en-US" altLang="zh-CN" sz="1800" b="1" kern="1200" dirty="0">
            <a:solidFill>
              <a:srgbClr val="FFFF00"/>
            </a:solidFill>
          </a:endParaRPr>
        </a:p>
        <a:p>
          <a:pPr marL="0" lvl="0" indent="0" algn="l" defTabSz="800100">
            <a:lnSpc>
              <a:spcPct val="90000"/>
            </a:lnSpc>
            <a:spcBef>
              <a:spcPct val="0"/>
            </a:spcBef>
            <a:spcAft>
              <a:spcPct val="35000"/>
            </a:spcAft>
            <a:buNone/>
          </a:pPr>
          <a:r>
            <a:rPr lang="en-US" altLang="zh-CN" sz="1800" kern="1200" dirty="0">
              <a:solidFill>
                <a:schemeClr val="bg1"/>
              </a:solidFill>
            </a:rPr>
            <a:t>1</a:t>
          </a:r>
          <a:r>
            <a:rPr lang="zh-CN" altLang="en-US" sz="1800" kern="1200" dirty="0">
              <a:solidFill>
                <a:schemeClr val="bg1"/>
              </a:solidFill>
            </a:rPr>
            <a:t>、项目管理计划</a:t>
          </a:r>
          <a:endParaRPr lang="en-US" altLang="zh-CN" sz="1800" kern="1200" dirty="0">
            <a:solidFill>
              <a:schemeClr val="bg1"/>
            </a:solidFill>
          </a:endParaRPr>
        </a:p>
        <a:p>
          <a:pPr marL="0" lvl="0" indent="0" algn="l" defTabSz="800100">
            <a:lnSpc>
              <a:spcPct val="90000"/>
            </a:lnSpc>
            <a:spcBef>
              <a:spcPct val="0"/>
            </a:spcBef>
            <a:spcAft>
              <a:spcPct val="35000"/>
            </a:spcAft>
            <a:buNone/>
          </a:pPr>
          <a:r>
            <a:rPr lang="en-US" altLang="zh-CN" sz="1800" kern="1200" dirty="0">
              <a:solidFill>
                <a:schemeClr val="bg1"/>
              </a:solidFill>
            </a:rPr>
            <a:t>2</a:t>
          </a:r>
          <a:r>
            <a:rPr lang="zh-CN" altLang="en-US" sz="1800" kern="1200" dirty="0">
              <a:solidFill>
                <a:schemeClr val="bg1"/>
              </a:solidFill>
            </a:rPr>
            <a:t>、成本基准</a:t>
          </a:r>
          <a:endParaRPr lang="en-US" altLang="zh-CN" sz="1800" kern="1200" dirty="0">
            <a:solidFill>
              <a:schemeClr val="bg1"/>
            </a:solidFill>
          </a:endParaRPr>
        </a:p>
        <a:p>
          <a:pPr marL="0" lvl="0" indent="0" algn="l" defTabSz="800100">
            <a:lnSpc>
              <a:spcPct val="90000"/>
            </a:lnSpc>
            <a:spcBef>
              <a:spcPct val="0"/>
            </a:spcBef>
            <a:spcAft>
              <a:spcPct val="35000"/>
            </a:spcAft>
            <a:buNone/>
          </a:pPr>
          <a:r>
            <a:rPr lang="en-US" altLang="zh-CN" sz="1800" kern="1200" dirty="0">
              <a:solidFill>
                <a:schemeClr val="bg1"/>
              </a:solidFill>
            </a:rPr>
            <a:t>3</a:t>
          </a:r>
          <a:r>
            <a:rPr lang="zh-CN" altLang="en-US" sz="1800" kern="1200" dirty="0">
              <a:solidFill>
                <a:schemeClr val="bg1"/>
              </a:solidFill>
            </a:rPr>
            <a:t>、</a:t>
          </a:r>
          <a:r>
            <a:rPr lang="zh-CN" altLang="en-US" sz="1800" kern="1200" dirty="0"/>
            <a:t>项目资金需求</a:t>
          </a:r>
          <a:endParaRPr lang="en-US" altLang="zh-CN" sz="1800" kern="1200" dirty="0"/>
        </a:p>
        <a:p>
          <a:pPr marL="0" lvl="0" indent="0" algn="l" defTabSz="800100">
            <a:lnSpc>
              <a:spcPct val="90000"/>
            </a:lnSpc>
            <a:spcBef>
              <a:spcPct val="0"/>
            </a:spcBef>
            <a:spcAft>
              <a:spcPct val="35000"/>
            </a:spcAft>
            <a:buNone/>
          </a:pPr>
          <a:r>
            <a:rPr lang="en-US" altLang="zh-CN" sz="1800" kern="1200" dirty="0"/>
            <a:t>4</a:t>
          </a:r>
          <a:r>
            <a:rPr lang="zh-CN" altLang="en-US" sz="1800" kern="1200" dirty="0"/>
            <a:t>、工作绩效数据</a:t>
          </a:r>
          <a:endParaRPr lang="en-US" altLang="zh-CN" sz="1800" kern="1200" dirty="0"/>
        </a:p>
      </dsp:txBody>
      <dsp:txXfrm>
        <a:off x="79297" y="164025"/>
        <a:ext cx="2273003" cy="2480261"/>
      </dsp:txXfrm>
    </dsp:sp>
    <dsp:sp modelId="{14652B25-4626-446B-9772-CF707F7DD993}">
      <dsp:nvSpPr>
        <dsp:cNvPr id="0" name=""/>
        <dsp:cNvSpPr/>
      </dsp:nvSpPr>
      <dsp:spPr>
        <a:xfrm>
          <a:off x="2621759" y="1157716"/>
          <a:ext cx="421332" cy="492879"/>
        </a:xfrm>
        <a:prstGeom prst="rightArrow">
          <a:avLst>
            <a:gd name="adj1" fmla="val 60000"/>
            <a:gd name="adj2" fmla="val 50000"/>
          </a:avLst>
        </a:prstGeom>
        <a:solidFill>
          <a:schemeClr val="accent3">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dirty="0"/>
        </a:p>
      </dsp:txBody>
      <dsp:txXfrm>
        <a:off x="2621759" y="1256292"/>
        <a:ext cx="294932" cy="295727"/>
      </dsp:txXfrm>
    </dsp:sp>
    <dsp:sp modelId="{C8D7C99F-054B-458A-BA78-5C1A22ACEBC6}">
      <dsp:nvSpPr>
        <dsp:cNvPr id="0" name=""/>
        <dsp:cNvSpPr/>
      </dsp:nvSpPr>
      <dsp:spPr>
        <a:xfrm>
          <a:off x="3217984" y="93309"/>
          <a:ext cx="2292964" cy="2621693"/>
        </a:xfrm>
        <a:prstGeom prst="roundRect">
          <a:avLst>
            <a:gd name="adj" fmla="val 10000"/>
          </a:avLst>
        </a:prstGeom>
        <a:solidFill>
          <a:schemeClr val="accent3">
            <a:shade val="80000"/>
            <a:hueOff val="-208630"/>
            <a:satOff val="-20103"/>
            <a:lumOff val="1922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100000"/>
            </a:lnSpc>
            <a:spcBef>
              <a:spcPct val="0"/>
            </a:spcBef>
            <a:spcAft>
              <a:spcPts val="0"/>
            </a:spcAft>
            <a:buNone/>
          </a:pPr>
          <a:r>
            <a:rPr lang="zh-CN" altLang="en-US" sz="2000" b="1" kern="1200" dirty="0">
              <a:solidFill>
                <a:srgbClr val="FFFF00"/>
              </a:solidFill>
            </a:rPr>
            <a:t>工具与技术</a:t>
          </a:r>
          <a:endParaRPr lang="en-US" altLang="zh-CN" sz="2000" b="1" kern="1200" dirty="0">
            <a:solidFill>
              <a:srgbClr val="FFFF00"/>
            </a:solidFill>
          </a:endParaRPr>
        </a:p>
        <a:p>
          <a:pPr marL="0" lvl="0" indent="0" algn="l" defTabSz="889000">
            <a:lnSpc>
              <a:spcPct val="100000"/>
            </a:lnSpc>
            <a:spcBef>
              <a:spcPct val="0"/>
            </a:spcBef>
            <a:spcAft>
              <a:spcPts val="0"/>
            </a:spcAft>
            <a:buNone/>
          </a:pPr>
          <a:r>
            <a:rPr lang="en-US" altLang="zh-CN" sz="2000" b="0" kern="1200" dirty="0">
              <a:solidFill>
                <a:srgbClr val="FFC000"/>
              </a:solidFill>
            </a:rPr>
            <a:t>1</a:t>
          </a:r>
          <a:r>
            <a:rPr lang="zh-CN" altLang="en-US" sz="2000" b="0" kern="1200" dirty="0">
              <a:solidFill>
                <a:srgbClr val="FFC000"/>
              </a:solidFill>
            </a:rPr>
            <a:t>、挣值管理</a:t>
          </a:r>
        </a:p>
        <a:p>
          <a:pPr marL="0" lvl="0" indent="0" algn="l" defTabSz="889000">
            <a:lnSpc>
              <a:spcPct val="100000"/>
            </a:lnSpc>
            <a:spcBef>
              <a:spcPct val="0"/>
            </a:spcBef>
            <a:spcAft>
              <a:spcPts val="0"/>
            </a:spcAft>
            <a:buNone/>
          </a:pPr>
          <a:r>
            <a:rPr lang="en-US" altLang="zh-CN" sz="2000" kern="1200" dirty="0">
              <a:solidFill>
                <a:schemeClr val="bg1"/>
              </a:solidFill>
            </a:rPr>
            <a:t>2</a:t>
          </a:r>
          <a:r>
            <a:rPr lang="zh-CN" altLang="en-US" sz="2000" kern="1200" dirty="0">
              <a:solidFill>
                <a:schemeClr val="bg1"/>
              </a:solidFill>
            </a:rPr>
            <a:t>、</a:t>
          </a:r>
          <a:r>
            <a:rPr lang="zh-CN" altLang="en-US" sz="2000" kern="1200" dirty="0"/>
            <a:t>趋势分析</a:t>
          </a:r>
          <a:endParaRPr lang="en-US" altLang="zh-CN" sz="2000" kern="1200" dirty="0"/>
        </a:p>
        <a:p>
          <a:pPr marL="0" lvl="0" indent="0" algn="l" defTabSz="889000">
            <a:lnSpc>
              <a:spcPct val="100000"/>
            </a:lnSpc>
            <a:spcBef>
              <a:spcPct val="0"/>
            </a:spcBef>
            <a:spcAft>
              <a:spcPts val="0"/>
            </a:spcAft>
            <a:buNone/>
          </a:pPr>
          <a:r>
            <a:rPr lang="en-US" altLang="zh-CN" sz="2000" kern="1200" dirty="0"/>
            <a:t>3</a:t>
          </a:r>
          <a:r>
            <a:rPr lang="zh-CN" altLang="en-US" sz="2000" kern="1200" dirty="0"/>
            <a:t>、储备分析</a:t>
          </a:r>
          <a:endParaRPr lang="en-US" altLang="zh-CN" sz="2000" b="1" kern="1200" dirty="0">
            <a:solidFill>
              <a:srgbClr val="FF0000"/>
            </a:solidFill>
          </a:endParaRPr>
        </a:p>
      </dsp:txBody>
      <dsp:txXfrm>
        <a:off x="3285143" y="160468"/>
        <a:ext cx="2158646" cy="2487375"/>
      </dsp:txXfrm>
    </dsp:sp>
    <dsp:sp modelId="{464DA894-C465-4F92-9ED2-46AEB669D8E1}">
      <dsp:nvSpPr>
        <dsp:cNvPr id="0" name=""/>
        <dsp:cNvSpPr/>
      </dsp:nvSpPr>
      <dsp:spPr>
        <a:xfrm>
          <a:off x="5709691" y="1157716"/>
          <a:ext cx="421332" cy="492879"/>
        </a:xfrm>
        <a:prstGeom prst="rightArrow">
          <a:avLst>
            <a:gd name="adj1" fmla="val 60000"/>
            <a:gd name="adj2" fmla="val 50000"/>
          </a:avLst>
        </a:prstGeom>
        <a:solidFill>
          <a:schemeClr val="accent3">
            <a:shade val="90000"/>
            <a:hueOff val="-416633"/>
            <a:satOff val="-39672"/>
            <a:lumOff val="36953"/>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5709691" y="1256292"/>
        <a:ext cx="294932" cy="295727"/>
      </dsp:txXfrm>
    </dsp:sp>
    <dsp:sp modelId="{642BD169-43AF-4664-BFC7-EF3BDBC7605C}">
      <dsp:nvSpPr>
        <dsp:cNvPr id="0" name=""/>
        <dsp:cNvSpPr/>
      </dsp:nvSpPr>
      <dsp:spPr>
        <a:xfrm>
          <a:off x="6305917" y="93309"/>
          <a:ext cx="2542485" cy="2621693"/>
        </a:xfrm>
        <a:prstGeom prst="roundRect">
          <a:avLst>
            <a:gd name="adj" fmla="val 10000"/>
          </a:avLst>
        </a:prstGeom>
        <a:solidFill>
          <a:schemeClr val="accent3">
            <a:shade val="80000"/>
            <a:hueOff val="-417260"/>
            <a:satOff val="-40206"/>
            <a:lumOff val="3845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solidFill>
                <a:srgbClr val="FFFF00"/>
              </a:solidFill>
            </a:rPr>
            <a:t>输出</a:t>
          </a:r>
        </a:p>
        <a:p>
          <a:pPr marL="0" lvl="0" indent="0" algn="l" defTabSz="889000">
            <a:lnSpc>
              <a:spcPct val="90000"/>
            </a:lnSpc>
            <a:spcBef>
              <a:spcPct val="0"/>
            </a:spcBef>
            <a:spcAft>
              <a:spcPct val="35000"/>
            </a:spcAft>
            <a:buNone/>
          </a:pPr>
          <a:r>
            <a:rPr lang="en-US" altLang="zh-CN" sz="2000" kern="1200" dirty="0"/>
            <a:t>1</a:t>
          </a:r>
          <a:r>
            <a:rPr lang="zh-CN" altLang="en-US" sz="2000" kern="1200" dirty="0"/>
            <a:t>、成本预测</a:t>
          </a:r>
          <a:endParaRPr lang="en-US" altLang="zh-CN" sz="2000" kern="1200" dirty="0"/>
        </a:p>
        <a:p>
          <a:pPr marL="0" lvl="0" indent="0" algn="l" defTabSz="889000">
            <a:lnSpc>
              <a:spcPct val="90000"/>
            </a:lnSpc>
            <a:spcBef>
              <a:spcPct val="0"/>
            </a:spcBef>
            <a:spcAft>
              <a:spcPct val="35000"/>
            </a:spcAft>
            <a:buNone/>
          </a:pPr>
          <a:r>
            <a:rPr lang="en-US" altLang="zh-CN" sz="2000" kern="1200" dirty="0"/>
            <a:t>2</a:t>
          </a:r>
          <a:r>
            <a:rPr lang="zh-CN" altLang="en-US" sz="2000" kern="1200" dirty="0"/>
            <a:t>、工作绩效信息</a:t>
          </a:r>
          <a:endParaRPr lang="en-US" altLang="zh-CN" sz="2000" kern="1200" dirty="0"/>
        </a:p>
        <a:p>
          <a:pPr marL="0" lvl="0" indent="0" algn="l" defTabSz="889000">
            <a:lnSpc>
              <a:spcPct val="90000"/>
            </a:lnSpc>
            <a:spcBef>
              <a:spcPct val="0"/>
            </a:spcBef>
            <a:spcAft>
              <a:spcPct val="35000"/>
            </a:spcAft>
            <a:buNone/>
          </a:pPr>
          <a:r>
            <a:rPr lang="en-US" altLang="zh-CN" sz="2000" kern="1200" dirty="0"/>
            <a:t>3</a:t>
          </a:r>
          <a:r>
            <a:rPr lang="zh-CN" altLang="en-US" sz="2000" kern="1200" dirty="0"/>
            <a:t>、变更请求</a:t>
          </a:r>
        </a:p>
      </dsp:txBody>
      <dsp:txXfrm>
        <a:off x="6380384" y="167776"/>
        <a:ext cx="2393551" cy="2472759"/>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457EA7-CB6D-4C42-8647-0B2810702F3E}">
      <dsp:nvSpPr>
        <dsp:cNvPr id="0" name=""/>
        <dsp:cNvSpPr/>
      </dsp:nvSpPr>
      <dsp:spPr>
        <a:xfrm>
          <a:off x="8581" y="93309"/>
          <a:ext cx="2414435" cy="2621693"/>
        </a:xfrm>
        <a:prstGeom prst="roundRect">
          <a:avLst>
            <a:gd name="adj" fmla="val 10000"/>
          </a:avLst>
        </a:prstGeom>
        <a:solidFill>
          <a:schemeClr val="accent3">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b="1" kern="1200" dirty="0">
              <a:solidFill>
                <a:srgbClr val="FFFF00"/>
              </a:solidFill>
            </a:rPr>
            <a:t>输入</a:t>
          </a:r>
          <a:endParaRPr lang="en-US" altLang="zh-CN" sz="1800" b="1" kern="1200" dirty="0">
            <a:solidFill>
              <a:srgbClr val="FFFF00"/>
            </a:solidFill>
          </a:endParaRPr>
        </a:p>
        <a:p>
          <a:pPr marL="0" lvl="0" indent="0" algn="l" defTabSz="800100">
            <a:lnSpc>
              <a:spcPct val="90000"/>
            </a:lnSpc>
            <a:spcBef>
              <a:spcPct val="0"/>
            </a:spcBef>
            <a:spcAft>
              <a:spcPct val="35000"/>
            </a:spcAft>
            <a:buNone/>
          </a:pPr>
          <a:r>
            <a:rPr lang="en-US" altLang="zh-CN" sz="1800" kern="1200" dirty="0">
              <a:solidFill>
                <a:schemeClr val="bg1"/>
              </a:solidFill>
            </a:rPr>
            <a:t>1</a:t>
          </a:r>
          <a:r>
            <a:rPr lang="zh-CN" altLang="en-US" sz="1800" kern="1200" dirty="0">
              <a:solidFill>
                <a:schemeClr val="bg1"/>
              </a:solidFill>
            </a:rPr>
            <a:t>、项目管理计划</a:t>
          </a:r>
          <a:endParaRPr lang="en-US" altLang="zh-CN" sz="1800" kern="1200" dirty="0">
            <a:solidFill>
              <a:schemeClr val="bg1"/>
            </a:solidFill>
          </a:endParaRPr>
        </a:p>
        <a:p>
          <a:pPr marL="0" lvl="0" indent="0" algn="l" defTabSz="800100">
            <a:lnSpc>
              <a:spcPct val="90000"/>
            </a:lnSpc>
            <a:spcBef>
              <a:spcPct val="0"/>
            </a:spcBef>
            <a:spcAft>
              <a:spcPct val="35000"/>
            </a:spcAft>
            <a:buNone/>
          </a:pPr>
          <a:r>
            <a:rPr lang="en-US" altLang="zh-CN" sz="1800" kern="1200" dirty="0">
              <a:solidFill>
                <a:schemeClr val="bg1"/>
              </a:solidFill>
            </a:rPr>
            <a:t>2</a:t>
          </a:r>
          <a:r>
            <a:rPr lang="zh-CN" altLang="en-US" sz="1800" kern="1200" dirty="0">
              <a:solidFill>
                <a:schemeClr val="bg1"/>
              </a:solidFill>
            </a:rPr>
            <a:t>、成本基准</a:t>
          </a:r>
          <a:endParaRPr lang="en-US" altLang="zh-CN" sz="1800" kern="1200" dirty="0">
            <a:solidFill>
              <a:schemeClr val="bg1"/>
            </a:solidFill>
          </a:endParaRPr>
        </a:p>
        <a:p>
          <a:pPr marL="0" lvl="0" indent="0" algn="l" defTabSz="800100">
            <a:lnSpc>
              <a:spcPct val="90000"/>
            </a:lnSpc>
            <a:spcBef>
              <a:spcPct val="0"/>
            </a:spcBef>
            <a:spcAft>
              <a:spcPct val="35000"/>
            </a:spcAft>
            <a:buNone/>
          </a:pPr>
          <a:r>
            <a:rPr lang="en-US" altLang="zh-CN" sz="1800" kern="1200" dirty="0">
              <a:solidFill>
                <a:schemeClr val="bg1"/>
              </a:solidFill>
            </a:rPr>
            <a:t>3</a:t>
          </a:r>
          <a:r>
            <a:rPr lang="zh-CN" altLang="en-US" sz="1800" kern="1200" dirty="0">
              <a:solidFill>
                <a:schemeClr val="bg1"/>
              </a:solidFill>
            </a:rPr>
            <a:t>、</a:t>
          </a:r>
          <a:r>
            <a:rPr lang="zh-CN" altLang="en-US" sz="1800" kern="1200" dirty="0"/>
            <a:t>项目资金需求</a:t>
          </a:r>
          <a:endParaRPr lang="en-US" altLang="zh-CN" sz="1800" kern="1200" dirty="0"/>
        </a:p>
        <a:p>
          <a:pPr marL="0" lvl="0" indent="0" algn="l" defTabSz="800100">
            <a:lnSpc>
              <a:spcPct val="90000"/>
            </a:lnSpc>
            <a:spcBef>
              <a:spcPct val="0"/>
            </a:spcBef>
            <a:spcAft>
              <a:spcPct val="35000"/>
            </a:spcAft>
            <a:buNone/>
          </a:pPr>
          <a:r>
            <a:rPr lang="en-US" altLang="zh-CN" sz="1800" kern="1200" dirty="0"/>
            <a:t>4</a:t>
          </a:r>
          <a:r>
            <a:rPr lang="zh-CN" altLang="en-US" sz="1800" kern="1200" dirty="0"/>
            <a:t>、工作绩效数据</a:t>
          </a:r>
          <a:endParaRPr lang="en-US" altLang="zh-CN" sz="1800" kern="1200" dirty="0"/>
        </a:p>
      </dsp:txBody>
      <dsp:txXfrm>
        <a:off x="79297" y="164025"/>
        <a:ext cx="2273003" cy="2480261"/>
      </dsp:txXfrm>
    </dsp:sp>
    <dsp:sp modelId="{14652B25-4626-446B-9772-CF707F7DD993}">
      <dsp:nvSpPr>
        <dsp:cNvPr id="0" name=""/>
        <dsp:cNvSpPr/>
      </dsp:nvSpPr>
      <dsp:spPr>
        <a:xfrm>
          <a:off x="2621759" y="1157716"/>
          <a:ext cx="421332" cy="492879"/>
        </a:xfrm>
        <a:prstGeom prst="rightArrow">
          <a:avLst>
            <a:gd name="adj1" fmla="val 60000"/>
            <a:gd name="adj2" fmla="val 50000"/>
          </a:avLst>
        </a:prstGeom>
        <a:solidFill>
          <a:schemeClr val="accent3">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dirty="0"/>
        </a:p>
      </dsp:txBody>
      <dsp:txXfrm>
        <a:off x="2621759" y="1256292"/>
        <a:ext cx="294932" cy="295727"/>
      </dsp:txXfrm>
    </dsp:sp>
    <dsp:sp modelId="{C8D7C99F-054B-458A-BA78-5C1A22ACEBC6}">
      <dsp:nvSpPr>
        <dsp:cNvPr id="0" name=""/>
        <dsp:cNvSpPr/>
      </dsp:nvSpPr>
      <dsp:spPr>
        <a:xfrm>
          <a:off x="3217984" y="93309"/>
          <a:ext cx="2292964" cy="2621693"/>
        </a:xfrm>
        <a:prstGeom prst="roundRect">
          <a:avLst>
            <a:gd name="adj" fmla="val 10000"/>
          </a:avLst>
        </a:prstGeom>
        <a:solidFill>
          <a:schemeClr val="accent3">
            <a:shade val="80000"/>
            <a:hueOff val="-208630"/>
            <a:satOff val="-20103"/>
            <a:lumOff val="1922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100000"/>
            </a:lnSpc>
            <a:spcBef>
              <a:spcPct val="0"/>
            </a:spcBef>
            <a:spcAft>
              <a:spcPts val="0"/>
            </a:spcAft>
            <a:buNone/>
          </a:pPr>
          <a:r>
            <a:rPr lang="zh-CN" altLang="en-US" sz="2000" b="1" kern="1200" dirty="0">
              <a:solidFill>
                <a:srgbClr val="FFFF00"/>
              </a:solidFill>
            </a:rPr>
            <a:t>工具与技术</a:t>
          </a:r>
          <a:endParaRPr lang="en-US" altLang="zh-CN" sz="2000" b="1" kern="1200" dirty="0">
            <a:solidFill>
              <a:srgbClr val="FFFF00"/>
            </a:solidFill>
          </a:endParaRPr>
        </a:p>
        <a:p>
          <a:pPr marL="0" lvl="0" indent="0" algn="l" defTabSz="889000">
            <a:lnSpc>
              <a:spcPct val="100000"/>
            </a:lnSpc>
            <a:spcBef>
              <a:spcPct val="0"/>
            </a:spcBef>
            <a:spcAft>
              <a:spcPts val="0"/>
            </a:spcAft>
            <a:buNone/>
          </a:pPr>
          <a:r>
            <a:rPr lang="en-US" altLang="zh-CN" sz="2000" kern="1200" dirty="0">
              <a:solidFill>
                <a:schemeClr val="bg1"/>
              </a:solidFill>
            </a:rPr>
            <a:t>1</a:t>
          </a:r>
          <a:r>
            <a:rPr lang="zh-CN" altLang="en-US" sz="2000" kern="1200" dirty="0">
              <a:solidFill>
                <a:schemeClr val="bg1"/>
              </a:solidFill>
            </a:rPr>
            <a:t>、挣值管理</a:t>
          </a:r>
        </a:p>
        <a:p>
          <a:pPr marL="0" lvl="0" indent="0" algn="l" defTabSz="889000">
            <a:lnSpc>
              <a:spcPct val="100000"/>
            </a:lnSpc>
            <a:spcBef>
              <a:spcPct val="0"/>
            </a:spcBef>
            <a:spcAft>
              <a:spcPts val="0"/>
            </a:spcAft>
            <a:buNone/>
          </a:pPr>
          <a:r>
            <a:rPr lang="en-US" altLang="zh-CN" sz="2000" b="0" kern="1200" dirty="0">
              <a:solidFill>
                <a:srgbClr val="FFC000"/>
              </a:solidFill>
            </a:rPr>
            <a:t>2</a:t>
          </a:r>
          <a:r>
            <a:rPr lang="zh-CN" altLang="en-US" sz="2000" b="0" kern="1200" dirty="0">
              <a:solidFill>
                <a:srgbClr val="FFC000"/>
              </a:solidFill>
            </a:rPr>
            <a:t>、趋势分析</a:t>
          </a:r>
          <a:endParaRPr lang="en-US" altLang="zh-CN" sz="2000" b="0" kern="1200" dirty="0">
            <a:solidFill>
              <a:srgbClr val="FFC000"/>
            </a:solidFill>
          </a:endParaRPr>
        </a:p>
        <a:p>
          <a:pPr marL="0" lvl="0" indent="0" algn="l" defTabSz="889000">
            <a:lnSpc>
              <a:spcPct val="100000"/>
            </a:lnSpc>
            <a:spcBef>
              <a:spcPct val="0"/>
            </a:spcBef>
            <a:spcAft>
              <a:spcPts val="0"/>
            </a:spcAft>
            <a:buNone/>
          </a:pPr>
          <a:r>
            <a:rPr lang="en-US" altLang="zh-CN" sz="2000" kern="1200" dirty="0"/>
            <a:t>3</a:t>
          </a:r>
          <a:r>
            <a:rPr lang="zh-CN" altLang="en-US" sz="2000" kern="1200" dirty="0"/>
            <a:t>、储备分析</a:t>
          </a:r>
          <a:endParaRPr lang="en-US" altLang="zh-CN" sz="2000" b="1" kern="1200" dirty="0">
            <a:solidFill>
              <a:srgbClr val="FF0000"/>
            </a:solidFill>
          </a:endParaRPr>
        </a:p>
      </dsp:txBody>
      <dsp:txXfrm>
        <a:off x="3285143" y="160468"/>
        <a:ext cx="2158646" cy="2487375"/>
      </dsp:txXfrm>
    </dsp:sp>
    <dsp:sp modelId="{464DA894-C465-4F92-9ED2-46AEB669D8E1}">
      <dsp:nvSpPr>
        <dsp:cNvPr id="0" name=""/>
        <dsp:cNvSpPr/>
      </dsp:nvSpPr>
      <dsp:spPr>
        <a:xfrm>
          <a:off x="5709691" y="1157716"/>
          <a:ext cx="421332" cy="492879"/>
        </a:xfrm>
        <a:prstGeom prst="rightArrow">
          <a:avLst>
            <a:gd name="adj1" fmla="val 60000"/>
            <a:gd name="adj2" fmla="val 50000"/>
          </a:avLst>
        </a:prstGeom>
        <a:solidFill>
          <a:schemeClr val="accent3">
            <a:shade val="90000"/>
            <a:hueOff val="-416633"/>
            <a:satOff val="-39672"/>
            <a:lumOff val="36953"/>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5709691" y="1256292"/>
        <a:ext cx="294932" cy="295727"/>
      </dsp:txXfrm>
    </dsp:sp>
    <dsp:sp modelId="{642BD169-43AF-4664-BFC7-EF3BDBC7605C}">
      <dsp:nvSpPr>
        <dsp:cNvPr id="0" name=""/>
        <dsp:cNvSpPr/>
      </dsp:nvSpPr>
      <dsp:spPr>
        <a:xfrm>
          <a:off x="6305917" y="93309"/>
          <a:ext cx="2542485" cy="2621693"/>
        </a:xfrm>
        <a:prstGeom prst="roundRect">
          <a:avLst>
            <a:gd name="adj" fmla="val 10000"/>
          </a:avLst>
        </a:prstGeom>
        <a:solidFill>
          <a:schemeClr val="accent3">
            <a:shade val="80000"/>
            <a:hueOff val="-417260"/>
            <a:satOff val="-40206"/>
            <a:lumOff val="3845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solidFill>
                <a:srgbClr val="FFFF00"/>
              </a:solidFill>
            </a:rPr>
            <a:t>输出</a:t>
          </a:r>
        </a:p>
        <a:p>
          <a:pPr marL="0" lvl="0" indent="0" algn="l" defTabSz="889000">
            <a:lnSpc>
              <a:spcPct val="90000"/>
            </a:lnSpc>
            <a:spcBef>
              <a:spcPct val="0"/>
            </a:spcBef>
            <a:spcAft>
              <a:spcPct val="35000"/>
            </a:spcAft>
            <a:buNone/>
          </a:pPr>
          <a:r>
            <a:rPr lang="en-US" altLang="zh-CN" sz="2000" kern="1200" dirty="0"/>
            <a:t>1</a:t>
          </a:r>
          <a:r>
            <a:rPr lang="zh-CN" altLang="en-US" sz="2000" kern="1200" dirty="0"/>
            <a:t>、成本预测</a:t>
          </a:r>
          <a:endParaRPr lang="en-US" altLang="zh-CN" sz="2000" kern="1200" dirty="0"/>
        </a:p>
        <a:p>
          <a:pPr marL="0" lvl="0" indent="0" algn="l" defTabSz="889000">
            <a:lnSpc>
              <a:spcPct val="90000"/>
            </a:lnSpc>
            <a:spcBef>
              <a:spcPct val="0"/>
            </a:spcBef>
            <a:spcAft>
              <a:spcPct val="35000"/>
            </a:spcAft>
            <a:buNone/>
          </a:pPr>
          <a:r>
            <a:rPr lang="en-US" altLang="zh-CN" sz="2000" kern="1200" dirty="0"/>
            <a:t>2</a:t>
          </a:r>
          <a:r>
            <a:rPr lang="zh-CN" altLang="en-US" sz="2000" kern="1200" dirty="0"/>
            <a:t>、工作绩效信息</a:t>
          </a:r>
          <a:endParaRPr lang="en-US" altLang="zh-CN" sz="2000" kern="1200" dirty="0"/>
        </a:p>
        <a:p>
          <a:pPr marL="0" lvl="0" indent="0" algn="l" defTabSz="889000">
            <a:lnSpc>
              <a:spcPct val="90000"/>
            </a:lnSpc>
            <a:spcBef>
              <a:spcPct val="0"/>
            </a:spcBef>
            <a:spcAft>
              <a:spcPct val="35000"/>
            </a:spcAft>
            <a:buNone/>
          </a:pPr>
          <a:r>
            <a:rPr lang="en-US" altLang="zh-CN" sz="2000" kern="1200" dirty="0"/>
            <a:t>3</a:t>
          </a:r>
          <a:r>
            <a:rPr lang="zh-CN" altLang="en-US" sz="2000" kern="1200" dirty="0"/>
            <a:t>、变更请求</a:t>
          </a:r>
        </a:p>
      </dsp:txBody>
      <dsp:txXfrm>
        <a:off x="6380384" y="167776"/>
        <a:ext cx="2393551" cy="247275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457EA7-CB6D-4C42-8647-0B2810702F3E}">
      <dsp:nvSpPr>
        <dsp:cNvPr id="0" name=""/>
        <dsp:cNvSpPr/>
      </dsp:nvSpPr>
      <dsp:spPr>
        <a:xfrm>
          <a:off x="2632" y="349078"/>
          <a:ext cx="2579666" cy="2110155"/>
        </a:xfrm>
        <a:prstGeom prst="roundRect">
          <a:avLst>
            <a:gd name="adj" fmla="val 10000"/>
          </a:avLst>
        </a:prstGeom>
        <a:solidFill>
          <a:schemeClr val="accent3">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b="1" kern="1200" dirty="0">
              <a:solidFill>
                <a:srgbClr val="FFFF00"/>
              </a:solidFill>
            </a:rPr>
            <a:t>输入</a:t>
          </a:r>
          <a:endParaRPr lang="en-US" altLang="zh-CN" sz="1800" b="1" kern="1200" dirty="0">
            <a:solidFill>
              <a:srgbClr val="FFFF00"/>
            </a:solidFill>
          </a:endParaRPr>
        </a:p>
        <a:p>
          <a:pPr marL="0" lvl="0" indent="0" algn="l" defTabSz="800100">
            <a:lnSpc>
              <a:spcPct val="90000"/>
            </a:lnSpc>
            <a:spcBef>
              <a:spcPct val="0"/>
            </a:spcBef>
            <a:spcAft>
              <a:spcPct val="35000"/>
            </a:spcAft>
            <a:buNone/>
          </a:pPr>
          <a:r>
            <a:rPr lang="en-US" altLang="zh-CN" sz="1800" kern="1200" dirty="0">
              <a:solidFill>
                <a:schemeClr val="bg1"/>
              </a:solidFill>
            </a:rPr>
            <a:t>1</a:t>
          </a:r>
          <a:r>
            <a:rPr lang="zh-CN" altLang="en-US" sz="1800" kern="1200" dirty="0">
              <a:solidFill>
                <a:schemeClr val="bg1"/>
              </a:solidFill>
            </a:rPr>
            <a:t>、项目章程</a:t>
          </a:r>
          <a:endParaRPr lang="en-US" altLang="zh-CN" sz="1800" kern="1200" dirty="0">
            <a:solidFill>
              <a:schemeClr val="bg1"/>
            </a:solidFill>
          </a:endParaRPr>
        </a:p>
        <a:p>
          <a:pPr marL="0" lvl="0" indent="0" algn="l" defTabSz="800100">
            <a:lnSpc>
              <a:spcPct val="90000"/>
            </a:lnSpc>
            <a:spcBef>
              <a:spcPct val="0"/>
            </a:spcBef>
            <a:spcAft>
              <a:spcPct val="35000"/>
            </a:spcAft>
            <a:buNone/>
          </a:pPr>
          <a:r>
            <a:rPr lang="en-US" altLang="zh-CN" sz="1800" kern="1200" dirty="0">
              <a:solidFill>
                <a:schemeClr val="bg1"/>
              </a:solidFill>
            </a:rPr>
            <a:t>2</a:t>
          </a:r>
          <a:r>
            <a:rPr lang="zh-CN" altLang="en-US" sz="1800" kern="1200" dirty="0">
              <a:solidFill>
                <a:schemeClr val="bg1"/>
              </a:solidFill>
            </a:rPr>
            <a:t>、项目管理计划</a:t>
          </a:r>
          <a:endParaRPr lang="en-US" altLang="zh-CN" sz="1800" kern="1200" dirty="0">
            <a:solidFill>
              <a:schemeClr val="bg1"/>
            </a:solidFill>
          </a:endParaRPr>
        </a:p>
        <a:p>
          <a:pPr marL="0" lvl="0" indent="0" algn="l" defTabSz="800100">
            <a:lnSpc>
              <a:spcPct val="90000"/>
            </a:lnSpc>
            <a:spcBef>
              <a:spcPct val="0"/>
            </a:spcBef>
            <a:spcAft>
              <a:spcPct val="35000"/>
            </a:spcAft>
            <a:buNone/>
          </a:pPr>
          <a:r>
            <a:rPr lang="en-US" altLang="zh-CN" sz="1800" kern="1200" dirty="0">
              <a:solidFill>
                <a:srgbClr val="FFC000"/>
              </a:solidFill>
            </a:rPr>
            <a:t>3</a:t>
          </a:r>
          <a:r>
            <a:rPr lang="zh-CN" altLang="en-US" sz="1800" kern="1200" dirty="0">
              <a:solidFill>
                <a:srgbClr val="FFC000"/>
              </a:solidFill>
            </a:rPr>
            <a:t>、事业环境因素</a:t>
          </a:r>
          <a:endParaRPr lang="en-US" altLang="zh-CN" sz="1800" kern="1200" dirty="0">
            <a:solidFill>
              <a:srgbClr val="FFC000"/>
            </a:solidFill>
          </a:endParaRPr>
        </a:p>
      </dsp:txBody>
      <dsp:txXfrm>
        <a:off x="64436" y="410882"/>
        <a:ext cx="2456058" cy="1986547"/>
      </dsp:txXfrm>
    </dsp:sp>
    <dsp:sp modelId="{14652B25-4626-446B-9772-CF707F7DD993}">
      <dsp:nvSpPr>
        <dsp:cNvPr id="0" name=""/>
        <dsp:cNvSpPr/>
      </dsp:nvSpPr>
      <dsp:spPr>
        <a:xfrm>
          <a:off x="2794642" y="1140851"/>
          <a:ext cx="450166" cy="526609"/>
        </a:xfrm>
        <a:prstGeom prst="rightArrow">
          <a:avLst>
            <a:gd name="adj1" fmla="val 60000"/>
            <a:gd name="adj2" fmla="val 50000"/>
          </a:avLst>
        </a:prstGeom>
        <a:solidFill>
          <a:schemeClr val="accent3">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dirty="0"/>
        </a:p>
      </dsp:txBody>
      <dsp:txXfrm>
        <a:off x="2794642" y="1246173"/>
        <a:ext cx="315116" cy="315965"/>
      </dsp:txXfrm>
    </dsp:sp>
    <dsp:sp modelId="{C8D7C99F-054B-458A-BA78-5C1A22ACEBC6}">
      <dsp:nvSpPr>
        <dsp:cNvPr id="0" name=""/>
        <dsp:cNvSpPr/>
      </dsp:nvSpPr>
      <dsp:spPr>
        <a:xfrm>
          <a:off x="3431670" y="349078"/>
          <a:ext cx="2449883" cy="2110155"/>
        </a:xfrm>
        <a:prstGeom prst="roundRect">
          <a:avLst>
            <a:gd name="adj" fmla="val 10000"/>
          </a:avLst>
        </a:prstGeom>
        <a:solidFill>
          <a:schemeClr val="accent3">
            <a:shade val="80000"/>
            <a:hueOff val="-208630"/>
            <a:satOff val="-20103"/>
            <a:lumOff val="1922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100000"/>
            </a:lnSpc>
            <a:spcBef>
              <a:spcPct val="0"/>
            </a:spcBef>
            <a:spcAft>
              <a:spcPts val="0"/>
            </a:spcAft>
            <a:buNone/>
          </a:pPr>
          <a:r>
            <a:rPr lang="zh-CN" altLang="en-US" sz="2000" b="1" kern="1200" dirty="0">
              <a:solidFill>
                <a:srgbClr val="FFFF00"/>
              </a:solidFill>
            </a:rPr>
            <a:t>工具与技术</a:t>
          </a:r>
          <a:endParaRPr lang="en-US" altLang="zh-CN" sz="2000" b="1" kern="1200" dirty="0">
            <a:solidFill>
              <a:srgbClr val="FFFF00"/>
            </a:solidFill>
          </a:endParaRPr>
        </a:p>
        <a:p>
          <a:pPr marL="0" lvl="0" indent="0" algn="l" defTabSz="889000">
            <a:lnSpc>
              <a:spcPct val="100000"/>
            </a:lnSpc>
            <a:spcBef>
              <a:spcPct val="0"/>
            </a:spcBef>
            <a:spcAft>
              <a:spcPts val="0"/>
            </a:spcAft>
            <a:buNone/>
          </a:pPr>
          <a:r>
            <a:rPr lang="en-US" altLang="zh-CN" sz="2000" b="0" kern="1200" dirty="0">
              <a:solidFill>
                <a:schemeClr val="bg1"/>
              </a:solidFill>
            </a:rPr>
            <a:t>1</a:t>
          </a:r>
          <a:r>
            <a:rPr lang="zh-CN" altLang="en-US" sz="2000" b="0" kern="1200" dirty="0">
              <a:solidFill>
                <a:schemeClr val="bg1"/>
              </a:solidFill>
            </a:rPr>
            <a:t>、专家判断</a:t>
          </a:r>
          <a:endParaRPr lang="en-US" altLang="zh-CN" sz="2000" b="0" kern="1200" dirty="0">
            <a:solidFill>
              <a:schemeClr val="bg1"/>
            </a:solidFill>
          </a:endParaRPr>
        </a:p>
        <a:p>
          <a:pPr marL="0" lvl="0" indent="0" algn="l" defTabSz="889000">
            <a:lnSpc>
              <a:spcPct val="100000"/>
            </a:lnSpc>
            <a:spcBef>
              <a:spcPct val="0"/>
            </a:spcBef>
            <a:spcAft>
              <a:spcPts val="0"/>
            </a:spcAft>
            <a:buNone/>
          </a:pPr>
          <a:r>
            <a:rPr lang="en-US" altLang="zh-CN" sz="2000" b="0" kern="1200" dirty="0">
              <a:solidFill>
                <a:schemeClr val="bg1"/>
              </a:solidFill>
            </a:rPr>
            <a:t>2</a:t>
          </a:r>
          <a:r>
            <a:rPr lang="zh-CN" altLang="en-US" sz="2000" b="0" kern="1200" dirty="0">
              <a:solidFill>
                <a:schemeClr val="bg1"/>
              </a:solidFill>
            </a:rPr>
            <a:t>、规划会议</a:t>
          </a:r>
          <a:endParaRPr lang="en-US" altLang="zh-CN" sz="2000" b="0" kern="1200" dirty="0">
            <a:solidFill>
              <a:schemeClr val="bg1"/>
            </a:solidFill>
          </a:endParaRPr>
        </a:p>
        <a:p>
          <a:pPr marL="0" lvl="0" indent="0" algn="l" defTabSz="889000">
            <a:lnSpc>
              <a:spcPct val="100000"/>
            </a:lnSpc>
            <a:spcBef>
              <a:spcPct val="0"/>
            </a:spcBef>
            <a:spcAft>
              <a:spcPts val="0"/>
            </a:spcAft>
            <a:buNone/>
          </a:pPr>
          <a:r>
            <a:rPr lang="en-US" altLang="zh-CN" sz="2000" b="0" kern="1200" dirty="0">
              <a:solidFill>
                <a:schemeClr val="bg1"/>
              </a:solidFill>
            </a:rPr>
            <a:t>3</a:t>
          </a:r>
          <a:r>
            <a:rPr lang="zh-CN" altLang="en-US" sz="2000" b="0" kern="1200" dirty="0">
              <a:solidFill>
                <a:schemeClr val="bg1"/>
              </a:solidFill>
            </a:rPr>
            <a:t>、数据分析</a:t>
          </a:r>
        </a:p>
      </dsp:txBody>
      <dsp:txXfrm>
        <a:off x="3493474" y="410882"/>
        <a:ext cx="2326275" cy="1986547"/>
      </dsp:txXfrm>
    </dsp:sp>
    <dsp:sp modelId="{464DA894-C465-4F92-9ED2-46AEB669D8E1}">
      <dsp:nvSpPr>
        <dsp:cNvPr id="0" name=""/>
        <dsp:cNvSpPr/>
      </dsp:nvSpPr>
      <dsp:spPr>
        <a:xfrm>
          <a:off x="6093896" y="1140851"/>
          <a:ext cx="450166" cy="526609"/>
        </a:xfrm>
        <a:prstGeom prst="rightArrow">
          <a:avLst>
            <a:gd name="adj1" fmla="val 60000"/>
            <a:gd name="adj2" fmla="val 50000"/>
          </a:avLst>
        </a:prstGeom>
        <a:solidFill>
          <a:schemeClr val="accent3">
            <a:shade val="90000"/>
            <a:hueOff val="-416633"/>
            <a:satOff val="-39672"/>
            <a:lumOff val="36953"/>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6093896" y="1246173"/>
        <a:ext cx="315116" cy="315965"/>
      </dsp:txXfrm>
    </dsp:sp>
    <dsp:sp modelId="{642BD169-43AF-4664-BFC7-EF3BDBC7605C}">
      <dsp:nvSpPr>
        <dsp:cNvPr id="0" name=""/>
        <dsp:cNvSpPr/>
      </dsp:nvSpPr>
      <dsp:spPr>
        <a:xfrm>
          <a:off x="6730924" y="349078"/>
          <a:ext cx="2123427" cy="2110155"/>
        </a:xfrm>
        <a:prstGeom prst="roundRect">
          <a:avLst>
            <a:gd name="adj" fmla="val 10000"/>
          </a:avLst>
        </a:prstGeom>
        <a:solidFill>
          <a:schemeClr val="accent3">
            <a:shade val="80000"/>
            <a:hueOff val="-417260"/>
            <a:satOff val="-40206"/>
            <a:lumOff val="3845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solidFill>
                <a:srgbClr val="FFFF00"/>
              </a:solidFill>
            </a:rPr>
            <a:t>输出</a:t>
          </a:r>
        </a:p>
        <a:p>
          <a:pPr marL="0" lvl="0" indent="0" algn="ctr" defTabSz="889000">
            <a:lnSpc>
              <a:spcPct val="90000"/>
            </a:lnSpc>
            <a:spcBef>
              <a:spcPct val="0"/>
            </a:spcBef>
            <a:spcAft>
              <a:spcPct val="35000"/>
            </a:spcAft>
            <a:buNone/>
          </a:pPr>
          <a:r>
            <a:rPr lang="zh-CN" altLang="en-US" sz="2000" kern="1200" dirty="0"/>
            <a:t>成本管理计划</a:t>
          </a:r>
        </a:p>
      </dsp:txBody>
      <dsp:txXfrm>
        <a:off x="6792728" y="410882"/>
        <a:ext cx="1999819" cy="1986547"/>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457EA7-CB6D-4C42-8647-0B2810702F3E}">
      <dsp:nvSpPr>
        <dsp:cNvPr id="0" name=""/>
        <dsp:cNvSpPr/>
      </dsp:nvSpPr>
      <dsp:spPr>
        <a:xfrm>
          <a:off x="8581" y="93309"/>
          <a:ext cx="2414435" cy="2621693"/>
        </a:xfrm>
        <a:prstGeom prst="roundRect">
          <a:avLst>
            <a:gd name="adj" fmla="val 10000"/>
          </a:avLst>
        </a:prstGeom>
        <a:solidFill>
          <a:schemeClr val="accent3">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b="1" kern="1200" dirty="0">
              <a:solidFill>
                <a:srgbClr val="FFFF00"/>
              </a:solidFill>
            </a:rPr>
            <a:t>输入</a:t>
          </a:r>
          <a:endParaRPr lang="en-US" altLang="zh-CN" sz="1800" b="1" kern="1200" dirty="0">
            <a:solidFill>
              <a:srgbClr val="FFFF00"/>
            </a:solidFill>
          </a:endParaRPr>
        </a:p>
        <a:p>
          <a:pPr marL="0" lvl="0" indent="0" algn="l" defTabSz="800100">
            <a:lnSpc>
              <a:spcPct val="90000"/>
            </a:lnSpc>
            <a:spcBef>
              <a:spcPct val="0"/>
            </a:spcBef>
            <a:spcAft>
              <a:spcPct val="35000"/>
            </a:spcAft>
            <a:buNone/>
          </a:pPr>
          <a:r>
            <a:rPr lang="en-US" altLang="zh-CN" sz="1800" kern="1200" dirty="0">
              <a:solidFill>
                <a:schemeClr val="bg1"/>
              </a:solidFill>
            </a:rPr>
            <a:t>1</a:t>
          </a:r>
          <a:r>
            <a:rPr lang="zh-CN" altLang="en-US" sz="1800" kern="1200" dirty="0">
              <a:solidFill>
                <a:schemeClr val="bg1"/>
              </a:solidFill>
            </a:rPr>
            <a:t>、项目管理计划</a:t>
          </a:r>
          <a:endParaRPr lang="en-US" altLang="zh-CN" sz="1800" kern="1200" dirty="0">
            <a:solidFill>
              <a:schemeClr val="bg1"/>
            </a:solidFill>
          </a:endParaRPr>
        </a:p>
        <a:p>
          <a:pPr marL="0" lvl="0" indent="0" algn="l" defTabSz="800100">
            <a:lnSpc>
              <a:spcPct val="90000"/>
            </a:lnSpc>
            <a:spcBef>
              <a:spcPct val="0"/>
            </a:spcBef>
            <a:spcAft>
              <a:spcPct val="35000"/>
            </a:spcAft>
            <a:buNone/>
          </a:pPr>
          <a:r>
            <a:rPr lang="en-US" altLang="zh-CN" sz="1800" kern="1200" dirty="0">
              <a:solidFill>
                <a:schemeClr val="bg1"/>
              </a:solidFill>
            </a:rPr>
            <a:t>2</a:t>
          </a:r>
          <a:r>
            <a:rPr lang="zh-CN" altLang="en-US" sz="1800" kern="1200" dirty="0">
              <a:solidFill>
                <a:schemeClr val="bg1"/>
              </a:solidFill>
            </a:rPr>
            <a:t>、成本基准</a:t>
          </a:r>
          <a:endParaRPr lang="en-US" altLang="zh-CN" sz="1800" kern="1200" dirty="0">
            <a:solidFill>
              <a:schemeClr val="bg1"/>
            </a:solidFill>
          </a:endParaRPr>
        </a:p>
        <a:p>
          <a:pPr marL="0" lvl="0" indent="0" algn="l" defTabSz="800100">
            <a:lnSpc>
              <a:spcPct val="90000"/>
            </a:lnSpc>
            <a:spcBef>
              <a:spcPct val="0"/>
            </a:spcBef>
            <a:spcAft>
              <a:spcPct val="35000"/>
            </a:spcAft>
            <a:buNone/>
          </a:pPr>
          <a:r>
            <a:rPr lang="en-US" altLang="zh-CN" sz="1800" kern="1200" dirty="0">
              <a:solidFill>
                <a:schemeClr val="bg1"/>
              </a:solidFill>
            </a:rPr>
            <a:t>3</a:t>
          </a:r>
          <a:r>
            <a:rPr lang="zh-CN" altLang="en-US" sz="1800" kern="1200" dirty="0">
              <a:solidFill>
                <a:schemeClr val="bg1"/>
              </a:solidFill>
            </a:rPr>
            <a:t>、</a:t>
          </a:r>
          <a:r>
            <a:rPr lang="zh-CN" altLang="en-US" sz="1800" kern="1200" dirty="0"/>
            <a:t>项目资金需求</a:t>
          </a:r>
          <a:endParaRPr lang="en-US" altLang="zh-CN" sz="1800" kern="1200" dirty="0"/>
        </a:p>
        <a:p>
          <a:pPr marL="0" lvl="0" indent="0" algn="l" defTabSz="800100">
            <a:lnSpc>
              <a:spcPct val="90000"/>
            </a:lnSpc>
            <a:spcBef>
              <a:spcPct val="0"/>
            </a:spcBef>
            <a:spcAft>
              <a:spcPct val="35000"/>
            </a:spcAft>
            <a:buNone/>
          </a:pPr>
          <a:r>
            <a:rPr lang="en-US" altLang="zh-CN" sz="1800" kern="1200" dirty="0"/>
            <a:t>4</a:t>
          </a:r>
          <a:r>
            <a:rPr lang="zh-CN" altLang="en-US" sz="1800" kern="1200" dirty="0"/>
            <a:t>、工作绩效数据</a:t>
          </a:r>
          <a:endParaRPr lang="en-US" altLang="zh-CN" sz="1800" kern="1200" dirty="0"/>
        </a:p>
      </dsp:txBody>
      <dsp:txXfrm>
        <a:off x="79297" y="164025"/>
        <a:ext cx="2273003" cy="2480261"/>
      </dsp:txXfrm>
    </dsp:sp>
    <dsp:sp modelId="{14652B25-4626-446B-9772-CF707F7DD993}">
      <dsp:nvSpPr>
        <dsp:cNvPr id="0" name=""/>
        <dsp:cNvSpPr/>
      </dsp:nvSpPr>
      <dsp:spPr>
        <a:xfrm>
          <a:off x="2621759" y="1157716"/>
          <a:ext cx="421332" cy="492879"/>
        </a:xfrm>
        <a:prstGeom prst="rightArrow">
          <a:avLst>
            <a:gd name="adj1" fmla="val 60000"/>
            <a:gd name="adj2" fmla="val 50000"/>
          </a:avLst>
        </a:prstGeom>
        <a:solidFill>
          <a:schemeClr val="accent3">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dirty="0"/>
        </a:p>
      </dsp:txBody>
      <dsp:txXfrm>
        <a:off x="2621759" y="1256292"/>
        <a:ext cx="294932" cy="295727"/>
      </dsp:txXfrm>
    </dsp:sp>
    <dsp:sp modelId="{C8D7C99F-054B-458A-BA78-5C1A22ACEBC6}">
      <dsp:nvSpPr>
        <dsp:cNvPr id="0" name=""/>
        <dsp:cNvSpPr/>
      </dsp:nvSpPr>
      <dsp:spPr>
        <a:xfrm>
          <a:off x="3217984" y="93309"/>
          <a:ext cx="2292964" cy="2621693"/>
        </a:xfrm>
        <a:prstGeom prst="roundRect">
          <a:avLst>
            <a:gd name="adj" fmla="val 10000"/>
          </a:avLst>
        </a:prstGeom>
        <a:solidFill>
          <a:schemeClr val="accent3">
            <a:shade val="80000"/>
            <a:hueOff val="-208630"/>
            <a:satOff val="-20103"/>
            <a:lumOff val="1922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100000"/>
            </a:lnSpc>
            <a:spcBef>
              <a:spcPct val="0"/>
            </a:spcBef>
            <a:spcAft>
              <a:spcPts val="0"/>
            </a:spcAft>
            <a:buNone/>
          </a:pPr>
          <a:r>
            <a:rPr lang="zh-CN" altLang="en-US" sz="2000" b="1" kern="1200" dirty="0">
              <a:solidFill>
                <a:srgbClr val="FFFF00"/>
              </a:solidFill>
            </a:rPr>
            <a:t>工具与技术</a:t>
          </a:r>
          <a:endParaRPr lang="en-US" altLang="zh-CN" sz="2000" b="1" kern="1200" dirty="0">
            <a:solidFill>
              <a:srgbClr val="FFFF00"/>
            </a:solidFill>
          </a:endParaRPr>
        </a:p>
        <a:p>
          <a:pPr marL="0" lvl="0" indent="0" algn="l" defTabSz="889000">
            <a:lnSpc>
              <a:spcPct val="100000"/>
            </a:lnSpc>
            <a:spcBef>
              <a:spcPct val="0"/>
            </a:spcBef>
            <a:spcAft>
              <a:spcPts val="0"/>
            </a:spcAft>
            <a:buNone/>
          </a:pPr>
          <a:r>
            <a:rPr lang="en-US" altLang="zh-CN" sz="2000" kern="1200" dirty="0">
              <a:solidFill>
                <a:schemeClr val="bg1"/>
              </a:solidFill>
            </a:rPr>
            <a:t>1</a:t>
          </a:r>
          <a:r>
            <a:rPr lang="zh-CN" altLang="en-US" sz="2000" kern="1200" dirty="0">
              <a:solidFill>
                <a:schemeClr val="bg1"/>
              </a:solidFill>
            </a:rPr>
            <a:t>、挣值管理</a:t>
          </a:r>
        </a:p>
        <a:p>
          <a:pPr marL="0" lvl="0" indent="0" algn="l" defTabSz="889000">
            <a:lnSpc>
              <a:spcPct val="100000"/>
            </a:lnSpc>
            <a:spcBef>
              <a:spcPct val="0"/>
            </a:spcBef>
            <a:spcAft>
              <a:spcPts val="0"/>
            </a:spcAft>
            <a:buNone/>
          </a:pPr>
          <a:r>
            <a:rPr lang="en-US" altLang="zh-CN" sz="2000" kern="1200" dirty="0">
              <a:solidFill>
                <a:schemeClr val="bg1"/>
              </a:solidFill>
            </a:rPr>
            <a:t>2</a:t>
          </a:r>
          <a:r>
            <a:rPr lang="zh-CN" altLang="en-US" sz="2000" kern="1200" dirty="0">
              <a:solidFill>
                <a:schemeClr val="bg1"/>
              </a:solidFill>
            </a:rPr>
            <a:t>、</a:t>
          </a:r>
          <a:r>
            <a:rPr lang="zh-CN" altLang="en-US" sz="2000" kern="1200" dirty="0"/>
            <a:t>绩效审查</a:t>
          </a:r>
          <a:endParaRPr lang="en-US" altLang="zh-CN" sz="2000" kern="1200" dirty="0"/>
        </a:p>
        <a:p>
          <a:pPr marL="0" lvl="0" indent="0" algn="l" defTabSz="889000">
            <a:lnSpc>
              <a:spcPct val="100000"/>
            </a:lnSpc>
            <a:spcBef>
              <a:spcPct val="0"/>
            </a:spcBef>
            <a:spcAft>
              <a:spcPts val="0"/>
            </a:spcAft>
            <a:buNone/>
          </a:pPr>
          <a:r>
            <a:rPr lang="en-US" altLang="zh-CN" sz="2000" b="0" kern="1200" dirty="0">
              <a:solidFill>
                <a:srgbClr val="FFC000"/>
              </a:solidFill>
            </a:rPr>
            <a:t>3</a:t>
          </a:r>
          <a:r>
            <a:rPr lang="zh-CN" altLang="en-US" sz="2000" b="0" kern="1200" dirty="0">
              <a:solidFill>
                <a:srgbClr val="FFC000"/>
              </a:solidFill>
            </a:rPr>
            <a:t>、储备分析</a:t>
          </a:r>
          <a:endParaRPr lang="en-US" altLang="zh-CN" sz="2000" b="0" kern="1200" dirty="0">
            <a:solidFill>
              <a:srgbClr val="FFC000"/>
            </a:solidFill>
          </a:endParaRPr>
        </a:p>
      </dsp:txBody>
      <dsp:txXfrm>
        <a:off x="3285143" y="160468"/>
        <a:ext cx="2158646" cy="2487375"/>
      </dsp:txXfrm>
    </dsp:sp>
    <dsp:sp modelId="{464DA894-C465-4F92-9ED2-46AEB669D8E1}">
      <dsp:nvSpPr>
        <dsp:cNvPr id="0" name=""/>
        <dsp:cNvSpPr/>
      </dsp:nvSpPr>
      <dsp:spPr>
        <a:xfrm>
          <a:off x="5709691" y="1157716"/>
          <a:ext cx="421332" cy="492879"/>
        </a:xfrm>
        <a:prstGeom prst="rightArrow">
          <a:avLst>
            <a:gd name="adj1" fmla="val 60000"/>
            <a:gd name="adj2" fmla="val 50000"/>
          </a:avLst>
        </a:prstGeom>
        <a:solidFill>
          <a:schemeClr val="accent3">
            <a:shade val="90000"/>
            <a:hueOff val="-416633"/>
            <a:satOff val="-39672"/>
            <a:lumOff val="36953"/>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5709691" y="1256292"/>
        <a:ext cx="294932" cy="295727"/>
      </dsp:txXfrm>
    </dsp:sp>
    <dsp:sp modelId="{642BD169-43AF-4664-BFC7-EF3BDBC7605C}">
      <dsp:nvSpPr>
        <dsp:cNvPr id="0" name=""/>
        <dsp:cNvSpPr/>
      </dsp:nvSpPr>
      <dsp:spPr>
        <a:xfrm>
          <a:off x="6305917" y="93309"/>
          <a:ext cx="2542485" cy="2621693"/>
        </a:xfrm>
        <a:prstGeom prst="roundRect">
          <a:avLst>
            <a:gd name="adj" fmla="val 10000"/>
          </a:avLst>
        </a:prstGeom>
        <a:solidFill>
          <a:schemeClr val="accent3">
            <a:shade val="80000"/>
            <a:hueOff val="-417260"/>
            <a:satOff val="-40206"/>
            <a:lumOff val="3845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solidFill>
                <a:srgbClr val="FFFF00"/>
              </a:solidFill>
            </a:rPr>
            <a:t>输出</a:t>
          </a:r>
        </a:p>
        <a:p>
          <a:pPr marL="0" lvl="0" indent="0" algn="l" defTabSz="889000">
            <a:lnSpc>
              <a:spcPct val="90000"/>
            </a:lnSpc>
            <a:spcBef>
              <a:spcPct val="0"/>
            </a:spcBef>
            <a:spcAft>
              <a:spcPct val="35000"/>
            </a:spcAft>
            <a:buNone/>
          </a:pPr>
          <a:r>
            <a:rPr lang="en-US" altLang="zh-CN" sz="2000" kern="1200" dirty="0"/>
            <a:t>1</a:t>
          </a:r>
          <a:r>
            <a:rPr lang="zh-CN" altLang="en-US" sz="2000" kern="1200" dirty="0"/>
            <a:t>、成本预测</a:t>
          </a:r>
          <a:endParaRPr lang="en-US" altLang="zh-CN" sz="2000" kern="1200" dirty="0"/>
        </a:p>
        <a:p>
          <a:pPr marL="0" lvl="0" indent="0" algn="l" defTabSz="889000">
            <a:lnSpc>
              <a:spcPct val="90000"/>
            </a:lnSpc>
            <a:spcBef>
              <a:spcPct val="0"/>
            </a:spcBef>
            <a:spcAft>
              <a:spcPct val="35000"/>
            </a:spcAft>
            <a:buNone/>
          </a:pPr>
          <a:r>
            <a:rPr lang="en-US" altLang="zh-CN" sz="2000" kern="1200" dirty="0"/>
            <a:t>2</a:t>
          </a:r>
          <a:r>
            <a:rPr lang="zh-CN" altLang="en-US" sz="2000" kern="1200" dirty="0"/>
            <a:t>、工作绩效信息</a:t>
          </a:r>
          <a:endParaRPr lang="en-US" altLang="zh-CN" sz="2000" kern="1200" dirty="0"/>
        </a:p>
        <a:p>
          <a:pPr marL="0" lvl="0" indent="0" algn="l" defTabSz="889000">
            <a:lnSpc>
              <a:spcPct val="90000"/>
            </a:lnSpc>
            <a:spcBef>
              <a:spcPct val="0"/>
            </a:spcBef>
            <a:spcAft>
              <a:spcPct val="35000"/>
            </a:spcAft>
            <a:buNone/>
          </a:pPr>
          <a:r>
            <a:rPr lang="en-US" altLang="zh-CN" sz="2000" kern="1200" dirty="0"/>
            <a:t>3</a:t>
          </a:r>
          <a:r>
            <a:rPr lang="zh-CN" altLang="en-US" sz="2000" kern="1200" dirty="0"/>
            <a:t>、变更请求</a:t>
          </a:r>
        </a:p>
      </dsp:txBody>
      <dsp:txXfrm>
        <a:off x="6380384" y="167776"/>
        <a:ext cx="2393551" cy="2472759"/>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457EA7-CB6D-4C42-8647-0B2810702F3E}">
      <dsp:nvSpPr>
        <dsp:cNvPr id="0" name=""/>
        <dsp:cNvSpPr/>
      </dsp:nvSpPr>
      <dsp:spPr>
        <a:xfrm>
          <a:off x="8581" y="93309"/>
          <a:ext cx="2414435" cy="2621693"/>
        </a:xfrm>
        <a:prstGeom prst="roundRect">
          <a:avLst>
            <a:gd name="adj" fmla="val 10000"/>
          </a:avLst>
        </a:prstGeom>
        <a:solidFill>
          <a:schemeClr val="accent3">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b="1" kern="1200" dirty="0">
              <a:solidFill>
                <a:srgbClr val="FFFF00"/>
              </a:solidFill>
            </a:rPr>
            <a:t>输入</a:t>
          </a:r>
          <a:endParaRPr lang="en-US" altLang="zh-CN" sz="1800" b="1" kern="1200" dirty="0">
            <a:solidFill>
              <a:srgbClr val="FFFF00"/>
            </a:solidFill>
          </a:endParaRPr>
        </a:p>
        <a:p>
          <a:pPr marL="0" lvl="0" indent="0" algn="l" defTabSz="800100">
            <a:lnSpc>
              <a:spcPct val="90000"/>
            </a:lnSpc>
            <a:spcBef>
              <a:spcPct val="0"/>
            </a:spcBef>
            <a:spcAft>
              <a:spcPct val="35000"/>
            </a:spcAft>
            <a:buNone/>
          </a:pPr>
          <a:r>
            <a:rPr lang="en-US" altLang="zh-CN" sz="1800" kern="1200" dirty="0">
              <a:solidFill>
                <a:schemeClr val="bg1"/>
              </a:solidFill>
            </a:rPr>
            <a:t>1</a:t>
          </a:r>
          <a:r>
            <a:rPr lang="zh-CN" altLang="en-US" sz="1800" kern="1200" dirty="0">
              <a:solidFill>
                <a:schemeClr val="bg1"/>
              </a:solidFill>
            </a:rPr>
            <a:t>、项目管理计划</a:t>
          </a:r>
          <a:endParaRPr lang="en-US" altLang="zh-CN" sz="1800" kern="1200" dirty="0">
            <a:solidFill>
              <a:schemeClr val="bg1"/>
            </a:solidFill>
          </a:endParaRPr>
        </a:p>
        <a:p>
          <a:pPr marL="0" lvl="0" indent="0" algn="l" defTabSz="800100">
            <a:lnSpc>
              <a:spcPct val="90000"/>
            </a:lnSpc>
            <a:spcBef>
              <a:spcPct val="0"/>
            </a:spcBef>
            <a:spcAft>
              <a:spcPct val="35000"/>
            </a:spcAft>
            <a:buNone/>
          </a:pPr>
          <a:r>
            <a:rPr lang="en-US" altLang="zh-CN" sz="1800" kern="1200" dirty="0">
              <a:solidFill>
                <a:schemeClr val="bg1"/>
              </a:solidFill>
            </a:rPr>
            <a:t>2</a:t>
          </a:r>
          <a:r>
            <a:rPr lang="zh-CN" altLang="en-US" sz="1800" kern="1200" dirty="0">
              <a:solidFill>
                <a:schemeClr val="bg1"/>
              </a:solidFill>
            </a:rPr>
            <a:t>、成本基准</a:t>
          </a:r>
          <a:endParaRPr lang="en-US" altLang="zh-CN" sz="1800" kern="1200" dirty="0">
            <a:solidFill>
              <a:schemeClr val="bg1"/>
            </a:solidFill>
          </a:endParaRPr>
        </a:p>
        <a:p>
          <a:pPr marL="0" lvl="0" indent="0" algn="l" defTabSz="800100">
            <a:lnSpc>
              <a:spcPct val="90000"/>
            </a:lnSpc>
            <a:spcBef>
              <a:spcPct val="0"/>
            </a:spcBef>
            <a:spcAft>
              <a:spcPct val="35000"/>
            </a:spcAft>
            <a:buNone/>
          </a:pPr>
          <a:r>
            <a:rPr lang="en-US" altLang="zh-CN" sz="1800" kern="1200" dirty="0">
              <a:solidFill>
                <a:schemeClr val="bg1"/>
              </a:solidFill>
            </a:rPr>
            <a:t>3</a:t>
          </a:r>
          <a:r>
            <a:rPr lang="zh-CN" altLang="en-US" sz="1800" kern="1200" dirty="0">
              <a:solidFill>
                <a:schemeClr val="bg1"/>
              </a:solidFill>
            </a:rPr>
            <a:t>、</a:t>
          </a:r>
          <a:r>
            <a:rPr lang="zh-CN" altLang="en-US" sz="1800" kern="1200" dirty="0"/>
            <a:t>项目资金需求</a:t>
          </a:r>
          <a:endParaRPr lang="en-US" altLang="zh-CN" sz="1800" kern="1200" dirty="0"/>
        </a:p>
        <a:p>
          <a:pPr marL="0" lvl="0" indent="0" algn="l" defTabSz="800100">
            <a:lnSpc>
              <a:spcPct val="90000"/>
            </a:lnSpc>
            <a:spcBef>
              <a:spcPct val="0"/>
            </a:spcBef>
            <a:spcAft>
              <a:spcPct val="35000"/>
            </a:spcAft>
            <a:buNone/>
          </a:pPr>
          <a:r>
            <a:rPr lang="en-US" altLang="zh-CN" sz="1800" kern="1200" dirty="0"/>
            <a:t>4</a:t>
          </a:r>
          <a:r>
            <a:rPr lang="zh-CN" altLang="en-US" sz="1800" kern="1200" dirty="0"/>
            <a:t>、工作绩效数据</a:t>
          </a:r>
          <a:endParaRPr lang="en-US" altLang="zh-CN" sz="1800" kern="1200" dirty="0"/>
        </a:p>
      </dsp:txBody>
      <dsp:txXfrm>
        <a:off x="79297" y="164025"/>
        <a:ext cx="2273003" cy="2480261"/>
      </dsp:txXfrm>
    </dsp:sp>
    <dsp:sp modelId="{14652B25-4626-446B-9772-CF707F7DD993}">
      <dsp:nvSpPr>
        <dsp:cNvPr id="0" name=""/>
        <dsp:cNvSpPr/>
      </dsp:nvSpPr>
      <dsp:spPr>
        <a:xfrm>
          <a:off x="2621759" y="1157716"/>
          <a:ext cx="421332" cy="492879"/>
        </a:xfrm>
        <a:prstGeom prst="rightArrow">
          <a:avLst>
            <a:gd name="adj1" fmla="val 60000"/>
            <a:gd name="adj2" fmla="val 50000"/>
          </a:avLst>
        </a:prstGeom>
        <a:solidFill>
          <a:schemeClr val="accent3">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dirty="0"/>
        </a:p>
      </dsp:txBody>
      <dsp:txXfrm>
        <a:off x="2621759" y="1256292"/>
        <a:ext cx="294932" cy="295727"/>
      </dsp:txXfrm>
    </dsp:sp>
    <dsp:sp modelId="{C8D7C99F-054B-458A-BA78-5C1A22ACEBC6}">
      <dsp:nvSpPr>
        <dsp:cNvPr id="0" name=""/>
        <dsp:cNvSpPr/>
      </dsp:nvSpPr>
      <dsp:spPr>
        <a:xfrm>
          <a:off x="3217984" y="93309"/>
          <a:ext cx="2292964" cy="2621693"/>
        </a:xfrm>
        <a:prstGeom prst="roundRect">
          <a:avLst>
            <a:gd name="adj" fmla="val 10000"/>
          </a:avLst>
        </a:prstGeom>
        <a:solidFill>
          <a:schemeClr val="accent3">
            <a:shade val="80000"/>
            <a:hueOff val="-208630"/>
            <a:satOff val="-20103"/>
            <a:lumOff val="1922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100000"/>
            </a:lnSpc>
            <a:spcBef>
              <a:spcPct val="0"/>
            </a:spcBef>
            <a:spcAft>
              <a:spcPts val="0"/>
            </a:spcAft>
            <a:buNone/>
          </a:pPr>
          <a:r>
            <a:rPr lang="zh-CN" altLang="en-US" sz="2000" b="1" kern="1200" dirty="0">
              <a:solidFill>
                <a:srgbClr val="FFFF00"/>
              </a:solidFill>
            </a:rPr>
            <a:t>工具与技术</a:t>
          </a:r>
          <a:endParaRPr lang="en-US" altLang="zh-CN" sz="2000" b="1" kern="1200" dirty="0">
            <a:solidFill>
              <a:srgbClr val="FFFF00"/>
            </a:solidFill>
          </a:endParaRPr>
        </a:p>
        <a:p>
          <a:pPr marL="0" lvl="0" indent="0" algn="l" defTabSz="889000">
            <a:lnSpc>
              <a:spcPct val="100000"/>
            </a:lnSpc>
            <a:spcBef>
              <a:spcPct val="0"/>
            </a:spcBef>
            <a:spcAft>
              <a:spcPts val="0"/>
            </a:spcAft>
            <a:buNone/>
          </a:pPr>
          <a:r>
            <a:rPr lang="en-US" altLang="zh-CN" sz="2000" kern="1200" dirty="0">
              <a:solidFill>
                <a:schemeClr val="bg1"/>
              </a:solidFill>
            </a:rPr>
            <a:t>1</a:t>
          </a:r>
          <a:r>
            <a:rPr lang="zh-CN" altLang="en-US" sz="2000" kern="1200" dirty="0">
              <a:solidFill>
                <a:schemeClr val="bg1"/>
              </a:solidFill>
            </a:rPr>
            <a:t>、挣值管理</a:t>
          </a:r>
        </a:p>
        <a:p>
          <a:pPr marL="0" lvl="0" indent="0" algn="l" defTabSz="889000">
            <a:lnSpc>
              <a:spcPct val="100000"/>
            </a:lnSpc>
            <a:spcBef>
              <a:spcPct val="0"/>
            </a:spcBef>
            <a:spcAft>
              <a:spcPts val="0"/>
            </a:spcAft>
            <a:buNone/>
          </a:pPr>
          <a:r>
            <a:rPr lang="en-US" altLang="zh-CN" sz="2000" kern="1200" dirty="0">
              <a:solidFill>
                <a:schemeClr val="bg1"/>
              </a:solidFill>
            </a:rPr>
            <a:t>2</a:t>
          </a:r>
          <a:r>
            <a:rPr lang="zh-CN" altLang="en-US" sz="2000" kern="1200" dirty="0">
              <a:solidFill>
                <a:schemeClr val="bg1"/>
              </a:solidFill>
            </a:rPr>
            <a:t>、</a:t>
          </a:r>
          <a:r>
            <a:rPr lang="zh-CN" altLang="en-US" sz="2000" kern="1200" dirty="0"/>
            <a:t>趋势分析</a:t>
          </a:r>
          <a:endParaRPr lang="en-US" altLang="zh-CN" sz="2000" kern="1200" dirty="0"/>
        </a:p>
        <a:p>
          <a:pPr marL="0" lvl="0" indent="0" algn="l" defTabSz="889000">
            <a:lnSpc>
              <a:spcPct val="100000"/>
            </a:lnSpc>
            <a:spcBef>
              <a:spcPct val="0"/>
            </a:spcBef>
            <a:spcAft>
              <a:spcPts val="0"/>
            </a:spcAft>
            <a:buNone/>
          </a:pPr>
          <a:r>
            <a:rPr lang="en-US" altLang="zh-CN" sz="2000" kern="1200" dirty="0">
              <a:solidFill>
                <a:schemeClr val="bg1"/>
              </a:solidFill>
            </a:rPr>
            <a:t>3</a:t>
          </a:r>
          <a:r>
            <a:rPr lang="zh-CN" altLang="en-US" sz="2000" kern="1200" dirty="0">
              <a:solidFill>
                <a:schemeClr val="bg1"/>
              </a:solidFill>
            </a:rPr>
            <a:t>、储备分析</a:t>
          </a:r>
          <a:endParaRPr lang="en-US" altLang="zh-CN" sz="2000" b="1" kern="1200" dirty="0">
            <a:solidFill>
              <a:schemeClr val="bg1"/>
            </a:solidFill>
          </a:endParaRPr>
        </a:p>
      </dsp:txBody>
      <dsp:txXfrm>
        <a:off x="3285143" y="160468"/>
        <a:ext cx="2158646" cy="2487375"/>
      </dsp:txXfrm>
    </dsp:sp>
    <dsp:sp modelId="{464DA894-C465-4F92-9ED2-46AEB669D8E1}">
      <dsp:nvSpPr>
        <dsp:cNvPr id="0" name=""/>
        <dsp:cNvSpPr/>
      </dsp:nvSpPr>
      <dsp:spPr>
        <a:xfrm>
          <a:off x="5709691" y="1157716"/>
          <a:ext cx="421332" cy="492879"/>
        </a:xfrm>
        <a:prstGeom prst="rightArrow">
          <a:avLst>
            <a:gd name="adj1" fmla="val 60000"/>
            <a:gd name="adj2" fmla="val 50000"/>
          </a:avLst>
        </a:prstGeom>
        <a:solidFill>
          <a:schemeClr val="accent3">
            <a:shade val="90000"/>
            <a:hueOff val="-416633"/>
            <a:satOff val="-39672"/>
            <a:lumOff val="36953"/>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5709691" y="1256292"/>
        <a:ext cx="294932" cy="295727"/>
      </dsp:txXfrm>
    </dsp:sp>
    <dsp:sp modelId="{642BD169-43AF-4664-BFC7-EF3BDBC7605C}">
      <dsp:nvSpPr>
        <dsp:cNvPr id="0" name=""/>
        <dsp:cNvSpPr/>
      </dsp:nvSpPr>
      <dsp:spPr>
        <a:xfrm>
          <a:off x="6305917" y="93309"/>
          <a:ext cx="2542485" cy="2621693"/>
        </a:xfrm>
        <a:prstGeom prst="roundRect">
          <a:avLst>
            <a:gd name="adj" fmla="val 10000"/>
          </a:avLst>
        </a:prstGeom>
        <a:solidFill>
          <a:schemeClr val="accent3">
            <a:shade val="80000"/>
            <a:hueOff val="-417260"/>
            <a:satOff val="-40206"/>
            <a:lumOff val="3845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solidFill>
                <a:srgbClr val="FFFF00"/>
              </a:solidFill>
            </a:rPr>
            <a:t>输出</a:t>
          </a:r>
        </a:p>
        <a:p>
          <a:pPr marL="0" lvl="0" indent="0" algn="l" defTabSz="889000">
            <a:lnSpc>
              <a:spcPct val="90000"/>
            </a:lnSpc>
            <a:spcBef>
              <a:spcPct val="0"/>
            </a:spcBef>
            <a:spcAft>
              <a:spcPct val="35000"/>
            </a:spcAft>
            <a:buNone/>
          </a:pPr>
          <a:r>
            <a:rPr lang="en-US" altLang="zh-CN" sz="2000" kern="1200" dirty="0"/>
            <a:t>1</a:t>
          </a:r>
          <a:r>
            <a:rPr lang="zh-CN" altLang="en-US" sz="2000" kern="1200" dirty="0"/>
            <a:t>、成本预测（</a:t>
          </a:r>
          <a:r>
            <a:rPr lang="en-US" altLang="zh-CN" sz="2000" kern="1200" dirty="0"/>
            <a:t>EAC</a:t>
          </a:r>
          <a:r>
            <a:rPr lang="zh-CN" altLang="en-US" sz="2000" kern="1200" dirty="0"/>
            <a:t>）</a:t>
          </a:r>
          <a:endParaRPr lang="en-US" altLang="zh-CN" sz="2000" kern="1200" dirty="0"/>
        </a:p>
        <a:p>
          <a:pPr marL="0" lvl="0" indent="0" algn="l" defTabSz="889000">
            <a:lnSpc>
              <a:spcPct val="90000"/>
            </a:lnSpc>
            <a:spcBef>
              <a:spcPct val="0"/>
            </a:spcBef>
            <a:spcAft>
              <a:spcPct val="35000"/>
            </a:spcAft>
            <a:buNone/>
          </a:pPr>
          <a:r>
            <a:rPr lang="en-US" altLang="zh-CN" sz="2000" kern="1200" dirty="0"/>
            <a:t>2</a:t>
          </a:r>
          <a:r>
            <a:rPr lang="zh-CN" altLang="en-US" sz="2000" kern="1200" dirty="0"/>
            <a:t>、变更请求</a:t>
          </a:r>
          <a:endParaRPr lang="en-US" altLang="zh-CN" sz="2000" kern="1200" dirty="0"/>
        </a:p>
        <a:p>
          <a:pPr marL="0" lvl="0" indent="0" algn="l" defTabSz="889000">
            <a:lnSpc>
              <a:spcPct val="90000"/>
            </a:lnSpc>
            <a:spcBef>
              <a:spcPct val="0"/>
            </a:spcBef>
            <a:spcAft>
              <a:spcPct val="35000"/>
            </a:spcAft>
            <a:buNone/>
          </a:pPr>
          <a:r>
            <a:rPr lang="en-US" altLang="zh-CN" sz="2000" b="0" kern="1200" dirty="0">
              <a:solidFill>
                <a:srgbClr val="FFC000"/>
              </a:solidFill>
            </a:rPr>
            <a:t>3</a:t>
          </a:r>
          <a:r>
            <a:rPr lang="zh-CN" altLang="en-US" sz="2000" b="0" kern="1200" dirty="0">
              <a:solidFill>
                <a:srgbClr val="FFC000"/>
              </a:solidFill>
            </a:rPr>
            <a:t>、工作绩效信息</a:t>
          </a:r>
          <a:endParaRPr lang="en-US" altLang="zh-CN" sz="2000" b="0" kern="1200" dirty="0">
            <a:solidFill>
              <a:srgbClr val="FFC000"/>
            </a:solidFill>
          </a:endParaRPr>
        </a:p>
      </dsp:txBody>
      <dsp:txXfrm>
        <a:off x="6380384" y="167776"/>
        <a:ext cx="2393551" cy="247275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457EA7-CB6D-4C42-8647-0B2810702F3E}">
      <dsp:nvSpPr>
        <dsp:cNvPr id="0" name=""/>
        <dsp:cNvSpPr/>
      </dsp:nvSpPr>
      <dsp:spPr>
        <a:xfrm>
          <a:off x="2632" y="349078"/>
          <a:ext cx="2579666" cy="2110155"/>
        </a:xfrm>
        <a:prstGeom prst="roundRect">
          <a:avLst>
            <a:gd name="adj" fmla="val 10000"/>
          </a:avLst>
        </a:prstGeom>
        <a:solidFill>
          <a:schemeClr val="accent3">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b="1" kern="1200" dirty="0">
              <a:solidFill>
                <a:srgbClr val="FFFF00"/>
              </a:solidFill>
            </a:rPr>
            <a:t>输入</a:t>
          </a:r>
          <a:endParaRPr lang="en-US" altLang="zh-CN" sz="1800" b="1" kern="1200" dirty="0">
            <a:solidFill>
              <a:srgbClr val="FFFF00"/>
            </a:solidFill>
          </a:endParaRPr>
        </a:p>
        <a:p>
          <a:pPr marL="0" lvl="0" indent="0" algn="l" defTabSz="800100">
            <a:lnSpc>
              <a:spcPct val="90000"/>
            </a:lnSpc>
            <a:spcBef>
              <a:spcPct val="0"/>
            </a:spcBef>
            <a:spcAft>
              <a:spcPct val="35000"/>
            </a:spcAft>
            <a:buNone/>
          </a:pPr>
          <a:r>
            <a:rPr lang="en-US" altLang="zh-CN" sz="1800" kern="1200" dirty="0">
              <a:solidFill>
                <a:schemeClr val="bg1"/>
              </a:solidFill>
            </a:rPr>
            <a:t>1</a:t>
          </a:r>
          <a:r>
            <a:rPr lang="zh-CN" altLang="en-US" sz="1800" kern="1200" dirty="0">
              <a:solidFill>
                <a:schemeClr val="bg1"/>
              </a:solidFill>
            </a:rPr>
            <a:t>、项目章程</a:t>
          </a:r>
          <a:endParaRPr lang="en-US" altLang="zh-CN" sz="1800" kern="1200" dirty="0">
            <a:solidFill>
              <a:schemeClr val="bg1"/>
            </a:solidFill>
          </a:endParaRPr>
        </a:p>
        <a:p>
          <a:pPr marL="0" lvl="0" indent="0" algn="l" defTabSz="800100">
            <a:lnSpc>
              <a:spcPct val="90000"/>
            </a:lnSpc>
            <a:spcBef>
              <a:spcPct val="0"/>
            </a:spcBef>
            <a:spcAft>
              <a:spcPct val="35000"/>
            </a:spcAft>
            <a:buNone/>
          </a:pPr>
          <a:r>
            <a:rPr lang="en-US" altLang="zh-CN" sz="1800" kern="1200" dirty="0">
              <a:solidFill>
                <a:schemeClr val="bg1"/>
              </a:solidFill>
            </a:rPr>
            <a:t>2</a:t>
          </a:r>
          <a:r>
            <a:rPr lang="zh-CN" altLang="en-US" sz="1800" kern="1200" dirty="0">
              <a:solidFill>
                <a:schemeClr val="bg1"/>
              </a:solidFill>
            </a:rPr>
            <a:t>、项目管理计划</a:t>
          </a:r>
          <a:endParaRPr lang="en-US" altLang="zh-CN" sz="1800" kern="1200" dirty="0">
            <a:solidFill>
              <a:schemeClr val="bg1"/>
            </a:solidFill>
          </a:endParaRPr>
        </a:p>
        <a:p>
          <a:pPr marL="0" lvl="0" indent="0" algn="l" defTabSz="800100">
            <a:lnSpc>
              <a:spcPct val="90000"/>
            </a:lnSpc>
            <a:spcBef>
              <a:spcPct val="0"/>
            </a:spcBef>
            <a:spcAft>
              <a:spcPct val="35000"/>
            </a:spcAft>
            <a:buNone/>
          </a:pPr>
          <a:r>
            <a:rPr lang="en-US" altLang="en-US" sz="1800" kern="1200" dirty="0">
              <a:solidFill>
                <a:schemeClr val="bg1"/>
              </a:solidFill>
            </a:rPr>
            <a:t>3</a:t>
          </a:r>
          <a:r>
            <a:rPr lang="zh-CN" altLang="en-US" sz="1800" kern="1200" dirty="0">
              <a:solidFill>
                <a:schemeClr val="bg1"/>
              </a:solidFill>
            </a:rPr>
            <a:t>、事业环境因素</a:t>
          </a:r>
        </a:p>
      </dsp:txBody>
      <dsp:txXfrm>
        <a:off x="64436" y="410882"/>
        <a:ext cx="2456058" cy="1986547"/>
      </dsp:txXfrm>
    </dsp:sp>
    <dsp:sp modelId="{14652B25-4626-446B-9772-CF707F7DD993}">
      <dsp:nvSpPr>
        <dsp:cNvPr id="0" name=""/>
        <dsp:cNvSpPr/>
      </dsp:nvSpPr>
      <dsp:spPr>
        <a:xfrm>
          <a:off x="2794642" y="1140851"/>
          <a:ext cx="450166" cy="526609"/>
        </a:xfrm>
        <a:prstGeom prst="rightArrow">
          <a:avLst>
            <a:gd name="adj1" fmla="val 60000"/>
            <a:gd name="adj2" fmla="val 50000"/>
          </a:avLst>
        </a:prstGeom>
        <a:solidFill>
          <a:schemeClr val="accent3">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dirty="0"/>
        </a:p>
      </dsp:txBody>
      <dsp:txXfrm>
        <a:off x="2794642" y="1246173"/>
        <a:ext cx="315116" cy="315965"/>
      </dsp:txXfrm>
    </dsp:sp>
    <dsp:sp modelId="{C8D7C99F-054B-458A-BA78-5C1A22ACEBC6}">
      <dsp:nvSpPr>
        <dsp:cNvPr id="0" name=""/>
        <dsp:cNvSpPr/>
      </dsp:nvSpPr>
      <dsp:spPr>
        <a:xfrm>
          <a:off x="3431670" y="349078"/>
          <a:ext cx="2449883" cy="2110155"/>
        </a:xfrm>
        <a:prstGeom prst="roundRect">
          <a:avLst>
            <a:gd name="adj" fmla="val 10000"/>
          </a:avLst>
        </a:prstGeom>
        <a:solidFill>
          <a:schemeClr val="accent3">
            <a:shade val="80000"/>
            <a:hueOff val="-208630"/>
            <a:satOff val="-20103"/>
            <a:lumOff val="1922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100000"/>
            </a:lnSpc>
            <a:spcBef>
              <a:spcPct val="0"/>
            </a:spcBef>
            <a:spcAft>
              <a:spcPts val="0"/>
            </a:spcAft>
            <a:buNone/>
          </a:pPr>
          <a:r>
            <a:rPr lang="zh-CN" altLang="en-US" sz="2000" b="1" kern="1200" dirty="0">
              <a:solidFill>
                <a:srgbClr val="FFFF00"/>
              </a:solidFill>
            </a:rPr>
            <a:t>工具与技术</a:t>
          </a:r>
          <a:endParaRPr lang="en-US" altLang="zh-CN" sz="2000" b="1" kern="1200" dirty="0">
            <a:solidFill>
              <a:srgbClr val="FFFF00"/>
            </a:solidFill>
          </a:endParaRPr>
        </a:p>
        <a:p>
          <a:pPr marL="0" lvl="0" indent="0" algn="l" defTabSz="889000">
            <a:lnSpc>
              <a:spcPct val="100000"/>
            </a:lnSpc>
            <a:spcBef>
              <a:spcPct val="0"/>
            </a:spcBef>
            <a:spcAft>
              <a:spcPts val="0"/>
            </a:spcAft>
            <a:buNone/>
          </a:pPr>
          <a:r>
            <a:rPr lang="en-US" altLang="zh-CN" sz="2000" b="0" kern="1200" dirty="0">
              <a:solidFill>
                <a:schemeClr val="bg1"/>
              </a:solidFill>
            </a:rPr>
            <a:t>1</a:t>
          </a:r>
          <a:r>
            <a:rPr lang="zh-CN" altLang="en-US" sz="2000" b="0" kern="1200" dirty="0">
              <a:solidFill>
                <a:schemeClr val="bg1"/>
              </a:solidFill>
            </a:rPr>
            <a:t>、专家判断</a:t>
          </a:r>
          <a:endParaRPr lang="en-US" altLang="zh-CN" sz="2000" b="0" kern="1200" dirty="0">
            <a:solidFill>
              <a:schemeClr val="bg1"/>
            </a:solidFill>
          </a:endParaRPr>
        </a:p>
        <a:p>
          <a:pPr marL="0" lvl="0" indent="0" algn="l" defTabSz="889000">
            <a:lnSpc>
              <a:spcPct val="100000"/>
            </a:lnSpc>
            <a:spcBef>
              <a:spcPct val="0"/>
            </a:spcBef>
            <a:spcAft>
              <a:spcPts val="0"/>
            </a:spcAft>
            <a:buNone/>
          </a:pPr>
          <a:r>
            <a:rPr lang="en-US" altLang="zh-CN" sz="2000" b="0" kern="1200" dirty="0">
              <a:solidFill>
                <a:schemeClr val="bg1"/>
              </a:solidFill>
            </a:rPr>
            <a:t>2</a:t>
          </a:r>
          <a:r>
            <a:rPr lang="zh-CN" altLang="en-US" sz="2000" b="0" kern="1200" dirty="0">
              <a:solidFill>
                <a:schemeClr val="bg1"/>
              </a:solidFill>
            </a:rPr>
            <a:t>、规划会议</a:t>
          </a:r>
          <a:endParaRPr lang="en-US" altLang="zh-CN" sz="2000" b="0" kern="1200" dirty="0">
            <a:solidFill>
              <a:schemeClr val="bg1"/>
            </a:solidFill>
          </a:endParaRPr>
        </a:p>
        <a:p>
          <a:pPr marL="0" lvl="0" indent="0" algn="l" defTabSz="889000">
            <a:lnSpc>
              <a:spcPct val="100000"/>
            </a:lnSpc>
            <a:spcBef>
              <a:spcPct val="0"/>
            </a:spcBef>
            <a:spcAft>
              <a:spcPts val="0"/>
            </a:spcAft>
            <a:buNone/>
          </a:pPr>
          <a:r>
            <a:rPr lang="en-US" altLang="zh-CN" sz="2000" b="0" kern="1200" dirty="0">
              <a:solidFill>
                <a:srgbClr val="FFC000"/>
              </a:solidFill>
            </a:rPr>
            <a:t>3</a:t>
          </a:r>
          <a:r>
            <a:rPr lang="zh-CN" altLang="en-US" sz="2000" b="0" kern="1200" dirty="0">
              <a:solidFill>
                <a:srgbClr val="FFC000"/>
              </a:solidFill>
            </a:rPr>
            <a:t>、数据分析</a:t>
          </a:r>
        </a:p>
      </dsp:txBody>
      <dsp:txXfrm>
        <a:off x="3493474" y="410882"/>
        <a:ext cx="2326275" cy="1986547"/>
      </dsp:txXfrm>
    </dsp:sp>
    <dsp:sp modelId="{464DA894-C465-4F92-9ED2-46AEB669D8E1}">
      <dsp:nvSpPr>
        <dsp:cNvPr id="0" name=""/>
        <dsp:cNvSpPr/>
      </dsp:nvSpPr>
      <dsp:spPr>
        <a:xfrm>
          <a:off x="6093896" y="1140851"/>
          <a:ext cx="450166" cy="526609"/>
        </a:xfrm>
        <a:prstGeom prst="rightArrow">
          <a:avLst>
            <a:gd name="adj1" fmla="val 60000"/>
            <a:gd name="adj2" fmla="val 50000"/>
          </a:avLst>
        </a:prstGeom>
        <a:solidFill>
          <a:schemeClr val="accent3">
            <a:shade val="90000"/>
            <a:hueOff val="-416633"/>
            <a:satOff val="-39672"/>
            <a:lumOff val="36953"/>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6093896" y="1246173"/>
        <a:ext cx="315116" cy="315965"/>
      </dsp:txXfrm>
    </dsp:sp>
    <dsp:sp modelId="{642BD169-43AF-4664-BFC7-EF3BDBC7605C}">
      <dsp:nvSpPr>
        <dsp:cNvPr id="0" name=""/>
        <dsp:cNvSpPr/>
      </dsp:nvSpPr>
      <dsp:spPr>
        <a:xfrm>
          <a:off x="6730924" y="349078"/>
          <a:ext cx="2123427" cy="2110155"/>
        </a:xfrm>
        <a:prstGeom prst="roundRect">
          <a:avLst>
            <a:gd name="adj" fmla="val 10000"/>
          </a:avLst>
        </a:prstGeom>
        <a:solidFill>
          <a:schemeClr val="accent3">
            <a:shade val="80000"/>
            <a:hueOff val="-417260"/>
            <a:satOff val="-40206"/>
            <a:lumOff val="3845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solidFill>
                <a:srgbClr val="FFFF00"/>
              </a:solidFill>
            </a:rPr>
            <a:t>输出</a:t>
          </a:r>
        </a:p>
        <a:p>
          <a:pPr marL="0" lvl="0" indent="0" algn="ctr" defTabSz="889000">
            <a:lnSpc>
              <a:spcPct val="90000"/>
            </a:lnSpc>
            <a:spcBef>
              <a:spcPct val="0"/>
            </a:spcBef>
            <a:spcAft>
              <a:spcPct val="35000"/>
            </a:spcAft>
            <a:buNone/>
          </a:pPr>
          <a:r>
            <a:rPr lang="zh-CN" altLang="en-US" sz="2000" kern="1200" dirty="0"/>
            <a:t>成本管理计划</a:t>
          </a:r>
        </a:p>
      </dsp:txBody>
      <dsp:txXfrm>
        <a:off x="6792728" y="410882"/>
        <a:ext cx="1999819" cy="198654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457EA7-CB6D-4C42-8647-0B2810702F3E}">
      <dsp:nvSpPr>
        <dsp:cNvPr id="0" name=""/>
        <dsp:cNvSpPr/>
      </dsp:nvSpPr>
      <dsp:spPr>
        <a:xfrm>
          <a:off x="2632" y="349078"/>
          <a:ext cx="2579666" cy="2110155"/>
        </a:xfrm>
        <a:prstGeom prst="roundRect">
          <a:avLst>
            <a:gd name="adj" fmla="val 10000"/>
          </a:avLst>
        </a:prstGeom>
        <a:solidFill>
          <a:schemeClr val="accent3">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b="1" kern="1200" dirty="0">
              <a:solidFill>
                <a:srgbClr val="FFFF00"/>
              </a:solidFill>
            </a:rPr>
            <a:t>输入</a:t>
          </a:r>
          <a:endParaRPr lang="en-US" altLang="zh-CN" sz="1800" b="1" kern="1200" dirty="0">
            <a:solidFill>
              <a:srgbClr val="FFFF00"/>
            </a:solidFill>
          </a:endParaRPr>
        </a:p>
        <a:p>
          <a:pPr marL="0" lvl="0" indent="0" algn="l" defTabSz="800100">
            <a:lnSpc>
              <a:spcPct val="90000"/>
            </a:lnSpc>
            <a:spcBef>
              <a:spcPct val="0"/>
            </a:spcBef>
            <a:spcAft>
              <a:spcPct val="35000"/>
            </a:spcAft>
            <a:buNone/>
          </a:pPr>
          <a:r>
            <a:rPr lang="en-US" altLang="zh-CN" sz="1800" kern="1200" dirty="0">
              <a:solidFill>
                <a:schemeClr val="bg1"/>
              </a:solidFill>
            </a:rPr>
            <a:t>1</a:t>
          </a:r>
          <a:r>
            <a:rPr lang="zh-CN" altLang="en-US" sz="1800" kern="1200" dirty="0">
              <a:solidFill>
                <a:schemeClr val="bg1"/>
              </a:solidFill>
            </a:rPr>
            <a:t>、项目章程</a:t>
          </a:r>
          <a:endParaRPr lang="en-US" altLang="zh-CN" sz="1800" kern="1200" dirty="0">
            <a:solidFill>
              <a:schemeClr val="bg1"/>
            </a:solidFill>
          </a:endParaRPr>
        </a:p>
        <a:p>
          <a:pPr marL="0" lvl="0" indent="0" algn="l" defTabSz="800100">
            <a:lnSpc>
              <a:spcPct val="90000"/>
            </a:lnSpc>
            <a:spcBef>
              <a:spcPct val="0"/>
            </a:spcBef>
            <a:spcAft>
              <a:spcPct val="35000"/>
            </a:spcAft>
            <a:buNone/>
          </a:pPr>
          <a:r>
            <a:rPr lang="en-US" altLang="zh-CN" sz="1800" kern="1200" dirty="0">
              <a:solidFill>
                <a:schemeClr val="bg1"/>
              </a:solidFill>
            </a:rPr>
            <a:t>2</a:t>
          </a:r>
          <a:r>
            <a:rPr lang="zh-CN" altLang="en-US" sz="1800" kern="1200" dirty="0">
              <a:solidFill>
                <a:schemeClr val="bg1"/>
              </a:solidFill>
            </a:rPr>
            <a:t>、项目管理计划</a:t>
          </a:r>
          <a:endParaRPr lang="en-US" altLang="zh-CN" sz="1800" kern="1200" dirty="0">
            <a:solidFill>
              <a:schemeClr val="bg1"/>
            </a:solidFill>
          </a:endParaRPr>
        </a:p>
        <a:p>
          <a:pPr marL="0" lvl="0" indent="0" algn="l" defTabSz="800100">
            <a:lnSpc>
              <a:spcPct val="90000"/>
            </a:lnSpc>
            <a:spcBef>
              <a:spcPct val="0"/>
            </a:spcBef>
            <a:spcAft>
              <a:spcPct val="35000"/>
            </a:spcAft>
            <a:buNone/>
          </a:pPr>
          <a:r>
            <a:rPr lang="en-US" altLang="en-US" sz="1800" kern="1200" dirty="0">
              <a:solidFill>
                <a:schemeClr val="bg1"/>
              </a:solidFill>
            </a:rPr>
            <a:t>3</a:t>
          </a:r>
          <a:r>
            <a:rPr lang="zh-CN" altLang="en-US" sz="1800" kern="1200" dirty="0">
              <a:solidFill>
                <a:schemeClr val="bg1"/>
              </a:solidFill>
            </a:rPr>
            <a:t>、事业环境因素</a:t>
          </a:r>
          <a:endParaRPr lang="en-US" altLang="zh-CN" sz="1800" kern="1200" dirty="0">
            <a:solidFill>
              <a:schemeClr val="bg1"/>
            </a:solidFill>
          </a:endParaRPr>
        </a:p>
      </dsp:txBody>
      <dsp:txXfrm>
        <a:off x="64436" y="410882"/>
        <a:ext cx="2456058" cy="1986547"/>
      </dsp:txXfrm>
    </dsp:sp>
    <dsp:sp modelId="{14652B25-4626-446B-9772-CF707F7DD993}">
      <dsp:nvSpPr>
        <dsp:cNvPr id="0" name=""/>
        <dsp:cNvSpPr/>
      </dsp:nvSpPr>
      <dsp:spPr>
        <a:xfrm>
          <a:off x="2794642" y="1140851"/>
          <a:ext cx="450166" cy="526609"/>
        </a:xfrm>
        <a:prstGeom prst="rightArrow">
          <a:avLst>
            <a:gd name="adj1" fmla="val 60000"/>
            <a:gd name="adj2" fmla="val 50000"/>
          </a:avLst>
        </a:prstGeom>
        <a:solidFill>
          <a:schemeClr val="accent3">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dirty="0"/>
        </a:p>
      </dsp:txBody>
      <dsp:txXfrm>
        <a:off x="2794642" y="1246173"/>
        <a:ext cx="315116" cy="315965"/>
      </dsp:txXfrm>
    </dsp:sp>
    <dsp:sp modelId="{C8D7C99F-054B-458A-BA78-5C1A22ACEBC6}">
      <dsp:nvSpPr>
        <dsp:cNvPr id="0" name=""/>
        <dsp:cNvSpPr/>
      </dsp:nvSpPr>
      <dsp:spPr>
        <a:xfrm>
          <a:off x="3431670" y="349078"/>
          <a:ext cx="2449883" cy="2110155"/>
        </a:xfrm>
        <a:prstGeom prst="roundRect">
          <a:avLst>
            <a:gd name="adj" fmla="val 10000"/>
          </a:avLst>
        </a:prstGeom>
        <a:solidFill>
          <a:schemeClr val="accent3">
            <a:shade val="80000"/>
            <a:hueOff val="-208630"/>
            <a:satOff val="-20103"/>
            <a:lumOff val="1922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100000"/>
            </a:lnSpc>
            <a:spcBef>
              <a:spcPct val="0"/>
            </a:spcBef>
            <a:spcAft>
              <a:spcPts val="0"/>
            </a:spcAft>
            <a:buNone/>
          </a:pPr>
          <a:r>
            <a:rPr lang="zh-CN" altLang="en-US" sz="2000" b="1" kern="1200" dirty="0">
              <a:solidFill>
                <a:srgbClr val="FFFF00"/>
              </a:solidFill>
            </a:rPr>
            <a:t>工具与技术</a:t>
          </a:r>
          <a:endParaRPr lang="en-US" altLang="zh-CN" sz="2000" b="1" kern="1200" dirty="0">
            <a:solidFill>
              <a:srgbClr val="FFFF00"/>
            </a:solidFill>
          </a:endParaRPr>
        </a:p>
        <a:p>
          <a:pPr marL="0" lvl="0" indent="0" algn="l" defTabSz="889000">
            <a:lnSpc>
              <a:spcPct val="100000"/>
            </a:lnSpc>
            <a:spcBef>
              <a:spcPct val="0"/>
            </a:spcBef>
            <a:spcAft>
              <a:spcPts val="0"/>
            </a:spcAft>
            <a:buNone/>
          </a:pPr>
          <a:r>
            <a:rPr lang="en-US" altLang="zh-CN" sz="2000" b="0" kern="1200" dirty="0">
              <a:solidFill>
                <a:schemeClr val="bg1"/>
              </a:solidFill>
            </a:rPr>
            <a:t>1</a:t>
          </a:r>
          <a:r>
            <a:rPr lang="zh-CN" altLang="en-US" sz="2000" b="0" kern="1200" dirty="0">
              <a:solidFill>
                <a:schemeClr val="bg1"/>
              </a:solidFill>
            </a:rPr>
            <a:t>、专家判断</a:t>
          </a:r>
          <a:endParaRPr lang="en-US" altLang="zh-CN" sz="2000" b="0" kern="1200" dirty="0">
            <a:solidFill>
              <a:schemeClr val="bg1"/>
            </a:solidFill>
          </a:endParaRPr>
        </a:p>
        <a:p>
          <a:pPr marL="0" lvl="0" indent="0" algn="l" defTabSz="889000">
            <a:lnSpc>
              <a:spcPct val="100000"/>
            </a:lnSpc>
            <a:spcBef>
              <a:spcPct val="0"/>
            </a:spcBef>
            <a:spcAft>
              <a:spcPts val="0"/>
            </a:spcAft>
            <a:buNone/>
          </a:pPr>
          <a:r>
            <a:rPr lang="en-US" altLang="zh-CN" sz="2000" b="0" kern="1200" dirty="0">
              <a:solidFill>
                <a:schemeClr val="bg1"/>
              </a:solidFill>
            </a:rPr>
            <a:t>2</a:t>
          </a:r>
          <a:r>
            <a:rPr lang="zh-CN" altLang="en-US" sz="2000" b="0" kern="1200" dirty="0">
              <a:solidFill>
                <a:schemeClr val="bg1"/>
              </a:solidFill>
            </a:rPr>
            <a:t>、规划会议</a:t>
          </a:r>
          <a:endParaRPr lang="en-US" altLang="zh-CN" sz="2000" b="0" kern="1200" dirty="0">
            <a:solidFill>
              <a:schemeClr val="bg1"/>
            </a:solidFill>
          </a:endParaRPr>
        </a:p>
        <a:p>
          <a:pPr marL="0" lvl="0" indent="0" algn="l" defTabSz="889000">
            <a:lnSpc>
              <a:spcPct val="100000"/>
            </a:lnSpc>
            <a:spcBef>
              <a:spcPct val="0"/>
            </a:spcBef>
            <a:spcAft>
              <a:spcPts val="0"/>
            </a:spcAft>
            <a:buNone/>
          </a:pPr>
          <a:r>
            <a:rPr lang="en-US" altLang="zh-CN" sz="2000" b="0" kern="1200" dirty="0">
              <a:solidFill>
                <a:schemeClr val="bg1"/>
              </a:solidFill>
            </a:rPr>
            <a:t>3</a:t>
          </a:r>
          <a:r>
            <a:rPr lang="zh-CN" altLang="en-US" sz="2000" b="0" kern="1200" dirty="0">
              <a:solidFill>
                <a:schemeClr val="bg1"/>
              </a:solidFill>
            </a:rPr>
            <a:t>、数据分析</a:t>
          </a:r>
          <a:endParaRPr lang="en-US" altLang="zh-CN" sz="2000" b="0" kern="1200" dirty="0">
            <a:solidFill>
              <a:schemeClr val="bg1"/>
            </a:solidFill>
          </a:endParaRPr>
        </a:p>
      </dsp:txBody>
      <dsp:txXfrm>
        <a:off x="3493474" y="410882"/>
        <a:ext cx="2326275" cy="1986547"/>
      </dsp:txXfrm>
    </dsp:sp>
    <dsp:sp modelId="{464DA894-C465-4F92-9ED2-46AEB669D8E1}">
      <dsp:nvSpPr>
        <dsp:cNvPr id="0" name=""/>
        <dsp:cNvSpPr/>
      </dsp:nvSpPr>
      <dsp:spPr>
        <a:xfrm>
          <a:off x="6093896" y="1140851"/>
          <a:ext cx="450166" cy="526609"/>
        </a:xfrm>
        <a:prstGeom prst="rightArrow">
          <a:avLst>
            <a:gd name="adj1" fmla="val 60000"/>
            <a:gd name="adj2" fmla="val 50000"/>
          </a:avLst>
        </a:prstGeom>
        <a:solidFill>
          <a:schemeClr val="accent3">
            <a:shade val="90000"/>
            <a:hueOff val="-416633"/>
            <a:satOff val="-39672"/>
            <a:lumOff val="36953"/>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6093896" y="1246173"/>
        <a:ext cx="315116" cy="315965"/>
      </dsp:txXfrm>
    </dsp:sp>
    <dsp:sp modelId="{642BD169-43AF-4664-BFC7-EF3BDBC7605C}">
      <dsp:nvSpPr>
        <dsp:cNvPr id="0" name=""/>
        <dsp:cNvSpPr/>
      </dsp:nvSpPr>
      <dsp:spPr>
        <a:xfrm>
          <a:off x="6730924" y="349078"/>
          <a:ext cx="2123427" cy="2110155"/>
        </a:xfrm>
        <a:prstGeom prst="roundRect">
          <a:avLst>
            <a:gd name="adj" fmla="val 10000"/>
          </a:avLst>
        </a:prstGeom>
        <a:solidFill>
          <a:schemeClr val="accent3">
            <a:shade val="80000"/>
            <a:hueOff val="-417260"/>
            <a:satOff val="-40206"/>
            <a:lumOff val="3845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solidFill>
                <a:srgbClr val="FFFF00"/>
              </a:solidFill>
            </a:rPr>
            <a:t>输出</a:t>
          </a:r>
        </a:p>
        <a:p>
          <a:pPr marL="0" lvl="0" indent="0" algn="ctr" defTabSz="889000">
            <a:lnSpc>
              <a:spcPct val="90000"/>
            </a:lnSpc>
            <a:spcBef>
              <a:spcPct val="0"/>
            </a:spcBef>
            <a:spcAft>
              <a:spcPct val="35000"/>
            </a:spcAft>
            <a:buNone/>
          </a:pPr>
          <a:r>
            <a:rPr lang="zh-CN" altLang="en-US" sz="2000" b="0" kern="1200" dirty="0">
              <a:solidFill>
                <a:srgbClr val="FFC000"/>
              </a:solidFill>
            </a:rPr>
            <a:t>成本管理计划</a:t>
          </a:r>
        </a:p>
      </dsp:txBody>
      <dsp:txXfrm>
        <a:off x="6792728" y="410882"/>
        <a:ext cx="1999819" cy="198654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09C10C-20F6-4C18-92BA-2E4354E24781}">
      <dsp:nvSpPr>
        <dsp:cNvPr id="0" name=""/>
        <dsp:cNvSpPr/>
      </dsp:nvSpPr>
      <dsp:spPr>
        <a:xfrm>
          <a:off x="317432" y="1672020"/>
          <a:ext cx="1819400" cy="967457"/>
        </a:xfrm>
        <a:prstGeom prst="roundRect">
          <a:avLst>
            <a:gd name="adj" fmla="val 10000"/>
          </a:avLst>
        </a:prstGeom>
        <a:solidFill>
          <a:schemeClr val="accent3">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Font typeface="Wingdings" panose="05000000000000000000" pitchFamily="2" charset="2"/>
            <a:buNone/>
          </a:pPr>
          <a:r>
            <a:rPr lang="zh-CN" altLang="en-US" sz="2000" b="1" kern="1200" dirty="0">
              <a:latin typeface="Times New Roman" panose="02020603050405020304" pitchFamily="18" charset="0"/>
              <a:cs typeface="Times New Roman" panose="02020603050405020304" pitchFamily="18" charset="0"/>
            </a:rPr>
            <a:t>软件项目成本管理计划</a:t>
          </a:r>
          <a:endParaRPr lang="zh-CN" altLang="en-US" sz="2000" kern="1200" dirty="0"/>
        </a:p>
      </dsp:txBody>
      <dsp:txXfrm>
        <a:off x="345768" y="1700356"/>
        <a:ext cx="1762728" cy="910785"/>
      </dsp:txXfrm>
    </dsp:sp>
    <dsp:sp modelId="{025D6D7D-CEC1-4641-8494-EB43417B0830}">
      <dsp:nvSpPr>
        <dsp:cNvPr id="0" name=""/>
        <dsp:cNvSpPr/>
      </dsp:nvSpPr>
      <dsp:spPr>
        <a:xfrm rot="18289469">
          <a:off x="1846163" y="1579266"/>
          <a:ext cx="1355303" cy="40390"/>
        </a:xfrm>
        <a:custGeom>
          <a:avLst/>
          <a:gdLst/>
          <a:ahLst/>
          <a:cxnLst/>
          <a:rect l="0" t="0" r="0" b="0"/>
          <a:pathLst>
            <a:path>
              <a:moveTo>
                <a:pt x="0" y="20195"/>
              </a:moveTo>
              <a:lnTo>
                <a:pt x="1355303" y="2019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90000"/>
            </a:lnSpc>
            <a:spcBef>
              <a:spcPct val="0"/>
            </a:spcBef>
            <a:spcAft>
              <a:spcPct val="35000"/>
            </a:spcAft>
            <a:buNone/>
          </a:pPr>
          <a:endParaRPr lang="zh-CN" altLang="en-US" sz="800" kern="1200"/>
        </a:p>
      </dsp:txBody>
      <dsp:txXfrm>
        <a:off x="2489932" y="1565578"/>
        <a:ext cx="67765" cy="67765"/>
      </dsp:txXfrm>
    </dsp:sp>
    <dsp:sp modelId="{BA095E6F-DE9B-4926-BA6E-40D979C8B2AE}">
      <dsp:nvSpPr>
        <dsp:cNvPr id="0" name=""/>
        <dsp:cNvSpPr/>
      </dsp:nvSpPr>
      <dsp:spPr>
        <a:xfrm>
          <a:off x="2910798" y="559444"/>
          <a:ext cx="1934914" cy="967457"/>
        </a:xfrm>
        <a:prstGeom prst="roundRect">
          <a:avLst>
            <a:gd name="adj" fmla="val 10000"/>
          </a:avLst>
        </a:prstGeom>
        <a:solidFill>
          <a:schemeClr val="accent5">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latin typeface="Times New Roman" panose="02020603050405020304" pitchFamily="18" charset="0"/>
              <a:cs typeface="Times New Roman" panose="02020603050405020304" pitchFamily="18" charset="0"/>
            </a:rPr>
            <a:t>估算的准确性</a:t>
          </a:r>
          <a:endParaRPr lang="en-US" altLang="zh-CN" sz="2000" b="1" kern="1200" dirty="0">
            <a:latin typeface="Times New Roman" panose="02020603050405020304" pitchFamily="18" charset="0"/>
            <a:cs typeface="Times New Roman" panose="02020603050405020304" pitchFamily="18" charset="0"/>
          </a:endParaRPr>
        </a:p>
      </dsp:txBody>
      <dsp:txXfrm>
        <a:off x="2939134" y="587780"/>
        <a:ext cx="1878242" cy="910785"/>
      </dsp:txXfrm>
    </dsp:sp>
    <dsp:sp modelId="{F3DA21EA-3FAD-4DCC-835D-A5499A681B37}">
      <dsp:nvSpPr>
        <dsp:cNvPr id="0" name=""/>
        <dsp:cNvSpPr/>
      </dsp:nvSpPr>
      <dsp:spPr>
        <a:xfrm rot="19457599">
          <a:off x="4756125" y="744834"/>
          <a:ext cx="953141" cy="40390"/>
        </a:xfrm>
        <a:custGeom>
          <a:avLst/>
          <a:gdLst/>
          <a:ahLst/>
          <a:cxnLst/>
          <a:rect l="0" t="0" r="0" b="0"/>
          <a:pathLst>
            <a:path>
              <a:moveTo>
                <a:pt x="0" y="20195"/>
              </a:moveTo>
              <a:lnTo>
                <a:pt x="953141" y="20195"/>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90000"/>
            </a:lnSpc>
            <a:spcBef>
              <a:spcPct val="0"/>
            </a:spcBef>
            <a:spcAft>
              <a:spcPct val="35000"/>
            </a:spcAft>
            <a:buNone/>
          </a:pPr>
          <a:endParaRPr lang="zh-CN" altLang="en-US" sz="800" kern="1200"/>
        </a:p>
      </dsp:txBody>
      <dsp:txXfrm>
        <a:off x="5208867" y="741200"/>
        <a:ext cx="47657" cy="47657"/>
      </dsp:txXfrm>
    </dsp:sp>
    <dsp:sp modelId="{A0AED614-7A12-4642-8F90-F5E238B25086}">
      <dsp:nvSpPr>
        <dsp:cNvPr id="0" name=""/>
        <dsp:cNvSpPr/>
      </dsp:nvSpPr>
      <dsp:spPr>
        <a:xfrm>
          <a:off x="5619679" y="3156"/>
          <a:ext cx="2805258" cy="967457"/>
        </a:xfrm>
        <a:prstGeom prst="roundRect">
          <a:avLst>
            <a:gd name="adj" fmla="val 10000"/>
          </a:avLst>
        </a:prstGeom>
        <a:solidFill>
          <a:schemeClr val="accent6">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latin typeface="Times New Roman" panose="02020603050405020304" pitchFamily="18" charset="0"/>
              <a:cs typeface="Times New Roman" panose="02020603050405020304" pitchFamily="18" charset="0"/>
            </a:rPr>
            <a:t>启动阶段，偏离达</a:t>
          </a:r>
          <a:r>
            <a:rPr lang="en-US" altLang="zh-CN" sz="2000" b="1" kern="1200" dirty="0">
              <a:latin typeface="Times New Roman" panose="02020603050405020304" pitchFamily="18" charset="0"/>
              <a:cs typeface="Times New Roman" panose="02020603050405020304" pitchFamily="18" charset="0"/>
            </a:rPr>
            <a:t>±150%</a:t>
          </a:r>
          <a:r>
            <a:rPr lang="zh-CN" altLang="en-US" sz="2000" b="1" kern="1200" dirty="0">
              <a:latin typeface="Times New Roman" panose="02020603050405020304" pitchFamily="18" charset="0"/>
              <a:cs typeface="Times New Roman" panose="02020603050405020304" pitchFamily="18" charset="0"/>
            </a:rPr>
            <a:t>或更高</a:t>
          </a:r>
          <a:endParaRPr lang="en-US" altLang="zh-CN" sz="2000" b="1" kern="1200" dirty="0">
            <a:latin typeface="Times New Roman" panose="02020603050405020304" pitchFamily="18" charset="0"/>
            <a:cs typeface="Times New Roman" panose="02020603050405020304" pitchFamily="18" charset="0"/>
          </a:endParaRPr>
        </a:p>
      </dsp:txBody>
      <dsp:txXfrm>
        <a:off x="5648015" y="31492"/>
        <a:ext cx="2748586" cy="910785"/>
      </dsp:txXfrm>
    </dsp:sp>
    <dsp:sp modelId="{4682A97D-689F-4C26-B4C3-9D8F75285457}">
      <dsp:nvSpPr>
        <dsp:cNvPr id="0" name=""/>
        <dsp:cNvSpPr/>
      </dsp:nvSpPr>
      <dsp:spPr>
        <a:xfrm rot="2142401">
          <a:off x="4756125" y="1301122"/>
          <a:ext cx="953141" cy="40390"/>
        </a:xfrm>
        <a:custGeom>
          <a:avLst/>
          <a:gdLst/>
          <a:ahLst/>
          <a:cxnLst/>
          <a:rect l="0" t="0" r="0" b="0"/>
          <a:pathLst>
            <a:path>
              <a:moveTo>
                <a:pt x="0" y="20195"/>
              </a:moveTo>
              <a:lnTo>
                <a:pt x="953141" y="20195"/>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90000"/>
            </a:lnSpc>
            <a:spcBef>
              <a:spcPct val="0"/>
            </a:spcBef>
            <a:spcAft>
              <a:spcPct val="35000"/>
            </a:spcAft>
            <a:buNone/>
          </a:pPr>
          <a:endParaRPr lang="zh-CN" altLang="en-US" sz="800" kern="1200"/>
        </a:p>
      </dsp:txBody>
      <dsp:txXfrm>
        <a:off x="5208867" y="1297488"/>
        <a:ext cx="47657" cy="47657"/>
      </dsp:txXfrm>
    </dsp:sp>
    <dsp:sp modelId="{F625314A-C362-4EDB-B7F1-8AA3F9135422}">
      <dsp:nvSpPr>
        <dsp:cNvPr id="0" name=""/>
        <dsp:cNvSpPr/>
      </dsp:nvSpPr>
      <dsp:spPr>
        <a:xfrm>
          <a:off x="5619679" y="1115732"/>
          <a:ext cx="2805258" cy="967457"/>
        </a:xfrm>
        <a:prstGeom prst="roundRect">
          <a:avLst>
            <a:gd name="adj" fmla="val 10000"/>
          </a:avLst>
        </a:prstGeom>
        <a:solidFill>
          <a:schemeClr val="accent6">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zh-CN" altLang="en-US" sz="1800" b="1" kern="1200" dirty="0">
              <a:latin typeface="Times New Roman" panose="02020603050405020304" pitchFamily="18" charset="0"/>
              <a:cs typeface="Times New Roman" panose="02020603050405020304" pitchFamily="18" charset="0"/>
            </a:rPr>
            <a:t>需求及高层设计已稳定，偏差可能有</a:t>
          </a:r>
          <a:r>
            <a:rPr lang="en-US" altLang="zh-CN" sz="1800" b="1" kern="1200" dirty="0">
              <a:latin typeface="Times New Roman" panose="02020603050405020304" pitchFamily="18" charset="0"/>
              <a:cs typeface="Times New Roman" panose="02020603050405020304" pitchFamily="18" charset="0"/>
            </a:rPr>
            <a:t>±50%</a:t>
          </a:r>
        </a:p>
      </dsp:txBody>
      <dsp:txXfrm>
        <a:off x="5648015" y="1144068"/>
        <a:ext cx="2748586" cy="910785"/>
      </dsp:txXfrm>
    </dsp:sp>
    <dsp:sp modelId="{DA004015-4E54-49C6-97C8-EB4F447933A4}">
      <dsp:nvSpPr>
        <dsp:cNvPr id="0" name=""/>
        <dsp:cNvSpPr/>
      </dsp:nvSpPr>
      <dsp:spPr>
        <a:xfrm rot="3310531">
          <a:off x="1846163" y="2691842"/>
          <a:ext cx="1355303" cy="40390"/>
        </a:xfrm>
        <a:custGeom>
          <a:avLst/>
          <a:gdLst/>
          <a:ahLst/>
          <a:cxnLst/>
          <a:rect l="0" t="0" r="0" b="0"/>
          <a:pathLst>
            <a:path>
              <a:moveTo>
                <a:pt x="0" y="20195"/>
              </a:moveTo>
              <a:lnTo>
                <a:pt x="1355303" y="2019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90000"/>
            </a:lnSpc>
            <a:spcBef>
              <a:spcPct val="0"/>
            </a:spcBef>
            <a:spcAft>
              <a:spcPct val="35000"/>
            </a:spcAft>
            <a:buNone/>
          </a:pPr>
          <a:endParaRPr lang="zh-CN" altLang="en-US" sz="800" kern="1200"/>
        </a:p>
      </dsp:txBody>
      <dsp:txXfrm>
        <a:off x="2489932" y="2678154"/>
        <a:ext cx="67765" cy="67765"/>
      </dsp:txXfrm>
    </dsp:sp>
    <dsp:sp modelId="{CA0CC918-7252-43BD-BF8A-767CA9825D09}">
      <dsp:nvSpPr>
        <dsp:cNvPr id="0" name=""/>
        <dsp:cNvSpPr/>
      </dsp:nvSpPr>
      <dsp:spPr>
        <a:xfrm>
          <a:off x="2910798" y="2784596"/>
          <a:ext cx="1934914" cy="967457"/>
        </a:xfrm>
        <a:prstGeom prst="roundRect">
          <a:avLst>
            <a:gd name="adj" fmla="val 10000"/>
          </a:avLst>
        </a:prstGeom>
        <a:solidFill>
          <a:schemeClr val="accent5">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altLang="zh-CN" sz="2000" b="1" kern="1200" dirty="0">
              <a:latin typeface="Times New Roman" panose="02020603050405020304" pitchFamily="18" charset="0"/>
              <a:cs typeface="Times New Roman" panose="02020603050405020304" pitchFamily="18" charset="0"/>
            </a:rPr>
            <a:t> </a:t>
          </a:r>
          <a:r>
            <a:rPr lang="zh-CN" altLang="en-US" sz="2000" b="1" kern="1200" dirty="0">
              <a:latin typeface="Times New Roman" panose="02020603050405020304" pitchFamily="18" charset="0"/>
              <a:cs typeface="Times New Roman" panose="02020603050405020304" pitchFamily="18" charset="0"/>
            </a:rPr>
            <a:t>计量单位</a:t>
          </a:r>
          <a:endParaRPr lang="en-US" altLang="zh-CN" sz="2000" b="1" kern="1200" dirty="0">
            <a:latin typeface="Times New Roman" panose="02020603050405020304" pitchFamily="18" charset="0"/>
            <a:cs typeface="Times New Roman" panose="02020603050405020304" pitchFamily="18" charset="0"/>
          </a:endParaRPr>
        </a:p>
      </dsp:txBody>
      <dsp:txXfrm>
        <a:off x="2939134" y="2812932"/>
        <a:ext cx="1878242" cy="910785"/>
      </dsp:txXfrm>
    </dsp:sp>
    <dsp:sp modelId="{E6A12E82-CACB-4512-BA2F-5495EC34FA0A}">
      <dsp:nvSpPr>
        <dsp:cNvPr id="0" name=""/>
        <dsp:cNvSpPr/>
      </dsp:nvSpPr>
      <dsp:spPr>
        <a:xfrm rot="19457599">
          <a:off x="4756125" y="2969986"/>
          <a:ext cx="953141" cy="40390"/>
        </a:xfrm>
        <a:custGeom>
          <a:avLst/>
          <a:gdLst/>
          <a:ahLst/>
          <a:cxnLst/>
          <a:rect l="0" t="0" r="0" b="0"/>
          <a:pathLst>
            <a:path>
              <a:moveTo>
                <a:pt x="0" y="20195"/>
              </a:moveTo>
              <a:lnTo>
                <a:pt x="953141" y="20195"/>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90000"/>
            </a:lnSpc>
            <a:spcBef>
              <a:spcPct val="0"/>
            </a:spcBef>
            <a:spcAft>
              <a:spcPct val="35000"/>
            </a:spcAft>
            <a:buNone/>
          </a:pPr>
          <a:endParaRPr lang="zh-CN" altLang="en-US" sz="800" kern="1200"/>
        </a:p>
      </dsp:txBody>
      <dsp:txXfrm>
        <a:off x="5208867" y="2966352"/>
        <a:ext cx="47657" cy="47657"/>
      </dsp:txXfrm>
    </dsp:sp>
    <dsp:sp modelId="{9692B0A6-E527-4C2F-B261-C0116D594ACD}">
      <dsp:nvSpPr>
        <dsp:cNvPr id="0" name=""/>
        <dsp:cNvSpPr/>
      </dsp:nvSpPr>
      <dsp:spPr>
        <a:xfrm>
          <a:off x="5619679" y="2228308"/>
          <a:ext cx="2805258" cy="967457"/>
        </a:xfrm>
        <a:prstGeom prst="roundRect">
          <a:avLst>
            <a:gd name="adj" fmla="val 10000"/>
          </a:avLst>
        </a:prstGeom>
        <a:solidFill>
          <a:schemeClr val="accent6">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altLang="zh-CN" sz="2000" b="1" kern="1200" dirty="0">
              <a:latin typeface="Times New Roman" panose="02020603050405020304" pitchFamily="18" charset="0"/>
              <a:cs typeface="Times New Roman" panose="02020603050405020304" pitchFamily="18" charset="0"/>
            </a:rPr>
            <a:t>A</a:t>
          </a:r>
          <a:r>
            <a:rPr lang="zh-CN" altLang="en-US" sz="2000" b="1" kern="1200" dirty="0">
              <a:latin typeface="Times New Roman" panose="02020603050405020304" pitchFamily="18" charset="0"/>
              <a:cs typeface="Times New Roman" panose="02020603050405020304" pitchFamily="18" charset="0"/>
            </a:rPr>
            <a:t>）人时或人天</a:t>
          </a:r>
          <a:endParaRPr lang="en-US" altLang="zh-CN" sz="2000" b="1" kern="1200" dirty="0">
            <a:latin typeface="Times New Roman" panose="02020603050405020304" pitchFamily="18" charset="0"/>
            <a:cs typeface="Times New Roman" panose="02020603050405020304" pitchFamily="18" charset="0"/>
          </a:endParaRPr>
        </a:p>
      </dsp:txBody>
      <dsp:txXfrm>
        <a:off x="5648015" y="2256644"/>
        <a:ext cx="2748586" cy="910785"/>
      </dsp:txXfrm>
    </dsp:sp>
    <dsp:sp modelId="{A082B90D-2712-4FBF-BA40-CC0F9377B88E}">
      <dsp:nvSpPr>
        <dsp:cNvPr id="0" name=""/>
        <dsp:cNvSpPr/>
      </dsp:nvSpPr>
      <dsp:spPr>
        <a:xfrm rot="2142401">
          <a:off x="4756125" y="3526274"/>
          <a:ext cx="953141" cy="40390"/>
        </a:xfrm>
        <a:custGeom>
          <a:avLst/>
          <a:gdLst/>
          <a:ahLst/>
          <a:cxnLst/>
          <a:rect l="0" t="0" r="0" b="0"/>
          <a:pathLst>
            <a:path>
              <a:moveTo>
                <a:pt x="0" y="20195"/>
              </a:moveTo>
              <a:lnTo>
                <a:pt x="953141" y="20195"/>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90000"/>
            </a:lnSpc>
            <a:spcBef>
              <a:spcPct val="0"/>
            </a:spcBef>
            <a:spcAft>
              <a:spcPct val="35000"/>
            </a:spcAft>
            <a:buNone/>
          </a:pPr>
          <a:endParaRPr lang="zh-CN" altLang="en-US" sz="800" kern="1200"/>
        </a:p>
      </dsp:txBody>
      <dsp:txXfrm>
        <a:off x="5208867" y="3522640"/>
        <a:ext cx="47657" cy="47657"/>
      </dsp:txXfrm>
    </dsp:sp>
    <dsp:sp modelId="{F6736FEB-18B0-475D-9F50-13B714AF6DE4}">
      <dsp:nvSpPr>
        <dsp:cNvPr id="0" name=""/>
        <dsp:cNvSpPr/>
      </dsp:nvSpPr>
      <dsp:spPr>
        <a:xfrm>
          <a:off x="5619679" y="3340884"/>
          <a:ext cx="2805258" cy="967457"/>
        </a:xfrm>
        <a:prstGeom prst="roundRect">
          <a:avLst>
            <a:gd name="adj" fmla="val 10000"/>
          </a:avLst>
        </a:prstGeom>
        <a:solidFill>
          <a:schemeClr val="accent6">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altLang="zh-CN" sz="2000" b="1" kern="1200" dirty="0">
              <a:latin typeface="Times New Roman" panose="02020603050405020304" pitchFamily="18" charset="0"/>
              <a:cs typeface="Times New Roman" panose="02020603050405020304" pitchFamily="18" charset="0"/>
            </a:rPr>
            <a:t>B</a:t>
          </a:r>
          <a:r>
            <a:rPr lang="zh-CN" altLang="en-US" sz="2000" b="1" kern="1200" dirty="0">
              <a:latin typeface="Times New Roman" panose="02020603050405020304" pitchFamily="18" charset="0"/>
              <a:cs typeface="Times New Roman" panose="02020603050405020304" pitchFamily="18" charset="0"/>
            </a:rPr>
            <a:t>）功能点、用例、用户故事、特性和测试用例</a:t>
          </a:r>
          <a:endParaRPr lang="en-US" altLang="zh-CN" sz="2000" b="1" kern="1200" dirty="0">
            <a:latin typeface="Times New Roman" panose="02020603050405020304" pitchFamily="18" charset="0"/>
            <a:cs typeface="Times New Roman" panose="02020603050405020304" pitchFamily="18" charset="0"/>
          </a:endParaRPr>
        </a:p>
      </dsp:txBody>
      <dsp:txXfrm>
        <a:off x="5648015" y="3369220"/>
        <a:ext cx="2748586" cy="91078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D6E808-0B62-4737-AFEA-22A2B8B0D0C8}">
      <dsp:nvSpPr>
        <dsp:cNvPr id="0" name=""/>
        <dsp:cNvSpPr/>
      </dsp:nvSpPr>
      <dsp:spPr>
        <a:xfrm>
          <a:off x="865237" y="241903"/>
          <a:ext cx="3126140" cy="3126140"/>
        </a:xfrm>
        <a:prstGeom prst="pie">
          <a:avLst>
            <a:gd name="adj1" fmla="val 16200000"/>
            <a:gd name="adj2" fmla="val 180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zh-CN" altLang="en-US" sz="1800" b="1" kern="1200" dirty="0">
              <a:latin typeface="Times New Roman" panose="02020603050405020304" pitchFamily="18" charset="0"/>
              <a:cs typeface="Times New Roman" panose="02020603050405020304" pitchFamily="18" charset="0"/>
            </a:rPr>
            <a:t>（</a:t>
          </a:r>
          <a:r>
            <a:rPr lang="en-US" altLang="zh-CN" sz="1800" b="1" kern="1200" dirty="0">
              <a:latin typeface="Times New Roman" panose="02020603050405020304" pitchFamily="18" charset="0"/>
              <a:cs typeface="Times New Roman" panose="02020603050405020304" pitchFamily="18" charset="0"/>
            </a:rPr>
            <a:t>1</a:t>
          </a:r>
          <a:r>
            <a:rPr lang="zh-CN" altLang="en-US" sz="1800" b="1" kern="1200" dirty="0">
              <a:latin typeface="Times New Roman" panose="02020603050405020304" pitchFamily="18" charset="0"/>
              <a:cs typeface="Times New Roman" panose="02020603050405020304" pitchFamily="18" charset="0"/>
            </a:rPr>
            <a:t>）根据新近信息</a:t>
          </a:r>
          <a:r>
            <a:rPr lang="zh-CN" altLang="en-US" sz="1800" b="1" kern="1200" dirty="0">
              <a:solidFill>
                <a:srgbClr val="FFFF00"/>
              </a:solidFill>
              <a:latin typeface="Times New Roman" panose="02020603050405020304" pitchFamily="18" charset="0"/>
              <a:cs typeface="Times New Roman" panose="02020603050405020304" pitchFamily="18" charset="0"/>
            </a:rPr>
            <a:t>优化估算</a:t>
          </a:r>
          <a:endParaRPr lang="zh-CN" altLang="en-US" sz="1800" kern="1200" dirty="0">
            <a:solidFill>
              <a:srgbClr val="FFFF00"/>
            </a:solidFill>
          </a:endParaRPr>
        </a:p>
      </dsp:txBody>
      <dsp:txXfrm>
        <a:off x="2512787" y="904347"/>
        <a:ext cx="1116478" cy="930399"/>
      </dsp:txXfrm>
    </dsp:sp>
    <dsp:sp modelId="{CA30CFB2-96C4-4AE1-B752-37D2BEAF81DE}">
      <dsp:nvSpPr>
        <dsp:cNvPr id="0" name=""/>
        <dsp:cNvSpPr/>
      </dsp:nvSpPr>
      <dsp:spPr>
        <a:xfrm>
          <a:off x="800853" y="353551"/>
          <a:ext cx="3126140" cy="3126140"/>
        </a:xfrm>
        <a:prstGeom prst="pie">
          <a:avLst>
            <a:gd name="adj1" fmla="val 1800000"/>
            <a:gd name="adj2" fmla="val 9000000"/>
          </a:avLst>
        </a:prstGeom>
        <a:solidFill>
          <a:schemeClr val="accent4">
            <a:hueOff val="-431885"/>
            <a:satOff val="-331"/>
            <a:lumOff val="568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zh-CN" altLang="en-US" sz="1800" b="1" kern="1200" dirty="0">
              <a:latin typeface="Times New Roman" panose="02020603050405020304" pitchFamily="18" charset="0"/>
              <a:cs typeface="Times New Roman" panose="02020603050405020304" pitchFamily="18" charset="0"/>
            </a:rPr>
            <a:t>（</a:t>
          </a:r>
          <a:r>
            <a:rPr lang="en-US" altLang="zh-CN" sz="1800" b="1" kern="1200" dirty="0">
              <a:latin typeface="Times New Roman" panose="02020603050405020304" pitchFamily="18" charset="0"/>
              <a:cs typeface="Times New Roman" panose="02020603050405020304" pitchFamily="18" charset="0"/>
            </a:rPr>
            <a:t>2</a:t>
          </a:r>
          <a:r>
            <a:rPr lang="zh-CN" altLang="en-US" sz="1800" b="1" kern="1200" dirty="0">
              <a:latin typeface="Times New Roman" panose="02020603050405020304" pitchFamily="18" charset="0"/>
              <a:cs typeface="Times New Roman" panose="02020603050405020304" pitchFamily="18" charset="0"/>
            </a:rPr>
            <a:t>）随项目进展</a:t>
          </a:r>
          <a:r>
            <a:rPr lang="zh-CN" altLang="en-US" sz="1800" b="1" kern="1200" dirty="0">
              <a:solidFill>
                <a:srgbClr val="FFFF00"/>
              </a:solidFill>
              <a:latin typeface="Times New Roman" panose="02020603050405020304" pitchFamily="18" charset="0"/>
              <a:cs typeface="Times New Roman" panose="02020603050405020304" pitchFamily="18" charset="0"/>
            </a:rPr>
            <a:t>提高准确性</a:t>
          </a:r>
          <a:endParaRPr lang="en-US" altLang="zh-CN" sz="1800" b="1" kern="1200" dirty="0">
            <a:solidFill>
              <a:srgbClr val="FFFF00"/>
            </a:solidFill>
            <a:latin typeface="Times New Roman" panose="02020603050405020304" pitchFamily="18" charset="0"/>
            <a:cs typeface="Times New Roman" panose="02020603050405020304" pitchFamily="18" charset="0"/>
          </a:endParaRPr>
        </a:p>
      </dsp:txBody>
      <dsp:txXfrm>
        <a:off x="1545172" y="2381821"/>
        <a:ext cx="1674718" cy="818751"/>
      </dsp:txXfrm>
    </dsp:sp>
    <dsp:sp modelId="{E5F79DD9-5D12-4A90-94D9-030373316D00}">
      <dsp:nvSpPr>
        <dsp:cNvPr id="0" name=""/>
        <dsp:cNvSpPr/>
      </dsp:nvSpPr>
      <dsp:spPr>
        <a:xfrm>
          <a:off x="736470" y="241903"/>
          <a:ext cx="3126140" cy="3126140"/>
        </a:xfrm>
        <a:prstGeom prst="pie">
          <a:avLst>
            <a:gd name="adj1" fmla="val 9000000"/>
            <a:gd name="adj2" fmla="val 16200000"/>
          </a:avLst>
        </a:prstGeom>
        <a:solidFill>
          <a:schemeClr val="accent4">
            <a:hueOff val="-863770"/>
            <a:satOff val="-662"/>
            <a:lumOff val="113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zh-CN" altLang="en-US" sz="1800" b="1" kern="1200" dirty="0">
              <a:latin typeface="Times New Roman" panose="02020603050405020304" pitchFamily="18" charset="0"/>
              <a:cs typeface="Times New Roman" panose="02020603050405020304" pitchFamily="18" charset="0"/>
            </a:rPr>
            <a:t>（</a:t>
          </a:r>
          <a:r>
            <a:rPr lang="en-US" altLang="zh-CN" sz="1800" b="1" kern="1200" dirty="0">
              <a:latin typeface="Times New Roman" panose="02020603050405020304" pitchFamily="18" charset="0"/>
              <a:cs typeface="Times New Roman" panose="02020603050405020304" pitchFamily="18" charset="0"/>
            </a:rPr>
            <a:t>3</a:t>
          </a:r>
          <a:r>
            <a:rPr lang="zh-CN" altLang="en-US" sz="1800" b="1" kern="1200" dirty="0">
              <a:latin typeface="Times New Roman" panose="02020603050405020304" pitchFamily="18" charset="0"/>
              <a:cs typeface="Times New Roman" panose="02020603050405020304" pitchFamily="18" charset="0"/>
            </a:rPr>
            <a:t>）在各阶段</a:t>
          </a:r>
          <a:r>
            <a:rPr lang="zh-CN" altLang="en-US" sz="1800" b="1" kern="1200" dirty="0">
              <a:solidFill>
                <a:srgbClr val="FFFF00"/>
              </a:solidFill>
              <a:latin typeface="Times New Roman" panose="02020603050405020304" pitchFamily="18" charset="0"/>
              <a:cs typeface="Times New Roman" panose="02020603050405020304" pitchFamily="18" charset="0"/>
            </a:rPr>
            <a:t>反复进行</a:t>
          </a:r>
          <a:endParaRPr lang="zh-CN" altLang="en-US" sz="1800" kern="1200" dirty="0">
            <a:solidFill>
              <a:srgbClr val="FFFF00"/>
            </a:solidFill>
          </a:endParaRPr>
        </a:p>
      </dsp:txBody>
      <dsp:txXfrm>
        <a:off x="1098581" y="904347"/>
        <a:ext cx="1116478" cy="930399"/>
      </dsp:txXfrm>
    </dsp:sp>
    <dsp:sp modelId="{A2B9AA9C-3219-44C4-B33A-D7D5D3443121}">
      <dsp:nvSpPr>
        <dsp:cNvPr id="0" name=""/>
        <dsp:cNvSpPr/>
      </dsp:nvSpPr>
      <dsp:spPr>
        <a:xfrm>
          <a:off x="671972" y="48380"/>
          <a:ext cx="3513186" cy="3513186"/>
        </a:xfrm>
        <a:prstGeom prst="circularArrow">
          <a:avLst>
            <a:gd name="adj1" fmla="val 5085"/>
            <a:gd name="adj2" fmla="val 327528"/>
            <a:gd name="adj3" fmla="val 1472472"/>
            <a:gd name="adj4" fmla="val 16199432"/>
            <a:gd name="adj5" fmla="val 5932"/>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50B1F28-C5DB-44B6-AD46-E0631CE8B9A6}">
      <dsp:nvSpPr>
        <dsp:cNvPr id="0" name=""/>
        <dsp:cNvSpPr/>
      </dsp:nvSpPr>
      <dsp:spPr>
        <a:xfrm>
          <a:off x="607330" y="159830"/>
          <a:ext cx="3513186" cy="3513186"/>
        </a:xfrm>
        <a:prstGeom prst="circularArrow">
          <a:avLst>
            <a:gd name="adj1" fmla="val 5085"/>
            <a:gd name="adj2" fmla="val 327528"/>
            <a:gd name="adj3" fmla="val 8671970"/>
            <a:gd name="adj4" fmla="val 1800502"/>
            <a:gd name="adj5" fmla="val 5932"/>
          </a:avLst>
        </a:prstGeom>
        <a:solidFill>
          <a:schemeClr val="accent4">
            <a:hueOff val="-431885"/>
            <a:satOff val="-331"/>
            <a:lumOff val="5687"/>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244FE61-9025-4439-B99C-5B13D638C8DD}">
      <dsp:nvSpPr>
        <dsp:cNvPr id="0" name=""/>
        <dsp:cNvSpPr/>
      </dsp:nvSpPr>
      <dsp:spPr>
        <a:xfrm>
          <a:off x="542689" y="48380"/>
          <a:ext cx="3513186" cy="3513186"/>
        </a:xfrm>
        <a:prstGeom prst="circularArrow">
          <a:avLst>
            <a:gd name="adj1" fmla="val 5085"/>
            <a:gd name="adj2" fmla="val 327528"/>
            <a:gd name="adj3" fmla="val 15873039"/>
            <a:gd name="adj4" fmla="val 9000000"/>
            <a:gd name="adj5" fmla="val 5932"/>
          </a:avLst>
        </a:prstGeom>
        <a:solidFill>
          <a:schemeClr val="accent4">
            <a:hueOff val="-863770"/>
            <a:satOff val="-662"/>
            <a:lumOff val="11373"/>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61E668-99FB-4346-B5C9-6B7E6AFBA4AB}">
      <dsp:nvSpPr>
        <dsp:cNvPr id="0" name=""/>
        <dsp:cNvSpPr/>
      </dsp:nvSpPr>
      <dsp:spPr>
        <a:xfrm rot="16200000">
          <a:off x="534561" y="-534561"/>
          <a:ext cx="1656184" cy="2725306"/>
        </a:xfrm>
        <a:prstGeom prst="round1Rect">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zh-CN" altLang="en-US" sz="2100" b="1" kern="1200" dirty="0">
              <a:latin typeface="Times New Roman" panose="02020603050405020304" pitchFamily="18" charset="0"/>
              <a:cs typeface="Times New Roman" panose="02020603050405020304" pitchFamily="18" charset="0"/>
            </a:rPr>
            <a:t>大型、复杂、新技术</a:t>
          </a:r>
          <a:endParaRPr lang="zh-CN" altLang="en-US" sz="2100" kern="1200" dirty="0"/>
        </a:p>
      </dsp:txBody>
      <dsp:txXfrm rot="5400000">
        <a:off x="0" y="0"/>
        <a:ext cx="2725306" cy="1242138"/>
      </dsp:txXfrm>
    </dsp:sp>
    <dsp:sp modelId="{BBAD9204-4425-4B9E-8979-356AE0559345}">
      <dsp:nvSpPr>
        <dsp:cNvPr id="0" name=""/>
        <dsp:cNvSpPr/>
      </dsp:nvSpPr>
      <dsp:spPr>
        <a:xfrm>
          <a:off x="2725306" y="8380"/>
          <a:ext cx="2725306" cy="1656184"/>
        </a:xfrm>
        <a:prstGeom prst="round1Rect">
          <a:avLst/>
        </a:prstGeom>
        <a:gradFill rotWithShape="0">
          <a:gsLst>
            <a:gs pos="0">
              <a:schemeClr val="accent5">
                <a:hueOff val="296317"/>
                <a:satOff val="-4256"/>
                <a:lumOff val="3464"/>
                <a:alphaOff val="0"/>
                <a:tint val="50000"/>
                <a:satMod val="300000"/>
              </a:schemeClr>
            </a:gs>
            <a:gs pos="35000">
              <a:schemeClr val="accent5">
                <a:hueOff val="296317"/>
                <a:satOff val="-4256"/>
                <a:lumOff val="3464"/>
                <a:alphaOff val="0"/>
                <a:tint val="37000"/>
                <a:satMod val="300000"/>
              </a:schemeClr>
            </a:gs>
            <a:gs pos="100000">
              <a:schemeClr val="accent5">
                <a:hueOff val="296317"/>
                <a:satOff val="-4256"/>
                <a:lumOff val="3464"/>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zh-CN" altLang="en-US" sz="2100" b="1" kern="1200" dirty="0">
              <a:latin typeface="Times New Roman" panose="02020603050405020304" pitchFamily="18" charset="0"/>
              <a:cs typeface="Times New Roman" panose="02020603050405020304" pitchFamily="18" charset="0"/>
            </a:rPr>
            <a:t>估算人员经验不足</a:t>
          </a:r>
          <a:endParaRPr lang="zh-CN" altLang="en-US" sz="2100" kern="1200" dirty="0"/>
        </a:p>
      </dsp:txBody>
      <dsp:txXfrm>
        <a:off x="2725306" y="8380"/>
        <a:ext cx="2725306" cy="1242138"/>
      </dsp:txXfrm>
    </dsp:sp>
    <dsp:sp modelId="{A808B8D8-5B4B-47CE-9E76-AC2F029D971E}">
      <dsp:nvSpPr>
        <dsp:cNvPr id="0" name=""/>
        <dsp:cNvSpPr/>
      </dsp:nvSpPr>
      <dsp:spPr>
        <a:xfrm rot="10800000">
          <a:off x="0" y="1656184"/>
          <a:ext cx="2725306" cy="1656184"/>
        </a:xfrm>
        <a:prstGeom prst="round1Rect">
          <a:avLst/>
        </a:prstGeom>
        <a:gradFill rotWithShape="0">
          <a:gsLst>
            <a:gs pos="0">
              <a:schemeClr val="accent5">
                <a:hueOff val="592634"/>
                <a:satOff val="-8513"/>
                <a:lumOff val="6928"/>
                <a:alphaOff val="0"/>
                <a:tint val="50000"/>
                <a:satMod val="300000"/>
              </a:schemeClr>
            </a:gs>
            <a:gs pos="35000">
              <a:schemeClr val="accent5">
                <a:hueOff val="592634"/>
                <a:satOff val="-8513"/>
                <a:lumOff val="6928"/>
                <a:alphaOff val="0"/>
                <a:tint val="37000"/>
                <a:satMod val="300000"/>
              </a:schemeClr>
            </a:gs>
            <a:gs pos="100000">
              <a:schemeClr val="accent5">
                <a:hueOff val="592634"/>
                <a:satOff val="-8513"/>
                <a:lumOff val="6928"/>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zh-CN" altLang="en-US" sz="2100" b="1" kern="1200" dirty="0">
              <a:latin typeface="Times New Roman" panose="02020603050405020304" pitchFamily="18" charset="0"/>
              <a:cs typeface="Times New Roman" panose="02020603050405020304" pitchFamily="18" charset="0"/>
            </a:rPr>
            <a:t>人们有低估的倾向</a:t>
          </a:r>
          <a:endParaRPr lang="zh-CN" altLang="en-US" sz="2100" kern="1200" dirty="0"/>
        </a:p>
      </dsp:txBody>
      <dsp:txXfrm rot="10800000">
        <a:off x="0" y="2070230"/>
        <a:ext cx="2725306" cy="1242138"/>
      </dsp:txXfrm>
    </dsp:sp>
    <dsp:sp modelId="{620FC33E-3622-46A5-ADCF-16CB84BCBB63}">
      <dsp:nvSpPr>
        <dsp:cNvPr id="0" name=""/>
        <dsp:cNvSpPr/>
      </dsp:nvSpPr>
      <dsp:spPr>
        <a:xfrm rot="5400000">
          <a:off x="3259867" y="1121622"/>
          <a:ext cx="1656184" cy="2725306"/>
        </a:xfrm>
        <a:prstGeom prst="round1Rect">
          <a:avLst/>
        </a:prstGeom>
        <a:gradFill rotWithShape="0">
          <a:gsLst>
            <a:gs pos="0">
              <a:schemeClr val="accent5">
                <a:hueOff val="888951"/>
                <a:satOff val="-12769"/>
                <a:lumOff val="10392"/>
                <a:alphaOff val="0"/>
                <a:tint val="50000"/>
                <a:satMod val="300000"/>
              </a:schemeClr>
            </a:gs>
            <a:gs pos="35000">
              <a:schemeClr val="accent5">
                <a:hueOff val="888951"/>
                <a:satOff val="-12769"/>
                <a:lumOff val="10392"/>
                <a:alphaOff val="0"/>
                <a:tint val="37000"/>
                <a:satMod val="300000"/>
              </a:schemeClr>
            </a:gs>
            <a:gs pos="100000">
              <a:schemeClr val="accent5">
                <a:hueOff val="888951"/>
                <a:satOff val="-12769"/>
                <a:lumOff val="10392"/>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zh-CN" altLang="en-US" sz="2100" b="1" kern="1200">
              <a:latin typeface="Times New Roman" panose="02020603050405020304" pitchFamily="18" charset="0"/>
              <a:cs typeface="Times New Roman" panose="02020603050405020304" pitchFamily="18" charset="0"/>
            </a:rPr>
            <a:t>管理者可能真正想要的估算就是一个数字</a:t>
          </a:r>
          <a:endParaRPr lang="zh-CN" altLang="en-US" sz="2100" kern="1200" dirty="0"/>
        </a:p>
      </dsp:txBody>
      <dsp:txXfrm rot="-5400000">
        <a:off x="2725306" y="2070229"/>
        <a:ext cx="2725306" cy="1242138"/>
      </dsp:txXfrm>
    </dsp:sp>
    <dsp:sp modelId="{41C5C0C2-835D-417E-B776-33E7D0BF4B22}">
      <dsp:nvSpPr>
        <dsp:cNvPr id="0" name=""/>
        <dsp:cNvSpPr/>
      </dsp:nvSpPr>
      <dsp:spPr>
        <a:xfrm>
          <a:off x="1907714" y="1242138"/>
          <a:ext cx="1635183" cy="828092"/>
        </a:xfrm>
        <a:prstGeom prst="roundRect">
          <a:avLst/>
        </a:prstGeom>
        <a:gradFill rotWithShape="0">
          <a:gsLst>
            <a:gs pos="0">
              <a:schemeClr val="accent5">
                <a:tint val="40000"/>
                <a:hueOff val="0"/>
                <a:satOff val="0"/>
                <a:lumOff val="0"/>
                <a:alphaOff val="0"/>
                <a:tint val="50000"/>
                <a:satMod val="300000"/>
              </a:schemeClr>
            </a:gs>
            <a:gs pos="35000">
              <a:schemeClr val="accent5">
                <a:tint val="40000"/>
                <a:hueOff val="0"/>
                <a:satOff val="0"/>
                <a:lumOff val="0"/>
                <a:alphaOff val="0"/>
                <a:tint val="37000"/>
                <a:satMod val="300000"/>
              </a:schemeClr>
            </a:gs>
            <a:gs pos="100000">
              <a:schemeClr val="accent5">
                <a:tint val="40000"/>
                <a:hueOff val="0"/>
                <a:satOff val="0"/>
                <a:lumOff val="0"/>
                <a:alphaOff val="0"/>
                <a:tint val="15000"/>
                <a:satMod val="350000"/>
              </a:schemeClr>
            </a:gs>
          </a:gsLst>
          <a:lin ang="16200000" scaled="1"/>
        </a:gradFill>
        <a:ln w="9525"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1">
          <a:scrgbClr r="0" g="0" b="0"/>
        </a:lnRef>
        <a:fillRef idx="2">
          <a:scrgbClr r="0" g="0" b="0"/>
        </a:fillRef>
        <a:effectRef idx="1">
          <a:scrgbClr r="0" g="0" b="0"/>
        </a:effectRef>
        <a:fontRef idx="minor"/>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zh-CN" altLang="en-US" sz="3200" b="1" kern="1200" dirty="0">
              <a:solidFill>
                <a:srgbClr val="7030A0"/>
              </a:solidFill>
            </a:rPr>
            <a:t>原因</a:t>
          </a:r>
          <a:endParaRPr lang="zh-CN" altLang="en-US" sz="3200" kern="1200" dirty="0">
            <a:solidFill>
              <a:srgbClr val="7030A0"/>
            </a:solidFill>
          </a:endParaRPr>
        </a:p>
      </dsp:txBody>
      <dsp:txXfrm>
        <a:off x="1948138" y="1282562"/>
        <a:ext cx="1554335" cy="747244"/>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457EA7-CB6D-4C42-8647-0B2810702F3E}">
      <dsp:nvSpPr>
        <dsp:cNvPr id="0" name=""/>
        <dsp:cNvSpPr/>
      </dsp:nvSpPr>
      <dsp:spPr>
        <a:xfrm>
          <a:off x="5029" y="25272"/>
          <a:ext cx="2494363" cy="4228635"/>
        </a:xfrm>
        <a:prstGeom prst="roundRect">
          <a:avLst>
            <a:gd name="adj" fmla="val 10000"/>
          </a:avLst>
        </a:prstGeom>
        <a:solidFill>
          <a:schemeClr val="accent3">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b="1" kern="1200" dirty="0">
              <a:solidFill>
                <a:srgbClr val="FFFF00"/>
              </a:solidFill>
            </a:rPr>
            <a:t>输入</a:t>
          </a:r>
          <a:endParaRPr lang="en-US" altLang="zh-CN" sz="1800" b="1" kern="1200" dirty="0">
            <a:solidFill>
              <a:srgbClr val="FFFF00"/>
            </a:solidFill>
          </a:endParaRPr>
        </a:p>
        <a:p>
          <a:pPr marL="0" lvl="0" indent="0" algn="l" defTabSz="800100">
            <a:lnSpc>
              <a:spcPct val="90000"/>
            </a:lnSpc>
            <a:spcBef>
              <a:spcPct val="0"/>
            </a:spcBef>
            <a:spcAft>
              <a:spcPct val="35000"/>
            </a:spcAft>
            <a:buNone/>
          </a:pPr>
          <a:r>
            <a:rPr lang="en-US" altLang="zh-CN" sz="1800" kern="1200" dirty="0">
              <a:solidFill>
                <a:schemeClr val="bg1"/>
              </a:solidFill>
            </a:rPr>
            <a:t>1</a:t>
          </a:r>
          <a:r>
            <a:rPr lang="zh-CN" altLang="en-US" sz="1800" kern="1200" dirty="0">
              <a:solidFill>
                <a:schemeClr val="bg1"/>
              </a:solidFill>
            </a:rPr>
            <a:t>、范围基准</a:t>
          </a:r>
          <a:endParaRPr lang="en-US" altLang="zh-CN" sz="1800" kern="1200" dirty="0">
            <a:solidFill>
              <a:schemeClr val="bg1"/>
            </a:solidFill>
          </a:endParaRPr>
        </a:p>
        <a:p>
          <a:pPr marL="0" lvl="0" indent="0" algn="l" defTabSz="800100">
            <a:lnSpc>
              <a:spcPct val="90000"/>
            </a:lnSpc>
            <a:spcBef>
              <a:spcPct val="0"/>
            </a:spcBef>
            <a:spcAft>
              <a:spcPct val="35000"/>
            </a:spcAft>
            <a:buNone/>
          </a:pPr>
          <a:r>
            <a:rPr lang="en-US" altLang="zh-CN" sz="1800" kern="1200" dirty="0">
              <a:solidFill>
                <a:schemeClr val="bg1"/>
              </a:solidFill>
            </a:rPr>
            <a:t>2</a:t>
          </a:r>
          <a:r>
            <a:rPr lang="zh-CN" altLang="en-US" sz="1800" kern="1200" dirty="0">
              <a:solidFill>
                <a:schemeClr val="bg1"/>
              </a:solidFill>
            </a:rPr>
            <a:t>、成本管理计划</a:t>
          </a:r>
          <a:endParaRPr lang="en-US" altLang="zh-CN" sz="1800" kern="1200" dirty="0">
            <a:solidFill>
              <a:schemeClr val="bg1"/>
            </a:solidFill>
          </a:endParaRPr>
        </a:p>
        <a:p>
          <a:pPr marL="0" lvl="0" indent="0" algn="l" defTabSz="800100">
            <a:lnSpc>
              <a:spcPct val="90000"/>
            </a:lnSpc>
            <a:spcBef>
              <a:spcPct val="0"/>
            </a:spcBef>
            <a:spcAft>
              <a:spcPct val="35000"/>
            </a:spcAft>
            <a:buNone/>
          </a:pPr>
          <a:r>
            <a:rPr lang="en-US" altLang="zh-CN" sz="1800" kern="1200" dirty="0">
              <a:solidFill>
                <a:schemeClr val="bg1"/>
              </a:solidFill>
            </a:rPr>
            <a:t>3</a:t>
          </a:r>
          <a:r>
            <a:rPr lang="zh-CN" altLang="en-US" sz="1800" kern="1200" dirty="0">
              <a:solidFill>
                <a:schemeClr val="bg1"/>
              </a:solidFill>
            </a:rPr>
            <a:t>、项目进度计划</a:t>
          </a:r>
          <a:endParaRPr lang="en-US" altLang="zh-CN" sz="1800" kern="1200" dirty="0">
            <a:solidFill>
              <a:schemeClr val="bg1"/>
            </a:solidFill>
          </a:endParaRPr>
        </a:p>
        <a:p>
          <a:pPr marL="0" lvl="0" indent="0" algn="l" defTabSz="800100">
            <a:lnSpc>
              <a:spcPct val="90000"/>
            </a:lnSpc>
            <a:spcBef>
              <a:spcPct val="0"/>
            </a:spcBef>
            <a:spcAft>
              <a:spcPct val="35000"/>
            </a:spcAft>
            <a:buNone/>
          </a:pPr>
          <a:r>
            <a:rPr lang="en-US" altLang="zh-CN" sz="1800" kern="1200" dirty="0">
              <a:solidFill>
                <a:schemeClr val="bg1"/>
              </a:solidFill>
            </a:rPr>
            <a:t>4</a:t>
          </a:r>
          <a:r>
            <a:rPr lang="zh-CN" altLang="en-US" sz="1800" kern="1200" dirty="0">
              <a:solidFill>
                <a:schemeClr val="bg1"/>
              </a:solidFill>
            </a:rPr>
            <a:t>、资源需求</a:t>
          </a:r>
          <a:endParaRPr lang="en-US" altLang="zh-CN" sz="1800" kern="1200" dirty="0">
            <a:solidFill>
              <a:schemeClr val="bg1"/>
            </a:solidFill>
          </a:endParaRPr>
        </a:p>
      </dsp:txBody>
      <dsp:txXfrm>
        <a:off x="78086" y="98329"/>
        <a:ext cx="2348249" cy="4082521"/>
      </dsp:txXfrm>
    </dsp:sp>
    <dsp:sp modelId="{14652B25-4626-446B-9772-CF707F7DD993}">
      <dsp:nvSpPr>
        <dsp:cNvPr id="0" name=""/>
        <dsp:cNvSpPr/>
      </dsp:nvSpPr>
      <dsp:spPr>
        <a:xfrm>
          <a:off x="2682875" y="1912070"/>
          <a:ext cx="388984" cy="455038"/>
        </a:xfrm>
        <a:prstGeom prst="rightArrow">
          <a:avLst>
            <a:gd name="adj1" fmla="val 60000"/>
            <a:gd name="adj2" fmla="val 50000"/>
          </a:avLst>
        </a:prstGeom>
        <a:solidFill>
          <a:schemeClr val="accent3">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dirty="0"/>
        </a:p>
      </dsp:txBody>
      <dsp:txXfrm>
        <a:off x="2682875" y="2003078"/>
        <a:ext cx="272289" cy="273022"/>
      </dsp:txXfrm>
    </dsp:sp>
    <dsp:sp modelId="{C8D7C99F-054B-458A-BA78-5C1A22ACEBC6}">
      <dsp:nvSpPr>
        <dsp:cNvPr id="0" name=""/>
        <dsp:cNvSpPr/>
      </dsp:nvSpPr>
      <dsp:spPr>
        <a:xfrm>
          <a:off x="3233325" y="25272"/>
          <a:ext cx="2501409" cy="4228635"/>
        </a:xfrm>
        <a:prstGeom prst="roundRect">
          <a:avLst>
            <a:gd name="adj" fmla="val 10000"/>
          </a:avLst>
        </a:prstGeom>
        <a:solidFill>
          <a:schemeClr val="accent3">
            <a:shade val="80000"/>
            <a:hueOff val="-208630"/>
            <a:satOff val="-20103"/>
            <a:lumOff val="1922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100000"/>
            </a:lnSpc>
            <a:spcBef>
              <a:spcPct val="0"/>
            </a:spcBef>
            <a:spcAft>
              <a:spcPts val="0"/>
            </a:spcAft>
            <a:buNone/>
          </a:pPr>
          <a:r>
            <a:rPr lang="zh-CN" altLang="en-US" sz="2000" b="1" kern="1200" dirty="0">
              <a:solidFill>
                <a:srgbClr val="FFFF00"/>
              </a:solidFill>
            </a:rPr>
            <a:t>工具与技术</a:t>
          </a:r>
          <a:endParaRPr lang="en-US" altLang="zh-CN" sz="2000" b="1" kern="1200" dirty="0">
            <a:solidFill>
              <a:srgbClr val="FFFF00"/>
            </a:solidFill>
          </a:endParaRPr>
        </a:p>
        <a:p>
          <a:pPr marL="0" lvl="0" indent="0" algn="l" defTabSz="889000">
            <a:lnSpc>
              <a:spcPct val="100000"/>
            </a:lnSpc>
            <a:spcBef>
              <a:spcPct val="0"/>
            </a:spcBef>
            <a:spcAft>
              <a:spcPts val="0"/>
            </a:spcAft>
            <a:buNone/>
          </a:pPr>
          <a:r>
            <a:rPr lang="en-US" altLang="zh-CN" sz="2000" kern="1200" dirty="0">
              <a:solidFill>
                <a:srgbClr val="FFC000"/>
              </a:solidFill>
            </a:rPr>
            <a:t>1</a:t>
          </a:r>
          <a:r>
            <a:rPr lang="zh-CN" altLang="en-US" sz="2000" kern="1200" dirty="0">
              <a:solidFill>
                <a:srgbClr val="FFC000"/>
              </a:solidFill>
            </a:rPr>
            <a:t>、类比估算法</a:t>
          </a:r>
          <a:endParaRPr lang="en-US" altLang="zh-CN" sz="2000" kern="1200" dirty="0">
            <a:solidFill>
              <a:srgbClr val="FFC000"/>
            </a:solidFill>
          </a:endParaRPr>
        </a:p>
        <a:p>
          <a:pPr marL="0" lvl="0" indent="0" algn="l" defTabSz="889000">
            <a:lnSpc>
              <a:spcPct val="100000"/>
            </a:lnSpc>
            <a:spcBef>
              <a:spcPct val="0"/>
            </a:spcBef>
            <a:spcAft>
              <a:spcPts val="0"/>
            </a:spcAft>
            <a:buNone/>
          </a:pPr>
          <a:r>
            <a:rPr lang="en-US" altLang="zh-CN" sz="2000" kern="1200" dirty="0">
              <a:solidFill>
                <a:srgbClr val="FFC000"/>
              </a:solidFill>
            </a:rPr>
            <a:t>2</a:t>
          </a:r>
          <a:r>
            <a:rPr lang="zh-CN" altLang="en-US" sz="2000" kern="1200" dirty="0">
              <a:solidFill>
                <a:srgbClr val="FFC000"/>
              </a:solidFill>
            </a:rPr>
            <a:t>、自下而上估算法</a:t>
          </a:r>
          <a:endParaRPr lang="en-US" altLang="zh-CN" sz="2000" kern="1200" dirty="0">
            <a:solidFill>
              <a:srgbClr val="FFC000"/>
            </a:solidFill>
          </a:endParaRPr>
        </a:p>
        <a:p>
          <a:pPr marL="0" lvl="0" indent="0" algn="l" defTabSz="889000">
            <a:lnSpc>
              <a:spcPct val="100000"/>
            </a:lnSpc>
            <a:spcBef>
              <a:spcPct val="0"/>
            </a:spcBef>
            <a:spcAft>
              <a:spcPts val="0"/>
            </a:spcAft>
            <a:buNone/>
          </a:pPr>
          <a:r>
            <a:rPr lang="en-US" altLang="zh-CN" sz="2000" kern="1200" dirty="0">
              <a:solidFill>
                <a:srgbClr val="FFC000"/>
              </a:solidFill>
            </a:rPr>
            <a:t>3</a:t>
          </a:r>
          <a:r>
            <a:rPr lang="zh-CN" altLang="en-US" sz="2000" kern="1200" dirty="0">
              <a:solidFill>
                <a:srgbClr val="FFC000"/>
              </a:solidFill>
            </a:rPr>
            <a:t>、三点估算法</a:t>
          </a:r>
          <a:endParaRPr lang="en-US" altLang="zh-CN" sz="2000" kern="1200" dirty="0">
            <a:solidFill>
              <a:srgbClr val="FFC000"/>
            </a:solidFill>
          </a:endParaRPr>
        </a:p>
        <a:p>
          <a:pPr marL="0" lvl="0" indent="0" algn="l" defTabSz="889000">
            <a:lnSpc>
              <a:spcPct val="100000"/>
            </a:lnSpc>
            <a:spcBef>
              <a:spcPct val="0"/>
            </a:spcBef>
            <a:spcAft>
              <a:spcPts val="0"/>
            </a:spcAft>
            <a:buNone/>
          </a:pPr>
          <a:r>
            <a:rPr lang="en-US" altLang="zh-CN" sz="2000" kern="1200" dirty="0">
              <a:solidFill>
                <a:srgbClr val="FFC000"/>
              </a:solidFill>
            </a:rPr>
            <a:t>4</a:t>
          </a:r>
          <a:r>
            <a:rPr lang="zh-CN" altLang="en-US" sz="2000" kern="1200" dirty="0">
              <a:solidFill>
                <a:srgbClr val="FFC000"/>
              </a:solidFill>
            </a:rPr>
            <a:t>、专家判断法</a:t>
          </a:r>
          <a:endParaRPr lang="en-US" altLang="zh-CN" sz="2000" kern="1200" dirty="0">
            <a:solidFill>
              <a:srgbClr val="FFC000"/>
            </a:solidFill>
          </a:endParaRPr>
        </a:p>
        <a:p>
          <a:pPr marL="0" lvl="0" indent="0" algn="l" defTabSz="889000">
            <a:lnSpc>
              <a:spcPct val="100000"/>
            </a:lnSpc>
            <a:spcBef>
              <a:spcPct val="0"/>
            </a:spcBef>
            <a:spcAft>
              <a:spcPts val="0"/>
            </a:spcAft>
            <a:buNone/>
          </a:pPr>
          <a:r>
            <a:rPr lang="en-US" altLang="zh-CN" sz="2000" kern="1200" dirty="0">
              <a:solidFill>
                <a:srgbClr val="FFC000"/>
              </a:solidFill>
            </a:rPr>
            <a:t>5</a:t>
          </a:r>
          <a:r>
            <a:rPr lang="zh-CN" altLang="en-US" sz="2000" kern="1200" dirty="0">
              <a:solidFill>
                <a:srgbClr val="FFC000"/>
              </a:solidFill>
            </a:rPr>
            <a:t>、代码行估算法</a:t>
          </a:r>
          <a:endParaRPr lang="en-US" altLang="zh-CN" sz="2000" kern="1200" dirty="0">
            <a:solidFill>
              <a:srgbClr val="FFC000"/>
            </a:solidFill>
          </a:endParaRPr>
        </a:p>
        <a:p>
          <a:pPr marL="0" lvl="0" indent="0" algn="l" defTabSz="889000">
            <a:lnSpc>
              <a:spcPct val="100000"/>
            </a:lnSpc>
            <a:spcBef>
              <a:spcPct val="0"/>
            </a:spcBef>
            <a:spcAft>
              <a:spcPts val="0"/>
            </a:spcAft>
            <a:buNone/>
          </a:pPr>
          <a:r>
            <a:rPr lang="en-US" altLang="zh-CN" sz="2000" b="0" kern="1200" dirty="0">
              <a:solidFill>
                <a:srgbClr val="FFC000"/>
              </a:solidFill>
            </a:rPr>
            <a:t>6</a:t>
          </a:r>
          <a:r>
            <a:rPr lang="zh-CN" altLang="en-US" sz="2000" b="0" kern="1200" dirty="0">
              <a:solidFill>
                <a:srgbClr val="FFC000"/>
              </a:solidFill>
            </a:rPr>
            <a:t>、功能点估算法</a:t>
          </a:r>
          <a:endParaRPr lang="en-US" altLang="zh-CN" sz="2000" b="0" kern="1200" dirty="0">
            <a:solidFill>
              <a:srgbClr val="FFC000"/>
            </a:solidFill>
          </a:endParaRPr>
        </a:p>
        <a:p>
          <a:pPr marL="0" lvl="0" indent="0" algn="l" defTabSz="889000">
            <a:lnSpc>
              <a:spcPct val="100000"/>
            </a:lnSpc>
            <a:spcBef>
              <a:spcPct val="0"/>
            </a:spcBef>
            <a:spcAft>
              <a:spcPts val="0"/>
            </a:spcAft>
            <a:buNone/>
          </a:pPr>
          <a:r>
            <a:rPr lang="en-US" altLang="zh-CN" sz="2000" b="0" kern="1200" dirty="0">
              <a:solidFill>
                <a:srgbClr val="FFC000"/>
              </a:solidFill>
            </a:rPr>
            <a:t>7</a:t>
          </a:r>
          <a:r>
            <a:rPr lang="zh-CN" altLang="en-US" sz="2000" b="0" kern="1200" dirty="0">
              <a:solidFill>
                <a:srgbClr val="FFC000"/>
              </a:solidFill>
            </a:rPr>
            <a:t>、参数估算法</a:t>
          </a:r>
          <a:endParaRPr lang="en-US" altLang="zh-CN" sz="2000" b="0" kern="1200" dirty="0">
            <a:solidFill>
              <a:srgbClr val="FFC000"/>
            </a:solidFill>
          </a:endParaRPr>
        </a:p>
        <a:p>
          <a:pPr marL="0" lvl="0" indent="0" algn="l" defTabSz="889000">
            <a:lnSpc>
              <a:spcPct val="100000"/>
            </a:lnSpc>
            <a:spcBef>
              <a:spcPct val="0"/>
            </a:spcBef>
            <a:spcAft>
              <a:spcPts val="0"/>
            </a:spcAft>
            <a:buNone/>
          </a:pPr>
          <a:r>
            <a:rPr lang="en-US" altLang="zh-CN" sz="2000" b="0" kern="1200" dirty="0">
              <a:solidFill>
                <a:srgbClr val="FFC000"/>
              </a:solidFill>
            </a:rPr>
            <a:t>8</a:t>
          </a:r>
          <a:r>
            <a:rPr lang="zh-CN" altLang="en-US" sz="2000" b="0" kern="1200" dirty="0">
              <a:solidFill>
                <a:srgbClr val="FFC000"/>
              </a:solidFill>
            </a:rPr>
            <a:t>、其他</a:t>
          </a:r>
          <a:endParaRPr lang="en-US" altLang="zh-CN" sz="2000" b="0" kern="1200" dirty="0">
            <a:solidFill>
              <a:srgbClr val="FFC000"/>
            </a:solidFill>
          </a:endParaRPr>
        </a:p>
      </dsp:txBody>
      <dsp:txXfrm>
        <a:off x="3306589" y="98536"/>
        <a:ext cx="2354881" cy="4082107"/>
      </dsp:txXfrm>
    </dsp:sp>
    <dsp:sp modelId="{464DA894-C465-4F92-9ED2-46AEB669D8E1}">
      <dsp:nvSpPr>
        <dsp:cNvPr id="0" name=""/>
        <dsp:cNvSpPr/>
      </dsp:nvSpPr>
      <dsp:spPr>
        <a:xfrm>
          <a:off x="5918217" y="1912070"/>
          <a:ext cx="388984" cy="455038"/>
        </a:xfrm>
        <a:prstGeom prst="rightArrow">
          <a:avLst>
            <a:gd name="adj1" fmla="val 60000"/>
            <a:gd name="adj2" fmla="val 50000"/>
          </a:avLst>
        </a:prstGeom>
        <a:solidFill>
          <a:schemeClr val="accent3">
            <a:shade val="90000"/>
            <a:hueOff val="-416633"/>
            <a:satOff val="-39672"/>
            <a:lumOff val="36953"/>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5918217" y="2003078"/>
        <a:ext cx="272289" cy="273022"/>
      </dsp:txXfrm>
    </dsp:sp>
    <dsp:sp modelId="{642BD169-43AF-4664-BFC7-EF3BDBC7605C}">
      <dsp:nvSpPr>
        <dsp:cNvPr id="0" name=""/>
        <dsp:cNvSpPr/>
      </dsp:nvSpPr>
      <dsp:spPr>
        <a:xfrm>
          <a:off x="6468667" y="25272"/>
          <a:ext cx="2347283" cy="4228635"/>
        </a:xfrm>
        <a:prstGeom prst="roundRect">
          <a:avLst>
            <a:gd name="adj" fmla="val 10000"/>
          </a:avLst>
        </a:prstGeom>
        <a:solidFill>
          <a:schemeClr val="accent3">
            <a:shade val="80000"/>
            <a:hueOff val="-417260"/>
            <a:satOff val="-40206"/>
            <a:lumOff val="3845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solidFill>
                <a:srgbClr val="FFFF00"/>
              </a:solidFill>
            </a:rPr>
            <a:t>输出</a:t>
          </a:r>
        </a:p>
        <a:p>
          <a:pPr marL="0" lvl="0" indent="0" algn="l" defTabSz="889000">
            <a:lnSpc>
              <a:spcPct val="90000"/>
            </a:lnSpc>
            <a:spcBef>
              <a:spcPct val="0"/>
            </a:spcBef>
            <a:spcAft>
              <a:spcPct val="35000"/>
            </a:spcAft>
            <a:buNone/>
          </a:pPr>
          <a:r>
            <a:rPr lang="en-US" altLang="zh-CN" sz="2000" kern="1200" dirty="0"/>
            <a:t>1</a:t>
          </a:r>
          <a:r>
            <a:rPr lang="zh-CN" altLang="en-US" sz="2000" kern="1200" dirty="0"/>
            <a:t>、活动成本估算</a:t>
          </a:r>
          <a:endParaRPr lang="en-US" altLang="zh-CN" sz="2000" kern="1200" dirty="0"/>
        </a:p>
        <a:p>
          <a:pPr marL="0" lvl="0" indent="0" algn="l" defTabSz="889000">
            <a:lnSpc>
              <a:spcPct val="90000"/>
            </a:lnSpc>
            <a:spcBef>
              <a:spcPct val="0"/>
            </a:spcBef>
            <a:spcAft>
              <a:spcPct val="35000"/>
            </a:spcAft>
            <a:buNone/>
          </a:pPr>
          <a:r>
            <a:rPr lang="en-US" altLang="zh-CN" sz="2000" kern="1200" dirty="0"/>
            <a:t>2</a:t>
          </a:r>
          <a:r>
            <a:rPr lang="zh-CN" altLang="en-US" sz="2000" kern="1200" dirty="0"/>
            <a:t>、估算依据</a:t>
          </a:r>
        </a:p>
      </dsp:txBody>
      <dsp:txXfrm>
        <a:off x="6537417" y="94022"/>
        <a:ext cx="2209783" cy="4091135"/>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457EA7-CB6D-4C42-8647-0B2810702F3E}">
      <dsp:nvSpPr>
        <dsp:cNvPr id="0" name=""/>
        <dsp:cNvSpPr/>
      </dsp:nvSpPr>
      <dsp:spPr>
        <a:xfrm>
          <a:off x="4516" y="85396"/>
          <a:ext cx="2680977" cy="2637519"/>
        </a:xfrm>
        <a:prstGeom prst="roundRect">
          <a:avLst>
            <a:gd name="adj" fmla="val 10000"/>
          </a:avLst>
        </a:prstGeom>
        <a:solidFill>
          <a:schemeClr val="accent3">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b="1" kern="1200" dirty="0">
              <a:solidFill>
                <a:srgbClr val="FFFF00"/>
              </a:solidFill>
            </a:rPr>
            <a:t>输入</a:t>
          </a:r>
          <a:endParaRPr lang="en-US" altLang="zh-CN" sz="1800" b="1" kern="1200" dirty="0">
            <a:solidFill>
              <a:srgbClr val="FFFF00"/>
            </a:solidFill>
          </a:endParaRPr>
        </a:p>
        <a:p>
          <a:pPr marL="0" lvl="0" indent="0" algn="l" defTabSz="800100">
            <a:lnSpc>
              <a:spcPct val="90000"/>
            </a:lnSpc>
            <a:spcBef>
              <a:spcPct val="0"/>
            </a:spcBef>
            <a:spcAft>
              <a:spcPct val="35000"/>
            </a:spcAft>
            <a:buNone/>
          </a:pPr>
          <a:r>
            <a:rPr lang="en-US" altLang="zh-CN" sz="1800" kern="1200" dirty="0">
              <a:solidFill>
                <a:schemeClr val="bg1"/>
              </a:solidFill>
            </a:rPr>
            <a:t>1</a:t>
          </a:r>
          <a:r>
            <a:rPr lang="zh-CN" altLang="en-US" sz="1800" kern="1200" dirty="0">
              <a:solidFill>
                <a:schemeClr val="bg1"/>
              </a:solidFill>
            </a:rPr>
            <a:t>、范围基准</a:t>
          </a:r>
          <a:endParaRPr lang="en-US" altLang="zh-CN" sz="1800" kern="1200" dirty="0">
            <a:solidFill>
              <a:schemeClr val="bg1"/>
            </a:solidFill>
          </a:endParaRPr>
        </a:p>
        <a:p>
          <a:pPr marL="0" lvl="0" indent="0" algn="l" defTabSz="800100">
            <a:lnSpc>
              <a:spcPct val="90000"/>
            </a:lnSpc>
            <a:spcBef>
              <a:spcPct val="0"/>
            </a:spcBef>
            <a:spcAft>
              <a:spcPct val="35000"/>
            </a:spcAft>
            <a:buNone/>
          </a:pPr>
          <a:r>
            <a:rPr lang="en-US" altLang="zh-CN" sz="1800" kern="1200" dirty="0">
              <a:solidFill>
                <a:schemeClr val="bg1"/>
              </a:solidFill>
            </a:rPr>
            <a:t>2</a:t>
          </a:r>
          <a:r>
            <a:rPr lang="zh-CN" altLang="en-US" sz="1800" kern="1200" dirty="0">
              <a:solidFill>
                <a:schemeClr val="bg1"/>
              </a:solidFill>
            </a:rPr>
            <a:t>、成本管理计划</a:t>
          </a:r>
          <a:endParaRPr lang="en-US" altLang="zh-CN" sz="1800" kern="1200" dirty="0">
            <a:solidFill>
              <a:schemeClr val="bg1"/>
            </a:solidFill>
          </a:endParaRPr>
        </a:p>
        <a:p>
          <a:pPr marL="0" lvl="0" indent="0" algn="l" defTabSz="800100">
            <a:lnSpc>
              <a:spcPct val="90000"/>
            </a:lnSpc>
            <a:spcBef>
              <a:spcPct val="0"/>
            </a:spcBef>
            <a:spcAft>
              <a:spcPct val="35000"/>
            </a:spcAft>
            <a:buNone/>
          </a:pPr>
          <a:r>
            <a:rPr lang="en-US" altLang="zh-CN" sz="1800" kern="1200" dirty="0">
              <a:solidFill>
                <a:schemeClr val="bg1"/>
              </a:solidFill>
            </a:rPr>
            <a:t>3</a:t>
          </a:r>
          <a:r>
            <a:rPr lang="zh-CN" altLang="en-US" sz="1800" kern="1200" dirty="0">
              <a:solidFill>
                <a:schemeClr val="bg1"/>
              </a:solidFill>
            </a:rPr>
            <a:t>、项目进度计划</a:t>
          </a:r>
          <a:endParaRPr lang="en-US" altLang="zh-CN" sz="1800" kern="1200" dirty="0">
            <a:solidFill>
              <a:schemeClr val="bg1"/>
            </a:solidFill>
          </a:endParaRPr>
        </a:p>
        <a:p>
          <a:pPr marL="0" lvl="0" indent="0" algn="l" defTabSz="800100">
            <a:lnSpc>
              <a:spcPct val="90000"/>
            </a:lnSpc>
            <a:spcBef>
              <a:spcPct val="0"/>
            </a:spcBef>
            <a:spcAft>
              <a:spcPct val="35000"/>
            </a:spcAft>
            <a:buNone/>
          </a:pPr>
          <a:r>
            <a:rPr lang="en-US" altLang="zh-CN" sz="1800" kern="1200" dirty="0">
              <a:solidFill>
                <a:schemeClr val="bg1"/>
              </a:solidFill>
            </a:rPr>
            <a:t>4</a:t>
          </a:r>
          <a:r>
            <a:rPr lang="zh-CN" altLang="en-US" sz="1800" kern="1200" dirty="0">
              <a:solidFill>
                <a:schemeClr val="bg1"/>
              </a:solidFill>
            </a:rPr>
            <a:t>、资源需求</a:t>
          </a:r>
        </a:p>
      </dsp:txBody>
      <dsp:txXfrm>
        <a:off x="81766" y="162646"/>
        <a:ext cx="2526477" cy="2483019"/>
      </dsp:txXfrm>
    </dsp:sp>
    <dsp:sp modelId="{14652B25-4626-446B-9772-CF707F7DD993}">
      <dsp:nvSpPr>
        <dsp:cNvPr id="0" name=""/>
        <dsp:cNvSpPr/>
      </dsp:nvSpPr>
      <dsp:spPr>
        <a:xfrm>
          <a:off x="2876243" y="1167627"/>
          <a:ext cx="404387" cy="473057"/>
        </a:xfrm>
        <a:prstGeom prst="rightArrow">
          <a:avLst>
            <a:gd name="adj1" fmla="val 60000"/>
            <a:gd name="adj2" fmla="val 50000"/>
          </a:avLst>
        </a:prstGeom>
        <a:solidFill>
          <a:schemeClr val="accent3">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dirty="0"/>
        </a:p>
      </dsp:txBody>
      <dsp:txXfrm>
        <a:off x="2876243" y="1262238"/>
        <a:ext cx="283071" cy="283835"/>
      </dsp:txXfrm>
    </dsp:sp>
    <dsp:sp modelId="{C8D7C99F-054B-458A-BA78-5C1A22ACEBC6}">
      <dsp:nvSpPr>
        <dsp:cNvPr id="0" name=""/>
        <dsp:cNvSpPr/>
      </dsp:nvSpPr>
      <dsp:spPr>
        <a:xfrm>
          <a:off x="3448490" y="85396"/>
          <a:ext cx="2200747" cy="2637519"/>
        </a:xfrm>
        <a:prstGeom prst="roundRect">
          <a:avLst>
            <a:gd name="adj" fmla="val 10000"/>
          </a:avLst>
        </a:prstGeom>
        <a:solidFill>
          <a:schemeClr val="accent3">
            <a:shade val="80000"/>
            <a:hueOff val="-208630"/>
            <a:satOff val="-20103"/>
            <a:lumOff val="1922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100000"/>
            </a:lnSpc>
            <a:spcBef>
              <a:spcPct val="0"/>
            </a:spcBef>
            <a:spcAft>
              <a:spcPts val="0"/>
            </a:spcAft>
            <a:buNone/>
          </a:pPr>
          <a:r>
            <a:rPr lang="zh-CN" altLang="en-US" sz="2000" b="1" kern="1200" dirty="0">
              <a:solidFill>
                <a:srgbClr val="FFFF00"/>
              </a:solidFill>
            </a:rPr>
            <a:t>工具与技术</a:t>
          </a:r>
          <a:endParaRPr lang="en-US" altLang="zh-CN" sz="2000" b="1" kern="1200" dirty="0">
            <a:solidFill>
              <a:srgbClr val="FFFF00"/>
            </a:solidFill>
          </a:endParaRPr>
        </a:p>
      </dsp:txBody>
      <dsp:txXfrm>
        <a:off x="3512948" y="149854"/>
        <a:ext cx="2071831" cy="2508603"/>
      </dsp:txXfrm>
    </dsp:sp>
    <dsp:sp modelId="{464DA894-C465-4F92-9ED2-46AEB669D8E1}">
      <dsp:nvSpPr>
        <dsp:cNvPr id="0" name=""/>
        <dsp:cNvSpPr/>
      </dsp:nvSpPr>
      <dsp:spPr>
        <a:xfrm>
          <a:off x="5839986" y="1167627"/>
          <a:ext cx="404387" cy="473057"/>
        </a:xfrm>
        <a:prstGeom prst="rightArrow">
          <a:avLst>
            <a:gd name="adj1" fmla="val 60000"/>
            <a:gd name="adj2" fmla="val 50000"/>
          </a:avLst>
        </a:prstGeom>
        <a:solidFill>
          <a:schemeClr val="accent3">
            <a:shade val="90000"/>
            <a:hueOff val="-416633"/>
            <a:satOff val="-39672"/>
            <a:lumOff val="36953"/>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5839986" y="1262238"/>
        <a:ext cx="283071" cy="283835"/>
      </dsp:txXfrm>
    </dsp:sp>
    <dsp:sp modelId="{642BD169-43AF-4664-BFC7-EF3BDBC7605C}">
      <dsp:nvSpPr>
        <dsp:cNvPr id="0" name=""/>
        <dsp:cNvSpPr/>
      </dsp:nvSpPr>
      <dsp:spPr>
        <a:xfrm>
          <a:off x="6412234" y="85396"/>
          <a:ext cx="2440233" cy="2637519"/>
        </a:xfrm>
        <a:prstGeom prst="roundRect">
          <a:avLst>
            <a:gd name="adj" fmla="val 10000"/>
          </a:avLst>
        </a:prstGeom>
        <a:solidFill>
          <a:schemeClr val="accent3">
            <a:shade val="80000"/>
            <a:hueOff val="-417260"/>
            <a:satOff val="-40206"/>
            <a:lumOff val="3845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solidFill>
                <a:srgbClr val="FFFF00"/>
              </a:solidFill>
            </a:rPr>
            <a:t>输出</a:t>
          </a:r>
        </a:p>
        <a:p>
          <a:pPr marL="0" lvl="0" indent="0" algn="l" defTabSz="889000">
            <a:lnSpc>
              <a:spcPct val="90000"/>
            </a:lnSpc>
            <a:spcBef>
              <a:spcPct val="0"/>
            </a:spcBef>
            <a:spcAft>
              <a:spcPct val="35000"/>
            </a:spcAft>
            <a:buNone/>
          </a:pPr>
          <a:r>
            <a:rPr lang="en-US" altLang="zh-CN" sz="2000" kern="1200" dirty="0">
              <a:solidFill>
                <a:srgbClr val="FFC000"/>
              </a:solidFill>
            </a:rPr>
            <a:t>1</a:t>
          </a:r>
          <a:r>
            <a:rPr lang="zh-CN" altLang="en-US" sz="2000" kern="1200" dirty="0">
              <a:solidFill>
                <a:srgbClr val="FFC000"/>
              </a:solidFill>
            </a:rPr>
            <a:t>、活动成本估算</a:t>
          </a:r>
          <a:endParaRPr lang="en-US" altLang="zh-CN" sz="2000" kern="1200" dirty="0">
            <a:solidFill>
              <a:srgbClr val="FFC000"/>
            </a:solidFill>
          </a:endParaRPr>
        </a:p>
        <a:p>
          <a:pPr marL="0" lvl="0" indent="0" algn="l" defTabSz="889000">
            <a:lnSpc>
              <a:spcPct val="90000"/>
            </a:lnSpc>
            <a:spcBef>
              <a:spcPct val="0"/>
            </a:spcBef>
            <a:spcAft>
              <a:spcPct val="35000"/>
            </a:spcAft>
            <a:buNone/>
          </a:pPr>
          <a:r>
            <a:rPr lang="en-US" altLang="zh-CN" sz="2000" kern="1200" dirty="0"/>
            <a:t>2</a:t>
          </a:r>
          <a:r>
            <a:rPr lang="zh-CN" altLang="en-US" sz="2000" kern="1200" dirty="0"/>
            <a:t>、估算依据</a:t>
          </a:r>
        </a:p>
      </dsp:txBody>
      <dsp:txXfrm>
        <a:off x="6483706" y="156868"/>
        <a:ext cx="2297289" cy="2494575"/>
      </dsp:txXfrm>
    </dsp:sp>
  </dsp:spTree>
</dsp:drawing>
</file>

<file path=ppt/diagrams/layout1.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layout10.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8.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9.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0.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layout7.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layout8.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CBBA40E-5606-4029-863C-DF903B52E771}" type="datetimeFigureOut">
              <a:rPr lang="zh-CN" altLang="en-US" smtClean="0"/>
              <a:pPr/>
              <a:t>2022/10/12</a:t>
            </a:fld>
            <a:endParaRPr lang="zh-CN" altLang="en-US"/>
          </a:p>
        </p:txBody>
      </p:sp>
      <p:sp>
        <p:nvSpPr>
          <p:cNvPr id="4" name="幻灯片图像占位符 3"/>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18C17DF-1D58-4647-8B50-01AC32906402}" type="slidenum">
              <a:rPr lang="zh-CN" altLang="en-US" smtClean="0"/>
              <a:pPr/>
              <a:t>‹#›</a:t>
            </a:fld>
            <a:endParaRPr lang="zh-CN" altLang="en-US"/>
          </a:p>
        </p:txBody>
      </p:sp>
    </p:spTree>
    <p:extLst>
      <p:ext uri="{BB962C8B-B14F-4D97-AF65-F5344CB8AC3E}">
        <p14:creationId xmlns:p14="http://schemas.microsoft.com/office/powerpoint/2010/main" val="20525086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2</a:t>
            </a:fld>
            <a:endParaRPr lang="zh-CN" altLang="en-US"/>
          </a:p>
        </p:txBody>
      </p:sp>
    </p:spTree>
    <p:extLst>
      <p:ext uri="{BB962C8B-B14F-4D97-AF65-F5344CB8AC3E}">
        <p14:creationId xmlns:p14="http://schemas.microsoft.com/office/powerpoint/2010/main" val="10543088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13</a:t>
            </a:fld>
            <a:endParaRPr lang="zh-CN" altLang="en-US"/>
          </a:p>
        </p:txBody>
      </p:sp>
    </p:spTree>
    <p:extLst>
      <p:ext uri="{BB962C8B-B14F-4D97-AF65-F5344CB8AC3E}">
        <p14:creationId xmlns:p14="http://schemas.microsoft.com/office/powerpoint/2010/main" val="7416226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14</a:t>
            </a:fld>
            <a:endParaRPr lang="zh-CN" altLang="en-US"/>
          </a:p>
        </p:txBody>
      </p:sp>
    </p:spTree>
    <p:extLst>
      <p:ext uri="{BB962C8B-B14F-4D97-AF65-F5344CB8AC3E}">
        <p14:creationId xmlns:p14="http://schemas.microsoft.com/office/powerpoint/2010/main" val="16255784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15</a:t>
            </a:fld>
            <a:endParaRPr lang="zh-CN" altLang="en-US"/>
          </a:p>
        </p:txBody>
      </p:sp>
    </p:spTree>
    <p:extLst>
      <p:ext uri="{BB962C8B-B14F-4D97-AF65-F5344CB8AC3E}">
        <p14:creationId xmlns:p14="http://schemas.microsoft.com/office/powerpoint/2010/main" val="27836237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1" dirty="0">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16</a:t>
            </a:fld>
            <a:endParaRPr lang="zh-CN" altLang="en-US"/>
          </a:p>
        </p:txBody>
      </p:sp>
    </p:spTree>
    <p:extLst>
      <p:ext uri="{BB962C8B-B14F-4D97-AF65-F5344CB8AC3E}">
        <p14:creationId xmlns:p14="http://schemas.microsoft.com/office/powerpoint/2010/main" val="42598675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1" dirty="0">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18</a:t>
            </a:fld>
            <a:endParaRPr lang="zh-CN" altLang="en-US"/>
          </a:p>
        </p:txBody>
      </p:sp>
    </p:spTree>
    <p:extLst>
      <p:ext uri="{BB962C8B-B14F-4D97-AF65-F5344CB8AC3E}">
        <p14:creationId xmlns:p14="http://schemas.microsoft.com/office/powerpoint/2010/main" val="10133026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dirty="0">
                <a:latin typeface="Times New Roman" panose="02020603050405020304" pitchFamily="18" charset="0"/>
                <a:cs typeface="Times New Roman" panose="02020603050405020304" pitchFamily="18" charset="0"/>
              </a:rPr>
              <a:t>量级估算：</a:t>
            </a:r>
            <a:r>
              <a:rPr lang="zh-CN" altLang="en-US" b="1" dirty="0">
                <a:solidFill>
                  <a:srgbClr val="00B050"/>
                </a:solidFill>
                <a:latin typeface="Times New Roman" panose="02020603050405020304" pitchFamily="18" charset="0"/>
                <a:cs typeface="Times New Roman" panose="02020603050405020304" pitchFamily="18" charset="0"/>
              </a:rPr>
              <a:t>许多</a:t>
            </a:r>
            <a:r>
              <a:rPr lang="en-US" altLang="zh-CN" b="1" dirty="0">
                <a:solidFill>
                  <a:srgbClr val="00B050"/>
                </a:solidFill>
                <a:latin typeface="Times New Roman" panose="02020603050405020304" pitchFamily="18" charset="0"/>
                <a:cs typeface="Times New Roman" panose="02020603050405020304" pitchFamily="18" charset="0"/>
              </a:rPr>
              <a:t>IT</a:t>
            </a:r>
            <a:r>
              <a:rPr lang="zh-CN" altLang="en-US" b="1" dirty="0">
                <a:solidFill>
                  <a:srgbClr val="00B050"/>
                </a:solidFill>
                <a:latin typeface="Times New Roman" panose="02020603050405020304" pitchFamily="18" charset="0"/>
                <a:cs typeface="Times New Roman" panose="02020603050405020304" pitchFamily="18" charset="0"/>
              </a:rPr>
              <a:t>项目经理会为软件开发项目成本估算自动增加一倍。</a:t>
            </a:r>
            <a:endParaRPr lang="en-US" altLang="zh-CN" b="1" dirty="0">
              <a:solidFill>
                <a:srgbClr val="00B050"/>
              </a:solidFill>
              <a:latin typeface="Times New Roman" panose="02020603050405020304" pitchFamily="18" charset="0"/>
              <a:cs typeface="Times New Roman" panose="02020603050405020304" pitchFamily="18" charset="0"/>
            </a:endParaRPr>
          </a:p>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19</a:t>
            </a:fld>
            <a:endParaRPr lang="zh-CN" altLang="en-US"/>
          </a:p>
        </p:txBody>
      </p:sp>
    </p:spTree>
    <p:extLst>
      <p:ext uri="{BB962C8B-B14F-4D97-AF65-F5344CB8AC3E}">
        <p14:creationId xmlns:p14="http://schemas.microsoft.com/office/powerpoint/2010/main" val="4599074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spcBef>
                <a:spcPts val="0"/>
              </a:spcBef>
              <a:buFont typeface="Wingdings" panose="05000000000000000000" pitchFamily="2" charset="2"/>
              <a:buChar char="n"/>
            </a:pPr>
            <a:r>
              <a:rPr lang="zh-CN" altLang="en-US" sz="1800" b="1" dirty="0">
                <a:solidFill>
                  <a:srgbClr val="7030A0"/>
                </a:solidFill>
                <a:latin typeface="Times New Roman" panose="02020603050405020304" pitchFamily="18" charset="0"/>
                <a:cs typeface="Times New Roman" panose="02020603050405020304" pitchFamily="18" charset="0"/>
              </a:rPr>
              <a:t>造成软件开发成本估算不精确性的原因</a:t>
            </a:r>
            <a:r>
              <a:rPr lang="zh-CN" altLang="en-US" sz="1800" b="1" dirty="0">
                <a:latin typeface="Times New Roman" panose="02020603050405020304" pitchFamily="18" charset="0"/>
                <a:cs typeface="Times New Roman" panose="02020603050405020304" pitchFamily="18" charset="0"/>
              </a:rPr>
              <a:t>包括：</a:t>
            </a:r>
          </a:p>
          <a:p>
            <a:pPr lvl="1">
              <a:lnSpc>
                <a:spcPct val="150000"/>
              </a:lnSpc>
              <a:spcBef>
                <a:spcPts val="0"/>
              </a:spcBef>
              <a:buFont typeface="Wingdings" panose="05000000000000000000" pitchFamily="2" charset="2"/>
              <a:buChar char="n"/>
            </a:pPr>
            <a:r>
              <a:rPr lang="zh-CN" altLang="en-US" sz="1800" b="1" dirty="0">
                <a:latin typeface="Times New Roman" panose="02020603050405020304" pitchFamily="18" charset="0"/>
                <a:cs typeface="Times New Roman" panose="02020603050405020304" pitchFamily="18" charset="0"/>
              </a:rPr>
              <a:t>（</a:t>
            </a:r>
            <a:r>
              <a:rPr lang="en-US" altLang="zh-CN" sz="1800" b="1" dirty="0">
                <a:latin typeface="Times New Roman" panose="02020603050405020304" pitchFamily="18" charset="0"/>
                <a:cs typeface="Times New Roman" panose="02020603050405020304" pitchFamily="18" charset="0"/>
              </a:rPr>
              <a:t>1</a:t>
            </a:r>
            <a:r>
              <a:rPr lang="zh-CN" altLang="en-US" sz="1800" b="1" dirty="0">
                <a:latin typeface="Times New Roman" panose="02020603050405020304" pitchFamily="18" charset="0"/>
                <a:cs typeface="Times New Roman" panose="02020603050405020304" pitchFamily="18" charset="0"/>
              </a:rPr>
              <a:t>）</a:t>
            </a:r>
            <a:r>
              <a:rPr lang="zh-CN" altLang="en-US" sz="1800" b="1" dirty="0">
                <a:solidFill>
                  <a:srgbClr val="FF0000"/>
                </a:solidFill>
                <a:latin typeface="Times New Roman" panose="02020603050405020304" pitchFamily="18" charset="0"/>
                <a:cs typeface="Times New Roman" panose="02020603050405020304" pitchFamily="18" charset="0"/>
              </a:rPr>
              <a:t>大型项目（例如软件开发）：</a:t>
            </a:r>
            <a:r>
              <a:rPr lang="zh-CN" altLang="en-US" sz="1800" b="1" dirty="0">
                <a:latin typeface="Times New Roman" panose="02020603050405020304" pitchFamily="18" charset="0"/>
                <a:cs typeface="Times New Roman" panose="02020603050405020304" pitchFamily="18" charset="0"/>
              </a:rPr>
              <a:t>做估算是一项复杂的任务，需要巨大的努力。很多估算必须迅速进行，并且在明确系统要求之前做出；需要在项目的不同阶段进行估算，而项目经理要解释每个估算的合理性。</a:t>
            </a:r>
          </a:p>
          <a:p>
            <a:pPr lvl="1">
              <a:lnSpc>
                <a:spcPct val="150000"/>
              </a:lnSpc>
              <a:spcBef>
                <a:spcPts val="0"/>
              </a:spcBef>
              <a:buFont typeface="Wingdings" panose="05000000000000000000" pitchFamily="2" charset="2"/>
              <a:buChar char="n"/>
            </a:pPr>
            <a:r>
              <a:rPr lang="zh-CN" altLang="en-US" sz="1800" b="1" dirty="0">
                <a:latin typeface="Times New Roman" panose="02020603050405020304" pitchFamily="18" charset="0"/>
                <a:cs typeface="Times New Roman" panose="02020603050405020304" pitchFamily="18" charset="0"/>
              </a:rPr>
              <a:t>（</a:t>
            </a:r>
            <a:r>
              <a:rPr lang="en-US" altLang="zh-CN" sz="1800" b="1" dirty="0">
                <a:latin typeface="Times New Roman" panose="02020603050405020304" pitchFamily="18" charset="0"/>
                <a:cs typeface="Times New Roman" panose="02020603050405020304" pitchFamily="18" charset="0"/>
              </a:rPr>
              <a:t>2</a:t>
            </a:r>
            <a:r>
              <a:rPr lang="zh-CN" altLang="en-US" sz="1800" b="1" dirty="0">
                <a:latin typeface="Times New Roman" panose="02020603050405020304" pitchFamily="18" charset="0"/>
                <a:cs typeface="Times New Roman" panose="02020603050405020304" pitchFamily="18" charset="0"/>
              </a:rPr>
              <a:t>）</a:t>
            </a:r>
            <a:r>
              <a:rPr lang="zh-CN" altLang="en-US" sz="1800" b="1" dirty="0">
                <a:solidFill>
                  <a:srgbClr val="FF0000"/>
                </a:solidFill>
                <a:latin typeface="Times New Roman" panose="02020603050405020304" pitchFamily="18" charset="0"/>
                <a:cs typeface="Times New Roman" panose="02020603050405020304" pitchFamily="18" charset="0"/>
              </a:rPr>
              <a:t>估算人员相关经验不足</a:t>
            </a:r>
            <a:r>
              <a:rPr lang="zh-CN" altLang="en-US" sz="1800" b="1" dirty="0">
                <a:latin typeface="Times New Roman" panose="02020603050405020304" pitchFamily="18" charset="0"/>
                <a:cs typeface="Times New Roman" panose="02020603050405020304" pitchFamily="18" charset="0"/>
              </a:rPr>
              <a:t>，也没有足够精确、可靠的数据作为依据。如果公司有良好的记录项目信息（包括估算信息）的历史，那将有助于改进估算。</a:t>
            </a:r>
          </a:p>
          <a:p>
            <a:pPr lvl="1">
              <a:lnSpc>
                <a:spcPct val="150000"/>
              </a:lnSpc>
              <a:spcBef>
                <a:spcPts val="0"/>
              </a:spcBef>
              <a:buFont typeface="Wingdings" panose="05000000000000000000" pitchFamily="2" charset="2"/>
              <a:buChar char="n"/>
            </a:pPr>
            <a:r>
              <a:rPr lang="zh-CN" altLang="en-US" sz="1800" b="1" dirty="0">
                <a:latin typeface="Times New Roman" panose="02020603050405020304" pitchFamily="18" charset="0"/>
                <a:cs typeface="Times New Roman" panose="02020603050405020304" pitchFamily="18" charset="0"/>
              </a:rPr>
              <a:t>（</a:t>
            </a:r>
            <a:r>
              <a:rPr lang="en-US" altLang="zh-CN" sz="1800" b="1" dirty="0">
                <a:latin typeface="Times New Roman" panose="02020603050405020304" pitchFamily="18" charset="0"/>
                <a:cs typeface="Times New Roman" panose="02020603050405020304" pitchFamily="18" charset="0"/>
              </a:rPr>
              <a:t>3</a:t>
            </a:r>
            <a:r>
              <a:rPr lang="zh-CN" altLang="en-US" sz="1800" b="1" dirty="0">
                <a:latin typeface="Times New Roman" panose="02020603050405020304" pitchFamily="18" charset="0"/>
                <a:cs typeface="Times New Roman" panose="02020603050405020304" pitchFamily="18" charset="0"/>
              </a:rPr>
              <a:t>）</a:t>
            </a:r>
            <a:r>
              <a:rPr lang="zh-CN" altLang="en-US" sz="1800" b="1" dirty="0">
                <a:solidFill>
                  <a:srgbClr val="FF0000"/>
                </a:solidFill>
                <a:latin typeface="Times New Roman" panose="02020603050405020304" pitchFamily="18" charset="0"/>
                <a:cs typeface="Times New Roman" panose="02020603050405020304" pitchFamily="18" charset="0"/>
              </a:rPr>
              <a:t>人们有低估的倾向</a:t>
            </a:r>
            <a:r>
              <a:rPr lang="zh-CN" altLang="en-US" sz="1800" b="1" dirty="0">
                <a:latin typeface="Times New Roman" panose="02020603050405020304" pitchFamily="18" charset="0"/>
                <a:cs typeface="Times New Roman" panose="02020603050405020304" pitchFamily="18" charset="0"/>
              </a:rPr>
              <a:t>。例如，项目经理可能以其自身的能力为基础做估算，而忘记了他的许多成员也将进行项目工作。估算者还可能忘记考虑大型项目综合和测试所需的额外成本。对项目经理和高层管理者而言，审查估算和询问重要问题以确保估算不产生偏差是十分重要的。</a:t>
            </a:r>
          </a:p>
          <a:p>
            <a:pPr lvl="1">
              <a:lnSpc>
                <a:spcPct val="150000"/>
              </a:lnSpc>
              <a:spcBef>
                <a:spcPts val="0"/>
              </a:spcBef>
              <a:buFont typeface="Wingdings" panose="05000000000000000000" pitchFamily="2" charset="2"/>
              <a:buChar char="n"/>
            </a:pPr>
            <a:r>
              <a:rPr lang="zh-CN" altLang="en-US" sz="1800" b="1" dirty="0">
                <a:latin typeface="Times New Roman" panose="02020603050405020304" pitchFamily="18" charset="0"/>
                <a:cs typeface="Times New Roman" panose="02020603050405020304" pitchFamily="18" charset="0"/>
              </a:rPr>
              <a:t>（</a:t>
            </a:r>
            <a:r>
              <a:rPr lang="en-US" altLang="zh-CN" sz="1800" b="1" dirty="0">
                <a:latin typeface="Times New Roman" panose="02020603050405020304" pitchFamily="18" charset="0"/>
                <a:cs typeface="Times New Roman" panose="02020603050405020304" pitchFamily="18" charset="0"/>
              </a:rPr>
              <a:t>4</a:t>
            </a:r>
            <a:r>
              <a:rPr lang="zh-CN" altLang="en-US" sz="1800" b="1" dirty="0">
                <a:latin typeface="Times New Roman" panose="02020603050405020304" pitchFamily="18" charset="0"/>
                <a:cs typeface="Times New Roman" panose="02020603050405020304" pitchFamily="18" charset="0"/>
              </a:rPr>
              <a:t>）</a:t>
            </a:r>
            <a:r>
              <a:rPr lang="zh-CN" altLang="en-US" sz="1800" b="1" dirty="0">
                <a:solidFill>
                  <a:srgbClr val="FF0000"/>
                </a:solidFill>
                <a:latin typeface="Times New Roman" panose="02020603050405020304" pitchFamily="18" charset="0"/>
                <a:cs typeface="Times New Roman" panose="02020603050405020304" pitchFamily="18" charset="0"/>
              </a:rPr>
              <a:t>管理者可能真正想要的估算就是一个数字</a:t>
            </a:r>
            <a:r>
              <a:rPr lang="zh-CN" altLang="en-US" sz="1800" b="1" dirty="0">
                <a:latin typeface="Times New Roman" panose="02020603050405020304" pitchFamily="18" charset="0"/>
                <a:cs typeface="Times New Roman" panose="02020603050405020304" pitchFamily="18" charset="0"/>
              </a:rPr>
              <a:t>，以帮助他们制作标书以赢得一个主要合同和获得内部资金。项目经理需要帮助建立好的成本和进度估算，并运用领导能力以及谈判技巧去支持那些估算。</a:t>
            </a:r>
          </a:p>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20</a:t>
            </a:fld>
            <a:endParaRPr lang="zh-CN" altLang="en-US"/>
          </a:p>
        </p:txBody>
      </p:sp>
    </p:spTree>
    <p:extLst>
      <p:ext uri="{BB962C8B-B14F-4D97-AF65-F5344CB8AC3E}">
        <p14:creationId xmlns:p14="http://schemas.microsoft.com/office/powerpoint/2010/main" val="21803519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21</a:t>
            </a:fld>
            <a:endParaRPr lang="zh-CN" altLang="en-US"/>
          </a:p>
        </p:txBody>
      </p:sp>
    </p:spTree>
    <p:extLst>
      <p:ext uri="{BB962C8B-B14F-4D97-AF65-F5344CB8AC3E}">
        <p14:creationId xmlns:p14="http://schemas.microsoft.com/office/powerpoint/2010/main" val="42649492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23</a:t>
            </a:fld>
            <a:endParaRPr lang="zh-CN" altLang="en-US"/>
          </a:p>
        </p:txBody>
      </p:sp>
    </p:spTree>
    <p:extLst>
      <p:ext uri="{BB962C8B-B14F-4D97-AF65-F5344CB8AC3E}">
        <p14:creationId xmlns:p14="http://schemas.microsoft.com/office/powerpoint/2010/main" val="9205027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24</a:t>
            </a:fld>
            <a:endParaRPr lang="zh-CN" altLang="en-US"/>
          </a:p>
        </p:txBody>
      </p:sp>
    </p:spTree>
    <p:extLst>
      <p:ext uri="{BB962C8B-B14F-4D97-AF65-F5344CB8AC3E}">
        <p14:creationId xmlns:p14="http://schemas.microsoft.com/office/powerpoint/2010/main" val="26733886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项目决策：</a:t>
            </a:r>
            <a:r>
              <a:rPr lang="zh-CN" altLang="en-US" sz="1200" b="1" dirty="0">
                <a:latin typeface="Times New Roman" panose="02020603050405020304" pitchFamily="18" charset="0"/>
                <a:ea typeface="楷体" panose="02010609060101010101" pitchFamily="49" charset="-122"/>
                <a:cs typeface="Times New Roman" panose="02020603050405020304" pitchFamily="18" charset="0"/>
              </a:rPr>
              <a:t>例如，</a:t>
            </a:r>
            <a:r>
              <a:rPr lang="zh-CN" altLang="en-US" sz="1200" b="1"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限制设计审查的次数</a:t>
            </a:r>
            <a:r>
              <a:rPr lang="zh-CN" altLang="en-US" sz="1200" b="1" dirty="0">
                <a:latin typeface="Times New Roman" panose="02020603050405020304" pitchFamily="18" charset="0"/>
                <a:ea typeface="楷体" panose="02010609060101010101" pitchFamily="49" charset="-122"/>
                <a:cs typeface="Times New Roman" panose="02020603050405020304" pitchFamily="18" charset="0"/>
              </a:rPr>
              <a:t>可降低项目成本，但可能增加由此带来的产品运营成本。</a:t>
            </a:r>
            <a:endParaRPr lang="en-US" altLang="zh-CN" sz="1200" b="1" dirty="0">
              <a:latin typeface="Times New Roman" panose="02020603050405020304" pitchFamily="18" charset="0"/>
              <a:ea typeface="楷体" panose="02010609060101010101" pitchFamily="49"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1" dirty="0">
              <a:latin typeface="Times New Roman" panose="02020603050405020304" pitchFamily="18" charset="0"/>
              <a:ea typeface="楷体" panose="02010609060101010101" pitchFamily="49"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1200" b="1" dirty="0">
              <a:latin typeface="Times New Roman" panose="02020603050405020304" pitchFamily="18" charset="0"/>
              <a:ea typeface="楷体" panose="02010609060101010101" pitchFamily="49" charset="-122"/>
              <a:cs typeface="Times New Roman" panose="02020603050405020304" pitchFamily="18" charset="0"/>
            </a:endParaRPr>
          </a:p>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3</a:t>
            </a:fld>
            <a:endParaRPr lang="zh-CN" altLang="en-US"/>
          </a:p>
        </p:txBody>
      </p:sp>
    </p:spTree>
    <p:extLst>
      <p:ext uri="{BB962C8B-B14F-4D97-AF65-F5344CB8AC3E}">
        <p14:creationId xmlns:p14="http://schemas.microsoft.com/office/powerpoint/2010/main" val="3976191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25</a:t>
            </a:fld>
            <a:endParaRPr lang="zh-CN" altLang="en-US"/>
          </a:p>
        </p:txBody>
      </p:sp>
    </p:spTree>
    <p:extLst>
      <p:ext uri="{BB962C8B-B14F-4D97-AF65-F5344CB8AC3E}">
        <p14:creationId xmlns:p14="http://schemas.microsoft.com/office/powerpoint/2010/main" val="11606621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26</a:t>
            </a:fld>
            <a:endParaRPr lang="zh-CN" altLang="en-US"/>
          </a:p>
        </p:txBody>
      </p:sp>
    </p:spTree>
    <p:extLst>
      <p:ext uri="{BB962C8B-B14F-4D97-AF65-F5344CB8AC3E}">
        <p14:creationId xmlns:p14="http://schemas.microsoft.com/office/powerpoint/2010/main" val="9306887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27</a:t>
            </a:fld>
            <a:endParaRPr lang="zh-CN" altLang="en-US"/>
          </a:p>
        </p:txBody>
      </p:sp>
    </p:spTree>
    <p:extLst>
      <p:ext uri="{BB962C8B-B14F-4D97-AF65-F5344CB8AC3E}">
        <p14:creationId xmlns:p14="http://schemas.microsoft.com/office/powerpoint/2010/main" val="35549749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28</a:t>
            </a:fld>
            <a:endParaRPr lang="zh-CN" altLang="en-US"/>
          </a:p>
        </p:txBody>
      </p:sp>
    </p:spTree>
    <p:extLst>
      <p:ext uri="{BB962C8B-B14F-4D97-AF65-F5344CB8AC3E}">
        <p14:creationId xmlns:p14="http://schemas.microsoft.com/office/powerpoint/2010/main" val="89816851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2065" marR="740410" lvl="0" indent="0" algn="l" defTabSz="914400" rtl="0" eaLnBrk="1" fontAlgn="auto" latinLnBrk="0" hangingPunct="1">
              <a:lnSpc>
                <a:spcPts val="3130"/>
              </a:lnSpc>
              <a:spcBef>
                <a:spcPts val="745"/>
              </a:spcBef>
              <a:spcAft>
                <a:spcPts val="0"/>
              </a:spcAft>
              <a:buClr>
                <a:srgbClr val="DD8046"/>
              </a:buClr>
              <a:buSzPct val="60344"/>
              <a:buFontTx/>
              <a:buNone/>
              <a:tabLst>
                <a:tab pos="527685" algn="l"/>
                <a:tab pos="528320" algn="l"/>
              </a:tabLst>
              <a:defRPr/>
            </a:pPr>
            <a:r>
              <a:rPr lang="zh-CN" altLang="en-US" sz="1200" b="1" dirty="0">
                <a:latin typeface="Times New Roman" panose="02020603050405020304" pitchFamily="18" charset="0"/>
                <a:cs typeface="Times New Roman" panose="02020603050405020304" pitchFamily="18" charset="0"/>
              </a:rPr>
              <a:t> 从软件程序量的角度定义项目</a:t>
            </a:r>
            <a:r>
              <a:rPr lang="zh-CN" altLang="en-US" sz="1200" b="1" dirty="0">
                <a:solidFill>
                  <a:srgbClr val="FF0000"/>
                </a:solidFill>
                <a:latin typeface="Times New Roman" panose="02020603050405020304" pitchFamily="18" charset="0"/>
                <a:cs typeface="Times New Roman" panose="02020603050405020304" pitchFamily="18" charset="0"/>
              </a:rPr>
              <a:t>规模</a:t>
            </a:r>
          </a:p>
          <a:p>
            <a:pPr marL="12065" marR="740410">
              <a:lnSpc>
                <a:spcPts val="3130"/>
              </a:lnSpc>
              <a:spcBef>
                <a:spcPts val="745"/>
              </a:spcBef>
              <a:buClr>
                <a:srgbClr val="DD8046"/>
              </a:buClr>
              <a:buSzPct val="60344"/>
              <a:tabLst>
                <a:tab pos="527685" algn="l"/>
                <a:tab pos="528320" algn="l"/>
              </a:tabLst>
            </a:pPr>
            <a:endParaRPr lang="zh-CN" altLang="en-US" sz="1200"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29</a:t>
            </a:fld>
            <a:endParaRPr lang="zh-CN" altLang="en-US"/>
          </a:p>
        </p:txBody>
      </p:sp>
    </p:spTree>
    <p:extLst>
      <p:ext uri="{BB962C8B-B14F-4D97-AF65-F5344CB8AC3E}">
        <p14:creationId xmlns:p14="http://schemas.microsoft.com/office/powerpoint/2010/main" val="251379871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30</a:t>
            </a:fld>
            <a:endParaRPr lang="zh-CN" altLang="en-US"/>
          </a:p>
        </p:txBody>
      </p:sp>
    </p:spTree>
    <p:extLst>
      <p:ext uri="{BB962C8B-B14F-4D97-AF65-F5344CB8AC3E}">
        <p14:creationId xmlns:p14="http://schemas.microsoft.com/office/powerpoint/2010/main" val="280773776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31</a:t>
            </a:fld>
            <a:endParaRPr lang="zh-CN" altLang="en-US"/>
          </a:p>
        </p:txBody>
      </p:sp>
    </p:spTree>
    <p:extLst>
      <p:ext uri="{BB962C8B-B14F-4D97-AF65-F5344CB8AC3E}">
        <p14:creationId xmlns:p14="http://schemas.microsoft.com/office/powerpoint/2010/main" val="383054515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32</a:t>
            </a:fld>
            <a:endParaRPr lang="zh-CN" altLang="en-US"/>
          </a:p>
        </p:txBody>
      </p:sp>
    </p:spTree>
    <p:extLst>
      <p:ext uri="{BB962C8B-B14F-4D97-AF65-F5344CB8AC3E}">
        <p14:creationId xmlns:p14="http://schemas.microsoft.com/office/powerpoint/2010/main" val="328073321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EO EQ</a:t>
            </a:r>
            <a:r>
              <a:rPr lang="zh-CN" altLang="en-US" dirty="0"/>
              <a:t>主要目的是向用户呈现数据和信息，</a:t>
            </a:r>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33</a:t>
            </a:fld>
            <a:endParaRPr lang="zh-CN" altLang="en-US"/>
          </a:p>
        </p:txBody>
      </p:sp>
    </p:spTree>
    <p:extLst>
      <p:ext uri="{BB962C8B-B14F-4D97-AF65-F5344CB8AC3E}">
        <p14:creationId xmlns:p14="http://schemas.microsoft.com/office/powerpoint/2010/main" val="102614635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34</a:t>
            </a:fld>
            <a:endParaRPr lang="zh-CN" altLang="en-US"/>
          </a:p>
        </p:txBody>
      </p:sp>
    </p:spTree>
    <p:extLst>
      <p:ext uri="{BB962C8B-B14F-4D97-AF65-F5344CB8AC3E}">
        <p14:creationId xmlns:p14="http://schemas.microsoft.com/office/powerpoint/2010/main" val="39525414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良好的成本估算</a:t>
            </a:r>
            <a:r>
              <a:rPr lang="zh-CN" altLang="en-US" sz="1200" b="1" dirty="0">
                <a:latin typeface="Times New Roman" panose="02020603050405020304" pitchFamily="18" charset="0"/>
                <a:ea typeface="楷体" panose="02010609060101010101" pitchFamily="49" charset="-122"/>
                <a:cs typeface="Times New Roman" panose="02020603050405020304" pitchFamily="18" charset="0"/>
              </a:rPr>
              <a:t>是</a:t>
            </a:r>
            <a:r>
              <a:rPr lang="zh-CN" altLang="en-US" sz="1200" b="1" dirty="0">
                <a:solidFill>
                  <a:srgbClr val="7030A0"/>
                </a:solidFill>
                <a:latin typeface="Times New Roman" panose="02020603050405020304" pitchFamily="18" charset="0"/>
                <a:ea typeface="楷体" panose="02010609060101010101" pitchFamily="49" charset="-122"/>
                <a:cs typeface="Times New Roman" panose="02020603050405020304" pitchFamily="18" charset="0"/>
              </a:rPr>
              <a:t>项目经理</a:t>
            </a:r>
            <a:r>
              <a:rPr lang="zh-CN" altLang="en-US" sz="1200" b="1" dirty="0">
                <a:latin typeface="Times New Roman" panose="02020603050405020304" pitchFamily="18" charset="0"/>
                <a:ea typeface="楷体" panose="02010609060101010101" pitchFamily="49" charset="-122"/>
                <a:cs typeface="Times New Roman" panose="02020603050405020304" pitchFamily="18" charset="0"/>
              </a:rPr>
              <a:t>需要具备的一项重要的技能。</a:t>
            </a:r>
            <a:endParaRPr lang="en-US" altLang="zh-CN" sz="1200" b="1" dirty="0">
              <a:latin typeface="Times New Roman" panose="02020603050405020304" pitchFamily="18" charset="0"/>
              <a:ea typeface="楷体" panose="02010609060101010101" pitchFamily="49" charset="-122"/>
              <a:cs typeface="Times New Roman" panose="02020603050405020304" pitchFamily="18" charset="0"/>
            </a:endParaRPr>
          </a:p>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4</a:t>
            </a:fld>
            <a:endParaRPr lang="zh-CN" altLang="en-US"/>
          </a:p>
        </p:txBody>
      </p:sp>
    </p:spTree>
    <p:extLst>
      <p:ext uri="{BB962C8B-B14F-4D97-AF65-F5344CB8AC3E}">
        <p14:creationId xmlns:p14="http://schemas.microsoft.com/office/powerpoint/2010/main" val="171272224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EO EQ</a:t>
            </a:r>
            <a:r>
              <a:rPr lang="zh-CN" altLang="en-US" dirty="0"/>
              <a:t>主要目的是向用户呈现数据和信息，</a:t>
            </a:r>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35</a:t>
            </a:fld>
            <a:endParaRPr lang="zh-CN" altLang="en-US"/>
          </a:p>
        </p:txBody>
      </p:sp>
    </p:spTree>
    <p:extLst>
      <p:ext uri="{BB962C8B-B14F-4D97-AF65-F5344CB8AC3E}">
        <p14:creationId xmlns:p14="http://schemas.microsoft.com/office/powerpoint/2010/main" val="227197033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36</a:t>
            </a:fld>
            <a:endParaRPr lang="zh-CN" altLang="en-US"/>
          </a:p>
        </p:txBody>
      </p:sp>
    </p:spTree>
    <p:extLst>
      <p:ext uri="{BB962C8B-B14F-4D97-AF65-F5344CB8AC3E}">
        <p14:creationId xmlns:p14="http://schemas.microsoft.com/office/powerpoint/2010/main" val="173604929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37</a:t>
            </a:fld>
            <a:endParaRPr lang="zh-CN" altLang="en-US"/>
          </a:p>
        </p:txBody>
      </p:sp>
    </p:spTree>
    <p:extLst>
      <p:ext uri="{BB962C8B-B14F-4D97-AF65-F5344CB8AC3E}">
        <p14:creationId xmlns:p14="http://schemas.microsoft.com/office/powerpoint/2010/main" val="323550635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38</a:t>
            </a:fld>
            <a:endParaRPr lang="zh-CN" altLang="en-US"/>
          </a:p>
        </p:txBody>
      </p:sp>
    </p:spTree>
    <p:extLst>
      <p:ext uri="{BB962C8B-B14F-4D97-AF65-F5344CB8AC3E}">
        <p14:creationId xmlns:p14="http://schemas.microsoft.com/office/powerpoint/2010/main" val="345014643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39</a:t>
            </a:fld>
            <a:endParaRPr lang="zh-CN" altLang="en-US"/>
          </a:p>
        </p:txBody>
      </p:sp>
    </p:spTree>
    <p:extLst>
      <p:ext uri="{BB962C8B-B14F-4D97-AF65-F5344CB8AC3E}">
        <p14:creationId xmlns:p14="http://schemas.microsoft.com/office/powerpoint/2010/main" val="404948516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40</a:t>
            </a:fld>
            <a:endParaRPr lang="zh-CN" altLang="en-US"/>
          </a:p>
        </p:txBody>
      </p:sp>
    </p:spTree>
    <p:extLst>
      <p:ext uri="{BB962C8B-B14F-4D97-AF65-F5344CB8AC3E}">
        <p14:creationId xmlns:p14="http://schemas.microsoft.com/office/powerpoint/2010/main" val="237450047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41</a:t>
            </a:fld>
            <a:endParaRPr lang="zh-CN" altLang="en-US"/>
          </a:p>
        </p:txBody>
      </p:sp>
    </p:spTree>
    <p:extLst>
      <p:ext uri="{BB962C8B-B14F-4D97-AF65-F5344CB8AC3E}">
        <p14:creationId xmlns:p14="http://schemas.microsoft.com/office/powerpoint/2010/main" val="307036165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42</a:t>
            </a:fld>
            <a:endParaRPr lang="zh-CN" altLang="en-US"/>
          </a:p>
        </p:txBody>
      </p:sp>
    </p:spTree>
    <p:extLst>
      <p:ext uri="{BB962C8B-B14F-4D97-AF65-F5344CB8AC3E}">
        <p14:creationId xmlns:p14="http://schemas.microsoft.com/office/powerpoint/2010/main" val="342995017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43</a:t>
            </a:fld>
            <a:endParaRPr lang="zh-CN" altLang="en-US"/>
          </a:p>
        </p:txBody>
      </p:sp>
    </p:spTree>
    <p:extLst>
      <p:ext uri="{BB962C8B-B14F-4D97-AF65-F5344CB8AC3E}">
        <p14:creationId xmlns:p14="http://schemas.microsoft.com/office/powerpoint/2010/main" val="383121066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44</a:t>
            </a:fld>
            <a:endParaRPr lang="zh-CN" altLang="en-US"/>
          </a:p>
        </p:txBody>
      </p:sp>
    </p:spTree>
    <p:extLst>
      <p:ext uri="{BB962C8B-B14F-4D97-AF65-F5344CB8AC3E}">
        <p14:creationId xmlns:p14="http://schemas.microsoft.com/office/powerpoint/2010/main" val="16419584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spcBef>
                <a:spcPts val="0"/>
              </a:spcBef>
            </a:pPr>
            <a:r>
              <a:rPr lang="zh-CN" altLang="en-US" sz="1200" b="1"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成本超支的原因：</a:t>
            </a:r>
            <a:endParaRPr lang="en-US" altLang="zh-CN" sz="1200" b="1"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endParaRPr>
          </a:p>
          <a:p>
            <a:pPr>
              <a:lnSpc>
                <a:spcPct val="150000"/>
              </a:lnSpc>
              <a:spcBef>
                <a:spcPts val="0"/>
              </a:spcBef>
            </a:pPr>
            <a:r>
              <a:rPr lang="en-US" altLang="zh-CN" sz="1200" b="1" dirty="0">
                <a:latin typeface="Times New Roman" panose="02020603050405020304" pitchFamily="18" charset="0"/>
                <a:ea typeface="楷体" panose="02010609060101010101" pitchFamily="49" charset="-122"/>
                <a:cs typeface="Times New Roman" panose="02020603050405020304" pitchFamily="18" charset="0"/>
              </a:rPr>
              <a:t>1. </a:t>
            </a:r>
            <a:r>
              <a:rPr lang="zh-CN" altLang="en-US" sz="1200" b="1" dirty="0">
                <a:latin typeface="Times New Roman" panose="02020603050405020304" pitchFamily="18" charset="0"/>
                <a:ea typeface="楷体" panose="02010609060101010101" pitchFamily="49" charset="-122"/>
                <a:cs typeface="Times New Roman" panose="02020603050405020304" pitchFamily="18" charset="0"/>
              </a:rPr>
              <a:t>以</a:t>
            </a:r>
            <a:r>
              <a:rPr lang="zh-CN" altLang="en-US" sz="1200" b="1" dirty="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非常模糊的项目需求为基础</a:t>
            </a:r>
            <a:r>
              <a:rPr lang="zh-CN" altLang="en-US" sz="1200" b="1" dirty="0">
                <a:latin typeface="Times New Roman" panose="02020603050405020304" pitchFamily="18" charset="0"/>
                <a:ea typeface="楷体" panose="02010609060101010101" pitchFamily="49" charset="-122"/>
                <a:cs typeface="Times New Roman" panose="02020603050405020304" pitchFamily="18" charset="0"/>
              </a:rPr>
              <a:t>进行估算。</a:t>
            </a:r>
            <a:endParaRPr lang="en-US" altLang="zh-CN" sz="1200" b="1" dirty="0">
              <a:latin typeface="Times New Roman" panose="02020603050405020304" pitchFamily="18" charset="0"/>
              <a:ea typeface="楷体" panose="02010609060101010101" pitchFamily="49" charset="-122"/>
              <a:cs typeface="Times New Roman" panose="02020603050405020304" pitchFamily="18" charset="0"/>
            </a:endParaRPr>
          </a:p>
          <a:p>
            <a:pPr>
              <a:lnSpc>
                <a:spcPct val="150000"/>
              </a:lnSpc>
              <a:spcBef>
                <a:spcPts val="0"/>
              </a:spcBef>
            </a:pPr>
            <a:r>
              <a:rPr lang="en-US" altLang="zh-CN" sz="1200" b="1" dirty="0">
                <a:latin typeface="Times New Roman" panose="02020603050405020304" pitchFamily="18" charset="0"/>
                <a:ea typeface="楷体" panose="02010609060101010101" pitchFamily="49" charset="-122"/>
                <a:cs typeface="Times New Roman" panose="02020603050405020304" pitchFamily="18" charset="0"/>
              </a:rPr>
              <a:t>2. </a:t>
            </a:r>
            <a:r>
              <a:rPr lang="zh-CN" altLang="en-US" sz="1200" b="1" dirty="0">
                <a:latin typeface="Times New Roman" panose="02020603050405020304" pitchFamily="18" charset="0"/>
                <a:ea typeface="楷体" panose="02010609060101010101" pitchFamily="49" charset="-122"/>
                <a:cs typeface="Times New Roman" panose="02020603050405020304" pitchFamily="18" charset="0"/>
              </a:rPr>
              <a:t>涉及到</a:t>
            </a:r>
            <a:r>
              <a:rPr lang="zh-CN" altLang="en-US" sz="1200" b="1" dirty="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新的技术或商业过程</a:t>
            </a:r>
            <a:r>
              <a:rPr lang="zh-CN" altLang="en-US" sz="1200" b="1" dirty="0">
                <a:latin typeface="Times New Roman" panose="02020603050405020304" pitchFamily="18" charset="0"/>
                <a:ea typeface="楷体" panose="02010609060101010101" pitchFamily="49" charset="-122"/>
                <a:cs typeface="Times New Roman" panose="02020603050405020304" pitchFamily="18" charset="0"/>
              </a:rPr>
              <a:t>，存在内在风险。</a:t>
            </a:r>
          </a:p>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5</a:t>
            </a:fld>
            <a:endParaRPr lang="zh-CN" altLang="en-US"/>
          </a:p>
        </p:txBody>
      </p:sp>
    </p:spTree>
    <p:extLst>
      <p:ext uri="{BB962C8B-B14F-4D97-AF65-F5344CB8AC3E}">
        <p14:creationId xmlns:p14="http://schemas.microsoft.com/office/powerpoint/2010/main" val="417173836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45</a:t>
            </a:fld>
            <a:endParaRPr lang="zh-CN" altLang="en-US"/>
          </a:p>
        </p:txBody>
      </p:sp>
    </p:spTree>
    <p:extLst>
      <p:ext uri="{BB962C8B-B14F-4D97-AF65-F5344CB8AC3E}">
        <p14:creationId xmlns:p14="http://schemas.microsoft.com/office/powerpoint/2010/main" val="356831658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46</a:t>
            </a:fld>
            <a:endParaRPr lang="zh-CN" altLang="en-US"/>
          </a:p>
        </p:txBody>
      </p:sp>
    </p:spTree>
    <p:extLst>
      <p:ext uri="{BB962C8B-B14F-4D97-AF65-F5344CB8AC3E}">
        <p14:creationId xmlns:p14="http://schemas.microsoft.com/office/powerpoint/2010/main" val="52020669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47</a:t>
            </a:fld>
            <a:endParaRPr lang="zh-CN" altLang="en-US"/>
          </a:p>
        </p:txBody>
      </p:sp>
    </p:spTree>
    <p:extLst>
      <p:ext uri="{BB962C8B-B14F-4D97-AF65-F5344CB8AC3E}">
        <p14:creationId xmlns:p14="http://schemas.microsoft.com/office/powerpoint/2010/main" val="142305609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50000"/>
              </a:lnSpc>
              <a:spcBef>
                <a:spcPts val="0"/>
              </a:spcBef>
              <a:spcAft>
                <a:spcPts val="0"/>
              </a:spcAft>
              <a:buClrTx/>
              <a:buSzTx/>
              <a:buFont typeface="Wingdings" panose="05000000000000000000" pitchFamily="2" charset="2"/>
              <a:buChar char="n"/>
              <a:tabLst/>
              <a:defRPr/>
            </a:pPr>
            <a:r>
              <a:rPr lang="zh-CN" altLang="en-US" sz="1200" b="1" dirty="0">
                <a:solidFill>
                  <a:srgbClr val="00B0F0"/>
                </a:solidFill>
                <a:latin typeface="Times New Roman" panose="02020603050405020304" pitchFamily="18" charset="0"/>
                <a:cs typeface="Times New Roman" panose="02020603050405020304" pitchFamily="18" charset="0"/>
              </a:rPr>
              <a:t>项目预算：</a:t>
            </a:r>
            <a:r>
              <a:rPr lang="zh-CN" altLang="en-US" sz="1200" b="1" dirty="0">
                <a:solidFill>
                  <a:schemeClr val="tx1"/>
                </a:solidFill>
                <a:latin typeface="Times New Roman" panose="02020603050405020304" pitchFamily="18" charset="0"/>
                <a:cs typeface="Times New Roman" panose="02020603050405020304" pitchFamily="18" charset="0"/>
              </a:rPr>
              <a:t>经批准用于项目的全部资金</a:t>
            </a:r>
            <a:endParaRPr lang="en-US" altLang="zh-CN" sz="1200" b="1" dirty="0">
              <a:solidFill>
                <a:schemeClr val="tx1"/>
              </a:solidFill>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1200" b="1" dirty="0">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49</a:t>
            </a:fld>
            <a:endParaRPr lang="zh-CN" altLang="en-US"/>
          </a:p>
        </p:txBody>
      </p:sp>
    </p:spTree>
    <p:extLst>
      <p:ext uri="{BB962C8B-B14F-4D97-AF65-F5344CB8AC3E}">
        <p14:creationId xmlns:p14="http://schemas.microsoft.com/office/powerpoint/2010/main" val="391569393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50000"/>
              </a:lnSpc>
              <a:spcBef>
                <a:spcPts val="0"/>
              </a:spcBef>
              <a:spcAft>
                <a:spcPts val="0"/>
              </a:spcAft>
              <a:buClrTx/>
              <a:buSzTx/>
              <a:buFont typeface="Wingdings" panose="05000000000000000000" pitchFamily="2" charset="2"/>
              <a:buChar char="n"/>
              <a:tabLst/>
              <a:defRPr/>
            </a:pPr>
            <a:r>
              <a:rPr lang="zh-CN" altLang="en-US" sz="1200" b="1" dirty="0">
                <a:solidFill>
                  <a:srgbClr val="00B0F0"/>
                </a:solidFill>
                <a:latin typeface="Times New Roman" panose="02020603050405020304" pitchFamily="18" charset="0"/>
                <a:cs typeface="Times New Roman" panose="02020603050405020304" pitchFamily="18" charset="0"/>
              </a:rPr>
              <a:t>项目预算：</a:t>
            </a:r>
            <a:r>
              <a:rPr lang="zh-CN" altLang="en-US" sz="1200" b="1" dirty="0">
                <a:solidFill>
                  <a:schemeClr val="tx1"/>
                </a:solidFill>
                <a:latin typeface="Times New Roman" panose="02020603050405020304" pitchFamily="18" charset="0"/>
                <a:cs typeface="Times New Roman" panose="02020603050405020304" pitchFamily="18" charset="0"/>
              </a:rPr>
              <a:t>经批准用于项目的全部资金</a:t>
            </a:r>
            <a:endParaRPr lang="en-US" altLang="zh-CN" sz="1200" b="1" dirty="0">
              <a:solidFill>
                <a:schemeClr val="tx1"/>
              </a:solidFill>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1200" b="1" dirty="0">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50</a:t>
            </a:fld>
            <a:endParaRPr lang="zh-CN" altLang="en-US"/>
          </a:p>
        </p:txBody>
      </p:sp>
    </p:spTree>
    <p:extLst>
      <p:ext uri="{BB962C8B-B14F-4D97-AF65-F5344CB8AC3E}">
        <p14:creationId xmlns:p14="http://schemas.microsoft.com/office/powerpoint/2010/main" val="375883656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b="1" dirty="0">
                <a:solidFill>
                  <a:srgbClr val="FF0000"/>
                </a:solidFill>
                <a:latin typeface="Times New Roman" panose="02020603050405020304" pitchFamily="18" charset="0"/>
                <a:cs typeface="Times New Roman" panose="02020603050405020304" pitchFamily="18" charset="0"/>
              </a:rPr>
              <a:t>历史关系</a:t>
            </a:r>
            <a:r>
              <a:rPr lang="zh-CN" altLang="en-US" sz="1800" b="1" dirty="0">
                <a:latin typeface="Times New Roman" panose="02020603050405020304" pitchFamily="18" charset="0"/>
                <a:cs typeface="Times New Roman" panose="02020603050405020304" pitchFamily="18" charset="0"/>
              </a:rPr>
              <a:t>：有关变量之间可能存在一些可据以进行参数估算或类比估算的历史关系。可以基于这些历史关系，利用项目特征（参数）来建立数学模型，预测项目总成本。数学模型可以是简单的（例如，建造住房的总成本取决于单位面积建造成本），也可以是复杂的（例如，软件开发项目的成本模型中有多个变量．且每个变量又受许多因素的影响）。</a:t>
            </a:r>
          </a:p>
          <a:p>
            <a:endParaRPr lang="zh-CN" altLang="en-US" sz="1800" dirty="0"/>
          </a:p>
          <a:p>
            <a:endParaRPr lang="zh-CN" altLang="en-US" sz="1800"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52</a:t>
            </a:fld>
            <a:endParaRPr lang="zh-CN" altLang="en-US"/>
          </a:p>
        </p:txBody>
      </p:sp>
    </p:spTree>
    <p:extLst>
      <p:ext uri="{BB962C8B-B14F-4D97-AF65-F5344CB8AC3E}">
        <p14:creationId xmlns:p14="http://schemas.microsoft.com/office/powerpoint/2010/main" val="99093871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b="1" dirty="0">
                <a:solidFill>
                  <a:srgbClr val="FF0000"/>
                </a:solidFill>
                <a:latin typeface="Times New Roman" panose="02020603050405020304" pitchFamily="18" charset="0"/>
                <a:cs typeface="Times New Roman" panose="02020603050405020304" pitchFamily="18" charset="0"/>
              </a:rPr>
              <a:t>历史关系</a:t>
            </a:r>
            <a:r>
              <a:rPr lang="zh-CN" altLang="en-US" sz="1800" b="1" dirty="0">
                <a:latin typeface="Times New Roman" panose="02020603050405020304" pitchFamily="18" charset="0"/>
                <a:cs typeface="Times New Roman" panose="02020603050405020304" pitchFamily="18" charset="0"/>
              </a:rPr>
              <a:t>：有关变量之间可能存在一些可据以进行参数估算或类比估算的历史关系。可以基于这些历史关系，利用项目特征（参数）来建立数学模型，预测项目总成本。数学模型可以是简单的（例如，建造住房的总成本取决于单位面积建造成本），也可以是复杂的（例如，软件开发项目的成本模型中有多个变量．且每个变量又受许多因素的影响）。</a:t>
            </a:r>
          </a:p>
          <a:p>
            <a:pPr>
              <a:lnSpc>
                <a:spcPct val="150000"/>
              </a:lnSpc>
              <a:spcBef>
                <a:spcPts val="0"/>
              </a:spcBef>
              <a:buFont typeface="Wingdings" panose="05000000000000000000" pitchFamily="2" charset="2"/>
              <a:buChar char="n"/>
            </a:pPr>
            <a:endParaRPr lang="zh-CN" altLang="en-US" sz="1800" b="1" dirty="0">
              <a:latin typeface="Times New Roman" panose="02020603050405020304" pitchFamily="18" charset="0"/>
              <a:cs typeface="Times New Roman" panose="02020603050405020304" pitchFamily="18" charset="0"/>
            </a:endParaRPr>
          </a:p>
          <a:p>
            <a:endParaRPr lang="zh-CN" altLang="en-US" sz="1800" dirty="0"/>
          </a:p>
          <a:p>
            <a:endParaRPr lang="zh-CN" altLang="en-US" sz="1800"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53</a:t>
            </a:fld>
            <a:endParaRPr lang="zh-CN" altLang="en-US"/>
          </a:p>
        </p:txBody>
      </p:sp>
    </p:spTree>
    <p:extLst>
      <p:ext uri="{BB962C8B-B14F-4D97-AF65-F5344CB8AC3E}">
        <p14:creationId xmlns:p14="http://schemas.microsoft.com/office/powerpoint/2010/main" val="342348208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54</a:t>
            </a:fld>
            <a:endParaRPr lang="zh-CN" altLang="en-US"/>
          </a:p>
        </p:txBody>
      </p:sp>
    </p:spTree>
    <p:extLst>
      <p:ext uri="{BB962C8B-B14F-4D97-AF65-F5344CB8AC3E}">
        <p14:creationId xmlns:p14="http://schemas.microsoft.com/office/powerpoint/2010/main" val="27573640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spcBef>
                <a:spcPts val="800"/>
              </a:spcBef>
              <a:buClr>
                <a:srgbClr val="DD8046"/>
              </a:buClr>
              <a:buSzPct val="60344"/>
              <a:tabLst>
                <a:tab pos="532765" algn="l"/>
                <a:tab pos="533400" algn="l"/>
              </a:tabLst>
            </a:pPr>
            <a:r>
              <a:rPr lang="zh-CN" altLang="en-US" sz="1800" b="1" u="sng" spc="-5" dirty="0">
                <a:uFill>
                  <a:solidFill>
                    <a:srgbClr val="000000"/>
                  </a:solidFill>
                </a:uFill>
                <a:latin typeface="华文新魏"/>
                <a:cs typeface="华文新魏"/>
              </a:rPr>
              <a:t>分配项目成</a:t>
            </a:r>
            <a:r>
              <a:rPr lang="zh-CN" altLang="en-US" sz="1800" b="1" u="sng" spc="-10" dirty="0">
                <a:uFill>
                  <a:solidFill>
                    <a:srgbClr val="000000"/>
                  </a:solidFill>
                </a:uFill>
                <a:latin typeface="华文新魏"/>
                <a:cs typeface="华文新魏"/>
              </a:rPr>
              <a:t>本预</a:t>
            </a:r>
            <a:r>
              <a:rPr lang="zh-CN" altLang="en-US" sz="1800" b="1" u="sng" spc="-5" dirty="0">
                <a:uFill>
                  <a:solidFill>
                    <a:srgbClr val="000000"/>
                  </a:solidFill>
                </a:uFill>
                <a:latin typeface="华文新魏"/>
                <a:cs typeface="华文新魏"/>
              </a:rPr>
              <a:t>算</a:t>
            </a:r>
            <a:r>
              <a:rPr lang="zh-CN" altLang="en-US" sz="1800" b="1" u="sng" spc="-10" dirty="0">
                <a:uFill>
                  <a:solidFill>
                    <a:srgbClr val="000000"/>
                  </a:solidFill>
                </a:uFill>
                <a:latin typeface="华文新魏"/>
                <a:cs typeface="华文新魏"/>
              </a:rPr>
              <a:t>的</a:t>
            </a:r>
            <a:r>
              <a:rPr lang="zh-CN" altLang="en-US" sz="1800" b="1" u="sng" spc="-5" dirty="0">
                <a:uFill>
                  <a:solidFill>
                    <a:srgbClr val="000000"/>
                  </a:solidFill>
                </a:uFill>
                <a:latin typeface="华文新魏"/>
                <a:cs typeface="华文新魏"/>
              </a:rPr>
              <a:t>三</a:t>
            </a:r>
            <a:r>
              <a:rPr lang="zh-CN" altLang="en-US" sz="1800" b="1" u="sng" spc="-10" dirty="0">
                <a:uFill>
                  <a:solidFill>
                    <a:srgbClr val="000000"/>
                  </a:solidFill>
                </a:uFill>
                <a:latin typeface="华文新魏"/>
                <a:cs typeface="华文新魏"/>
              </a:rPr>
              <a:t>种情</a:t>
            </a:r>
            <a:r>
              <a:rPr lang="zh-CN" altLang="en-US" sz="1800" b="1" u="sng" spc="-5" dirty="0">
                <a:uFill>
                  <a:solidFill>
                    <a:srgbClr val="000000"/>
                  </a:solidFill>
                </a:uFill>
                <a:latin typeface="华文新魏"/>
                <a:cs typeface="华文新魏"/>
              </a:rPr>
              <a:t>况</a:t>
            </a:r>
            <a:r>
              <a:rPr lang="zh-CN" altLang="en-US" sz="1800" b="1" u="sng" spc="-10" dirty="0">
                <a:uFill>
                  <a:solidFill>
                    <a:srgbClr val="000000"/>
                  </a:solidFill>
                </a:uFill>
                <a:latin typeface="华文新魏"/>
                <a:cs typeface="华文新魏"/>
              </a:rPr>
              <a:t>：</a:t>
            </a:r>
            <a:endParaRPr lang="zh-CN" altLang="en-US" sz="1800" dirty="0">
              <a:latin typeface="华文新魏"/>
              <a:cs typeface="华文新魏"/>
            </a:endParaRPr>
          </a:p>
          <a:p>
            <a:pPr>
              <a:lnSpc>
                <a:spcPct val="100000"/>
              </a:lnSpc>
              <a:spcBef>
                <a:spcPts val="800"/>
              </a:spcBef>
              <a:buClr>
                <a:srgbClr val="DD8046"/>
              </a:buClr>
              <a:buSzPct val="60344"/>
              <a:tabLst>
                <a:tab pos="532765" algn="l"/>
                <a:tab pos="533400" algn="l"/>
              </a:tabLst>
            </a:pPr>
            <a:r>
              <a:rPr lang="en-US" altLang="zh-CN" sz="1800" dirty="0">
                <a:latin typeface="华文新魏"/>
                <a:cs typeface="华文新魏"/>
              </a:rPr>
              <a:t>1 </a:t>
            </a:r>
            <a:r>
              <a:rPr lang="zh-CN" altLang="en-US" sz="1800" dirty="0">
                <a:latin typeface="华文新魏"/>
                <a:cs typeface="华文新魏"/>
              </a:rPr>
              <a:t>给任务分配资源成本</a:t>
            </a:r>
          </a:p>
          <a:p>
            <a:pPr>
              <a:lnSpc>
                <a:spcPct val="100000"/>
              </a:lnSpc>
              <a:spcBef>
                <a:spcPts val="695"/>
              </a:spcBef>
              <a:buClr>
                <a:srgbClr val="DD8046"/>
              </a:buClr>
              <a:buSzPct val="60344"/>
              <a:tabLst>
                <a:tab pos="532765" algn="l"/>
                <a:tab pos="533400" algn="l"/>
              </a:tabLst>
            </a:pPr>
            <a:r>
              <a:rPr lang="en-US" altLang="zh-CN" sz="1800" dirty="0">
                <a:latin typeface="华文新魏"/>
                <a:cs typeface="华文新魏"/>
              </a:rPr>
              <a:t>2 </a:t>
            </a:r>
            <a:r>
              <a:rPr lang="zh-CN" altLang="en-US" sz="1800" dirty="0">
                <a:latin typeface="华文新魏"/>
                <a:cs typeface="华文新魏"/>
              </a:rPr>
              <a:t>给任务分配固定资源成本</a:t>
            </a:r>
          </a:p>
          <a:p>
            <a:pPr>
              <a:lnSpc>
                <a:spcPct val="100000"/>
              </a:lnSpc>
              <a:spcBef>
                <a:spcPts val="695"/>
              </a:spcBef>
              <a:buClr>
                <a:srgbClr val="DD8046"/>
              </a:buClr>
              <a:buSzPct val="60344"/>
              <a:tabLst>
                <a:tab pos="532765" algn="l"/>
                <a:tab pos="533400" algn="l"/>
              </a:tabLst>
            </a:pPr>
            <a:r>
              <a:rPr lang="en-US" altLang="zh-CN" sz="1800" dirty="0">
                <a:latin typeface="华文新魏"/>
                <a:cs typeface="华文新魏"/>
              </a:rPr>
              <a:t>3 </a:t>
            </a:r>
            <a:r>
              <a:rPr lang="zh-CN" altLang="en-US" sz="1800" dirty="0">
                <a:latin typeface="华文新魏"/>
                <a:cs typeface="华文新魏"/>
              </a:rPr>
              <a:t>给任务分配固定成本</a:t>
            </a:r>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55</a:t>
            </a:fld>
            <a:endParaRPr lang="zh-CN" altLang="en-US"/>
          </a:p>
        </p:txBody>
      </p:sp>
    </p:spTree>
    <p:extLst>
      <p:ext uri="{BB962C8B-B14F-4D97-AF65-F5344CB8AC3E}">
        <p14:creationId xmlns:p14="http://schemas.microsoft.com/office/powerpoint/2010/main" val="339457630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spcBef>
                <a:spcPts val="800"/>
              </a:spcBef>
              <a:buClr>
                <a:srgbClr val="DD8046"/>
              </a:buClr>
              <a:buSzPct val="60344"/>
              <a:tabLst>
                <a:tab pos="532765" algn="l"/>
                <a:tab pos="533400" algn="l"/>
              </a:tabLst>
            </a:pPr>
            <a:r>
              <a:rPr lang="zh-CN" altLang="en-US" sz="1800" b="1" u="sng" spc="-5" dirty="0">
                <a:uFill>
                  <a:solidFill>
                    <a:srgbClr val="000000"/>
                  </a:solidFill>
                </a:uFill>
                <a:latin typeface="华文新魏"/>
                <a:cs typeface="华文新魏"/>
              </a:rPr>
              <a:t>分配项目成</a:t>
            </a:r>
            <a:r>
              <a:rPr lang="zh-CN" altLang="en-US" sz="1800" b="1" u="sng" spc="-10" dirty="0">
                <a:uFill>
                  <a:solidFill>
                    <a:srgbClr val="000000"/>
                  </a:solidFill>
                </a:uFill>
                <a:latin typeface="华文新魏"/>
                <a:cs typeface="华文新魏"/>
              </a:rPr>
              <a:t>本预</a:t>
            </a:r>
            <a:r>
              <a:rPr lang="zh-CN" altLang="en-US" sz="1800" b="1" u="sng" spc="-5" dirty="0">
                <a:uFill>
                  <a:solidFill>
                    <a:srgbClr val="000000"/>
                  </a:solidFill>
                </a:uFill>
                <a:latin typeface="华文新魏"/>
                <a:cs typeface="华文新魏"/>
              </a:rPr>
              <a:t>算</a:t>
            </a:r>
            <a:r>
              <a:rPr lang="zh-CN" altLang="en-US" sz="1800" b="1" u="sng" spc="-10" dirty="0">
                <a:uFill>
                  <a:solidFill>
                    <a:srgbClr val="000000"/>
                  </a:solidFill>
                </a:uFill>
                <a:latin typeface="华文新魏"/>
                <a:cs typeface="华文新魏"/>
              </a:rPr>
              <a:t>的</a:t>
            </a:r>
            <a:r>
              <a:rPr lang="zh-CN" altLang="en-US" sz="1800" b="1" u="sng" spc="-5" dirty="0">
                <a:uFill>
                  <a:solidFill>
                    <a:srgbClr val="000000"/>
                  </a:solidFill>
                </a:uFill>
                <a:latin typeface="华文新魏"/>
                <a:cs typeface="华文新魏"/>
              </a:rPr>
              <a:t>三</a:t>
            </a:r>
            <a:r>
              <a:rPr lang="zh-CN" altLang="en-US" sz="1800" b="1" u="sng" spc="-10" dirty="0">
                <a:uFill>
                  <a:solidFill>
                    <a:srgbClr val="000000"/>
                  </a:solidFill>
                </a:uFill>
                <a:latin typeface="华文新魏"/>
                <a:cs typeface="华文新魏"/>
              </a:rPr>
              <a:t>种情</a:t>
            </a:r>
            <a:r>
              <a:rPr lang="zh-CN" altLang="en-US" sz="1800" b="1" u="sng" spc="-5" dirty="0">
                <a:uFill>
                  <a:solidFill>
                    <a:srgbClr val="000000"/>
                  </a:solidFill>
                </a:uFill>
                <a:latin typeface="华文新魏"/>
                <a:cs typeface="华文新魏"/>
              </a:rPr>
              <a:t>况</a:t>
            </a:r>
            <a:r>
              <a:rPr lang="zh-CN" altLang="en-US" sz="1800" b="1" u="sng" spc="-10" dirty="0">
                <a:uFill>
                  <a:solidFill>
                    <a:srgbClr val="000000"/>
                  </a:solidFill>
                </a:uFill>
                <a:latin typeface="华文新魏"/>
                <a:cs typeface="华文新魏"/>
              </a:rPr>
              <a:t>：</a:t>
            </a:r>
            <a:endParaRPr lang="zh-CN" altLang="en-US" sz="1800" dirty="0">
              <a:latin typeface="华文新魏"/>
              <a:cs typeface="华文新魏"/>
            </a:endParaRPr>
          </a:p>
          <a:p>
            <a:pPr>
              <a:lnSpc>
                <a:spcPct val="100000"/>
              </a:lnSpc>
              <a:spcBef>
                <a:spcPts val="800"/>
              </a:spcBef>
              <a:buClr>
                <a:srgbClr val="DD8046"/>
              </a:buClr>
              <a:buSzPct val="60344"/>
              <a:tabLst>
                <a:tab pos="532765" algn="l"/>
                <a:tab pos="533400" algn="l"/>
              </a:tabLst>
            </a:pPr>
            <a:r>
              <a:rPr lang="en-US" altLang="zh-CN" sz="1800" dirty="0">
                <a:latin typeface="华文新魏"/>
                <a:cs typeface="华文新魏"/>
              </a:rPr>
              <a:t>1 </a:t>
            </a:r>
            <a:r>
              <a:rPr lang="zh-CN" altLang="en-US" sz="1800" dirty="0">
                <a:latin typeface="华文新魏"/>
                <a:cs typeface="华文新魏"/>
              </a:rPr>
              <a:t>给任务分配资源成本</a:t>
            </a:r>
          </a:p>
          <a:p>
            <a:pPr>
              <a:lnSpc>
                <a:spcPct val="100000"/>
              </a:lnSpc>
              <a:spcBef>
                <a:spcPts val="695"/>
              </a:spcBef>
              <a:buClr>
                <a:srgbClr val="DD8046"/>
              </a:buClr>
              <a:buSzPct val="60344"/>
              <a:tabLst>
                <a:tab pos="532765" algn="l"/>
                <a:tab pos="533400" algn="l"/>
              </a:tabLst>
            </a:pPr>
            <a:r>
              <a:rPr lang="en-US" altLang="zh-CN" sz="1800" dirty="0">
                <a:latin typeface="华文新魏"/>
                <a:cs typeface="华文新魏"/>
              </a:rPr>
              <a:t>2 </a:t>
            </a:r>
            <a:r>
              <a:rPr lang="zh-CN" altLang="en-US" sz="1800" dirty="0">
                <a:latin typeface="华文新魏"/>
                <a:cs typeface="华文新魏"/>
              </a:rPr>
              <a:t>给任务分配固定资源成本</a:t>
            </a:r>
          </a:p>
          <a:p>
            <a:pPr>
              <a:lnSpc>
                <a:spcPct val="100000"/>
              </a:lnSpc>
              <a:spcBef>
                <a:spcPts val="695"/>
              </a:spcBef>
              <a:buClr>
                <a:srgbClr val="DD8046"/>
              </a:buClr>
              <a:buSzPct val="60344"/>
              <a:tabLst>
                <a:tab pos="532765" algn="l"/>
                <a:tab pos="533400" algn="l"/>
              </a:tabLst>
            </a:pPr>
            <a:r>
              <a:rPr lang="en-US" altLang="zh-CN" sz="1800" dirty="0">
                <a:latin typeface="华文新魏"/>
                <a:cs typeface="华文新魏"/>
              </a:rPr>
              <a:t>3 </a:t>
            </a:r>
            <a:r>
              <a:rPr lang="zh-CN" altLang="en-US" sz="1800" dirty="0">
                <a:latin typeface="华文新魏"/>
                <a:cs typeface="华文新魏"/>
              </a:rPr>
              <a:t>给任务分配固定成本</a:t>
            </a:r>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56</a:t>
            </a:fld>
            <a:endParaRPr lang="zh-CN" altLang="en-US"/>
          </a:p>
        </p:txBody>
      </p:sp>
    </p:spTree>
    <p:extLst>
      <p:ext uri="{BB962C8B-B14F-4D97-AF65-F5344CB8AC3E}">
        <p14:creationId xmlns:p14="http://schemas.microsoft.com/office/powerpoint/2010/main" val="13891504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spcBef>
                <a:spcPts val="0"/>
              </a:spcBef>
            </a:pPr>
            <a:r>
              <a:rPr lang="zh-CN" altLang="en-US" sz="1200" b="1" dirty="0">
                <a:latin typeface="Times New Roman" panose="02020603050405020304" pitchFamily="18" charset="0"/>
                <a:cs typeface="Times New Roman" panose="02020603050405020304" pitchFamily="18" charset="0"/>
              </a:rPr>
              <a:t>软件项目经理可以</a:t>
            </a:r>
            <a:r>
              <a:rPr lang="zh-CN" altLang="en-US" sz="1200" b="1" dirty="0">
                <a:solidFill>
                  <a:srgbClr val="FF0000"/>
                </a:solidFill>
                <a:latin typeface="Times New Roman" panose="02020603050405020304" pitchFamily="18" charset="0"/>
                <a:cs typeface="Times New Roman" panose="02020603050405020304" pitchFamily="18" charset="0"/>
              </a:rPr>
              <a:t>按照工作量人时来管理项目成本</a:t>
            </a:r>
            <a:r>
              <a:rPr lang="zh-CN" altLang="en-US" sz="1200" b="1" dirty="0">
                <a:latin typeface="Times New Roman" panose="02020603050405020304" pitchFamily="18" charset="0"/>
                <a:cs typeface="Times New Roman" panose="02020603050405020304" pitchFamily="18" charset="0"/>
              </a:rPr>
              <a:t>，</a:t>
            </a:r>
            <a:r>
              <a:rPr lang="zh-CN" altLang="en-US" sz="1200" b="1" dirty="0">
                <a:solidFill>
                  <a:srgbClr val="00B0F0"/>
                </a:solidFill>
                <a:latin typeface="Times New Roman" panose="02020603050405020304" pitchFamily="18" charset="0"/>
                <a:cs typeface="Times New Roman" panose="02020603050405020304" pitchFamily="18" charset="0"/>
              </a:rPr>
              <a:t>而不是使用货币单位</a:t>
            </a:r>
            <a:r>
              <a:rPr lang="zh-CN" altLang="en-US" sz="1200" b="1" dirty="0">
                <a:latin typeface="Times New Roman" panose="02020603050405020304" pitchFamily="18" charset="0"/>
                <a:cs typeface="Times New Roman" panose="02020603050405020304" pitchFamily="18" charset="0"/>
              </a:rPr>
              <a:t>（当没有提供人时的资源费率时）</a:t>
            </a:r>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6</a:t>
            </a:fld>
            <a:endParaRPr lang="zh-CN" altLang="en-US"/>
          </a:p>
        </p:txBody>
      </p:sp>
    </p:spTree>
    <p:extLst>
      <p:ext uri="{BB962C8B-B14F-4D97-AF65-F5344CB8AC3E}">
        <p14:creationId xmlns:p14="http://schemas.microsoft.com/office/powerpoint/2010/main" val="357387868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spcBef>
                <a:spcPts val="800"/>
              </a:spcBef>
              <a:buClr>
                <a:srgbClr val="DD8046"/>
              </a:buClr>
              <a:buSzPct val="60344"/>
              <a:tabLst>
                <a:tab pos="532765" algn="l"/>
                <a:tab pos="533400" algn="l"/>
              </a:tabLst>
            </a:pPr>
            <a:r>
              <a:rPr lang="zh-CN" altLang="en-US" sz="1800" b="1" u="sng" spc="-5" dirty="0">
                <a:uFill>
                  <a:solidFill>
                    <a:srgbClr val="000000"/>
                  </a:solidFill>
                </a:uFill>
                <a:latin typeface="华文新魏"/>
                <a:cs typeface="华文新魏"/>
              </a:rPr>
              <a:t>分配项目成</a:t>
            </a:r>
            <a:r>
              <a:rPr lang="zh-CN" altLang="en-US" sz="1800" b="1" u="sng" spc="-10" dirty="0">
                <a:uFill>
                  <a:solidFill>
                    <a:srgbClr val="000000"/>
                  </a:solidFill>
                </a:uFill>
                <a:latin typeface="华文新魏"/>
                <a:cs typeface="华文新魏"/>
              </a:rPr>
              <a:t>本预</a:t>
            </a:r>
            <a:r>
              <a:rPr lang="zh-CN" altLang="en-US" sz="1800" b="1" u="sng" spc="-5" dirty="0">
                <a:uFill>
                  <a:solidFill>
                    <a:srgbClr val="000000"/>
                  </a:solidFill>
                </a:uFill>
                <a:latin typeface="华文新魏"/>
                <a:cs typeface="华文新魏"/>
              </a:rPr>
              <a:t>算</a:t>
            </a:r>
            <a:r>
              <a:rPr lang="zh-CN" altLang="en-US" sz="1800" b="1" u="sng" spc="-10" dirty="0">
                <a:uFill>
                  <a:solidFill>
                    <a:srgbClr val="000000"/>
                  </a:solidFill>
                </a:uFill>
                <a:latin typeface="华文新魏"/>
                <a:cs typeface="华文新魏"/>
              </a:rPr>
              <a:t>的</a:t>
            </a:r>
            <a:r>
              <a:rPr lang="zh-CN" altLang="en-US" sz="1800" b="1" u="sng" spc="-5" dirty="0">
                <a:uFill>
                  <a:solidFill>
                    <a:srgbClr val="000000"/>
                  </a:solidFill>
                </a:uFill>
                <a:latin typeface="华文新魏"/>
                <a:cs typeface="华文新魏"/>
              </a:rPr>
              <a:t>三</a:t>
            </a:r>
            <a:r>
              <a:rPr lang="zh-CN" altLang="en-US" sz="1800" b="1" u="sng" spc="-10" dirty="0">
                <a:uFill>
                  <a:solidFill>
                    <a:srgbClr val="000000"/>
                  </a:solidFill>
                </a:uFill>
                <a:latin typeface="华文新魏"/>
                <a:cs typeface="华文新魏"/>
              </a:rPr>
              <a:t>种情</a:t>
            </a:r>
            <a:r>
              <a:rPr lang="zh-CN" altLang="en-US" sz="1800" b="1" u="sng" spc="-5" dirty="0">
                <a:uFill>
                  <a:solidFill>
                    <a:srgbClr val="000000"/>
                  </a:solidFill>
                </a:uFill>
                <a:latin typeface="华文新魏"/>
                <a:cs typeface="华文新魏"/>
              </a:rPr>
              <a:t>况</a:t>
            </a:r>
            <a:r>
              <a:rPr lang="zh-CN" altLang="en-US" sz="1800" b="1" u="sng" spc="-10" dirty="0">
                <a:uFill>
                  <a:solidFill>
                    <a:srgbClr val="000000"/>
                  </a:solidFill>
                </a:uFill>
                <a:latin typeface="华文新魏"/>
                <a:cs typeface="华文新魏"/>
              </a:rPr>
              <a:t>：</a:t>
            </a:r>
            <a:endParaRPr lang="zh-CN" altLang="en-US" sz="1800" dirty="0">
              <a:latin typeface="华文新魏"/>
              <a:cs typeface="华文新魏"/>
            </a:endParaRPr>
          </a:p>
          <a:p>
            <a:pPr>
              <a:lnSpc>
                <a:spcPct val="100000"/>
              </a:lnSpc>
              <a:spcBef>
                <a:spcPts val="800"/>
              </a:spcBef>
              <a:buClr>
                <a:srgbClr val="DD8046"/>
              </a:buClr>
              <a:buSzPct val="60344"/>
              <a:tabLst>
                <a:tab pos="532765" algn="l"/>
                <a:tab pos="533400" algn="l"/>
              </a:tabLst>
            </a:pPr>
            <a:r>
              <a:rPr lang="en-US" altLang="zh-CN" sz="1800" dirty="0">
                <a:latin typeface="华文新魏"/>
                <a:cs typeface="华文新魏"/>
              </a:rPr>
              <a:t>1 </a:t>
            </a:r>
            <a:r>
              <a:rPr lang="zh-CN" altLang="en-US" sz="1800" dirty="0">
                <a:latin typeface="华文新魏"/>
                <a:cs typeface="华文新魏"/>
              </a:rPr>
              <a:t>给任务分配资源成本</a:t>
            </a:r>
          </a:p>
          <a:p>
            <a:pPr>
              <a:lnSpc>
                <a:spcPct val="100000"/>
              </a:lnSpc>
              <a:spcBef>
                <a:spcPts val="695"/>
              </a:spcBef>
              <a:buClr>
                <a:srgbClr val="DD8046"/>
              </a:buClr>
              <a:buSzPct val="60344"/>
              <a:tabLst>
                <a:tab pos="532765" algn="l"/>
                <a:tab pos="533400" algn="l"/>
              </a:tabLst>
            </a:pPr>
            <a:r>
              <a:rPr lang="en-US" altLang="zh-CN" sz="1800" dirty="0">
                <a:latin typeface="华文新魏"/>
                <a:cs typeface="华文新魏"/>
              </a:rPr>
              <a:t>2 </a:t>
            </a:r>
            <a:r>
              <a:rPr lang="zh-CN" altLang="en-US" sz="1800" dirty="0">
                <a:latin typeface="华文新魏"/>
                <a:cs typeface="华文新魏"/>
              </a:rPr>
              <a:t>给任务分配固定资源成本</a:t>
            </a:r>
          </a:p>
          <a:p>
            <a:pPr>
              <a:lnSpc>
                <a:spcPct val="100000"/>
              </a:lnSpc>
              <a:spcBef>
                <a:spcPts val="695"/>
              </a:spcBef>
              <a:buClr>
                <a:srgbClr val="DD8046"/>
              </a:buClr>
              <a:buSzPct val="60344"/>
              <a:tabLst>
                <a:tab pos="532765" algn="l"/>
                <a:tab pos="533400" algn="l"/>
              </a:tabLst>
            </a:pPr>
            <a:r>
              <a:rPr lang="en-US" altLang="zh-CN" sz="1800" dirty="0">
                <a:latin typeface="华文新魏"/>
                <a:cs typeface="华文新魏"/>
              </a:rPr>
              <a:t>3 </a:t>
            </a:r>
            <a:r>
              <a:rPr lang="zh-CN" altLang="en-US" sz="1800" dirty="0">
                <a:latin typeface="华文新魏"/>
                <a:cs typeface="华文新魏"/>
              </a:rPr>
              <a:t>给任务分配固定成本</a:t>
            </a:r>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57</a:t>
            </a:fld>
            <a:endParaRPr lang="zh-CN" altLang="en-US"/>
          </a:p>
        </p:txBody>
      </p:sp>
    </p:spTree>
    <p:extLst>
      <p:ext uri="{BB962C8B-B14F-4D97-AF65-F5344CB8AC3E}">
        <p14:creationId xmlns:p14="http://schemas.microsoft.com/office/powerpoint/2010/main" val="28613402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spcBef>
                <a:spcPts val="800"/>
              </a:spcBef>
              <a:buClr>
                <a:srgbClr val="DD8046"/>
              </a:buClr>
              <a:buSzPct val="60344"/>
              <a:tabLst>
                <a:tab pos="532765" algn="l"/>
                <a:tab pos="533400" algn="l"/>
              </a:tabLst>
            </a:pPr>
            <a:r>
              <a:rPr lang="zh-CN" altLang="en-US" sz="1800" b="1" u="sng" spc="-5" dirty="0">
                <a:uFill>
                  <a:solidFill>
                    <a:srgbClr val="000000"/>
                  </a:solidFill>
                </a:uFill>
                <a:latin typeface="华文新魏"/>
                <a:cs typeface="华文新魏"/>
              </a:rPr>
              <a:t>分配项目成</a:t>
            </a:r>
            <a:r>
              <a:rPr lang="zh-CN" altLang="en-US" sz="1800" b="1" u="sng" spc="-10" dirty="0">
                <a:uFill>
                  <a:solidFill>
                    <a:srgbClr val="000000"/>
                  </a:solidFill>
                </a:uFill>
                <a:latin typeface="华文新魏"/>
                <a:cs typeface="华文新魏"/>
              </a:rPr>
              <a:t>本预</a:t>
            </a:r>
            <a:r>
              <a:rPr lang="zh-CN" altLang="en-US" sz="1800" b="1" u="sng" spc="-5" dirty="0">
                <a:uFill>
                  <a:solidFill>
                    <a:srgbClr val="000000"/>
                  </a:solidFill>
                </a:uFill>
                <a:latin typeface="华文新魏"/>
                <a:cs typeface="华文新魏"/>
              </a:rPr>
              <a:t>算</a:t>
            </a:r>
            <a:r>
              <a:rPr lang="zh-CN" altLang="en-US" sz="1800" b="1" u="sng" spc="-10" dirty="0">
                <a:uFill>
                  <a:solidFill>
                    <a:srgbClr val="000000"/>
                  </a:solidFill>
                </a:uFill>
                <a:latin typeface="华文新魏"/>
                <a:cs typeface="华文新魏"/>
              </a:rPr>
              <a:t>的</a:t>
            </a:r>
            <a:r>
              <a:rPr lang="zh-CN" altLang="en-US" sz="1800" b="1" u="sng" spc="-5" dirty="0">
                <a:uFill>
                  <a:solidFill>
                    <a:srgbClr val="000000"/>
                  </a:solidFill>
                </a:uFill>
                <a:latin typeface="华文新魏"/>
                <a:cs typeface="华文新魏"/>
              </a:rPr>
              <a:t>三</a:t>
            </a:r>
            <a:r>
              <a:rPr lang="zh-CN" altLang="en-US" sz="1800" b="1" u="sng" spc="-10" dirty="0">
                <a:uFill>
                  <a:solidFill>
                    <a:srgbClr val="000000"/>
                  </a:solidFill>
                </a:uFill>
                <a:latin typeface="华文新魏"/>
                <a:cs typeface="华文新魏"/>
              </a:rPr>
              <a:t>种情</a:t>
            </a:r>
            <a:r>
              <a:rPr lang="zh-CN" altLang="en-US" sz="1800" b="1" u="sng" spc="-5" dirty="0">
                <a:uFill>
                  <a:solidFill>
                    <a:srgbClr val="000000"/>
                  </a:solidFill>
                </a:uFill>
                <a:latin typeface="华文新魏"/>
                <a:cs typeface="华文新魏"/>
              </a:rPr>
              <a:t>况</a:t>
            </a:r>
            <a:r>
              <a:rPr lang="zh-CN" altLang="en-US" sz="1800" b="1" u="sng" spc="-10" dirty="0">
                <a:uFill>
                  <a:solidFill>
                    <a:srgbClr val="000000"/>
                  </a:solidFill>
                </a:uFill>
                <a:latin typeface="华文新魏"/>
                <a:cs typeface="华文新魏"/>
              </a:rPr>
              <a:t>：</a:t>
            </a:r>
            <a:endParaRPr lang="zh-CN" altLang="en-US" sz="1800" dirty="0">
              <a:latin typeface="华文新魏"/>
              <a:cs typeface="华文新魏"/>
            </a:endParaRPr>
          </a:p>
          <a:p>
            <a:pPr>
              <a:lnSpc>
                <a:spcPct val="100000"/>
              </a:lnSpc>
              <a:spcBef>
                <a:spcPts val="800"/>
              </a:spcBef>
              <a:buClr>
                <a:srgbClr val="DD8046"/>
              </a:buClr>
              <a:buSzPct val="60344"/>
              <a:tabLst>
                <a:tab pos="532765" algn="l"/>
                <a:tab pos="533400" algn="l"/>
              </a:tabLst>
            </a:pPr>
            <a:r>
              <a:rPr lang="en-US" altLang="zh-CN" sz="1800" dirty="0">
                <a:latin typeface="华文新魏"/>
                <a:cs typeface="华文新魏"/>
              </a:rPr>
              <a:t>1 </a:t>
            </a:r>
            <a:r>
              <a:rPr lang="zh-CN" altLang="en-US" sz="1800" dirty="0">
                <a:latin typeface="华文新魏"/>
                <a:cs typeface="华文新魏"/>
              </a:rPr>
              <a:t>给任务分配资源成本</a:t>
            </a:r>
          </a:p>
          <a:p>
            <a:pPr>
              <a:lnSpc>
                <a:spcPct val="100000"/>
              </a:lnSpc>
              <a:spcBef>
                <a:spcPts val="695"/>
              </a:spcBef>
              <a:buClr>
                <a:srgbClr val="DD8046"/>
              </a:buClr>
              <a:buSzPct val="60344"/>
              <a:tabLst>
                <a:tab pos="532765" algn="l"/>
                <a:tab pos="533400" algn="l"/>
              </a:tabLst>
            </a:pPr>
            <a:r>
              <a:rPr lang="en-US" altLang="zh-CN" sz="1800" dirty="0">
                <a:latin typeface="华文新魏"/>
                <a:cs typeface="华文新魏"/>
              </a:rPr>
              <a:t>2 </a:t>
            </a:r>
            <a:r>
              <a:rPr lang="zh-CN" altLang="en-US" sz="1800" dirty="0">
                <a:latin typeface="华文新魏"/>
                <a:cs typeface="华文新魏"/>
              </a:rPr>
              <a:t>给任务分配固定资源成本</a:t>
            </a:r>
          </a:p>
          <a:p>
            <a:pPr>
              <a:lnSpc>
                <a:spcPct val="100000"/>
              </a:lnSpc>
              <a:spcBef>
                <a:spcPts val="695"/>
              </a:spcBef>
              <a:buClr>
                <a:srgbClr val="DD8046"/>
              </a:buClr>
              <a:buSzPct val="60344"/>
              <a:tabLst>
                <a:tab pos="532765" algn="l"/>
                <a:tab pos="533400" algn="l"/>
              </a:tabLst>
            </a:pPr>
            <a:r>
              <a:rPr lang="en-US" altLang="zh-CN" sz="1800" dirty="0">
                <a:latin typeface="华文新魏"/>
                <a:cs typeface="华文新魏"/>
              </a:rPr>
              <a:t>3 </a:t>
            </a:r>
            <a:r>
              <a:rPr lang="zh-CN" altLang="en-US" sz="1800" dirty="0">
                <a:latin typeface="华文新魏"/>
                <a:cs typeface="华文新魏"/>
              </a:rPr>
              <a:t>给任务分配固定成本</a:t>
            </a:r>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58</a:t>
            </a:fld>
            <a:endParaRPr lang="zh-CN" altLang="en-US"/>
          </a:p>
        </p:txBody>
      </p:sp>
    </p:spTree>
    <p:extLst>
      <p:ext uri="{BB962C8B-B14F-4D97-AF65-F5344CB8AC3E}">
        <p14:creationId xmlns:p14="http://schemas.microsoft.com/office/powerpoint/2010/main" val="53389318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800"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59</a:t>
            </a:fld>
            <a:endParaRPr lang="zh-CN" altLang="en-US"/>
          </a:p>
        </p:txBody>
      </p:sp>
    </p:spTree>
    <p:extLst>
      <p:ext uri="{BB962C8B-B14F-4D97-AF65-F5344CB8AC3E}">
        <p14:creationId xmlns:p14="http://schemas.microsoft.com/office/powerpoint/2010/main" val="180987811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dirty="0">
                <a:latin typeface="Times New Roman" panose="02020603050405020304" pitchFamily="18" charset="0"/>
                <a:cs typeface="Times New Roman" panose="02020603050405020304" pitchFamily="18" charset="0"/>
              </a:rPr>
              <a:t>软件项目的预算基于对所有识别的工作活动的估算总和，加上应对可能出现的工作的额外储备。在项目进展过程中，储备预算或者用于应对突发事件，或者作为盈余或利润保留下来。理想情况下，随着项目的进展及风险和不确定性都被解决，需要的储备量将在项目结束时降至零。如果随着时间的推移来绘图，需要的储备量应该像一个圆锥体（该“不确定性锥”在项目开始时最大，在项目结束时缩小到零）。储备可能会被分成两部分，一部分是项目经历可以直接使用的应急储备，一部分是需要授权才能被应用到项目中的管理储备。</a:t>
            </a:r>
            <a:endParaRPr lang="en-US" altLang="zh-CN" sz="1200" b="1"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1"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1" dirty="0">
                <a:solidFill>
                  <a:srgbClr val="FF0000"/>
                </a:solidFill>
                <a:latin typeface="Times New Roman" panose="02020603050405020304" pitchFamily="18" charset="0"/>
                <a:cs typeface="Times New Roman" panose="02020603050405020304" pitchFamily="18" charset="0"/>
              </a:rPr>
              <a:t>理想情况下，需要的储备量将在项目结束时降至零</a:t>
            </a:r>
            <a:endParaRPr lang="zh-CN" altLang="en-US" dirty="0">
              <a:solidFill>
                <a:srgbClr val="FF0000"/>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1200" b="1" dirty="0">
              <a:latin typeface="Times New Roman" panose="02020603050405020304" pitchFamily="18" charset="0"/>
              <a:cs typeface="Times New Roman" panose="02020603050405020304" pitchFamily="18" charset="0"/>
            </a:endParaRPr>
          </a:p>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60</a:t>
            </a:fld>
            <a:endParaRPr lang="zh-CN" altLang="en-US"/>
          </a:p>
        </p:txBody>
      </p:sp>
    </p:spTree>
    <p:extLst>
      <p:ext uri="{BB962C8B-B14F-4D97-AF65-F5344CB8AC3E}">
        <p14:creationId xmlns:p14="http://schemas.microsoft.com/office/powerpoint/2010/main" val="114931374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spcBef>
                <a:spcPts val="0"/>
              </a:spcBef>
              <a:buFont typeface="Wingdings" panose="05000000000000000000" pitchFamily="2" charset="2"/>
              <a:buChar char="n"/>
            </a:pPr>
            <a:r>
              <a:rPr lang="zh-CN" altLang="en-US" sz="1800" b="1" dirty="0">
                <a:solidFill>
                  <a:srgbClr val="FF0000"/>
                </a:solidFill>
                <a:latin typeface="Times New Roman" panose="02020603050405020304" pitchFamily="18" charset="0"/>
                <a:cs typeface="Times New Roman" panose="02020603050405020304" pitchFamily="18" charset="0"/>
              </a:rPr>
              <a:t>资金限制平衡</a:t>
            </a:r>
            <a:r>
              <a:rPr lang="zh-CN" altLang="en-US" sz="1800" b="1" dirty="0">
                <a:latin typeface="Times New Roman" panose="02020603050405020304" pitchFamily="18" charset="0"/>
                <a:cs typeface="Times New Roman" panose="02020603050405020304" pitchFamily="18" charset="0"/>
              </a:rPr>
              <a:t>：应该根据对项目资金的任何限制，来平衡资金支出。如果发现资金限制与计划支出之间的差异，则可能需要调整工作的进度计划，以平衡资金支出水平。</a:t>
            </a:r>
          </a:p>
          <a:p>
            <a:endParaRPr lang="zh-CN" altLang="en-US" sz="1800" dirty="0"/>
          </a:p>
          <a:p>
            <a:endParaRPr lang="zh-CN" altLang="en-US" sz="1800"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61</a:t>
            </a:fld>
            <a:endParaRPr lang="zh-CN" altLang="en-US"/>
          </a:p>
        </p:txBody>
      </p:sp>
    </p:spTree>
    <p:extLst>
      <p:ext uri="{BB962C8B-B14F-4D97-AF65-F5344CB8AC3E}">
        <p14:creationId xmlns:p14="http://schemas.microsoft.com/office/powerpoint/2010/main" val="305951742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b="1" dirty="0">
                <a:solidFill>
                  <a:srgbClr val="FF0000"/>
                </a:solidFill>
                <a:latin typeface="Times New Roman" panose="02020603050405020304" pitchFamily="18" charset="0"/>
                <a:cs typeface="Times New Roman" panose="02020603050405020304" pitchFamily="18" charset="0"/>
              </a:rPr>
              <a:t>历史关系</a:t>
            </a:r>
            <a:r>
              <a:rPr lang="zh-CN" altLang="en-US" sz="1800" b="1" dirty="0">
                <a:latin typeface="Times New Roman" panose="02020603050405020304" pitchFamily="18" charset="0"/>
                <a:cs typeface="Times New Roman" panose="02020603050405020304" pitchFamily="18" charset="0"/>
              </a:rPr>
              <a:t>：有关变量之间可能存在一些可据以进行参数估算或类比估算的历史关系。可以基于这些历史关系，利用项目特征（参数）来建立数学模型，预测项目总成本。数学模型可以是简单的（例如，建造住房的总成本取决于单位面积建造成本），也可以是复杂的（例如，软件开发项目的成本模型中有多个变量．且每个变量又受许多因素的影响）。</a:t>
            </a:r>
          </a:p>
          <a:p>
            <a:pPr>
              <a:lnSpc>
                <a:spcPct val="150000"/>
              </a:lnSpc>
              <a:spcBef>
                <a:spcPts val="0"/>
              </a:spcBef>
              <a:buFont typeface="Wingdings" panose="05000000000000000000" pitchFamily="2" charset="2"/>
              <a:buChar char="n"/>
            </a:pPr>
            <a:endParaRPr lang="zh-CN" altLang="en-US" sz="18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r>
              <a:rPr lang="zh-CN" altLang="en-US" sz="1800" b="1" dirty="0">
                <a:solidFill>
                  <a:srgbClr val="FF0000"/>
                </a:solidFill>
                <a:latin typeface="Times New Roman" panose="02020603050405020304" pitchFamily="18" charset="0"/>
                <a:cs typeface="Times New Roman" panose="02020603050405020304" pitchFamily="18" charset="0"/>
              </a:rPr>
              <a:t>资金限制平衡</a:t>
            </a:r>
            <a:r>
              <a:rPr lang="zh-CN" altLang="en-US" sz="1800" b="1" dirty="0">
                <a:latin typeface="Times New Roman" panose="02020603050405020304" pitchFamily="18" charset="0"/>
                <a:cs typeface="Times New Roman" panose="02020603050405020304" pitchFamily="18" charset="0"/>
              </a:rPr>
              <a:t>：应该根据对项目资金的任何限制，来平衡资金支出。如果发现资金限制与计划支出之间的差异，则可能需要调整工作的进度计划，以平衡资金支出水平。</a:t>
            </a:r>
          </a:p>
          <a:p>
            <a:endParaRPr lang="zh-CN" altLang="en-US" sz="1800" dirty="0"/>
          </a:p>
          <a:p>
            <a:endParaRPr lang="zh-CN" altLang="en-US" sz="1800"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62</a:t>
            </a:fld>
            <a:endParaRPr lang="zh-CN" altLang="en-US"/>
          </a:p>
        </p:txBody>
      </p:sp>
    </p:spTree>
    <p:extLst>
      <p:ext uri="{BB962C8B-B14F-4D97-AF65-F5344CB8AC3E}">
        <p14:creationId xmlns:p14="http://schemas.microsoft.com/office/powerpoint/2010/main" val="144328146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dirty="0">
                <a:latin typeface="Times New Roman" panose="02020603050405020304" pitchFamily="18" charset="0"/>
                <a:cs typeface="Times New Roman" panose="02020603050405020304" pitchFamily="18" charset="0"/>
              </a:rPr>
              <a:t>只有通过正式的变更控制程序才能变更。</a:t>
            </a:r>
            <a:endParaRPr lang="en-US" altLang="zh-CN" sz="1200" b="1"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1"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dirty="0">
                <a:latin typeface="Times New Roman" panose="02020603050405020304" pitchFamily="18" charset="0"/>
                <a:cs typeface="Times New Roman" panose="02020603050405020304" pitchFamily="18" charset="0"/>
              </a:rPr>
              <a:t>既包括预计的</a:t>
            </a:r>
            <a:r>
              <a:rPr lang="zh-CN" altLang="en-US" sz="1200" b="1" dirty="0">
                <a:solidFill>
                  <a:srgbClr val="00B0F0"/>
                </a:solidFill>
                <a:latin typeface="Times New Roman" panose="02020603050405020304" pitchFamily="18" charset="0"/>
                <a:cs typeface="Times New Roman" panose="02020603050405020304" pitchFamily="18" charset="0"/>
              </a:rPr>
              <a:t>支出</a:t>
            </a:r>
            <a:r>
              <a:rPr lang="zh-CN" altLang="en-US" sz="1200" b="1" dirty="0">
                <a:latin typeface="Times New Roman" panose="02020603050405020304" pitchFamily="18" charset="0"/>
                <a:cs typeface="Times New Roman" panose="02020603050405020304" pitchFamily="18" charset="0"/>
              </a:rPr>
              <a:t>，也包括预计的</a:t>
            </a:r>
            <a:r>
              <a:rPr lang="zh-CN" altLang="en-US" sz="1200" b="1" dirty="0">
                <a:solidFill>
                  <a:srgbClr val="00B0F0"/>
                </a:solidFill>
                <a:latin typeface="Times New Roman" panose="02020603050405020304" pitchFamily="18" charset="0"/>
                <a:cs typeface="Times New Roman" panose="02020603050405020304" pitchFamily="18" charset="0"/>
              </a:rPr>
              <a:t>债务</a:t>
            </a:r>
            <a:r>
              <a:rPr lang="zh-CN" altLang="en-US" sz="1200" b="1" dirty="0">
                <a:latin typeface="Times New Roman" panose="02020603050405020304" pitchFamily="18" charset="0"/>
                <a:cs typeface="Times New Roman" panose="02020603050405020304" pitchFamily="18" charset="0"/>
              </a:rPr>
              <a:t>。</a:t>
            </a:r>
            <a:endParaRPr lang="zh-CN" altLang="en-US" dirty="0"/>
          </a:p>
          <a:p>
            <a:endParaRPr lang="en-US" altLang="zh-CN" sz="1200" b="1" dirty="0">
              <a:latin typeface="Times New Roman" panose="02020603050405020304" pitchFamily="18" charset="0"/>
              <a:cs typeface="Times New Roman" panose="02020603050405020304" pitchFamily="18" charset="0"/>
            </a:endParaRPr>
          </a:p>
          <a:p>
            <a:endParaRPr lang="en-US" altLang="zh-CN" sz="1200" b="1" dirty="0">
              <a:latin typeface="Times New Roman" panose="02020603050405020304" pitchFamily="18" charset="0"/>
              <a:cs typeface="Times New Roman" panose="02020603050405020304" pitchFamily="18" charset="0"/>
            </a:endParaRPr>
          </a:p>
          <a:p>
            <a:endParaRPr lang="zh-CN" altLang="en-US" dirty="0"/>
          </a:p>
        </p:txBody>
      </p:sp>
      <p:sp>
        <p:nvSpPr>
          <p:cNvPr id="4" name="灯片编号占位符 3"/>
          <p:cNvSpPr>
            <a:spLocks noGrp="1"/>
          </p:cNvSpPr>
          <p:nvPr>
            <p:ph type="sldNum" sz="quarter" idx="5"/>
          </p:nvPr>
        </p:nvSpPr>
        <p:spPr/>
        <p:txBody>
          <a:bodyPr/>
          <a:lstStyle/>
          <a:p>
            <a:fld id="{B18C17DF-1D58-4647-8B50-01AC32906402}" type="slidenum">
              <a:rPr lang="zh-CN" altLang="en-US" smtClean="0"/>
              <a:pPr/>
              <a:t>63</a:t>
            </a:fld>
            <a:endParaRPr lang="zh-CN" altLang="en-US"/>
          </a:p>
        </p:txBody>
      </p:sp>
    </p:spTree>
    <p:extLst>
      <p:ext uri="{BB962C8B-B14F-4D97-AF65-F5344CB8AC3E}">
        <p14:creationId xmlns:p14="http://schemas.microsoft.com/office/powerpoint/2010/main" val="40030277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1" dirty="0">
                <a:latin typeface="Times New Roman" panose="02020603050405020304" pitchFamily="18" charset="0"/>
                <a:cs typeface="Times New Roman" panose="02020603050405020304" pitchFamily="18" charset="0"/>
              </a:rPr>
              <a:t>只有通过正式的变更控制程序才能变更。</a:t>
            </a:r>
            <a:endParaRPr lang="en-US" altLang="zh-CN" sz="1200" b="1" dirty="0">
              <a:latin typeface="Times New Roman" panose="02020603050405020304" pitchFamily="18" charset="0"/>
              <a:cs typeface="Times New Roman" panose="02020603050405020304" pitchFamily="18" charset="0"/>
            </a:endParaRPr>
          </a:p>
          <a:p>
            <a:endParaRPr lang="en-US" altLang="zh-CN" sz="1200" b="1" dirty="0">
              <a:latin typeface="Times New Roman" panose="02020603050405020304" pitchFamily="18" charset="0"/>
              <a:cs typeface="Times New Roman" panose="02020603050405020304" pitchFamily="18" charset="0"/>
            </a:endParaRPr>
          </a:p>
          <a:p>
            <a:endParaRPr lang="zh-CN" altLang="en-US" dirty="0"/>
          </a:p>
        </p:txBody>
      </p:sp>
      <p:sp>
        <p:nvSpPr>
          <p:cNvPr id="4" name="灯片编号占位符 3"/>
          <p:cNvSpPr>
            <a:spLocks noGrp="1"/>
          </p:cNvSpPr>
          <p:nvPr>
            <p:ph type="sldNum" sz="quarter" idx="5"/>
          </p:nvPr>
        </p:nvSpPr>
        <p:spPr/>
        <p:txBody>
          <a:bodyPr/>
          <a:lstStyle/>
          <a:p>
            <a:fld id="{B18C17DF-1D58-4647-8B50-01AC32906402}" type="slidenum">
              <a:rPr lang="zh-CN" altLang="en-US" smtClean="0"/>
              <a:pPr/>
              <a:t>64</a:t>
            </a:fld>
            <a:endParaRPr lang="zh-CN" altLang="en-US"/>
          </a:p>
        </p:txBody>
      </p:sp>
    </p:spTree>
    <p:extLst>
      <p:ext uri="{BB962C8B-B14F-4D97-AF65-F5344CB8AC3E}">
        <p14:creationId xmlns:p14="http://schemas.microsoft.com/office/powerpoint/2010/main" val="90867196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1" dirty="0">
                <a:latin typeface="Times New Roman" panose="02020603050405020304" pitchFamily="18" charset="0"/>
                <a:cs typeface="Times New Roman" panose="02020603050405020304" pitchFamily="18" charset="0"/>
              </a:rPr>
              <a:t>只有通过正式的变更控制程序才能变更。</a:t>
            </a:r>
            <a:endParaRPr lang="en-US" altLang="zh-CN" sz="1200" b="1" dirty="0">
              <a:latin typeface="Times New Roman" panose="02020603050405020304" pitchFamily="18" charset="0"/>
              <a:cs typeface="Times New Roman" panose="02020603050405020304" pitchFamily="18" charset="0"/>
            </a:endParaRPr>
          </a:p>
          <a:p>
            <a:endParaRPr lang="en-US" altLang="zh-CN" sz="1200" b="1" dirty="0">
              <a:latin typeface="Times New Roman" panose="02020603050405020304" pitchFamily="18" charset="0"/>
              <a:cs typeface="Times New Roman" panose="02020603050405020304" pitchFamily="18" charset="0"/>
            </a:endParaRPr>
          </a:p>
          <a:p>
            <a:endParaRPr lang="zh-CN" altLang="en-US" dirty="0"/>
          </a:p>
        </p:txBody>
      </p:sp>
      <p:sp>
        <p:nvSpPr>
          <p:cNvPr id="4" name="灯片编号占位符 3"/>
          <p:cNvSpPr>
            <a:spLocks noGrp="1"/>
          </p:cNvSpPr>
          <p:nvPr>
            <p:ph type="sldNum" sz="quarter" idx="5"/>
          </p:nvPr>
        </p:nvSpPr>
        <p:spPr/>
        <p:txBody>
          <a:bodyPr/>
          <a:lstStyle/>
          <a:p>
            <a:fld id="{B18C17DF-1D58-4647-8B50-01AC32906402}" type="slidenum">
              <a:rPr lang="zh-CN" altLang="en-US" smtClean="0"/>
              <a:pPr/>
              <a:t>65</a:t>
            </a:fld>
            <a:endParaRPr lang="zh-CN" altLang="en-US"/>
          </a:p>
        </p:txBody>
      </p:sp>
    </p:spTree>
    <p:extLst>
      <p:ext uri="{BB962C8B-B14F-4D97-AF65-F5344CB8AC3E}">
        <p14:creationId xmlns:p14="http://schemas.microsoft.com/office/powerpoint/2010/main" val="95220140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1" dirty="0">
                <a:latin typeface="Times New Roman" panose="02020603050405020304" pitchFamily="18" charset="0"/>
                <a:cs typeface="Times New Roman" panose="02020603050405020304" pitchFamily="18" charset="0"/>
              </a:rPr>
              <a:t>资金通常</a:t>
            </a:r>
            <a:r>
              <a:rPr lang="zh-CN" altLang="en-US" b="1" dirty="0">
                <a:solidFill>
                  <a:srgbClr val="00B050"/>
                </a:solidFill>
                <a:latin typeface="Times New Roman" panose="02020603050405020304" pitchFamily="18" charset="0"/>
                <a:cs typeface="Times New Roman" panose="02020603050405020304" pitchFamily="18" charset="0"/>
              </a:rPr>
              <a:t>以增量而非连续的方式投入</a:t>
            </a:r>
            <a:r>
              <a:rPr lang="zh-CN" altLang="en-US" b="1" dirty="0">
                <a:latin typeface="Times New Roman" panose="02020603050405020304" pitchFamily="18" charset="0"/>
                <a:cs typeface="Times New Roman" panose="02020603050405020304" pitchFamily="18" charset="0"/>
              </a:rPr>
              <a:t>，并且可能</a:t>
            </a:r>
            <a:r>
              <a:rPr lang="zh-CN" altLang="en-US" b="1" dirty="0">
                <a:solidFill>
                  <a:srgbClr val="00B0F0"/>
                </a:solidFill>
                <a:latin typeface="Times New Roman" panose="02020603050405020304" pitchFamily="18" charset="0"/>
                <a:cs typeface="Times New Roman" panose="02020603050405020304" pitchFamily="18" charset="0"/>
              </a:rPr>
              <a:t>是非均衡的</a:t>
            </a:r>
            <a:endParaRPr lang="en-US" altLang="zh-CN" b="1" dirty="0">
              <a:latin typeface="Times New Roman" panose="02020603050405020304" pitchFamily="18" charset="0"/>
              <a:cs typeface="Times New Roman" panose="02020603050405020304" pitchFamily="18" charset="0"/>
            </a:endParaRPr>
          </a:p>
          <a:p>
            <a:endParaRPr lang="zh-CN" altLang="en-US" dirty="0"/>
          </a:p>
        </p:txBody>
      </p:sp>
      <p:sp>
        <p:nvSpPr>
          <p:cNvPr id="4" name="灯片编号占位符 3"/>
          <p:cNvSpPr>
            <a:spLocks noGrp="1"/>
          </p:cNvSpPr>
          <p:nvPr>
            <p:ph type="sldNum" sz="quarter" idx="5"/>
          </p:nvPr>
        </p:nvSpPr>
        <p:spPr/>
        <p:txBody>
          <a:bodyPr/>
          <a:lstStyle/>
          <a:p>
            <a:fld id="{B18C17DF-1D58-4647-8B50-01AC32906402}" type="slidenum">
              <a:rPr lang="zh-CN" altLang="en-US" smtClean="0"/>
              <a:pPr/>
              <a:t>66</a:t>
            </a:fld>
            <a:endParaRPr lang="zh-CN" altLang="en-US"/>
          </a:p>
        </p:txBody>
      </p:sp>
    </p:spTree>
    <p:extLst>
      <p:ext uri="{BB962C8B-B14F-4D97-AF65-F5344CB8AC3E}">
        <p14:creationId xmlns:p14="http://schemas.microsoft.com/office/powerpoint/2010/main" val="31218214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7</a:t>
            </a:fld>
            <a:endParaRPr lang="zh-CN" altLang="en-US"/>
          </a:p>
        </p:txBody>
      </p:sp>
    </p:spTree>
    <p:extLst>
      <p:ext uri="{BB962C8B-B14F-4D97-AF65-F5344CB8AC3E}">
        <p14:creationId xmlns:p14="http://schemas.microsoft.com/office/powerpoint/2010/main" val="1646465554"/>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68</a:t>
            </a:fld>
            <a:endParaRPr lang="zh-CN" altLang="en-US"/>
          </a:p>
        </p:txBody>
      </p:sp>
    </p:spTree>
    <p:extLst>
      <p:ext uri="{BB962C8B-B14F-4D97-AF65-F5344CB8AC3E}">
        <p14:creationId xmlns:p14="http://schemas.microsoft.com/office/powerpoint/2010/main" val="216957451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69</a:t>
            </a:fld>
            <a:endParaRPr lang="zh-CN" altLang="en-US"/>
          </a:p>
        </p:txBody>
      </p:sp>
    </p:spTree>
    <p:extLst>
      <p:ext uri="{BB962C8B-B14F-4D97-AF65-F5344CB8AC3E}">
        <p14:creationId xmlns:p14="http://schemas.microsoft.com/office/powerpoint/2010/main" val="3280538729"/>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800"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70</a:t>
            </a:fld>
            <a:endParaRPr lang="zh-CN" altLang="en-US"/>
          </a:p>
        </p:txBody>
      </p:sp>
    </p:spTree>
    <p:extLst>
      <p:ext uri="{BB962C8B-B14F-4D97-AF65-F5344CB8AC3E}">
        <p14:creationId xmlns:p14="http://schemas.microsoft.com/office/powerpoint/2010/main" val="38918972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1" dirty="0">
                <a:latin typeface="Times New Roman" panose="02020603050405020304" pitchFamily="18" charset="0"/>
                <a:cs typeface="Times New Roman" panose="02020603050405020304" pitchFamily="18" charset="0"/>
              </a:rPr>
              <a:t>适用于所有行业的所有项目</a:t>
            </a:r>
            <a:endParaRPr lang="en-US" altLang="zh-CN" b="1" dirty="0">
              <a:latin typeface="Times New Roman" panose="02020603050405020304" pitchFamily="18" charset="0"/>
              <a:cs typeface="Times New Roman" panose="02020603050405020304" pitchFamily="18" charset="0"/>
            </a:endParaRPr>
          </a:p>
          <a:p>
            <a:endParaRPr lang="zh-CN" altLang="en-US" dirty="0"/>
          </a:p>
        </p:txBody>
      </p:sp>
      <p:sp>
        <p:nvSpPr>
          <p:cNvPr id="4" name="灯片编号占位符 3"/>
          <p:cNvSpPr>
            <a:spLocks noGrp="1"/>
          </p:cNvSpPr>
          <p:nvPr>
            <p:ph type="sldNum" sz="quarter" idx="5"/>
          </p:nvPr>
        </p:nvSpPr>
        <p:spPr/>
        <p:txBody>
          <a:bodyPr/>
          <a:lstStyle/>
          <a:p>
            <a:fld id="{B18C17DF-1D58-4647-8B50-01AC32906402}" type="slidenum">
              <a:rPr lang="zh-CN" altLang="en-US" smtClean="0"/>
              <a:pPr/>
              <a:t>71</a:t>
            </a:fld>
            <a:endParaRPr lang="zh-CN" altLang="en-US"/>
          </a:p>
        </p:txBody>
      </p:sp>
    </p:spTree>
    <p:extLst>
      <p:ext uri="{BB962C8B-B14F-4D97-AF65-F5344CB8AC3E}">
        <p14:creationId xmlns:p14="http://schemas.microsoft.com/office/powerpoint/2010/main" val="53181717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72</a:t>
            </a:fld>
            <a:endParaRPr lang="zh-CN" altLang="en-US"/>
          </a:p>
        </p:txBody>
      </p:sp>
    </p:spTree>
    <p:extLst>
      <p:ext uri="{BB962C8B-B14F-4D97-AF65-F5344CB8AC3E}">
        <p14:creationId xmlns:p14="http://schemas.microsoft.com/office/powerpoint/2010/main" val="649221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73</a:t>
            </a:fld>
            <a:endParaRPr lang="zh-CN" altLang="en-US"/>
          </a:p>
        </p:txBody>
      </p:sp>
    </p:spTree>
    <p:extLst>
      <p:ext uri="{BB962C8B-B14F-4D97-AF65-F5344CB8AC3E}">
        <p14:creationId xmlns:p14="http://schemas.microsoft.com/office/powerpoint/2010/main" val="405776734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lvl="1" indent="-342900">
              <a:lnSpc>
                <a:spcPct val="150000"/>
              </a:lnSpc>
              <a:spcBef>
                <a:spcPts val="0"/>
              </a:spcBef>
              <a:buFont typeface="Wingdings" panose="05000000000000000000" pitchFamily="2" charset="2"/>
              <a:buChar char="n"/>
            </a:pPr>
            <a:r>
              <a:rPr lang="zh-CN" altLang="en-US" sz="1800" b="1" dirty="0">
                <a:solidFill>
                  <a:srgbClr val="7030A0"/>
                </a:solidFill>
                <a:latin typeface="Times New Roman" panose="02020603050405020304" pitchFamily="18" charset="0"/>
                <a:cs typeface="Times New Roman" panose="02020603050405020304" pitchFamily="18" charset="0"/>
              </a:rPr>
              <a:t>应该监测实际绩效与基准之间的偏差：</a:t>
            </a:r>
          </a:p>
          <a:p>
            <a:pPr lvl="1">
              <a:lnSpc>
                <a:spcPct val="150000"/>
              </a:lnSpc>
              <a:spcBef>
                <a:spcPts val="0"/>
              </a:spcBef>
              <a:buFont typeface="Wingdings" panose="05000000000000000000" pitchFamily="2" charset="2"/>
              <a:buChar char="n"/>
            </a:pPr>
            <a:r>
              <a:rPr lang="zh-CN" altLang="en-US" sz="1800" b="1" dirty="0">
                <a:solidFill>
                  <a:srgbClr val="00B0F0"/>
                </a:solidFill>
                <a:latin typeface="Times New Roman" panose="02020603050405020304" pitchFamily="18" charset="0"/>
                <a:cs typeface="Times New Roman" panose="02020603050405020304" pitchFamily="18" charset="0"/>
              </a:rPr>
              <a:t>进度偏差（</a:t>
            </a:r>
            <a:r>
              <a:rPr lang="en-US" altLang="zh-CN" sz="1800" b="1" dirty="0">
                <a:solidFill>
                  <a:srgbClr val="00B0F0"/>
                </a:solidFill>
                <a:latin typeface="Times New Roman" panose="02020603050405020304" pitchFamily="18" charset="0"/>
                <a:cs typeface="Times New Roman" panose="02020603050405020304" pitchFamily="18" charset="0"/>
              </a:rPr>
              <a:t>SV</a:t>
            </a:r>
            <a:r>
              <a:rPr lang="zh-CN" altLang="en-US" sz="1800" b="1" dirty="0">
                <a:solidFill>
                  <a:srgbClr val="00B0F0"/>
                </a:solidFill>
                <a:latin typeface="Times New Roman" panose="02020603050405020304" pitchFamily="18" charset="0"/>
                <a:cs typeface="Times New Roman" panose="02020603050405020304" pitchFamily="18" charset="0"/>
              </a:rPr>
              <a:t>）</a:t>
            </a:r>
            <a:r>
              <a:rPr lang="zh-CN" altLang="en-US" sz="1800" b="1" dirty="0">
                <a:latin typeface="Times New Roman" panose="02020603050405020304" pitchFamily="18" charset="0"/>
                <a:cs typeface="Times New Roman" panose="02020603050405020304" pitchFamily="18" charset="0"/>
              </a:rPr>
              <a:t>。是项目进度绩效的一种指标，表示为挣值与计划价值之差。它是指在某个给定的时点，项目提前或落后的进度，等于挣值（</a:t>
            </a:r>
            <a:r>
              <a:rPr lang="en-US" altLang="zh-CN" sz="1800" b="1" dirty="0">
                <a:latin typeface="Times New Roman" panose="02020603050405020304" pitchFamily="18" charset="0"/>
                <a:cs typeface="Times New Roman" panose="02020603050405020304" pitchFamily="18" charset="0"/>
              </a:rPr>
              <a:t>EV</a:t>
            </a:r>
            <a:r>
              <a:rPr lang="zh-CN" altLang="en-US" sz="1800" b="1" dirty="0">
                <a:latin typeface="Times New Roman" panose="02020603050405020304" pitchFamily="18" charset="0"/>
                <a:cs typeface="Times New Roman" panose="02020603050405020304" pitchFamily="18" charset="0"/>
              </a:rPr>
              <a:t>）减去计划价值（</a:t>
            </a:r>
            <a:r>
              <a:rPr lang="en-US" altLang="zh-CN" sz="1800" b="1" dirty="0">
                <a:latin typeface="Times New Roman" panose="02020603050405020304" pitchFamily="18" charset="0"/>
                <a:cs typeface="Times New Roman" panose="02020603050405020304" pitchFamily="18" charset="0"/>
              </a:rPr>
              <a:t>PV</a:t>
            </a:r>
            <a:r>
              <a:rPr lang="zh-CN" altLang="en-US" sz="1800" b="1" dirty="0">
                <a:latin typeface="Times New Roman" panose="02020603050405020304" pitchFamily="18" charset="0"/>
                <a:cs typeface="Times New Roman" panose="02020603050405020304" pitchFamily="18" charset="0"/>
              </a:rPr>
              <a:t>）。进度偏差是一种有用的指标，可表明项目进度是落后还是提前于进度基准。由于当项目完工时，全部的计划价值都将实现（即成为挣值），所以进度偏差最终将等于零。最好把进度偏差与关键路径法（</a:t>
            </a:r>
            <a:r>
              <a:rPr lang="en-US" altLang="zh-CN" sz="1800" b="1" dirty="0">
                <a:latin typeface="Times New Roman" panose="02020603050405020304" pitchFamily="18" charset="0"/>
                <a:cs typeface="Times New Roman" panose="02020603050405020304" pitchFamily="18" charset="0"/>
              </a:rPr>
              <a:t>CPM </a:t>
            </a:r>
            <a:r>
              <a:rPr lang="zh-CN" altLang="en-US" sz="1800" b="1" dirty="0">
                <a:latin typeface="Times New Roman" panose="02020603050405020304" pitchFamily="18" charset="0"/>
                <a:cs typeface="Times New Roman" panose="02020603050405020304" pitchFamily="18" charset="0"/>
              </a:rPr>
              <a:t>）和风险管理一起使用。</a:t>
            </a:r>
            <a:br>
              <a:rPr lang="en-US" altLang="zh-CN" sz="1800" b="1" dirty="0">
                <a:latin typeface="Times New Roman" panose="02020603050405020304" pitchFamily="18" charset="0"/>
                <a:cs typeface="Times New Roman" panose="02020603050405020304" pitchFamily="18" charset="0"/>
              </a:rPr>
            </a:br>
            <a:r>
              <a:rPr lang="zh-CN" altLang="en-US" sz="1800" b="1" dirty="0">
                <a:latin typeface="Times New Roman" panose="02020603050405020304" pitchFamily="18" charset="0"/>
                <a:cs typeface="Times New Roman" panose="02020603050405020304" pitchFamily="18" charset="0"/>
              </a:rPr>
              <a:t>公式：</a:t>
            </a:r>
            <a:r>
              <a:rPr lang="en-US" altLang="zh-CN" sz="1800" b="1" dirty="0">
                <a:latin typeface="Times New Roman" panose="02020603050405020304" pitchFamily="18" charset="0"/>
                <a:cs typeface="Times New Roman" panose="02020603050405020304" pitchFamily="18" charset="0"/>
              </a:rPr>
              <a:t>SV = EV – PV</a:t>
            </a:r>
            <a:r>
              <a:rPr lang="zh-CN" altLang="en-US" sz="1800" b="1" dirty="0">
                <a:latin typeface="Times New Roman" panose="02020603050405020304" pitchFamily="18" charset="0"/>
                <a:cs typeface="Times New Roman" panose="02020603050405020304" pitchFamily="18" charset="0"/>
              </a:rPr>
              <a:t>。</a:t>
            </a:r>
            <a:endParaRPr lang="en-US" altLang="zh-CN" sz="1800" b="1" dirty="0">
              <a:latin typeface="Times New Roman" panose="02020603050405020304" pitchFamily="18" charset="0"/>
              <a:cs typeface="Times New Roman" panose="02020603050405020304" pitchFamily="18" charset="0"/>
            </a:endParaRPr>
          </a:p>
          <a:p>
            <a:pPr lvl="1">
              <a:lnSpc>
                <a:spcPct val="150000"/>
              </a:lnSpc>
              <a:spcBef>
                <a:spcPts val="0"/>
              </a:spcBef>
              <a:buFont typeface="Wingdings" panose="05000000000000000000" pitchFamily="2" charset="2"/>
              <a:buChar char="n"/>
            </a:pPr>
            <a:endParaRPr lang="en-US" altLang="zh-CN" sz="1800" b="1" dirty="0">
              <a:latin typeface="Times New Roman" panose="02020603050405020304" pitchFamily="18" charset="0"/>
              <a:cs typeface="Times New Roman" panose="02020603050405020304" pitchFamily="18" charset="0"/>
            </a:endParaRPr>
          </a:p>
          <a:p>
            <a:pPr marL="457200" marR="0" lvl="1" indent="0" algn="l" defTabSz="914400" rtl="0" eaLnBrk="1" fontAlgn="auto" latinLnBrk="0" hangingPunct="1">
              <a:lnSpc>
                <a:spcPct val="150000"/>
              </a:lnSpc>
              <a:spcBef>
                <a:spcPts val="0"/>
              </a:spcBef>
              <a:spcAft>
                <a:spcPts val="0"/>
              </a:spcAft>
              <a:buClrTx/>
              <a:buSzTx/>
              <a:buFont typeface="Wingdings" panose="05000000000000000000" pitchFamily="2" charset="2"/>
              <a:buChar char="n"/>
              <a:tabLst/>
              <a:defRPr/>
            </a:pPr>
            <a:r>
              <a:rPr lang="zh-CN" altLang="en-US" sz="1800" b="1" dirty="0">
                <a:latin typeface="Times New Roman" panose="02020603050405020304" pitchFamily="18" charset="0"/>
                <a:cs typeface="Times New Roman" panose="02020603050405020304" pitchFamily="18" charset="0"/>
              </a:rPr>
              <a:t>进度绩效指数（</a:t>
            </a:r>
            <a:r>
              <a:rPr lang="en-US" altLang="zh-CN" sz="1800" b="1" dirty="0">
                <a:latin typeface="Times New Roman" panose="02020603050405020304" pitchFamily="18" charset="0"/>
                <a:cs typeface="Times New Roman" panose="02020603050405020304" pitchFamily="18" charset="0"/>
              </a:rPr>
              <a:t>SPI</a:t>
            </a:r>
            <a:r>
              <a:rPr lang="zh-CN" altLang="en-US" sz="1800" b="1" dirty="0">
                <a:latin typeface="Times New Roman" panose="02020603050405020304" pitchFamily="18" charset="0"/>
                <a:cs typeface="Times New Roman" panose="02020603050405020304" pitchFamily="18" charset="0"/>
              </a:rPr>
              <a:t>）。是测量进度效率的一种指标，表示为挣值与计划价值之比。它反映了项目团队利用时间的效率。有时与成本绩效指数（</a:t>
            </a:r>
            <a:r>
              <a:rPr lang="en-US" altLang="zh-CN" sz="1800" b="1" dirty="0">
                <a:latin typeface="Times New Roman" panose="02020603050405020304" pitchFamily="18" charset="0"/>
                <a:cs typeface="Times New Roman" panose="02020603050405020304" pitchFamily="18" charset="0"/>
              </a:rPr>
              <a:t>CPI</a:t>
            </a:r>
            <a:r>
              <a:rPr lang="zh-CN" altLang="en-US" sz="1800" b="1" dirty="0">
                <a:latin typeface="Times New Roman" panose="02020603050405020304" pitchFamily="18" charset="0"/>
                <a:cs typeface="Times New Roman" panose="02020603050405020304" pitchFamily="18" charset="0"/>
              </a:rPr>
              <a:t>）一起使用，以预测最终的完工估算。当</a:t>
            </a:r>
            <a:r>
              <a:rPr lang="en-US" altLang="zh-CN" sz="1800" b="1" dirty="0">
                <a:latin typeface="Times New Roman" panose="02020603050405020304" pitchFamily="18" charset="0"/>
                <a:cs typeface="Times New Roman" panose="02020603050405020304" pitchFamily="18" charset="0"/>
              </a:rPr>
              <a:t>SPI</a:t>
            </a:r>
            <a:r>
              <a:rPr lang="zh-CN" altLang="en-US" sz="1800" b="1" dirty="0">
                <a:latin typeface="Times New Roman" panose="02020603050405020304" pitchFamily="18" charset="0"/>
                <a:cs typeface="Times New Roman" panose="02020603050405020304" pitchFamily="18" charset="0"/>
              </a:rPr>
              <a:t>小于</a:t>
            </a:r>
            <a:r>
              <a:rPr lang="en-US" altLang="zh-CN" sz="1800" b="1" dirty="0">
                <a:latin typeface="Times New Roman" panose="02020603050405020304" pitchFamily="18" charset="0"/>
                <a:cs typeface="Times New Roman" panose="02020603050405020304" pitchFamily="18" charset="0"/>
              </a:rPr>
              <a:t>1.0</a:t>
            </a:r>
            <a:r>
              <a:rPr lang="zh-CN" altLang="en-US" sz="1800" b="1" dirty="0">
                <a:latin typeface="Times New Roman" panose="02020603050405020304" pitchFamily="18" charset="0"/>
                <a:cs typeface="Times New Roman" panose="02020603050405020304" pitchFamily="18" charset="0"/>
              </a:rPr>
              <a:t>时，说明已完成工作量未达到计划要求；当</a:t>
            </a:r>
            <a:r>
              <a:rPr lang="en-US" altLang="zh-CN" sz="1800" b="1" dirty="0">
                <a:latin typeface="Times New Roman" panose="02020603050405020304" pitchFamily="18" charset="0"/>
                <a:cs typeface="Times New Roman" panose="02020603050405020304" pitchFamily="18" charset="0"/>
              </a:rPr>
              <a:t>SPI</a:t>
            </a:r>
            <a:r>
              <a:rPr lang="zh-CN" altLang="en-US" sz="1800" b="1" dirty="0">
                <a:latin typeface="Times New Roman" panose="02020603050405020304" pitchFamily="18" charset="0"/>
                <a:cs typeface="Times New Roman" panose="02020603050405020304" pitchFamily="18" charset="0"/>
              </a:rPr>
              <a:t>大于</a:t>
            </a:r>
            <a:r>
              <a:rPr lang="en-US" altLang="zh-CN" sz="1800" b="1" dirty="0">
                <a:latin typeface="Times New Roman" panose="02020603050405020304" pitchFamily="18" charset="0"/>
                <a:cs typeface="Times New Roman" panose="02020603050405020304" pitchFamily="18" charset="0"/>
              </a:rPr>
              <a:t>1.0</a:t>
            </a:r>
            <a:r>
              <a:rPr lang="zh-CN" altLang="en-US" sz="1800" b="1" dirty="0">
                <a:latin typeface="Times New Roman" panose="02020603050405020304" pitchFamily="18" charset="0"/>
                <a:cs typeface="Times New Roman" panose="02020603050405020304" pitchFamily="18" charset="0"/>
              </a:rPr>
              <a:t>时，则说明已完成工作量超过计划。由于</a:t>
            </a:r>
            <a:r>
              <a:rPr lang="en-US" altLang="zh-CN" sz="1800" b="1" dirty="0">
                <a:latin typeface="Times New Roman" panose="02020603050405020304" pitchFamily="18" charset="0"/>
                <a:cs typeface="Times New Roman" panose="02020603050405020304" pitchFamily="18" charset="0"/>
              </a:rPr>
              <a:t>SPI</a:t>
            </a:r>
            <a:r>
              <a:rPr lang="zh-CN" altLang="en-US" sz="1800" b="1" dirty="0">
                <a:latin typeface="Times New Roman" panose="02020603050405020304" pitchFamily="18" charset="0"/>
                <a:cs typeface="Times New Roman" panose="02020603050405020304" pitchFamily="18" charset="0"/>
              </a:rPr>
              <a:t>测量的是项目总工作量，所以还需对关键路径上的绩效进行单独分析，以确认项目是否将比计划完成日期提早或推迟完工。</a:t>
            </a:r>
            <a:r>
              <a:rPr lang="en-US" altLang="zh-CN" sz="1800" b="1" dirty="0">
                <a:latin typeface="Times New Roman" panose="02020603050405020304" pitchFamily="18" charset="0"/>
                <a:cs typeface="Times New Roman" panose="02020603050405020304" pitchFamily="18" charset="0"/>
              </a:rPr>
              <a:t>SPI</a:t>
            </a:r>
            <a:r>
              <a:rPr lang="zh-CN" altLang="en-US" sz="1800" b="1" dirty="0">
                <a:latin typeface="Times New Roman" panose="02020603050405020304" pitchFamily="18" charset="0"/>
                <a:cs typeface="Times New Roman" panose="02020603050405020304" pitchFamily="18" charset="0"/>
              </a:rPr>
              <a:t>等于</a:t>
            </a:r>
            <a:r>
              <a:rPr lang="en-US" altLang="zh-CN" sz="1800" b="1" dirty="0">
                <a:latin typeface="Times New Roman" panose="02020603050405020304" pitchFamily="18" charset="0"/>
                <a:cs typeface="Times New Roman" panose="02020603050405020304" pitchFamily="18" charset="0"/>
              </a:rPr>
              <a:t>EV</a:t>
            </a:r>
            <a:r>
              <a:rPr lang="zh-CN" altLang="en-US" sz="1800" b="1" dirty="0">
                <a:latin typeface="Times New Roman" panose="02020603050405020304" pitchFamily="18" charset="0"/>
                <a:cs typeface="Times New Roman" panose="02020603050405020304" pitchFamily="18" charset="0"/>
              </a:rPr>
              <a:t>与</a:t>
            </a:r>
            <a:r>
              <a:rPr lang="en-US" altLang="zh-CN" sz="1800" b="1" dirty="0">
                <a:latin typeface="Times New Roman" panose="02020603050405020304" pitchFamily="18" charset="0"/>
                <a:cs typeface="Times New Roman" panose="02020603050405020304" pitchFamily="18" charset="0"/>
              </a:rPr>
              <a:t>PV</a:t>
            </a:r>
            <a:r>
              <a:rPr lang="zh-CN" altLang="en-US" sz="1800" b="1" dirty="0">
                <a:latin typeface="Times New Roman" panose="02020603050405020304" pitchFamily="18" charset="0"/>
                <a:cs typeface="Times New Roman" panose="02020603050405020304" pitchFamily="18" charset="0"/>
              </a:rPr>
              <a:t>的比值。</a:t>
            </a:r>
            <a:br>
              <a:rPr lang="en-US" altLang="zh-CN" sz="1800" b="1" dirty="0">
                <a:latin typeface="Times New Roman" panose="02020603050405020304" pitchFamily="18" charset="0"/>
                <a:cs typeface="Times New Roman" panose="02020603050405020304" pitchFamily="18" charset="0"/>
              </a:rPr>
            </a:br>
            <a:r>
              <a:rPr lang="zh-CN" altLang="en-US" sz="1800" b="1" dirty="0">
                <a:latin typeface="Times New Roman" panose="02020603050405020304" pitchFamily="18" charset="0"/>
                <a:cs typeface="Times New Roman" panose="02020603050405020304" pitchFamily="18" charset="0"/>
              </a:rPr>
              <a:t>公式：</a:t>
            </a:r>
            <a:r>
              <a:rPr lang="en-US" altLang="zh-CN" sz="1800" b="1" dirty="0">
                <a:latin typeface="Times New Roman" panose="02020603050405020304" pitchFamily="18" charset="0"/>
                <a:cs typeface="Times New Roman" panose="02020603050405020304" pitchFamily="18" charset="0"/>
              </a:rPr>
              <a:t>SPI = EV/PV</a:t>
            </a:r>
            <a:r>
              <a:rPr lang="zh-CN" altLang="en-US" sz="1800" b="1" dirty="0">
                <a:latin typeface="Times New Roman" panose="02020603050405020304" pitchFamily="18" charset="0"/>
                <a:cs typeface="Times New Roman" panose="02020603050405020304" pitchFamily="18" charset="0"/>
              </a:rPr>
              <a:t>。</a:t>
            </a:r>
          </a:p>
          <a:p>
            <a:pPr lvl="1">
              <a:lnSpc>
                <a:spcPct val="150000"/>
              </a:lnSpc>
              <a:spcBef>
                <a:spcPts val="0"/>
              </a:spcBef>
              <a:buFont typeface="Wingdings" panose="05000000000000000000" pitchFamily="2" charset="2"/>
              <a:buChar char="n"/>
            </a:pPr>
            <a:endParaRPr lang="en-US" altLang="zh-CN" sz="1800" b="1" dirty="0">
              <a:latin typeface="Times New Roman" panose="02020603050405020304" pitchFamily="18" charset="0"/>
              <a:cs typeface="Times New Roman" panose="02020603050405020304" pitchFamily="18" charset="0"/>
            </a:endParaRPr>
          </a:p>
          <a:p>
            <a:pPr marL="457200" marR="0" lvl="1" indent="0" algn="l" defTabSz="914400" rtl="0" eaLnBrk="1" fontAlgn="auto" latinLnBrk="0" hangingPunct="1">
              <a:lnSpc>
                <a:spcPct val="150000"/>
              </a:lnSpc>
              <a:spcBef>
                <a:spcPts val="0"/>
              </a:spcBef>
              <a:spcAft>
                <a:spcPts val="0"/>
              </a:spcAft>
              <a:buClrTx/>
              <a:buSzTx/>
              <a:buFont typeface="Wingdings" panose="05000000000000000000" pitchFamily="2" charset="2"/>
              <a:buChar char="n"/>
              <a:tabLst/>
              <a:defRPr/>
            </a:pPr>
            <a:r>
              <a:rPr lang="zh-CN" altLang="en-US" sz="1800" b="1" dirty="0">
                <a:latin typeface="Times New Roman" panose="02020603050405020304" pitchFamily="18" charset="0"/>
                <a:cs typeface="Times New Roman" panose="02020603050405020304" pitchFamily="18" charset="0"/>
              </a:rPr>
              <a:t>成本绩效指数（</a:t>
            </a:r>
            <a:r>
              <a:rPr lang="en-US" altLang="zh-CN" sz="1800" b="1" dirty="0">
                <a:latin typeface="Times New Roman" panose="02020603050405020304" pitchFamily="18" charset="0"/>
                <a:cs typeface="Times New Roman" panose="02020603050405020304" pitchFamily="18" charset="0"/>
              </a:rPr>
              <a:t>CPI</a:t>
            </a:r>
            <a:r>
              <a:rPr lang="zh-CN" altLang="en-US" sz="1800" b="1" dirty="0">
                <a:latin typeface="Times New Roman" panose="02020603050405020304" pitchFamily="18" charset="0"/>
                <a:cs typeface="Times New Roman" panose="02020603050405020304" pitchFamily="18" charset="0"/>
              </a:rPr>
              <a:t>）。是测量预算资源的成本效率的一种指标，表示为挣值与实际成本之比。它是最关键的</a:t>
            </a:r>
            <a:r>
              <a:rPr lang="en-US" altLang="zh-CN" sz="1800" b="1" dirty="0">
                <a:latin typeface="Times New Roman" panose="02020603050405020304" pitchFamily="18" charset="0"/>
                <a:cs typeface="Times New Roman" panose="02020603050405020304" pitchFamily="18" charset="0"/>
              </a:rPr>
              <a:t>EVM</a:t>
            </a:r>
            <a:r>
              <a:rPr lang="zh-CN" altLang="en-US" sz="1800" b="1" dirty="0">
                <a:latin typeface="Times New Roman" panose="02020603050405020304" pitchFamily="18" charset="0"/>
                <a:cs typeface="Times New Roman" panose="02020603050405020304" pitchFamily="18" charset="0"/>
              </a:rPr>
              <a:t>指标，用来测量已完成工作的成本效率。当</a:t>
            </a:r>
            <a:r>
              <a:rPr lang="en-US" altLang="zh-CN" sz="1800" b="1" dirty="0">
                <a:latin typeface="Times New Roman" panose="02020603050405020304" pitchFamily="18" charset="0"/>
                <a:cs typeface="Times New Roman" panose="02020603050405020304" pitchFamily="18" charset="0"/>
              </a:rPr>
              <a:t>CPI</a:t>
            </a:r>
            <a:r>
              <a:rPr lang="zh-CN" altLang="en-US" sz="1800" b="1" dirty="0">
                <a:latin typeface="Times New Roman" panose="02020603050405020304" pitchFamily="18" charset="0"/>
                <a:cs typeface="Times New Roman" panose="02020603050405020304" pitchFamily="18" charset="0"/>
              </a:rPr>
              <a:t>小于</a:t>
            </a:r>
            <a:r>
              <a:rPr lang="en-US" altLang="zh-CN" sz="1800" b="1" dirty="0">
                <a:latin typeface="Times New Roman" panose="02020603050405020304" pitchFamily="18" charset="0"/>
                <a:cs typeface="Times New Roman" panose="02020603050405020304" pitchFamily="18" charset="0"/>
              </a:rPr>
              <a:t>1.0</a:t>
            </a:r>
            <a:r>
              <a:rPr lang="zh-CN" altLang="en-US" sz="1800" b="1" dirty="0">
                <a:latin typeface="Times New Roman" panose="02020603050405020304" pitchFamily="18" charset="0"/>
                <a:cs typeface="Times New Roman" panose="02020603050405020304" pitchFamily="18" charset="0"/>
              </a:rPr>
              <a:t>时，说明已完成工作的成本超支；当</a:t>
            </a:r>
            <a:r>
              <a:rPr lang="en-US" altLang="zh-CN" sz="1800" b="1" dirty="0">
                <a:latin typeface="Times New Roman" panose="02020603050405020304" pitchFamily="18" charset="0"/>
                <a:cs typeface="Times New Roman" panose="02020603050405020304" pitchFamily="18" charset="0"/>
              </a:rPr>
              <a:t>CPI</a:t>
            </a:r>
            <a:r>
              <a:rPr lang="zh-CN" altLang="en-US" sz="1800" b="1" dirty="0">
                <a:latin typeface="Times New Roman" panose="02020603050405020304" pitchFamily="18" charset="0"/>
                <a:cs typeface="Times New Roman" panose="02020603050405020304" pitchFamily="18" charset="0"/>
              </a:rPr>
              <a:t>大于</a:t>
            </a:r>
            <a:r>
              <a:rPr lang="en-US" altLang="zh-CN" sz="1800" b="1" dirty="0">
                <a:latin typeface="Times New Roman" panose="02020603050405020304" pitchFamily="18" charset="0"/>
                <a:cs typeface="Times New Roman" panose="02020603050405020304" pitchFamily="18" charset="0"/>
              </a:rPr>
              <a:t>1.0</a:t>
            </a:r>
            <a:r>
              <a:rPr lang="zh-CN" altLang="en-US" sz="1800" b="1" dirty="0">
                <a:latin typeface="Times New Roman" panose="02020603050405020304" pitchFamily="18" charset="0"/>
                <a:cs typeface="Times New Roman" panose="02020603050405020304" pitchFamily="18" charset="0"/>
              </a:rPr>
              <a:t>时，则说明到目前为止成本有结余。</a:t>
            </a:r>
            <a:r>
              <a:rPr lang="en-US" altLang="zh-CN" sz="1800" b="1" dirty="0">
                <a:latin typeface="Times New Roman" panose="02020603050405020304" pitchFamily="18" charset="0"/>
                <a:cs typeface="Times New Roman" panose="02020603050405020304" pitchFamily="18" charset="0"/>
              </a:rPr>
              <a:t>CPI</a:t>
            </a:r>
            <a:r>
              <a:rPr lang="zh-CN" altLang="en-US" sz="1800" b="1" dirty="0">
                <a:latin typeface="Times New Roman" panose="02020603050405020304" pitchFamily="18" charset="0"/>
                <a:cs typeface="Times New Roman" panose="02020603050405020304" pitchFamily="18" charset="0"/>
              </a:rPr>
              <a:t>等于</a:t>
            </a:r>
            <a:r>
              <a:rPr lang="en-US" altLang="zh-CN" sz="1800" b="1" dirty="0">
                <a:latin typeface="Times New Roman" panose="02020603050405020304" pitchFamily="18" charset="0"/>
                <a:cs typeface="Times New Roman" panose="02020603050405020304" pitchFamily="18" charset="0"/>
              </a:rPr>
              <a:t>EV</a:t>
            </a:r>
            <a:r>
              <a:rPr lang="zh-CN" altLang="en-US" sz="1800" b="1" dirty="0">
                <a:latin typeface="Times New Roman" panose="02020603050405020304" pitchFamily="18" charset="0"/>
                <a:cs typeface="Times New Roman" panose="02020603050405020304" pitchFamily="18" charset="0"/>
              </a:rPr>
              <a:t>与</a:t>
            </a:r>
            <a:r>
              <a:rPr lang="en-US" altLang="zh-CN" sz="1800" b="1" dirty="0">
                <a:latin typeface="Times New Roman" panose="02020603050405020304" pitchFamily="18" charset="0"/>
                <a:cs typeface="Times New Roman" panose="02020603050405020304" pitchFamily="18" charset="0"/>
              </a:rPr>
              <a:t>AC</a:t>
            </a:r>
            <a:r>
              <a:rPr lang="zh-CN" altLang="en-US" sz="1800" b="1" dirty="0">
                <a:latin typeface="Times New Roman" panose="02020603050405020304" pitchFamily="18" charset="0"/>
                <a:cs typeface="Times New Roman" panose="02020603050405020304" pitchFamily="18" charset="0"/>
              </a:rPr>
              <a:t>的比值。该指标对于判断项目状态很有帮助，并可为预测项目成本和进度的最终结果提供依据。</a:t>
            </a:r>
            <a:br>
              <a:rPr lang="en-US" altLang="zh-CN" sz="1800" b="1" dirty="0">
                <a:latin typeface="Times New Roman" panose="02020603050405020304" pitchFamily="18" charset="0"/>
                <a:cs typeface="Times New Roman" panose="02020603050405020304" pitchFamily="18" charset="0"/>
              </a:rPr>
            </a:br>
            <a:r>
              <a:rPr lang="zh-CN" altLang="en-US" sz="1800" b="1" dirty="0">
                <a:latin typeface="Times New Roman" panose="02020603050405020304" pitchFamily="18" charset="0"/>
                <a:cs typeface="Times New Roman" panose="02020603050405020304" pitchFamily="18" charset="0"/>
              </a:rPr>
              <a:t>公式：</a:t>
            </a:r>
            <a:r>
              <a:rPr lang="en-US" altLang="zh-CN" sz="1800" b="1" dirty="0">
                <a:latin typeface="Times New Roman" panose="02020603050405020304" pitchFamily="18" charset="0"/>
                <a:cs typeface="Times New Roman" panose="02020603050405020304" pitchFamily="18" charset="0"/>
              </a:rPr>
              <a:t>CPI = EV/ AC</a:t>
            </a:r>
            <a:r>
              <a:rPr lang="zh-CN" altLang="en-US" sz="1800" b="1" dirty="0">
                <a:latin typeface="Times New Roman" panose="02020603050405020304" pitchFamily="18" charset="0"/>
                <a:cs typeface="Times New Roman" panose="02020603050405020304" pitchFamily="18" charset="0"/>
              </a:rPr>
              <a:t>。</a:t>
            </a:r>
          </a:p>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75</a:t>
            </a:fld>
            <a:endParaRPr lang="zh-CN" altLang="en-US"/>
          </a:p>
        </p:txBody>
      </p:sp>
    </p:spTree>
    <p:extLst>
      <p:ext uri="{BB962C8B-B14F-4D97-AF65-F5344CB8AC3E}">
        <p14:creationId xmlns:p14="http://schemas.microsoft.com/office/powerpoint/2010/main" val="236600076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77</a:t>
            </a:fld>
            <a:endParaRPr lang="zh-CN" altLang="en-US"/>
          </a:p>
        </p:txBody>
      </p:sp>
    </p:spTree>
    <p:extLst>
      <p:ext uri="{BB962C8B-B14F-4D97-AF65-F5344CB8AC3E}">
        <p14:creationId xmlns:p14="http://schemas.microsoft.com/office/powerpoint/2010/main" val="4279247841"/>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spcBef>
                <a:spcPts val="0"/>
              </a:spcBef>
              <a:buFont typeface="Wingdings" panose="05000000000000000000" pitchFamily="2" charset="2"/>
              <a:buChar char="n"/>
            </a:pPr>
            <a:r>
              <a:rPr lang="zh-CN" altLang="en-US" sz="1800" b="1" dirty="0">
                <a:latin typeface="Times New Roman" panose="02020603050405020304" pitchFamily="18" charset="0"/>
                <a:cs typeface="Times New Roman" panose="02020603050405020304" pitchFamily="18" charset="0"/>
              </a:rPr>
              <a:t>计算基于</a:t>
            </a:r>
            <a:r>
              <a:rPr lang="en-US" altLang="zh-CN" sz="1800" b="1" dirty="0">
                <a:latin typeface="Times New Roman" panose="02020603050405020304" pitchFamily="18" charset="0"/>
                <a:cs typeface="Times New Roman" panose="02020603050405020304" pitchFamily="18" charset="0"/>
              </a:rPr>
              <a:t>EVM</a:t>
            </a:r>
            <a:r>
              <a:rPr lang="zh-CN" altLang="en-US" sz="1800" b="1" dirty="0">
                <a:latin typeface="Times New Roman" panose="02020603050405020304" pitchFamily="18" charset="0"/>
                <a:cs typeface="Times New Roman" panose="02020603050405020304" pitchFamily="18" charset="0"/>
              </a:rPr>
              <a:t>数据的</a:t>
            </a:r>
            <a:r>
              <a:rPr lang="en-US" altLang="zh-CN" sz="1800" b="1" dirty="0">
                <a:latin typeface="Times New Roman" panose="02020603050405020304" pitchFamily="18" charset="0"/>
                <a:cs typeface="Times New Roman" panose="02020603050405020304" pitchFamily="18" charset="0"/>
              </a:rPr>
              <a:t>EAC</a:t>
            </a:r>
            <a:r>
              <a:rPr lang="zh-CN" altLang="en-US" sz="1800" b="1" dirty="0">
                <a:latin typeface="Times New Roman" panose="02020603050405020304" pitchFamily="18" charset="0"/>
                <a:cs typeface="Times New Roman" panose="02020603050405020304" pitchFamily="18" charset="0"/>
              </a:rPr>
              <a:t>值的三种常用方法：</a:t>
            </a:r>
          </a:p>
          <a:p>
            <a:pPr lvl="1">
              <a:lnSpc>
                <a:spcPct val="150000"/>
              </a:lnSpc>
              <a:spcBef>
                <a:spcPts val="0"/>
              </a:spcBef>
              <a:buFont typeface="Wingdings" panose="05000000000000000000" pitchFamily="2" charset="2"/>
              <a:buChar char="n"/>
            </a:pPr>
            <a:r>
              <a:rPr lang="zh-CN" altLang="en-US" sz="1800" b="1" dirty="0">
                <a:latin typeface="Times New Roman" panose="02020603050405020304" pitchFamily="18" charset="0"/>
                <a:cs typeface="Times New Roman" panose="02020603050405020304" pitchFamily="18" charset="0"/>
              </a:rPr>
              <a:t>假设将按预算单价完成</a:t>
            </a:r>
            <a:r>
              <a:rPr lang="en-US" altLang="zh-CN" sz="1800" b="1" dirty="0">
                <a:latin typeface="Times New Roman" panose="02020603050405020304" pitchFamily="18" charset="0"/>
                <a:cs typeface="Times New Roman" panose="02020603050405020304" pitchFamily="18" charset="0"/>
              </a:rPr>
              <a:t>ETC</a:t>
            </a:r>
            <a:r>
              <a:rPr lang="zh-CN" altLang="en-US" sz="1800" b="1" dirty="0">
                <a:latin typeface="Times New Roman" panose="02020603050405020304" pitchFamily="18" charset="0"/>
                <a:cs typeface="Times New Roman" panose="02020603050405020304" pitchFamily="18" charset="0"/>
              </a:rPr>
              <a:t>工作。这种方法承认以实际成本表示的累计实际项目绩效（不论好坏），并预计未来的全部</a:t>
            </a:r>
            <a:r>
              <a:rPr lang="en-US" altLang="zh-CN" sz="1800" b="1" dirty="0">
                <a:latin typeface="Times New Roman" panose="02020603050405020304" pitchFamily="18" charset="0"/>
                <a:cs typeface="Times New Roman" panose="02020603050405020304" pitchFamily="18" charset="0"/>
              </a:rPr>
              <a:t>ETC</a:t>
            </a:r>
            <a:r>
              <a:rPr lang="zh-CN" altLang="en-US" sz="1800" b="1" dirty="0">
                <a:latin typeface="Times New Roman" panose="02020603050405020304" pitchFamily="18" charset="0"/>
                <a:cs typeface="Times New Roman" panose="02020603050405020304" pitchFamily="18" charset="0"/>
              </a:rPr>
              <a:t>工作都将按预算单价完成。如果目前的实际绩效不好，则只有在进行项目风险分析并取得有力证据后，才能做“未来绩效将会改进”的假设。</a:t>
            </a:r>
            <a:br>
              <a:rPr lang="en-US" altLang="zh-CN" sz="1800" b="1" dirty="0">
                <a:latin typeface="Times New Roman" panose="02020603050405020304" pitchFamily="18" charset="0"/>
                <a:cs typeface="Times New Roman" panose="02020603050405020304" pitchFamily="18" charset="0"/>
              </a:rPr>
            </a:br>
            <a:r>
              <a:rPr lang="zh-CN" altLang="en-US" sz="1800" b="1" dirty="0">
                <a:latin typeface="Times New Roman" panose="02020603050405020304" pitchFamily="18" charset="0"/>
                <a:cs typeface="Times New Roman" panose="02020603050405020304" pitchFamily="18" charset="0"/>
              </a:rPr>
              <a:t>公式：</a:t>
            </a:r>
            <a:r>
              <a:rPr lang="en-US" altLang="zh-CN" sz="1800" b="1" dirty="0">
                <a:latin typeface="Times New Roman" panose="02020603050405020304" pitchFamily="18" charset="0"/>
                <a:cs typeface="Times New Roman" panose="02020603050405020304" pitchFamily="18" charset="0"/>
              </a:rPr>
              <a:t>EAC = AC +</a:t>
            </a:r>
            <a:r>
              <a:rPr lang="zh-CN" altLang="en-US" sz="1800" b="1" dirty="0">
                <a:latin typeface="Times New Roman" panose="02020603050405020304" pitchFamily="18" charset="0"/>
                <a:cs typeface="Times New Roman" panose="02020603050405020304" pitchFamily="18" charset="0"/>
              </a:rPr>
              <a:t>（</a:t>
            </a:r>
            <a:r>
              <a:rPr lang="en-US" altLang="zh-CN" sz="1800" b="1" dirty="0">
                <a:latin typeface="Times New Roman" panose="02020603050405020304" pitchFamily="18" charset="0"/>
                <a:cs typeface="Times New Roman" panose="02020603050405020304" pitchFamily="18" charset="0"/>
              </a:rPr>
              <a:t>BAC – EV</a:t>
            </a:r>
            <a:r>
              <a:rPr lang="zh-CN" altLang="en-US" sz="1800" b="1" dirty="0">
                <a:latin typeface="Times New Roman" panose="02020603050405020304" pitchFamily="18" charset="0"/>
                <a:cs typeface="Times New Roman" panose="02020603050405020304" pitchFamily="18" charset="0"/>
              </a:rPr>
              <a:t>）。</a:t>
            </a:r>
          </a:p>
          <a:p>
            <a:pPr lvl="1">
              <a:lnSpc>
                <a:spcPct val="150000"/>
              </a:lnSpc>
              <a:spcBef>
                <a:spcPts val="0"/>
              </a:spcBef>
              <a:buFont typeface="Wingdings" panose="05000000000000000000" pitchFamily="2" charset="2"/>
              <a:buChar char="n"/>
            </a:pPr>
            <a:r>
              <a:rPr lang="zh-CN" altLang="en-US" sz="1800" b="1" dirty="0">
                <a:latin typeface="Times New Roman" panose="02020603050405020304" pitchFamily="18" charset="0"/>
                <a:cs typeface="Times New Roman" panose="02020603050405020304" pitchFamily="18" charset="0"/>
              </a:rPr>
              <a:t>假设以当前</a:t>
            </a:r>
            <a:r>
              <a:rPr lang="en-US" altLang="zh-CN" sz="1800" b="1" dirty="0">
                <a:latin typeface="Times New Roman" panose="02020603050405020304" pitchFamily="18" charset="0"/>
                <a:cs typeface="Times New Roman" panose="02020603050405020304" pitchFamily="18" charset="0"/>
              </a:rPr>
              <a:t>CPI</a:t>
            </a:r>
            <a:r>
              <a:rPr lang="zh-CN" altLang="en-US" sz="1800" b="1" dirty="0">
                <a:latin typeface="Times New Roman" panose="02020603050405020304" pitchFamily="18" charset="0"/>
                <a:cs typeface="Times New Roman" panose="02020603050405020304" pitchFamily="18" charset="0"/>
              </a:rPr>
              <a:t>完成</a:t>
            </a:r>
            <a:r>
              <a:rPr lang="en-US" altLang="zh-CN" sz="1800" b="1" dirty="0">
                <a:latin typeface="Times New Roman" panose="02020603050405020304" pitchFamily="18" charset="0"/>
                <a:cs typeface="Times New Roman" panose="02020603050405020304" pitchFamily="18" charset="0"/>
              </a:rPr>
              <a:t>ETC</a:t>
            </a:r>
            <a:r>
              <a:rPr lang="zh-CN" altLang="en-US" sz="1800" b="1" dirty="0">
                <a:latin typeface="Times New Roman" panose="02020603050405020304" pitchFamily="18" charset="0"/>
                <a:cs typeface="Times New Roman" panose="02020603050405020304" pitchFamily="18" charset="0"/>
              </a:rPr>
              <a:t>工作。这种方法假设项目将按截至目前的情况继续进行，即</a:t>
            </a:r>
            <a:r>
              <a:rPr lang="en-US" altLang="zh-CN" sz="1800" b="1" dirty="0">
                <a:latin typeface="Times New Roman" panose="02020603050405020304" pitchFamily="18" charset="0"/>
                <a:cs typeface="Times New Roman" panose="02020603050405020304" pitchFamily="18" charset="0"/>
              </a:rPr>
              <a:t>ETC</a:t>
            </a:r>
            <a:r>
              <a:rPr lang="zh-CN" altLang="en-US" sz="1800" b="1" dirty="0">
                <a:latin typeface="Times New Roman" panose="02020603050405020304" pitchFamily="18" charset="0"/>
                <a:cs typeface="Times New Roman" panose="02020603050405020304" pitchFamily="18" charset="0"/>
              </a:rPr>
              <a:t>工作将按项目截至目前的累计成本绩效指数（</a:t>
            </a:r>
            <a:r>
              <a:rPr lang="en-US" altLang="zh-CN" sz="1800" b="1" dirty="0">
                <a:latin typeface="Times New Roman" panose="02020603050405020304" pitchFamily="18" charset="0"/>
                <a:cs typeface="Times New Roman" panose="02020603050405020304" pitchFamily="18" charset="0"/>
              </a:rPr>
              <a:t>CPI</a:t>
            </a:r>
            <a:r>
              <a:rPr lang="zh-CN" altLang="en-US" sz="1800" b="1" dirty="0">
                <a:latin typeface="Times New Roman" panose="02020603050405020304" pitchFamily="18" charset="0"/>
                <a:cs typeface="Times New Roman" panose="02020603050405020304" pitchFamily="18" charset="0"/>
              </a:rPr>
              <a:t>）实施。</a:t>
            </a:r>
            <a:br>
              <a:rPr lang="en-US" altLang="zh-CN" sz="1800" b="1" dirty="0">
                <a:latin typeface="Times New Roman" panose="02020603050405020304" pitchFamily="18" charset="0"/>
                <a:cs typeface="Times New Roman" panose="02020603050405020304" pitchFamily="18" charset="0"/>
              </a:rPr>
            </a:br>
            <a:r>
              <a:rPr lang="zh-CN" altLang="en-US" sz="1800" b="1" dirty="0">
                <a:latin typeface="Times New Roman" panose="02020603050405020304" pitchFamily="18" charset="0"/>
                <a:cs typeface="Times New Roman" panose="02020603050405020304" pitchFamily="18" charset="0"/>
              </a:rPr>
              <a:t>公式：</a:t>
            </a:r>
            <a:r>
              <a:rPr lang="en-US" altLang="zh-CN" sz="1800" b="1" dirty="0">
                <a:latin typeface="Times New Roman" panose="02020603050405020304" pitchFamily="18" charset="0"/>
                <a:cs typeface="Times New Roman" panose="02020603050405020304" pitchFamily="18" charset="0"/>
              </a:rPr>
              <a:t>EAC = BAC/CPI</a:t>
            </a:r>
            <a:r>
              <a:rPr lang="zh-CN" altLang="en-US" sz="1800" b="1" dirty="0">
                <a:latin typeface="Times New Roman" panose="02020603050405020304" pitchFamily="18" charset="0"/>
                <a:cs typeface="Times New Roman" panose="02020603050405020304" pitchFamily="18" charset="0"/>
              </a:rPr>
              <a:t>。</a:t>
            </a:r>
            <a:endParaRPr lang="en-US" altLang="zh-CN" sz="1800" b="1" dirty="0">
              <a:latin typeface="Times New Roman" panose="02020603050405020304" pitchFamily="18" charset="0"/>
              <a:cs typeface="Times New Roman" panose="02020603050405020304" pitchFamily="18" charset="0"/>
            </a:endParaRPr>
          </a:p>
          <a:p>
            <a:pPr lvl="1">
              <a:lnSpc>
                <a:spcPct val="150000"/>
              </a:lnSpc>
              <a:spcBef>
                <a:spcPts val="0"/>
              </a:spcBef>
              <a:buFont typeface="Wingdings" panose="05000000000000000000" pitchFamily="2" charset="2"/>
              <a:buChar char="n"/>
            </a:pPr>
            <a:r>
              <a:rPr lang="zh-CN" altLang="en-US" sz="1800" b="1" dirty="0">
                <a:latin typeface="Times New Roman" panose="02020603050405020304" pitchFamily="18" charset="0"/>
                <a:cs typeface="Times New Roman" panose="02020603050405020304" pitchFamily="18" charset="0"/>
              </a:rPr>
              <a:t>假设</a:t>
            </a:r>
            <a:r>
              <a:rPr lang="en-US" altLang="zh-CN" sz="1800" b="1" dirty="0">
                <a:latin typeface="Times New Roman" panose="02020603050405020304" pitchFamily="18" charset="0"/>
                <a:cs typeface="Times New Roman" panose="02020603050405020304" pitchFamily="18" charset="0"/>
              </a:rPr>
              <a:t>SPI</a:t>
            </a:r>
            <a:r>
              <a:rPr lang="zh-CN" altLang="en-US" sz="1800" b="1" dirty="0">
                <a:latin typeface="Times New Roman" panose="02020603050405020304" pitchFamily="18" charset="0"/>
                <a:cs typeface="Times New Roman" panose="02020603050405020304" pitchFamily="18" charset="0"/>
              </a:rPr>
              <a:t>与</a:t>
            </a:r>
            <a:r>
              <a:rPr lang="en-US" altLang="zh-CN" sz="1800" b="1" dirty="0">
                <a:latin typeface="Times New Roman" panose="02020603050405020304" pitchFamily="18" charset="0"/>
                <a:cs typeface="Times New Roman" panose="02020603050405020304" pitchFamily="18" charset="0"/>
              </a:rPr>
              <a:t>CPI</a:t>
            </a:r>
            <a:r>
              <a:rPr lang="zh-CN" altLang="en-US" sz="1800" b="1" dirty="0">
                <a:latin typeface="Times New Roman" panose="02020603050405020304" pitchFamily="18" charset="0"/>
                <a:cs typeface="Times New Roman" panose="02020603050405020304" pitchFamily="18" charset="0"/>
              </a:rPr>
              <a:t>将同时影响</a:t>
            </a:r>
            <a:r>
              <a:rPr lang="en-US" altLang="zh-CN" sz="1800" b="1" dirty="0">
                <a:latin typeface="Times New Roman" panose="02020603050405020304" pitchFamily="18" charset="0"/>
                <a:cs typeface="Times New Roman" panose="02020603050405020304" pitchFamily="18" charset="0"/>
              </a:rPr>
              <a:t>ETC</a:t>
            </a:r>
            <a:r>
              <a:rPr lang="zh-CN" altLang="en-US" sz="1800" b="1" dirty="0">
                <a:latin typeface="Times New Roman" panose="02020603050405020304" pitchFamily="18" charset="0"/>
                <a:cs typeface="Times New Roman" panose="02020603050405020304" pitchFamily="18" charset="0"/>
              </a:rPr>
              <a:t>工作。在这种预测中，需要计算一个由成本绩效指数与进度绩效指数综合决定的效率指标，并假设</a:t>
            </a:r>
            <a:r>
              <a:rPr lang="en-US" altLang="zh-CN" sz="1800" b="1" dirty="0">
                <a:latin typeface="Times New Roman" panose="02020603050405020304" pitchFamily="18" charset="0"/>
                <a:cs typeface="Times New Roman" panose="02020603050405020304" pitchFamily="18" charset="0"/>
              </a:rPr>
              <a:t>ETC</a:t>
            </a:r>
            <a:r>
              <a:rPr lang="zh-CN" altLang="en-US" sz="1800" b="1" dirty="0">
                <a:latin typeface="Times New Roman" panose="02020603050405020304" pitchFamily="18" charset="0"/>
                <a:cs typeface="Times New Roman" panose="02020603050405020304" pitchFamily="18" charset="0"/>
              </a:rPr>
              <a:t>工作将按该效率指标完成。如果项目进度对</a:t>
            </a:r>
            <a:r>
              <a:rPr lang="en-US" altLang="zh-CN" sz="1800" b="1" dirty="0">
                <a:latin typeface="Times New Roman" panose="02020603050405020304" pitchFamily="18" charset="0"/>
                <a:cs typeface="Times New Roman" panose="02020603050405020304" pitchFamily="18" charset="0"/>
              </a:rPr>
              <a:t>ETC</a:t>
            </a:r>
            <a:r>
              <a:rPr lang="zh-CN" altLang="en-US" sz="1800" b="1" dirty="0">
                <a:latin typeface="Times New Roman" panose="02020603050405020304" pitchFamily="18" charset="0"/>
                <a:cs typeface="Times New Roman" panose="02020603050405020304" pitchFamily="18" charset="0"/>
              </a:rPr>
              <a:t>有重要影响，这种方法最有效。使用这种方法时，还可以根据项目经理的判断，分别给</a:t>
            </a:r>
            <a:r>
              <a:rPr lang="en-US" altLang="zh-CN" sz="1800" b="1" dirty="0">
                <a:latin typeface="Times New Roman" panose="02020603050405020304" pitchFamily="18" charset="0"/>
                <a:cs typeface="Times New Roman" panose="02020603050405020304" pitchFamily="18" charset="0"/>
              </a:rPr>
              <a:t>CPI</a:t>
            </a:r>
            <a:r>
              <a:rPr lang="zh-CN" altLang="en-US" sz="1800" b="1" dirty="0">
                <a:latin typeface="Times New Roman" panose="02020603050405020304" pitchFamily="18" charset="0"/>
                <a:cs typeface="Times New Roman" panose="02020603050405020304" pitchFamily="18" charset="0"/>
              </a:rPr>
              <a:t>和</a:t>
            </a:r>
            <a:r>
              <a:rPr lang="en-US" altLang="zh-CN" sz="1800" b="1" dirty="0">
                <a:latin typeface="Times New Roman" panose="02020603050405020304" pitchFamily="18" charset="0"/>
                <a:cs typeface="Times New Roman" panose="02020603050405020304" pitchFamily="18" charset="0"/>
              </a:rPr>
              <a:t>SPI</a:t>
            </a:r>
            <a:r>
              <a:rPr lang="zh-CN" altLang="en-US" sz="1800" b="1" dirty="0">
                <a:latin typeface="Times New Roman" panose="02020603050405020304" pitchFamily="18" charset="0"/>
                <a:cs typeface="Times New Roman" panose="02020603050405020304" pitchFamily="18" charset="0"/>
              </a:rPr>
              <a:t>赋予不同的权重，如</a:t>
            </a:r>
            <a:r>
              <a:rPr lang="en-US" altLang="zh-CN" sz="1800" b="1" dirty="0">
                <a:latin typeface="Times New Roman" panose="02020603050405020304" pitchFamily="18" charset="0"/>
                <a:cs typeface="Times New Roman" panose="02020603050405020304" pitchFamily="18" charset="0"/>
              </a:rPr>
              <a:t>80/20</a:t>
            </a:r>
            <a:r>
              <a:rPr lang="zh-CN" altLang="en-US" sz="1800" b="1" dirty="0">
                <a:latin typeface="Times New Roman" panose="02020603050405020304" pitchFamily="18" charset="0"/>
                <a:cs typeface="Times New Roman" panose="02020603050405020304" pitchFamily="18" charset="0"/>
              </a:rPr>
              <a:t>、</a:t>
            </a:r>
            <a:r>
              <a:rPr lang="en-US" altLang="zh-CN" sz="1800" b="1" dirty="0">
                <a:latin typeface="Times New Roman" panose="02020603050405020304" pitchFamily="18" charset="0"/>
                <a:cs typeface="Times New Roman" panose="02020603050405020304" pitchFamily="18" charset="0"/>
              </a:rPr>
              <a:t>50/50</a:t>
            </a:r>
            <a:r>
              <a:rPr lang="zh-CN" altLang="en-US" sz="1800" b="1" dirty="0">
                <a:latin typeface="Times New Roman" panose="02020603050405020304" pitchFamily="18" charset="0"/>
                <a:cs typeface="Times New Roman" panose="02020603050405020304" pitchFamily="18" charset="0"/>
              </a:rPr>
              <a:t>或其他比率。</a:t>
            </a:r>
            <a:br>
              <a:rPr lang="en-US" altLang="zh-CN" sz="1800" b="1" dirty="0">
                <a:latin typeface="Times New Roman" panose="02020603050405020304" pitchFamily="18" charset="0"/>
                <a:cs typeface="Times New Roman" panose="02020603050405020304" pitchFamily="18" charset="0"/>
              </a:rPr>
            </a:br>
            <a:r>
              <a:rPr lang="zh-CN" altLang="en-US" sz="1800" b="1" dirty="0">
                <a:latin typeface="Times New Roman" panose="02020603050405020304" pitchFamily="18" charset="0"/>
                <a:cs typeface="Times New Roman" panose="02020603050405020304" pitchFamily="18" charset="0"/>
              </a:rPr>
              <a:t>公式：</a:t>
            </a:r>
            <a:r>
              <a:rPr lang="en-US" altLang="zh-CN" sz="1800" b="1" dirty="0">
                <a:latin typeface="Times New Roman" panose="02020603050405020304" pitchFamily="18" charset="0"/>
                <a:cs typeface="Times New Roman" panose="02020603050405020304" pitchFamily="18" charset="0"/>
              </a:rPr>
              <a:t>AC + [</a:t>
            </a:r>
            <a:r>
              <a:rPr lang="zh-CN" altLang="en-US" sz="1800" b="1" dirty="0">
                <a:latin typeface="Times New Roman" panose="02020603050405020304" pitchFamily="18" charset="0"/>
                <a:cs typeface="Times New Roman" panose="02020603050405020304" pitchFamily="18" charset="0"/>
              </a:rPr>
              <a:t>（</a:t>
            </a:r>
            <a:r>
              <a:rPr lang="en-US" altLang="zh-CN" sz="1800" b="1" dirty="0">
                <a:latin typeface="Times New Roman" panose="02020603050405020304" pitchFamily="18" charset="0"/>
                <a:cs typeface="Times New Roman" panose="02020603050405020304" pitchFamily="18" charset="0"/>
              </a:rPr>
              <a:t>BAC - EV</a:t>
            </a:r>
            <a:r>
              <a:rPr lang="zh-CN" altLang="en-US" sz="1800" b="1" dirty="0">
                <a:latin typeface="Times New Roman" panose="02020603050405020304" pitchFamily="18" charset="0"/>
                <a:cs typeface="Times New Roman" panose="02020603050405020304" pitchFamily="18" charset="0"/>
              </a:rPr>
              <a:t>）</a:t>
            </a:r>
            <a:r>
              <a:rPr lang="en-US" altLang="zh-CN" sz="1800" b="1" dirty="0">
                <a:latin typeface="Times New Roman" panose="02020603050405020304" pitchFamily="18" charset="0"/>
                <a:cs typeface="Times New Roman" panose="02020603050405020304" pitchFamily="18" charset="0"/>
              </a:rPr>
              <a:t>/</a:t>
            </a:r>
            <a:r>
              <a:rPr lang="zh-CN" altLang="en-US" sz="1800" b="1" dirty="0">
                <a:latin typeface="Times New Roman" panose="02020603050405020304" pitchFamily="18" charset="0"/>
                <a:cs typeface="Times New Roman" panose="02020603050405020304" pitchFamily="18" charset="0"/>
              </a:rPr>
              <a:t>（</a:t>
            </a:r>
            <a:r>
              <a:rPr lang="en-US" altLang="zh-CN" sz="1800" b="1" dirty="0">
                <a:latin typeface="Times New Roman" panose="02020603050405020304" pitchFamily="18" charset="0"/>
                <a:cs typeface="Times New Roman" panose="02020603050405020304" pitchFamily="18" charset="0"/>
              </a:rPr>
              <a:t>CPI×SPI</a:t>
            </a:r>
            <a:r>
              <a:rPr lang="zh-CN" altLang="en-US" sz="1800" b="1" dirty="0">
                <a:latin typeface="Times New Roman" panose="02020603050405020304" pitchFamily="18" charset="0"/>
                <a:cs typeface="Times New Roman" panose="02020603050405020304" pitchFamily="18" charset="0"/>
              </a:rPr>
              <a:t>）</a:t>
            </a:r>
            <a:r>
              <a:rPr lang="en-US" altLang="zh-CN" sz="1800" b="1" dirty="0">
                <a:latin typeface="Times New Roman" panose="02020603050405020304" pitchFamily="18" charset="0"/>
                <a:cs typeface="Times New Roman" panose="02020603050405020304" pitchFamily="18" charset="0"/>
              </a:rPr>
              <a:t>]</a:t>
            </a:r>
            <a:r>
              <a:rPr lang="zh-CN" altLang="en-US" sz="1800" b="1" dirty="0">
                <a:latin typeface="Times New Roman" panose="02020603050405020304" pitchFamily="18" charset="0"/>
                <a:cs typeface="Times New Roman" panose="02020603050405020304" pitchFamily="18" charset="0"/>
              </a:rPr>
              <a:t>。</a:t>
            </a:r>
          </a:p>
          <a:p>
            <a:pPr>
              <a:lnSpc>
                <a:spcPct val="150000"/>
              </a:lnSpc>
              <a:spcBef>
                <a:spcPts val="0"/>
              </a:spcBef>
              <a:buFont typeface="Wingdings" panose="05000000000000000000" pitchFamily="2" charset="2"/>
              <a:buChar char="n"/>
            </a:pPr>
            <a:r>
              <a:rPr lang="zh-CN" altLang="en-US" sz="1800" b="1" dirty="0">
                <a:latin typeface="Times New Roman" panose="02020603050405020304" pitchFamily="18" charset="0"/>
                <a:cs typeface="Times New Roman" panose="02020603050405020304" pitchFamily="18" charset="0"/>
              </a:rPr>
              <a:t>上述三种方法可适用于任何项目。如果预测的</a:t>
            </a:r>
            <a:r>
              <a:rPr lang="en-US" altLang="zh-CN" sz="1800" b="1" dirty="0">
                <a:latin typeface="Times New Roman" panose="02020603050405020304" pitchFamily="18" charset="0"/>
                <a:cs typeface="Times New Roman" panose="02020603050405020304" pitchFamily="18" charset="0"/>
              </a:rPr>
              <a:t>EAC</a:t>
            </a:r>
            <a:r>
              <a:rPr lang="zh-CN" altLang="en-US" sz="1800" b="1" dirty="0">
                <a:latin typeface="Times New Roman" panose="02020603050405020304" pitchFamily="18" charset="0"/>
                <a:cs typeface="Times New Roman" panose="02020603050405020304" pitchFamily="18" charset="0"/>
              </a:rPr>
              <a:t>值不在可接受范围内，就是对项目管理团队发出了预警信号。</a:t>
            </a:r>
          </a:p>
          <a:p>
            <a:pPr lvl="1">
              <a:lnSpc>
                <a:spcPct val="150000"/>
              </a:lnSpc>
              <a:spcBef>
                <a:spcPts val="0"/>
              </a:spcBef>
              <a:buFont typeface="Wingdings" panose="05000000000000000000" pitchFamily="2" charset="2"/>
              <a:buChar char="n"/>
            </a:pPr>
            <a:endParaRPr lang="zh-CN" altLang="en-US" sz="18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r>
              <a:rPr lang="zh-CN" altLang="en-US" sz="1200" b="1" dirty="0">
                <a:latin typeface="Times New Roman" panose="02020603050405020304" pitchFamily="18" charset="0"/>
                <a:cs typeface="Times New Roman" panose="02020603050405020304" pitchFamily="18" charset="0"/>
              </a:rPr>
              <a:t>软件开发预测方法期望的属性包括在短时间内提供可靠的估算，快速传达决策或行动的需要，以及使项目发起人能够选择如何使用软件开发资金。挣值跟踪、燃尽图和累积流量图提供了项目最新花费成本的指标，并能提供项目完成时成本的预测。这些机制通常以工作量（人时）为单位，或者以考虑劳动力成本加额外费用的货币为单位报告成本。</a:t>
            </a:r>
          </a:p>
          <a:p>
            <a:pPr>
              <a:lnSpc>
                <a:spcPct val="150000"/>
              </a:lnSpc>
              <a:spcBef>
                <a:spcPts val="0"/>
              </a:spcBef>
              <a:buFont typeface="Wingdings" panose="05000000000000000000" pitchFamily="2" charset="2"/>
              <a:buChar char="n"/>
            </a:pPr>
            <a:r>
              <a:rPr lang="zh-CN" altLang="en-US" sz="1200" b="1" dirty="0">
                <a:latin typeface="Times New Roman" panose="02020603050405020304" pitchFamily="18" charset="0"/>
                <a:cs typeface="Times New Roman" panose="02020603050405020304" pitchFamily="18" charset="0"/>
              </a:rPr>
              <a:t>这些信息以计算量展示，但图表的可视性对项目经理、软件团队及其他干系人才是最有价值的。这些图表显示累积的进展、有多少工作量或金钱被花费在该项目中，以及还有多少要完成。它描绘了保持项目在正轨上运行需要的工作量或金钱，而不考虑分配的工作量。</a:t>
            </a:r>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dirty="0">
                <a:latin typeface="Times New Roman" panose="02020603050405020304" pitchFamily="18" charset="0"/>
                <a:cs typeface="Times New Roman" panose="02020603050405020304" pitchFamily="18" charset="0"/>
              </a:rPr>
              <a:t>对于所需资源的简单计算、分配的百分比，以及所有的相关成本，都可以放在挣值曲线图、燃尽图或累积流量图上。对一个大项目进行重新估算和重建基准往往需要大量的工作量，并且可能会发生关于范围和优先级调整或产品特性延期的重大客户讨论。对较小的项目，可能简单地使用外推法来确定交付需要的软件功能所需的成本和进度。然后项目经理和关键干系人调整要开发的功能，以便这些功能可以在指定的预算和时间内完成，或者调整预算和时间，或者它们的某种组合。</a:t>
            </a:r>
          </a:p>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78</a:t>
            </a:fld>
            <a:endParaRPr lang="zh-CN" altLang="en-US"/>
          </a:p>
        </p:txBody>
      </p:sp>
    </p:spTree>
    <p:extLst>
      <p:ext uri="{BB962C8B-B14F-4D97-AF65-F5344CB8AC3E}">
        <p14:creationId xmlns:p14="http://schemas.microsoft.com/office/powerpoint/2010/main" val="84134222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800"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80</a:t>
            </a:fld>
            <a:endParaRPr lang="zh-CN" altLang="en-US"/>
          </a:p>
        </p:txBody>
      </p:sp>
    </p:spTree>
    <p:extLst>
      <p:ext uri="{BB962C8B-B14F-4D97-AF65-F5344CB8AC3E}">
        <p14:creationId xmlns:p14="http://schemas.microsoft.com/office/powerpoint/2010/main" val="28215274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9</a:t>
            </a:fld>
            <a:endParaRPr lang="zh-CN" altLang="en-US"/>
          </a:p>
        </p:txBody>
      </p:sp>
    </p:spTree>
    <p:extLst>
      <p:ext uri="{BB962C8B-B14F-4D97-AF65-F5344CB8AC3E}">
        <p14:creationId xmlns:p14="http://schemas.microsoft.com/office/powerpoint/2010/main" val="2013135896"/>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81</a:t>
            </a:fld>
            <a:endParaRPr lang="zh-CN" altLang="en-US"/>
          </a:p>
        </p:txBody>
      </p:sp>
    </p:spTree>
    <p:extLst>
      <p:ext uri="{BB962C8B-B14F-4D97-AF65-F5344CB8AC3E}">
        <p14:creationId xmlns:p14="http://schemas.microsoft.com/office/powerpoint/2010/main" val="4237236969"/>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800"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82</a:t>
            </a:fld>
            <a:endParaRPr lang="zh-CN" altLang="en-US"/>
          </a:p>
        </p:txBody>
      </p:sp>
    </p:spTree>
    <p:extLst>
      <p:ext uri="{BB962C8B-B14F-4D97-AF65-F5344CB8AC3E}">
        <p14:creationId xmlns:p14="http://schemas.microsoft.com/office/powerpoint/2010/main" val="1081969396"/>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spcBef>
                <a:spcPts val="0"/>
              </a:spcBef>
              <a:buFont typeface="Wingdings" panose="05000000000000000000" pitchFamily="2" charset="2"/>
              <a:buChar char="n"/>
            </a:pPr>
            <a:r>
              <a:rPr lang="zh-CN" altLang="en-US" sz="1800" b="1" dirty="0">
                <a:solidFill>
                  <a:srgbClr val="7030A0"/>
                </a:solidFill>
                <a:latin typeface="Times New Roman" panose="02020603050405020304" pitchFamily="18" charset="0"/>
                <a:cs typeface="Times New Roman" panose="02020603050405020304" pitchFamily="18" charset="0"/>
              </a:rPr>
              <a:t>挣值状态报告</a:t>
            </a:r>
            <a:r>
              <a:rPr lang="zh-CN" altLang="en-US" sz="1800" b="1" dirty="0">
                <a:latin typeface="Times New Roman" panose="02020603050405020304" pitchFamily="18" charset="0"/>
                <a:cs typeface="Times New Roman" panose="02020603050405020304" pitchFamily="18" charset="0"/>
              </a:rPr>
              <a:t>显示详细的数学指标，反应项目的健康状态。</a:t>
            </a:r>
            <a:endParaRPr lang="en-US" altLang="zh-CN" sz="1800" b="1" dirty="0">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84</a:t>
            </a:fld>
            <a:endParaRPr lang="zh-CN" altLang="en-US"/>
          </a:p>
        </p:txBody>
      </p:sp>
    </p:spTree>
    <p:extLst>
      <p:ext uri="{BB962C8B-B14F-4D97-AF65-F5344CB8AC3E}">
        <p14:creationId xmlns:p14="http://schemas.microsoft.com/office/powerpoint/2010/main" val="450376988"/>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85</a:t>
            </a:fld>
            <a:endParaRPr lang="zh-CN" altLang="en-US"/>
          </a:p>
        </p:txBody>
      </p:sp>
    </p:spTree>
    <p:extLst>
      <p:ext uri="{BB962C8B-B14F-4D97-AF65-F5344CB8AC3E}">
        <p14:creationId xmlns:p14="http://schemas.microsoft.com/office/powerpoint/2010/main" val="3088218402"/>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87</a:t>
            </a:fld>
            <a:endParaRPr lang="zh-CN" altLang="en-US"/>
          </a:p>
        </p:txBody>
      </p:sp>
    </p:spTree>
    <p:extLst>
      <p:ext uri="{BB962C8B-B14F-4D97-AF65-F5344CB8AC3E}">
        <p14:creationId xmlns:p14="http://schemas.microsoft.com/office/powerpoint/2010/main" val="9472947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11</a:t>
            </a:fld>
            <a:endParaRPr lang="zh-CN" altLang="en-US"/>
          </a:p>
        </p:txBody>
      </p:sp>
    </p:spTree>
    <p:extLst>
      <p:ext uri="{BB962C8B-B14F-4D97-AF65-F5344CB8AC3E}">
        <p14:creationId xmlns:p14="http://schemas.microsoft.com/office/powerpoint/2010/main" val="10061598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12</a:t>
            </a:fld>
            <a:endParaRPr lang="zh-CN" altLang="en-US"/>
          </a:p>
        </p:txBody>
      </p:sp>
    </p:spTree>
    <p:extLst>
      <p:ext uri="{BB962C8B-B14F-4D97-AF65-F5344CB8AC3E}">
        <p14:creationId xmlns:p14="http://schemas.microsoft.com/office/powerpoint/2010/main" val="10732701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371600" y="1489348"/>
            <a:ext cx="6400800" cy="3209652"/>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a:t>单击此处编辑母版副标题样式</a:t>
            </a:r>
          </a:p>
        </p:txBody>
      </p:sp>
      <p:sp>
        <p:nvSpPr>
          <p:cNvPr id="4" name="日期占位符 3"/>
          <p:cNvSpPr>
            <a:spLocks noGrp="1"/>
          </p:cNvSpPr>
          <p:nvPr>
            <p:ph type="dt" sz="half" idx="10"/>
          </p:nvPr>
        </p:nvSpPr>
        <p:spPr/>
        <p:txBody>
          <a:bodyPr/>
          <a:lstStyle/>
          <a:p>
            <a:fld id="{86F384C6-77FA-4AF6-AF10-492DE6DC1E29}" type="datetimeFigureOut">
              <a:rPr lang="zh-CN" altLang="en-US" smtClean="0"/>
              <a:pPr/>
              <a:t>2022/10/12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01218CE-149D-49E3-8033-D5CD97556C98}" type="slidenum">
              <a:rPr lang="zh-CN" altLang="en-US" smtClean="0"/>
              <a:pPr/>
              <a:t>‹#›</a:t>
            </a:fld>
            <a:endParaRPr lang="zh-CN" altLang="en-US"/>
          </a:p>
        </p:txBody>
      </p:sp>
    </p:spTree>
    <p:extLst>
      <p:ext uri="{BB962C8B-B14F-4D97-AF65-F5344CB8AC3E}">
        <p14:creationId xmlns:p14="http://schemas.microsoft.com/office/powerpoint/2010/main" val="1131703049"/>
      </p:ext>
    </p:extLst>
  </p:cSld>
  <p:clrMapOvr>
    <a:masterClrMapping/>
  </p:clrMapOvr>
  <p:transition spd="slow">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27542"/>
            <a:ext cx="3008313" cy="968375"/>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27542"/>
            <a:ext cx="5111750" cy="487759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195917"/>
            <a:ext cx="3008313" cy="39092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6F384C6-77FA-4AF6-AF10-492DE6DC1E29}" type="datetimeFigureOut">
              <a:rPr lang="zh-CN" altLang="en-US" smtClean="0"/>
              <a:pPr/>
              <a:t>2022/10/12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01218CE-149D-49E3-8033-D5CD97556C98}" type="slidenum">
              <a:rPr lang="zh-CN" altLang="en-US" smtClean="0"/>
              <a:pPr/>
              <a:t>‹#›</a:t>
            </a:fld>
            <a:endParaRPr lang="zh-CN" altLang="en-US"/>
          </a:p>
        </p:txBody>
      </p:sp>
    </p:spTree>
    <p:extLst>
      <p:ext uri="{BB962C8B-B14F-4D97-AF65-F5344CB8AC3E}">
        <p14:creationId xmlns:p14="http://schemas.microsoft.com/office/powerpoint/2010/main" val="1683048845"/>
      </p:ext>
    </p:extLst>
  </p:cSld>
  <p:clrMapOvr>
    <a:masterClrMapping/>
  </p:clrMapOvr>
  <p:transition spd="slow">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000500"/>
            <a:ext cx="5486400" cy="472282"/>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510646"/>
            <a:ext cx="5486400" cy="3429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472782"/>
            <a:ext cx="5486400" cy="6707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6F384C6-77FA-4AF6-AF10-492DE6DC1E29}" type="datetimeFigureOut">
              <a:rPr lang="zh-CN" altLang="en-US" smtClean="0"/>
              <a:pPr/>
              <a:t>2022/10/12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01218CE-149D-49E3-8033-D5CD97556C98}" type="slidenum">
              <a:rPr lang="zh-CN" altLang="en-US" smtClean="0"/>
              <a:pPr/>
              <a:t>‹#›</a:t>
            </a:fld>
            <a:endParaRPr lang="zh-CN" altLang="en-US"/>
          </a:p>
        </p:txBody>
      </p:sp>
    </p:spTree>
    <p:extLst>
      <p:ext uri="{BB962C8B-B14F-4D97-AF65-F5344CB8AC3E}">
        <p14:creationId xmlns:p14="http://schemas.microsoft.com/office/powerpoint/2010/main" val="2130928224"/>
      </p:ext>
    </p:extLst>
  </p:cSld>
  <p:clrMapOvr>
    <a:masterClrMapping/>
  </p:clrMapOvr>
  <p:transition spd="slow">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6F384C6-77FA-4AF6-AF10-492DE6DC1E29}" type="datetimeFigureOut">
              <a:rPr lang="zh-CN" altLang="en-US" smtClean="0"/>
              <a:pPr/>
              <a:t>2022/10/12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01218CE-149D-49E3-8033-D5CD97556C98}" type="slidenum">
              <a:rPr lang="zh-CN" altLang="en-US" smtClean="0"/>
              <a:pPr/>
              <a:t>‹#›</a:t>
            </a:fld>
            <a:endParaRPr lang="zh-CN" altLang="en-US"/>
          </a:p>
        </p:txBody>
      </p:sp>
    </p:spTree>
    <p:extLst>
      <p:ext uri="{BB962C8B-B14F-4D97-AF65-F5344CB8AC3E}">
        <p14:creationId xmlns:p14="http://schemas.microsoft.com/office/powerpoint/2010/main" val="1771689139"/>
      </p:ext>
    </p:extLst>
  </p:cSld>
  <p:clrMapOvr>
    <a:masterClrMapping/>
  </p:clrMapOvr>
  <p:transition spd="slow">
    <p:wipe dir="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28865"/>
            <a:ext cx="2057400" cy="4876271"/>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28865"/>
            <a:ext cx="6019800" cy="4876271"/>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6F384C6-77FA-4AF6-AF10-492DE6DC1E29}" type="datetimeFigureOut">
              <a:rPr lang="zh-CN" altLang="en-US" smtClean="0"/>
              <a:pPr/>
              <a:t>2022/10/12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01218CE-149D-49E3-8033-D5CD97556C98}" type="slidenum">
              <a:rPr lang="zh-CN" altLang="en-US" smtClean="0"/>
              <a:pPr/>
              <a:t>‹#›</a:t>
            </a:fld>
            <a:endParaRPr lang="zh-CN" altLang="en-US"/>
          </a:p>
        </p:txBody>
      </p:sp>
    </p:spTree>
    <p:extLst>
      <p:ext uri="{BB962C8B-B14F-4D97-AF65-F5344CB8AC3E}">
        <p14:creationId xmlns:p14="http://schemas.microsoft.com/office/powerpoint/2010/main" val="2631613009"/>
      </p:ext>
    </p:extLst>
  </p:cSld>
  <p:clrMapOvr>
    <a:masterClrMapping/>
  </p:clrMapOvr>
  <p:transition spd="slow">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正文内容">
    <p:spTree>
      <p:nvGrpSpPr>
        <p:cNvPr id="1" name=""/>
        <p:cNvGrpSpPr/>
        <p:nvPr/>
      </p:nvGrpSpPr>
      <p:grpSpPr>
        <a:xfrm>
          <a:off x="0" y="0"/>
          <a:ext cx="0" cy="0"/>
          <a:chOff x="0" y="0"/>
          <a:chExt cx="0" cy="0"/>
        </a:xfrm>
      </p:grpSpPr>
      <p:sp>
        <p:nvSpPr>
          <p:cNvPr id="15" name="灯片编号占位符 3"/>
          <p:cNvSpPr txBox="1">
            <a:spLocks/>
          </p:cNvSpPr>
          <p:nvPr userDrawn="1"/>
        </p:nvSpPr>
        <p:spPr>
          <a:xfrm>
            <a:off x="179512" y="5406074"/>
            <a:ext cx="1439863" cy="236538"/>
          </a:xfrm>
          <a:prstGeom prst="rect">
            <a:avLst/>
          </a:prstGeom>
        </p:spPr>
        <p:txBody>
          <a:bodyPr/>
          <a:lstStyle>
            <a:defPPr>
              <a:defRPr lang="zh-CN"/>
            </a:defPPr>
            <a:lvl1pPr marL="0" algn="l" defTabSz="914400" rtl="0" eaLnBrk="1" latinLnBrk="0" hangingPunct="1">
              <a:defRPr sz="1200" i="0" kern="1200">
                <a:solidFill>
                  <a:schemeClr val="accent6">
                    <a:lumMod val="50000"/>
                  </a:schemeClr>
                </a:solidFill>
                <a:latin typeface="微软雅黑" pitchFamily="34" charset="-122"/>
                <a:ea typeface="微软雅黑" pitchFamily="34"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de-DE" altLang="en-US" b="1" dirty="0">
                <a:solidFill>
                  <a:schemeClr val="bg1"/>
                </a:solidFill>
              </a:rPr>
              <a:t> </a:t>
            </a:r>
            <a:fld id="{7C5E4C7A-43C3-449A-8119-E420EB00870B}" type="slidenum">
              <a:rPr lang="zh-CN" altLang="en-US" b="1" smtClean="0">
                <a:solidFill>
                  <a:schemeClr val="bg1"/>
                </a:solidFill>
              </a:rPr>
              <a:pPr>
                <a:defRPr/>
              </a:pPr>
              <a:t>‹#›</a:t>
            </a:fld>
            <a:endParaRPr lang="en-US" b="1" dirty="0">
              <a:solidFill>
                <a:schemeClr val="bg1"/>
              </a:solidFill>
            </a:endParaRPr>
          </a:p>
        </p:txBody>
      </p:sp>
      <p:sp>
        <p:nvSpPr>
          <p:cNvPr id="16" name="灯片编号占位符 3"/>
          <p:cNvSpPr txBox="1">
            <a:spLocks/>
          </p:cNvSpPr>
          <p:nvPr userDrawn="1"/>
        </p:nvSpPr>
        <p:spPr>
          <a:xfrm>
            <a:off x="6973961" y="5388413"/>
            <a:ext cx="2422575" cy="236538"/>
          </a:xfrm>
          <a:prstGeom prst="rect">
            <a:avLst/>
          </a:prstGeom>
        </p:spPr>
        <p:txBody>
          <a:bodyPr/>
          <a:lstStyle>
            <a:defPPr>
              <a:defRPr lang="zh-CN"/>
            </a:defPPr>
            <a:lvl1pPr marL="0" algn="l" defTabSz="914400" rtl="0" eaLnBrk="1" latinLnBrk="0" hangingPunct="1">
              <a:defRPr sz="1200" i="0" kern="1200">
                <a:solidFill>
                  <a:schemeClr val="accent6">
                    <a:lumMod val="50000"/>
                  </a:schemeClr>
                </a:solidFill>
                <a:latin typeface="微软雅黑" pitchFamily="34" charset="-122"/>
                <a:ea typeface="微软雅黑" pitchFamily="34"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de-DE" altLang="en-US" sz="1200" b="1" dirty="0">
                <a:solidFill>
                  <a:schemeClr val="bg1"/>
                </a:solidFill>
              </a:rPr>
              <a:t> </a:t>
            </a:r>
            <a:r>
              <a:rPr lang="en-US" altLang="zh-CN" sz="1200" b="1" dirty="0">
                <a:solidFill>
                  <a:schemeClr val="bg1"/>
                </a:solidFill>
              </a:rPr>
              <a:t>XXXXXXXXXXXXXXXXX</a:t>
            </a:r>
            <a:endParaRPr lang="en-US" sz="1200" b="1" dirty="0">
              <a:solidFill>
                <a:schemeClr val="bg1"/>
              </a:solidFill>
            </a:endParaRPr>
          </a:p>
        </p:txBody>
      </p:sp>
      <p:sp>
        <p:nvSpPr>
          <p:cNvPr id="7" name="标题 1"/>
          <p:cNvSpPr>
            <a:spLocks noGrp="1"/>
          </p:cNvSpPr>
          <p:nvPr>
            <p:ph type="title"/>
          </p:nvPr>
        </p:nvSpPr>
        <p:spPr>
          <a:xfrm>
            <a:off x="294126" y="121568"/>
            <a:ext cx="5832475" cy="647700"/>
          </a:xfrm>
        </p:spPr>
        <p:txBody>
          <a:bodyPr/>
          <a:lstStyle>
            <a:lvl1pPr algn="l">
              <a:defRPr sz="2200" b="1">
                <a:solidFill>
                  <a:schemeClr val="tx1"/>
                </a:solidFill>
                <a:latin typeface="Times New Roman" panose="02020603050405020304" pitchFamily="18" charset="0"/>
                <a:ea typeface="微软雅黑" panose="020B0503020204020204" pitchFamily="34" charset="-122"/>
                <a:cs typeface="Times New Roman" panose="02020603050405020304" pitchFamily="18" charset="0"/>
              </a:defRPr>
            </a:lvl1pPr>
          </a:lstStyle>
          <a:p>
            <a:endParaRPr lang="zh-CN" altLang="en-US" dirty="0"/>
          </a:p>
        </p:txBody>
      </p:sp>
      <p:sp>
        <p:nvSpPr>
          <p:cNvPr id="8" name="副标题 2"/>
          <p:cNvSpPr>
            <a:spLocks noGrp="1"/>
          </p:cNvSpPr>
          <p:nvPr>
            <p:ph type="subTitle" idx="1"/>
          </p:nvPr>
        </p:nvSpPr>
        <p:spPr>
          <a:xfrm>
            <a:off x="611560" y="1465015"/>
            <a:ext cx="7920880" cy="3209652"/>
          </a:xfrm>
        </p:spPr>
        <p:txBody>
          <a:bodyPr>
            <a:normAutofit/>
          </a:bodyPr>
          <a:lstStyle>
            <a:lvl1pPr marL="457200" indent="-457200" algn="l">
              <a:buFont typeface="Wingdings" panose="05000000000000000000" pitchFamily="2" charset="2"/>
              <a:buChar char="n"/>
              <a:defRPr sz="2000">
                <a:solidFill>
                  <a:schemeClr val="tx1"/>
                </a:solidFill>
                <a:latin typeface="微软雅黑" panose="020B0503020204020204" pitchFamily="34" charset="-122"/>
                <a:ea typeface="微软雅黑" panose="020B0503020204020204" pitchFamily="34"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a:t>单击此处编辑母版副标题样式</a:t>
            </a:r>
          </a:p>
        </p:txBody>
      </p:sp>
    </p:spTree>
    <p:extLst>
      <p:ext uri="{BB962C8B-B14F-4D97-AF65-F5344CB8AC3E}">
        <p14:creationId xmlns:p14="http://schemas.microsoft.com/office/powerpoint/2010/main" val="1155230468"/>
      </p:ext>
    </p:extLst>
  </p:cSld>
  <p:clrMapOvr>
    <a:masterClrMapping/>
  </p:clrMapOvr>
  <p:transition spd="slow">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空白内容">
    <p:spTree>
      <p:nvGrpSpPr>
        <p:cNvPr id="1" name=""/>
        <p:cNvGrpSpPr/>
        <p:nvPr/>
      </p:nvGrpSpPr>
      <p:grpSpPr>
        <a:xfrm>
          <a:off x="0" y="0"/>
          <a:ext cx="0" cy="0"/>
          <a:chOff x="0" y="0"/>
          <a:chExt cx="0" cy="0"/>
        </a:xfrm>
      </p:grpSpPr>
      <p:sp>
        <p:nvSpPr>
          <p:cNvPr id="15" name="灯片编号占位符 3"/>
          <p:cNvSpPr txBox="1">
            <a:spLocks/>
          </p:cNvSpPr>
          <p:nvPr userDrawn="1"/>
        </p:nvSpPr>
        <p:spPr>
          <a:xfrm>
            <a:off x="179512" y="5406074"/>
            <a:ext cx="1439863" cy="236538"/>
          </a:xfrm>
          <a:prstGeom prst="rect">
            <a:avLst/>
          </a:prstGeom>
        </p:spPr>
        <p:txBody>
          <a:bodyPr/>
          <a:lstStyle>
            <a:defPPr>
              <a:defRPr lang="zh-CN"/>
            </a:defPPr>
            <a:lvl1pPr marL="0" algn="l" defTabSz="914400" rtl="0" eaLnBrk="1" latinLnBrk="0" hangingPunct="1">
              <a:defRPr sz="1200" i="0" kern="1200">
                <a:solidFill>
                  <a:schemeClr val="accent6">
                    <a:lumMod val="50000"/>
                  </a:schemeClr>
                </a:solidFill>
                <a:latin typeface="微软雅黑" pitchFamily="34" charset="-122"/>
                <a:ea typeface="微软雅黑" pitchFamily="34"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de-DE" altLang="en-US" b="1" dirty="0">
                <a:solidFill>
                  <a:schemeClr val="bg1"/>
                </a:solidFill>
              </a:rPr>
              <a:t> </a:t>
            </a:r>
            <a:fld id="{7C5E4C7A-43C3-449A-8119-E420EB00870B}" type="slidenum">
              <a:rPr lang="zh-CN" altLang="en-US" b="1" smtClean="0">
                <a:solidFill>
                  <a:schemeClr val="bg1"/>
                </a:solidFill>
              </a:rPr>
              <a:pPr>
                <a:defRPr/>
              </a:pPr>
              <a:t>‹#›</a:t>
            </a:fld>
            <a:endParaRPr lang="en-US" b="1" dirty="0">
              <a:solidFill>
                <a:schemeClr val="bg1"/>
              </a:solidFill>
            </a:endParaRPr>
          </a:p>
        </p:txBody>
      </p:sp>
      <p:sp>
        <p:nvSpPr>
          <p:cNvPr id="16" name="灯片编号占位符 3"/>
          <p:cNvSpPr txBox="1">
            <a:spLocks/>
          </p:cNvSpPr>
          <p:nvPr userDrawn="1"/>
        </p:nvSpPr>
        <p:spPr>
          <a:xfrm>
            <a:off x="5292080" y="5377780"/>
            <a:ext cx="3773991" cy="303765"/>
          </a:xfrm>
          <a:prstGeom prst="rect">
            <a:avLst/>
          </a:prstGeom>
        </p:spPr>
        <p:txBody>
          <a:bodyPr/>
          <a:lstStyle>
            <a:defPPr>
              <a:defRPr lang="zh-CN"/>
            </a:defPPr>
            <a:lvl1pPr marL="0" algn="l" defTabSz="914400" rtl="0" eaLnBrk="1" latinLnBrk="0" hangingPunct="1">
              <a:defRPr sz="1200" i="0" kern="1200">
                <a:solidFill>
                  <a:schemeClr val="accent6">
                    <a:lumMod val="50000"/>
                  </a:schemeClr>
                </a:solidFill>
                <a:latin typeface="微软雅黑" pitchFamily="34" charset="-122"/>
                <a:ea typeface="微软雅黑" pitchFamily="34"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defRPr/>
            </a:pPr>
            <a:r>
              <a:rPr lang="zh-CN" altLang="en-US" sz="1200" b="1" dirty="0">
                <a:solidFill>
                  <a:schemeClr val="bg1"/>
                </a:solidFill>
              </a:rPr>
              <a:t>软件项目管理与实践   清华大学出版社</a:t>
            </a:r>
            <a:endParaRPr lang="en-US" sz="1200" b="1" dirty="0">
              <a:solidFill>
                <a:schemeClr val="bg1"/>
              </a:solidFill>
            </a:endParaRPr>
          </a:p>
        </p:txBody>
      </p:sp>
      <p:sp>
        <p:nvSpPr>
          <p:cNvPr id="7" name="标题 1"/>
          <p:cNvSpPr>
            <a:spLocks noGrp="1"/>
          </p:cNvSpPr>
          <p:nvPr>
            <p:ph type="title"/>
          </p:nvPr>
        </p:nvSpPr>
        <p:spPr>
          <a:xfrm>
            <a:off x="294126" y="121568"/>
            <a:ext cx="5832475" cy="647700"/>
          </a:xfrm>
        </p:spPr>
        <p:txBody>
          <a:bodyPr/>
          <a:lstStyle>
            <a:lvl1pPr algn="l">
              <a:defRPr sz="2200" b="1">
                <a:solidFill>
                  <a:schemeClr val="tx1"/>
                </a:solidFill>
                <a:latin typeface="Times New Roman" panose="02020603050405020304" pitchFamily="18" charset="0"/>
                <a:ea typeface="微软雅黑" panose="020B0503020204020204" pitchFamily="34" charset="-122"/>
                <a:cs typeface="Times New Roman" panose="02020603050405020304" pitchFamily="18" charset="0"/>
              </a:defRPr>
            </a:lvl1pPr>
          </a:lstStyle>
          <a:p>
            <a:endParaRPr lang="zh-CN" altLang="en-US" dirty="0"/>
          </a:p>
        </p:txBody>
      </p:sp>
      <p:cxnSp>
        <p:nvCxnSpPr>
          <p:cNvPr id="6" name="直接连接符 5">
            <a:extLst>
              <a:ext uri="{FF2B5EF4-FFF2-40B4-BE49-F238E27FC236}">
                <a16:creationId xmlns:a16="http://schemas.microsoft.com/office/drawing/2014/main" id="{41987D40-E65E-4079-982E-10563143F6A5}"/>
              </a:ext>
            </a:extLst>
          </p:cNvPr>
          <p:cNvCxnSpPr>
            <a:cxnSpLocks/>
          </p:cNvCxnSpPr>
          <p:nvPr userDrawn="1"/>
        </p:nvCxnSpPr>
        <p:spPr>
          <a:xfrm>
            <a:off x="107504" y="697260"/>
            <a:ext cx="8928992"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429045745"/>
      </p:ext>
    </p:extLst>
  </p:cSld>
  <p:clrMapOvr>
    <a:masterClrMapping/>
  </p:clrMapOvr>
  <p:transition spd="slow">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页码">
    <p:spTree>
      <p:nvGrpSpPr>
        <p:cNvPr id="1" name=""/>
        <p:cNvGrpSpPr/>
        <p:nvPr/>
      </p:nvGrpSpPr>
      <p:grpSpPr>
        <a:xfrm>
          <a:off x="0" y="0"/>
          <a:ext cx="0" cy="0"/>
          <a:chOff x="0" y="0"/>
          <a:chExt cx="0" cy="0"/>
        </a:xfrm>
      </p:grpSpPr>
      <p:sp>
        <p:nvSpPr>
          <p:cNvPr id="15" name="灯片编号占位符 3"/>
          <p:cNvSpPr txBox="1">
            <a:spLocks/>
          </p:cNvSpPr>
          <p:nvPr userDrawn="1"/>
        </p:nvSpPr>
        <p:spPr>
          <a:xfrm>
            <a:off x="179512" y="5406074"/>
            <a:ext cx="1439863" cy="236538"/>
          </a:xfrm>
          <a:prstGeom prst="rect">
            <a:avLst/>
          </a:prstGeom>
        </p:spPr>
        <p:txBody>
          <a:bodyPr/>
          <a:lstStyle>
            <a:defPPr>
              <a:defRPr lang="zh-CN"/>
            </a:defPPr>
            <a:lvl1pPr marL="0" algn="l" defTabSz="914400" rtl="0" eaLnBrk="1" latinLnBrk="0" hangingPunct="1">
              <a:defRPr sz="1200" i="0" kern="1200">
                <a:solidFill>
                  <a:schemeClr val="accent6">
                    <a:lumMod val="50000"/>
                  </a:schemeClr>
                </a:solidFill>
                <a:latin typeface="微软雅黑" pitchFamily="34" charset="-122"/>
                <a:ea typeface="微软雅黑" pitchFamily="34"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de-DE" altLang="en-US" b="1" dirty="0">
                <a:solidFill>
                  <a:schemeClr val="bg1"/>
                </a:solidFill>
              </a:rPr>
              <a:t> </a:t>
            </a:r>
            <a:fld id="{7C5E4C7A-43C3-449A-8119-E420EB00870B}" type="slidenum">
              <a:rPr lang="zh-CN" altLang="en-US" b="1" smtClean="0">
                <a:solidFill>
                  <a:schemeClr val="bg1"/>
                </a:solidFill>
              </a:rPr>
              <a:pPr>
                <a:defRPr/>
              </a:pPr>
              <a:t>‹#›</a:t>
            </a:fld>
            <a:endParaRPr lang="en-US" b="1" dirty="0">
              <a:solidFill>
                <a:schemeClr val="bg1"/>
              </a:solidFill>
            </a:endParaRPr>
          </a:p>
        </p:txBody>
      </p:sp>
      <p:sp>
        <p:nvSpPr>
          <p:cNvPr id="16" name="灯片编号占位符 3"/>
          <p:cNvSpPr txBox="1">
            <a:spLocks/>
          </p:cNvSpPr>
          <p:nvPr userDrawn="1"/>
        </p:nvSpPr>
        <p:spPr>
          <a:xfrm>
            <a:off x="6973961" y="5388413"/>
            <a:ext cx="2422575" cy="236538"/>
          </a:xfrm>
          <a:prstGeom prst="rect">
            <a:avLst/>
          </a:prstGeom>
        </p:spPr>
        <p:txBody>
          <a:bodyPr/>
          <a:lstStyle>
            <a:defPPr>
              <a:defRPr lang="zh-CN"/>
            </a:defPPr>
            <a:lvl1pPr marL="0" algn="l" defTabSz="914400" rtl="0" eaLnBrk="1" latinLnBrk="0" hangingPunct="1">
              <a:defRPr sz="1200" i="0" kern="1200">
                <a:solidFill>
                  <a:schemeClr val="accent6">
                    <a:lumMod val="50000"/>
                  </a:schemeClr>
                </a:solidFill>
                <a:latin typeface="微软雅黑" pitchFamily="34" charset="-122"/>
                <a:ea typeface="微软雅黑" pitchFamily="34"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altLang="en-US" sz="1200" b="1" dirty="0">
                <a:solidFill>
                  <a:schemeClr val="bg1"/>
                </a:solidFill>
              </a:rPr>
              <a:t>XXXXXXXXXXXXXXXXX</a:t>
            </a:r>
            <a:endParaRPr lang="en-US" sz="1200" b="1" dirty="0">
              <a:solidFill>
                <a:schemeClr val="bg1"/>
              </a:solidFill>
            </a:endParaRPr>
          </a:p>
        </p:txBody>
      </p:sp>
    </p:spTree>
    <p:extLst>
      <p:ext uri="{BB962C8B-B14F-4D97-AF65-F5344CB8AC3E}">
        <p14:creationId xmlns:p14="http://schemas.microsoft.com/office/powerpoint/2010/main" val="927919531"/>
      </p:ext>
    </p:extLst>
  </p:cSld>
  <p:clrMapOvr>
    <a:masterClrMapping/>
  </p:clrMapOvr>
  <p:transition spd="slow">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672417"/>
            <a:ext cx="7772400" cy="1135063"/>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422261"/>
            <a:ext cx="7772400" cy="125015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86F384C6-77FA-4AF6-AF10-492DE6DC1E29}" type="datetimeFigureOut">
              <a:rPr lang="zh-CN" altLang="en-US" smtClean="0"/>
              <a:pPr/>
              <a:t>2022/10/12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01218CE-149D-49E3-8033-D5CD97556C98}" type="slidenum">
              <a:rPr lang="zh-CN" altLang="en-US" smtClean="0"/>
              <a:pPr/>
              <a:t>‹#›</a:t>
            </a:fld>
            <a:endParaRPr lang="zh-CN" altLang="en-US"/>
          </a:p>
        </p:txBody>
      </p:sp>
    </p:spTree>
    <p:extLst>
      <p:ext uri="{BB962C8B-B14F-4D97-AF65-F5344CB8AC3E}">
        <p14:creationId xmlns:p14="http://schemas.microsoft.com/office/powerpoint/2010/main" val="106785543"/>
      </p:ext>
    </p:extLst>
  </p:cSld>
  <p:clrMapOvr>
    <a:masterClrMapping/>
  </p:clrMapOvr>
  <p:transition spd="slow">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333500"/>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333500"/>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6F384C6-77FA-4AF6-AF10-492DE6DC1E29}" type="datetimeFigureOut">
              <a:rPr lang="zh-CN" altLang="en-US" smtClean="0"/>
              <a:pPr/>
              <a:t>2022/10/12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01218CE-149D-49E3-8033-D5CD97556C98}" type="slidenum">
              <a:rPr lang="zh-CN" altLang="en-US" smtClean="0"/>
              <a:pPr/>
              <a:t>‹#›</a:t>
            </a:fld>
            <a:endParaRPr lang="zh-CN" altLang="en-US"/>
          </a:p>
        </p:txBody>
      </p:sp>
    </p:spTree>
    <p:extLst>
      <p:ext uri="{BB962C8B-B14F-4D97-AF65-F5344CB8AC3E}">
        <p14:creationId xmlns:p14="http://schemas.microsoft.com/office/powerpoint/2010/main" val="3677635381"/>
      </p:ext>
    </p:extLst>
  </p:cSld>
  <p:clrMapOvr>
    <a:masterClrMapping/>
  </p:clrMapOvr>
  <p:transition spd="slow">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279261"/>
            <a:ext cx="4040188"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812396"/>
            <a:ext cx="4040188"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279261"/>
            <a:ext cx="4041775"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6" y="1812396"/>
            <a:ext cx="4041775"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6F384C6-77FA-4AF6-AF10-492DE6DC1E29}" type="datetimeFigureOut">
              <a:rPr lang="zh-CN" altLang="en-US" smtClean="0"/>
              <a:pPr/>
              <a:t>2022/10/12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01218CE-149D-49E3-8033-D5CD97556C98}" type="slidenum">
              <a:rPr lang="zh-CN" altLang="en-US" smtClean="0"/>
              <a:pPr/>
              <a:t>‹#›</a:t>
            </a:fld>
            <a:endParaRPr lang="zh-CN" altLang="en-US"/>
          </a:p>
        </p:txBody>
      </p:sp>
    </p:spTree>
    <p:extLst>
      <p:ext uri="{BB962C8B-B14F-4D97-AF65-F5344CB8AC3E}">
        <p14:creationId xmlns:p14="http://schemas.microsoft.com/office/powerpoint/2010/main" val="3612113981"/>
      </p:ext>
    </p:extLst>
  </p:cSld>
  <p:clrMapOvr>
    <a:masterClrMapping/>
  </p:clrMapOvr>
  <p:transition spd="slow">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6F384C6-77FA-4AF6-AF10-492DE6DC1E29}" type="datetimeFigureOut">
              <a:rPr lang="zh-CN" altLang="en-US" smtClean="0"/>
              <a:pPr/>
              <a:t>2022/10/12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01218CE-149D-49E3-8033-D5CD97556C98}" type="slidenum">
              <a:rPr lang="zh-CN" altLang="en-US" smtClean="0"/>
              <a:pPr/>
              <a:t>‹#›</a:t>
            </a:fld>
            <a:endParaRPr lang="zh-CN" altLang="en-US"/>
          </a:p>
        </p:txBody>
      </p:sp>
    </p:spTree>
    <p:extLst>
      <p:ext uri="{BB962C8B-B14F-4D97-AF65-F5344CB8AC3E}">
        <p14:creationId xmlns:p14="http://schemas.microsoft.com/office/powerpoint/2010/main" val="3600044724"/>
      </p:ext>
    </p:extLst>
  </p:cSld>
  <p:clrMapOvr>
    <a:masterClrMapping/>
  </p:clrMapOvr>
  <p:transition spd="slow">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6F384C6-77FA-4AF6-AF10-492DE6DC1E29}" type="datetimeFigureOut">
              <a:rPr lang="zh-CN" altLang="en-US" smtClean="0"/>
              <a:pPr/>
              <a:t>2022/10/12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01218CE-149D-49E3-8033-D5CD97556C98}" type="slidenum">
              <a:rPr lang="zh-CN" altLang="en-US" smtClean="0"/>
              <a:pPr/>
              <a:t>‹#›</a:t>
            </a:fld>
            <a:endParaRPr lang="zh-CN" altLang="en-US"/>
          </a:p>
        </p:txBody>
      </p:sp>
    </p:spTree>
    <p:extLst>
      <p:ext uri="{BB962C8B-B14F-4D97-AF65-F5344CB8AC3E}">
        <p14:creationId xmlns:p14="http://schemas.microsoft.com/office/powerpoint/2010/main" val="2723880137"/>
      </p:ext>
    </p:extLst>
  </p:cSld>
  <p:clrMapOvr>
    <a:masterClrMapping/>
  </p:clrMapOvr>
  <p:transition spd="slow">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28865"/>
            <a:ext cx="8229600" cy="9525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333500"/>
            <a:ext cx="8229600" cy="3771636"/>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5296959"/>
            <a:ext cx="2133600" cy="304271"/>
          </a:xfrm>
          <a:prstGeom prst="rect">
            <a:avLst/>
          </a:prstGeom>
        </p:spPr>
        <p:txBody>
          <a:bodyPr vert="horz" lIns="91440" tIns="45720" rIns="91440" bIns="45720" rtlCol="0" anchor="ctr"/>
          <a:lstStyle>
            <a:lvl1pPr algn="l">
              <a:defRPr sz="1200">
                <a:solidFill>
                  <a:schemeClr val="tx1">
                    <a:tint val="75000"/>
                  </a:schemeClr>
                </a:solidFill>
              </a:defRPr>
            </a:lvl1pPr>
          </a:lstStyle>
          <a:p>
            <a:fld id="{86F384C6-77FA-4AF6-AF10-492DE6DC1E29}" type="datetimeFigureOut">
              <a:rPr lang="zh-CN" altLang="en-US" smtClean="0"/>
              <a:pPr/>
              <a:t>2022/10/12</a:t>
            </a:fld>
            <a:endParaRPr lang="zh-CN" altLang="en-US"/>
          </a:p>
        </p:txBody>
      </p:sp>
      <p:sp>
        <p:nvSpPr>
          <p:cNvPr id="5" name="页脚占位符 4"/>
          <p:cNvSpPr>
            <a:spLocks noGrp="1"/>
          </p:cNvSpPr>
          <p:nvPr>
            <p:ph type="ftr" sz="quarter" idx="3"/>
          </p:nvPr>
        </p:nvSpPr>
        <p:spPr>
          <a:xfrm>
            <a:off x="3124200" y="5296959"/>
            <a:ext cx="2895600" cy="304271"/>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5296959"/>
            <a:ext cx="2133600" cy="304271"/>
          </a:xfrm>
          <a:prstGeom prst="rect">
            <a:avLst/>
          </a:prstGeom>
        </p:spPr>
        <p:txBody>
          <a:bodyPr vert="horz" lIns="91440" tIns="45720" rIns="91440" bIns="45720" rtlCol="0" anchor="ctr"/>
          <a:lstStyle>
            <a:lvl1pPr algn="r">
              <a:defRPr sz="1200">
                <a:solidFill>
                  <a:schemeClr val="tx1">
                    <a:tint val="75000"/>
                  </a:schemeClr>
                </a:solidFill>
              </a:defRPr>
            </a:lvl1pPr>
          </a:lstStyle>
          <a:p>
            <a:fld id="{101218CE-149D-49E3-8033-D5CD97556C98}" type="slidenum">
              <a:rPr lang="zh-CN" altLang="en-US" smtClean="0"/>
              <a:pPr/>
              <a:t>‹#›</a:t>
            </a:fld>
            <a:endParaRPr lang="zh-CN" altLang="en-US"/>
          </a:p>
        </p:txBody>
      </p:sp>
    </p:spTree>
    <p:extLst>
      <p:ext uri="{BB962C8B-B14F-4D97-AF65-F5344CB8AC3E}">
        <p14:creationId xmlns:p14="http://schemas.microsoft.com/office/powerpoint/2010/main" val="3777182446"/>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61"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transition spd="slow">
    <p:wipe dir="r"/>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4.xml"/><Relationship Id="rId1" Type="http://schemas.openxmlformats.org/officeDocument/2006/relationships/slideLayout" Target="../slideLayouts/slideLayout3.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6.xml"/><Relationship Id="rId1" Type="http://schemas.openxmlformats.org/officeDocument/2006/relationships/slideLayout" Target="../slideLayouts/slideLayout3.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8.xml"/><Relationship Id="rId1" Type="http://schemas.openxmlformats.org/officeDocument/2006/relationships/slideLayout" Target="../slideLayouts/slideLayout3.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25.xml"/><Relationship Id="rId1" Type="http://schemas.openxmlformats.org/officeDocument/2006/relationships/slideLayout" Target="../slideLayouts/slideLayout3.xml"/><Relationship Id="rId5" Type="http://schemas.openxmlformats.org/officeDocument/2006/relationships/image" Target="../media/image17.jpg"/><Relationship Id="rId4" Type="http://schemas.openxmlformats.org/officeDocument/2006/relationships/image" Target="../media/image16.jp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6.jpg"/><Relationship Id="rId5" Type="http://schemas.openxmlformats.org/officeDocument/2006/relationships/image" Target="../media/image5.png"/><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40.xml"/><Relationship Id="rId1" Type="http://schemas.openxmlformats.org/officeDocument/2006/relationships/slideLayout" Target="../slideLayouts/slideLayout3.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4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42.xml"/><Relationship Id="rId1" Type="http://schemas.openxmlformats.org/officeDocument/2006/relationships/slideLayout" Target="../slideLayouts/slideLayout3.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48.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9.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45.xml"/><Relationship Id="rId1" Type="http://schemas.openxmlformats.org/officeDocument/2006/relationships/slideLayout" Target="../slideLayouts/slideLayout3.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53.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46.xml"/><Relationship Id="rId1" Type="http://schemas.openxmlformats.org/officeDocument/2006/relationships/slideLayout" Target="../slideLayouts/slideLayout3.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54.xml.rels><?xml version="1.0" encoding="UTF-8" standalone="yes"?>
<Relationships xmlns="http://schemas.openxmlformats.org/package/2006/relationships"><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notesSlide" Target="../notesSlides/notesSlide47.xml"/><Relationship Id="rId1" Type="http://schemas.openxmlformats.org/officeDocument/2006/relationships/slideLayout" Target="../slideLayouts/slideLayout3.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notesSlide" Target="../notesSlides/notesSlide52.xml"/><Relationship Id="rId1" Type="http://schemas.openxmlformats.org/officeDocument/2006/relationships/slideLayout" Target="../slideLayouts/slideLayout3.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3" Type="http://schemas.openxmlformats.org/officeDocument/2006/relationships/diagramData" Target="../diagrams/data15.xml"/><Relationship Id="rId7" Type="http://schemas.microsoft.com/office/2007/relationships/diagramDrawing" Target="../diagrams/drawing15.xml"/><Relationship Id="rId2" Type="http://schemas.openxmlformats.org/officeDocument/2006/relationships/notesSlide" Target="../notesSlides/notesSlide54.xml"/><Relationship Id="rId1" Type="http://schemas.openxmlformats.org/officeDocument/2006/relationships/slideLayout" Target="../slideLayouts/slideLayout3.xml"/><Relationship Id="rId6" Type="http://schemas.openxmlformats.org/officeDocument/2006/relationships/diagramColors" Target="../diagrams/colors15.xml"/><Relationship Id="rId5" Type="http://schemas.openxmlformats.org/officeDocument/2006/relationships/diagramQuickStyle" Target="../diagrams/quickStyle15.xml"/><Relationship Id="rId4" Type="http://schemas.openxmlformats.org/officeDocument/2006/relationships/diagramLayout" Target="../diagrams/layout15.xml"/></Relationships>
</file>

<file path=ppt/slides/_rels/slide62.xml.rels><?xml version="1.0" encoding="UTF-8" standalone="yes"?>
<Relationships xmlns="http://schemas.openxmlformats.org/package/2006/relationships"><Relationship Id="rId3" Type="http://schemas.openxmlformats.org/officeDocument/2006/relationships/diagramData" Target="../diagrams/data16.xml"/><Relationship Id="rId7" Type="http://schemas.microsoft.com/office/2007/relationships/diagramDrawing" Target="../diagrams/drawing16.xml"/><Relationship Id="rId2" Type="http://schemas.openxmlformats.org/officeDocument/2006/relationships/notesSlide" Target="../notesSlides/notesSlide55.xml"/><Relationship Id="rId1" Type="http://schemas.openxmlformats.org/officeDocument/2006/relationships/slideLayout" Target="../slideLayouts/slideLayout3.xml"/><Relationship Id="rId6" Type="http://schemas.openxmlformats.org/officeDocument/2006/relationships/diagramColors" Target="../diagrams/colors16.xml"/><Relationship Id="rId5" Type="http://schemas.openxmlformats.org/officeDocument/2006/relationships/diagramQuickStyle" Target="../diagrams/quickStyle16.xml"/><Relationship Id="rId4" Type="http://schemas.openxmlformats.org/officeDocument/2006/relationships/diagramLayout" Target="../diagrams/layout16.xml"/></Relationships>
</file>

<file path=ppt/slides/_rels/slide6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notesSlide" Target="../notesSlides/notesSlide58.xml"/><Relationship Id="rId1" Type="http://schemas.openxmlformats.org/officeDocument/2006/relationships/slideLayout" Target="../slideLayouts/slideLayout3.xml"/><Relationship Id="rId6" Type="http://schemas.openxmlformats.org/officeDocument/2006/relationships/image" Target="../media/image29.png"/><Relationship Id="rId5" Type="http://schemas.openxmlformats.org/officeDocument/2006/relationships/image" Target="../media/image28.png"/><Relationship Id="rId10" Type="http://schemas.openxmlformats.org/officeDocument/2006/relationships/image" Target="../media/image33.png"/><Relationship Id="rId4" Type="http://schemas.openxmlformats.org/officeDocument/2006/relationships/image" Target="../media/image27.png"/><Relationship Id="rId9" Type="http://schemas.openxmlformats.org/officeDocument/2006/relationships/image" Target="../media/image32.png"/></Relationships>
</file>

<file path=ppt/slides/_rels/slide6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9.xml"/></Relationships>
</file>

<file path=ppt/slides/_rels/slide68.xml.rels><?xml version="1.0" encoding="UTF-8" standalone="yes"?>
<Relationships xmlns="http://schemas.openxmlformats.org/package/2006/relationships"><Relationship Id="rId3" Type="http://schemas.openxmlformats.org/officeDocument/2006/relationships/diagramData" Target="../diagrams/data17.xml"/><Relationship Id="rId7" Type="http://schemas.microsoft.com/office/2007/relationships/diagramDrawing" Target="../diagrams/drawing17.xml"/><Relationship Id="rId2" Type="http://schemas.openxmlformats.org/officeDocument/2006/relationships/notesSlide" Target="../notesSlides/notesSlide60.xml"/><Relationship Id="rId1" Type="http://schemas.openxmlformats.org/officeDocument/2006/relationships/slideLayout" Target="../slideLayouts/slideLayout3.xml"/><Relationship Id="rId6" Type="http://schemas.openxmlformats.org/officeDocument/2006/relationships/diagramColors" Target="../diagrams/colors17.xml"/><Relationship Id="rId5" Type="http://schemas.openxmlformats.org/officeDocument/2006/relationships/diagramQuickStyle" Target="../diagrams/quickStyle17.xml"/><Relationship Id="rId4" Type="http://schemas.openxmlformats.org/officeDocument/2006/relationships/diagramLayout" Target="../diagrams/layout17.xml"/></Relationships>
</file>

<file path=ppt/slides/_rels/slide6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3" Type="http://schemas.openxmlformats.org/officeDocument/2006/relationships/diagramData" Target="../diagrams/data18.xml"/><Relationship Id="rId7" Type="http://schemas.microsoft.com/office/2007/relationships/diagramDrawing" Target="../diagrams/drawing18.xml"/><Relationship Id="rId2" Type="http://schemas.openxmlformats.org/officeDocument/2006/relationships/notesSlide" Target="../notesSlides/notesSlide62.xml"/><Relationship Id="rId1" Type="http://schemas.openxmlformats.org/officeDocument/2006/relationships/slideLayout" Target="../slideLayouts/slideLayout3.xml"/><Relationship Id="rId6" Type="http://schemas.openxmlformats.org/officeDocument/2006/relationships/diagramColors" Target="../diagrams/colors18.xml"/><Relationship Id="rId5" Type="http://schemas.openxmlformats.org/officeDocument/2006/relationships/diagramQuickStyle" Target="../diagrams/quickStyle18.xml"/><Relationship Id="rId4" Type="http://schemas.openxmlformats.org/officeDocument/2006/relationships/diagramLayout" Target="../diagrams/layout18.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67.xml"/><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3" Type="http://schemas.openxmlformats.org/officeDocument/2006/relationships/diagramData" Target="../diagrams/data19.xml"/><Relationship Id="rId7" Type="http://schemas.microsoft.com/office/2007/relationships/diagramDrawing" Target="../diagrams/drawing19.xml"/><Relationship Id="rId2" Type="http://schemas.openxmlformats.org/officeDocument/2006/relationships/notesSlide" Target="../notesSlides/notesSlide69.xml"/><Relationship Id="rId1" Type="http://schemas.openxmlformats.org/officeDocument/2006/relationships/slideLayout" Target="../slideLayouts/slideLayout3.xml"/><Relationship Id="rId6" Type="http://schemas.openxmlformats.org/officeDocument/2006/relationships/diagramColors" Target="../diagrams/colors19.xml"/><Relationship Id="rId5" Type="http://schemas.openxmlformats.org/officeDocument/2006/relationships/diagramQuickStyle" Target="../diagrams/quickStyle19.xml"/><Relationship Id="rId4" Type="http://schemas.openxmlformats.org/officeDocument/2006/relationships/diagramLayout" Target="../diagrams/layout19.xml"/></Relationships>
</file>

<file path=ppt/slides/_rels/slide8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70.xml"/><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3" Type="http://schemas.openxmlformats.org/officeDocument/2006/relationships/diagramData" Target="../diagrams/data20.xml"/><Relationship Id="rId7" Type="http://schemas.microsoft.com/office/2007/relationships/diagramDrawing" Target="../diagrams/drawing20.xml"/><Relationship Id="rId2" Type="http://schemas.openxmlformats.org/officeDocument/2006/relationships/notesSlide" Target="../notesSlides/notesSlide71.xml"/><Relationship Id="rId1" Type="http://schemas.openxmlformats.org/officeDocument/2006/relationships/slideLayout" Target="../slideLayouts/slideLayout3.xml"/><Relationship Id="rId6" Type="http://schemas.openxmlformats.org/officeDocument/2006/relationships/diagramColors" Target="../diagrams/colors20.xml"/><Relationship Id="rId5" Type="http://schemas.openxmlformats.org/officeDocument/2006/relationships/diagramQuickStyle" Target="../diagrams/quickStyle20.xml"/><Relationship Id="rId4" Type="http://schemas.openxmlformats.org/officeDocument/2006/relationships/diagramLayout" Target="../diagrams/layout20.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3" Type="http://schemas.openxmlformats.org/officeDocument/2006/relationships/diagramData" Target="../diagrams/data21.xml"/><Relationship Id="rId7" Type="http://schemas.microsoft.com/office/2007/relationships/diagramDrawing" Target="../diagrams/drawing21.xml"/><Relationship Id="rId2" Type="http://schemas.openxmlformats.org/officeDocument/2006/relationships/notesSlide" Target="../notesSlides/notesSlide72.xml"/><Relationship Id="rId1" Type="http://schemas.openxmlformats.org/officeDocument/2006/relationships/slideLayout" Target="../slideLayouts/slideLayout3.xml"/><Relationship Id="rId6" Type="http://schemas.openxmlformats.org/officeDocument/2006/relationships/diagramColors" Target="../diagrams/colors21.xml"/><Relationship Id="rId5" Type="http://schemas.openxmlformats.org/officeDocument/2006/relationships/diagramQuickStyle" Target="../diagrams/quickStyle21.xml"/><Relationship Id="rId4" Type="http://schemas.openxmlformats.org/officeDocument/2006/relationships/diagramLayout" Target="../diagrams/layout21.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0" y="1903961"/>
            <a:ext cx="9144000" cy="165600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0" y="3496231"/>
            <a:ext cx="9144000" cy="222024"/>
          </a:xfrm>
          <a:prstGeom prst="rect">
            <a:avLst/>
          </a:prstGeom>
          <a:solidFill>
            <a:schemeClr val="accent2">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6"/>
          <p:cNvSpPr txBox="1"/>
          <p:nvPr/>
        </p:nvSpPr>
        <p:spPr>
          <a:xfrm>
            <a:off x="2350429" y="2416741"/>
            <a:ext cx="6441815" cy="584775"/>
          </a:xfrm>
          <a:prstGeom prst="rect">
            <a:avLst/>
          </a:prstGeom>
          <a:noFill/>
        </p:spPr>
        <p:txBody>
          <a:bodyPr wrap="square" rtlCol="0">
            <a:spAutoFit/>
          </a:bodyPr>
          <a:lstStyle/>
          <a:p>
            <a:pPr algn="ctr"/>
            <a:r>
              <a:rPr lang="en-US" altLang="zh-CN" sz="3200" b="1">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7 </a:t>
            </a:r>
            <a:r>
              <a:rPr lang="zh-CN" altLang="en-US" sz="32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  项目成本管理</a:t>
            </a:r>
          </a:p>
        </p:txBody>
      </p:sp>
      <p:pic>
        <p:nvPicPr>
          <p:cNvPr id="17" name="图片 16"/>
          <p:cNvPicPr/>
          <p:nvPr/>
        </p:nvPicPr>
        <p:blipFill rotWithShape="1">
          <a:blip r:embed="rId2">
            <a:duotone>
              <a:prstClr val="black"/>
              <a:srgbClr val="0000FF">
                <a:tint val="45000"/>
                <a:satMod val="400000"/>
              </a:srgbClr>
            </a:duotone>
            <a:extLst>
              <a:ext uri="{28A0092B-C50C-407E-A947-70E740481C1C}">
                <a14:useLocalDpi xmlns:a14="http://schemas.microsoft.com/office/drawing/2010/main" val="0"/>
              </a:ext>
            </a:extLst>
          </a:blip>
          <a:srcRect r="70072"/>
          <a:stretch/>
        </p:blipFill>
        <p:spPr>
          <a:xfrm>
            <a:off x="107504" y="63996"/>
            <a:ext cx="864096" cy="864096"/>
          </a:xfrm>
          <a:prstGeom prst="rect">
            <a:avLst/>
          </a:prstGeom>
        </p:spPr>
      </p:pic>
      <p:sp>
        <p:nvSpPr>
          <p:cNvPr id="8" name="TextBox 13">
            <a:extLst>
              <a:ext uri="{FF2B5EF4-FFF2-40B4-BE49-F238E27FC236}">
                <a16:creationId xmlns:a16="http://schemas.microsoft.com/office/drawing/2014/main" id="{B660BD48-6EBB-45F9-A873-A7FF14C68E84}"/>
              </a:ext>
            </a:extLst>
          </p:cNvPr>
          <p:cNvSpPr txBox="1"/>
          <p:nvPr/>
        </p:nvSpPr>
        <p:spPr>
          <a:xfrm>
            <a:off x="1187624" y="265212"/>
            <a:ext cx="3711272" cy="461665"/>
          </a:xfrm>
          <a:prstGeom prst="rect">
            <a:avLst/>
          </a:prstGeom>
          <a:noFill/>
        </p:spPr>
        <p:txBody>
          <a:bodyPr wrap="none" rtlCol="0">
            <a:spAutoFit/>
          </a:bodyPr>
          <a:lstStyle/>
          <a:p>
            <a:r>
              <a:rPr lang="zh-CN" altLang="en-US" sz="2400" b="1" spc="100" dirty="0">
                <a:solidFill>
                  <a:schemeClr val="tx2"/>
                </a:solidFill>
                <a:latin typeface="微软雅黑" panose="020B0503020204020204" pitchFamily="34" charset="-122"/>
                <a:ea typeface="微软雅黑" panose="020B0503020204020204" pitchFamily="34" charset="-122"/>
                <a:cs typeface="Arial" pitchFamily="34" charset="0"/>
              </a:rPr>
              <a:t>软件项目管理与产品运维</a:t>
            </a:r>
          </a:p>
        </p:txBody>
      </p:sp>
      <p:cxnSp>
        <p:nvCxnSpPr>
          <p:cNvPr id="10" name="直接连接符 9">
            <a:extLst>
              <a:ext uri="{FF2B5EF4-FFF2-40B4-BE49-F238E27FC236}">
                <a16:creationId xmlns:a16="http://schemas.microsoft.com/office/drawing/2014/main" id="{9B723435-1867-4A9A-B252-7DFB469B34CF}"/>
              </a:ext>
            </a:extLst>
          </p:cNvPr>
          <p:cNvCxnSpPr>
            <a:cxnSpLocks/>
          </p:cNvCxnSpPr>
          <p:nvPr/>
        </p:nvCxnSpPr>
        <p:spPr>
          <a:xfrm>
            <a:off x="1199376" y="716447"/>
            <a:ext cx="3699520" cy="0"/>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425297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4"/>
          <p:cNvSpPr/>
          <p:nvPr/>
        </p:nvSpPr>
        <p:spPr>
          <a:xfrm>
            <a:off x="6156176" y="0"/>
            <a:ext cx="2987825" cy="2209428"/>
          </a:xfrm>
          <a:prstGeom prst="rect">
            <a:avLst/>
          </a:prstGeom>
          <a:solidFill>
            <a:schemeClr val="accent6">
              <a:lumMod val="60000"/>
              <a:lumOff val="40000"/>
              <a:alpha val="69804"/>
            </a:schemeClr>
          </a:solidFill>
          <a:ln w="12700" cap="flat" cmpd="sng" algn="ctr">
            <a:noFill/>
            <a:prstDash val="solid"/>
            <a:miter lim="800000"/>
          </a:ln>
          <a:effectLst/>
        </p:spPr>
        <p:txBody>
          <a:bodyPr vert="horz" rtlCol="0" anchor="t"/>
          <a:lstStyle/>
          <a:p>
            <a:pPr algn="ctr"/>
            <a:endParaRPr lang="zh-CN" altLang="en-US" sz="2800" dirty="0">
              <a:solidFill>
                <a:schemeClr val="bg1"/>
              </a:solidFill>
              <a:latin typeface="方正粗宋简体"/>
              <a:ea typeface="方正粗宋简体"/>
            </a:endParaRPr>
          </a:p>
        </p:txBody>
      </p:sp>
      <p:sp>
        <p:nvSpPr>
          <p:cNvPr id="2" name="矩形 4"/>
          <p:cNvSpPr/>
          <p:nvPr/>
        </p:nvSpPr>
        <p:spPr>
          <a:xfrm>
            <a:off x="2313365" y="2209428"/>
            <a:ext cx="6830636" cy="1440160"/>
          </a:xfrm>
          <a:prstGeom prst="rect">
            <a:avLst/>
          </a:prstGeom>
          <a:solidFill>
            <a:srgbClr val="0072C6"/>
          </a:solidFill>
          <a:ln w="12700" cap="flat" cmpd="sng" algn="ctr">
            <a:noFill/>
            <a:prstDash val="solid"/>
            <a:miter lim="800000"/>
          </a:ln>
          <a:effectLst/>
        </p:spPr>
        <p:txBody>
          <a:bodyPr rtlCol="0" anchor="ctr"/>
          <a:lstStyle/>
          <a:p>
            <a:pPr algn="ctr"/>
            <a:r>
              <a:rPr lang="zh-CN" altLang="en-US" sz="2800" b="1" dirty="0">
                <a:solidFill>
                  <a:schemeClr val="bg1"/>
                </a:solidFill>
                <a:latin typeface="方正粗宋简体"/>
                <a:ea typeface="方正粗宋简体"/>
              </a:rPr>
              <a:t>规划成本管理</a:t>
            </a:r>
          </a:p>
        </p:txBody>
      </p:sp>
      <p:sp>
        <p:nvSpPr>
          <p:cNvPr id="5" name="文本框 4"/>
          <p:cNvSpPr txBox="1"/>
          <p:nvPr/>
        </p:nvSpPr>
        <p:spPr>
          <a:xfrm>
            <a:off x="3707904" y="1417340"/>
            <a:ext cx="3096344" cy="707886"/>
          </a:xfrm>
          <a:prstGeom prst="rect">
            <a:avLst/>
          </a:prstGeom>
          <a:noFill/>
        </p:spPr>
        <p:txBody>
          <a:bodyPr wrap="square" rtlCol="0">
            <a:spAutoFit/>
          </a:bodyPr>
          <a:lstStyle/>
          <a:p>
            <a:r>
              <a:rPr lang="en-US" altLang="zh-CN" sz="4000" b="1" i="1" dirty="0">
                <a:solidFill>
                  <a:schemeClr val="accent1"/>
                </a:solidFill>
                <a:latin typeface="Adobe Gothic Std B" panose="020B0800000000000000" pitchFamily="34" charset="-128"/>
                <a:ea typeface="Adobe Gothic Std B" panose="020B0800000000000000" pitchFamily="34" charset="-128"/>
              </a:rPr>
              <a:t>7.1</a:t>
            </a:r>
            <a:endParaRPr lang="zh-CN" altLang="en-US" sz="4000" b="1" dirty="0">
              <a:solidFill>
                <a:schemeClr val="accent1"/>
              </a:solidFill>
              <a:latin typeface="Adobe Gothic Std B" panose="020B0800000000000000" pitchFamily="34" charset="-128"/>
            </a:endParaRPr>
          </a:p>
        </p:txBody>
      </p:sp>
      <p:pic>
        <p:nvPicPr>
          <p:cNvPr id="3" name="图片 2"/>
          <p:cNvPicPr>
            <a:picLocks noChangeAspect="1"/>
          </p:cNvPicPr>
          <p:nvPr/>
        </p:nvPicPr>
        <p:blipFill rotWithShape="1">
          <a:blip r:embed="rId2" cstate="print">
            <a:extLst>
              <a:ext uri="{28A0092B-C50C-407E-A947-70E740481C1C}">
                <a14:useLocalDpi xmlns:a14="http://schemas.microsoft.com/office/drawing/2010/main" val="0"/>
              </a:ext>
            </a:extLst>
          </a:blip>
          <a:srcRect b="4640"/>
          <a:stretch/>
        </p:blipFill>
        <p:spPr>
          <a:xfrm>
            <a:off x="0" y="2209970"/>
            <a:ext cx="2313364" cy="1439076"/>
          </a:xfrm>
          <a:prstGeom prst="rect">
            <a:avLst/>
          </a:prstGeom>
        </p:spPr>
      </p:pic>
      <p:sp>
        <p:nvSpPr>
          <p:cNvPr id="10" name="矩形 4"/>
          <p:cNvSpPr/>
          <p:nvPr/>
        </p:nvSpPr>
        <p:spPr>
          <a:xfrm>
            <a:off x="1" y="3649046"/>
            <a:ext cx="2313364" cy="2065954"/>
          </a:xfrm>
          <a:prstGeom prst="rect">
            <a:avLst/>
          </a:prstGeom>
          <a:solidFill>
            <a:schemeClr val="accent5">
              <a:lumMod val="40000"/>
              <a:lumOff val="60000"/>
              <a:alpha val="70000"/>
            </a:schemeClr>
          </a:solidFill>
          <a:ln w="12700" cap="flat" cmpd="sng" algn="ctr">
            <a:noFill/>
            <a:prstDash val="solid"/>
            <a:miter lim="800000"/>
          </a:ln>
          <a:effectLst/>
        </p:spPr>
        <p:txBody>
          <a:bodyPr vert="horz" rtlCol="0" anchor="t"/>
          <a:lstStyle/>
          <a:p>
            <a:pPr algn="ctr"/>
            <a:endParaRPr lang="zh-CN" altLang="en-US" sz="2800" dirty="0">
              <a:solidFill>
                <a:schemeClr val="bg1"/>
              </a:solidFill>
              <a:latin typeface="方正粗宋简体"/>
              <a:ea typeface="方正粗宋简体"/>
            </a:endParaRPr>
          </a:p>
        </p:txBody>
      </p:sp>
    </p:spTree>
    <p:extLst>
      <p:ext uri="{BB962C8B-B14F-4D97-AF65-F5344CB8AC3E}">
        <p14:creationId xmlns:p14="http://schemas.microsoft.com/office/powerpoint/2010/main" val="3735595769"/>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7.1  </a:t>
            </a:r>
            <a:r>
              <a:rPr lang="zh-CN" altLang="en-US" dirty="0"/>
              <a:t>规划成本管理</a:t>
            </a:r>
          </a:p>
        </p:txBody>
      </p:sp>
      <p:sp>
        <p:nvSpPr>
          <p:cNvPr id="9" name="副标题 8"/>
          <p:cNvSpPr txBox="1">
            <a:spLocks/>
          </p:cNvSpPr>
          <p:nvPr/>
        </p:nvSpPr>
        <p:spPr>
          <a:xfrm>
            <a:off x="472208" y="769268"/>
            <a:ext cx="8564287"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2400" b="1" dirty="0">
                <a:solidFill>
                  <a:srgbClr val="FF0000"/>
                </a:solidFill>
                <a:latin typeface="Times New Roman" panose="02020603050405020304" pitchFamily="18" charset="0"/>
                <a:cs typeface="Times New Roman" panose="02020603050405020304" pitchFamily="18" charset="0"/>
              </a:rPr>
              <a:t>规划成本管理</a:t>
            </a:r>
            <a:endParaRPr lang="en-US" altLang="zh-CN" sz="24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r>
              <a:rPr lang="en-US" altLang="zh-CN" sz="2400" b="1" dirty="0">
                <a:latin typeface="Times New Roman" panose="02020603050405020304" pitchFamily="18" charset="0"/>
                <a:cs typeface="Times New Roman" panose="02020603050405020304" pitchFamily="18" charset="0"/>
              </a:rPr>
              <a:t>	</a:t>
            </a:r>
            <a:r>
              <a:rPr lang="zh-CN" altLang="en-US" sz="2400" b="1" dirty="0">
                <a:latin typeface="Times New Roman" panose="02020603050405020304" pitchFamily="18" charset="0"/>
                <a:cs typeface="Times New Roman" panose="02020603050405020304" pitchFamily="18" charset="0"/>
              </a:rPr>
              <a:t>确定如何估算、预算、管理、监控项目成本</a:t>
            </a:r>
            <a:endParaRPr lang="en-US" altLang="zh-CN" sz="2400" b="1" dirty="0">
              <a:latin typeface="Times New Roman" panose="02020603050405020304" pitchFamily="18" charset="0"/>
              <a:cs typeface="Times New Roman" panose="02020603050405020304" pitchFamily="18" charset="0"/>
            </a:endParaRPr>
          </a:p>
        </p:txBody>
      </p:sp>
      <p:sp>
        <p:nvSpPr>
          <p:cNvPr id="5" name="副标题 8"/>
          <p:cNvSpPr txBox="1">
            <a:spLocks/>
          </p:cNvSpPr>
          <p:nvPr/>
        </p:nvSpPr>
        <p:spPr>
          <a:xfrm>
            <a:off x="452534" y="1924164"/>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endParaRPr lang="en-US" altLang="zh-CN" sz="1800" b="1" dirty="0">
              <a:solidFill>
                <a:srgbClr val="7030A0"/>
              </a:solidFill>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solidFill>
                <a:srgbClr val="7030A0"/>
              </a:solidFill>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solidFill>
                <a:srgbClr val="7030A0"/>
              </a:solidFill>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solidFill>
                <a:srgbClr val="7030A0"/>
              </a:solidFill>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solidFill>
                <a:srgbClr val="7030A0"/>
              </a:solidFill>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solidFill>
                <a:srgbClr val="7030A0"/>
              </a:solidFill>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solidFill>
                <a:srgbClr val="7030A0"/>
              </a:solidFill>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solidFill>
                <a:srgbClr val="7030A0"/>
              </a:solidFill>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solidFill>
                <a:srgbClr val="7030A0"/>
              </a:solidFill>
              <a:latin typeface="Times New Roman" panose="02020603050405020304" pitchFamily="18" charset="0"/>
              <a:cs typeface="Times New Roman" panose="02020603050405020304" pitchFamily="18" charset="0"/>
            </a:endParaRPr>
          </a:p>
        </p:txBody>
      </p:sp>
      <p:pic>
        <p:nvPicPr>
          <p:cNvPr id="6" name="图片 5">
            <a:extLst>
              <a:ext uri="{FF2B5EF4-FFF2-40B4-BE49-F238E27FC236}">
                <a16:creationId xmlns:a16="http://schemas.microsoft.com/office/drawing/2014/main" id="{B806CF6C-745F-4A53-853F-4CB21DCF5F87}"/>
              </a:ext>
            </a:extLst>
          </p:cNvPr>
          <p:cNvPicPr>
            <a:picLocks noChangeAspect="1"/>
          </p:cNvPicPr>
          <p:nvPr/>
        </p:nvPicPr>
        <p:blipFill>
          <a:blip r:embed="rId3"/>
          <a:stretch>
            <a:fillRect/>
          </a:stretch>
        </p:blipFill>
        <p:spPr>
          <a:xfrm>
            <a:off x="1468599" y="2353444"/>
            <a:ext cx="6206802" cy="3027462"/>
          </a:xfrm>
          <a:prstGeom prst="rect">
            <a:avLst/>
          </a:prstGeom>
        </p:spPr>
      </p:pic>
      <p:sp>
        <p:nvSpPr>
          <p:cNvPr id="7" name="矩形 6"/>
          <p:cNvSpPr/>
          <p:nvPr/>
        </p:nvSpPr>
        <p:spPr>
          <a:xfrm>
            <a:off x="4943763" y="3433564"/>
            <a:ext cx="906529" cy="2880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817201279"/>
      </p:ext>
    </p:extLst>
  </p:cSld>
  <p:clrMapOvr>
    <a:masterClrMapping/>
  </p:clrMapOvr>
  <p:transition spd="slow">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7.1  </a:t>
            </a:r>
            <a:r>
              <a:rPr lang="zh-CN" altLang="en-US" dirty="0"/>
              <a:t>规划成本管理</a:t>
            </a:r>
          </a:p>
        </p:txBody>
      </p:sp>
      <p:sp>
        <p:nvSpPr>
          <p:cNvPr id="8" name="副标题 8">
            <a:extLst>
              <a:ext uri="{FF2B5EF4-FFF2-40B4-BE49-F238E27FC236}">
                <a16:creationId xmlns:a16="http://schemas.microsoft.com/office/drawing/2014/main" id="{7D0DF3EA-5CBB-40F9-BAB7-0995A6432692}"/>
              </a:ext>
            </a:extLst>
          </p:cNvPr>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endParaRPr lang="zh-CN" altLang="en-US" sz="1800" b="1" dirty="0">
              <a:latin typeface="Times New Roman" panose="02020603050405020304" pitchFamily="18" charset="0"/>
              <a:cs typeface="Times New Roman" panose="02020603050405020304" pitchFamily="18" charset="0"/>
            </a:endParaRPr>
          </a:p>
        </p:txBody>
      </p:sp>
      <p:graphicFrame>
        <p:nvGraphicFramePr>
          <p:cNvPr id="10" name="图示 9">
            <a:extLst>
              <a:ext uri="{FF2B5EF4-FFF2-40B4-BE49-F238E27FC236}">
                <a16:creationId xmlns:a16="http://schemas.microsoft.com/office/drawing/2014/main" id="{54DD3374-F1F3-494B-902C-6BC64055D841}"/>
              </a:ext>
            </a:extLst>
          </p:cNvPr>
          <p:cNvGraphicFramePr/>
          <p:nvPr>
            <p:extLst>
              <p:ext uri="{D42A27DB-BD31-4B8C-83A1-F6EECF244321}">
                <p14:modId xmlns:p14="http://schemas.microsoft.com/office/powerpoint/2010/main" val="2218545553"/>
              </p:ext>
            </p:extLst>
          </p:nvPr>
        </p:nvGraphicFramePr>
        <p:xfrm>
          <a:off x="143508" y="769268"/>
          <a:ext cx="8856984" cy="28083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圆角矩形标注 6">
            <a:extLst>
              <a:ext uri="{FF2B5EF4-FFF2-40B4-BE49-F238E27FC236}">
                <a16:creationId xmlns:a16="http://schemas.microsoft.com/office/drawing/2014/main" id="{D1D02F37-2E3D-49FD-9709-32DE6799C5E3}"/>
              </a:ext>
            </a:extLst>
          </p:cNvPr>
          <p:cNvSpPr/>
          <p:nvPr/>
        </p:nvSpPr>
        <p:spPr>
          <a:xfrm>
            <a:off x="498509" y="3721596"/>
            <a:ext cx="7416824" cy="1584176"/>
          </a:xfrm>
          <a:prstGeom prst="wedgeRoundRectCallout">
            <a:avLst>
              <a:gd name="adj1" fmla="val -34539"/>
              <a:gd name="adj2" fmla="val -89189"/>
              <a:gd name="adj3" fmla="val 16667"/>
            </a:avLst>
          </a:prstGeom>
          <a:solidFill>
            <a:schemeClr val="accent2">
              <a:lumMod val="10000"/>
              <a:lumOff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spcBef>
                <a:spcPts val="0"/>
              </a:spcBef>
            </a:pPr>
            <a:r>
              <a:rPr lang="zh-CN" altLang="en-US" sz="2000" b="1" dirty="0">
                <a:solidFill>
                  <a:srgbClr val="FF0000"/>
                </a:solidFill>
                <a:latin typeface="Times New Roman" panose="02020603050405020304" pitchFamily="18" charset="0"/>
                <a:cs typeface="Times New Roman" panose="02020603050405020304" pitchFamily="18" charset="0"/>
              </a:rPr>
              <a:t>事业环境因素：</a:t>
            </a:r>
            <a:endParaRPr lang="en-US" altLang="zh-CN" sz="2000" b="1" dirty="0">
              <a:solidFill>
                <a:srgbClr val="FF0000"/>
              </a:solidFill>
              <a:latin typeface="Times New Roman" panose="02020603050405020304" pitchFamily="18" charset="0"/>
              <a:cs typeface="Times New Roman" panose="02020603050405020304" pitchFamily="18" charset="0"/>
            </a:endParaRPr>
          </a:p>
          <a:p>
            <a:pPr>
              <a:lnSpc>
                <a:spcPct val="150000"/>
              </a:lnSpc>
              <a:spcBef>
                <a:spcPts val="0"/>
              </a:spcBef>
            </a:pPr>
            <a:r>
              <a:rPr lang="zh-CN" altLang="en-US" sz="2000" b="1" dirty="0">
                <a:solidFill>
                  <a:srgbClr val="7030A0"/>
                </a:solidFill>
                <a:latin typeface="Times New Roman" panose="02020603050405020304" pitchFamily="18" charset="0"/>
                <a:cs typeface="Times New Roman" panose="02020603050405020304" pitchFamily="18" charset="0"/>
              </a:rPr>
              <a:t>组织文化结构、市场条件、货币汇率、</a:t>
            </a:r>
            <a:r>
              <a:rPr lang="zh-CN" altLang="en-US" sz="2000" b="1" u="sng" dirty="0">
                <a:solidFill>
                  <a:srgbClr val="7030A0"/>
                </a:solidFill>
                <a:latin typeface="Times New Roman" panose="02020603050405020304" pitchFamily="18" charset="0"/>
                <a:cs typeface="Times New Roman" panose="02020603050405020304" pitchFamily="18" charset="0"/>
              </a:rPr>
              <a:t>不同市场生产力差异</a:t>
            </a:r>
            <a:r>
              <a:rPr lang="zh-CN" altLang="en-US" sz="2000" b="1" dirty="0">
                <a:solidFill>
                  <a:srgbClr val="7030A0"/>
                </a:solidFill>
                <a:latin typeface="Times New Roman" panose="02020603050405020304" pitchFamily="18" charset="0"/>
                <a:cs typeface="Times New Roman" panose="02020603050405020304" pitchFamily="18" charset="0"/>
              </a:rPr>
              <a:t>等</a:t>
            </a:r>
          </a:p>
        </p:txBody>
      </p:sp>
    </p:spTree>
    <p:extLst>
      <p:ext uri="{BB962C8B-B14F-4D97-AF65-F5344CB8AC3E}">
        <p14:creationId xmlns:p14="http://schemas.microsoft.com/office/powerpoint/2010/main" val="2428884523"/>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7.1  </a:t>
            </a:r>
            <a:r>
              <a:rPr lang="zh-CN" altLang="en-US" dirty="0"/>
              <a:t>规划成本管理</a:t>
            </a:r>
          </a:p>
        </p:txBody>
      </p:sp>
      <p:sp>
        <p:nvSpPr>
          <p:cNvPr id="8" name="副标题 8">
            <a:extLst>
              <a:ext uri="{FF2B5EF4-FFF2-40B4-BE49-F238E27FC236}">
                <a16:creationId xmlns:a16="http://schemas.microsoft.com/office/drawing/2014/main" id="{7D0DF3EA-5CBB-40F9-BAB7-0995A6432692}"/>
              </a:ext>
            </a:extLst>
          </p:cNvPr>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endParaRPr lang="zh-CN" altLang="en-US" sz="1800" b="1" dirty="0">
              <a:latin typeface="Times New Roman" panose="02020603050405020304" pitchFamily="18" charset="0"/>
              <a:cs typeface="Times New Roman" panose="02020603050405020304" pitchFamily="18" charset="0"/>
            </a:endParaRPr>
          </a:p>
        </p:txBody>
      </p:sp>
      <p:graphicFrame>
        <p:nvGraphicFramePr>
          <p:cNvPr id="10" name="图示 9">
            <a:extLst>
              <a:ext uri="{FF2B5EF4-FFF2-40B4-BE49-F238E27FC236}">
                <a16:creationId xmlns:a16="http://schemas.microsoft.com/office/drawing/2014/main" id="{54DD3374-F1F3-494B-902C-6BC64055D841}"/>
              </a:ext>
            </a:extLst>
          </p:cNvPr>
          <p:cNvGraphicFramePr/>
          <p:nvPr>
            <p:extLst>
              <p:ext uri="{D42A27DB-BD31-4B8C-83A1-F6EECF244321}">
                <p14:modId xmlns:p14="http://schemas.microsoft.com/office/powerpoint/2010/main" val="2559055531"/>
              </p:ext>
            </p:extLst>
          </p:nvPr>
        </p:nvGraphicFramePr>
        <p:xfrm>
          <a:off x="143508" y="769268"/>
          <a:ext cx="8856984" cy="28083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1" name="圆角矩形标注 6">
            <a:extLst>
              <a:ext uri="{FF2B5EF4-FFF2-40B4-BE49-F238E27FC236}">
                <a16:creationId xmlns:a16="http://schemas.microsoft.com/office/drawing/2014/main" id="{9C1B0B36-014D-42DA-B87F-7AD172C1AA61}"/>
              </a:ext>
            </a:extLst>
          </p:cNvPr>
          <p:cNvSpPr/>
          <p:nvPr/>
        </p:nvSpPr>
        <p:spPr>
          <a:xfrm>
            <a:off x="611560" y="3505572"/>
            <a:ext cx="6984776" cy="1902330"/>
          </a:xfrm>
          <a:prstGeom prst="wedgeRoundRectCallout">
            <a:avLst>
              <a:gd name="adj1" fmla="val -5695"/>
              <a:gd name="adj2" fmla="val -78918"/>
              <a:gd name="adj3" fmla="val 16667"/>
            </a:avLst>
          </a:prstGeom>
          <a:solidFill>
            <a:schemeClr val="accent2">
              <a:lumMod val="10000"/>
              <a:lumOff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spcBef>
                <a:spcPts val="0"/>
              </a:spcBef>
            </a:pPr>
            <a:r>
              <a:rPr lang="zh-CN" altLang="en-US" sz="2000" b="1" dirty="0">
                <a:solidFill>
                  <a:srgbClr val="FF0000"/>
                </a:solidFill>
                <a:latin typeface="Times New Roman" panose="02020603050405020304" pitchFamily="18" charset="0"/>
                <a:cs typeface="Times New Roman" panose="02020603050405020304" pitchFamily="18" charset="0"/>
              </a:rPr>
              <a:t>数据分析：</a:t>
            </a:r>
            <a:endParaRPr lang="en-US" altLang="zh-CN" sz="2000" b="1" dirty="0">
              <a:solidFill>
                <a:srgbClr val="FF0000"/>
              </a:solidFill>
              <a:latin typeface="Times New Roman" panose="02020603050405020304" pitchFamily="18" charset="0"/>
              <a:cs typeface="Times New Roman" panose="02020603050405020304" pitchFamily="18" charset="0"/>
            </a:endParaRPr>
          </a:p>
          <a:p>
            <a:pPr>
              <a:lnSpc>
                <a:spcPct val="150000"/>
              </a:lnSpc>
              <a:spcBef>
                <a:spcPts val="0"/>
              </a:spcBef>
            </a:pPr>
            <a:r>
              <a:rPr lang="en-US" altLang="zh-CN" sz="2000" b="1" dirty="0">
                <a:solidFill>
                  <a:srgbClr val="7030A0"/>
                </a:solidFill>
                <a:latin typeface="Times New Roman" panose="02020603050405020304" pitchFamily="18" charset="0"/>
                <a:cs typeface="Times New Roman" panose="02020603050405020304" pitchFamily="18" charset="0"/>
              </a:rPr>
              <a:t>(1)</a:t>
            </a:r>
            <a:r>
              <a:rPr lang="zh-CN" altLang="en-US" sz="2000" b="1" dirty="0">
                <a:solidFill>
                  <a:srgbClr val="7030A0"/>
                </a:solidFill>
                <a:latin typeface="Times New Roman" panose="02020603050405020304" pitchFamily="18" charset="0"/>
                <a:cs typeface="Times New Roman" panose="02020603050405020304" pitchFamily="18" charset="0"/>
              </a:rPr>
              <a:t>备选方案分析：</a:t>
            </a:r>
            <a:r>
              <a:rPr lang="zh-CN" altLang="en-US" sz="2000" b="1" dirty="0">
                <a:solidFill>
                  <a:schemeClr val="tx1"/>
                </a:solidFill>
                <a:latin typeface="Times New Roman" panose="02020603050405020304" pitchFamily="18" charset="0"/>
                <a:cs typeface="Times New Roman" panose="02020603050405020304" pitchFamily="18" charset="0"/>
              </a:rPr>
              <a:t>自筹资金、股权投资、借贷投资等</a:t>
            </a:r>
            <a:endParaRPr lang="en-US" altLang="zh-CN" sz="2000" b="1" dirty="0">
              <a:solidFill>
                <a:schemeClr val="tx1"/>
              </a:solidFill>
              <a:latin typeface="Times New Roman" panose="02020603050405020304" pitchFamily="18" charset="0"/>
              <a:cs typeface="Times New Roman" panose="02020603050405020304" pitchFamily="18" charset="0"/>
            </a:endParaRPr>
          </a:p>
          <a:p>
            <a:pPr>
              <a:lnSpc>
                <a:spcPct val="150000"/>
              </a:lnSpc>
              <a:spcBef>
                <a:spcPts val="0"/>
              </a:spcBef>
            </a:pPr>
            <a:r>
              <a:rPr lang="en-US" altLang="zh-CN" sz="2000" b="1" dirty="0">
                <a:solidFill>
                  <a:srgbClr val="7030A0"/>
                </a:solidFill>
                <a:latin typeface="Times New Roman" panose="02020603050405020304" pitchFamily="18" charset="0"/>
                <a:cs typeface="Times New Roman" panose="02020603050405020304" pitchFamily="18" charset="0"/>
              </a:rPr>
              <a:t>(2)</a:t>
            </a:r>
            <a:r>
              <a:rPr lang="zh-CN" altLang="en-US" sz="2000" b="1" dirty="0">
                <a:solidFill>
                  <a:srgbClr val="7030A0"/>
                </a:solidFill>
                <a:latin typeface="Times New Roman" panose="02020603050405020304" pitchFamily="18" charset="0"/>
                <a:cs typeface="Times New Roman" panose="02020603050405020304" pitchFamily="18" charset="0"/>
              </a:rPr>
              <a:t>筹资项目资源的方法：</a:t>
            </a:r>
            <a:r>
              <a:rPr lang="zh-CN" altLang="en-US" sz="2000" b="1" dirty="0">
                <a:solidFill>
                  <a:schemeClr val="tx1"/>
                </a:solidFill>
                <a:latin typeface="Times New Roman" panose="02020603050405020304" pitchFamily="18" charset="0"/>
                <a:cs typeface="Times New Roman" panose="02020603050405020304" pitchFamily="18" charset="0"/>
              </a:rPr>
              <a:t>自制、采购、租用</a:t>
            </a:r>
            <a:r>
              <a:rPr lang="en-US" altLang="zh-CN" sz="2000" b="1" dirty="0">
                <a:solidFill>
                  <a:schemeClr val="tx1"/>
                </a:solidFill>
                <a:latin typeface="Times New Roman" panose="02020603050405020304" pitchFamily="18" charset="0"/>
                <a:cs typeface="Times New Roman" panose="02020603050405020304" pitchFamily="18" charset="0"/>
              </a:rPr>
              <a:t>/</a:t>
            </a:r>
            <a:r>
              <a:rPr lang="zh-CN" altLang="en-US" sz="2000" b="1" dirty="0">
                <a:solidFill>
                  <a:schemeClr val="tx1"/>
                </a:solidFill>
                <a:latin typeface="Times New Roman" panose="02020603050405020304" pitchFamily="18" charset="0"/>
                <a:cs typeface="Times New Roman" panose="02020603050405020304" pitchFamily="18" charset="0"/>
              </a:rPr>
              <a:t>租赁等</a:t>
            </a:r>
            <a:endParaRPr lang="en-US" altLang="zh-CN" sz="2000" b="1" dirty="0">
              <a:solidFill>
                <a:schemeClr val="tx1"/>
              </a:solidFill>
              <a:latin typeface="Times New Roman" panose="02020603050405020304" pitchFamily="18" charset="0"/>
              <a:cs typeface="Times New Roman" panose="02020603050405020304" pitchFamily="18" charset="0"/>
            </a:endParaRPr>
          </a:p>
          <a:p>
            <a:pPr>
              <a:lnSpc>
                <a:spcPct val="150000"/>
              </a:lnSpc>
              <a:spcBef>
                <a:spcPts val="0"/>
              </a:spcBef>
            </a:pPr>
            <a:r>
              <a:rPr lang="en-US" altLang="zh-CN" sz="2000" b="1" dirty="0">
                <a:solidFill>
                  <a:srgbClr val="7030A0"/>
                </a:solidFill>
                <a:latin typeface="Times New Roman" panose="02020603050405020304" pitchFamily="18" charset="0"/>
                <a:cs typeface="Times New Roman" panose="02020603050405020304" pitchFamily="18" charset="0"/>
              </a:rPr>
              <a:t>(3)</a:t>
            </a:r>
            <a:r>
              <a:rPr lang="zh-CN" altLang="en-US" sz="2000" b="1" dirty="0">
                <a:solidFill>
                  <a:srgbClr val="7030A0"/>
                </a:solidFill>
                <a:latin typeface="Times New Roman" panose="02020603050405020304" pitchFamily="18" charset="0"/>
                <a:cs typeface="Times New Roman" panose="02020603050405020304" pitchFamily="18" charset="0"/>
              </a:rPr>
              <a:t>是否建立决策阈值和财务控制限</a:t>
            </a:r>
            <a:r>
              <a:rPr lang="zh-CN" altLang="en-US" sz="2000" b="1" dirty="0">
                <a:solidFill>
                  <a:schemeClr val="tx1"/>
                </a:solidFill>
                <a:latin typeface="Times New Roman" panose="02020603050405020304" pitchFamily="18" charset="0"/>
                <a:cs typeface="Times New Roman" panose="02020603050405020304" pitchFamily="18" charset="0"/>
              </a:rPr>
              <a:t>（某些组织）</a:t>
            </a:r>
          </a:p>
        </p:txBody>
      </p:sp>
    </p:spTree>
    <p:extLst>
      <p:ext uri="{BB962C8B-B14F-4D97-AF65-F5344CB8AC3E}">
        <p14:creationId xmlns:p14="http://schemas.microsoft.com/office/powerpoint/2010/main" val="1648797729"/>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7.1  </a:t>
            </a:r>
            <a:r>
              <a:rPr lang="zh-CN" altLang="en-US" dirty="0"/>
              <a:t>规划成本管理</a:t>
            </a:r>
          </a:p>
        </p:txBody>
      </p:sp>
      <p:sp>
        <p:nvSpPr>
          <p:cNvPr id="8" name="副标题 8">
            <a:extLst>
              <a:ext uri="{FF2B5EF4-FFF2-40B4-BE49-F238E27FC236}">
                <a16:creationId xmlns:a16="http://schemas.microsoft.com/office/drawing/2014/main" id="{7D0DF3EA-5CBB-40F9-BAB7-0995A6432692}"/>
              </a:ext>
            </a:extLst>
          </p:cNvPr>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endParaRPr lang="zh-CN" altLang="en-US" sz="1800" b="1" dirty="0">
              <a:latin typeface="Times New Roman" panose="02020603050405020304" pitchFamily="18" charset="0"/>
              <a:cs typeface="Times New Roman" panose="02020603050405020304" pitchFamily="18" charset="0"/>
            </a:endParaRPr>
          </a:p>
        </p:txBody>
      </p:sp>
      <p:graphicFrame>
        <p:nvGraphicFramePr>
          <p:cNvPr id="10" name="图示 9">
            <a:extLst>
              <a:ext uri="{FF2B5EF4-FFF2-40B4-BE49-F238E27FC236}">
                <a16:creationId xmlns:a16="http://schemas.microsoft.com/office/drawing/2014/main" id="{54DD3374-F1F3-494B-902C-6BC64055D841}"/>
              </a:ext>
            </a:extLst>
          </p:cNvPr>
          <p:cNvGraphicFramePr/>
          <p:nvPr/>
        </p:nvGraphicFramePr>
        <p:xfrm>
          <a:off x="143508" y="769268"/>
          <a:ext cx="8856984" cy="28083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圆角矩形标注 6">
            <a:extLst>
              <a:ext uri="{FF2B5EF4-FFF2-40B4-BE49-F238E27FC236}">
                <a16:creationId xmlns:a16="http://schemas.microsoft.com/office/drawing/2014/main" id="{B765A4B0-561A-428C-BE9B-BACD1567DACA}"/>
              </a:ext>
            </a:extLst>
          </p:cNvPr>
          <p:cNvSpPr/>
          <p:nvPr/>
        </p:nvSpPr>
        <p:spPr>
          <a:xfrm>
            <a:off x="3347864" y="3937620"/>
            <a:ext cx="5328592" cy="1584176"/>
          </a:xfrm>
          <a:prstGeom prst="wedgeRoundRectCallout">
            <a:avLst>
              <a:gd name="adj1" fmla="val 30187"/>
              <a:gd name="adj2" fmla="val -127545"/>
              <a:gd name="adj3" fmla="val 16667"/>
            </a:avLst>
          </a:prstGeom>
          <a:solidFill>
            <a:schemeClr val="accent2">
              <a:lumMod val="10000"/>
              <a:lumOff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spcBef>
                <a:spcPts val="0"/>
              </a:spcBef>
            </a:pPr>
            <a:r>
              <a:rPr lang="zh-CN" altLang="en-US" sz="2000" b="1" dirty="0">
                <a:solidFill>
                  <a:srgbClr val="FF0000"/>
                </a:solidFill>
                <a:latin typeface="Times New Roman" panose="02020603050405020304" pitchFamily="18" charset="0"/>
                <a:cs typeface="Times New Roman" panose="02020603050405020304" pitchFamily="18" charset="0"/>
              </a:rPr>
              <a:t>成本管理计划</a:t>
            </a:r>
            <a:r>
              <a:rPr lang="zh-CN" altLang="en-US" sz="2000" b="1" dirty="0">
                <a:solidFill>
                  <a:schemeClr val="tx1"/>
                </a:solidFill>
                <a:latin typeface="Times New Roman" panose="02020603050405020304" pitchFamily="18" charset="0"/>
                <a:cs typeface="Times New Roman" panose="02020603050405020304" pitchFamily="18" charset="0"/>
              </a:rPr>
              <a:t>：项目管理计划的组成部分</a:t>
            </a:r>
            <a:endParaRPr lang="en-US" altLang="zh-CN" sz="2000" b="1" dirty="0">
              <a:solidFill>
                <a:schemeClr val="tx1"/>
              </a:solidFill>
              <a:latin typeface="Times New Roman" panose="02020603050405020304" pitchFamily="18" charset="0"/>
              <a:cs typeface="Times New Roman" panose="02020603050405020304" pitchFamily="18" charset="0"/>
            </a:endParaRPr>
          </a:p>
          <a:p>
            <a:pPr>
              <a:lnSpc>
                <a:spcPct val="150000"/>
              </a:lnSpc>
              <a:spcBef>
                <a:spcPts val="0"/>
              </a:spcBef>
            </a:pPr>
            <a:r>
              <a:rPr lang="zh-CN" altLang="en-US" sz="2000" b="1" dirty="0">
                <a:solidFill>
                  <a:srgbClr val="7030A0"/>
                </a:solidFill>
                <a:latin typeface="Times New Roman" panose="02020603050405020304" pitchFamily="18" charset="0"/>
                <a:cs typeface="Times New Roman" panose="02020603050405020304" pitchFamily="18" charset="0"/>
              </a:rPr>
              <a:t>如何规划、安排和控制项目成本</a:t>
            </a:r>
            <a:endParaRPr lang="en-US" altLang="zh-CN" sz="2000" b="1" dirty="0">
              <a:solidFill>
                <a:srgbClr val="7030A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04500837"/>
      </p:ext>
    </p:extLst>
  </p:cSld>
  <p:clrMapOvr>
    <a:masterClrMapping/>
  </p:clrMapOvr>
  <p:transition spd="slow">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7.1  </a:t>
            </a:r>
            <a:r>
              <a:rPr lang="zh-CN" altLang="en-US" dirty="0"/>
              <a:t>规划成本管理</a:t>
            </a:r>
          </a:p>
        </p:txBody>
      </p:sp>
      <p:pic>
        <p:nvPicPr>
          <p:cNvPr id="4" name="图片 3">
            <a:extLst>
              <a:ext uri="{FF2B5EF4-FFF2-40B4-BE49-F238E27FC236}">
                <a16:creationId xmlns:a16="http://schemas.microsoft.com/office/drawing/2014/main" id="{45F17AB4-29FD-400E-9E72-DADC7EC6D3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167848"/>
            <a:ext cx="9144000" cy="3379304"/>
          </a:xfrm>
          <a:prstGeom prst="rect">
            <a:avLst/>
          </a:prstGeom>
        </p:spPr>
      </p:pic>
    </p:spTree>
    <p:extLst>
      <p:ext uri="{BB962C8B-B14F-4D97-AF65-F5344CB8AC3E}">
        <p14:creationId xmlns:p14="http://schemas.microsoft.com/office/powerpoint/2010/main" val="3460871940"/>
      </p:ext>
    </p:extLst>
  </p:cSld>
  <p:clrMapOvr>
    <a:masterClrMapping/>
  </p:clrMapOvr>
  <p:transition spd="slow">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126" y="121568"/>
            <a:ext cx="6654138" cy="647700"/>
          </a:xfrm>
        </p:spPr>
        <p:txBody>
          <a:bodyPr>
            <a:normAutofit/>
          </a:bodyPr>
          <a:lstStyle/>
          <a:p>
            <a:r>
              <a:rPr lang="en-US" altLang="zh-CN" dirty="0"/>
              <a:t>7.1  </a:t>
            </a:r>
            <a:r>
              <a:rPr lang="zh-CN" altLang="en-US" dirty="0"/>
              <a:t>规划成本管理</a:t>
            </a:r>
          </a:p>
        </p:txBody>
      </p:sp>
      <p:sp>
        <p:nvSpPr>
          <p:cNvPr id="9" name="副标题 8"/>
          <p:cNvSpPr txBox="1">
            <a:spLocks/>
          </p:cNvSpPr>
          <p:nvPr/>
        </p:nvSpPr>
        <p:spPr>
          <a:xfrm>
            <a:off x="395536" y="792034"/>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zh-CN" altLang="en-US" sz="1000" dirty="0"/>
          </a:p>
        </p:txBody>
      </p:sp>
      <p:graphicFrame>
        <p:nvGraphicFramePr>
          <p:cNvPr id="4" name="图示 3">
            <a:extLst>
              <a:ext uri="{FF2B5EF4-FFF2-40B4-BE49-F238E27FC236}">
                <a16:creationId xmlns:a16="http://schemas.microsoft.com/office/drawing/2014/main" id="{4F11D754-2B78-44F4-A061-067F201FB82F}"/>
              </a:ext>
            </a:extLst>
          </p:cNvPr>
          <p:cNvGraphicFramePr/>
          <p:nvPr>
            <p:extLst>
              <p:ext uri="{D42A27DB-BD31-4B8C-83A1-F6EECF244321}">
                <p14:modId xmlns:p14="http://schemas.microsoft.com/office/powerpoint/2010/main" val="2897915544"/>
              </p:ext>
            </p:extLst>
          </p:nvPr>
        </p:nvGraphicFramePr>
        <p:xfrm>
          <a:off x="200815" y="792034"/>
          <a:ext cx="8742370" cy="43114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文本框 6">
            <a:extLst>
              <a:ext uri="{FF2B5EF4-FFF2-40B4-BE49-F238E27FC236}">
                <a16:creationId xmlns:a16="http://schemas.microsoft.com/office/drawing/2014/main" id="{7D6C3E19-7572-4AA4-BE36-0005480D3527}"/>
              </a:ext>
            </a:extLst>
          </p:cNvPr>
          <p:cNvSpPr txBox="1"/>
          <p:nvPr/>
        </p:nvSpPr>
        <p:spPr>
          <a:xfrm>
            <a:off x="2785238" y="2392214"/>
            <a:ext cx="2547156" cy="369332"/>
          </a:xfrm>
          <a:prstGeom prst="rect">
            <a:avLst/>
          </a:prstGeom>
          <a:noFill/>
        </p:spPr>
        <p:txBody>
          <a:bodyPr wrap="square">
            <a:spAutoFit/>
          </a:bodyPr>
          <a:lstStyle/>
          <a:p>
            <a:r>
              <a:rPr lang="zh-CN" altLang="en-US" b="1" dirty="0">
                <a:latin typeface="Times New Roman" panose="02020603050405020304" pitchFamily="18" charset="0"/>
                <a:cs typeface="Times New Roman" panose="02020603050405020304" pitchFamily="18" charset="0"/>
              </a:rPr>
              <a:t>软件项目估算容易出错</a:t>
            </a:r>
            <a:endParaRPr lang="zh-CN" altLang="en-US" dirty="0"/>
          </a:p>
        </p:txBody>
      </p:sp>
      <p:sp>
        <p:nvSpPr>
          <p:cNvPr id="10" name="文本框 9">
            <a:extLst>
              <a:ext uri="{FF2B5EF4-FFF2-40B4-BE49-F238E27FC236}">
                <a16:creationId xmlns:a16="http://schemas.microsoft.com/office/drawing/2014/main" id="{F5D8A8E9-9F30-42EB-9DD0-6837D6F12D69}"/>
              </a:ext>
            </a:extLst>
          </p:cNvPr>
          <p:cNvSpPr txBox="1"/>
          <p:nvPr/>
        </p:nvSpPr>
        <p:spPr>
          <a:xfrm>
            <a:off x="2654660" y="4608458"/>
            <a:ext cx="2808312"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1" dirty="0">
                <a:latin typeface="Times New Roman" panose="02020603050405020304" pitchFamily="18" charset="0"/>
                <a:cs typeface="Times New Roman" panose="02020603050405020304" pitchFamily="18" charset="0"/>
              </a:rPr>
              <a:t>            货币或工作量</a:t>
            </a:r>
            <a:endParaRPr lang="en-US" altLang="zh-CN" b="1"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1" dirty="0">
                <a:latin typeface="Times New Roman" panose="02020603050405020304" pitchFamily="18" charset="0"/>
                <a:cs typeface="Times New Roman" panose="02020603050405020304" pitchFamily="18" charset="0"/>
              </a:rPr>
              <a:t>（软件项目更常用工作量）</a:t>
            </a:r>
            <a:endParaRPr lang="zh-CN" altLang="en-US" dirty="0"/>
          </a:p>
        </p:txBody>
      </p:sp>
    </p:spTree>
    <p:extLst>
      <p:ext uri="{BB962C8B-B14F-4D97-AF65-F5344CB8AC3E}">
        <p14:creationId xmlns:p14="http://schemas.microsoft.com/office/powerpoint/2010/main" val="4103519084"/>
      </p:ext>
    </p:extLst>
  </p:cSld>
  <p:clrMapOvr>
    <a:masterClrMapping/>
  </p:clrMapOvr>
  <p:transition spd="slow">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4"/>
          <p:cNvSpPr/>
          <p:nvPr/>
        </p:nvSpPr>
        <p:spPr>
          <a:xfrm>
            <a:off x="2123728" y="2569468"/>
            <a:ext cx="7020271" cy="1872208"/>
          </a:xfrm>
          <a:prstGeom prst="rect">
            <a:avLst/>
          </a:prstGeom>
          <a:solidFill>
            <a:srgbClr val="0072C6"/>
          </a:solidFill>
          <a:ln w="12700" cap="flat" cmpd="sng" algn="ctr">
            <a:noFill/>
            <a:prstDash val="solid"/>
            <a:miter lim="800000"/>
          </a:ln>
          <a:effectLst/>
        </p:spPr>
        <p:txBody>
          <a:bodyPr vert="horz" rtlCol="0" anchor="ctr"/>
          <a:lstStyle/>
          <a:p>
            <a:pPr algn="ctr"/>
            <a:r>
              <a:rPr lang="zh-CN" altLang="en-US" sz="2800" b="1" dirty="0">
                <a:solidFill>
                  <a:schemeClr val="bg1"/>
                </a:solidFill>
                <a:latin typeface="方正粗宋简体"/>
                <a:ea typeface="方正粗宋简体"/>
              </a:rPr>
              <a:t>估算成本</a:t>
            </a:r>
          </a:p>
        </p:txBody>
      </p:sp>
      <p:sp>
        <p:nvSpPr>
          <p:cNvPr id="5" name="文本框 4"/>
          <p:cNvSpPr txBox="1"/>
          <p:nvPr/>
        </p:nvSpPr>
        <p:spPr>
          <a:xfrm>
            <a:off x="4085691" y="1495716"/>
            <a:ext cx="3096344" cy="707886"/>
          </a:xfrm>
          <a:prstGeom prst="rect">
            <a:avLst/>
          </a:prstGeom>
          <a:noFill/>
        </p:spPr>
        <p:txBody>
          <a:bodyPr wrap="square" rtlCol="0">
            <a:spAutoFit/>
          </a:bodyPr>
          <a:lstStyle/>
          <a:p>
            <a:r>
              <a:rPr lang="en-US" altLang="zh-CN" sz="4000" b="1" i="1" dirty="0">
                <a:solidFill>
                  <a:schemeClr val="accent1"/>
                </a:solidFill>
                <a:latin typeface="Adobe Gothic Std B" panose="020B0800000000000000" pitchFamily="34" charset="-128"/>
                <a:ea typeface="Adobe Gothic Std B" panose="020B0800000000000000" pitchFamily="34" charset="-128"/>
              </a:rPr>
              <a:t>7.2</a:t>
            </a:r>
            <a:endParaRPr lang="zh-CN" altLang="en-US" sz="4000" b="1" dirty="0">
              <a:solidFill>
                <a:schemeClr val="accent1"/>
              </a:solidFill>
              <a:latin typeface="Adobe Gothic Std B" panose="020B0800000000000000" pitchFamily="34" charset="-128"/>
            </a:endParaRPr>
          </a:p>
        </p:txBody>
      </p:sp>
      <p:pic>
        <p:nvPicPr>
          <p:cNvPr id="4" name="图片 3"/>
          <p:cNvPicPr>
            <a:picLocks noChangeAspect="1"/>
          </p:cNvPicPr>
          <p:nvPr/>
        </p:nvPicPr>
        <p:blipFill rotWithShape="1">
          <a:blip r:embed="rId2" cstate="print">
            <a:extLst>
              <a:ext uri="{28A0092B-C50C-407E-A947-70E740481C1C}">
                <a14:useLocalDpi xmlns:a14="http://schemas.microsoft.com/office/drawing/2010/main" val="0"/>
              </a:ext>
            </a:extLst>
          </a:blip>
          <a:srcRect b="4640"/>
          <a:stretch/>
        </p:blipFill>
        <p:spPr>
          <a:xfrm>
            <a:off x="5361" y="1129850"/>
            <a:ext cx="2118367" cy="1439618"/>
          </a:xfrm>
          <a:prstGeom prst="rect">
            <a:avLst/>
          </a:prstGeom>
        </p:spPr>
      </p:pic>
    </p:spTree>
    <p:extLst>
      <p:ext uri="{BB962C8B-B14F-4D97-AF65-F5344CB8AC3E}">
        <p14:creationId xmlns:p14="http://schemas.microsoft.com/office/powerpoint/2010/main" val="528030632"/>
      </p:ext>
    </p:extLst>
  </p:cSld>
  <p:clrMapOvr>
    <a:masterClrMapping/>
  </p:clrMapOvr>
  <p:transition spd="slow">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126" y="121568"/>
            <a:ext cx="6654138" cy="647700"/>
          </a:xfrm>
        </p:spPr>
        <p:txBody>
          <a:bodyPr>
            <a:normAutofit/>
          </a:bodyPr>
          <a:lstStyle/>
          <a:p>
            <a:r>
              <a:rPr lang="en-US" altLang="zh-CN" dirty="0"/>
              <a:t>7.2  </a:t>
            </a:r>
            <a:r>
              <a:rPr lang="zh-CN" altLang="en-US" dirty="0"/>
              <a:t>估算成本</a:t>
            </a:r>
          </a:p>
        </p:txBody>
      </p:sp>
      <p:sp>
        <p:nvSpPr>
          <p:cNvPr id="9" name="副标题 8"/>
          <p:cNvSpPr txBox="1">
            <a:spLocks/>
          </p:cNvSpPr>
          <p:nvPr/>
        </p:nvSpPr>
        <p:spPr>
          <a:xfrm>
            <a:off x="395536" y="792034"/>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2400" b="1" dirty="0">
                <a:solidFill>
                  <a:srgbClr val="FF0000"/>
                </a:solidFill>
                <a:latin typeface="Times New Roman" panose="02020603050405020304" pitchFamily="18" charset="0"/>
                <a:cs typeface="Times New Roman" panose="02020603050405020304" pitchFamily="18" charset="0"/>
              </a:rPr>
              <a:t>估算成本</a:t>
            </a:r>
            <a:r>
              <a:rPr lang="zh-CN" altLang="en-US" sz="2400" b="1" dirty="0">
                <a:latin typeface="Times New Roman" panose="02020603050405020304" pitchFamily="18" charset="0"/>
                <a:cs typeface="Times New Roman" panose="02020603050405020304" pitchFamily="18" charset="0"/>
              </a:rPr>
              <a:t>：</a:t>
            </a:r>
            <a:endParaRPr lang="en-US" altLang="zh-CN" sz="2400" b="1" dirty="0">
              <a:latin typeface="Times New Roman" panose="02020603050405020304" pitchFamily="18" charset="0"/>
              <a:cs typeface="Times New Roman" panose="02020603050405020304" pitchFamily="18" charset="0"/>
            </a:endParaRPr>
          </a:p>
          <a:p>
            <a:pPr marL="0" indent="0" algn="ctr">
              <a:lnSpc>
                <a:spcPct val="150000"/>
              </a:lnSpc>
              <a:spcBef>
                <a:spcPts val="0"/>
              </a:spcBef>
              <a:buNone/>
            </a:pPr>
            <a:r>
              <a:rPr lang="zh-CN" altLang="en-US" sz="2400" b="1" dirty="0">
                <a:latin typeface="Times New Roman" panose="02020603050405020304" pitchFamily="18" charset="0"/>
                <a:cs typeface="Times New Roman" panose="02020603050405020304" pitchFamily="18" charset="0"/>
              </a:rPr>
              <a:t>对完成项目</a:t>
            </a:r>
            <a:r>
              <a:rPr lang="zh-CN" altLang="en-US" sz="2400" b="1" dirty="0">
                <a:solidFill>
                  <a:srgbClr val="7030A0"/>
                </a:solidFill>
                <a:latin typeface="Times New Roman" panose="02020603050405020304" pitchFamily="18" charset="0"/>
                <a:cs typeface="Times New Roman" panose="02020603050405020304" pitchFamily="18" charset="0"/>
              </a:rPr>
              <a:t>活动所需资金（或工作量）</a:t>
            </a:r>
            <a:r>
              <a:rPr lang="zh-CN" altLang="en-US" sz="2400" b="1" dirty="0">
                <a:latin typeface="Times New Roman" panose="02020603050405020304" pitchFamily="18" charset="0"/>
                <a:cs typeface="Times New Roman" panose="02020603050405020304" pitchFamily="18" charset="0"/>
              </a:rPr>
              <a:t>进行近似估算</a:t>
            </a:r>
            <a:endParaRPr lang="en-US" altLang="zh-CN" sz="24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1800" b="1" dirty="0">
              <a:latin typeface="Times New Roman" panose="02020603050405020304" pitchFamily="18" charset="0"/>
              <a:cs typeface="Times New Roman" panose="02020603050405020304" pitchFamily="18" charset="0"/>
            </a:endParaRPr>
          </a:p>
        </p:txBody>
      </p:sp>
      <p:graphicFrame>
        <p:nvGraphicFramePr>
          <p:cNvPr id="3" name="图示 2">
            <a:extLst>
              <a:ext uri="{FF2B5EF4-FFF2-40B4-BE49-F238E27FC236}">
                <a16:creationId xmlns:a16="http://schemas.microsoft.com/office/drawing/2014/main" id="{41B7CE1F-2D39-41DA-B7BA-E92A9B611081}"/>
              </a:ext>
            </a:extLst>
          </p:cNvPr>
          <p:cNvGraphicFramePr/>
          <p:nvPr>
            <p:extLst>
              <p:ext uri="{D42A27DB-BD31-4B8C-83A1-F6EECF244321}">
                <p14:modId xmlns:p14="http://schemas.microsoft.com/office/powerpoint/2010/main" val="2941488535"/>
              </p:ext>
            </p:extLst>
          </p:nvPr>
        </p:nvGraphicFramePr>
        <p:xfrm>
          <a:off x="4211960" y="1993404"/>
          <a:ext cx="4727848" cy="372159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文本框 5">
            <a:extLst>
              <a:ext uri="{FF2B5EF4-FFF2-40B4-BE49-F238E27FC236}">
                <a16:creationId xmlns:a16="http://schemas.microsoft.com/office/drawing/2014/main" id="{DBBA2521-E4D7-4B09-9FDD-D63426874F40}"/>
              </a:ext>
            </a:extLst>
          </p:cNvPr>
          <p:cNvSpPr txBox="1"/>
          <p:nvPr/>
        </p:nvSpPr>
        <p:spPr>
          <a:xfrm>
            <a:off x="395536" y="3072206"/>
            <a:ext cx="3287688" cy="1289520"/>
          </a:xfrm>
          <a:prstGeom prst="rect">
            <a:avLst/>
          </a:prstGeom>
          <a:solidFill>
            <a:schemeClr val="accent5">
              <a:lumMod val="20000"/>
              <a:lumOff val="80000"/>
            </a:schemeClr>
          </a:solidFill>
        </p:spPr>
        <p:txBody>
          <a:bodyPr wrap="square">
            <a:spAutoFit/>
          </a:bodyPr>
          <a:lstStyle/>
          <a:p>
            <a:pPr>
              <a:lnSpc>
                <a:spcPct val="150000"/>
              </a:lnSpc>
            </a:pPr>
            <a:r>
              <a:rPr lang="zh-CN" altLang="en-US" b="1" dirty="0">
                <a:solidFill>
                  <a:srgbClr val="FF0000"/>
                </a:solidFill>
                <a:latin typeface="Times New Roman" panose="02020603050405020304" pitchFamily="18" charset="0"/>
                <a:cs typeface="Times New Roman" panose="02020603050405020304" pitchFamily="18" charset="0"/>
              </a:rPr>
              <a:t>软件项目经理</a:t>
            </a:r>
            <a:r>
              <a:rPr lang="zh-CN" altLang="en-US" b="1" dirty="0">
                <a:latin typeface="Times New Roman" panose="02020603050405020304" pitchFamily="18" charset="0"/>
                <a:cs typeface="Times New Roman" panose="02020603050405020304" pitchFamily="18" charset="0"/>
              </a:rPr>
              <a:t>倾向于</a:t>
            </a:r>
            <a:r>
              <a:rPr lang="zh-CN" altLang="en-US" b="1" dirty="0">
                <a:solidFill>
                  <a:srgbClr val="00B0F0"/>
                </a:solidFill>
                <a:latin typeface="Times New Roman" panose="02020603050405020304" pitchFamily="18" charset="0"/>
                <a:cs typeface="Times New Roman" panose="02020603050405020304" pitchFamily="18" charset="0"/>
              </a:rPr>
              <a:t>使用多种估算方法</a:t>
            </a:r>
            <a:r>
              <a:rPr lang="zh-CN" altLang="en-US" b="1" dirty="0">
                <a:latin typeface="Times New Roman" panose="02020603050405020304" pitchFamily="18" charset="0"/>
                <a:cs typeface="Times New Roman" panose="02020603050405020304" pitchFamily="18" charset="0"/>
              </a:rPr>
              <a:t>，然后</a:t>
            </a:r>
            <a:r>
              <a:rPr lang="zh-CN" altLang="en-US" b="1" dirty="0">
                <a:solidFill>
                  <a:srgbClr val="00B0F0"/>
                </a:solidFill>
                <a:latin typeface="Times New Roman" panose="02020603050405020304" pitchFamily="18" charset="0"/>
                <a:cs typeface="Times New Roman" panose="02020603050405020304" pitchFamily="18" charset="0"/>
              </a:rPr>
              <a:t>调和不同估算结果之间的差异</a:t>
            </a:r>
            <a:endParaRPr lang="zh-CN" altLang="en-US" dirty="0">
              <a:solidFill>
                <a:srgbClr val="00B0F0"/>
              </a:solidFill>
            </a:endParaRPr>
          </a:p>
        </p:txBody>
      </p:sp>
    </p:spTree>
    <p:extLst>
      <p:ext uri="{BB962C8B-B14F-4D97-AF65-F5344CB8AC3E}">
        <p14:creationId xmlns:p14="http://schemas.microsoft.com/office/powerpoint/2010/main" val="1443577888"/>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126" y="121568"/>
            <a:ext cx="6654138" cy="647700"/>
          </a:xfrm>
        </p:spPr>
        <p:txBody>
          <a:bodyPr>
            <a:normAutofit/>
          </a:bodyPr>
          <a:lstStyle/>
          <a:p>
            <a:r>
              <a:rPr lang="en-US" altLang="zh-CN" dirty="0"/>
              <a:t>7.2  </a:t>
            </a:r>
            <a:r>
              <a:rPr lang="zh-CN" altLang="en-US" dirty="0"/>
              <a:t>成本估算的类型</a:t>
            </a:r>
          </a:p>
        </p:txBody>
      </p:sp>
      <p:sp>
        <p:nvSpPr>
          <p:cNvPr id="9" name="副标题 8"/>
          <p:cNvSpPr txBox="1">
            <a:spLocks/>
          </p:cNvSpPr>
          <p:nvPr/>
        </p:nvSpPr>
        <p:spPr>
          <a:xfrm>
            <a:off x="467543" y="769268"/>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r>
              <a:rPr lang="zh-CN" altLang="en-US" sz="2400" b="1" dirty="0">
                <a:solidFill>
                  <a:srgbClr val="7030A0"/>
                </a:solidFill>
                <a:latin typeface="Times New Roman" panose="02020603050405020304" pitchFamily="18" charset="0"/>
                <a:cs typeface="Times New Roman" panose="02020603050405020304" pitchFamily="18" charset="0"/>
              </a:rPr>
              <a:t>成本估算的类型</a:t>
            </a:r>
            <a:endParaRPr lang="en-US" altLang="zh-CN" sz="20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1800" b="1" dirty="0">
              <a:latin typeface="Times New Roman" panose="02020603050405020304" pitchFamily="18" charset="0"/>
              <a:cs typeface="Times New Roman" panose="02020603050405020304" pitchFamily="18" charset="0"/>
            </a:endParaRPr>
          </a:p>
        </p:txBody>
      </p:sp>
      <p:pic>
        <p:nvPicPr>
          <p:cNvPr id="4" name="图片 3">
            <a:extLst>
              <a:ext uri="{FF2B5EF4-FFF2-40B4-BE49-F238E27FC236}">
                <a16:creationId xmlns:a16="http://schemas.microsoft.com/office/drawing/2014/main" id="{18199C71-4C5F-48D1-9902-A3261C1705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727" y="1418192"/>
            <a:ext cx="8924544" cy="4022669"/>
          </a:xfrm>
          <a:prstGeom prst="rect">
            <a:avLst/>
          </a:prstGeom>
        </p:spPr>
      </p:pic>
      <p:sp>
        <p:nvSpPr>
          <p:cNvPr id="7" name="文本框 6">
            <a:extLst>
              <a:ext uri="{FF2B5EF4-FFF2-40B4-BE49-F238E27FC236}">
                <a16:creationId xmlns:a16="http://schemas.microsoft.com/office/drawing/2014/main" id="{94D2EDCD-6BE3-49AF-B2D3-7B320D97A2D8}"/>
              </a:ext>
            </a:extLst>
          </p:cNvPr>
          <p:cNvSpPr txBox="1"/>
          <p:nvPr/>
        </p:nvSpPr>
        <p:spPr>
          <a:xfrm>
            <a:off x="179512" y="4945732"/>
            <a:ext cx="1261884" cy="307777"/>
          </a:xfrm>
          <a:prstGeom prst="rect">
            <a:avLst/>
          </a:prstGeom>
          <a:noFill/>
        </p:spPr>
        <p:txBody>
          <a:bodyPr wrap="none" rtlCol="0">
            <a:spAutoFit/>
          </a:bodyPr>
          <a:lstStyle/>
          <a:p>
            <a:r>
              <a:rPr lang="zh-CN" altLang="en-US" sz="1400" dirty="0"/>
              <a:t>或确定性估算</a:t>
            </a:r>
          </a:p>
        </p:txBody>
      </p:sp>
    </p:spTree>
    <p:extLst>
      <p:ext uri="{BB962C8B-B14F-4D97-AF65-F5344CB8AC3E}">
        <p14:creationId xmlns:p14="http://schemas.microsoft.com/office/powerpoint/2010/main" val="453160267"/>
      </p:ext>
    </p:extLst>
  </p:cSld>
  <p:clrMapOvr>
    <a:masterClrMapping/>
  </p:clrMapOvr>
  <p:transition spd="slow">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a:t>
            </a:r>
            <a:r>
              <a:rPr lang="zh-CN" altLang="en-US" dirty="0"/>
              <a:t>  项目成本管理</a:t>
            </a:r>
          </a:p>
        </p:txBody>
      </p:sp>
      <p:sp>
        <p:nvSpPr>
          <p:cNvPr id="9" name="副标题 8"/>
          <p:cNvSpPr txBox="1">
            <a:spLocks/>
          </p:cNvSpPr>
          <p:nvPr/>
        </p:nvSpPr>
        <p:spPr>
          <a:xfrm>
            <a:off x="294126" y="841276"/>
            <a:ext cx="8496944"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r>
              <a:rPr lang="zh-CN" altLang="en-US" sz="28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成本</a:t>
            </a:r>
            <a:r>
              <a:rPr lang="zh-CN" altLang="en-US" sz="2800" b="1" dirty="0">
                <a:latin typeface="Times New Roman" panose="02020603050405020304" pitchFamily="18" charset="0"/>
                <a:ea typeface="楷体" panose="02010609060101010101" pitchFamily="49" charset="-122"/>
                <a:cs typeface="Times New Roman" panose="02020603050405020304" pitchFamily="18" charset="0"/>
              </a:rPr>
              <a:t>：为</a:t>
            </a:r>
            <a:r>
              <a:rPr lang="zh-CN" altLang="en-US" sz="2800" b="1" u="sng" dirty="0">
                <a:latin typeface="Times New Roman" panose="02020603050405020304" pitchFamily="18" charset="0"/>
                <a:ea typeface="楷体" panose="02010609060101010101" pitchFamily="49" charset="-122"/>
                <a:cs typeface="Times New Roman" panose="02020603050405020304" pitchFamily="18" charset="0"/>
              </a:rPr>
              <a:t>达到一个特定的目标</a:t>
            </a:r>
            <a:r>
              <a:rPr lang="zh-CN" altLang="en-US" sz="2800" b="1" dirty="0">
                <a:latin typeface="Times New Roman" panose="02020603050405020304" pitchFamily="18" charset="0"/>
                <a:ea typeface="楷体" panose="02010609060101010101" pitchFamily="49" charset="-122"/>
                <a:cs typeface="Times New Roman" panose="02020603050405020304" pitchFamily="18" charset="0"/>
              </a:rPr>
              <a:t>而</a:t>
            </a:r>
            <a:r>
              <a:rPr lang="zh-CN" altLang="en-US" sz="2800" b="1" dirty="0">
                <a:solidFill>
                  <a:srgbClr val="7030A0"/>
                </a:solidFill>
                <a:latin typeface="Times New Roman" panose="02020603050405020304" pitchFamily="18" charset="0"/>
                <a:ea typeface="楷体" panose="02010609060101010101" pitchFamily="49" charset="-122"/>
                <a:cs typeface="Times New Roman" panose="02020603050405020304" pitchFamily="18" charset="0"/>
              </a:rPr>
              <a:t>牺牲或放弃的资源</a:t>
            </a:r>
            <a:endParaRPr lang="en-US" altLang="zh-CN" sz="2800" b="1" dirty="0">
              <a:latin typeface="Times New Roman" panose="02020603050405020304" pitchFamily="18" charset="0"/>
              <a:ea typeface="楷体" panose="02010609060101010101" pitchFamily="49" charset="-122"/>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2400" b="1" dirty="0">
              <a:latin typeface="Times New Roman" panose="02020603050405020304" pitchFamily="18" charset="0"/>
              <a:ea typeface="楷体" panose="02010609060101010101" pitchFamily="49" charset="-122"/>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2400" b="1"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45" name="object 12">
            <a:extLst>
              <a:ext uri="{FF2B5EF4-FFF2-40B4-BE49-F238E27FC236}">
                <a16:creationId xmlns:a16="http://schemas.microsoft.com/office/drawing/2014/main" id="{1A7E2730-C3D3-4280-B3A3-0E23FBC24604}"/>
              </a:ext>
            </a:extLst>
          </p:cNvPr>
          <p:cNvSpPr/>
          <p:nvPr/>
        </p:nvSpPr>
        <p:spPr>
          <a:xfrm>
            <a:off x="3310890" y="1700022"/>
            <a:ext cx="5066694" cy="103780"/>
          </a:xfrm>
          <a:custGeom>
            <a:avLst/>
            <a:gdLst/>
            <a:ahLst/>
            <a:cxnLst/>
            <a:rect l="l" t="t" r="r" b="b"/>
            <a:pathLst>
              <a:path w="4877434" h="154939">
                <a:moveTo>
                  <a:pt x="0" y="154812"/>
                </a:moveTo>
                <a:lnTo>
                  <a:pt x="7895" y="105891"/>
                </a:lnTo>
                <a:lnTo>
                  <a:pt x="29878" y="63395"/>
                </a:lnTo>
                <a:lnTo>
                  <a:pt x="63395" y="29878"/>
                </a:lnTo>
                <a:lnTo>
                  <a:pt x="105891" y="7895"/>
                </a:lnTo>
                <a:lnTo>
                  <a:pt x="154812" y="0"/>
                </a:lnTo>
                <a:lnTo>
                  <a:pt x="4877435" y="0"/>
                </a:lnTo>
              </a:path>
            </a:pathLst>
          </a:custGeom>
          <a:ln w="25908">
            <a:solidFill>
              <a:srgbClr val="FDFDFD"/>
            </a:solidFill>
          </a:ln>
        </p:spPr>
        <p:txBody>
          <a:bodyPr wrap="square" lIns="0" tIns="0" rIns="0" bIns="0" rtlCol="0"/>
          <a:lstStyle/>
          <a:p>
            <a:endParaRPr/>
          </a:p>
        </p:txBody>
      </p:sp>
      <p:sp>
        <p:nvSpPr>
          <p:cNvPr id="46" name="object 13">
            <a:extLst>
              <a:ext uri="{FF2B5EF4-FFF2-40B4-BE49-F238E27FC236}">
                <a16:creationId xmlns:a16="http://schemas.microsoft.com/office/drawing/2014/main" id="{B0DCFE43-17DA-4A99-8ED6-07C93B3B65A7}"/>
              </a:ext>
            </a:extLst>
          </p:cNvPr>
          <p:cNvSpPr/>
          <p:nvPr/>
        </p:nvSpPr>
        <p:spPr>
          <a:xfrm>
            <a:off x="3136135" y="1317015"/>
            <a:ext cx="5066694" cy="766014"/>
          </a:xfrm>
          <a:custGeom>
            <a:avLst/>
            <a:gdLst/>
            <a:ahLst/>
            <a:cxnLst/>
            <a:rect l="l" t="t" r="r" b="b"/>
            <a:pathLst>
              <a:path w="4877434" h="1143635">
                <a:moveTo>
                  <a:pt x="4877435" y="1143635"/>
                </a:moveTo>
                <a:lnTo>
                  <a:pt x="154812" y="1143635"/>
                </a:lnTo>
                <a:lnTo>
                  <a:pt x="105891" y="1135739"/>
                </a:lnTo>
                <a:lnTo>
                  <a:pt x="63395" y="1113756"/>
                </a:lnTo>
                <a:lnTo>
                  <a:pt x="29878" y="1080239"/>
                </a:lnTo>
                <a:lnTo>
                  <a:pt x="7895" y="1037743"/>
                </a:lnTo>
                <a:lnTo>
                  <a:pt x="0" y="988822"/>
                </a:lnTo>
                <a:lnTo>
                  <a:pt x="0" y="0"/>
                </a:lnTo>
              </a:path>
            </a:pathLst>
          </a:custGeom>
          <a:ln w="25908">
            <a:solidFill>
              <a:srgbClr val="FDFDFD"/>
            </a:solidFill>
          </a:ln>
        </p:spPr>
        <p:txBody>
          <a:bodyPr wrap="square" lIns="0" tIns="0" rIns="0" bIns="0" rtlCol="0"/>
          <a:lstStyle/>
          <a:p>
            <a:endParaRPr/>
          </a:p>
        </p:txBody>
      </p:sp>
      <p:sp>
        <p:nvSpPr>
          <p:cNvPr id="47" name="object 14">
            <a:extLst>
              <a:ext uri="{FF2B5EF4-FFF2-40B4-BE49-F238E27FC236}">
                <a16:creationId xmlns:a16="http://schemas.microsoft.com/office/drawing/2014/main" id="{92FD5181-254D-4DBE-82D5-1CFC4C283D77}"/>
              </a:ext>
            </a:extLst>
          </p:cNvPr>
          <p:cNvSpPr/>
          <p:nvPr/>
        </p:nvSpPr>
        <p:spPr>
          <a:xfrm>
            <a:off x="8188325" y="1700023"/>
            <a:ext cx="160952" cy="869794"/>
          </a:xfrm>
          <a:custGeom>
            <a:avLst/>
            <a:gdLst/>
            <a:ahLst/>
            <a:cxnLst/>
            <a:rect l="l" t="t" r="r" b="b"/>
            <a:pathLst>
              <a:path w="154940" h="1298575">
                <a:moveTo>
                  <a:pt x="0" y="0"/>
                </a:moveTo>
                <a:lnTo>
                  <a:pt x="48921" y="7895"/>
                </a:lnTo>
                <a:lnTo>
                  <a:pt x="91417" y="29878"/>
                </a:lnTo>
                <a:lnTo>
                  <a:pt x="124934" y="63395"/>
                </a:lnTo>
                <a:lnTo>
                  <a:pt x="146917" y="105891"/>
                </a:lnTo>
                <a:lnTo>
                  <a:pt x="154813" y="154812"/>
                </a:lnTo>
                <a:lnTo>
                  <a:pt x="154813" y="1143635"/>
                </a:lnTo>
                <a:lnTo>
                  <a:pt x="146917" y="1192556"/>
                </a:lnTo>
                <a:lnTo>
                  <a:pt x="124934" y="1235052"/>
                </a:lnTo>
                <a:lnTo>
                  <a:pt x="91417" y="1268569"/>
                </a:lnTo>
                <a:lnTo>
                  <a:pt x="48921" y="1290552"/>
                </a:lnTo>
                <a:lnTo>
                  <a:pt x="0" y="1298448"/>
                </a:lnTo>
              </a:path>
            </a:pathLst>
          </a:custGeom>
          <a:ln w="25908">
            <a:solidFill>
              <a:srgbClr val="FDFDFD"/>
            </a:solidFill>
          </a:ln>
        </p:spPr>
        <p:txBody>
          <a:bodyPr wrap="square" lIns="0" tIns="0" rIns="0" bIns="0" rtlCol="0"/>
          <a:lstStyle/>
          <a:p>
            <a:endParaRPr/>
          </a:p>
        </p:txBody>
      </p:sp>
      <p:graphicFrame>
        <p:nvGraphicFramePr>
          <p:cNvPr id="25" name="表格 14">
            <a:extLst>
              <a:ext uri="{FF2B5EF4-FFF2-40B4-BE49-F238E27FC236}">
                <a16:creationId xmlns:a16="http://schemas.microsoft.com/office/drawing/2014/main" id="{0F2AC3B4-F0C6-4803-9378-0D5024DD5432}"/>
              </a:ext>
            </a:extLst>
          </p:cNvPr>
          <p:cNvGraphicFramePr>
            <a:graphicFrameLocks noGrp="1"/>
          </p:cNvGraphicFramePr>
          <p:nvPr>
            <p:extLst>
              <p:ext uri="{D42A27DB-BD31-4B8C-83A1-F6EECF244321}">
                <p14:modId xmlns:p14="http://schemas.microsoft.com/office/powerpoint/2010/main" val="1288738872"/>
              </p:ext>
            </p:extLst>
          </p:nvPr>
        </p:nvGraphicFramePr>
        <p:xfrm>
          <a:off x="503548" y="1643018"/>
          <a:ext cx="8136904" cy="3931920"/>
        </p:xfrm>
        <a:graphic>
          <a:graphicData uri="http://schemas.openxmlformats.org/drawingml/2006/table">
            <a:tbl>
              <a:tblPr firstRow="1" bandRow="1">
                <a:tableStyleId>{00A15C55-8517-42AA-B614-E9B94910E393}</a:tableStyleId>
              </a:tblPr>
              <a:tblGrid>
                <a:gridCol w="4068452">
                  <a:extLst>
                    <a:ext uri="{9D8B030D-6E8A-4147-A177-3AD203B41FA5}">
                      <a16:colId xmlns:a16="http://schemas.microsoft.com/office/drawing/2014/main" val="2650918449"/>
                    </a:ext>
                  </a:extLst>
                </a:gridCol>
                <a:gridCol w="4068452">
                  <a:extLst>
                    <a:ext uri="{9D8B030D-6E8A-4147-A177-3AD203B41FA5}">
                      <a16:colId xmlns:a16="http://schemas.microsoft.com/office/drawing/2014/main" val="2376838772"/>
                    </a:ext>
                  </a:extLst>
                </a:gridCol>
              </a:tblGrid>
              <a:tr h="428398">
                <a:tc>
                  <a:txBody>
                    <a:bodyPr/>
                    <a:lstStyle/>
                    <a:p>
                      <a:pPr algn="ctr"/>
                      <a:r>
                        <a:rPr lang="zh-CN" altLang="en-US" sz="2400" dirty="0"/>
                        <a:t>直接</a:t>
                      </a:r>
                      <a:r>
                        <a:rPr lang="zh-CN" altLang="en-US" sz="2400" spc="-15" dirty="0"/>
                        <a:t>成</a:t>
                      </a:r>
                      <a:r>
                        <a:rPr lang="zh-CN" altLang="en-US" sz="2400" dirty="0"/>
                        <a:t>本</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400" dirty="0"/>
                        <a:t>间接</a:t>
                      </a:r>
                      <a:r>
                        <a:rPr lang="zh-CN" altLang="en-US" sz="2400" spc="-15" dirty="0"/>
                        <a:t>成</a:t>
                      </a:r>
                      <a:r>
                        <a:rPr lang="zh-CN" altLang="en-US" sz="2400" dirty="0"/>
                        <a:t>本</a:t>
                      </a:r>
                      <a:endParaRPr lang="zh-CN" altLang="en-US" sz="2400" dirty="0">
                        <a:latin typeface="黑体"/>
                        <a:cs typeface="黑体"/>
                      </a:endParaRPr>
                    </a:p>
                  </a:txBody>
                  <a:tcPr/>
                </a:tc>
                <a:extLst>
                  <a:ext uri="{0D108BD9-81ED-4DB2-BD59-A6C34878D82A}">
                    <a16:rowId xmlns:a16="http://schemas.microsoft.com/office/drawing/2014/main" val="1579631120"/>
                  </a:ext>
                </a:extLst>
              </a:tr>
              <a:tr h="781196">
                <a:tc>
                  <a:txBody>
                    <a:bodyPr/>
                    <a:lstStyle/>
                    <a:p>
                      <a:pPr marL="106680" marR="153035">
                        <a:lnSpc>
                          <a:spcPct val="100000"/>
                        </a:lnSpc>
                        <a:spcBef>
                          <a:spcPts val="630"/>
                        </a:spcBef>
                      </a:pPr>
                      <a:r>
                        <a:rPr lang="zh-CN" altLang="en-US" sz="2400" spc="-5" dirty="0"/>
                        <a:t>与具体项目相关的成</a:t>
                      </a:r>
                      <a:r>
                        <a:rPr lang="zh-CN" altLang="en-US" sz="2400" dirty="0"/>
                        <a:t>本，一般项目经理可控</a:t>
                      </a:r>
                      <a:endParaRPr lang="zh-CN" altLang="en-US" sz="2400" spc="-5" dirty="0"/>
                    </a:p>
                  </a:txBody>
                  <a:tcPr/>
                </a:tc>
                <a:tc>
                  <a:txBody>
                    <a:bodyPr/>
                    <a:lstStyle/>
                    <a:p>
                      <a:pPr marL="102235" marR="146685">
                        <a:lnSpc>
                          <a:spcPct val="100000"/>
                        </a:lnSpc>
                        <a:spcBef>
                          <a:spcPts val="95"/>
                        </a:spcBef>
                      </a:pPr>
                      <a:r>
                        <a:rPr lang="zh-CN" altLang="en-US" sz="2400" spc="-10" dirty="0"/>
                        <a:t>可分摊到组织的各个项目</a:t>
                      </a:r>
                      <a:r>
                        <a:rPr lang="zh-CN" altLang="en-US" sz="2400" spc="-5" dirty="0"/>
                        <a:t>中的成本</a:t>
                      </a:r>
                      <a:endParaRPr lang="zh-CN" altLang="en-US" sz="2400" dirty="0"/>
                    </a:p>
                  </a:txBody>
                  <a:tcPr/>
                </a:tc>
                <a:extLst>
                  <a:ext uri="{0D108BD9-81ED-4DB2-BD59-A6C34878D82A}">
                    <a16:rowId xmlns:a16="http://schemas.microsoft.com/office/drawing/2014/main" val="592417450"/>
                  </a:ext>
                </a:extLst>
              </a:tr>
              <a:tr h="2545188">
                <a:tc>
                  <a:txBody>
                    <a:bodyPr/>
                    <a:lstStyle/>
                    <a:p>
                      <a:pPr marL="106680" marR="153035">
                        <a:lnSpc>
                          <a:spcPct val="100000"/>
                        </a:lnSpc>
                        <a:spcBef>
                          <a:spcPts val="630"/>
                        </a:spcBef>
                      </a:pPr>
                      <a:r>
                        <a:rPr lang="zh-CN" altLang="en-US" sz="2400" spc="-5" dirty="0"/>
                        <a:t>例如：</a:t>
                      </a:r>
                    </a:p>
                    <a:p>
                      <a:pPr marL="447675" marR="153035" indent="-360363">
                        <a:spcBef>
                          <a:spcPts val="5"/>
                        </a:spcBef>
                        <a:buFont typeface="Wingdings"/>
                        <a:buChar char=""/>
                        <a:tabLst>
                          <a:tab pos="174625" algn="l"/>
                          <a:tab pos="719138" algn="l"/>
                        </a:tabLst>
                      </a:pPr>
                      <a:r>
                        <a:rPr lang="zh-CN" altLang="en-US" sz="2400" spc="-5" dirty="0"/>
                        <a:t>参与项目的人员成本</a:t>
                      </a:r>
                      <a:endParaRPr lang="en-US" altLang="zh-CN" sz="2400" spc="-5" dirty="0"/>
                    </a:p>
                    <a:p>
                      <a:pPr marL="447675" marR="153035" indent="-360363">
                        <a:spcBef>
                          <a:spcPts val="5"/>
                        </a:spcBef>
                        <a:buFont typeface="Wingdings"/>
                        <a:buChar char=""/>
                        <a:tabLst>
                          <a:tab pos="174625" algn="l"/>
                          <a:tab pos="719138" algn="l"/>
                        </a:tabLst>
                      </a:pPr>
                      <a:r>
                        <a:rPr lang="zh-CN" altLang="en-US" sz="2400" spc="-5" dirty="0"/>
                        <a:t>材料费</a:t>
                      </a:r>
                      <a:endParaRPr lang="en-US" altLang="zh-CN" sz="2400" spc="-5" dirty="0"/>
                    </a:p>
                    <a:p>
                      <a:pPr marL="447675" marR="153035" indent="-360363">
                        <a:spcBef>
                          <a:spcPts val="5"/>
                        </a:spcBef>
                        <a:buFont typeface="Wingdings"/>
                        <a:buChar char=""/>
                        <a:tabLst>
                          <a:tab pos="174625" algn="l"/>
                          <a:tab pos="719138" algn="l"/>
                        </a:tabLst>
                      </a:pPr>
                      <a:r>
                        <a:rPr lang="zh-CN" altLang="en-US" sz="2400" spc="-5" dirty="0"/>
                        <a:t>外包外购成本等等</a:t>
                      </a:r>
                    </a:p>
                    <a:p>
                      <a:endParaRPr lang="zh-CN" altLang="en-US" sz="2800" dirty="0"/>
                    </a:p>
                  </a:txBody>
                  <a:tcPr/>
                </a:tc>
                <a:tc>
                  <a:txBody>
                    <a:bodyPr/>
                    <a:lstStyle/>
                    <a:p>
                      <a:pPr marL="102235" marR="146685">
                        <a:lnSpc>
                          <a:spcPct val="100000"/>
                        </a:lnSpc>
                        <a:spcBef>
                          <a:spcPts val="95"/>
                        </a:spcBef>
                      </a:pPr>
                      <a:r>
                        <a:rPr lang="zh-CN" altLang="en-US" sz="2400" spc="-5" dirty="0"/>
                        <a:t>例如：</a:t>
                      </a:r>
                      <a:endParaRPr lang="zh-CN" altLang="en-US" sz="2400" dirty="0"/>
                    </a:p>
                    <a:p>
                      <a:pPr marL="1016635" indent="-457834">
                        <a:lnSpc>
                          <a:spcPct val="100000"/>
                        </a:lnSpc>
                        <a:spcBef>
                          <a:spcPts val="5"/>
                        </a:spcBef>
                        <a:buFont typeface="Wingdings"/>
                        <a:buChar char=""/>
                        <a:tabLst>
                          <a:tab pos="1016635" algn="l"/>
                          <a:tab pos="1017269" algn="l"/>
                        </a:tabLst>
                      </a:pPr>
                      <a:r>
                        <a:rPr lang="zh-CN" altLang="en-US" sz="2400" spc="-5" dirty="0"/>
                        <a:t>培训</a:t>
                      </a:r>
                      <a:endParaRPr lang="zh-CN" altLang="en-US" sz="2400" dirty="0"/>
                    </a:p>
                    <a:p>
                      <a:pPr marL="1016635" indent="-457834">
                        <a:lnSpc>
                          <a:spcPct val="100000"/>
                        </a:lnSpc>
                        <a:buFont typeface="Wingdings"/>
                        <a:buChar char=""/>
                        <a:tabLst>
                          <a:tab pos="1016635" algn="l"/>
                          <a:tab pos="1017269" algn="l"/>
                        </a:tabLst>
                      </a:pPr>
                      <a:r>
                        <a:rPr lang="zh-CN" altLang="en-US" sz="2400" spc="-5" dirty="0"/>
                        <a:t>房租水电</a:t>
                      </a:r>
                      <a:endParaRPr lang="zh-CN" altLang="en-US" sz="2400" dirty="0"/>
                    </a:p>
                    <a:p>
                      <a:pPr marL="1016635" indent="-457834">
                        <a:lnSpc>
                          <a:spcPct val="100000"/>
                        </a:lnSpc>
                        <a:buFont typeface="Wingdings"/>
                        <a:buChar char=""/>
                        <a:tabLst>
                          <a:tab pos="1016635" algn="l"/>
                          <a:tab pos="1017269" algn="l"/>
                        </a:tabLst>
                      </a:pPr>
                      <a:r>
                        <a:rPr lang="zh-CN" altLang="en-US" sz="2400" spc="-5" dirty="0"/>
                        <a:t>员工福利</a:t>
                      </a:r>
                      <a:endParaRPr lang="zh-CN" altLang="en-US" sz="2400" dirty="0"/>
                    </a:p>
                    <a:p>
                      <a:pPr marL="1016635" indent="-457834">
                        <a:lnSpc>
                          <a:spcPct val="100000"/>
                        </a:lnSpc>
                        <a:buFont typeface="Wingdings"/>
                        <a:buChar char=""/>
                        <a:tabLst>
                          <a:tab pos="1016635" algn="l"/>
                          <a:tab pos="1017269" algn="l"/>
                        </a:tabLst>
                      </a:pPr>
                      <a:r>
                        <a:rPr lang="zh-CN" altLang="en-US" sz="2400" spc="-5" dirty="0"/>
                        <a:t>市场费用</a:t>
                      </a:r>
                      <a:endParaRPr lang="zh-CN" altLang="en-US" sz="2400" dirty="0"/>
                    </a:p>
                    <a:p>
                      <a:pPr marL="1016635" indent="-457834">
                        <a:lnSpc>
                          <a:spcPct val="100000"/>
                        </a:lnSpc>
                        <a:spcBef>
                          <a:spcPts val="5"/>
                        </a:spcBef>
                        <a:buFont typeface="Wingdings"/>
                        <a:buChar char=""/>
                        <a:tabLst>
                          <a:tab pos="1016635" algn="l"/>
                          <a:tab pos="1017269" algn="l"/>
                        </a:tabLst>
                      </a:pPr>
                      <a:r>
                        <a:rPr lang="zh-CN" altLang="en-US" sz="2400" spc="-5" dirty="0"/>
                        <a:t>管理费</a:t>
                      </a:r>
                      <a:endParaRPr lang="zh-CN" altLang="en-US" sz="2400" dirty="0"/>
                    </a:p>
                    <a:p>
                      <a:pPr marL="1016635" indent="-457834">
                        <a:lnSpc>
                          <a:spcPct val="100000"/>
                        </a:lnSpc>
                        <a:buFont typeface="Wingdings"/>
                        <a:buChar char=""/>
                        <a:tabLst>
                          <a:tab pos="1016635" algn="l"/>
                          <a:tab pos="1017269" algn="l"/>
                        </a:tabLst>
                      </a:pPr>
                      <a:r>
                        <a:rPr lang="zh-CN" altLang="en-US" sz="2400" spc="-5" dirty="0"/>
                        <a:t>其他等等</a:t>
                      </a:r>
                      <a:endParaRPr lang="zh-CN" altLang="en-US" sz="2400" dirty="0"/>
                    </a:p>
                  </a:txBody>
                  <a:tcPr/>
                </a:tc>
                <a:extLst>
                  <a:ext uri="{0D108BD9-81ED-4DB2-BD59-A6C34878D82A}">
                    <a16:rowId xmlns:a16="http://schemas.microsoft.com/office/drawing/2014/main" val="3394324962"/>
                  </a:ext>
                </a:extLst>
              </a:tr>
            </a:tbl>
          </a:graphicData>
        </a:graphic>
      </p:graphicFrame>
    </p:spTree>
    <p:extLst>
      <p:ext uri="{BB962C8B-B14F-4D97-AF65-F5344CB8AC3E}">
        <p14:creationId xmlns:p14="http://schemas.microsoft.com/office/powerpoint/2010/main" val="2732440226"/>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1000"/>
                                        <p:tgtEl>
                                          <p:spTgt spid="25"/>
                                        </p:tgtEl>
                                      </p:cBhvr>
                                    </p:animEffect>
                                    <p:anim calcmode="lin" valueType="num">
                                      <p:cBhvr>
                                        <p:cTn id="8" dur="1000" fill="hold"/>
                                        <p:tgtEl>
                                          <p:spTgt spid="25"/>
                                        </p:tgtEl>
                                        <p:attrNameLst>
                                          <p:attrName>ppt_x</p:attrName>
                                        </p:attrNameLst>
                                      </p:cBhvr>
                                      <p:tavLst>
                                        <p:tav tm="0">
                                          <p:val>
                                            <p:strVal val="#ppt_x"/>
                                          </p:val>
                                        </p:tav>
                                        <p:tav tm="100000">
                                          <p:val>
                                            <p:strVal val="#ppt_x"/>
                                          </p:val>
                                        </p:tav>
                                      </p:tavLst>
                                    </p:anim>
                                    <p:anim calcmode="lin" valueType="num">
                                      <p:cBhvr>
                                        <p:cTn id="9"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126" y="121568"/>
            <a:ext cx="6654138" cy="647700"/>
          </a:xfrm>
        </p:spPr>
        <p:txBody>
          <a:bodyPr>
            <a:normAutofit/>
          </a:bodyPr>
          <a:lstStyle/>
          <a:p>
            <a:r>
              <a:rPr lang="en-US" altLang="zh-CN" dirty="0"/>
              <a:t>7.2  </a:t>
            </a:r>
            <a:r>
              <a:rPr lang="zh-CN" altLang="en-US" dirty="0"/>
              <a:t>项目成本估算的典型问题</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2400" b="1" dirty="0">
                <a:solidFill>
                  <a:srgbClr val="7030A0"/>
                </a:solidFill>
                <a:latin typeface="Times New Roman" panose="02020603050405020304" pitchFamily="18" charset="0"/>
                <a:cs typeface="Times New Roman" panose="02020603050405020304" pitchFamily="18" charset="0"/>
              </a:rPr>
              <a:t>软件项目</a:t>
            </a:r>
            <a:r>
              <a:rPr lang="zh-CN" altLang="en-US" sz="2400" b="1" dirty="0">
                <a:latin typeface="Times New Roman" panose="02020603050405020304" pitchFamily="18" charset="0"/>
                <a:cs typeface="Times New Roman" panose="02020603050405020304" pitchFamily="18" charset="0"/>
              </a:rPr>
              <a:t>成本估算通常</a:t>
            </a:r>
            <a:r>
              <a:rPr lang="zh-CN" altLang="en-US" sz="2400" b="1" dirty="0">
                <a:solidFill>
                  <a:srgbClr val="FF0000"/>
                </a:solidFill>
                <a:latin typeface="Times New Roman" panose="02020603050405020304" pitchFamily="18" charset="0"/>
                <a:cs typeface="Times New Roman" panose="02020603050405020304" pitchFamily="18" charset="0"/>
              </a:rPr>
              <a:t>非常不精确</a:t>
            </a:r>
            <a:endParaRPr lang="en-US" altLang="zh-CN" sz="2000" b="1" dirty="0">
              <a:latin typeface="Times New Roman" panose="02020603050405020304" pitchFamily="18" charset="0"/>
              <a:cs typeface="Times New Roman" panose="02020603050405020304" pitchFamily="18" charset="0"/>
            </a:endParaRPr>
          </a:p>
        </p:txBody>
      </p:sp>
      <p:graphicFrame>
        <p:nvGraphicFramePr>
          <p:cNvPr id="14" name="图示 13"/>
          <p:cNvGraphicFramePr/>
          <p:nvPr>
            <p:extLst>
              <p:ext uri="{D42A27DB-BD31-4B8C-83A1-F6EECF244321}">
                <p14:modId xmlns:p14="http://schemas.microsoft.com/office/powerpoint/2010/main" val="1489180782"/>
              </p:ext>
            </p:extLst>
          </p:nvPr>
        </p:nvGraphicFramePr>
        <p:xfrm>
          <a:off x="1691680" y="1849388"/>
          <a:ext cx="5450613" cy="33123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38845180"/>
      </p:ext>
    </p:extLst>
  </p:cSld>
  <p:clrMapOvr>
    <a:masterClrMapping/>
  </p:clrMapOvr>
  <p:transition spd="slow">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126" y="121568"/>
            <a:ext cx="6654138" cy="647700"/>
          </a:xfrm>
        </p:spPr>
        <p:txBody>
          <a:bodyPr>
            <a:normAutofit/>
          </a:bodyPr>
          <a:lstStyle/>
          <a:p>
            <a:r>
              <a:rPr lang="en-US" altLang="zh-CN" dirty="0"/>
              <a:t>7.2  </a:t>
            </a:r>
            <a:r>
              <a:rPr lang="zh-CN" altLang="en-US" dirty="0"/>
              <a:t>项目成本估算的典型问题</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2400" b="1" dirty="0">
                <a:latin typeface="Times New Roman" panose="02020603050405020304" pitchFamily="18" charset="0"/>
                <a:cs typeface="Times New Roman" panose="02020603050405020304" pitchFamily="18" charset="0"/>
              </a:rPr>
              <a:t>成本估算的基本步骤：</a:t>
            </a:r>
            <a:endParaRPr lang="en-US" altLang="zh-CN" sz="2000" b="1" dirty="0">
              <a:latin typeface="Times New Roman" panose="02020603050405020304" pitchFamily="18" charset="0"/>
              <a:cs typeface="Times New Roman" panose="02020603050405020304" pitchFamily="18" charset="0"/>
            </a:endParaRPr>
          </a:p>
        </p:txBody>
      </p:sp>
      <p:pic>
        <p:nvPicPr>
          <p:cNvPr id="4" name="图片 3">
            <a:extLst>
              <a:ext uri="{FF2B5EF4-FFF2-40B4-BE49-F238E27FC236}">
                <a16:creationId xmlns:a16="http://schemas.microsoft.com/office/drawing/2014/main" id="{0C9FCC1B-1239-4E81-900C-9B9178B0A3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777380"/>
            <a:ext cx="9144000" cy="3574231"/>
          </a:xfrm>
          <a:prstGeom prst="rect">
            <a:avLst/>
          </a:prstGeom>
        </p:spPr>
      </p:pic>
    </p:spTree>
    <p:extLst>
      <p:ext uri="{BB962C8B-B14F-4D97-AF65-F5344CB8AC3E}">
        <p14:creationId xmlns:p14="http://schemas.microsoft.com/office/powerpoint/2010/main" val="1760990780"/>
      </p:ext>
    </p:extLst>
  </p:cSld>
  <p:clrMapOvr>
    <a:masterClrMapping/>
  </p:clrMapOvr>
  <p:transition spd="slow">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126" y="121568"/>
            <a:ext cx="6654138" cy="647700"/>
          </a:xfrm>
        </p:spPr>
        <p:txBody>
          <a:bodyPr>
            <a:normAutofit/>
          </a:bodyPr>
          <a:lstStyle/>
          <a:p>
            <a:r>
              <a:rPr lang="en-US" altLang="zh-CN" dirty="0"/>
              <a:t>7.2  </a:t>
            </a:r>
            <a:r>
              <a:rPr lang="zh-CN" altLang="en-US" dirty="0"/>
              <a:t>估算成本</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endParaRPr lang="en-US" altLang="zh-CN" sz="1800" b="1" dirty="0">
              <a:solidFill>
                <a:srgbClr val="7030A0"/>
              </a:solidFill>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solidFill>
                <a:srgbClr val="7030A0"/>
              </a:solidFill>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solidFill>
                <a:srgbClr val="7030A0"/>
              </a:solidFill>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solidFill>
                <a:srgbClr val="7030A0"/>
              </a:solidFill>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solidFill>
                <a:srgbClr val="7030A0"/>
              </a:solidFill>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solidFill>
                <a:srgbClr val="7030A0"/>
              </a:solidFill>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solidFill>
                <a:srgbClr val="7030A0"/>
              </a:solidFill>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solidFill>
                <a:srgbClr val="7030A0"/>
              </a:solidFill>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solidFill>
                <a:srgbClr val="7030A0"/>
              </a:solidFill>
              <a:latin typeface="Times New Roman" panose="02020603050405020304" pitchFamily="18" charset="0"/>
              <a:cs typeface="Times New Roman" panose="02020603050405020304" pitchFamily="18" charset="0"/>
            </a:endParaRPr>
          </a:p>
          <a:p>
            <a:pPr marL="0" indent="0" algn="ctr">
              <a:lnSpc>
                <a:spcPct val="150000"/>
              </a:lnSpc>
              <a:spcBef>
                <a:spcPts val="0"/>
              </a:spcBef>
              <a:buNone/>
            </a:pPr>
            <a:endParaRPr lang="en-US" altLang="zh-CN" sz="1800" b="1" dirty="0">
              <a:solidFill>
                <a:srgbClr val="7030A0"/>
              </a:solidFill>
              <a:latin typeface="Times New Roman" panose="02020603050405020304" pitchFamily="18" charset="0"/>
              <a:cs typeface="Times New Roman" panose="02020603050405020304" pitchFamily="18" charset="0"/>
            </a:endParaRPr>
          </a:p>
          <a:p>
            <a:pPr marL="0" indent="0" algn="ctr">
              <a:lnSpc>
                <a:spcPct val="150000"/>
              </a:lnSpc>
              <a:spcBef>
                <a:spcPts val="0"/>
              </a:spcBef>
              <a:buNone/>
            </a:pPr>
            <a:r>
              <a:rPr lang="zh-CN" altLang="en-US" sz="1800" b="1" dirty="0">
                <a:solidFill>
                  <a:srgbClr val="7030A0"/>
                </a:solidFill>
                <a:latin typeface="Times New Roman" panose="02020603050405020304" pitchFamily="18" charset="0"/>
                <a:cs typeface="Times New Roman" panose="02020603050405020304" pitchFamily="18" charset="0"/>
              </a:rPr>
              <a:t>估算成本的数据流向图</a:t>
            </a:r>
          </a:p>
        </p:txBody>
      </p:sp>
      <p:pic>
        <p:nvPicPr>
          <p:cNvPr id="3" name="图片 2">
            <a:extLst>
              <a:ext uri="{FF2B5EF4-FFF2-40B4-BE49-F238E27FC236}">
                <a16:creationId xmlns:a16="http://schemas.microsoft.com/office/drawing/2014/main" id="{3484AA74-A08F-4981-866C-54A035788A37}"/>
              </a:ext>
            </a:extLst>
          </p:cNvPr>
          <p:cNvPicPr>
            <a:picLocks noChangeAspect="1"/>
          </p:cNvPicPr>
          <p:nvPr/>
        </p:nvPicPr>
        <p:blipFill>
          <a:blip r:embed="rId2"/>
          <a:stretch>
            <a:fillRect/>
          </a:stretch>
        </p:blipFill>
        <p:spPr>
          <a:xfrm>
            <a:off x="48712" y="193204"/>
            <a:ext cx="9046575" cy="4726497"/>
          </a:xfrm>
          <a:prstGeom prst="rect">
            <a:avLst/>
          </a:prstGeom>
        </p:spPr>
      </p:pic>
      <p:sp>
        <p:nvSpPr>
          <p:cNvPr id="5" name="矩形 4"/>
          <p:cNvSpPr/>
          <p:nvPr/>
        </p:nvSpPr>
        <p:spPr>
          <a:xfrm>
            <a:off x="4644008" y="3289548"/>
            <a:ext cx="906529" cy="2880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5940152" y="2770138"/>
            <a:ext cx="1152128" cy="2880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4139952" y="1011748"/>
            <a:ext cx="1184940" cy="492443"/>
          </a:xfrm>
          <a:prstGeom prst="rect">
            <a:avLst/>
          </a:prstGeom>
          <a:solidFill>
            <a:schemeClr val="bg1"/>
          </a:solidFill>
        </p:spPr>
        <p:txBody>
          <a:bodyPr wrap="none" rtlCol="0">
            <a:spAutoFit/>
          </a:bodyPr>
          <a:lstStyle/>
          <a:p>
            <a:pPr algn="ctr"/>
            <a:r>
              <a:rPr lang="en-US" altLang="zh-CN" sz="1300" b="1" dirty="0"/>
              <a:t>7.1 </a:t>
            </a:r>
          </a:p>
          <a:p>
            <a:pPr algn="ctr"/>
            <a:r>
              <a:rPr lang="zh-CN" altLang="en-US" sz="1300" b="1" dirty="0"/>
              <a:t>规划成本管理</a:t>
            </a:r>
          </a:p>
        </p:txBody>
      </p:sp>
    </p:spTree>
    <p:extLst>
      <p:ext uri="{BB962C8B-B14F-4D97-AF65-F5344CB8AC3E}">
        <p14:creationId xmlns:p14="http://schemas.microsoft.com/office/powerpoint/2010/main" val="375050380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7.2  </a:t>
            </a:r>
            <a:r>
              <a:rPr lang="zh-CN" altLang="en-US" dirty="0"/>
              <a:t>估算成本</a:t>
            </a:r>
          </a:p>
        </p:txBody>
      </p:sp>
      <p:sp>
        <p:nvSpPr>
          <p:cNvPr id="8" name="副标题 8">
            <a:extLst>
              <a:ext uri="{FF2B5EF4-FFF2-40B4-BE49-F238E27FC236}">
                <a16:creationId xmlns:a16="http://schemas.microsoft.com/office/drawing/2014/main" id="{7D0DF3EA-5CBB-40F9-BAB7-0995A6432692}"/>
              </a:ext>
            </a:extLst>
          </p:cNvPr>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endParaRPr lang="zh-CN" altLang="en-US" sz="1800" b="1" dirty="0">
              <a:latin typeface="Times New Roman" panose="02020603050405020304" pitchFamily="18" charset="0"/>
              <a:cs typeface="Times New Roman" panose="02020603050405020304" pitchFamily="18" charset="0"/>
            </a:endParaRPr>
          </a:p>
        </p:txBody>
      </p:sp>
      <p:graphicFrame>
        <p:nvGraphicFramePr>
          <p:cNvPr id="10" name="图示 9">
            <a:extLst>
              <a:ext uri="{FF2B5EF4-FFF2-40B4-BE49-F238E27FC236}">
                <a16:creationId xmlns:a16="http://schemas.microsoft.com/office/drawing/2014/main" id="{54DD3374-F1F3-494B-902C-6BC64055D841}"/>
              </a:ext>
            </a:extLst>
          </p:cNvPr>
          <p:cNvGraphicFramePr/>
          <p:nvPr>
            <p:extLst>
              <p:ext uri="{D42A27DB-BD31-4B8C-83A1-F6EECF244321}">
                <p14:modId xmlns:p14="http://schemas.microsoft.com/office/powerpoint/2010/main" val="3695775822"/>
              </p:ext>
            </p:extLst>
          </p:nvPr>
        </p:nvGraphicFramePr>
        <p:xfrm>
          <a:off x="161510" y="985292"/>
          <a:ext cx="8820980" cy="42791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2760286"/>
      </p:ext>
    </p:extLst>
  </p:cSld>
  <p:clrMapOvr>
    <a:masterClrMapping/>
  </p:clrMapOvr>
  <p:transition spd="slow">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126" y="121568"/>
            <a:ext cx="6654138" cy="647700"/>
          </a:xfrm>
        </p:spPr>
        <p:txBody>
          <a:bodyPr>
            <a:normAutofit/>
          </a:bodyPr>
          <a:lstStyle/>
          <a:p>
            <a:r>
              <a:rPr lang="en-US" altLang="zh-CN" dirty="0"/>
              <a:t>7.2  </a:t>
            </a:r>
            <a:r>
              <a:rPr lang="zh-CN" altLang="en-US" dirty="0"/>
              <a:t>工具与技术：通用</a:t>
            </a:r>
          </a:p>
        </p:txBody>
      </p:sp>
      <p:sp>
        <p:nvSpPr>
          <p:cNvPr id="9" name="副标题 8"/>
          <p:cNvSpPr txBox="1">
            <a:spLocks/>
          </p:cNvSpPr>
          <p:nvPr/>
        </p:nvSpPr>
        <p:spPr>
          <a:xfrm>
            <a:off x="305998" y="804681"/>
            <a:ext cx="8658489"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r>
              <a:rPr lang="zh-CN" altLang="en-US" sz="2400" b="1" dirty="0">
                <a:solidFill>
                  <a:srgbClr val="7030A0"/>
                </a:solidFill>
              </a:rPr>
              <a:t>（</a:t>
            </a:r>
            <a:r>
              <a:rPr lang="en-US" altLang="zh-CN" sz="2400" b="1" dirty="0">
                <a:solidFill>
                  <a:srgbClr val="7030A0"/>
                </a:solidFill>
              </a:rPr>
              <a:t>1</a:t>
            </a:r>
            <a:r>
              <a:rPr lang="zh-CN" altLang="en-US" sz="2400" b="1" dirty="0">
                <a:solidFill>
                  <a:srgbClr val="7030A0"/>
                </a:solidFill>
              </a:rPr>
              <a:t>）类比估算法（自上而下估算法）</a:t>
            </a:r>
            <a:endParaRPr lang="en-US" altLang="zh-CN" sz="2400" b="1" dirty="0">
              <a:solidFill>
                <a:srgbClr val="7030A0"/>
              </a:solidFill>
            </a:endParaRPr>
          </a:p>
          <a:p>
            <a:pPr marL="0" indent="0">
              <a:lnSpc>
                <a:spcPct val="150000"/>
              </a:lnSpc>
              <a:spcBef>
                <a:spcPts val="0"/>
              </a:spcBef>
              <a:buNone/>
            </a:pPr>
            <a:r>
              <a:rPr lang="zh-CN" altLang="en-US" sz="2400" b="1" dirty="0">
                <a:latin typeface="Times New Roman" panose="02020603050405020304" pitchFamily="18" charset="0"/>
                <a:cs typeface="Times New Roman" panose="02020603050405020304" pitchFamily="18" charset="0"/>
              </a:rPr>
              <a:t>根据以往的完成类似项目所消耗的总成本（或工作量），推算将要开发的软件的总成本（或工作量）</a:t>
            </a:r>
          </a:p>
          <a:p>
            <a:pPr marL="0" indent="0">
              <a:lnSpc>
                <a:spcPct val="150000"/>
              </a:lnSpc>
              <a:spcBef>
                <a:spcPts val="0"/>
              </a:spcBef>
              <a:buNone/>
            </a:pPr>
            <a:endParaRPr lang="zh-CN" altLang="en-US" sz="2400" b="1" dirty="0">
              <a:latin typeface="Times New Roman" panose="02020603050405020304" pitchFamily="18" charset="0"/>
              <a:cs typeface="Times New Roman" panose="02020603050405020304" pitchFamily="18" charset="0"/>
            </a:endParaRPr>
          </a:p>
        </p:txBody>
      </p:sp>
      <p:sp>
        <p:nvSpPr>
          <p:cNvPr id="4" name="object 5">
            <a:extLst>
              <a:ext uri="{FF2B5EF4-FFF2-40B4-BE49-F238E27FC236}">
                <a16:creationId xmlns:a16="http://schemas.microsoft.com/office/drawing/2014/main" id="{E3AB8D82-A27E-46B6-B4C7-BB90B544EAB2}"/>
              </a:ext>
            </a:extLst>
          </p:cNvPr>
          <p:cNvSpPr txBox="1"/>
          <p:nvPr/>
        </p:nvSpPr>
        <p:spPr>
          <a:xfrm>
            <a:off x="620586" y="3145532"/>
            <a:ext cx="7772400" cy="1994777"/>
          </a:xfrm>
          <a:prstGeom prst="rect">
            <a:avLst/>
          </a:prstGeom>
          <a:ln w="28955">
            <a:solidFill>
              <a:srgbClr val="548AB8"/>
            </a:solidFill>
          </a:ln>
        </p:spPr>
        <p:txBody>
          <a:bodyPr vert="horz" wrap="square" lIns="0" tIns="17145" rIns="0" bIns="0" rtlCol="0">
            <a:spAutoFit/>
          </a:bodyPr>
          <a:lstStyle/>
          <a:p>
            <a:pPr marL="410845" indent="-320675">
              <a:lnSpc>
                <a:spcPct val="100000"/>
              </a:lnSpc>
              <a:spcBef>
                <a:spcPts val="135"/>
              </a:spcBef>
              <a:buClr>
                <a:srgbClr val="DD8046"/>
              </a:buClr>
              <a:buSzPct val="60344"/>
              <a:buFont typeface="Wingdings"/>
              <a:buChar char=""/>
              <a:tabLst>
                <a:tab pos="411480" algn="l"/>
              </a:tabLst>
            </a:pPr>
            <a:r>
              <a:rPr lang="zh-CN" altLang="en-US" sz="2900" b="1" spc="5" dirty="0">
                <a:latin typeface="华文新魏"/>
                <a:cs typeface="华文新魏"/>
              </a:rPr>
              <a:t>要求和用途：</a:t>
            </a:r>
            <a:endParaRPr lang="en-US" altLang="zh-CN" sz="2900" b="1" spc="5" dirty="0">
              <a:latin typeface="华文新魏"/>
              <a:cs typeface="华文新魏"/>
            </a:endParaRPr>
          </a:p>
          <a:p>
            <a:pPr marL="410845" indent="-320675">
              <a:lnSpc>
                <a:spcPct val="100000"/>
              </a:lnSpc>
              <a:spcBef>
                <a:spcPts val="135"/>
              </a:spcBef>
              <a:buClr>
                <a:srgbClr val="DD8046"/>
              </a:buClr>
              <a:buSzPct val="60344"/>
              <a:buFont typeface="Wingdings"/>
              <a:buChar char=""/>
              <a:tabLst>
                <a:tab pos="411480" algn="l"/>
              </a:tabLst>
            </a:pPr>
            <a:r>
              <a:rPr lang="en-US" sz="2900" spc="5" dirty="0">
                <a:latin typeface="华文新魏"/>
                <a:cs typeface="华文新魏"/>
              </a:rPr>
              <a:t>1</a:t>
            </a:r>
            <a:r>
              <a:rPr lang="zh-CN" altLang="en-US" sz="2900" spc="5" dirty="0">
                <a:latin typeface="华文新魏"/>
                <a:cs typeface="华文新魏"/>
              </a:rPr>
              <a:t>）</a:t>
            </a:r>
            <a:r>
              <a:rPr sz="2900" spc="5" dirty="0" err="1">
                <a:latin typeface="华文新魏"/>
                <a:cs typeface="华文新魏"/>
              </a:rPr>
              <a:t>有类似的历史项目数据</a:t>
            </a:r>
            <a:endParaRPr sz="2900" dirty="0">
              <a:latin typeface="华文新魏"/>
              <a:cs typeface="华文新魏"/>
            </a:endParaRPr>
          </a:p>
          <a:p>
            <a:pPr marL="410845" indent="-320675">
              <a:lnSpc>
                <a:spcPct val="100000"/>
              </a:lnSpc>
              <a:spcBef>
                <a:spcPts val="695"/>
              </a:spcBef>
              <a:buClr>
                <a:srgbClr val="DD8046"/>
              </a:buClr>
              <a:buSzPct val="60344"/>
              <a:buFont typeface="Wingdings"/>
              <a:buChar char=""/>
              <a:tabLst>
                <a:tab pos="411480" algn="l"/>
              </a:tabLst>
            </a:pPr>
            <a:r>
              <a:rPr lang="en-US" sz="2900" dirty="0">
                <a:latin typeface="华文新魏"/>
                <a:cs typeface="华文新魏"/>
              </a:rPr>
              <a:t>2</a:t>
            </a:r>
            <a:r>
              <a:rPr lang="zh-CN" altLang="en-US" sz="2900" dirty="0">
                <a:latin typeface="华文新魏"/>
                <a:cs typeface="华文新魏"/>
              </a:rPr>
              <a:t>）</a:t>
            </a:r>
            <a:r>
              <a:rPr sz="2900" dirty="0" err="1">
                <a:latin typeface="华文新魏"/>
                <a:cs typeface="华文新魏"/>
              </a:rPr>
              <a:t>信息不足（例如市场招</a:t>
            </a:r>
            <a:r>
              <a:rPr sz="2900" spc="-10" dirty="0" err="1">
                <a:latin typeface="华文新魏"/>
                <a:cs typeface="华文新魏"/>
              </a:rPr>
              <a:t>标</a:t>
            </a:r>
            <a:r>
              <a:rPr sz="2900" dirty="0" err="1">
                <a:latin typeface="华文新魏"/>
                <a:cs typeface="华文新魏"/>
              </a:rPr>
              <a:t>）的</a:t>
            </a:r>
            <a:r>
              <a:rPr sz="2900" spc="-10" dirty="0" err="1">
                <a:latin typeface="华文新魏"/>
                <a:cs typeface="华文新魏"/>
              </a:rPr>
              <a:t>时</a:t>
            </a:r>
            <a:r>
              <a:rPr sz="2900" dirty="0" err="1">
                <a:latin typeface="华文新魏"/>
                <a:cs typeface="华文新魏"/>
              </a:rPr>
              <a:t>候</a:t>
            </a:r>
            <a:endParaRPr sz="2900" dirty="0">
              <a:latin typeface="华文新魏"/>
              <a:cs typeface="华文新魏"/>
            </a:endParaRPr>
          </a:p>
          <a:p>
            <a:pPr marL="410845" indent="-320675">
              <a:lnSpc>
                <a:spcPct val="100000"/>
              </a:lnSpc>
              <a:spcBef>
                <a:spcPts val="700"/>
              </a:spcBef>
              <a:buClr>
                <a:srgbClr val="DD8046"/>
              </a:buClr>
              <a:buSzPct val="60344"/>
              <a:buFont typeface="Wingdings"/>
              <a:buChar char=""/>
              <a:tabLst>
                <a:tab pos="411480" algn="l"/>
              </a:tabLst>
            </a:pPr>
            <a:r>
              <a:rPr lang="en-US" sz="2900" spc="5" dirty="0">
                <a:latin typeface="华文新魏"/>
                <a:cs typeface="华文新魏"/>
              </a:rPr>
              <a:t>3</a:t>
            </a:r>
            <a:r>
              <a:rPr lang="zh-CN" altLang="en-US" sz="2900" spc="5" dirty="0">
                <a:latin typeface="华文新魏"/>
                <a:cs typeface="华文新魏"/>
              </a:rPr>
              <a:t>）</a:t>
            </a:r>
            <a:r>
              <a:rPr sz="2900" spc="5" dirty="0" err="1">
                <a:latin typeface="华文新魏"/>
                <a:cs typeface="华文新魏"/>
              </a:rPr>
              <a:t>要求不是非常精确估算</a:t>
            </a:r>
            <a:r>
              <a:rPr sz="2900" spc="-10" dirty="0" err="1">
                <a:latin typeface="华文新魏"/>
                <a:cs typeface="华文新魏"/>
              </a:rPr>
              <a:t>的</a:t>
            </a:r>
            <a:r>
              <a:rPr sz="2900" spc="5" dirty="0" err="1">
                <a:latin typeface="华文新魏"/>
                <a:cs typeface="华文新魏"/>
              </a:rPr>
              <a:t>时候</a:t>
            </a:r>
            <a:endParaRPr sz="2900" dirty="0">
              <a:latin typeface="华文新魏"/>
              <a:cs typeface="华文新魏"/>
            </a:endParaRPr>
          </a:p>
        </p:txBody>
      </p:sp>
    </p:spTree>
    <p:extLst>
      <p:ext uri="{BB962C8B-B14F-4D97-AF65-F5344CB8AC3E}">
        <p14:creationId xmlns:p14="http://schemas.microsoft.com/office/powerpoint/2010/main" val="403328558"/>
      </p:ext>
    </p:extLst>
  </p:cSld>
  <p:clrMapOvr>
    <a:masterClrMapping/>
  </p:clrMapOvr>
  <p:transition spd="slow">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126" y="121568"/>
            <a:ext cx="6654138" cy="647700"/>
          </a:xfrm>
        </p:spPr>
        <p:txBody>
          <a:bodyPr>
            <a:normAutofit/>
          </a:bodyPr>
          <a:lstStyle/>
          <a:p>
            <a:r>
              <a:rPr lang="en-US" altLang="zh-CN" dirty="0"/>
              <a:t>7.2  </a:t>
            </a:r>
            <a:r>
              <a:rPr lang="zh-CN" altLang="en-US" dirty="0"/>
              <a:t>工具与技术：通用</a:t>
            </a:r>
          </a:p>
        </p:txBody>
      </p:sp>
      <p:sp>
        <p:nvSpPr>
          <p:cNvPr id="9" name="副标题 8"/>
          <p:cNvSpPr txBox="1">
            <a:spLocks/>
          </p:cNvSpPr>
          <p:nvPr/>
        </p:nvSpPr>
        <p:spPr>
          <a:xfrm>
            <a:off x="305998" y="804681"/>
            <a:ext cx="8658489"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r>
              <a:rPr lang="zh-CN" altLang="en-US" sz="2400" b="1" dirty="0">
                <a:solidFill>
                  <a:srgbClr val="7030A0"/>
                </a:solidFill>
              </a:rPr>
              <a:t>（</a:t>
            </a:r>
            <a:r>
              <a:rPr lang="en-US" altLang="zh-CN" sz="2400" b="1" dirty="0">
                <a:solidFill>
                  <a:srgbClr val="7030A0"/>
                </a:solidFill>
              </a:rPr>
              <a:t>1</a:t>
            </a:r>
            <a:r>
              <a:rPr lang="zh-CN" altLang="en-US" sz="2400" b="1" dirty="0">
                <a:solidFill>
                  <a:srgbClr val="7030A0"/>
                </a:solidFill>
              </a:rPr>
              <a:t>）类比估算法（自上而下估算法）</a:t>
            </a:r>
            <a:endParaRPr lang="en-US" altLang="zh-CN" sz="2400" b="1" dirty="0">
              <a:solidFill>
                <a:srgbClr val="7030A0"/>
              </a:solidFill>
            </a:endParaRPr>
          </a:p>
          <a:p>
            <a:pPr marL="0" indent="0">
              <a:lnSpc>
                <a:spcPct val="150000"/>
              </a:lnSpc>
              <a:spcBef>
                <a:spcPts val="0"/>
              </a:spcBef>
              <a:buNone/>
            </a:pPr>
            <a:r>
              <a:rPr lang="zh-CN" altLang="en-US" sz="2400" b="1" dirty="0">
                <a:latin typeface="Times New Roman" panose="02020603050405020304" pitchFamily="18" charset="0"/>
                <a:cs typeface="Times New Roman" panose="02020603050405020304" pitchFamily="18" charset="0"/>
              </a:rPr>
              <a:t>根据以往的完成类似项目所消耗的总成本（或工作量），推算将要开发的软件的总成本（或工作量）</a:t>
            </a:r>
          </a:p>
          <a:p>
            <a:pPr marL="0" indent="0">
              <a:lnSpc>
                <a:spcPct val="150000"/>
              </a:lnSpc>
              <a:spcBef>
                <a:spcPts val="0"/>
              </a:spcBef>
              <a:buNone/>
            </a:pPr>
            <a:endParaRPr lang="zh-CN" altLang="en-US" sz="2400" b="1" dirty="0">
              <a:latin typeface="Times New Roman" panose="02020603050405020304" pitchFamily="18" charset="0"/>
              <a:cs typeface="Times New Roman" panose="02020603050405020304" pitchFamily="18" charset="0"/>
            </a:endParaRPr>
          </a:p>
        </p:txBody>
      </p:sp>
      <p:sp>
        <p:nvSpPr>
          <p:cNvPr id="6" name="文本框 5">
            <a:extLst>
              <a:ext uri="{FF2B5EF4-FFF2-40B4-BE49-F238E27FC236}">
                <a16:creationId xmlns:a16="http://schemas.microsoft.com/office/drawing/2014/main" id="{C1B522E2-CD8F-4835-B0C4-BFB90599F2ED}"/>
              </a:ext>
            </a:extLst>
          </p:cNvPr>
          <p:cNvSpPr txBox="1"/>
          <p:nvPr/>
        </p:nvSpPr>
        <p:spPr>
          <a:xfrm>
            <a:off x="674802" y="3433564"/>
            <a:ext cx="8001653" cy="1134606"/>
          </a:xfrm>
          <a:prstGeom prst="rect">
            <a:avLst/>
          </a:prstGeom>
          <a:ln w="28955">
            <a:solidFill>
              <a:srgbClr val="548AB8"/>
            </a:solidFill>
          </a:ln>
        </p:spPr>
        <p:txBody>
          <a:bodyPr vert="horz" wrap="square" lIns="0" tIns="17145" rIns="0" bIns="0" rtlCol="0">
            <a:spAutoFit/>
          </a:bodyPr>
          <a:lstStyle>
            <a:defPPr>
              <a:defRPr lang="zh-CN"/>
            </a:defPPr>
            <a:lvl1pPr marL="410845" indent="-320675">
              <a:lnSpc>
                <a:spcPct val="100000"/>
              </a:lnSpc>
              <a:spcBef>
                <a:spcPts val="135"/>
              </a:spcBef>
              <a:buClr>
                <a:srgbClr val="DD8046"/>
              </a:buClr>
              <a:buSzPct val="60344"/>
              <a:buFont typeface="Wingdings"/>
              <a:buChar char=""/>
              <a:tabLst>
                <a:tab pos="411480" algn="l"/>
              </a:tabLst>
              <a:defRPr sz="2900" spc="5">
                <a:latin typeface="华文新魏"/>
                <a:cs typeface="华文新魏"/>
              </a:defRPr>
            </a:lvl1pPr>
          </a:lstStyle>
          <a:p>
            <a:r>
              <a:rPr lang="zh-CN" altLang="en-US" b="1" dirty="0"/>
              <a:t>优点</a:t>
            </a:r>
            <a:r>
              <a:rPr lang="zh-CN" altLang="en-US" dirty="0"/>
              <a:t>：简单易行，耗时少，花费少</a:t>
            </a:r>
          </a:p>
          <a:p>
            <a:r>
              <a:rPr lang="zh-CN" altLang="en-US" b="1" dirty="0"/>
              <a:t>缺点</a:t>
            </a:r>
            <a:r>
              <a:rPr lang="zh-CN" altLang="en-US" dirty="0"/>
              <a:t>：由于项目的独特性，该方法的估算准确性可能较低</a:t>
            </a:r>
          </a:p>
        </p:txBody>
      </p:sp>
    </p:spTree>
    <p:extLst>
      <p:ext uri="{BB962C8B-B14F-4D97-AF65-F5344CB8AC3E}">
        <p14:creationId xmlns:p14="http://schemas.microsoft.com/office/powerpoint/2010/main" val="2396182649"/>
      </p:ext>
    </p:extLst>
  </p:cSld>
  <p:clrMapOvr>
    <a:masterClrMapping/>
  </p:clrMapOvr>
  <p:transition spd="slow">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126" y="121568"/>
            <a:ext cx="6654138" cy="647700"/>
          </a:xfrm>
        </p:spPr>
        <p:txBody>
          <a:bodyPr>
            <a:normAutofit/>
          </a:bodyPr>
          <a:lstStyle/>
          <a:p>
            <a:r>
              <a:rPr lang="en-US" altLang="zh-CN" dirty="0"/>
              <a:t>7.2  </a:t>
            </a:r>
            <a:r>
              <a:rPr lang="zh-CN" altLang="en-US" dirty="0"/>
              <a:t>工具与技术：通用</a:t>
            </a:r>
          </a:p>
        </p:txBody>
      </p:sp>
      <p:sp>
        <p:nvSpPr>
          <p:cNvPr id="9" name="副标题 8"/>
          <p:cNvSpPr txBox="1">
            <a:spLocks/>
          </p:cNvSpPr>
          <p:nvPr/>
        </p:nvSpPr>
        <p:spPr>
          <a:xfrm>
            <a:off x="305998" y="804681"/>
            <a:ext cx="8658489"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r>
              <a:rPr lang="zh-CN" altLang="en-US" sz="2400" b="1" dirty="0">
                <a:solidFill>
                  <a:srgbClr val="7030A0"/>
                </a:solidFill>
              </a:rPr>
              <a:t>（</a:t>
            </a:r>
            <a:r>
              <a:rPr lang="en-US" altLang="zh-CN" sz="2400" b="1" dirty="0">
                <a:solidFill>
                  <a:srgbClr val="7030A0"/>
                </a:solidFill>
              </a:rPr>
              <a:t>2</a:t>
            </a:r>
            <a:r>
              <a:rPr lang="zh-CN" altLang="en-US" sz="2400" b="1" dirty="0">
                <a:solidFill>
                  <a:srgbClr val="7030A0"/>
                </a:solidFill>
              </a:rPr>
              <a:t>）自下而上估算法</a:t>
            </a:r>
            <a:endParaRPr lang="en-US" altLang="zh-CN" sz="2400" b="1" dirty="0">
              <a:solidFill>
                <a:srgbClr val="7030A0"/>
              </a:solidFill>
            </a:endParaRPr>
          </a:p>
          <a:p>
            <a:pPr marL="0" indent="0">
              <a:lnSpc>
                <a:spcPct val="150000"/>
              </a:lnSpc>
              <a:spcBef>
                <a:spcPts val="0"/>
              </a:spcBef>
              <a:buNone/>
            </a:pPr>
            <a:r>
              <a:rPr lang="en-US" altLang="zh-CN" sz="2400" b="1" dirty="0">
                <a:latin typeface="Times New Roman" panose="02020603050405020304" pitchFamily="18" charset="0"/>
                <a:cs typeface="Times New Roman" panose="02020603050405020304" pitchFamily="18" charset="0"/>
              </a:rPr>
              <a:t>2.1 </a:t>
            </a:r>
            <a:r>
              <a:rPr lang="zh-CN" altLang="en-US" sz="2400" b="1" dirty="0">
                <a:latin typeface="Times New Roman" panose="02020603050405020304" pitchFamily="18" charset="0"/>
                <a:cs typeface="Times New Roman" panose="02020603050405020304" pitchFamily="18" charset="0"/>
              </a:rPr>
              <a:t>对</a:t>
            </a:r>
            <a:r>
              <a:rPr lang="zh-CN" altLang="en-US" sz="2400" b="1" dirty="0">
                <a:solidFill>
                  <a:srgbClr val="FFC000"/>
                </a:solidFill>
                <a:latin typeface="Times New Roman" panose="02020603050405020304" pitchFamily="18" charset="0"/>
                <a:cs typeface="Times New Roman" panose="02020603050405020304" pitchFamily="18" charset="0"/>
              </a:rPr>
              <a:t>单个工作包或活动</a:t>
            </a:r>
            <a:r>
              <a:rPr lang="zh-CN" altLang="en-US" sz="2400" b="1" dirty="0">
                <a:latin typeface="Times New Roman" panose="02020603050405020304" pitchFamily="18" charset="0"/>
                <a:cs typeface="Times New Roman" panose="02020603050405020304" pitchFamily="18" charset="0"/>
              </a:rPr>
              <a:t>的成本进行最具体、细致的估算，</a:t>
            </a:r>
            <a:endParaRPr lang="en-US" altLang="zh-CN" sz="24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r>
              <a:rPr lang="en-US" altLang="zh-CN" sz="2400" b="1" dirty="0">
                <a:latin typeface="Times New Roman" panose="02020603050405020304" pitchFamily="18" charset="0"/>
                <a:cs typeface="Times New Roman" panose="02020603050405020304" pitchFamily="18" charset="0"/>
              </a:rPr>
              <a:t>2.2</a:t>
            </a:r>
            <a:r>
              <a:rPr lang="zh-CN" altLang="en-US" sz="2400" b="1" dirty="0">
                <a:latin typeface="Times New Roman" panose="02020603050405020304" pitchFamily="18" charset="0"/>
                <a:cs typeface="Times New Roman" panose="02020603050405020304" pitchFamily="18" charset="0"/>
              </a:rPr>
              <a:t> 把细节性成本向上</a:t>
            </a:r>
            <a:r>
              <a:rPr lang="zh-CN" altLang="en-US" sz="2400" b="1" dirty="0">
                <a:solidFill>
                  <a:srgbClr val="FFC000"/>
                </a:solidFill>
                <a:latin typeface="Times New Roman" panose="02020603050405020304" pitchFamily="18" charset="0"/>
                <a:cs typeface="Times New Roman" panose="02020603050405020304" pitchFamily="18" charset="0"/>
              </a:rPr>
              <a:t>汇总或“滚动”到更高层次</a:t>
            </a:r>
          </a:p>
        </p:txBody>
      </p:sp>
      <p:sp>
        <p:nvSpPr>
          <p:cNvPr id="4" name="object 5">
            <a:extLst>
              <a:ext uri="{FF2B5EF4-FFF2-40B4-BE49-F238E27FC236}">
                <a16:creationId xmlns:a16="http://schemas.microsoft.com/office/drawing/2014/main" id="{E3AB8D82-A27E-46B6-B4C7-BB90B544EAB2}"/>
              </a:ext>
            </a:extLst>
          </p:cNvPr>
          <p:cNvSpPr txBox="1"/>
          <p:nvPr/>
        </p:nvSpPr>
        <p:spPr>
          <a:xfrm>
            <a:off x="611560" y="3460441"/>
            <a:ext cx="7772400" cy="922688"/>
          </a:xfrm>
          <a:prstGeom prst="rect">
            <a:avLst/>
          </a:prstGeom>
          <a:ln w="28955">
            <a:solidFill>
              <a:srgbClr val="548AB8"/>
            </a:solidFill>
          </a:ln>
        </p:spPr>
        <p:txBody>
          <a:bodyPr vert="horz" wrap="square" lIns="0" tIns="17145" rIns="0" bIns="0" rtlCol="0">
            <a:spAutoFit/>
          </a:bodyPr>
          <a:lstStyle/>
          <a:p>
            <a:pPr marL="410845" indent="-320675">
              <a:lnSpc>
                <a:spcPct val="100000"/>
              </a:lnSpc>
              <a:spcBef>
                <a:spcPts val="135"/>
              </a:spcBef>
              <a:buClr>
                <a:srgbClr val="DD8046"/>
              </a:buClr>
              <a:buSzPct val="60344"/>
              <a:buFont typeface="Wingdings"/>
              <a:buChar char=""/>
              <a:tabLst>
                <a:tab pos="411480" algn="l"/>
              </a:tabLst>
            </a:pPr>
            <a:r>
              <a:rPr lang="zh-CN" altLang="en-US" sz="2900" b="1" spc="5" dirty="0">
                <a:latin typeface="华文新魏"/>
                <a:cs typeface="华文新魏"/>
              </a:rPr>
              <a:t>准确性</a:t>
            </a:r>
            <a:r>
              <a:rPr lang="zh-CN" altLang="en-US" sz="2900" spc="5" dirty="0">
                <a:latin typeface="华文新魏"/>
                <a:cs typeface="华文新魏"/>
              </a:rPr>
              <a:t>通常取决于：</a:t>
            </a:r>
            <a:endParaRPr lang="en-US" altLang="zh-CN" sz="2900" spc="5" dirty="0">
              <a:latin typeface="华文新魏"/>
              <a:cs typeface="华文新魏"/>
            </a:endParaRPr>
          </a:p>
          <a:p>
            <a:pPr marL="410845" indent="-320675">
              <a:lnSpc>
                <a:spcPct val="100000"/>
              </a:lnSpc>
              <a:spcBef>
                <a:spcPts val="135"/>
              </a:spcBef>
              <a:buClr>
                <a:srgbClr val="DD8046"/>
              </a:buClr>
              <a:buSzPct val="60344"/>
              <a:buFont typeface="Wingdings"/>
              <a:buChar char=""/>
              <a:tabLst>
                <a:tab pos="411480" algn="l"/>
              </a:tabLst>
            </a:pPr>
            <a:r>
              <a:rPr lang="zh-CN" altLang="en-US" sz="2900" spc="5" dirty="0">
                <a:latin typeface="华文新魏"/>
                <a:cs typeface="华文新魏"/>
              </a:rPr>
              <a:t>单个活动或工作包的规模或其他属性</a:t>
            </a:r>
            <a:endParaRPr lang="zh-CN" altLang="en-US" sz="2900" dirty="0">
              <a:latin typeface="华文新魏"/>
              <a:cs typeface="华文新魏"/>
            </a:endParaRPr>
          </a:p>
        </p:txBody>
      </p:sp>
    </p:spTree>
    <p:extLst>
      <p:ext uri="{BB962C8B-B14F-4D97-AF65-F5344CB8AC3E}">
        <p14:creationId xmlns:p14="http://schemas.microsoft.com/office/powerpoint/2010/main" val="3263983997"/>
      </p:ext>
    </p:extLst>
  </p:cSld>
  <p:clrMapOvr>
    <a:masterClrMapping/>
  </p:clrMapOvr>
  <p:transition spd="slow">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126" y="121568"/>
            <a:ext cx="6654138" cy="647700"/>
          </a:xfrm>
        </p:spPr>
        <p:txBody>
          <a:bodyPr>
            <a:normAutofit/>
          </a:bodyPr>
          <a:lstStyle/>
          <a:p>
            <a:r>
              <a:rPr lang="en-US" altLang="zh-CN" dirty="0"/>
              <a:t>7.2  </a:t>
            </a:r>
            <a:r>
              <a:rPr lang="zh-CN" altLang="en-US" dirty="0"/>
              <a:t>工具与技术：通用</a:t>
            </a:r>
          </a:p>
        </p:txBody>
      </p:sp>
      <p:sp>
        <p:nvSpPr>
          <p:cNvPr id="9" name="副标题 8"/>
          <p:cNvSpPr txBox="1">
            <a:spLocks/>
          </p:cNvSpPr>
          <p:nvPr/>
        </p:nvSpPr>
        <p:spPr>
          <a:xfrm>
            <a:off x="305998" y="804681"/>
            <a:ext cx="8658489"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r>
              <a:rPr lang="zh-CN" altLang="en-US" sz="2400" b="1" dirty="0">
                <a:solidFill>
                  <a:srgbClr val="7030A0"/>
                </a:solidFill>
              </a:rPr>
              <a:t>（</a:t>
            </a:r>
            <a:r>
              <a:rPr lang="en-US" altLang="zh-CN" sz="2400" b="1" dirty="0">
                <a:solidFill>
                  <a:srgbClr val="7030A0"/>
                </a:solidFill>
              </a:rPr>
              <a:t>2</a:t>
            </a:r>
            <a:r>
              <a:rPr lang="zh-CN" altLang="en-US" sz="2400" b="1" dirty="0">
                <a:solidFill>
                  <a:srgbClr val="7030A0"/>
                </a:solidFill>
              </a:rPr>
              <a:t>）自下而上估算法</a:t>
            </a:r>
            <a:endParaRPr lang="en-US" altLang="zh-CN" sz="2400" b="1" dirty="0">
              <a:solidFill>
                <a:srgbClr val="7030A0"/>
              </a:solidFill>
            </a:endParaRPr>
          </a:p>
          <a:p>
            <a:pPr marL="0" indent="0">
              <a:lnSpc>
                <a:spcPct val="150000"/>
              </a:lnSpc>
              <a:spcBef>
                <a:spcPts val="0"/>
              </a:spcBef>
              <a:buNone/>
            </a:pPr>
            <a:r>
              <a:rPr lang="en-US" altLang="zh-CN" sz="2400" b="1" dirty="0">
                <a:latin typeface="Times New Roman" panose="02020603050405020304" pitchFamily="18" charset="0"/>
                <a:cs typeface="Times New Roman" panose="02020603050405020304" pitchFamily="18" charset="0"/>
              </a:rPr>
              <a:t>2.1 </a:t>
            </a:r>
            <a:r>
              <a:rPr lang="zh-CN" altLang="en-US" sz="2400" b="1" dirty="0">
                <a:latin typeface="Times New Roman" panose="02020603050405020304" pitchFamily="18" charset="0"/>
                <a:cs typeface="Times New Roman" panose="02020603050405020304" pitchFamily="18" charset="0"/>
              </a:rPr>
              <a:t>对</a:t>
            </a:r>
            <a:r>
              <a:rPr lang="zh-CN" altLang="en-US" sz="2400" b="1" dirty="0">
                <a:solidFill>
                  <a:srgbClr val="FFC000"/>
                </a:solidFill>
                <a:latin typeface="Times New Roman" panose="02020603050405020304" pitchFamily="18" charset="0"/>
                <a:cs typeface="Times New Roman" panose="02020603050405020304" pitchFamily="18" charset="0"/>
              </a:rPr>
              <a:t>单个工作包或活动</a:t>
            </a:r>
            <a:r>
              <a:rPr lang="zh-CN" altLang="en-US" sz="2400" b="1" dirty="0">
                <a:latin typeface="Times New Roman" panose="02020603050405020304" pitchFamily="18" charset="0"/>
                <a:cs typeface="Times New Roman" panose="02020603050405020304" pitchFamily="18" charset="0"/>
              </a:rPr>
              <a:t>的成本进行最具体、细致的估算，</a:t>
            </a:r>
            <a:endParaRPr lang="en-US" altLang="zh-CN" sz="24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r>
              <a:rPr lang="en-US" altLang="zh-CN" sz="2400" b="1" dirty="0">
                <a:latin typeface="Times New Roman" panose="02020603050405020304" pitchFamily="18" charset="0"/>
                <a:cs typeface="Times New Roman" panose="02020603050405020304" pitchFamily="18" charset="0"/>
              </a:rPr>
              <a:t>2.2</a:t>
            </a:r>
            <a:r>
              <a:rPr lang="zh-CN" altLang="en-US" sz="2400" b="1" dirty="0">
                <a:latin typeface="Times New Roman" panose="02020603050405020304" pitchFamily="18" charset="0"/>
                <a:cs typeface="Times New Roman" panose="02020603050405020304" pitchFamily="18" charset="0"/>
              </a:rPr>
              <a:t> 把细节性成本向上</a:t>
            </a:r>
            <a:r>
              <a:rPr lang="zh-CN" altLang="en-US" sz="2400" b="1" dirty="0">
                <a:solidFill>
                  <a:srgbClr val="FFC000"/>
                </a:solidFill>
                <a:latin typeface="Times New Roman" panose="02020603050405020304" pitchFamily="18" charset="0"/>
                <a:cs typeface="Times New Roman" panose="02020603050405020304" pitchFamily="18" charset="0"/>
              </a:rPr>
              <a:t>汇总或“滚动”到更高层次</a:t>
            </a:r>
          </a:p>
        </p:txBody>
      </p:sp>
      <p:sp>
        <p:nvSpPr>
          <p:cNvPr id="4" name="object 5">
            <a:extLst>
              <a:ext uri="{FF2B5EF4-FFF2-40B4-BE49-F238E27FC236}">
                <a16:creationId xmlns:a16="http://schemas.microsoft.com/office/drawing/2014/main" id="{E3AB8D82-A27E-46B6-B4C7-BB90B544EAB2}"/>
              </a:ext>
            </a:extLst>
          </p:cNvPr>
          <p:cNvSpPr txBox="1"/>
          <p:nvPr/>
        </p:nvSpPr>
        <p:spPr>
          <a:xfrm>
            <a:off x="611560" y="3460441"/>
            <a:ext cx="7772400" cy="922688"/>
          </a:xfrm>
          <a:prstGeom prst="rect">
            <a:avLst/>
          </a:prstGeom>
          <a:ln w="28955">
            <a:solidFill>
              <a:srgbClr val="548AB8"/>
            </a:solidFill>
          </a:ln>
        </p:spPr>
        <p:txBody>
          <a:bodyPr vert="horz" wrap="square" lIns="0" tIns="17145" rIns="0" bIns="0" rtlCol="0">
            <a:spAutoFit/>
          </a:bodyPr>
          <a:lstStyle/>
          <a:p>
            <a:pPr marL="410845" indent="-320675">
              <a:lnSpc>
                <a:spcPct val="100000"/>
              </a:lnSpc>
              <a:spcBef>
                <a:spcPts val="135"/>
              </a:spcBef>
              <a:buClr>
                <a:srgbClr val="DD8046"/>
              </a:buClr>
              <a:buSzPct val="60344"/>
              <a:buFont typeface="Wingdings"/>
              <a:buChar char=""/>
              <a:tabLst>
                <a:tab pos="411480" algn="l"/>
              </a:tabLst>
            </a:pPr>
            <a:r>
              <a:rPr lang="zh-CN" altLang="en-US" sz="2900" b="1" spc="5" dirty="0">
                <a:latin typeface="华文新魏"/>
                <a:cs typeface="华文新魏"/>
              </a:rPr>
              <a:t>优点</a:t>
            </a:r>
            <a:r>
              <a:rPr lang="zh-CN" altLang="en-US" sz="2900" spc="5" dirty="0">
                <a:latin typeface="华文新魏"/>
                <a:cs typeface="华文新魏"/>
              </a:rPr>
              <a:t>：详细且准确</a:t>
            </a:r>
            <a:endParaRPr lang="en-US" altLang="zh-CN" sz="2900" spc="5" dirty="0">
              <a:latin typeface="华文新魏"/>
              <a:cs typeface="华文新魏"/>
            </a:endParaRPr>
          </a:p>
          <a:p>
            <a:pPr marL="410845" indent="-320675">
              <a:lnSpc>
                <a:spcPct val="100000"/>
              </a:lnSpc>
              <a:spcBef>
                <a:spcPts val="135"/>
              </a:spcBef>
              <a:buClr>
                <a:srgbClr val="DD8046"/>
              </a:buClr>
              <a:buSzPct val="60344"/>
              <a:buFont typeface="Wingdings"/>
              <a:buChar char=""/>
              <a:tabLst>
                <a:tab pos="411480" algn="l"/>
              </a:tabLst>
            </a:pPr>
            <a:r>
              <a:rPr lang="zh-CN" altLang="en-US" sz="2900" b="1" spc="5" dirty="0">
                <a:latin typeface="华文新魏"/>
                <a:cs typeface="华文新魏"/>
              </a:rPr>
              <a:t>缺点</a:t>
            </a:r>
            <a:r>
              <a:rPr lang="zh-CN" altLang="en-US" sz="2900" spc="5" dirty="0">
                <a:latin typeface="华文新魏"/>
                <a:cs typeface="华文新魏"/>
              </a:rPr>
              <a:t>：耗时，而且估算本身费用很高</a:t>
            </a:r>
            <a:endParaRPr lang="zh-CN" altLang="en-US" sz="2900" dirty="0">
              <a:latin typeface="华文新魏"/>
              <a:cs typeface="华文新魏"/>
            </a:endParaRPr>
          </a:p>
        </p:txBody>
      </p:sp>
    </p:spTree>
    <p:extLst>
      <p:ext uri="{BB962C8B-B14F-4D97-AF65-F5344CB8AC3E}">
        <p14:creationId xmlns:p14="http://schemas.microsoft.com/office/powerpoint/2010/main" val="2480101813"/>
      </p:ext>
    </p:extLst>
  </p:cSld>
  <p:clrMapOvr>
    <a:masterClrMapping/>
  </p:clrMapOvr>
  <p:transition spd="slow">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126" y="121568"/>
            <a:ext cx="6654138" cy="647700"/>
          </a:xfrm>
        </p:spPr>
        <p:txBody>
          <a:bodyPr>
            <a:normAutofit/>
          </a:bodyPr>
          <a:lstStyle/>
          <a:p>
            <a:r>
              <a:rPr lang="en-US" altLang="zh-CN" dirty="0"/>
              <a:t>7.2  </a:t>
            </a:r>
            <a:r>
              <a:rPr lang="zh-CN" altLang="en-US" dirty="0"/>
              <a:t>工具与技术：通用</a:t>
            </a:r>
          </a:p>
        </p:txBody>
      </p:sp>
      <p:sp>
        <p:nvSpPr>
          <p:cNvPr id="9" name="副标题 8"/>
          <p:cNvSpPr txBox="1">
            <a:spLocks/>
          </p:cNvSpPr>
          <p:nvPr/>
        </p:nvSpPr>
        <p:spPr>
          <a:xfrm>
            <a:off x="305999" y="804681"/>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r>
              <a:rPr lang="zh-CN" altLang="en-US" sz="2400" b="1" dirty="0">
                <a:solidFill>
                  <a:srgbClr val="7030A0"/>
                </a:solidFill>
              </a:rPr>
              <a:t>（</a:t>
            </a:r>
            <a:r>
              <a:rPr lang="en-US" altLang="zh-CN" sz="2400" b="1" dirty="0">
                <a:solidFill>
                  <a:srgbClr val="7030A0"/>
                </a:solidFill>
              </a:rPr>
              <a:t>3</a:t>
            </a:r>
            <a:r>
              <a:rPr lang="zh-CN" altLang="en-US" sz="2400" b="1" dirty="0">
                <a:solidFill>
                  <a:srgbClr val="7030A0"/>
                </a:solidFill>
              </a:rPr>
              <a:t>）三点估算法</a:t>
            </a:r>
            <a:endParaRPr lang="en-US" altLang="zh-CN" sz="2400" b="1" dirty="0">
              <a:solidFill>
                <a:srgbClr val="7030A0"/>
              </a:solidFill>
            </a:endParaRPr>
          </a:p>
          <a:p>
            <a:pPr marL="332740" indent="-320040">
              <a:lnSpc>
                <a:spcPct val="100000"/>
              </a:lnSpc>
              <a:spcBef>
                <a:spcPts val="795"/>
              </a:spcBef>
              <a:buClr>
                <a:srgbClr val="DD8046"/>
              </a:buClr>
              <a:buSzPct val="60416"/>
              <a:buFont typeface="Wingdings"/>
              <a:buChar char=""/>
              <a:tabLst>
                <a:tab pos="332105" algn="l"/>
                <a:tab pos="332740" algn="l"/>
              </a:tabLst>
            </a:pPr>
            <a:r>
              <a:rPr lang="zh-CN" altLang="en-US" sz="2400" b="1" spc="5" dirty="0">
                <a:latin typeface="华文仿宋"/>
                <a:cs typeface="华文仿宋"/>
              </a:rPr>
              <a:t>最可能</a:t>
            </a:r>
            <a:r>
              <a:rPr lang="zh-CN" altLang="en-US" sz="2400" b="1" spc="-5" dirty="0">
                <a:latin typeface="华文仿宋"/>
                <a:cs typeface="华文仿宋"/>
              </a:rPr>
              <a:t>成本（</a:t>
            </a:r>
            <a:r>
              <a:rPr lang="en-US" altLang="zh-CN" sz="2400" b="1" i="1" spc="-5" dirty="0">
                <a:latin typeface="Tw Cen MT"/>
                <a:cs typeface="Tw Cen MT"/>
              </a:rPr>
              <a:t>C</a:t>
            </a:r>
            <a:r>
              <a:rPr lang="en-US" altLang="zh-CN" sz="1400" b="1" i="1" spc="-5" dirty="0">
                <a:latin typeface="Tw Cen MT"/>
                <a:cs typeface="Tw Cen MT"/>
              </a:rPr>
              <a:t>M</a:t>
            </a:r>
            <a:r>
              <a:rPr lang="zh-CN" altLang="en-US" sz="2400" b="1" spc="-5" dirty="0">
                <a:latin typeface="华文仿宋"/>
                <a:cs typeface="华文仿宋"/>
              </a:rPr>
              <a:t>）</a:t>
            </a:r>
            <a:r>
              <a:rPr lang="en-US" altLang="zh-CN" sz="2400" b="1" spc="-5" dirty="0">
                <a:latin typeface="Tw Cen MT"/>
                <a:cs typeface="Tw Cen MT"/>
              </a:rPr>
              <a:t>: </a:t>
            </a:r>
            <a:r>
              <a:rPr lang="zh-CN" altLang="en-US" sz="2400" dirty="0">
                <a:latin typeface="华文仿宋"/>
                <a:cs typeface="华文仿宋"/>
              </a:rPr>
              <a:t>比较现实的估算成本</a:t>
            </a:r>
          </a:p>
          <a:p>
            <a:pPr marL="332740" indent="-320040">
              <a:lnSpc>
                <a:spcPct val="100000"/>
              </a:lnSpc>
              <a:spcBef>
                <a:spcPts val="700"/>
              </a:spcBef>
              <a:buClr>
                <a:srgbClr val="DD8046"/>
              </a:buClr>
              <a:buSzPct val="60416"/>
              <a:buFont typeface="Wingdings"/>
              <a:buChar char=""/>
              <a:tabLst>
                <a:tab pos="332105" algn="l"/>
                <a:tab pos="332740" algn="l"/>
              </a:tabLst>
            </a:pPr>
            <a:r>
              <a:rPr lang="zh-CN" altLang="en-US" sz="2400" b="1" spc="5" dirty="0">
                <a:latin typeface="华文仿宋"/>
                <a:cs typeface="华文仿宋"/>
              </a:rPr>
              <a:t>最乐观</a:t>
            </a:r>
            <a:r>
              <a:rPr lang="zh-CN" altLang="en-US" sz="2400" b="1" spc="-5" dirty="0">
                <a:latin typeface="华文仿宋"/>
                <a:cs typeface="华文仿宋"/>
              </a:rPr>
              <a:t>成本（</a:t>
            </a:r>
            <a:r>
              <a:rPr lang="en-US" altLang="zh-CN" sz="2400" b="1" i="1" spc="-5" dirty="0">
                <a:latin typeface="Tw Cen MT"/>
                <a:cs typeface="Tw Cen MT"/>
              </a:rPr>
              <a:t>C</a:t>
            </a:r>
            <a:r>
              <a:rPr lang="en-US" altLang="zh-CN" sz="1400" b="1" i="1" spc="-5" dirty="0">
                <a:latin typeface="Tw Cen MT"/>
                <a:cs typeface="Tw Cen MT"/>
              </a:rPr>
              <a:t>O</a:t>
            </a:r>
            <a:r>
              <a:rPr lang="zh-CN" altLang="en-US" sz="2400" b="1" spc="-5" dirty="0">
                <a:latin typeface="华文仿宋"/>
                <a:cs typeface="华文仿宋"/>
              </a:rPr>
              <a:t>）</a:t>
            </a:r>
            <a:r>
              <a:rPr lang="en-US" altLang="zh-CN" sz="2400" b="1" spc="-5" dirty="0">
                <a:latin typeface="Tw Cen MT"/>
                <a:cs typeface="Tw Cen MT"/>
              </a:rPr>
              <a:t>: </a:t>
            </a:r>
            <a:r>
              <a:rPr lang="zh-CN" altLang="en-US" sz="2400" dirty="0">
                <a:latin typeface="华文仿宋"/>
                <a:cs typeface="华文仿宋"/>
              </a:rPr>
              <a:t>最好情况所得到的估算成本</a:t>
            </a:r>
          </a:p>
          <a:p>
            <a:pPr marL="332740" indent="-320040">
              <a:lnSpc>
                <a:spcPct val="100000"/>
              </a:lnSpc>
              <a:spcBef>
                <a:spcPts val="695"/>
              </a:spcBef>
              <a:buClr>
                <a:srgbClr val="DD8046"/>
              </a:buClr>
              <a:buSzPct val="60416"/>
              <a:buFont typeface="Wingdings"/>
              <a:buChar char=""/>
              <a:tabLst>
                <a:tab pos="332105" algn="l"/>
                <a:tab pos="332740" algn="l"/>
              </a:tabLst>
            </a:pPr>
            <a:r>
              <a:rPr lang="zh-CN" altLang="en-US" sz="2400" b="1" spc="5" dirty="0">
                <a:latin typeface="华文仿宋"/>
                <a:cs typeface="华文仿宋"/>
              </a:rPr>
              <a:t>最悲观</a:t>
            </a:r>
            <a:r>
              <a:rPr lang="zh-CN" altLang="en-US" sz="2400" b="1" spc="-5" dirty="0">
                <a:latin typeface="华文仿宋"/>
                <a:cs typeface="华文仿宋"/>
              </a:rPr>
              <a:t>成本（</a:t>
            </a:r>
            <a:r>
              <a:rPr lang="en-US" altLang="zh-CN" sz="2400" b="1" i="1" spc="-5" dirty="0">
                <a:latin typeface="Tw Cen MT"/>
                <a:cs typeface="Tw Cen MT"/>
              </a:rPr>
              <a:t>C</a:t>
            </a:r>
            <a:r>
              <a:rPr lang="en-US" altLang="zh-CN" sz="1400" b="1" i="1" spc="-5" dirty="0">
                <a:latin typeface="Tw Cen MT"/>
                <a:cs typeface="Tw Cen MT"/>
              </a:rPr>
              <a:t>P</a:t>
            </a:r>
            <a:r>
              <a:rPr lang="zh-CN" altLang="en-US" sz="2400" b="1" spc="-5" dirty="0">
                <a:latin typeface="华文仿宋"/>
                <a:cs typeface="华文仿宋"/>
              </a:rPr>
              <a:t>）</a:t>
            </a:r>
            <a:r>
              <a:rPr lang="en-US" altLang="zh-CN" sz="2400" b="1" spc="-5" dirty="0">
                <a:latin typeface="Tw Cen MT"/>
                <a:cs typeface="Tw Cen MT"/>
              </a:rPr>
              <a:t>: </a:t>
            </a:r>
            <a:r>
              <a:rPr lang="zh-CN" altLang="en-US" sz="2400" dirty="0">
                <a:latin typeface="华文仿宋"/>
                <a:cs typeface="华文仿宋"/>
              </a:rPr>
              <a:t>最差情况所得到的估算成本</a:t>
            </a:r>
          </a:p>
          <a:p>
            <a:pPr marL="0" indent="0">
              <a:lnSpc>
                <a:spcPct val="150000"/>
              </a:lnSpc>
              <a:spcBef>
                <a:spcPts val="0"/>
              </a:spcBef>
              <a:buNone/>
            </a:pPr>
            <a:endParaRPr lang="en-US" altLang="zh-CN" sz="24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r>
              <a:rPr lang="zh-CN" altLang="en-US" sz="2800" b="1" dirty="0">
                <a:solidFill>
                  <a:srgbClr val="FF0000"/>
                </a:solidFill>
                <a:latin typeface="Times New Roman" panose="02020603050405020304" pitchFamily="18" charset="0"/>
                <a:cs typeface="Times New Roman" panose="02020603050405020304" pitchFamily="18" charset="0"/>
              </a:rPr>
              <a:t>期望成本</a:t>
            </a:r>
            <a:r>
              <a:rPr lang="en-US" altLang="zh-CN" b="1" spc="-5" dirty="0">
                <a:solidFill>
                  <a:srgbClr val="FF0000"/>
                </a:solidFill>
                <a:latin typeface="Tw Cen MT"/>
                <a:cs typeface="Tw Cen MT"/>
              </a:rPr>
              <a:t>C</a:t>
            </a:r>
            <a:r>
              <a:rPr lang="en-US" altLang="zh-CN" sz="1600" b="1" i="1" dirty="0">
                <a:solidFill>
                  <a:srgbClr val="FF0000"/>
                </a:solidFill>
                <a:latin typeface="Tw Cen MT"/>
                <a:cs typeface="Tw Cen MT"/>
              </a:rPr>
              <a:t>E</a:t>
            </a:r>
            <a:r>
              <a:rPr lang="en-US" altLang="zh-CN" sz="1600" i="1" spc="-45" dirty="0">
                <a:solidFill>
                  <a:srgbClr val="FF0000"/>
                </a:solidFill>
                <a:latin typeface="Tw Cen MT"/>
                <a:cs typeface="Tw Cen MT"/>
              </a:rPr>
              <a:t> </a:t>
            </a:r>
            <a:r>
              <a:rPr lang="zh-CN" altLang="en-US" sz="2800" b="1" dirty="0">
                <a:solidFill>
                  <a:srgbClr val="FF0000"/>
                </a:solidFill>
                <a:latin typeface="Times New Roman" panose="02020603050405020304" pitchFamily="18" charset="0"/>
                <a:cs typeface="Times New Roman" panose="02020603050405020304" pitchFamily="18" charset="0"/>
              </a:rPr>
              <a:t>：</a:t>
            </a:r>
          </a:p>
        </p:txBody>
      </p:sp>
      <p:sp>
        <p:nvSpPr>
          <p:cNvPr id="11" name="object 4">
            <a:extLst>
              <a:ext uri="{FF2B5EF4-FFF2-40B4-BE49-F238E27FC236}">
                <a16:creationId xmlns:a16="http://schemas.microsoft.com/office/drawing/2014/main" id="{AE2752D5-C2FF-4C19-86D5-C26861F595A5}"/>
              </a:ext>
            </a:extLst>
          </p:cNvPr>
          <p:cNvSpPr txBox="1"/>
          <p:nvPr/>
        </p:nvSpPr>
        <p:spPr>
          <a:xfrm>
            <a:off x="1187624" y="4153644"/>
            <a:ext cx="6109335" cy="1068882"/>
          </a:xfrm>
          <a:prstGeom prst="rect">
            <a:avLst/>
          </a:prstGeom>
        </p:spPr>
        <p:txBody>
          <a:bodyPr vert="horz" wrap="square" lIns="0" tIns="100965" rIns="0" bIns="0" rtlCol="0">
            <a:spAutoFit/>
          </a:bodyPr>
          <a:lstStyle/>
          <a:p>
            <a:pPr marL="332740" indent="-320040">
              <a:lnSpc>
                <a:spcPct val="100000"/>
              </a:lnSpc>
              <a:spcBef>
                <a:spcPts val="795"/>
              </a:spcBef>
              <a:buClr>
                <a:srgbClr val="DD8046"/>
              </a:buClr>
              <a:buSzPct val="60344"/>
              <a:buFont typeface="Wingdings"/>
              <a:buChar char=""/>
              <a:tabLst>
                <a:tab pos="332740" algn="l"/>
                <a:tab pos="2978785" algn="l"/>
                <a:tab pos="4552950" algn="l"/>
              </a:tabLst>
            </a:pPr>
            <a:r>
              <a:rPr sz="2800" b="1" spc="5" dirty="0">
                <a:latin typeface="华文仿宋"/>
                <a:cs typeface="华文仿宋"/>
              </a:rPr>
              <a:t>三角</a:t>
            </a:r>
            <a:r>
              <a:rPr sz="2800" b="1" dirty="0">
                <a:latin typeface="华文仿宋"/>
                <a:cs typeface="华文仿宋"/>
              </a:rPr>
              <a:t>分</a:t>
            </a:r>
            <a:r>
              <a:rPr sz="2800" b="1" spc="5" dirty="0">
                <a:latin typeface="华文仿宋"/>
                <a:cs typeface="华文仿宋"/>
              </a:rPr>
              <a:t>布</a:t>
            </a:r>
            <a:r>
              <a:rPr sz="2800" b="1" dirty="0">
                <a:latin typeface="Tw Cen MT"/>
                <a:cs typeface="Tw Cen MT"/>
              </a:rPr>
              <a:t>:</a:t>
            </a:r>
            <a:r>
              <a:rPr sz="2800" b="1" spc="-15" dirty="0">
                <a:latin typeface="Tw Cen MT"/>
                <a:cs typeface="Tw Cen MT"/>
              </a:rPr>
              <a:t> </a:t>
            </a:r>
            <a:r>
              <a:rPr sz="2800" b="1" spc="-5" dirty="0">
                <a:latin typeface="Tw Cen MT"/>
                <a:cs typeface="Tw Cen MT"/>
              </a:rPr>
              <a:t>C</a:t>
            </a:r>
            <a:r>
              <a:rPr i="1" dirty="0">
                <a:latin typeface="Tw Cen MT"/>
                <a:cs typeface="Tw Cen MT"/>
              </a:rPr>
              <a:t>E</a:t>
            </a:r>
            <a:r>
              <a:rPr i="1" spc="-45" dirty="0">
                <a:latin typeface="Tw Cen MT"/>
                <a:cs typeface="Tw Cen MT"/>
              </a:rPr>
              <a:t> </a:t>
            </a:r>
            <a:r>
              <a:rPr sz="2800" dirty="0">
                <a:latin typeface="Tw Cen MT"/>
                <a:cs typeface="Tw Cen MT"/>
              </a:rPr>
              <a:t>= (	</a:t>
            </a:r>
            <a:r>
              <a:rPr sz="2800" b="1" i="1" dirty="0">
                <a:latin typeface="Tw Cen MT"/>
                <a:cs typeface="Tw Cen MT"/>
              </a:rPr>
              <a:t>C</a:t>
            </a:r>
            <a:r>
              <a:rPr sz="1600" b="1" i="1" dirty="0">
                <a:latin typeface="Tw Cen MT"/>
                <a:cs typeface="Tw Cen MT"/>
              </a:rPr>
              <a:t>O </a:t>
            </a:r>
            <a:r>
              <a:rPr sz="1600" b="1" i="1" spc="-155" dirty="0">
                <a:latin typeface="Tw Cen MT"/>
                <a:cs typeface="Tw Cen MT"/>
              </a:rPr>
              <a:t> </a:t>
            </a:r>
            <a:r>
              <a:rPr sz="2800" dirty="0">
                <a:latin typeface="Tw Cen MT"/>
                <a:cs typeface="Tw Cen MT"/>
              </a:rPr>
              <a:t>+</a:t>
            </a:r>
            <a:r>
              <a:rPr sz="2800" spc="45" dirty="0">
                <a:latin typeface="Tw Cen MT"/>
                <a:cs typeface="Tw Cen MT"/>
              </a:rPr>
              <a:t> </a:t>
            </a:r>
            <a:r>
              <a:rPr sz="2800" b="1" i="1" dirty="0">
                <a:latin typeface="Tw Cen MT"/>
                <a:cs typeface="Tw Cen MT"/>
              </a:rPr>
              <a:t>C</a:t>
            </a:r>
            <a:r>
              <a:rPr sz="1600" b="1" i="1" dirty="0">
                <a:latin typeface="Tw Cen MT"/>
                <a:cs typeface="Tw Cen MT"/>
              </a:rPr>
              <a:t>M</a:t>
            </a:r>
            <a:r>
              <a:rPr lang="zh-CN" altLang="en-US" sz="1600" b="1" i="1" dirty="0">
                <a:latin typeface="Tw Cen MT"/>
                <a:cs typeface="Tw Cen MT"/>
              </a:rPr>
              <a:t>	</a:t>
            </a:r>
            <a:r>
              <a:rPr sz="2800" dirty="0">
                <a:latin typeface="Tw Cen MT"/>
                <a:cs typeface="Tw Cen MT"/>
              </a:rPr>
              <a:t>+</a:t>
            </a:r>
            <a:r>
              <a:rPr sz="2800" spc="50" dirty="0">
                <a:latin typeface="Tw Cen MT"/>
                <a:cs typeface="Tw Cen MT"/>
              </a:rPr>
              <a:t> </a:t>
            </a:r>
            <a:r>
              <a:rPr sz="2800" b="1" i="1" dirty="0">
                <a:latin typeface="Tw Cen MT"/>
                <a:cs typeface="Tw Cen MT"/>
              </a:rPr>
              <a:t>C</a:t>
            </a:r>
            <a:r>
              <a:rPr sz="1600" b="1" i="1" dirty="0">
                <a:latin typeface="Tw Cen MT"/>
                <a:cs typeface="Tw Cen MT"/>
              </a:rPr>
              <a:t>P</a:t>
            </a:r>
            <a:r>
              <a:rPr sz="2800" dirty="0">
                <a:latin typeface="Tw Cen MT"/>
                <a:cs typeface="Tw Cen MT"/>
              </a:rPr>
              <a:t>)</a:t>
            </a:r>
            <a:r>
              <a:rPr sz="2800" spc="-20" dirty="0">
                <a:latin typeface="Tw Cen MT"/>
                <a:cs typeface="Tw Cen MT"/>
              </a:rPr>
              <a:t> </a:t>
            </a:r>
            <a:r>
              <a:rPr sz="2800" dirty="0">
                <a:latin typeface="Tw Cen MT"/>
                <a:cs typeface="Tw Cen MT"/>
              </a:rPr>
              <a:t>/ 3</a:t>
            </a:r>
          </a:p>
          <a:p>
            <a:pPr marL="332740" indent="-320040">
              <a:lnSpc>
                <a:spcPct val="100000"/>
              </a:lnSpc>
              <a:spcBef>
                <a:spcPts val="695"/>
              </a:spcBef>
              <a:buClr>
                <a:srgbClr val="DD8046"/>
              </a:buClr>
              <a:buSzPct val="60344"/>
              <a:buFont typeface="Wingdings"/>
              <a:buChar char=""/>
              <a:tabLst>
                <a:tab pos="332740" algn="l"/>
                <a:tab pos="3070225" algn="l"/>
              </a:tabLst>
            </a:pPr>
            <a:r>
              <a:rPr sz="2800" b="1" spc="5" dirty="0">
                <a:latin typeface="华文仿宋"/>
                <a:cs typeface="华文仿宋"/>
              </a:rPr>
              <a:t>贝塔</a:t>
            </a:r>
            <a:r>
              <a:rPr sz="2800" b="1" dirty="0">
                <a:latin typeface="华文仿宋"/>
                <a:cs typeface="华文仿宋"/>
              </a:rPr>
              <a:t>分</a:t>
            </a:r>
            <a:r>
              <a:rPr sz="2800" b="1" spc="5" dirty="0">
                <a:latin typeface="华文仿宋"/>
                <a:cs typeface="华文仿宋"/>
              </a:rPr>
              <a:t>布</a:t>
            </a:r>
            <a:r>
              <a:rPr sz="2800" b="1" dirty="0">
                <a:latin typeface="Tw Cen MT"/>
                <a:cs typeface="Tw Cen MT"/>
              </a:rPr>
              <a:t>:</a:t>
            </a:r>
            <a:r>
              <a:rPr sz="2800" spc="-15" dirty="0">
                <a:latin typeface="Tw Cen MT"/>
                <a:cs typeface="Tw Cen MT"/>
              </a:rPr>
              <a:t> </a:t>
            </a:r>
            <a:r>
              <a:rPr sz="2800" b="1" i="1" spc="-5" dirty="0">
                <a:latin typeface="Tw Cen MT"/>
                <a:cs typeface="Tw Cen MT"/>
              </a:rPr>
              <a:t>C</a:t>
            </a:r>
            <a:r>
              <a:rPr sz="2000" b="1" i="1" spc="-5" dirty="0">
                <a:latin typeface="Tw Cen MT"/>
                <a:cs typeface="Tw Cen MT"/>
              </a:rPr>
              <a:t>E</a:t>
            </a:r>
            <a:r>
              <a:rPr sz="2000" b="1" i="1" spc="335" dirty="0">
                <a:latin typeface="Tw Cen MT"/>
                <a:cs typeface="Tw Cen MT"/>
              </a:rPr>
              <a:t> </a:t>
            </a:r>
            <a:r>
              <a:rPr sz="2800" dirty="0">
                <a:latin typeface="Tw Cen MT"/>
                <a:cs typeface="Tw Cen MT"/>
              </a:rPr>
              <a:t>=</a:t>
            </a:r>
            <a:r>
              <a:rPr sz="2800" spc="5" dirty="0">
                <a:latin typeface="Tw Cen MT"/>
                <a:cs typeface="Tw Cen MT"/>
              </a:rPr>
              <a:t> </a:t>
            </a:r>
            <a:r>
              <a:rPr sz="2800" dirty="0">
                <a:latin typeface="Tw Cen MT"/>
                <a:cs typeface="Tw Cen MT"/>
              </a:rPr>
              <a:t>(	</a:t>
            </a:r>
            <a:r>
              <a:rPr sz="2800" b="1" i="1" dirty="0">
                <a:latin typeface="Tw Cen MT"/>
                <a:cs typeface="Tw Cen MT"/>
              </a:rPr>
              <a:t>C</a:t>
            </a:r>
            <a:r>
              <a:rPr sz="1600" b="1" i="1" dirty="0">
                <a:latin typeface="Tw Cen MT"/>
                <a:cs typeface="Tw Cen MT"/>
              </a:rPr>
              <a:t>O </a:t>
            </a:r>
            <a:r>
              <a:rPr sz="2800" dirty="0">
                <a:latin typeface="Tw Cen MT"/>
                <a:cs typeface="Tw Cen MT"/>
              </a:rPr>
              <a:t>+ 4 </a:t>
            </a:r>
            <a:r>
              <a:rPr sz="2400" b="1" i="1" spc="-5" dirty="0">
                <a:latin typeface="Tw Cen MT"/>
                <a:cs typeface="Tw Cen MT"/>
              </a:rPr>
              <a:t>C</a:t>
            </a:r>
            <a:r>
              <a:rPr sz="1400" b="1" i="1" spc="-5" dirty="0">
                <a:latin typeface="Tw Cen MT"/>
                <a:cs typeface="Tw Cen MT"/>
              </a:rPr>
              <a:t>M </a:t>
            </a:r>
            <a:r>
              <a:rPr sz="2800" dirty="0">
                <a:latin typeface="Tw Cen MT"/>
                <a:cs typeface="Tw Cen MT"/>
              </a:rPr>
              <a:t>+ </a:t>
            </a:r>
            <a:r>
              <a:rPr sz="2800" b="1" i="1" dirty="0">
                <a:latin typeface="Tw Cen MT"/>
                <a:cs typeface="Tw Cen MT"/>
              </a:rPr>
              <a:t>C</a:t>
            </a:r>
            <a:r>
              <a:rPr sz="1600" b="1" i="1" dirty="0">
                <a:latin typeface="Tw Cen MT"/>
                <a:cs typeface="Tw Cen MT"/>
              </a:rPr>
              <a:t>P</a:t>
            </a:r>
            <a:r>
              <a:rPr sz="2800" b="1" i="1" dirty="0">
                <a:latin typeface="Tw Cen MT"/>
                <a:cs typeface="Tw Cen MT"/>
              </a:rPr>
              <a:t>) </a:t>
            </a:r>
            <a:r>
              <a:rPr sz="2800" dirty="0">
                <a:latin typeface="Tw Cen MT"/>
                <a:cs typeface="Tw Cen MT"/>
              </a:rPr>
              <a:t>/</a:t>
            </a:r>
            <a:r>
              <a:rPr sz="2800" spc="-409" dirty="0">
                <a:latin typeface="Tw Cen MT"/>
                <a:cs typeface="Tw Cen MT"/>
              </a:rPr>
              <a:t> </a:t>
            </a:r>
            <a:r>
              <a:rPr sz="2800" dirty="0">
                <a:latin typeface="Tw Cen MT"/>
                <a:cs typeface="Tw Cen MT"/>
              </a:rPr>
              <a:t>6</a:t>
            </a:r>
          </a:p>
        </p:txBody>
      </p:sp>
    </p:spTree>
    <p:extLst>
      <p:ext uri="{BB962C8B-B14F-4D97-AF65-F5344CB8AC3E}">
        <p14:creationId xmlns:p14="http://schemas.microsoft.com/office/powerpoint/2010/main" val="1929350082"/>
      </p:ext>
    </p:extLst>
  </p:cSld>
  <p:clrMapOvr>
    <a:masterClrMapping/>
  </p:clrMapOvr>
  <p:transition spd="slow">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126" y="121568"/>
            <a:ext cx="6654138" cy="647700"/>
          </a:xfrm>
        </p:spPr>
        <p:txBody>
          <a:bodyPr>
            <a:normAutofit/>
          </a:bodyPr>
          <a:lstStyle/>
          <a:p>
            <a:r>
              <a:rPr lang="en-US" altLang="zh-CN" dirty="0"/>
              <a:t>7.2  </a:t>
            </a:r>
            <a:r>
              <a:rPr lang="zh-CN" altLang="en-US" dirty="0"/>
              <a:t>工具与技术：通用</a:t>
            </a:r>
          </a:p>
        </p:txBody>
      </p:sp>
      <p:sp>
        <p:nvSpPr>
          <p:cNvPr id="9" name="副标题 8"/>
          <p:cNvSpPr txBox="1">
            <a:spLocks/>
          </p:cNvSpPr>
          <p:nvPr/>
        </p:nvSpPr>
        <p:spPr>
          <a:xfrm>
            <a:off x="305999" y="804681"/>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r>
              <a:rPr lang="zh-CN" altLang="en-US" sz="2400" b="1" dirty="0">
                <a:solidFill>
                  <a:srgbClr val="7030A0"/>
                </a:solidFill>
              </a:rPr>
              <a:t>（</a:t>
            </a:r>
            <a:r>
              <a:rPr lang="en-US" altLang="zh-CN" sz="2400" b="1" dirty="0">
                <a:solidFill>
                  <a:srgbClr val="7030A0"/>
                </a:solidFill>
              </a:rPr>
              <a:t>4</a:t>
            </a:r>
            <a:r>
              <a:rPr lang="zh-CN" altLang="en-US" sz="2400" b="1" dirty="0">
                <a:solidFill>
                  <a:srgbClr val="7030A0"/>
                </a:solidFill>
              </a:rPr>
              <a:t>）专家判断法</a:t>
            </a:r>
            <a:endParaRPr lang="zh-CN" altLang="en-US" sz="2400" b="1" dirty="0">
              <a:latin typeface="Times New Roman" panose="02020603050405020304" pitchFamily="18" charset="0"/>
              <a:cs typeface="Times New Roman" panose="02020603050405020304" pitchFamily="18" charset="0"/>
            </a:endParaRPr>
          </a:p>
        </p:txBody>
      </p:sp>
      <p:sp>
        <p:nvSpPr>
          <p:cNvPr id="17" name="文本框 16">
            <a:extLst>
              <a:ext uri="{FF2B5EF4-FFF2-40B4-BE49-F238E27FC236}">
                <a16:creationId xmlns:a16="http://schemas.microsoft.com/office/drawing/2014/main" id="{1A7446FA-12D5-4883-A38D-79A802F58771}"/>
              </a:ext>
            </a:extLst>
          </p:cNvPr>
          <p:cNvSpPr txBox="1"/>
          <p:nvPr/>
        </p:nvSpPr>
        <p:spPr>
          <a:xfrm>
            <a:off x="395397" y="2149614"/>
            <a:ext cx="1757168" cy="707886"/>
          </a:xfrm>
          <a:prstGeom prst="rect">
            <a:avLst/>
          </a:prstGeom>
          <a:noFill/>
          <a:ln w="28575">
            <a:solidFill>
              <a:srgbClr val="7030A0"/>
            </a:solidFill>
          </a:ln>
        </p:spPr>
        <p:txBody>
          <a:bodyPr wrap="square">
            <a:spAutoFit/>
          </a:bodyPr>
          <a:lstStyle/>
          <a:p>
            <a:r>
              <a:rPr lang="en-US" altLang="zh-CN" sz="2000" dirty="0">
                <a:latin typeface="华文新魏"/>
                <a:cs typeface="华文新魏"/>
              </a:rPr>
              <a:t>1</a:t>
            </a:r>
            <a:r>
              <a:rPr lang="zh-CN" altLang="en-US" sz="2000" dirty="0">
                <a:latin typeface="华文新魏"/>
                <a:cs typeface="华文新魏"/>
              </a:rPr>
              <a:t>、确定专家，</a:t>
            </a:r>
          </a:p>
          <a:p>
            <a:r>
              <a:rPr lang="zh-CN" altLang="en-US" sz="2000" spc="-15" dirty="0">
                <a:latin typeface="华文新魏"/>
                <a:cs typeface="华文新魏"/>
              </a:rPr>
              <a:t>专</a:t>
            </a:r>
            <a:r>
              <a:rPr lang="zh-CN" altLang="en-US" sz="2000" dirty="0">
                <a:latin typeface="华文新魏"/>
                <a:cs typeface="华文新魏"/>
              </a:rPr>
              <a:t>家互</a:t>
            </a:r>
            <a:r>
              <a:rPr lang="zh-CN" altLang="en-US" sz="2000" spc="-15" dirty="0">
                <a:latin typeface="华文新魏"/>
                <a:cs typeface="华文新魏"/>
              </a:rPr>
              <a:t>相</a:t>
            </a:r>
            <a:r>
              <a:rPr lang="zh-CN" altLang="en-US" sz="2000" dirty="0">
                <a:latin typeface="华文新魏"/>
                <a:cs typeface="华文新魏"/>
              </a:rPr>
              <a:t>不见</a:t>
            </a:r>
            <a:endParaRPr lang="zh-CN" altLang="en-US" sz="2000" dirty="0"/>
          </a:p>
        </p:txBody>
      </p:sp>
      <p:sp>
        <p:nvSpPr>
          <p:cNvPr id="21" name="文本框 20">
            <a:extLst>
              <a:ext uri="{FF2B5EF4-FFF2-40B4-BE49-F238E27FC236}">
                <a16:creationId xmlns:a16="http://schemas.microsoft.com/office/drawing/2014/main" id="{22533EA4-C142-4E9E-A5ED-0D71C3A901F1}"/>
              </a:ext>
            </a:extLst>
          </p:cNvPr>
          <p:cNvSpPr txBox="1"/>
          <p:nvPr/>
        </p:nvSpPr>
        <p:spPr>
          <a:xfrm>
            <a:off x="3160360" y="3813595"/>
            <a:ext cx="2489433" cy="1323439"/>
          </a:xfrm>
          <a:prstGeom prst="rect">
            <a:avLst/>
          </a:prstGeom>
          <a:noFill/>
          <a:ln w="28575">
            <a:solidFill>
              <a:srgbClr val="7030A0"/>
            </a:solidFill>
          </a:ln>
        </p:spPr>
        <p:txBody>
          <a:bodyPr wrap="square">
            <a:spAutoFit/>
          </a:bodyPr>
          <a:lstStyle>
            <a:defPPr>
              <a:defRPr lang="zh-CN"/>
            </a:defPPr>
            <a:lvl1pPr>
              <a:defRPr>
                <a:latin typeface="华文新魏"/>
                <a:cs typeface="华文新魏"/>
              </a:defRPr>
            </a:lvl1pPr>
          </a:lstStyle>
          <a:p>
            <a:r>
              <a:rPr lang="en-US" altLang="zh-CN" sz="2000" dirty="0"/>
              <a:t>5</a:t>
            </a:r>
            <a:r>
              <a:rPr lang="zh-CN" altLang="en-US" sz="2000" dirty="0"/>
              <a:t>、获得一个多数专家共识的软件规模：(E=E1+E2+…En ) /n</a:t>
            </a:r>
          </a:p>
          <a:p>
            <a:r>
              <a:rPr lang="zh-CN" altLang="en-US" sz="2000" dirty="0"/>
              <a:t>（n:表示n 个专家）</a:t>
            </a:r>
          </a:p>
        </p:txBody>
      </p:sp>
      <p:sp>
        <p:nvSpPr>
          <p:cNvPr id="23" name="文本框 22">
            <a:extLst>
              <a:ext uri="{FF2B5EF4-FFF2-40B4-BE49-F238E27FC236}">
                <a16:creationId xmlns:a16="http://schemas.microsoft.com/office/drawing/2014/main" id="{CDCFF7B7-7C70-4E8A-8A39-64831BD3A6A8}"/>
              </a:ext>
            </a:extLst>
          </p:cNvPr>
          <p:cNvSpPr txBox="1"/>
          <p:nvPr/>
        </p:nvSpPr>
        <p:spPr>
          <a:xfrm>
            <a:off x="3285723" y="1995725"/>
            <a:ext cx="2037649" cy="1015663"/>
          </a:xfrm>
          <a:prstGeom prst="rect">
            <a:avLst/>
          </a:prstGeom>
          <a:noFill/>
          <a:ln w="28575">
            <a:solidFill>
              <a:srgbClr val="7030A0"/>
            </a:solidFill>
          </a:ln>
        </p:spPr>
        <p:txBody>
          <a:bodyPr wrap="square">
            <a:spAutoFit/>
          </a:bodyPr>
          <a:lstStyle>
            <a:defPPr>
              <a:defRPr lang="zh-CN"/>
            </a:defPPr>
            <a:lvl1pPr>
              <a:defRPr>
                <a:latin typeface="华文新魏"/>
                <a:cs typeface="华文新魏"/>
              </a:defRPr>
            </a:lvl1pPr>
          </a:lstStyle>
          <a:p>
            <a:r>
              <a:rPr lang="en-US" altLang="zh-CN" sz="2000" dirty="0"/>
              <a:t>2</a:t>
            </a:r>
            <a:r>
              <a:rPr lang="zh-CN" altLang="en-US" sz="2000" dirty="0"/>
              <a:t>、给每位专家发送一份软件规格说明</a:t>
            </a:r>
          </a:p>
        </p:txBody>
      </p:sp>
      <p:sp>
        <p:nvSpPr>
          <p:cNvPr id="25" name="文本框 24">
            <a:extLst>
              <a:ext uri="{FF2B5EF4-FFF2-40B4-BE49-F238E27FC236}">
                <a16:creationId xmlns:a16="http://schemas.microsoft.com/office/drawing/2014/main" id="{61506AAC-C450-4DCB-A3FE-9F6776DAC298}"/>
              </a:ext>
            </a:extLst>
          </p:cNvPr>
          <p:cNvSpPr txBox="1"/>
          <p:nvPr/>
        </p:nvSpPr>
        <p:spPr>
          <a:xfrm>
            <a:off x="6310757" y="1633259"/>
            <a:ext cx="2718542" cy="1631216"/>
          </a:xfrm>
          <a:prstGeom prst="rect">
            <a:avLst/>
          </a:prstGeom>
          <a:noFill/>
          <a:ln w="28575">
            <a:solidFill>
              <a:srgbClr val="7030A0"/>
            </a:solidFill>
          </a:ln>
        </p:spPr>
        <p:txBody>
          <a:bodyPr wrap="square">
            <a:spAutoFit/>
          </a:bodyPr>
          <a:lstStyle>
            <a:defPPr>
              <a:defRPr lang="zh-CN"/>
            </a:defPPr>
            <a:lvl1pPr>
              <a:defRPr>
                <a:latin typeface="华文新魏"/>
                <a:cs typeface="华文新魏"/>
              </a:defRPr>
            </a:lvl1pPr>
          </a:lstStyle>
          <a:p>
            <a:r>
              <a:rPr lang="en-US" altLang="zh-CN" sz="2000" dirty="0"/>
              <a:t>3</a:t>
            </a:r>
            <a:r>
              <a:rPr lang="zh-CN" altLang="en-US" sz="2000" dirty="0"/>
              <a:t>、专家以匿名形式给出软件规模</a:t>
            </a:r>
            <a:r>
              <a:rPr lang="en-US" altLang="zh-CN" sz="2000" dirty="0"/>
              <a:t>3</a:t>
            </a:r>
            <a:r>
              <a:rPr lang="zh-CN" altLang="en-US" sz="2000" dirty="0"/>
              <a:t>个估算值：</a:t>
            </a:r>
            <a:endParaRPr lang="en-US" altLang="zh-CN" sz="2000" dirty="0"/>
          </a:p>
          <a:p>
            <a:r>
              <a:rPr lang="zh-CN" altLang="en-US" sz="2000" dirty="0"/>
              <a:t>①最小</a:t>
            </a:r>
            <a:r>
              <a:rPr lang="en-US" altLang="zh-CN" sz="2000" dirty="0"/>
              <a:t>ai</a:t>
            </a:r>
          </a:p>
          <a:p>
            <a:r>
              <a:rPr lang="zh-CN" altLang="en-US" sz="2000" dirty="0"/>
              <a:t>②最可能的</a:t>
            </a:r>
            <a:r>
              <a:rPr lang="en-US" altLang="zh-CN" sz="2000" dirty="0"/>
              <a:t>mi</a:t>
            </a:r>
            <a:r>
              <a:rPr lang="zh-CN" altLang="en-US" sz="2000" dirty="0"/>
              <a:t>	</a:t>
            </a:r>
            <a:endParaRPr lang="en-US" altLang="zh-CN" sz="2000" dirty="0"/>
          </a:p>
          <a:p>
            <a:r>
              <a:rPr lang="zh-CN" altLang="en-US" sz="2000" dirty="0"/>
              <a:t>③最大</a:t>
            </a:r>
            <a:r>
              <a:rPr lang="en-US" altLang="zh-CN" sz="2000" dirty="0"/>
              <a:t>bi</a:t>
            </a:r>
          </a:p>
        </p:txBody>
      </p:sp>
      <p:sp>
        <p:nvSpPr>
          <p:cNvPr id="27" name="文本框 26">
            <a:extLst>
              <a:ext uri="{FF2B5EF4-FFF2-40B4-BE49-F238E27FC236}">
                <a16:creationId xmlns:a16="http://schemas.microsoft.com/office/drawing/2014/main" id="{ECCFFED2-01D7-4FE9-8776-284D071AF4CD}"/>
              </a:ext>
            </a:extLst>
          </p:cNvPr>
          <p:cNvSpPr txBox="1"/>
          <p:nvPr/>
        </p:nvSpPr>
        <p:spPr>
          <a:xfrm>
            <a:off x="6444208" y="4151372"/>
            <a:ext cx="2489432" cy="707886"/>
          </a:xfrm>
          <a:prstGeom prst="rect">
            <a:avLst/>
          </a:prstGeom>
          <a:noFill/>
          <a:ln w="28575">
            <a:solidFill>
              <a:srgbClr val="7030A0"/>
            </a:solidFill>
          </a:ln>
        </p:spPr>
        <p:txBody>
          <a:bodyPr wrap="square">
            <a:spAutoFit/>
          </a:bodyPr>
          <a:lstStyle>
            <a:defPPr>
              <a:defRPr lang="zh-CN"/>
            </a:defPPr>
            <a:lvl1pPr>
              <a:defRPr>
                <a:latin typeface="华文新魏"/>
                <a:cs typeface="华文新魏"/>
              </a:defRPr>
            </a:lvl1pPr>
          </a:lstStyle>
          <a:p>
            <a:r>
              <a:rPr lang="en-US" altLang="zh-CN" sz="2000" dirty="0"/>
              <a:t>4</a:t>
            </a:r>
            <a:r>
              <a:rPr lang="zh-CN" altLang="en-US" sz="2000" dirty="0"/>
              <a:t>、计算每位专家的</a:t>
            </a:r>
            <a:endParaRPr lang="en-US" altLang="zh-CN" sz="2000" dirty="0"/>
          </a:p>
          <a:p>
            <a:r>
              <a:rPr lang="en-US" altLang="zh-CN" sz="2000" dirty="0" err="1"/>
              <a:t>Ei</a:t>
            </a:r>
            <a:r>
              <a:rPr lang="en-US" altLang="zh-CN" sz="2000" dirty="0"/>
              <a:t>=(ai+4mi+bi)/6</a:t>
            </a:r>
          </a:p>
        </p:txBody>
      </p:sp>
      <p:sp>
        <p:nvSpPr>
          <p:cNvPr id="29" name="文本框 28">
            <a:extLst>
              <a:ext uri="{FF2B5EF4-FFF2-40B4-BE49-F238E27FC236}">
                <a16:creationId xmlns:a16="http://schemas.microsoft.com/office/drawing/2014/main" id="{FE9F89F9-8078-49B9-A1C6-A1D37E248AEA}"/>
              </a:ext>
            </a:extLst>
          </p:cNvPr>
          <p:cNvSpPr txBox="1"/>
          <p:nvPr/>
        </p:nvSpPr>
        <p:spPr>
          <a:xfrm>
            <a:off x="136202" y="3659707"/>
            <a:ext cx="2275558" cy="1631216"/>
          </a:xfrm>
          <a:prstGeom prst="rect">
            <a:avLst/>
          </a:prstGeom>
          <a:noFill/>
          <a:ln w="28575">
            <a:solidFill>
              <a:srgbClr val="7030A0"/>
            </a:solidFill>
          </a:ln>
        </p:spPr>
        <p:txBody>
          <a:bodyPr wrap="square">
            <a:spAutoFit/>
          </a:bodyPr>
          <a:lstStyle>
            <a:defPPr>
              <a:defRPr lang="zh-CN"/>
            </a:defPPr>
            <a:lvl1pPr>
              <a:defRPr>
                <a:latin typeface="华文新魏"/>
                <a:cs typeface="华文新魏"/>
              </a:defRPr>
            </a:lvl1pPr>
          </a:lstStyle>
          <a:p>
            <a:r>
              <a:rPr lang="en-US" altLang="zh-CN" sz="2000" dirty="0"/>
              <a:t>6</a:t>
            </a:r>
            <a:r>
              <a:rPr lang="zh-CN" altLang="en-US" sz="2000" dirty="0"/>
              <a:t>、如果各个专家的估算差异超出规定的范围（例如：</a:t>
            </a:r>
            <a:r>
              <a:rPr lang="en-US" altLang="zh-CN" sz="2000" dirty="0"/>
              <a:t>15%</a:t>
            </a:r>
            <a:r>
              <a:rPr lang="zh-CN" altLang="en-US" sz="2000" dirty="0"/>
              <a:t>），则需重复上述过程</a:t>
            </a:r>
          </a:p>
        </p:txBody>
      </p:sp>
      <p:sp>
        <p:nvSpPr>
          <p:cNvPr id="30" name="箭头: 右 29">
            <a:extLst>
              <a:ext uri="{FF2B5EF4-FFF2-40B4-BE49-F238E27FC236}">
                <a16:creationId xmlns:a16="http://schemas.microsoft.com/office/drawing/2014/main" id="{11D965E4-3AFC-4F03-900A-52000C40D015}"/>
              </a:ext>
            </a:extLst>
          </p:cNvPr>
          <p:cNvSpPr/>
          <p:nvPr/>
        </p:nvSpPr>
        <p:spPr>
          <a:xfrm>
            <a:off x="2411760" y="2310123"/>
            <a:ext cx="576064" cy="2593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箭头: 右 30">
            <a:extLst>
              <a:ext uri="{FF2B5EF4-FFF2-40B4-BE49-F238E27FC236}">
                <a16:creationId xmlns:a16="http://schemas.microsoft.com/office/drawing/2014/main" id="{0C25CF79-3ACD-46FA-BE5A-BABCB25234B3}"/>
              </a:ext>
            </a:extLst>
          </p:cNvPr>
          <p:cNvSpPr/>
          <p:nvPr/>
        </p:nvSpPr>
        <p:spPr>
          <a:xfrm>
            <a:off x="5536261" y="2293463"/>
            <a:ext cx="576064" cy="2593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箭头: 右 31">
            <a:extLst>
              <a:ext uri="{FF2B5EF4-FFF2-40B4-BE49-F238E27FC236}">
                <a16:creationId xmlns:a16="http://schemas.microsoft.com/office/drawing/2014/main" id="{91B8B58E-2CF0-4EB7-A588-47194FB702DF}"/>
              </a:ext>
            </a:extLst>
          </p:cNvPr>
          <p:cNvSpPr/>
          <p:nvPr/>
        </p:nvSpPr>
        <p:spPr>
          <a:xfrm rot="5400000">
            <a:off x="7400891" y="3547071"/>
            <a:ext cx="576064" cy="2593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箭头: 右 32">
            <a:extLst>
              <a:ext uri="{FF2B5EF4-FFF2-40B4-BE49-F238E27FC236}">
                <a16:creationId xmlns:a16="http://schemas.microsoft.com/office/drawing/2014/main" id="{0319FD93-1CE1-444B-84C3-F6CE5B239972}"/>
              </a:ext>
            </a:extLst>
          </p:cNvPr>
          <p:cNvSpPr/>
          <p:nvPr/>
        </p:nvSpPr>
        <p:spPr>
          <a:xfrm rot="10800000">
            <a:off x="5734693" y="4357470"/>
            <a:ext cx="576064" cy="2593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箭头: 右 33">
            <a:extLst>
              <a:ext uri="{FF2B5EF4-FFF2-40B4-BE49-F238E27FC236}">
                <a16:creationId xmlns:a16="http://schemas.microsoft.com/office/drawing/2014/main" id="{096EFBB3-0F77-4F35-94FF-D75808635ACA}"/>
              </a:ext>
            </a:extLst>
          </p:cNvPr>
          <p:cNvSpPr/>
          <p:nvPr/>
        </p:nvSpPr>
        <p:spPr>
          <a:xfrm rot="10800000">
            <a:off x="2499398" y="4345641"/>
            <a:ext cx="576064" cy="2593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556045934"/>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barn(inVertical)">
                                      <p:cBhvr>
                                        <p:cTn id="7" dur="500"/>
                                        <p:tgtEl>
                                          <p:spTgt spid="30"/>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barn(inVertical)">
                                      <p:cBhvr>
                                        <p:cTn id="10" dur="500"/>
                                        <p:tgtEl>
                                          <p:spTgt spid="23"/>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31"/>
                                        </p:tgtEl>
                                        <p:attrNameLst>
                                          <p:attrName>style.visibility</p:attrName>
                                        </p:attrNameLst>
                                      </p:cBhvr>
                                      <p:to>
                                        <p:strVal val="visible"/>
                                      </p:to>
                                    </p:set>
                                    <p:animEffect transition="in" filter="barn(inVertical)">
                                      <p:cBhvr>
                                        <p:cTn id="15" dur="500"/>
                                        <p:tgtEl>
                                          <p:spTgt spid="31"/>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25"/>
                                        </p:tgtEl>
                                        <p:attrNameLst>
                                          <p:attrName>style.visibility</p:attrName>
                                        </p:attrNameLst>
                                      </p:cBhvr>
                                      <p:to>
                                        <p:strVal val="visible"/>
                                      </p:to>
                                    </p:set>
                                    <p:animEffect transition="in" filter="barn(inVertical)">
                                      <p:cBhvr>
                                        <p:cTn id="18" dur="500"/>
                                        <p:tgtEl>
                                          <p:spTgt spid="25"/>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grpId="0" nodeType="clickEffect">
                                  <p:stCondLst>
                                    <p:cond delay="0"/>
                                  </p:stCondLst>
                                  <p:childTnLst>
                                    <p:set>
                                      <p:cBhvr>
                                        <p:cTn id="22" dur="1" fill="hold">
                                          <p:stCondLst>
                                            <p:cond delay="0"/>
                                          </p:stCondLst>
                                        </p:cTn>
                                        <p:tgtEl>
                                          <p:spTgt spid="32"/>
                                        </p:tgtEl>
                                        <p:attrNameLst>
                                          <p:attrName>style.visibility</p:attrName>
                                        </p:attrNameLst>
                                      </p:cBhvr>
                                      <p:to>
                                        <p:strVal val="visible"/>
                                      </p:to>
                                    </p:set>
                                    <p:animEffect transition="in" filter="barn(inVertical)">
                                      <p:cBhvr>
                                        <p:cTn id="23" dur="500"/>
                                        <p:tgtEl>
                                          <p:spTgt spid="32"/>
                                        </p:tgtEl>
                                      </p:cBhvr>
                                    </p:animEffect>
                                  </p:childTnLst>
                                </p:cTn>
                              </p:par>
                              <p:par>
                                <p:cTn id="24" presetID="16" presetClass="entr" presetSubtype="21" fill="hold" grpId="0" nodeType="withEffect">
                                  <p:stCondLst>
                                    <p:cond delay="0"/>
                                  </p:stCondLst>
                                  <p:childTnLst>
                                    <p:set>
                                      <p:cBhvr>
                                        <p:cTn id="25" dur="1" fill="hold">
                                          <p:stCondLst>
                                            <p:cond delay="0"/>
                                          </p:stCondLst>
                                        </p:cTn>
                                        <p:tgtEl>
                                          <p:spTgt spid="27"/>
                                        </p:tgtEl>
                                        <p:attrNameLst>
                                          <p:attrName>style.visibility</p:attrName>
                                        </p:attrNameLst>
                                      </p:cBhvr>
                                      <p:to>
                                        <p:strVal val="visible"/>
                                      </p:to>
                                    </p:set>
                                    <p:animEffect transition="in" filter="barn(inVertical)">
                                      <p:cBhvr>
                                        <p:cTn id="26" dur="500"/>
                                        <p:tgtEl>
                                          <p:spTgt spid="27"/>
                                        </p:tgtEl>
                                      </p:cBhvr>
                                    </p:animEffect>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grpId="0" nodeType="clickEffect">
                                  <p:stCondLst>
                                    <p:cond delay="0"/>
                                  </p:stCondLst>
                                  <p:childTnLst>
                                    <p:set>
                                      <p:cBhvr>
                                        <p:cTn id="30" dur="1" fill="hold">
                                          <p:stCondLst>
                                            <p:cond delay="0"/>
                                          </p:stCondLst>
                                        </p:cTn>
                                        <p:tgtEl>
                                          <p:spTgt spid="33"/>
                                        </p:tgtEl>
                                        <p:attrNameLst>
                                          <p:attrName>style.visibility</p:attrName>
                                        </p:attrNameLst>
                                      </p:cBhvr>
                                      <p:to>
                                        <p:strVal val="visible"/>
                                      </p:to>
                                    </p:set>
                                    <p:animEffect transition="in" filter="barn(inVertical)">
                                      <p:cBhvr>
                                        <p:cTn id="31" dur="500"/>
                                        <p:tgtEl>
                                          <p:spTgt spid="33"/>
                                        </p:tgtEl>
                                      </p:cBhvr>
                                    </p:animEffect>
                                  </p:childTnLst>
                                </p:cTn>
                              </p:par>
                              <p:par>
                                <p:cTn id="32" presetID="16" presetClass="entr" presetSubtype="21" fill="hold" grpId="0" nodeType="withEffect">
                                  <p:stCondLst>
                                    <p:cond delay="0"/>
                                  </p:stCondLst>
                                  <p:childTnLst>
                                    <p:set>
                                      <p:cBhvr>
                                        <p:cTn id="33" dur="1" fill="hold">
                                          <p:stCondLst>
                                            <p:cond delay="0"/>
                                          </p:stCondLst>
                                        </p:cTn>
                                        <p:tgtEl>
                                          <p:spTgt spid="21"/>
                                        </p:tgtEl>
                                        <p:attrNameLst>
                                          <p:attrName>style.visibility</p:attrName>
                                        </p:attrNameLst>
                                      </p:cBhvr>
                                      <p:to>
                                        <p:strVal val="visible"/>
                                      </p:to>
                                    </p:set>
                                    <p:animEffect transition="in" filter="barn(inVertical)">
                                      <p:cBhvr>
                                        <p:cTn id="34" dur="500"/>
                                        <p:tgtEl>
                                          <p:spTgt spid="21"/>
                                        </p:tgtEl>
                                      </p:cBhvr>
                                    </p:animEffect>
                                  </p:childTnLst>
                                </p:cTn>
                              </p:par>
                            </p:childTnLst>
                          </p:cTn>
                        </p:par>
                      </p:childTnLst>
                    </p:cTn>
                  </p:par>
                  <p:par>
                    <p:cTn id="35" fill="hold">
                      <p:stCondLst>
                        <p:cond delay="indefinite"/>
                      </p:stCondLst>
                      <p:childTnLst>
                        <p:par>
                          <p:cTn id="36" fill="hold">
                            <p:stCondLst>
                              <p:cond delay="0"/>
                            </p:stCondLst>
                            <p:childTnLst>
                              <p:par>
                                <p:cTn id="37" presetID="16" presetClass="entr" presetSubtype="21" fill="hold" grpId="0" nodeType="clickEffect">
                                  <p:stCondLst>
                                    <p:cond delay="0"/>
                                  </p:stCondLst>
                                  <p:childTnLst>
                                    <p:set>
                                      <p:cBhvr>
                                        <p:cTn id="38" dur="1" fill="hold">
                                          <p:stCondLst>
                                            <p:cond delay="0"/>
                                          </p:stCondLst>
                                        </p:cTn>
                                        <p:tgtEl>
                                          <p:spTgt spid="34"/>
                                        </p:tgtEl>
                                        <p:attrNameLst>
                                          <p:attrName>style.visibility</p:attrName>
                                        </p:attrNameLst>
                                      </p:cBhvr>
                                      <p:to>
                                        <p:strVal val="visible"/>
                                      </p:to>
                                    </p:set>
                                    <p:animEffect transition="in" filter="barn(inVertical)">
                                      <p:cBhvr>
                                        <p:cTn id="39" dur="500"/>
                                        <p:tgtEl>
                                          <p:spTgt spid="34"/>
                                        </p:tgtEl>
                                      </p:cBhvr>
                                    </p:animEffect>
                                  </p:childTnLst>
                                </p:cTn>
                              </p:par>
                              <p:par>
                                <p:cTn id="40" presetID="16" presetClass="entr" presetSubtype="21" fill="hold" grpId="0" nodeType="withEffect">
                                  <p:stCondLst>
                                    <p:cond delay="0"/>
                                  </p:stCondLst>
                                  <p:childTnLst>
                                    <p:set>
                                      <p:cBhvr>
                                        <p:cTn id="41" dur="1" fill="hold">
                                          <p:stCondLst>
                                            <p:cond delay="0"/>
                                          </p:stCondLst>
                                        </p:cTn>
                                        <p:tgtEl>
                                          <p:spTgt spid="29"/>
                                        </p:tgtEl>
                                        <p:attrNameLst>
                                          <p:attrName>style.visibility</p:attrName>
                                        </p:attrNameLst>
                                      </p:cBhvr>
                                      <p:to>
                                        <p:strVal val="visible"/>
                                      </p:to>
                                    </p:set>
                                    <p:animEffect transition="in" filter="barn(inVertical)">
                                      <p:cBhvr>
                                        <p:cTn id="42"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3" grpId="0" animBg="1"/>
      <p:bldP spid="25" grpId="0" animBg="1"/>
      <p:bldP spid="27" grpId="0" animBg="1"/>
      <p:bldP spid="29" grpId="0" animBg="1"/>
      <p:bldP spid="30" grpId="0" animBg="1"/>
      <p:bldP spid="31" grpId="0" animBg="1"/>
      <p:bldP spid="32" grpId="0" animBg="1"/>
      <p:bldP spid="33" grpId="0" animBg="1"/>
      <p:bldP spid="3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a:t>
            </a:r>
            <a:r>
              <a:rPr lang="zh-CN" altLang="en-US" dirty="0"/>
              <a:t>  项目成本管理</a:t>
            </a:r>
          </a:p>
        </p:txBody>
      </p:sp>
      <p:sp>
        <p:nvSpPr>
          <p:cNvPr id="9" name="副标题 8"/>
          <p:cNvSpPr txBox="1">
            <a:spLocks/>
          </p:cNvSpPr>
          <p:nvPr/>
        </p:nvSpPr>
        <p:spPr>
          <a:xfrm>
            <a:off x="755576" y="642523"/>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r>
              <a:rPr lang="zh-CN" altLang="en-US" sz="28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项目成本管理：</a:t>
            </a:r>
            <a:endParaRPr lang="en-US" altLang="zh-CN" sz="28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endParaRPr>
          </a:p>
          <a:p>
            <a:pPr marL="0" indent="0">
              <a:lnSpc>
                <a:spcPct val="150000"/>
              </a:lnSpc>
              <a:spcBef>
                <a:spcPts val="0"/>
              </a:spcBef>
              <a:buNone/>
            </a:pPr>
            <a:r>
              <a:rPr lang="zh-CN" altLang="en-US" sz="2800" b="1" dirty="0">
                <a:solidFill>
                  <a:srgbClr val="7030A0"/>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800" b="1" dirty="0">
                <a:solidFill>
                  <a:srgbClr val="7030A0"/>
                </a:solidFill>
                <a:latin typeface="Times New Roman" panose="02020603050405020304" pitchFamily="18" charset="0"/>
                <a:ea typeface="楷体" panose="02010609060101010101" pitchFamily="49" charset="-122"/>
                <a:cs typeface="Times New Roman" panose="02020603050405020304" pitchFamily="18" charset="0"/>
              </a:rPr>
              <a:t>1</a:t>
            </a:r>
            <a:r>
              <a:rPr lang="zh-CN" altLang="en-US" sz="2800" b="1" dirty="0">
                <a:solidFill>
                  <a:srgbClr val="7030A0"/>
                </a:solidFill>
                <a:latin typeface="Times New Roman" panose="02020603050405020304" pitchFamily="18" charset="0"/>
                <a:ea typeface="楷体" panose="02010609060101010101" pitchFamily="49" charset="-122"/>
                <a:cs typeface="Times New Roman" panose="02020603050405020304" pitchFamily="18" charset="0"/>
              </a:rPr>
              <a:t>）重点关注</a:t>
            </a:r>
            <a:r>
              <a:rPr lang="zh-CN" altLang="en-US" sz="2800" b="1" dirty="0">
                <a:latin typeface="Times New Roman" panose="02020603050405020304" pitchFamily="18" charset="0"/>
                <a:ea typeface="楷体" panose="02010609060101010101" pitchFamily="49" charset="-122"/>
                <a:cs typeface="Times New Roman" panose="02020603050405020304" pitchFamily="18" charset="0"/>
              </a:rPr>
              <a:t>完成项目活动</a:t>
            </a:r>
            <a:r>
              <a:rPr lang="zh-CN" altLang="en-US" sz="2800" b="1"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所需资源</a:t>
            </a:r>
            <a:r>
              <a:rPr lang="zh-CN" altLang="en-US" sz="2800" b="1" dirty="0">
                <a:latin typeface="Times New Roman" panose="02020603050405020304" pitchFamily="18" charset="0"/>
                <a:ea typeface="楷体" panose="02010609060101010101" pitchFamily="49" charset="-122"/>
                <a:cs typeface="Times New Roman" panose="02020603050405020304" pitchFamily="18" charset="0"/>
              </a:rPr>
              <a:t>的成本</a:t>
            </a:r>
            <a:endParaRPr lang="en-US" altLang="zh-CN" sz="2800" b="1" dirty="0">
              <a:latin typeface="Times New Roman" panose="02020603050405020304" pitchFamily="18" charset="0"/>
              <a:ea typeface="楷体" panose="02010609060101010101" pitchFamily="49" charset="-122"/>
              <a:cs typeface="Times New Roman" panose="02020603050405020304" pitchFamily="18" charset="0"/>
            </a:endParaRPr>
          </a:p>
          <a:p>
            <a:pPr marL="0" indent="0">
              <a:lnSpc>
                <a:spcPct val="150000"/>
              </a:lnSpc>
              <a:spcBef>
                <a:spcPts val="0"/>
              </a:spcBef>
              <a:buNone/>
            </a:pPr>
            <a:r>
              <a:rPr lang="zh-CN" altLang="en-US" sz="2800" b="1" dirty="0">
                <a:solidFill>
                  <a:srgbClr val="7030A0"/>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800" b="1" dirty="0">
                <a:solidFill>
                  <a:srgbClr val="7030A0"/>
                </a:solidFill>
                <a:latin typeface="Times New Roman" panose="02020603050405020304" pitchFamily="18" charset="0"/>
                <a:ea typeface="楷体" panose="02010609060101010101" pitchFamily="49" charset="-122"/>
                <a:cs typeface="Times New Roman" panose="02020603050405020304" pitchFamily="18" charset="0"/>
              </a:rPr>
              <a:t>2</a:t>
            </a:r>
            <a:r>
              <a:rPr lang="zh-CN" altLang="en-US" sz="2800" b="1" dirty="0">
                <a:solidFill>
                  <a:srgbClr val="7030A0"/>
                </a:solidFill>
                <a:latin typeface="Times New Roman" panose="02020603050405020304" pitchFamily="18" charset="0"/>
                <a:ea typeface="楷体" panose="02010609060101010101" pitchFamily="49" charset="-122"/>
                <a:cs typeface="Times New Roman" panose="02020603050405020304" pitchFamily="18" charset="0"/>
              </a:rPr>
              <a:t>）应考虑</a:t>
            </a:r>
            <a:r>
              <a:rPr lang="zh-CN" altLang="en-US" sz="2800" b="1"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项目决策</a:t>
            </a:r>
            <a:r>
              <a:rPr lang="zh-CN" altLang="en-US" sz="2800" b="1" dirty="0">
                <a:latin typeface="Times New Roman" panose="02020603050405020304" pitchFamily="18" charset="0"/>
                <a:ea typeface="楷体" panose="02010609060101010101" pitchFamily="49" charset="-122"/>
                <a:cs typeface="Times New Roman" panose="02020603050405020304" pitchFamily="18" charset="0"/>
              </a:rPr>
              <a:t>对项目成本的影响</a:t>
            </a:r>
            <a:endParaRPr lang="en-US" altLang="zh-CN" sz="2800" b="1" dirty="0">
              <a:latin typeface="Times New Roman" panose="02020603050405020304" pitchFamily="18" charset="0"/>
              <a:ea typeface="楷体" panose="02010609060101010101" pitchFamily="49" charset="-122"/>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2400" b="1"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3" name="爆炸形: 14 pt  2">
            <a:extLst>
              <a:ext uri="{FF2B5EF4-FFF2-40B4-BE49-F238E27FC236}">
                <a16:creationId xmlns:a16="http://schemas.microsoft.com/office/drawing/2014/main" id="{83B0F13B-9A8F-496A-9BAA-4719EC2BD42F}"/>
              </a:ext>
            </a:extLst>
          </p:cNvPr>
          <p:cNvSpPr/>
          <p:nvPr/>
        </p:nvSpPr>
        <p:spPr>
          <a:xfrm>
            <a:off x="4067944" y="3217540"/>
            <a:ext cx="4754290" cy="1614836"/>
          </a:xfrm>
          <a:prstGeom prst="irregularSeal2">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b="1" dirty="0">
                <a:solidFill>
                  <a:srgbClr val="FF0000"/>
                </a:solidFill>
                <a:latin typeface="Times New Roman" panose="02020603050405020304" pitchFamily="18" charset="0"/>
                <a:cs typeface="Times New Roman" panose="02020603050405020304" pitchFamily="18" charset="0"/>
              </a:rPr>
              <a:t> 企业成功和生存的关键</a:t>
            </a:r>
            <a:endParaRPr lang="zh-CN" altLang="en-US" sz="2400" dirty="0">
              <a:solidFill>
                <a:srgbClr val="FF0000"/>
              </a:solidFill>
            </a:endParaRPr>
          </a:p>
        </p:txBody>
      </p:sp>
      <p:pic>
        <p:nvPicPr>
          <p:cNvPr id="5" name="图片 4">
            <a:extLst>
              <a:ext uri="{FF2B5EF4-FFF2-40B4-BE49-F238E27FC236}">
                <a16:creationId xmlns:a16="http://schemas.microsoft.com/office/drawing/2014/main" id="{D58E644B-E899-455E-887C-55DDF49DEDE6}"/>
              </a:ext>
            </a:extLst>
          </p:cNvPr>
          <p:cNvPicPr>
            <a:picLocks noChangeAspect="1"/>
          </p:cNvPicPr>
          <p:nvPr/>
        </p:nvPicPr>
        <p:blipFill>
          <a:blip r:embed="rId3"/>
          <a:stretch>
            <a:fillRect/>
          </a:stretch>
        </p:blipFill>
        <p:spPr>
          <a:xfrm>
            <a:off x="1547664" y="2615104"/>
            <a:ext cx="1951426" cy="2948077"/>
          </a:xfrm>
          <a:prstGeom prst="rect">
            <a:avLst/>
          </a:prstGeom>
        </p:spPr>
      </p:pic>
    </p:spTree>
    <p:extLst>
      <p:ext uri="{BB962C8B-B14F-4D97-AF65-F5344CB8AC3E}">
        <p14:creationId xmlns:p14="http://schemas.microsoft.com/office/powerpoint/2010/main" val="1514212687"/>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randombar(horizont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126" y="121568"/>
            <a:ext cx="6654138" cy="647700"/>
          </a:xfrm>
        </p:spPr>
        <p:txBody>
          <a:bodyPr>
            <a:normAutofit/>
          </a:bodyPr>
          <a:lstStyle/>
          <a:p>
            <a:r>
              <a:rPr lang="en-US" altLang="zh-CN" dirty="0"/>
              <a:t>7.2  </a:t>
            </a:r>
            <a:r>
              <a:rPr lang="zh-CN" altLang="en-US" dirty="0"/>
              <a:t>工具与技术：软件项目</a:t>
            </a:r>
          </a:p>
        </p:txBody>
      </p:sp>
      <p:sp>
        <p:nvSpPr>
          <p:cNvPr id="9" name="副标题 8"/>
          <p:cNvSpPr txBox="1">
            <a:spLocks/>
          </p:cNvSpPr>
          <p:nvPr/>
        </p:nvSpPr>
        <p:spPr>
          <a:xfrm>
            <a:off x="305999" y="804681"/>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r>
              <a:rPr lang="zh-CN" altLang="en-US" sz="2400" b="1" dirty="0">
                <a:solidFill>
                  <a:srgbClr val="7030A0"/>
                </a:solidFill>
              </a:rPr>
              <a:t>（</a:t>
            </a:r>
            <a:r>
              <a:rPr lang="en-US" altLang="zh-CN" sz="2400" b="1" dirty="0">
                <a:solidFill>
                  <a:srgbClr val="7030A0"/>
                </a:solidFill>
              </a:rPr>
              <a:t>5</a:t>
            </a:r>
            <a:r>
              <a:rPr lang="zh-CN" altLang="en-US" sz="2400" b="1" dirty="0">
                <a:solidFill>
                  <a:srgbClr val="7030A0"/>
                </a:solidFill>
              </a:rPr>
              <a:t>）代码行估算法</a:t>
            </a:r>
          </a:p>
          <a:p>
            <a:pPr marL="0" indent="0">
              <a:lnSpc>
                <a:spcPct val="150000"/>
              </a:lnSpc>
              <a:spcBef>
                <a:spcPts val="0"/>
              </a:spcBef>
              <a:buNone/>
            </a:pPr>
            <a:endParaRPr lang="zh-CN" altLang="en-US" sz="24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zh-CN" altLang="en-US" sz="2400" b="1" dirty="0">
              <a:latin typeface="Times New Roman" panose="02020603050405020304" pitchFamily="18" charset="0"/>
              <a:cs typeface="Times New Roman" panose="02020603050405020304" pitchFamily="18" charset="0"/>
            </a:endParaRPr>
          </a:p>
        </p:txBody>
      </p:sp>
      <p:sp>
        <p:nvSpPr>
          <p:cNvPr id="4" name="object 14">
            <a:extLst>
              <a:ext uri="{FF2B5EF4-FFF2-40B4-BE49-F238E27FC236}">
                <a16:creationId xmlns:a16="http://schemas.microsoft.com/office/drawing/2014/main" id="{847E3F62-BF25-4768-B306-2F6D98A3A47E}"/>
              </a:ext>
            </a:extLst>
          </p:cNvPr>
          <p:cNvSpPr txBox="1"/>
          <p:nvPr/>
        </p:nvSpPr>
        <p:spPr>
          <a:xfrm>
            <a:off x="2267744" y="3889903"/>
            <a:ext cx="4151541" cy="1618585"/>
          </a:xfrm>
          <a:prstGeom prst="rect">
            <a:avLst/>
          </a:prstGeom>
          <a:noFill/>
          <a:ln w="19050">
            <a:solidFill>
              <a:srgbClr val="0070C0"/>
            </a:solidFill>
          </a:ln>
        </p:spPr>
        <p:txBody>
          <a:bodyPr vert="horz" wrap="square" lIns="0" tIns="12065" rIns="0" bIns="0" rtlCol="0">
            <a:spAutoFit/>
          </a:bodyPr>
          <a:lstStyle/>
          <a:p>
            <a:pPr marL="336550" indent="-324485">
              <a:lnSpc>
                <a:spcPct val="150000"/>
              </a:lnSpc>
              <a:buSzPct val="96875"/>
              <a:buFont typeface="Wingdings"/>
              <a:buChar char=""/>
              <a:tabLst>
                <a:tab pos="337185" algn="l"/>
              </a:tabLst>
            </a:pPr>
            <a:r>
              <a:rPr lang="zh-CN" altLang="en-US" sz="2400" dirty="0">
                <a:latin typeface="华文新魏"/>
                <a:cs typeface="华文新魏"/>
              </a:rPr>
              <a:t>与具体的编程语言有关</a:t>
            </a:r>
          </a:p>
          <a:p>
            <a:pPr marL="336550" indent="-324485">
              <a:lnSpc>
                <a:spcPct val="150000"/>
              </a:lnSpc>
              <a:buSzPct val="96875"/>
              <a:buFont typeface="Wingdings"/>
              <a:buChar char=""/>
              <a:tabLst>
                <a:tab pos="337185" algn="l"/>
              </a:tabLst>
            </a:pPr>
            <a:r>
              <a:rPr sz="2400" dirty="0" err="1">
                <a:latin typeface="华文新魏"/>
                <a:cs typeface="华文新魏"/>
              </a:rPr>
              <a:t>分解足够详细</a:t>
            </a:r>
            <a:endParaRPr sz="2400" dirty="0">
              <a:latin typeface="华文新魏"/>
              <a:cs typeface="华文新魏"/>
            </a:endParaRPr>
          </a:p>
          <a:p>
            <a:pPr marL="336550" indent="-324485">
              <a:lnSpc>
                <a:spcPct val="150000"/>
              </a:lnSpc>
              <a:buSzPct val="96875"/>
              <a:buFont typeface="Wingdings"/>
              <a:buChar char=""/>
              <a:tabLst>
                <a:tab pos="337185" algn="l"/>
              </a:tabLst>
            </a:pPr>
            <a:r>
              <a:rPr sz="2400" dirty="0">
                <a:latin typeface="华文新魏"/>
                <a:cs typeface="华文新魏"/>
              </a:rPr>
              <a:t>有一定的经验数据</a:t>
            </a:r>
          </a:p>
        </p:txBody>
      </p:sp>
      <p:sp>
        <p:nvSpPr>
          <p:cNvPr id="6" name="object 6">
            <a:extLst>
              <a:ext uri="{FF2B5EF4-FFF2-40B4-BE49-F238E27FC236}">
                <a16:creationId xmlns:a16="http://schemas.microsoft.com/office/drawing/2014/main" id="{9046F16C-A7A5-4436-90AC-510DBA68C9E2}"/>
              </a:ext>
            </a:extLst>
          </p:cNvPr>
          <p:cNvSpPr/>
          <p:nvPr/>
        </p:nvSpPr>
        <p:spPr>
          <a:xfrm>
            <a:off x="3769408" y="1786248"/>
            <a:ext cx="1336718" cy="1071252"/>
          </a:xfrm>
          <a:prstGeom prst="rect">
            <a:avLst/>
          </a:prstGeom>
          <a:blipFill>
            <a:blip r:embed="rId3" cstate="print"/>
            <a:stretch>
              <a:fillRect/>
            </a:stretch>
          </a:blipFill>
        </p:spPr>
        <p:txBody>
          <a:bodyPr wrap="square" lIns="0" tIns="0" rIns="0" bIns="0" rtlCol="0"/>
          <a:lstStyle/>
          <a:p>
            <a:endParaRPr/>
          </a:p>
        </p:txBody>
      </p:sp>
      <p:sp>
        <p:nvSpPr>
          <p:cNvPr id="7" name="object 7">
            <a:extLst>
              <a:ext uri="{FF2B5EF4-FFF2-40B4-BE49-F238E27FC236}">
                <a16:creationId xmlns:a16="http://schemas.microsoft.com/office/drawing/2014/main" id="{D952F0BE-7012-41BB-BA35-7916641D2E14}"/>
              </a:ext>
            </a:extLst>
          </p:cNvPr>
          <p:cNvSpPr txBox="1"/>
          <p:nvPr/>
        </p:nvSpPr>
        <p:spPr>
          <a:xfrm>
            <a:off x="3915975" y="2107352"/>
            <a:ext cx="1096247" cy="443711"/>
          </a:xfrm>
          <a:prstGeom prst="rect">
            <a:avLst/>
          </a:prstGeom>
        </p:spPr>
        <p:txBody>
          <a:bodyPr vert="horz" wrap="square" lIns="0" tIns="12700" rIns="0" bIns="0" rtlCol="0">
            <a:spAutoFit/>
          </a:bodyPr>
          <a:lstStyle/>
          <a:p>
            <a:pPr marL="12700">
              <a:lnSpc>
                <a:spcPct val="100000"/>
              </a:lnSpc>
              <a:spcBef>
                <a:spcPts val="100"/>
              </a:spcBef>
            </a:pPr>
            <a:r>
              <a:rPr sz="2800" b="1" spc="15" dirty="0">
                <a:latin typeface="Gulim"/>
                <a:cs typeface="Gulim"/>
              </a:rPr>
              <a:t>工</a:t>
            </a:r>
            <a:r>
              <a:rPr sz="2800" b="1" spc="5" dirty="0">
                <a:latin typeface="Gulim"/>
                <a:cs typeface="Gulim"/>
              </a:rPr>
              <a:t>作</a:t>
            </a:r>
            <a:r>
              <a:rPr sz="2800" b="1" spc="30" dirty="0">
                <a:latin typeface="Gulim"/>
                <a:cs typeface="Gulim"/>
              </a:rPr>
              <a:t>量</a:t>
            </a:r>
            <a:endParaRPr sz="2800" dirty="0">
              <a:latin typeface="Gulim"/>
              <a:cs typeface="Gulim"/>
            </a:endParaRPr>
          </a:p>
        </p:txBody>
      </p:sp>
      <p:sp>
        <p:nvSpPr>
          <p:cNvPr id="8" name="object 8">
            <a:extLst>
              <a:ext uri="{FF2B5EF4-FFF2-40B4-BE49-F238E27FC236}">
                <a16:creationId xmlns:a16="http://schemas.microsoft.com/office/drawing/2014/main" id="{E7CA68B1-6F82-4A58-B1BB-136A49F753E0}"/>
              </a:ext>
            </a:extLst>
          </p:cNvPr>
          <p:cNvSpPr/>
          <p:nvPr/>
        </p:nvSpPr>
        <p:spPr>
          <a:xfrm>
            <a:off x="7577378" y="1783350"/>
            <a:ext cx="1336718" cy="1071252"/>
          </a:xfrm>
          <a:prstGeom prst="rect">
            <a:avLst/>
          </a:prstGeom>
          <a:blipFill>
            <a:blip r:embed="rId4" cstate="print"/>
            <a:stretch>
              <a:fillRect/>
            </a:stretch>
          </a:blipFill>
        </p:spPr>
        <p:txBody>
          <a:bodyPr wrap="square" lIns="0" tIns="0" rIns="0" bIns="0" rtlCol="0"/>
          <a:lstStyle/>
          <a:p>
            <a:endParaRPr/>
          </a:p>
        </p:txBody>
      </p:sp>
      <p:sp>
        <p:nvSpPr>
          <p:cNvPr id="10" name="object 9">
            <a:extLst>
              <a:ext uri="{FF2B5EF4-FFF2-40B4-BE49-F238E27FC236}">
                <a16:creationId xmlns:a16="http://schemas.microsoft.com/office/drawing/2014/main" id="{16E65F2D-2E72-491D-B7B8-53CE50A52F96}"/>
              </a:ext>
            </a:extLst>
          </p:cNvPr>
          <p:cNvSpPr txBox="1"/>
          <p:nvPr/>
        </p:nvSpPr>
        <p:spPr>
          <a:xfrm>
            <a:off x="7840386" y="2045460"/>
            <a:ext cx="1227455" cy="505267"/>
          </a:xfrm>
          <a:prstGeom prst="rect">
            <a:avLst/>
          </a:prstGeom>
        </p:spPr>
        <p:txBody>
          <a:bodyPr vert="horz" wrap="square" lIns="0" tIns="12700" rIns="0" bIns="0" rtlCol="0">
            <a:spAutoFit/>
          </a:bodyPr>
          <a:lstStyle/>
          <a:p>
            <a:pPr marL="12700">
              <a:lnSpc>
                <a:spcPct val="100000"/>
              </a:lnSpc>
              <a:spcBef>
                <a:spcPts val="100"/>
              </a:spcBef>
            </a:pPr>
            <a:r>
              <a:rPr sz="3200" b="1" spc="15" dirty="0">
                <a:latin typeface="Gulim"/>
                <a:cs typeface="Gulim"/>
              </a:rPr>
              <a:t>成本</a:t>
            </a:r>
            <a:endParaRPr sz="3200" dirty="0">
              <a:latin typeface="Gulim"/>
              <a:cs typeface="Gulim"/>
            </a:endParaRPr>
          </a:p>
        </p:txBody>
      </p:sp>
      <p:sp>
        <p:nvSpPr>
          <p:cNvPr id="11" name="object 10">
            <a:extLst>
              <a:ext uri="{FF2B5EF4-FFF2-40B4-BE49-F238E27FC236}">
                <a16:creationId xmlns:a16="http://schemas.microsoft.com/office/drawing/2014/main" id="{58A00A83-AA07-4FAD-8BDF-4A7710F10E51}"/>
              </a:ext>
            </a:extLst>
          </p:cNvPr>
          <p:cNvSpPr/>
          <p:nvPr/>
        </p:nvSpPr>
        <p:spPr>
          <a:xfrm>
            <a:off x="342236" y="1841810"/>
            <a:ext cx="1123276" cy="926555"/>
          </a:xfrm>
          <a:prstGeom prst="rect">
            <a:avLst/>
          </a:prstGeom>
          <a:blipFill>
            <a:blip r:embed="rId5" cstate="print"/>
            <a:stretch>
              <a:fillRect/>
            </a:stretch>
          </a:blipFill>
        </p:spPr>
        <p:txBody>
          <a:bodyPr wrap="square" lIns="0" tIns="0" rIns="0" bIns="0" rtlCol="0"/>
          <a:lstStyle/>
          <a:p>
            <a:endParaRPr/>
          </a:p>
        </p:txBody>
      </p:sp>
      <p:sp>
        <p:nvSpPr>
          <p:cNvPr id="12" name="object 11">
            <a:extLst>
              <a:ext uri="{FF2B5EF4-FFF2-40B4-BE49-F238E27FC236}">
                <a16:creationId xmlns:a16="http://schemas.microsoft.com/office/drawing/2014/main" id="{2153002E-7DBA-4A95-B835-504F1C64115D}"/>
              </a:ext>
            </a:extLst>
          </p:cNvPr>
          <p:cNvSpPr txBox="1"/>
          <p:nvPr/>
        </p:nvSpPr>
        <p:spPr>
          <a:xfrm>
            <a:off x="529959" y="2095088"/>
            <a:ext cx="840105" cy="444352"/>
          </a:xfrm>
          <a:prstGeom prst="rect">
            <a:avLst/>
          </a:prstGeom>
        </p:spPr>
        <p:txBody>
          <a:bodyPr vert="horz" wrap="square" lIns="0" tIns="13335" rIns="0" bIns="0" rtlCol="0">
            <a:spAutoFit/>
          </a:bodyPr>
          <a:lstStyle/>
          <a:p>
            <a:pPr marL="12700">
              <a:lnSpc>
                <a:spcPct val="100000"/>
              </a:lnSpc>
              <a:spcBef>
                <a:spcPts val="105"/>
              </a:spcBef>
            </a:pPr>
            <a:r>
              <a:rPr sz="2800" b="1" dirty="0">
                <a:latin typeface="微软雅黑"/>
                <a:cs typeface="微软雅黑"/>
              </a:rPr>
              <a:t>规</a:t>
            </a:r>
            <a:r>
              <a:rPr sz="2800" b="1" spc="65" dirty="0">
                <a:latin typeface="Gulim"/>
                <a:cs typeface="Gulim"/>
              </a:rPr>
              <a:t>模</a:t>
            </a:r>
            <a:endParaRPr sz="2800" dirty="0">
              <a:latin typeface="Gulim"/>
              <a:cs typeface="Gulim"/>
            </a:endParaRPr>
          </a:p>
        </p:txBody>
      </p:sp>
      <p:sp>
        <p:nvSpPr>
          <p:cNvPr id="13" name="object 11">
            <a:extLst>
              <a:ext uri="{FF2B5EF4-FFF2-40B4-BE49-F238E27FC236}">
                <a16:creationId xmlns:a16="http://schemas.microsoft.com/office/drawing/2014/main" id="{32E2903A-8C03-4709-BA23-ED41D6D1D70A}"/>
              </a:ext>
            </a:extLst>
          </p:cNvPr>
          <p:cNvSpPr txBox="1"/>
          <p:nvPr/>
        </p:nvSpPr>
        <p:spPr>
          <a:xfrm>
            <a:off x="76159" y="2824781"/>
            <a:ext cx="1655431" cy="567463"/>
          </a:xfrm>
          <a:prstGeom prst="rect">
            <a:avLst/>
          </a:prstGeom>
        </p:spPr>
        <p:txBody>
          <a:bodyPr vert="horz" wrap="square" lIns="0" tIns="13335" rIns="0" bIns="0" rtlCol="0">
            <a:spAutoFit/>
          </a:bodyPr>
          <a:lstStyle/>
          <a:p>
            <a:pPr marL="12700">
              <a:lnSpc>
                <a:spcPct val="100000"/>
              </a:lnSpc>
              <a:spcBef>
                <a:spcPts val="105"/>
              </a:spcBef>
            </a:pPr>
            <a:r>
              <a:rPr lang="zh-CN" altLang="en-US" b="1" dirty="0">
                <a:latin typeface="微软雅黑"/>
                <a:cs typeface="微软雅黑"/>
              </a:rPr>
              <a:t>单位：千行代码（</a:t>
            </a:r>
            <a:r>
              <a:rPr lang="en-US" b="1" dirty="0">
                <a:latin typeface="微软雅黑"/>
                <a:cs typeface="微软雅黑"/>
              </a:rPr>
              <a:t>KLOC</a:t>
            </a:r>
            <a:r>
              <a:rPr lang="zh-CN" altLang="en-US" b="1" dirty="0">
                <a:latin typeface="微软雅黑"/>
                <a:cs typeface="微软雅黑"/>
              </a:rPr>
              <a:t>）</a:t>
            </a:r>
            <a:endParaRPr dirty="0">
              <a:latin typeface="Gulim"/>
              <a:cs typeface="Gulim"/>
            </a:endParaRPr>
          </a:p>
        </p:txBody>
      </p:sp>
      <p:sp>
        <p:nvSpPr>
          <p:cNvPr id="3" name="箭头: 右 2">
            <a:extLst>
              <a:ext uri="{FF2B5EF4-FFF2-40B4-BE49-F238E27FC236}">
                <a16:creationId xmlns:a16="http://schemas.microsoft.com/office/drawing/2014/main" id="{BC041D0B-E875-4510-9ACE-C6A4F37F5141}"/>
              </a:ext>
            </a:extLst>
          </p:cNvPr>
          <p:cNvSpPr/>
          <p:nvPr/>
        </p:nvSpPr>
        <p:spPr>
          <a:xfrm>
            <a:off x="1834271" y="2015639"/>
            <a:ext cx="1655431" cy="57889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箭头: 右 13">
            <a:extLst>
              <a:ext uri="{FF2B5EF4-FFF2-40B4-BE49-F238E27FC236}">
                <a16:creationId xmlns:a16="http://schemas.microsoft.com/office/drawing/2014/main" id="{679DCF14-C5BF-4762-BF33-313F90E5C691}"/>
              </a:ext>
            </a:extLst>
          </p:cNvPr>
          <p:cNvSpPr/>
          <p:nvPr/>
        </p:nvSpPr>
        <p:spPr>
          <a:xfrm>
            <a:off x="5369134" y="2039758"/>
            <a:ext cx="2114340" cy="57889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object 11">
            <a:extLst>
              <a:ext uri="{FF2B5EF4-FFF2-40B4-BE49-F238E27FC236}">
                <a16:creationId xmlns:a16="http://schemas.microsoft.com/office/drawing/2014/main" id="{5F6508C2-AD83-455B-B50F-DD0E23D271A3}"/>
              </a:ext>
            </a:extLst>
          </p:cNvPr>
          <p:cNvSpPr txBox="1"/>
          <p:nvPr/>
        </p:nvSpPr>
        <p:spPr>
          <a:xfrm>
            <a:off x="3889482" y="2981161"/>
            <a:ext cx="1216644" cy="290464"/>
          </a:xfrm>
          <a:prstGeom prst="rect">
            <a:avLst/>
          </a:prstGeom>
        </p:spPr>
        <p:txBody>
          <a:bodyPr vert="horz" wrap="square" lIns="0" tIns="13335" rIns="0" bIns="0" rtlCol="0">
            <a:spAutoFit/>
          </a:bodyPr>
          <a:lstStyle/>
          <a:p>
            <a:pPr marL="12700">
              <a:lnSpc>
                <a:spcPct val="100000"/>
              </a:lnSpc>
              <a:spcBef>
                <a:spcPts val="105"/>
              </a:spcBef>
            </a:pPr>
            <a:r>
              <a:rPr lang="zh-CN" altLang="en-US" b="1" dirty="0">
                <a:latin typeface="微软雅黑"/>
                <a:cs typeface="微软雅黑"/>
              </a:rPr>
              <a:t>单位：人月</a:t>
            </a:r>
            <a:endParaRPr dirty="0">
              <a:latin typeface="Gulim"/>
              <a:cs typeface="Gulim"/>
            </a:endParaRPr>
          </a:p>
        </p:txBody>
      </p:sp>
      <p:sp>
        <p:nvSpPr>
          <p:cNvPr id="16" name="object 11">
            <a:extLst>
              <a:ext uri="{FF2B5EF4-FFF2-40B4-BE49-F238E27FC236}">
                <a16:creationId xmlns:a16="http://schemas.microsoft.com/office/drawing/2014/main" id="{B32AD5A0-9A5E-4936-AEE5-53C2D9845BB6}"/>
              </a:ext>
            </a:extLst>
          </p:cNvPr>
          <p:cNvSpPr txBox="1"/>
          <p:nvPr/>
        </p:nvSpPr>
        <p:spPr>
          <a:xfrm>
            <a:off x="7504501" y="3010982"/>
            <a:ext cx="1554410" cy="290464"/>
          </a:xfrm>
          <a:prstGeom prst="rect">
            <a:avLst/>
          </a:prstGeom>
        </p:spPr>
        <p:txBody>
          <a:bodyPr vert="horz" wrap="square" lIns="0" tIns="13335" rIns="0" bIns="0" rtlCol="0">
            <a:spAutoFit/>
          </a:bodyPr>
          <a:lstStyle/>
          <a:p>
            <a:pPr marL="12700">
              <a:lnSpc>
                <a:spcPct val="100000"/>
              </a:lnSpc>
              <a:spcBef>
                <a:spcPts val="105"/>
              </a:spcBef>
            </a:pPr>
            <a:r>
              <a:rPr lang="zh-CN" altLang="en-US" b="1" dirty="0">
                <a:latin typeface="微软雅黑"/>
                <a:cs typeface="微软雅黑"/>
              </a:rPr>
              <a:t>单位：元</a:t>
            </a:r>
            <a:r>
              <a:rPr lang="en-US" altLang="zh-CN" b="1" dirty="0">
                <a:latin typeface="微软雅黑"/>
                <a:cs typeface="微软雅黑"/>
              </a:rPr>
              <a:t>/</a:t>
            </a:r>
            <a:r>
              <a:rPr lang="zh-CN" altLang="en-US" b="1" dirty="0">
                <a:latin typeface="微软雅黑"/>
                <a:cs typeface="微软雅黑"/>
              </a:rPr>
              <a:t>万元</a:t>
            </a:r>
            <a:endParaRPr dirty="0">
              <a:latin typeface="Gulim"/>
              <a:cs typeface="Gulim"/>
            </a:endParaRPr>
          </a:p>
        </p:txBody>
      </p:sp>
      <p:sp>
        <p:nvSpPr>
          <p:cNvPr id="5" name="文本框 4">
            <a:extLst>
              <a:ext uri="{FF2B5EF4-FFF2-40B4-BE49-F238E27FC236}">
                <a16:creationId xmlns:a16="http://schemas.microsoft.com/office/drawing/2014/main" id="{62FFE923-29B8-499C-8660-D07F512EB7F5}"/>
              </a:ext>
            </a:extLst>
          </p:cNvPr>
          <p:cNvSpPr txBox="1"/>
          <p:nvPr/>
        </p:nvSpPr>
        <p:spPr>
          <a:xfrm>
            <a:off x="1992494" y="2509883"/>
            <a:ext cx="1107996" cy="646331"/>
          </a:xfrm>
          <a:prstGeom prst="rect">
            <a:avLst/>
          </a:prstGeom>
          <a:noFill/>
        </p:spPr>
        <p:txBody>
          <a:bodyPr wrap="none" rtlCol="0">
            <a:spAutoFit/>
          </a:bodyPr>
          <a:lstStyle/>
          <a:p>
            <a:r>
              <a:rPr lang="zh-CN" altLang="en-US" dirty="0">
                <a:solidFill>
                  <a:srgbClr val="C00000"/>
                </a:solidFill>
              </a:rPr>
              <a:t>生产率：</a:t>
            </a:r>
            <a:endParaRPr lang="en-US" altLang="zh-CN" dirty="0">
              <a:solidFill>
                <a:srgbClr val="C00000"/>
              </a:solidFill>
            </a:endParaRPr>
          </a:p>
          <a:p>
            <a:r>
              <a:rPr lang="en-US" altLang="zh-CN" dirty="0">
                <a:solidFill>
                  <a:srgbClr val="C00000"/>
                </a:solidFill>
              </a:rPr>
              <a:t>LOC/PM</a:t>
            </a:r>
            <a:endParaRPr lang="zh-CN" altLang="en-US" dirty="0">
              <a:solidFill>
                <a:srgbClr val="C00000"/>
              </a:solidFill>
            </a:endParaRPr>
          </a:p>
        </p:txBody>
      </p:sp>
      <p:sp>
        <p:nvSpPr>
          <p:cNvPr id="17" name="文本框 16">
            <a:extLst>
              <a:ext uri="{FF2B5EF4-FFF2-40B4-BE49-F238E27FC236}">
                <a16:creationId xmlns:a16="http://schemas.microsoft.com/office/drawing/2014/main" id="{94FFBAD9-9AA8-43FE-9B5B-99255A38DE47}"/>
              </a:ext>
            </a:extLst>
          </p:cNvPr>
          <p:cNvSpPr txBox="1"/>
          <p:nvPr/>
        </p:nvSpPr>
        <p:spPr>
          <a:xfrm>
            <a:off x="5660670" y="2519272"/>
            <a:ext cx="1396536" cy="646331"/>
          </a:xfrm>
          <a:prstGeom prst="rect">
            <a:avLst/>
          </a:prstGeom>
          <a:noFill/>
        </p:spPr>
        <p:txBody>
          <a:bodyPr wrap="none" rtlCol="0">
            <a:spAutoFit/>
          </a:bodyPr>
          <a:lstStyle/>
          <a:p>
            <a:r>
              <a:rPr lang="zh-CN" altLang="en-US" dirty="0">
                <a:solidFill>
                  <a:srgbClr val="C00000"/>
                </a:solidFill>
              </a:rPr>
              <a:t>单位工作量</a:t>
            </a:r>
            <a:endParaRPr lang="en-US" altLang="zh-CN" dirty="0">
              <a:solidFill>
                <a:srgbClr val="C00000"/>
              </a:solidFill>
            </a:endParaRPr>
          </a:p>
          <a:p>
            <a:r>
              <a:rPr lang="zh-CN" altLang="en-US" dirty="0">
                <a:solidFill>
                  <a:srgbClr val="C00000"/>
                </a:solidFill>
              </a:rPr>
              <a:t>的资源费率 </a:t>
            </a:r>
          </a:p>
        </p:txBody>
      </p:sp>
    </p:spTree>
    <p:extLst>
      <p:ext uri="{BB962C8B-B14F-4D97-AF65-F5344CB8AC3E}">
        <p14:creationId xmlns:p14="http://schemas.microsoft.com/office/powerpoint/2010/main" val="1121345524"/>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126" y="121568"/>
            <a:ext cx="6654138" cy="647700"/>
          </a:xfrm>
        </p:spPr>
        <p:txBody>
          <a:bodyPr>
            <a:normAutofit/>
          </a:bodyPr>
          <a:lstStyle/>
          <a:p>
            <a:r>
              <a:rPr lang="en-US" altLang="zh-CN" dirty="0"/>
              <a:t>7.2  </a:t>
            </a:r>
            <a:r>
              <a:rPr lang="zh-CN" altLang="en-US" dirty="0"/>
              <a:t>工具与技术：软件项目</a:t>
            </a:r>
          </a:p>
        </p:txBody>
      </p:sp>
      <p:sp>
        <p:nvSpPr>
          <p:cNvPr id="9" name="副标题 8"/>
          <p:cNvSpPr txBox="1">
            <a:spLocks/>
          </p:cNvSpPr>
          <p:nvPr/>
        </p:nvSpPr>
        <p:spPr>
          <a:xfrm>
            <a:off x="305999" y="804681"/>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r>
              <a:rPr lang="zh-CN" altLang="en-US" sz="2400" b="1" dirty="0">
                <a:solidFill>
                  <a:srgbClr val="7030A0"/>
                </a:solidFill>
              </a:rPr>
              <a:t>（</a:t>
            </a:r>
            <a:r>
              <a:rPr lang="en-US" altLang="zh-CN" sz="2400" b="1" dirty="0">
                <a:solidFill>
                  <a:srgbClr val="7030A0"/>
                </a:solidFill>
              </a:rPr>
              <a:t>6</a:t>
            </a:r>
            <a:r>
              <a:rPr lang="zh-CN" altLang="en-US" sz="2400" b="1" dirty="0">
                <a:solidFill>
                  <a:srgbClr val="7030A0"/>
                </a:solidFill>
              </a:rPr>
              <a:t>）功能点</a:t>
            </a:r>
            <a:r>
              <a:rPr lang="en-US" altLang="zh-CN" sz="2400" b="1" dirty="0">
                <a:solidFill>
                  <a:srgbClr val="7030A0"/>
                </a:solidFill>
              </a:rPr>
              <a:t>(FP)</a:t>
            </a:r>
            <a:r>
              <a:rPr lang="zh-CN" altLang="en-US" sz="2400" b="1" dirty="0">
                <a:solidFill>
                  <a:srgbClr val="7030A0"/>
                </a:solidFill>
              </a:rPr>
              <a:t>估算法</a:t>
            </a:r>
            <a:endParaRPr lang="en-US" altLang="zh-CN" sz="2400" b="1" dirty="0">
              <a:solidFill>
                <a:srgbClr val="7030A0"/>
              </a:solidFill>
            </a:endParaRPr>
          </a:p>
          <a:p>
            <a:pPr marL="0" indent="0">
              <a:lnSpc>
                <a:spcPct val="150000"/>
              </a:lnSpc>
              <a:spcBef>
                <a:spcPts val="0"/>
              </a:spcBef>
              <a:buNone/>
            </a:pPr>
            <a:r>
              <a:rPr lang="zh-CN" altLang="en-US" sz="2400" b="1" dirty="0">
                <a:latin typeface="Times New Roman" panose="02020603050405020304" pitchFamily="18" charset="0"/>
                <a:cs typeface="Times New Roman" panose="02020603050405020304" pitchFamily="18" charset="0"/>
              </a:rPr>
              <a:t>用系统的功能数量来测量规模</a:t>
            </a:r>
          </a:p>
          <a:p>
            <a:pPr marL="0" indent="0">
              <a:lnSpc>
                <a:spcPct val="150000"/>
              </a:lnSpc>
              <a:spcBef>
                <a:spcPts val="0"/>
              </a:spcBef>
              <a:buNone/>
            </a:pPr>
            <a:endParaRPr lang="zh-CN" altLang="en-US" sz="2400" b="1" dirty="0">
              <a:latin typeface="Times New Roman" panose="02020603050405020304" pitchFamily="18" charset="0"/>
              <a:cs typeface="Times New Roman" panose="02020603050405020304" pitchFamily="18" charset="0"/>
            </a:endParaRPr>
          </a:p>
        </p:txBody>
      </p:sp>
      <p:sp>
        <p:nvSpPr>
          <p:cNvPr id="4" name="object 10">
            <a:extLst>
              <a:ext uri="{FF2B5EF4-FFF2-40B4-BE49-F238E27FC236}">
                <a16:creationId xmlns:a16="http://schemas.microsoft.com/office/drawing/2014/main" id="{6EE3D389-AD35-418B-9D55-0E2CC1DE1B69}"/>
              </a:ext>
            </a:extLst>
          </p:cNvPr>
          <p:cNvSpPr txBox="1"/>
          <p:nvPr/>
        </p:nvSpPr>
        <p:spPr>
          <a:xfrm>
            <a:off x="4984720" y="899697"/>
            <a:ext cx="4049976" cy="1619867"/>
          </a:xfrm>
          <a:prstGeom prst="rect">
            <a:avLst/>
          </a:prstGeom>
          <a:noFill/>
          <a:ln>
            <a:solidFill>
              <a:srgbClr val="0255A0"/>
            </a:solidFill>
          </a:ln>
        </p:spPr>
        <p:txBody>
          <a:bodyPr vert="horz" wrap="square" lIns="0" tIns="13335" rIns="0" bIns="0" rtlCol="0">
            <a:spAutoFit/>
          </a:bodyPr>
          <a:lstStyle/>
          <a:p>
            <a:pPr marL="38100">
              <a:lnSpc>
                <a:spcPct val="150000"/>
              </a:lnSpc>
              <a:spcBef>
                <a:spcPts val="105"/>
              </a:spcBef>
              <a:tabLst>
                <a:tab pos="1750060" algn="l"/>
                <a:tab pos="2207260" algn="l"/>
              </a:tabLst>
            </a:pPr>
            <a:r>
              <a:rPr sz="2400" spc="-5" dirty="0">
                <a:solidFill>
                  <a:srgbClr val="080808"/>
                </a:solidFill>
                <a:latin typeface="Wingdings"/>
                <a:cs typeface="Wingdings"/>
              </a:rPr>
              <a:t></a:t>
            </a:r>
            <a:r>
              <a:rPr sz="2400" spc="-5" dirty="0" err="1">
                <a:solidFill>
                  <a:srgbClr val="080808"/>
                </a:solidFill>
                <a:latin typeface="华文新魏"/>
                <a:cs typeface="华文新魏"/>
              </a:rPr>
              <a:t>与实现的语言和技术</a:t>
            </a:r>
            <a:r>
              <a:rPr lang="zh-CN" altLang="en-US" sz="2400" spc="-5" dirty="0">
                <a:solidFill>
                  <a:srgbClr val="080808"/>
                </a:solidFill>
                <a:latin typeface="华文新魏"/>
                <a:cs typeface="华文新魏"/>
              </a:rPr>
              <a:t>无关</a:t>
            </a:r>
            <a:endParaRPr lang="zh-CN" altLang="en-US" sz="2400" dirty="0">
              <a:latin typeface="华文新魏"/>
              <a:cs typeface="华文新魏"/>
            </a:endParaRPr>
          </a:p>
          <a:p>
            <a:pPr>
              <a:lnSpc>
                <a:spcPct val="150000"/>
              </a:lnSpc>
              <a:tabLst>
                <a:tab pos="0" algn="l"/>
                <a:tab pos="271463" algn="l"/>
              </a:tabLst>
            </a:pPr>
            <a:r>
              <a:rPr lang="zh-CN" altLang="en-US" sz="2400" spc="-5" dirty="0">
                <a:solidFill>
                  <a:srgbClr val="080808"/>
                </a:solidFill>
                <a:latin typeface="Wingdings"/>
                <a:cs typeface="Wingdings"/>
              </a:rPr>
              <a:t></a:t>
            </a:r>
            <a:r>
              <a:rPr sz="2400" spc="-5" dirty="0" err="1">
                <a:solidFill>
                  <a:srgbClr val="080808"/>
                </a:solidFill>
                <a:latin typeface="华文新魏"/>
                <a:cs typeface="华文新魏"/>
              </a:rPr>
              <a:t>通过评估、</a:t>
            </a:r>
            <a:r>
              <a:rPr sz="2400" spc="-15" dirty="0" err="1">
                <a:solidFill>
                  <a:srgbClr val="080808"/>
                </a:solidFill>
                <a:latin typeface="华文新魏"/>
                <a:cs typeface="华文新魏"/>
              </a:rPr>
              <a:t>加</a:t>
            </a:r>
            <a:r>
              <a:rPr sz="2400" spc="-5" dirty="0" err="1">
                <a:latin typeface="华文新魏"/>
                <a:cs typeface="华文新魏"/>
              </a:rPr>
              <a:t>权、量化得出</a:t>
            </a:r>
            <a:r>
              <a:rPr lang="en-US" sz="2400" spc="-5" dirty="0">
                <a:latin typeface="华文新魏"/>
                <a:cs typeface="华文新魏"/>
              </a:rPr>
              <a:t>	    </a:t>
            </a:r>
            <a:r>
              <a:rPr sz="2400" spc="-5" dirty="0" err="1">
                <a:solidFill>
                  <a:srgbClr val="080808"/>
                </a:solidFill>
                <a:latin typeface="华文新魏"/>
                <a:cs typeface="华文新魏"/>
              </a:rPr>
              <a:t>功能点</a:t>
            </a:r>
            <a:endParaRPr sz="2400" dirty="0">
              <a:latin typeface="华文新魏"/>
              <a:cs typeface="华文新魏"/>
            </a:endParaRPr>
          </a:p>
        </p:txBody>
      </p:sp>
      <p:sp>
        <p:nvSpPr>
          <p:cNvPr id="5" name="object 6">
            <a:extLst>
              <a:ext uri="{FF2B5EF4-FFF2-40B4-BE49-F238E27FC236}">
                <a16:creationId xmlns:a16="http://schemas.microsoft.com/office/drawing/2014/main" id="{BEA877E3-E887-4071-9F25-14ED561135FB}"/>
              </a:ext>
            </a:extLst>
          </p:cNvPr>
          <p:cNvSpPr/>
          <p:nvPr/>
        </p:nvSpPr>
        <p:spPr>
          <a:xfrm>
            <a:off x="1475656" y="3073524"/>
            <a:ext cx="7559040" cy="1626235"/>
          </a:xfrm>
          <a:custGeom>
            <a:avLst/>
            <a:gdLst/>
            <a:ahLst/>
            <a:cxnLst/>
            <a:rect l="l" t="t" r="r" b="b"/>
            <a:pathLst>
              <a:path w="7559040" h="1626235">
                <a:moveTo>
                  <a:pt x="7388606" y="0"/>
                </a:moveTo>
                <a:lnTo>
                  <a:pt x="207009" y="0"/>
                </a:lnTo>
                <a:lnTo>
                  <a:pt x="159553" y="5468"/>
                </a:lnTo>
                <a:lnTo>
                  <a:pt x="115984" y="21045"/>
                </a:lnTo>
                <a:lnTo>
                  <a:pt x="77547" y="45486"/>
                </a:lnTo>
                <a:lnTo>
                  <a:pt x="45486" y="77547"/>
                </a:lnTo>
                <a:lnTo>
                  <a:pt x="21045" y="115984"/>
                </a:lnTo>
                <a:lnTo>
                  <a:pt x="5468" y="159553"/>
                </a:lnTo>
                <a:lnTo>
                  <a:pt x="0" y="207009"/>
                </a:lnTo>
                <a:lnTo>
                  <a:pt x="0" y="1419097"/>
                </a:lnTo>
                <a:lnTo>
                  <a:pt x="5468" y="1466554"/>
                </a:lnTo>
                <a:lnTo>
                  <a:pt x="21045" y="1510123"/>
                </a:lnTo>
                <a:lnTo>
                  <a:pt x="45486" y="1548560"/>
                </a:lnTo>
                <a:lnTo>
                  <a:pt x="77547" y="1580621"/>
                </a:lnTo>
                <a:lnTo>
                  <a:pt x="115984" y="1605062"/>
                </a:lnTo>
                <a:lnTo>
                  <a:pt x="159553" y="1620639"/>
                </a:lnTo>
                <a:lnTo>
                  <a:pt x="207009" y="1626108"/>
                </a:lnTo>
                <a:lnTo>
                  <a:pt x="7388606" y="1626108"/>
                </a:lnTo>
                <a:lnTo>
                  <a:pt x="7436062" y="1620639"/>
                </a:lnTo>
                <a:lnTo>
                  <a:pt x="7479631" y="1605062"/>
                </a:lnTo>
                <a:lnTo>
                  <a:pt x="7518068" y="1580621"/>
                </a:lnTo>
                <a:lnTo>
                  <a:pt x="7550129" y="1548560"/>
                </a:lnTo>
                <a:lnTo>
                  <a:pt x="7559040" y="1534546"/>
                </a:lnTo>
                <a:lnTo>
                  <a:pt x="7559040" y="91561"/>
                </a:lnTo>
                <a:lnTo>
                  <a:pt x="7518068" y="45486"/>
                </a:lnTo>
                <a:lnTo>
                  <a:pt x="7479631" y="21045"/>
                </a:lnTo>
                <a:lnTo>
                  <a:pt x="7436062" y="5468"/>
                </a:lnTo>
                <a:lnTo>
                  <a:pt x="7388606" y="0"/>
                </a:lnTo>
                <a:close/>
              </a:path>
            </a:pathLst>
          </a:custGeom>
          <a:solidFill>
            <a:srgbClr val="EBEBFF"/>
          </a:solidFill>
        </p:spPr>
        <p:txBody>
          <a:bodyPr wrap="square" lIns="0" tIns="0" rIns="0" bIns="0" rtlCol="0"/>
          <a:lstStyle/>
          <a:p>
            <a:endParaRPr/>
          </a:p>
        </p:txBody>
      </p:sp>
      <p:sp>
        <p:nvSpPr>
          <p:cNvPr id="6" name="object 10">
            <a:extLst>
              <a:ext uri="{FF2B5EF4-FFF2-40B4-BE49-F238E27FC236}">
                <a16:creationId xmlns:a16="http://schemas.microsoft.com/office/drawing/2014/main" id="{22A8DFCD-5F3C-4D93-BAE5-5D1776C643DA}"/>
              </a:ext>
            </a:extLst>
          </p:cNvPr>
          <p:cNvSpPr/>
          <p:nvPr/>
        </p:nvSpPr>
        <p:spPr>
          <a:xfrm>
            <a:off x="158157" y="2991991"/>
            <a:ext cx="1629410" cy="1697989"/>
          </a:xfrm>
          <a:custGeom>
            <a:avLst/>
            <a:gdLst/>
            <a:ahLst/>
            <a:cxnLst/>
            <a:rect l="l" t="t" r="r" b="b"/>
            <a:pathLst>
              <a:path w="1629410" h="1697989">
                <a:moveTo>
                  <a:pt x="0" y="848868"/>
                </a:moveTo>
                <a:lnTo>
                  <a:pt x="1382" y="798996"/>
                </a:lnTo>
                <a:lnTo>
                  <a:pt x="5480" y="749883"/>
                </a:lnTo>
                <a:lnTo>
                  <a:pt x="12215" y="701607"/>
                </a:lnTo>
                <a:lnTo>
                  <a:pt x="21513" y="654249"/>
                </a:lnTo>
                <a:lnTo>
                  <a:pt x="33296" y="607888"/>
                </a:lnTo>
                <a:lnTo>
                  <a:pt x="47488" y="562603"/>
                </a:lnTo>
                <a:lnTo>
                  <a:pt x="64012" y="518475"/>
                </a:lnTo>
                <a:lnTo>
                  <a:pt x="82793" y="475583"/>
                </a:lnTo>
                <a:lnTo>
                  <a:pt x="103754" y="434007"/>
                </a:lnTo>
                <a:lnTo>
                  <a:pt x="126818" y="393826"/>
                </a:lnTo>
                <a:lnTo>
                  <a:pt x="151909" y="355120"/>
                </a:lnTo>
                <a:lnTo>
                  <a:pt x="178951" y="317969"/>
                </a:lnTo>
                <a:lnTo>
                  <a:pt x="207868" y="282452"/>
                </a:lnTo>
                <a:lnTo>
                  <a:pt x="238582" y="248650"/>
                </a:lnTo>
                <a:lnTo>
                  <a:pt x="271017" y="216641"/>
                </a:lnTo>
                <a:lnTo>
                  <a:pt x="305098" y="186505"/>
                </a:lnTo>
                <a:lnTo>
                  <a:pt x="340748" y="158323"/>
                </a:lnTo>
                <a:lnTo>
                  <a:pt x="377889" y="132173"/>
                </a:lnTo>
                <a:lnTo>
                  <a:pt x="416447" y="108135"/>
                </a:lnTo>
                <a:lnTo>
                  <a:pt x="456344" y="86290"/>
                </a:lnTo>
                <a:lnTo>
                  <a:pt x="497505" y="66716"/>
                </a:lnTo>
                <a:lnTo>
                  <a:pt x="539852" y="49494"/>
                </a:lnTo>
                <a:lnTo>
                  <a:pt x="583309" y="34702"/>
                </a:lnTo>
                <a:lnTo>
                  <a:pt x="627800" y="22422"/>
                </a:lnTo>
                <a:lnTo>
                  <a:pt x="673249" y="12732"/>
                </a:lnTo>
                <a:lnTo>
                  <a:pt x="719579" y="5711"/>
                </a:lnTo>
                <a:lnTo>
                  <a:pt x="766714" y="1441"/>
                </a:lnTo>
                <a:lnTo>
                  <a:pt x="814578" y="0"/>
                </a:lnTo>
                <a:lnTo>
                  <a:pt x="862436" y="1441"/>
                </a:lnTo>
                <a:lnTo>
                  <a:pt x="909566" y="5711"/>
                </a:lnTo>
                <a:lnTo>
                  <a:pt x="955893" y="12732"/>
                </a:lnTo>
                <a:lnTo>
                  <a:pt x="1001339" y="22422"/>
                </a:lnTo>
                <a:lnTo>
                  <a:pt x="1045828" y="34702"/>
                </a:lnTo>
                <a:lnTo>
                  <a:pt x="1089283" y="49494"/>
                </a:lnTo>
                <a:lnTo>
                  <a:pt x="1131629" y="66716"/>
                </a:lnTo>
                <a:lnTo>
                  <a:pt x="1172789" y="86290"/>
                </a:lnTo>
                <a:lnTo>
                  <a:pt x="1212685" y="108135"/>
                </a:lnTo>
                <a:lnTo>
                  <a:pt x="1251243" y="132173"/>
                </a:lnTo>
                <a:lnTo>
                  <a:pt x="1288385" y="158323"/>
                </a:lnTo>
                <a:lnTo>
                  <a:pt x="1324036" y="186505"/>
                </a:lnTo>
                <a:lnTo>
                  <a:pt x="1358117" y="216641"/>
                </a:lnTo>
                <a:lnTo>
                  <a:pt x="1390554" y="248650"/>
                </a:lnTo>
                <a:lnTo>
                  <a:pt x="1421270" y="282452"/>
                </a:lnTo>
                <a:lnTo>
                  <a:pt x="1450188" y="317969"/>
                </a:lnTo>
                <a:lnTo>
                  <a:pt x="1477231" y="355120"/>
                </a:lnTo>
                <a:lnTo>
                  <a:pt x="1502324" y="393826"/>
                </a:lnTo>
                <a:lnTo>
                  <a:pt x="1525390" y="434007"/>
                </a:lnTo>
                <a:lnTo>
                  <a:pt x="1546353" y="475583"/>
                </a:lnTo>
                <a:lnTo>
                  <a:pt x="1565136" y="518475"/>
                </a:lnTo>
                <a:lnTo>
                  <a:pt x="1581662" y="562603"/>
                </a:lnTo>
                <a:lnTo>
                  <a:pt x="1595855" y="607888"/>
                </a:lnTo>
                <a:lnTo>
                  <a:pt x="1607640" y="654249"/>
                </a:lnTo>
                <a:lnTo>
                  <a:pt x="1616938" y="701607"/>
                </a:lnTo>
                <a:lnTo>
                  <a:pt x="1623675" y="749883"/>
                </a:lnTo>
                <a:lnTo>
                  <a:pt x="1627773" y="798996"/>
                </a:lnTo>
                <a:lnTo>
                  <a:pt x="1629156" y="848868"/>
                </a:lnTo>
                <a:lnTo>
                  <a:pt x="1627773" y="898739"/>
                </a:lnTo>
                <a:lnTo>
                  <a:pt x="1623675" y="947852"/>
                </a:lnTo>
                <a:lnTo>
                  <a:pt x="1616938" y="996128"/>
                </a:lnTo>
                <a:lnTo>
                  <a:pt x="1607640" y="1043486"/>
                </a:lnTo>
                <a:lnTo>
                  <a:pt x="1595855" y="1089847"/>
                </a:lnTo>
                <a:lnTo>
                  <a:pt x="1581662" y="1135132"/>
                </a:lnTo>
                <a:lnTo>
                  <a:pt x="1565136" y="1179260"/>
                </a:lnTo>
                <a:lnTo>
                  <a:pt x="1546353" y="1222152"/>
                </a:lnTo>
                <a:lnTo>
                  <a:pt x="1525390" y="1263728"/>
                </a:lnTo>
                <a:lnTo>
                  <a:pt x="1502324" y="1303909"/>
                </a:lnTo>
                <a:lnTo>
                  <a:pt x="1477231" y="1342615"/>
                </a:lnTo>
                <a:lnTo>
                  <a:pt x="1450188" y="1379766"/>
                </a:lnTo>
                <a:lnTo>
                  <a:pt x="1421270" y="1415283"/>
                </a:lnTo>
                <a:lnTo>
                  <a:pt x="1390554" y="1449085"/>
                </a:lnTo>
                <a:lnTo>
                  <a:pt x="1358117" y="1481094"/>
                </a:lnTo>
                <a:lnTo>
                  <a:pt x="1324036" y="1511230"/>
                </a:lnTo>
                <a:lnTo>
                  <a:pt x="1288385" y="1539412"/>
                </a:lnTo>
                <a:lnTo>
                  <a:pt x="1251243" y="1565562"/>
                </a:lnTo>
                <a:lnTo>
                  <a:pt x="1212685" y="1589600"/>
                </a:lnTo>
                <a:lnTo>
                  <a:pt x="1172789" y="1611445"/>
                </a:lnTo>
                <a:lnTo>
                  <a:pt x="1131629" y="1631019"/>
                </a:lnTo>
                <a:lnTo>
                  <a:pt x="1089283" y="1648241"/>
                </a:lnTo>
                <a:lnTo>
                  <a:pt x="1045828" y="1663033"/>
                </a:lnTo>
                <a:lnTo>
                  <a:pt x="1001339" y="1675313"/>
                </a:lnTo>
                <a:lnTo>
                  <a:pt x="955893" y="1685003"/>
                </a:lnTo>
                <a:lnTo>
                  <a:pt x="909566" y="1692024"/>
                </a:lnTo>
                <a:lnTo>
                  <a:pt x="862436" y="1696294"/>
                </a:lnTo>
                <a:lnTo>
                  <a:pt x="814578" y="1697736"/>
                </a:lnTo>
                <a:lnTo>
                  <a:pt x="766714" y="1696294"/>
                </a:lnTo>
                <a:lnTo>
                  <a:pt x="719579" y="1692024"/>
                </a:lnTo>
                <a:lnTo>
                  <a:pt x="673249" y="1685003"/>
                </a:lnTo>
                <a:lnTo>
                  <a:pt x="627800" y="1675313"/>
                </a:lnTo>
                <a:lnTo>
                  <a:pt x="583309" y="1663033"/>
                </a:lnTo>
                <a:lnTo>
                  <a:pt x="539852" y="1648241"/>
                </a:lnTo>
                <a:lnTo>
                  <a:pt x="497505" y="1631019"/>
                </a:lnTo>
                <a:lnTo>
                  <a:pt x="456344" y="1611445"/>
                </a:lnTo>
                <a:lnTo>
                  <a:pt x="416447" y="1589600"/>
                </a:lnTo>
                <a:lnTo>
                  <a:pt x="377889" y="1565562"/>
                </a:lnTo>
                <a:lnTo>
                  <a:pt x="340748" y="1539412"/>
                </a:lnTo>
                <a:lnTo>
                  <a:pt x="305098" y="1511230"/>
                </a:lnTo>
                <a:lnTo>
                  <a:pt x="271017" y="1481094"/>
                </a:lnTo>
                <a:lnTo>
                  <a:pt x="238582" y="1449085"/>
                </a:lnTo>
                <a:lnTo>
                  <a:pt x="207868" y="1415283"/>
                </a:lnTo>
                <a:lnTo>
                  <a:pt x="178951" y="1379766"/>
                </a:lnTo>
                <a:lnTo>
                  <a:pt x="151909" y="1342615"/>
                </a:lnTo>
                <a:lnTo>
                  <a:pt x="126818" y="1303909"/>
                </a:lnTo>
                <a:lnTo>
                  <a:pt x="103754" y="1263728"/>
                </a:lnTo>
                <a:lnTo>
                  <a:pt x="82793" y="1222152"/>
                </a:lnTo>
                <a:lnTo>
                  <a:pt x="64012" y="1179260"/>
                </a:lnTo>
                <a:lnTo>
                  <a:pt x="47488" y="1135132"/>
                </a:lnTo>
                <a:lnTo>
                  <a:pt x="33296" y="1089847"/>
                </a:lnTo>
                <a:lnTo>
                  <a:pt x="21513" y="1043486"/>
                </a:lnTo>
                <a:lnTo>
                  <a:pt x="12215" y="996128"/>
                </a:lnTo>
                <a:lnTo>
                  <a:pt x="5480" y="947852"/>
                </a:lnTo>
                <a:lnTo>
                  <a:pt x="1382" y="898739"/>
                </a:lnTo>
                <a:lnTo>
                  <a:pt x="0" y="848868"/>
                </a:lnTo>
                <a:close/>
              </a:path>
            </a:pathLst>
          </a:custGeom>
          <a:ln w="38100">
            <a:solidFill>
              <a:srgbClr val="F7B615"/>
            </a:solidFill>
          </a:ln>
        </p:spPr>
        <p:txBody>
          <a:bodyPr wrap="square" lIns="0" tIns="0" rIns="0" bIns="0" rtlCol="0"/>
          <a:lstStyle/>
          <a:p>
            <a:endParaRPr/>
          </a:p>
        </p:txBody>
      </p:sp>
      <p:sp>
        <p:nvSpPr>
          <p:cNvPr id="7" name="object 11">
            <a:extLst>
              <a:ext uri="{FF2B5EF4-FFF2-40B4-BE49-F238E27FC236}">
                <a16:creationId xmlns:a16="http://schemas.microsoft.com/office/drawing/2014/main" id="{866836C7-9844-4F87-9818-C72DAE2562C6}"/>
              </a:ext>
            </a:extLst>
          </p:cNvPr>
          <p:cNvSpPr txBox="1"/>
          <p:nvPr/>
        </p:nvSpPr>
        <p:spPr>
          <a:xfrm>
            <a:off x="387621" y="3402455"/>
            <a:ext cx="1247140" cy="1001394"/>
          </a:xfrm>
          <a:prstGeom prst="rect">
            <a:avLst/>
          </a:prstGeom>
        </p:spPr>
        <p:txBody>
          <a:bodyPr vert="horz" wrap="square" lIns="0" tIns="12700" rIns="0" bIns="0" rtlCol="0">
            <a:spAutoFit/>
          </a:bodyPr>
          <a:lstStyle/>
          <a:p>
            <a:pPr marL="217170" marR="5080" indent="-205104">
              <a:lnSpc>
                <a:spcPct val="100000"/>
              </a:lnSpc>
              <a:spcBef>
                <a:spcPts val="100"/>
              </a:spcBef>
            </a:pPr>
            <a:r>
              <a:rPr sz="3200" dirty="0">
                <a:latin typeface="方正姚体"/>
                <a:cs typeface="方正姚体"/>
              </a:rPr>
              <a:t>功能点 公式</a:t>
            </a:r>
          </a:p>
        </p:txBody>
      </p:sp>
      <p:sp>
        <p:nvSpPr>
          <p:cNvPr id="8" name="object 12">
            <a:extLst>
              <a:ext uri="{FF2B5EF4-FFF2-40B4-BE49-F238E27FC236}">
                <a16:creationId xmlns:a16="http://schemas.microsoft.com/office/drawing/2014/main" id="{CD74B8EC-D166-42F5-8AFB-D6C00BABC728}"/>
              </a:ext>
            </a:extLst>
          </p:cNvPr>
          <p:cNvSpPr txBox="1"/>
          <p:nvPr/>
        </p:nvSpPr>
        <p:spPr>
          <a:xfrm>
            <a:off x="2028612" y="3171187"/>
            <a:ext cx="5855755" cy="1367041"/>
          </a:xfrm>
          <a:prstGeom prst="rect">
            <a:avLst/>
          </a:prstGeom>
        </p:spPr>
        <p:txBody>
          <a:bodyPr vert="horz" wrap="square" lIns="0" tIns="12700" rIns="0" bIns="0" rtlCol="0">
            <a:spAutoFit/>
          </a:bodyPr>
          <a:lstStyle/>
          <a:p>
            <a:pPr marL="12700">
              <a:lnSpc>
                <a:spcPct val="100000"/>
              </a:lnSpc>
              <a:spcBef>
                <a:spcPts val="100"/>
              </a:spcBef>
            </a:pPr>
            <a:r>
              <a:rPr sz="3200" dirty="0">
                <a:solidFill>
                  <a:srgbClr val="FF0000"/>
                </a:solidFill>
                <a:latin typeface="华文新魏"/>
                <a:cs typeface="华文新魏"/>
              </a:rPr>
              <a:t>FP</a:t>
            </a:r>
            <a:r>
              <a:rPr sz="3200" spc="-5" dirty="0">
                <a:solidFill>
                  <a:srgbClr val="FF0000"/>
                </a:solidFill>
                <a:latin typeface="华文新魏"/>
                <a:cs typeface="华文新魏"/>
              </a:rPr>
              <a:t> </a:t>
            </a:r>
            <a:r>
              <a:rPr sz="3200" dirty="0">
                <a:solidFill>
                  <a:srgbClr val="FF0000"/>
                </a:solidFill>
                <a:latin typeface="华文新魏"/>
                <a:cs typeface="华文新魏"/>
              </a:rPr>
              <a:t>=</a:t>
            </a:r>
            <a:r>
              <a:rPr lang="en-US" sz="3200" dirty="0">
                <a:solidFill>
                  <a:srgbClr val="FF0000"/>
                </a:solidFill>
                <a:latin typeface="华文新魏"/>
                <a:cs typeface="华文新魏"/>
              </a:rPr>
              <a:t> </a:t>
            </a:r>
            <a:r>
              <a:rPr sz="3200" dirty="0">
                <a:solidFill>
                  <a:srgbClr val="FF0000"/>
                </a:solidFill>
                <a:latin typeface="华文新魏"/>
                <a:cs typeface="华文新魏"/>
              </a:rPr>
              <a:t>UFC</a:t>
            </a:r>
            <a:r>
              <a:rPr lang="en-US" sz="3200" dirty="0">
                <a:solidFill>
                  <a:srgbClr val="FF0000"/>
                </a:solidFill>
                <a:latin typeface="华文新魏"/>
                <a:cs typeface="华文新魏"/>
              </a:rPr>
              <a:t> </a:t>
            </a:r>
            <a:r>
              <a:rPr sz="3200" dirty="0">
                <a:solidFill>
                  <a:srgbClr val="FF0000"/>
                </a:solidFill>
                <a:latin typeface="华文新魏"/>
                <a:cs typeface="华文新魏"/>
              </a:rPr>
              <a:t>*</a:t>
            </a:r>
            <a:r>
              <a:rPr lang="en-US" sz="3200" dirty="0">
                <a:solidFill>
                  <a:srgbClr val="FF0000"/>
                </a:solidFill>
                <a:latin typeface="华文新魏"/>
                <a:cs typeface="华文新魏"/>
              </a:rPr>
              <a:t> </a:t>
            </a:r>
            <a:r>
              <a:rPr sz="3200" dirty="0">
                <a:solidFill>
                  <a:srgbClr val="FF0000"/>
                </a:solidFill>
                <a:latin typeface="华文新魏"/>
                <a:cs typeface="华文新魏"/>
              </a:rPr>
              <a:t>TCF</a:t>
            </a:r>
          </a:p>
          <a:p>
            <a:pPr marL="927100" indent="-457834">
              <a:lnSpc>
                <a:spcPct val="100000"/>
              </a:lnSpc>
              <a:spcBef>
                <a:spcPts val="30"/>
              </a:spcBef>
              <a:buFont typeface="Wingdings"/>
              <a:buChar char=""/>
              <a:tabLst>
                <a:tab pos="927100" algn="l"/>
                <a:tab pos="927735" algn="l"/>
              </a:tabLst>
            </a:pPr>
            <a:r>
              <a:rPr sz="2800" spc="-10" dirty="0">
                <a:latin typeface="华文新魏"/>
                <a:cs typeface="华文新魏"/>
              </a:rPr>
              <a:t>UFC：</a:t>
            </a:r>
            <a:r>
              <a:rPr sz="2800" spc="-5" dirty="0">
                <a:latin typeface="华文新魏"/>
                <a:cs typeface="华文新魏"/>
              </a:rPr>
              <a:t>未调整功能点计数</a:t>
            </a:r>
            <a:endParaRPr sz="2800" dirty="0">
              <a:latin typeface="华文新魏"/>
              <a:cs typeface="华文新魏"/>
            </a:endParaRPr>
          </a:p>
          <a:p>
            <a:pPr marL="927100" indent="-457834">
              <a:lnSpc>
                <a:spcPct val="100000"/>
              </a:lnSpc>
              <a:spcBef>
                <a:spcPts val="5"/>
              </a:spcBef>
              <a:buFont typeface="Wingdings"/>
              <a:buChar char=""/>
              <a:tabLst>
                <a:tab pos="927100" algn="l"/>
                <a:tab pos="927735" algn="l"/>
              </a:tabLst>
            </a:pPr>
            <a:r>
              <a:rPr sz="2800" spc="-10" dirty="0" err="1">
                <a:latin typeface="华文新魏"/>
                <a:cs typeface="华文新魏"/>
              </a:rPr>
              <a:t>TCF：</a:t>
            </a:r>
            <a:r>
              <a:rPr sz="2800" spc="-5" dirty="0" err="1">
                <a:latin typeface="华文新魏"/>
                <a:cs typeface="华文新魏"/>
              </a:rPr>
              <a:t>技术复杂度</a:t>
            </a:r>
            <a:r>
              <a:rPr lang="en-US" sz="2800" spc="-5" dirty="0">
                <a:latin typeface="华文新魏"/>
                <a:cs typeface="华文新魏"/>
              </a:rPr>
              <a:t>(</a:t>
            </a:r>
            <a:r>
              <a:rPr lang="zh-CN" altLang="en-US" sz="2800" spc="-5" dirty="0">
                <a:latin typeface="华文新魏"/>
                <a:cs typeface="华文新魏"/>
              </a:rPr>
              <a:t>调整</a:t>
            </a:r>
            <a:r>
              <a:rPr lang="en-US" sz="2800" spc="-5" dirty="0">
                <a:latin typeface="华文新魏"/>
                <a:cs typeface="华文新魏"/>
              </a:rPr>
              <a:t>)</a:t>
            </a:r>
            <a:r>
              <a:rPr sz="2800" spc="-5" dirty="0" err="1">
                <a:latin typeface="华文新魏"/>
                <a:cs typeface="华文新魏"/>
              </a:rPr>
              <a:t>因子</a:t>
            </a:r>
            <a:endParaRPr sz="2800" dirty="0">
              <a:latin typeface="华文新魏"/>
              <a:cs typeface="华文新魏"/>
            </a:endParaRPr>
          </a:p>
        </p:txBody>
      </p:sp>
    </p:spTree>
    <p:extLst>
      <p:ext uri="{BB962C8B-B14F-4D97-AF65-F5344CB8AC3E}">
        <p14:creationId xmlns:p14="http://schemas.microsoft.com/office/powerpoint/2010/main" val="3234841739"/>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126" y="121568"/>
            <a:ext cx="6654138" cy="647700"/>
          </a:xfrm>
        </p:spPr>
        <p:txBody>
          <a:bodyPr>
            <a:normAutofit/>
          </a:bodyPr>
          <a:lstStyle/>
          <a:p>
            <a:r>
              <a:rPr lang="en-US" altLang="zh-CN" dirty="0"/>
              <a:t>7.2  </a:t>
            </a:r>
            <a:r>
              <a:rPr lang="zh-CN" altLang="en-US" dirty="0"/>
              <a:t>工具与技术：软件项目</a:t>
            </a:r>
          </a:p>
        </p:txBody>
      </p:sp>
      <p:sp>
        <p:nvSpPr>
          <p:cNvPr id="9" name="副标题 8"/>
          <p:cNvSpPr txBox="1">
            <a:spLocks/>
          </p:cNvSpPr>
          <p:nvPr/>
        </p:nvSpPr>
        <p:spPr>
          <a:xfrm>
            <a:off x="305999" y="804681"/>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r>
              <a:rPr lang="zh-CN" altLang="en-US" sz="2400" b="1" dirty="0">
                <a:solidFill>
                  <a:srgbClr val="7030A0"/>
                </a:solidFill>
              </a:rPr>
              <a:t>（</a:t>
            </a:r>
            <a:r>
              <a:rPr lang="en-US" altLang="zh-CN" sz="2400" b="1" dirty="0">
                <a:solidFill>
                  <a:srgbClr val="7030A0"/>
                </a:solidFill>
              </a:rPr>
              <a:t>6</a:t>
            </a:r>
            <a:r>
              <a:rPr lang="zh-CN" altLang="en-US" sz="2400" b="1" dirty="0">
                <a:solidFill>
                  <a:srgbClr val="7030A0"/>
                </a:solidFill>
              </a:rPr>
              <a:t>）功能点</a:t>
            </a:r>
            <a:r>
              <a:rPr lang="en-US" altLang="zh-CN" sz="2400" b="1" dirty="0">
                <a:solidFill>
                  <a:srgbClr val="7030A0"/>
                </a:solidFill>
              </a:rPr>
              <a:t>(FP)</a:t>
            </a:r>
            <a:r>
              <a:rPr lang="zh-CN" altLang="en-US" sz="2400" b="1" dirty="0">
                <a:solidFill>
                  <a:srgbClr val="7030A0"/>
                </a:solidFill>
              </a:rPr>
              <a:t>估算法</a:t>
            </a:r>
            <a:endParaRPr lang="en-US" altLang="zh-CN" sz="2400" b="1" dirty="0">
              <a:solidFill>
                <a:srgbClr val="7030A0"/>
              </a:solidFill>
            </a:endParaRPr>
          </a:p>
          <a:p>
            <a:pPr marL="0" indent="0">
              <a:lnSpc>
                <a:spcPct val="150000"/>
              </a:lnSpc>
              <a:spcBef>
                <a:spcPts val="0"/>
              </a:spcBef>
              <a:buNone/>
            </a:pPr>
            <a:endParaRPr lang="zh-CN" altLang="en-US" sz="2400" b="1" dirty="0">
              <a:latin typeface="Times New Roman" panose="02020603050405020304" pitchFamily="18" charset="0"/>
              <a:cs typeface="Times New Roman" panose="02020603050405020304" pitchFamily="18" charset="0"/>
            </a:endParaRPr>
          </a:p>
        </p:txBody>
      </p:sp>
      <p:pic>
        <p:nvPicPr>
          <p:cNvPr id="10" name="图片 9">
            <a:extLst>
              <a:ext uri="{FF2B5EF4-FFF2-40B4-BE49-F238E27FC236}">
                <a16:creationId xmlns:a16="http://schemas.microsoft.com/office/drawing/2014/main" id="{B34DC542-66F6-4FCB-BD46-DF1962F02C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657" y="2651034"/>
            <a:ext cx="9083633" cy="1378048"/>
          </a:xfrm>
          <a:prstGeom prst="rect">
            <a:avLst/>
          </a:prstGeom>
        </p:spPr>
      </p:pic>
      <p:sp>
        <p:nvSpPr>
          <p:cNvPr id="11" name="文本框 10">
            <a:extLst>
              <a:ext uri="{FF2B5EF4-FFF2-40B4-BE49-F238E27FC236}">
                <a16:creationId xmlns:a16="http://schemas.microsoft.com/office/drawing/2014/main" id="{A4F504D5-E37D-4C86-890D-60203617A27A}"/>
              </a:ext>
            </a:extLst>
          </p:cNvPr>
          <p:cNvSpPr txBox="1"/>
          <p:nvPr/>
        </p:nvSpPr>
        <p:spPr>
          <a:xfrm>
            <a:off x="284846" y="1921396"/>
            <a:ext cx="1723549" cy="461665"/>
          </a:xfrm>
          <a:prstGeom prst="rect">
            <a:avLst/>
          </a:prstGeom>
          <a:noFill/>
        </p:spPr>
        <p:txBody>
          <a:bodyPr wrap="none" rtlCol="0">
            <a:spAutoFit/>
          </a:bodyPr>
          <a:lstStyle/>
          <a:p>
            <a:r>
              <a:rPr lang="zh-CN" altLang="en-US" sz="2400" dirty="0"/>
              <a:t>基本步骤：</a:t>
            </a:r>
          </a:p>
        </p:txBody>
      </p:sp>
      <p:sp>
        <p:nvSpPr>
          <p:cNvPr id="12" name="左大括号 11">
            <a:extLst>
              <a:ext uri="{FF2B5EF4-FFF2-40B4-BE49-F238E27FC236}">
                <a16:creationId xmlns:a16="http://schemas.microsoft.com/office/drawing/2014/main" id="{1A7C95B4-CACE-4682-9847-E8B1887D3969}"/>
              </a:ext>
            </a:extLst>
          </p:cNvPr>
          <p:cNvSpPr/>
          <p:nvPr/>
        </p:nvSpPr>
        <p:spPr>
          <a:xfrm rot="16200000">
            <a:off x="1450142" y="2808907"/>
            <a:ext cx="239991" cy="273630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3" name="文本框 12">
            <a:extLst>
              <a:ext uri="{FF2B5EF4-FFF2-40B4-BE49-F238E27FC236}">
                <a16:creationId xmlns:a16="http://schemas.microsoft.com/office/drawing/2014/main" id="{A7C0BA38-4AE6-4852-B117-58EDB1629AE8}"/>
              </a:ext>
            </a:extLst>
          </p:cNvPr>
          <p:cNvSpPr txBox="1"/>
          <p:nvPr/>
        </p:nvSpPr>
        <p:spPr>
          <a:xfrm>
            <a:off x="195231" y="4457680"/>
            <a:ext cx="2743059" cy="369332"/>
          </a:xfrm>
          <a:prstGeom prst="rect">
            <a:avLst/>
          </a:prstGeom>
          <a:noFill/>
        </p:spPr>
        <p:txBody>
          <a:bodyPr wrap="none" rtlCol="0">
            <a:spAutoFit/>
          </a:bodyPr>
          <a:lstStyle/>
          <a:p>
            <a:r>
              <a:rPr lang="en-US" altLang="zh-CN" dirty="0"/>
              <a:t>a) </a:t>
            </a:r>
            <a:r>
              <a:rPr lang="zh-CN" altLang="en-US" dirty="0"/>
              <a:t>获取用户五类功能需求</a:t>
            </a:r>
          </a:p>
        </p:txBody>
      </p:sp>
      <p:sp>
        <p:nvSpPr>
          <p:cNvPr id="14" name="左大括号 13">
            <a:extLst>
              <a:ext uri="{FF2B5EF4-FFF2-40B4-BE49-F238E27FC236}">
                <a16:creationId xmlns:a16="http://schemas.microsoft.com/office/drawing/2014/main" id="{41251501-D028-44F9-96DB-C4C1AC936E45}"/>
              </a:ext>
            </a:extLst>
          </p:cNvPr>
          <p:cNvSpPr/>
          <p:nvPr/>
        </p:nvSpPr>
        <p:spPr>
          <a:xfrm rot="16200000">
            <a:off x="4461907" y="2808907"/>
            <a:ext cx="239991" cy="273630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6E043315-FBDC-4867-9144-F49DC4DBE2EF}"/>
              </a:ext>
            </a:extLst>
          </p:cNvPr>
          <p:cNvSpPr txBox="1"/>
          <p:nvPr/>
        </p:nvSpPr>
        <p:spPr>
          <a:xfrm>
            <a:off x="3988752" y="4478635"/>
            <a:ext cx="1284326" cy="369332"/>
          </a:xfrm>
          <a:prstGeom prst="rect">
            <a:avLst/>
          </a:prstGeom>
          <a:noFill/>
        </p:spPr>
        <p:txBody>
          <a:bodyPr wrap="none" rtlCol="0">
            <a:spAutoFit/>
          </a:bodyPr>
          <a:lstStyle/>
          <a:p>
            <a:r>
              <a:rPr lang="en-US" altLang="zh-CN" dirty="0"/>
              <a:t>b) </a:t>
            </a:r>
            <a:r>
              <a:rPr lang="zh-CN" altLang="en-US" dirty="0"/>
              <a:t>求得</a:t>
            </a:r>
            <a:r>
              <a:rPr lang="en-US" altLang="zh-CN" dirty="0"/>
              <a:t>UFC</a:t>
            </a:r>
            <a:endParaRPr lang="zh-CN" altLang="en-US" dirty="0"/>
          </a:p>
        </p:txBody>
      </p:sp>
      <p:sp>
        <p:nvSpPr>
          <p:cNvPr id="16" name="左大括号 15">
            <a:extLst>
              <a:ext uri="{FF2B5EF4-FFF2-40B4-BE49-F238E27FC236}">
                <a16:creationId xmlns:a16="http://schemas.microsoft.com/office/drawing/2014/main" id="{3C3488BC-F7BA-49B7-870A-265D11CE47CB}"/>
              </a:ext>
            </a:extLst>
          </p:cNvPr>
          <p:cNvSpPr/>
          <p:nvPr/>
        </p:nvSpPr>
        <p:spPr>
          <a:xfrm rot="16200000">
            <a:off x="6706729" y="3600994"/>
            <a:ext cx="239991" cy="115212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35775B84-D523-40F2-84C2-466875D03DA6}"/>
              </a:ext>
            </a:extLst>
          </p:cNvPr>
          <p:cNvSpPr txBox="1"/>
          <p:nvPr/>
        </p:nvSpPr>
        <p:spPr>
          <a:xfrm>
            <a:off x="6294584" y="4478635"/>
            <a:ext cx="1238801" cy="369332"/>
          </a:xfrm>
          <a:prstGeom prst="rect">
            <a:avLst/>
          </a:prstGeom>
          <a:noFill/>
        </p:spPr>
        <p:txBody>
          <a:bodyPr wrap="none" rtlCol="0">
            <a:spAutoFit/>
          </a:bodyPr>
          <a:lstStyle/>
          <a:p>
            <a:r>
              <a:rPr lang="en-US" altLang="zh-CN" dirty="0"/>
              <a:t>c) </a:t>
            </a:r>
            <a:r>
              <a:rPr lang="zh-CN" altLang="en-US" dirty="0"/>
              <a:t>求得</a:t>
            </a:r>
            <a:r>
              <a:rPr lang="en-US" altLang="zh-CN" dirty="0"/>
              <a:t>TCF</a:t>
            </a:r>
            <a:endParaRPr lang="zh-CN" altLang="en-US" dirty="0"/>
          </a:p>
        </p:txBody>
      </p:sp>
      <p:sp>
        <p:nvSpPr>
          <p:cNvPr id="18" name="文本框 17">
            <a:extLst>
              <a:ext uri="{FF2B5EF4-FFF2-40B4-BE49-F238E27FC236}">
                <a16:creationId xmlns:a16="http://schemas.microsoft.com/office/drawing/2014/main" id="{F8BD2E3D-15DD-4115-A98E-1BAC1B921EF0}"/>
              </a:ext>
            </a:extLst>
          </p:cNvPr>
          <p:cNvSpPr txBox="1"/>
          <p:nvPr/>
        </p:nvSpPr>
        <p:spPr>
          <a:xfrm>
            <a:off x="7953343" y="4478635"/>
            <a:ext cx="1098370" cy="646331"/>
          </a:xfrm>
          <a:prstGeom prst="rect">
            <a:avLst/>
          </a:prstGeom>
          <a:noFill/>
        </p:spPr>
        <p:txBody>
          <a:bodyPr wrap="square" rtlCol="0">
            <a:spAutoFit/>
          </a:bodyPr>
          <a:lstStyle/>
          <a:p>
            <a:r>
              <a:rPr lang="en-US" altLang="zh-CN" dirty="0"/>
              <a:t>d) </a:t>
            </a:r>
            <a:r>
              <a:rPr lang="zh-CN" altLang="en-US" dirty="0"/>
              <a:t>求得功能点数</a:t>
            </a:r>
          </a:p>
        </p:txBody>
      </p:sp>
      <p:sp>
        <p:nvSpPr>
          <p:cNvPr id="19" name="左大括号 18">
            <a:extLst>
              <a:ext uri="{FF2B5EF4-FFF2-40B4-BE49-F238E27FC236}">
                <a16:creationId xmlns:a16="http://schemas.microsoft.com/office/drawing/2014/main" id="{B00B29E6-D7A4-4124-B838-95BA2BE5F890}"/>
              </a:ext>
            </a:extLst>
          </p:cNvPr>
          <p:cNvSpPr/>
          <p:nvPr/>
        </p:nvSpPr>
        <p:spPr>
          <a:xfrm rot="16200000">
            <a:off x="8355652" y="3606676"/>
            <a:ext cx="239991" cy="115212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0" name="object 12">
            <a:extLst>
              <a:ext uri="{FF2B5EF4-FFF2-40B4-BE49-F238E27FC236}">
                <a16:creationId xmlns:a16="http://schemas.microsoft.com/office/drawing/2014/main" id="{9DB095C9-CF3B-4D27-92C7-328D42D25ADD}"/>
              </a:ext>
            </a:extLst>
          </p:cNvPr>
          <p:cNvSpPr txBox="1"/>
          <p:nvPr/>
        </p:nvSpPr>
        <p:spPr>
          <a:xfrm>
            <a:off x="3177744" y="1921396"/>
            <a:ext cx="3072915" cy="505267"/>
          </a:xfrm>
          <a:prstGeom prst="rect">
            <a:avLst/>
          </a:prstGeom>
          <a:solidFill>
            <a:schemeClr val="accent2">
              <a:lumMod val="10000"/>
              <a:lumOff val="90000"/>
            </a:schemeClr>
          </a:solidFill>
        </p:spPr>
        <p:txBody>
          <a:bodyPr vert="horz" wrap="square" lIns="0" tIns="12700" rIns="0" bIns="0" rtlCol="0">
            <a:spAutoFit/>
          </a:bodyPr>
          <a:lstStyle/>
          <a:p>
            <a:pPr marL="12700">
              <a:lnSpc>
                <a:spcPct val="100000"/>
              </a:lnSpc>
              <a:spcBef>
                <a:spcPts val="100"/>
              </a:spcBef>
            </a:pPr>
            <a:r>
              <a:rPr sz="3200" dirty="0">
                <a:solidFill>
                  <a:srgbClr val="FF0000"/>
                </a:solidFill>
                <a:latin typeface="华文新魏"/>
                <a:cs typeface="华文新魏"/>
              </a:rPr>
              <a:t>FP</a:t>
            </a:r>
            <a:r>
              <a:rPr sz="3200" spc="-5" dirty="0">
                <a:solidFill>
                  <a:srgbClr val="FF0000"/>
                </a:solidFill>
                <a:latin typeface="华文新魏"/>
                <a:cs typeface="华文新魏"/>
              </a:rPr>
              <a:t> </a:t>
            </a:r>
            <a:r>
              <a:rPr sz="3200" dirty="0">
                <a:solidFill>
                  <a:srgbClr val="FF0000"/>
                </a:solidFill>
                <a:latin typeface="华文新魏"/>
                <a:cs typeface="华文新魏"/>
              </a:rPr>
              <a:t>=</a:t>
            </a:r>
            <a:r>
              <a:rPr lang="en-US" sz="3200" dirty="0">
                <a:solidFill>
                  <a:srgbClr val="FF0000"/>
                </a:solidFill>
                <a:latin typeface="华文新魏"/>
                <a:cs typeface="华文新魏"/>
              </a:rPr>
              <a:t> </a:t>
            </a:r>
            <a:r>
              <a:rPr sz="3200" dirty="0">
                <a:solidFill>
                  <a:srgbClr val="FF0000"/>
                </a:solidFill>
                <a:latin typeface="华文新魏"/>
                <a:cs typeface="华文新魏"/>
              </a:rPr>
              <a:t>UFC</a:t>
            </a:r>
            <a:r>
              <a:rPr lang="en-US" sz="3200" dirty="0">
                <a:solidFill>
                  <a:srgbClr val="FF0000"/>
                </a:solidFill>
                <a:latin typeface="华文新魏"/>
                <a:cs typeface="华文新魏"/>
              </a:rPr>
              <a:t> </a:t>
            </a:r>
            <a:r>
              <a:rPr sz="3200" dirty="0">
                <a:solidFill>
                  <a:srgbClr val="FF0000"/>
                </a:solidFill>
                <a:latin typeface="华文新魏"/>
                <a:cs typeface="华文新魏"/>
              </a:rPr>
              <a:t>*</a:t>
            </a:r>
            <a:r>
              <a:rPr lang="en-US" sz="3200" dirty="0">
                <a:solidFill>
                  <a:srgbClr val="FF0000"/>
                </a:solidFill>
                <a:latin typeface="华文新魏"/>
                <a:cs typeface="华文新魏"/>
              </a:rPr>
              <a:t> </a:t>
            </a:r>
            <a:r>
              <a:rPr sz="3200" dirty="0">
                <a:solidFill>
                  <a:srgbClr val="FF0000"/>
                </a:solidFill>
                <a:latin typeface="华文新魏"/>
                <a:cs typeface="华文新魏"/>
              </a:rPr>
              <a:t>TCF</a:t>
            </a:r>
          </a:p>
        </p:txBody>
      </p:sp>
    </p:spTree>
    <p:extLst>
      <p:ext uri="{BB962C8B-B14F-4D97-AF65-F5344CB8AC3E}">
        <p14:creationId xmlns:p14="http://schemas.microsoft.com/office/powerpoint/2010/main" val="44910059"/>
      </p:ext>
    </p:extLst>
  </p:cSld>
  <p:clrMapOvr>
    <a:masterClrMapping/>
  </p:clrMapOvr>
  <p:transition spd="slow">
    <p:wipe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126" y="121568"/>
            <a:ext cx="6654138" cy="647700"/>
          </a:xfrm>
        </p:spPr>
        <p:txBody>
          <a:bodyPr>
            <a:normAutofit/>
          </a:bodyPr>
          <a:lstStyle/>
          <a:p>
            <a:r>
              <a:rPr lang="en-US" altLang="zh-CN" dirty="0"/>
              <a:t>7.2  </a:t>
            </a:r>
            <a:r>
              <a:rPr lang="zh-CN" altLang="en-US" dirty="0"/>
              <a:t>工具与技术：软件项目</a:t>
            </a:r>
          </a:p>
        </p:txBody>
      </p:sp>
      <p:sp>
        <p:nvSpPr>
          <p:cNvPr id="9" name="副标题 8"/>
          <p:cNvSpPr txBox="1">
            <a:spLocks/>
          </p:cNvSpPr>
          <p:nvPr/>
        </p:nvSpPr>
        <p:spPr>
          <a:xfrm>
            <a:off x="305999" y="804681"/>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r>
              <a:rPr lang="zh-CN" altLang="en-US" sz="2400" b="1" dirty="0">
                <a:solidFill>
                  <a:srgbClr val="7030A0"/>
                </a:solidFill>
              </a:rPr>
              <a:t>（</a:t>
            </a:r>
            <a:r>
              <a:rPr lang="en-US" altLang="zh-CN" sz="2400" b="1" dirty="0">
                <a:solidFill>
                  <a:srgbClr val="7030A0"/>
                </a:solidFill>
              </a:rPr>
              <a:t>6</a:t>
            </a:r>
            <a:r>
              <a:rPr lang="zh-CN" altLang="en-US" sz="2400" b="1" dirty="0">
                <a:solidFill>
                  <a:srgbClr val="7030A0"/>
                </a:solidFill>
              </a:rPr>
              <a:t>）功能点</a:t>
            </a:r>
            <a:r>
              <a:rPr lang="en-US" altLang="zh-CN" sz="2400" b="1" dirty="0">
                <a:solidFill>
                  <a:srgbClr val="7030A0"/>
                </a:solidFill>
              </a:rPr>
              <a:t>(FP)</a:t>
            </a:r>
            <a:r>
              <a:rPr lang="zh-CN" altLang="en-US" sz="2400" b="1" dirty="0">
                <a:solidFill>
                  <a:srgbClr val="7030A0"/>
                </a:solidFill>
              </a:rPr>
              <a:t>估算法</a:t>
            </a:r>
            <a:endParaRPr lang="en-US" altLang="zh-CN" sz="2400" b="1" dirty="0">
              <a:solidFill>
                <a:srgbClr val="7030A0"/>
              </a:solidFill>
            </a:endParaRPr>
          </a:p>
          <a:p>
            <a:pPr marL="0" indent="0">
              <a:lnSpc>
                <a:spcPct val="150000"/>
              </a:lnSpc>
              <a:spcBef>
                <a:spcPts val="0"/>
              </a:spcBef>
              <a:buNone/>
            </a:pPr>
            <a:endParaRPr lang="zh-CN" altLang="en-US" sz="2400" b="1" dirty="0">
              <a:latin typeface="Times New Roman" panose="02020603050405020304" pitchFamily="18" charset="0"/>
              <a:cs typeface="Times New Roman" panose="02020603050405020304" pitchFamily="18" charset="0"/>
            </a:endParaRPr>
          </a:p>
        </p:txBody>
      </p:sp>
      <p:cxnSp>
        <p:nvCxnSpPr>
          <p:cNvPr id="5" name="直接连接符 4">
            <a:extLst>
              <a:ext uri="{FF2B5EF4-FFF2-40B4-BE49-F238E27FC236}">
                <a16:creationId xmlns:a16="http://schemas.microsoft.com/office/drawing/2014/main" id="{FB3804D9-85DA-4170-908D-EE19F2C73B43}"/>
              </a:ext>
            </a:extLst>
          </p:cNvPr>
          <p:cNvCxnSpPr>
            <a:cxnSpLocks/>
          </p:cNvCxnSpPr>
          <p:nvPr/>
        </p:nvCxnSpPr>
        <p:spPr>
          <a:xfrm>
            <a:off x="305997" y="2028268"/>
            <a:ext cx="2105763" cy="82923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EB58A3B2-FDA1-4FE3-9B96-0769F57376BA}"/>
              </a:ext>
            </a:extLst>
          </p:cNvPr>
          <p:cNvSpPr txBox="1"/>
          <p:nvPr/>
        </p:nvSpPr>
        <p:spPr>
          <a:xfrm>
            <a:off x="1403648" y="2028268"/>
            <a:ext cx="954107" cy="400110"/>
          </a:xfrm>
          <a:prstGeom prst="rect">
            <a:avLst/>
          </a:prstGeom>
          <a:noFill/>
        </p:spPr>
        <p:txBody>
          <a:bodyPr wrap="none" rtlCol="0">
            <a:spAutoFit/>
          </a:bodyPr>
          <a:lstStyle/>
          <a:p>
            <a:r>
              <a:rPr lang="zh-CN" altLang="en-US" sz="2000" b="1" dirty="0">
                <a:solidFill>
                  <a:schemeClr val="bg1"/>
                </a:solidFill>
              </a:rPr>
              <a:t>复杂度</a:t>
            </a:r>
          </a:p>
        </p:txBody>
      </p:sp>
      <p:sp>
        <p:nvSpPr>
          <p:cNvPr id="11" name="文本框 10">
            <a:extLst>
              <a:ext uri="{FF2B5EF4-FFF2-40B4-BE49-F238E27FC236}">
                <a16:creationId xmlns:a16="http://schemas.microsoft.com/office/drawing/2014/main" id="{B9278C74-AB55-40FC-8837-F09FB7236F62}"/>
              </a:ext>
            </a:extLst>
          </p:cNvPr>
          <p:cNvSpPr txBox="1"/>
          <p:nvPr/>
        </p:nvSpPr>
        <p:spPr>
          <a:xfrm>
            <a:off x="305997" y="1599146"/>
            <a:ext cx="3595856" cy="461665"/>
          </a:xfrm>
          <a:prstGeom prst="rect">
            <a:avLst/>
          </a:prstGeom>
          <a:noFill/>
        </p:spPr>
        <p:txBody>
          <a:bodyPr wrap="none" rtlCol="0">
            <a:spAutoFit/>
          </a:bodyPr>
          <a:lstStyle/>
          <a:p>
            <a:r>
              <a:rPr lang="en-US" altLang="zh-CN" sz="2400" dirty="0">
                <a:solidFill>
                  <a:srgbClr val="C00000"/>
                </a:solidFill>
              </a:rPr>
              <a:t>a) </a:t>
            </a:r>
            <a:r>
              <a:rPr lang="zh-CN" altLang="en-US" sz="2400" dirty="0">
                <a:solidFill>
                  <a:srgbClr val="C00000"/>
                </a:solidFill>
              </a:rPr>
              <a:t>获取用户五类功能需求</a:t>
            </a:r>
          </a:p>
        </p:txBody>
      </p:sp>
      <p:graphicFrame>
        <p:nvGraphicFramePr>
          <p:cNvPr id="3" name="表格 3">
            <a:extLst>
              <a:ext uri="{FF2B5EF4-FFF2-40B4-BE49-F238E27FC236}">
                <a16:creationId xmlns:a16="http://schemas.microsoft.com/office/drawing/2014/main" id="{9D2F5858-A751-4BDE-99A2-59C6DC8447D3}"/>
              </a:ext>
            </a:extLst>
          </p:cNvPr>
          <p:cNvGraphicFramePr>
            <a:graphicFrameLocks noGrp="1"/>
          </p:cNvGraphicFramePr>
          <p:nvPr>
            <p:extLst>
              <p:ext uri="{D42A27DB-BD31-4B8C-83A1-F6EECF244321}">
                <p14:modId xmlns:p14="http://schemas.microsoft.com/office/powerpoint/2010/main" val="3352533730"/>
              </p:ext>
            </p:extLst>
          </p:nvPr>
        </p:nvGraphicFramePr>
        <p:xfrm>
          <a:off x="242756" y="2211784"/>
          <a:ext cx="8658488" cy="3365112"/>
        </p:xfrm>
        <a:graphic>
          <a:graphicData uri="http://schemas.openxmlformats.org/drawingml/2006/table">
            <a:tbl>
              <a:tblPr firstRow="1" bandRow="1">
                <a:tableStyleId>{5C22544A-7EE6-4342-B048-85BDC9FD1C3A}</a:tableStyleId>
              </a:tblPr>
              <a:tblGrid>
                <a:gridCol w="741029">
                  <a:extLst>
                    <a:ext uri="{9D8B030D-6E8A-4147-A177-3AD203B41FA5}">
                      <a16:colId xmlns:a16="http://schemas.microsoft.com/office/drawing/2014/main" val="806687606"/>
                    </a:ext>
                  </a:extLst>
                </a:gridCol>
                <a:gridCol w="2278549">
                  <a:extLst>
                    <a:ext uri="{9D8B030D-6E8A-4147-A177-3AD203B41FA5}">
                      <a16:colId xmlns:a16="http://schemas.microsoft.com/office/drawing/2014/main" val="1427694868"/>
                    </a:ext>
                  </a:extLst>
                </a:gridCol>
                <a:gridCol w="3373621">
                  <a:extLst>
                    <a:ext uri="{9D8B030D-6E8A-4147-A177-3AD203B41FA5}">
                      <a16:colId xmlns:a16="http://schemas.microsoft.com/office/drawing/2014/main" val="1138084605"/>
                    </a:ext>
                  </a:extLst>
                </a:gridCol>
                <a:gridCol w="2265289">
                  <a:extLst>
                    <a:ext uri="{9D8B030D-6E8A-4147-A177-3AD203B41FA5}">
                      <a16:colId xmlns:a16="http://schemas.microsoft.com/office/drawing/2014/main" val="1761791939"/>
                    </a:ext>
                  </a:extLst>
                </a:gridCol>
              </a:tblGrid>
              <a:tr h="41147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序号</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功能需求</a:t>
                      </a:r>
                    </a:p>
                  </a:txBody>
                  <a:tcPr/>
                </a:tc>
                <a:tc>
                  <a:txBody>
                    <a:bodyPr/>
                    <a:lstStyle/>
                    <a:p>
                      <a:r>
                        <a:rPr lang="zh-CN" altLang="en-US" dirty="0"/>
                        <a:t>说明</a:t>
                      </a:r>
                    </a:p>
                  </a:txBody>
                  <a:tcPr/>
                </a:tc>
                <a:tc>
                  <a:txBody>
                    <a:bodyPr/>
                    <a:lstStyle/>
                    <a:p>
                      <a:r>
                        <a:rPr lang="zh-CN" altLang="en-US" dirty="0"/>
                        <a:t>举例</a:t>
                      </a:r>
                    </a:p>
                  </a:txBody>
                  <a:tcPr/>
                </a:tc>
                <a:extLst>
                  <a:ext uri="{0D108BD9-81ED-4DB2-BD59-A6C34878D82A}">
                    <a16:rowId xmlns:a16="http://schemas.microsoft.com/office/drawing/2014/main" val="3241306402"/>
                  </a:ext>
                </a:extLst>
              </a:tr>
              <a:tr h="710225">
                <a:tc>
                  <a:txBody>
                    <a:bodyPr/>
                    <a:lstStyle/>
                    <a:p>
                      <a:r>
                        <a:rPr lang="en-US" altLang="zh-CN" dirty="0"/>
                        <a:t>1</a:t>
                      </a:r>
                      <a:endParaRPr lang="zh-CN" altLang="en-US" dirty="0"/>
                    </a:p>
                  </a:txBody>
                  <a:tcPr/>
                </a:tc>
                <a:tc>
                  <a:txBody>
                    <a:bodyPr/>
                    <a:lstStyle/>
                    <a:p>
                      <a:r>
                        <a:rPr lang="zh-CN" altLang="en-US" dirty="0"/>
                        <a:t>内部逻辑文件</a:t>
                      </a:r>
                      <a:r>
                        <a:rPr lang="en-US" altLang="zh-CN" dirty="0"/>
                        <a:t>ILF</a:t>
                      </a:r>
                      <a:endParaRPr lang="zh-CN" altLang="en-US" dirty="0"/>
                    </a:p>
                  </a:txBody>
                  <a:tcPr/>
                </a:tc>
                <a:tc>
                  <a:txBody>
                    <a:bodyPr/>
                    <a:lstStyle/>
                    <a:p>
                      <a:r>
                        <a:rPr lang="zh-CN" altLang="en-US" dirty="0"/>
                        <a:t>内部维护的逻辑数据</a:t>
                      </a:r>
                    </a:p>
                  </a:txBody>
                  <a:tcPr/>
                </a:tc>
                <a:tc>
                  <a:txBody>
                    <a:bodyPr/>
                    <a:lstStyle/>
                    <a:p>
                      <a:r>
                        <a:rPr lang="zh-CN" altLang="en-US" dirty="0"/>
                        <a:t>平面文件或关系型数据库中的表</a:t>
                      </a:r>
                    </a:p>
                  </a:txBody>
                  <a:tcPr/>
                </a:tc>
                <a:extLst>
                  <a:ext uri="{0D108BD9-81ED-4DB2-BD59-A6C34878D82A}">
                    <a16:rowId xmlns:a16="http://schemas.microsoft.com/office/drawing/2014/main" val="4171815075"/>
                  </a:ext>
                </a:extLst>
              </a:tr>
              <a:tr h="411479">
                <a:tc>
                  <a:txBody>
                    <a:bodyPr/>
                    <a:lstStyle/>
                    <a:p>
                      <a:r>
                        <a:rPr lang="en-US" altLang="zh-CN" dirty="0"/>
                        <a:t>2</a:t>
                      </a:r>
                      <a:endParaRPr lang="zh-CN" altLang="en-US" dirty="0"/>
                    </a:p>
                  </a:txBody>
                  <a:tcPr/>
                </a:tc>
                <a:tc>
                  <a:txBody>
                    <a:bodyPr/>
                    <a:lstStyle/>
                    <a:p>
                      <a:r>
                        <a:rPr lang="zh-CN" altLang="en-US" dirty="0"/>
                        <a:t>外部逻辑文件</a:t>
                      </a:r>
                      <a:r>
                        <a:rPr lang="en-US" altLang="zh-CN" dirty="0"/>
                        <a:t>EIF</a:t>
                      </a:r>
                      <a:endParaRPr lang="zh-CN" altLang="en-US" dirty="0"/>
                    </a:p>
                  </a:txBody>
                  <a:tcPr/>
                </a:tc>
                <a:tc>
                  <a:txBody>
                    <a:bodyPr/>
                    <a:lstStyle/>
                    <a:p>
                      <a:r>
                        <a:rPr lang="zh-CN" altLang="en-US" dirty="0"/>
                        <a:t>由外部维护、内部调用的数据</a:t>
                      </a:r>
                    </a:p>
                  </a:txBody>
                  <a:tcPr/>
                </a:tc>
                <a:tc>
                  <a:txBody>
                    <a:bodyPr/>
                    <a:lstStyle/>
                    <a:p>
                      <a:r>
                        <a:rPr lang="zh-CN" altLang="en-US" dirty="0"/>
                        <a:t>外部接口文件</a:t>
                      </a:r>
                    </a:p>
                  </a:txBody>
                  <a:tcPr/>
                </a:tc>
                <a:extLst>
                  <a:ext uri="{0D108BD9-81ED-4DB2-BD59-A6C34878D82A}">
                    <a16:rowId xmlns:a16="http://schemas.microsoft.com/office/drawing/2014/main" val="480085989"/>
                  </a:ext>
                </a:extLst>
              </a:tr>
              <a:tr h="710225">
                <a:tc>
                  <a:txBody>
                    <a:bodyPr/>
                    <a:lstStyle/>
                    <a:p>
                      <a:r>
                        <a:rPr lang="en-US" altLang="zh-CN" dirty="0"/>
                        <a:t>3</a:t>
                      </a:r>
                      <a:endParaRPr lang="zh-CN" altLang="en-US" dirty="0"/>
                    </a:p>
                  </a:txBody>
                  <a:tcPr/>
                </a:tc>
                <a:tc>
                  <a:txBody>
                    <a:bodyPr/>
                    <a:lstStyle/>
                    <a:p>
                      <a:r>
                        <a:rPr lang="zh-CN" altLang="en-US" dirty="0"/>
                        <a:t>外部输入</a:t>
                      </a:r>
                      <a:r>
                        <a:rPr lang="en-US" altLang="zh-CN" dirty="0"/>
                        <a:t>EI</a:t>
                      </a:r>
                      <a:endParaRPr lang="zh-CN" altLang="en-US" dirty="0"/>
                    </a:p>
                  </a:txBody>
                  <a:tcPr/>
                </a:tc>
                <a:tc>
                  <a:txBody>
                    <a:bodyPr/>
                    <a:lstStyle/>
                    <a:p>
                      <a:r>
                        <a:rPr lang="zh-CN" altLang="en-US" dirty="0"/>
                        <a:t>维护内部数据或改变应用程序属性行为</a:t>
                      </a:r>
                    </a:p>
                  </a:txBody>
                  <a:tcPr/>
                </a:tc>
                <a:tc>
                  <a:txBody>
                    <a:bodyPr/>
                    <a:lstStyle/>
                    <a:p>
                      <a:r>
                        <a:rPr lang="zh-CN" altLang="en-US" dirty="0"/>
                        <a:t>比如增删改操作</a:t>
                      </a:r>
                    </a:p>
                  </a:txBody>
                  <a:tcPr/>
                </a:tc>
                <a:extLst>
                  <a:ext uri="{0D108BD9-81ED-4DB2-BD59-A6C34878D82A}">
                    <a16:rowId xmlns:a16="http://schemas.microsoft.com/office/drawing/2014/main" val="1062502002"/>
                  </a:ext>
                </a:extLst>
              </a:tr>
              <a:tr h="411479">
                <a:tc>
                  <a:txBody>
                    <a:bodyPr/>
                    <a:lstStyle/>
                    <a:p>
                      <a:r>
                        <a:rPr lang="en-US" altLang="zh-CN" dirty="0"/>
                        <a:t>4</a:t>
                      </a:r>
                      <a:endParaRPr lang="zh-CN" altLang="en-US" dirty="0"/>
                    </a:p>
                  </a:txBody>
                  <a:tcPr/>
                </a:tc>
                <a:tc>
                  <a:txBody>
                    <a:bodyPr/>
                    <a:lstStyle/>
                    <a:p>
                      <a:r>
                        <a:rPr lang="zh-CN" altLang="en-US" dirty="0"/>
                        <a:t>外部输出</a:t>
                      </a:r>
                      <a:r>
                        <a:rPr lang="en-US" altLang="zh-CN" dirty="0"/>
                        <a:t>EO</a:t>
                      </a:r>
                      <a:endParaRPr lang="zh-CN" altLang="en-US" dirty="0"/>
                    </a:p>
                  </a:txBody>
                  <a:tcPr/>
                </a:tc>
                <a:tc>
                  <a:txBody>
                    <a:bodyPr/>
                    <a:lstStyle/>
                    <a:p>
                      <a:r>
                        <a:rPr lang="zh-CN" altLang="en-US" dirty="0"/>
                        <a:t>数据的逻辑处理</a:t>
                      </a:r>
                    </a:p>
                  </a:txBody>
                  <a:tcPr/>
                </a:tc>
                <a:tc>
                  <a:txBody>
                    <a:bodyPr/>
                    <a:lstStyle/>
                    <a:p>
                      <a:r>
                        <a:rPr lang="zh-CN" altLang="en-US" dirty="0"/>
                        <a:t>至少含一个计算公式</a:t>
                      </a:r>
                    </a:p>
                  </a:txBody>
                  <a:tcPr/>
                </a:tc>
                <a:extLst>
                  <a:ext uri="{0D108BD9-81ED-4DB2-BD59-A6C34878D82A}">
                    <a16:rowId xmlns:a16="http://schemas.microsoft.com/office/drawing/2014/main" val="1836013441"/>
                  </a:ext>
                </a:extLst>
              </a:tr>
              <a:tr h="710225">
                <a:tc>
                  <a:txBody>
                    <a:bodyPr/>
                    <a:lstStyle/>
                    <a:p>
                      <a:r>
                        <a:rPr lang="en-US" altLang="zh-CN" dirty="0"/>
                        <a:t>5</a:t>
                      </a:r>
                      <a:endParaRPr lang="zh-CN" altLang="en-US" dirty="0"/>
                    </a:p>
                  </a:txBody>
                  <a:tcPr/>
                </a:tc>
                <a:tc>
                  <a:txBody>
                    <a:bodyPr/>
                    <a:lstStyle/>
                    <a:p>
                      <a:r>
                        <a:rPr lang="zh-CN" altLang="en-US" dirty="0"/>
                        <a:t>外部查询</a:t>
                      </a:r>
                      <a:r>
                        <a:rPr lang="en-US" altLang="zh-CN" dirty="0"/>
                        <a:t>EQ</a:t>
                      </a:r>
                      <a:endParaRPr lang="zh-CN" altLang="en-US" dirty="0"/>
                    </a:p>
                  </a:txBody>
                  <a:tcPr/>
                </a:tc>
                <a:tc>
                  <a:txBody>
                    <a:bodyPr/>
                    <a:lstStyle/>
                    <a:p>
                      <a:r>
                        <a:rPr lang="zh-CN" altLang="en-US" dirty="0"/>
                        <a:t>直接输入输出的简单查询方式</a:t>
                      </a:r>
                    </a:p>
                  </a:txBody>
                  <a:tcPr/>
                </a:tc>
                <a:tc>
                  <a:txBody>
                    <a:bodyPr/>
                    <a:lstStyle/>
                    <a:p>
                      <a:r>
                        <a:rPr lang="zh-CN" altLang="en-US" dirty="0"/>
                        <a:t>简单的输入引出即时的输出反馈</a:t>
                      </a:r>
                    </a:p>
                  </a:txBody>
                  <a:tcPr/>
                </a:tc>
                <a:extLst>
                  <a:ext uri="{0D108BD9-81ED-4DB2-BD59-A6C34878D82A}">
                    <a16:rowId xmlns:a16="http://schemas.microsoft.com/office/drawing/2014/main" val="226504501"/>
                  </a:ext>
                </a:extLst>
              </a:tr>
            </a:tbl>
          </a:graphicData>
        </a:graphic>
      </p:graphicFrame>
    </p:spTree>
    <p:extLst>
      <p:ext uri="{BB962C8B-B14F-4D97-AF65-F5344CB8AC3E}">
        <p14:creationId xmlns:p14="http://schemas.microsoft.com/office/powerpoint/2010/main" val="562246632"/>
      </p:ext>
    </p:extLst>
  </p:cSld>
  <p:clrMapOvr>
    <a:masterClrMapping/>
  </p:clrMapOvr>
  <p:transition spd="slow">
    <p:wipe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767D132E-512C-46BE-9FEA-E4769BE5F61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03671" y="1477578"/>
            <a:ext cx="7540329" cy="4237422"/>
          </a:xfrm>
          <a:prstGeom prst="rect">
            <a:avLst/>
          </a:prstGeom>
        </p:spPr>
      </p:pic>
      <p:sp>
        <p:nvSpPr>
          <p:cNvPr id="2" name="标题 1"/>
          <p:cNvSpPr>
            <a:spLocks noGrp="1"/>
          </p:cNvSpPr>
          <p:nvPr>
            <p:ph type="title"/>
          </p:nvPr>
        </p:nvSpPr>
        <p:spPr>
          <a:xfrm>
            <a:off x="294126" y="121568"/>
            <a:ext cx="6654138" cy="647700"/>
          </a:xfrm>
        </p:spPr>
        <p:txBody>
          <a:bodyPr>
            <a:normAutofit/>
          </a:bodyPr>
          <a:lstStyle/>
          <a:p>
            <a:r>
              <a:rPr lang="en-US" altLang="zh-CN" dirty="0"/>
              <a:t>7.2  </a:t>
            </a:r>
            <a:r>
              <a:rPr lang="zh-CN" altLang="en-US" dirty="0"/>
              <a:t>工具与技术：软件项目</a:t>
            </a:r>
          </a:p>
        </p:txBody>
      </p:sp>
      <p:sp>
        <p:nvSpPr>
          <p:cNvPr id="9" name="副标题 8"/>
          <p:cNvSpPr txBox="1">
            <a:spLocks/>
          </p:cNvSpPr>
          <p:nvPr/>
        </p:nvSpPr>
        <p:spPr>
          <a:xfrm>
            <a:off x="305999" y="804681"/>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r>
              <a:rPr lang="zh-CN" altLang="en-US" sz="2400" b="1" dirty="0">
                <a:solidFill>
                  <a:srgbClr val="7030A0"/>
                </a:solidFill>
              </a:rPr>
              <a:t>（</a:t>
            </a:r>
            <a:r>
              <a:rPr lang="en-US" altLang="zh-CN" sz="2400" b="1" dirty="0">
                <a:solidFill>
                  <a:srgbClr val="7030A0"/>
                </a:solidFill>
              </a:rPr>
              <a:t>6</a:t>
            </a:r>
            <a:r>
              <a:rPr lang="zh-CN" altLang="en-US" sz="2400" b="1" dirty="0">
                <a:solidFill>
                  <a:srgbClr val="7030A0"/>
                </a:solidFill>
              </a:rPr>
              <a:t>）功能点</a:t>
            </a:r>
            <a:r>
              <a:rPr lang="en-US" altLang="zh-CN" sz="2400" b="1" dirty="0">
                <a:solidFill>
                  <a:srgbClr val="7030A0"/>
                </a:solidFill>
              </a:rPr>
              <a:t>(FP)</a:t>
            </a:r>
            <a:r>
              <a:rPr lang="zh-CN" altLang="en-US" sz="2400" b="1" dirty="0">
                <a:solidFill>
                  <a:srgbClr val="7030A0"/>
                </a:solidFill>
              </a:rPr>
              <a:t>估算法</a:t>
            </a:r>
            <a:endParaRPr lang="en-US" altLang="zh-CN" sz="2400" b="1" dirty="0">
              <a:solidFill>
                <a:srgbClr val="7030A0"/>
              </a:solidFill>
            </a:endParaRPr>
          </a:p>
          <a:p>
            <a:pPr marL="0" indent="0">
              <a:lnSpc>
                <a:spcPct val="150000"/>
              </a:lnSpc>
              <a:spcBef>
                <a:spcPts val="0"/>
              </a:spcBef>
              <a:buNone/>
            </a:pPr>
            <a:endParaRPr lang="zh-CN" altLang="en-US" sz="2400" b="1" dirty="0">
              <a:latin typeface="Times New Roman" panose="02020603050405020304" pitchFamily="18" charset="0"/>
              <a:cs typeface="Times New Roman" panose="02020603050405020304" pitchFamily="18" charset="0"/>
            </a:endParaRPr>
          </a:p>
        </p:txBody>
      </p:sp>
      <p:cxnSp>
        <p:nvCxnSpPr>
          <p:cNvPr id="5" name="直接连接符 4">
            <a:extLst>
              <a:ext uri="{FF2B5EF4-FFF2-40B4-BE49-F238E27FC236}">
                <a16:creationId xmlns:a16="http://schemas.microsoft.com/office/drawing/2014/main" id="{FB3804D9-85DA-4170-908D-EE19F2C73B43}"/>
              </a:ext>
            </a:extLst>
          </p:cNvPr>
          <p:cNvCxnSpPr>
            <a:cxnSpLocks/>
          </p:cNvCxnSpPr>
          <p:nvPr/>
        </p:nvCxnSpPr>
        <p:spPr>
          <a:xfrm>
            <a:off x="305997" y="2028268"/>
            <a:ext cx="2105763" cy="82923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EB58A3B2-FDA1-4FE3-9B96-0769F57376BA}"/>
              </a:ext>
            </a:extLst>
          </p:cNvPr>
          <p:cNvSpPr txBox="1"/>
          <p:nvPr/>
        </p:nvSpPr>
        <p:spPr>
          <a:xfrm>
            <a:off x="1403648" y="2028268"/>
            <a:ext cx="954107" cy="400110"/>
          </a:xfrm>
          <a:prstGeom prst="rect">
            <a:avLst/>
          </a:prstGeom>
          <a:noFill/>
        </p:spPr>
        <p:txBody>
          <a:bodyPr wrap="none" rtlCol="0">
            <a:spAutoFit/>
          </a:bodyPr>
          <a:lstStyle/>
          <a:p>
            <a:r>
              <a:rPr lang="zh-CN" altLang="en-US" sz="2000" b="1" dirty="0">
                <a:solidFill>
                  <a:schemeClr val="bg1"/>
                </a:solidFill>
              </a:rPr>
              <a:t>复杂度</a:t>
            </a:r>
          </a:p>
        </p:txBody>
      </p:sp>
      <p:sp>
        <p:nvSpPr>
          <p:cNvPr id="11" name="文本框 10">
            <a:extLst>
              <a:ext uri="{FF2B5EF4-FFF2-40B4-BE49-F238E27FC236}">
                <a16:creationId xmlns:a16="http://schemas.microsoft.com/office/drawing/2014/main" id="{B9278C74-AB55-40FC-8837-F09FB7236F62}"/>
              </a:ext>
            </a:extLst>
          </p:cNvPr>
          <p:cNvSpPr txBox="1"/>
          <p:nvPr/>
        </p:nvSpPr>
        <p:spPr>
          <a:xfrm>
            <a:off x="305997" y="1599146"/>
            <a:ext cx="3595856" cy="461665"/>
          </a:xfrm>
          <a:prstGeom prst="rect">
            <a:avLst/>
          </a:prstGeom>
          <a:noFill/>
        </p:spPr>
        <p:txBody>
          <a:bodyPr wrap="none" rtlCol="0">
            <a:spAutoFit/>
          </a:bodyPr>
          <a:lstStyle/>
          <a:p>
            <a:r>
              <a:rPr lang="en-US" altLang="zh-CN" sz="2400" dirty="0">
                <a:solidFill>
                  <a:srgbClr val="C00000"/>
                </a:solidFill>
              </a:rPr>
              <a:t>a) </a:t>
            </a:r>
            <a:r>
              <a:rPr lang="zh-CN" altLang="en-US" sz="2400" dirty="0">
                <a:solidFill>
                  <a:srgbClr val="C00000"/>
                </a:solidFill>
              </a:rPr>
              <a:t>获取用户五类功能需求</a:t>
            </a:r>
          </a:p>
        </p:txBody>
      </p:sp>
    </p:spTree>
    <p:extLst>
      <p:ext uri="{BB962C8B-B14F-4D97-AF65-F5344CB8AC3E}">
        <p14:creationId xmlns:p14="http://schemas.microsoft.com/office/powerpoint/2010/main" val="3750181345"/>
      </p:ext>
    </p:extLst>
  </p:cSld>
  <p:clrMapOvr>
    <a:masterClrMapping/>
  </p:clrMapOvr>
  <p:transition spd="slow">
    <p:wipe dir="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126" y="121568"/>
            <a:ext cx="6654138" cy="647700"/>
          </a:xfrm>
        </p:spPr>
        <p:txBody>
          <a:bodyPr>
            <a:normAutofit/>
          </a:bodyPr>
          <a:lstStyle/>
          <a:p>
            <a:r>
              <a:rPr lang="en-US" altLang="zh-CN" dirty="0"/>
              <a:t>7.2  </a:t>
            </a:r>
            <a:r>
              <a:rPr lang="zh-CN" altLang="en-US" dirty="0"/>
              <a:t>工具与技术：软件项目</a:t>
            </a:r>
          </a:p>
        </p:txBody>
      </p:sp>
      <p:sp>
        <p:nvSpPr>
          <p:cNvPr id="9" name="副标题 8"/>
          <p:cNvSpPr txBox="1">
            <a:spLocks/>
          </p:cNvSpPr>
          <p:nvPr/>
        </p:nvSpPr>
        <p:spPr>
          <a:xfrm>
            <a:off x="305999" y="804681"/>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r>
              <a:rPr lang="zh-CN" altLang="en-US" sz="2400" b="1" dirty="0">
                <a:solidFill>
                  <a:srgbClr val="7030A0"/>
                </a:solidFill>
              </a:rPr>
              <a:t>（</a:t>
            </a:r>
            <a:r>
              <a:rPr lang="en-US" altLang="zh-CN" sz="2400" b="1" dirty="0">
                <a:solidFill>
                  <a:srgbClr val="7030A0"/>
                </a:solidFill>
              </a:rPr>
              <a:t>6</a:t>
            </a:r>
            <a:r>
              <a:rPr lang="zh-CN" altLang="en-US" sz="2400" b="1" dirty="0">
                <a:solidFill>
                  <a:srgbClr val="7030A0"/>
                </a:solidFill>
              </a:rPr>
              <a:t>）功能点</a:t>
            </a:r>
            <a:r>
              <a:rPr lang="en-US" altLang="zh-CN" sz="2400" b="1" dirty="0">
                <a:solidFill>
                  <a:srgbClr val="7030A0"/>
                </a:solidFill>
              </a:rPr>
              <a:t>(FP)</a:t>
            </a:r>
            <a:r>
              <a:rPr lang="zh-CN" altLang="en-US" sz="2400" b="1" dirty="0">
                <a:solidFill>
                  <a:srgbClr val="7030A0"/>
                </a:solidFill>
              </a:rPr>
              <a:t>估算法</a:t>
            </a:r>
            <a:endParaRPr lang="en-US" altLang="zh-CN" sz="2400" b="1" dirty="0">
              <a:solidFill>
                <a:srgbClr val="7030A0"/>
              </a:solidFill>
            </a:endParaRPr>
          </a:p>
          <a:p>
            <a:pPr marL="0" indent="0">
              <a:lnSpc>
                <a:spcPct val="150000"/>
              </a:lnSpc>
              <a:spcBef>
                <a:spcPts val="0"/>
              </a:spcBef>
              <a:buNone/>
            </a:pPr>
            <a:endParaRPr lang="zh-CN" altLang="en-US" sz="2400" b="1" dirty="0">
              <a:latin typeface="Times New Roman" panose="02020603050405020304" pitchFamily="18" charset="0"/>
              <a:cs typeface="Times New Roman" panose="02020603050405020304" pitchFamily="18" charset="0"/>
            </a:endParaRPr>
          </a:p>
        </p:txBody>
      </p:sp>
      <p:cxnSp>
        <p:nvCxnSpPr>
          <p:cNvPr id="5" name="直接连接符 4">
            <a:extLst>
              <a:ext uri="{FF2B5EF4-FFF2-40B4-BE49-F238E27FC236}">
                <a16:creationId xmlns:a16="http://schemas.microsoft.com/office/drawing/2014/main" id="{FB3804D9-85DA-4170-908D-EE19F2C73B43}"/>
              </a:ext>
            </a:extLst>
          </p:cNvPr>
          <p:cNvCxnSpPr>
            <a:cxnSpLocks/>
          </p:cNvCxnSpPr>
          <p:nvPr/>
        </p:nvCxnSpPr>
        <p:spPr>
          <a:xfrm>
            <a:off x="305997" y="2028268"/>
            <a:ext cx="2105763" cy="82923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EB58A3B2-FDA1-4FE3-9B96-0769F57376BA}"/>
              </a:ext>
            </a:extLst>
          </p:cNvPr>
          <p:cNvSpPr txBox="1"/>
          <p:nvPr/>
        </p:nvSpPr>
        <p:spPr>
          <a:xfrm>
            <a:off x="1403648" y="2028268"/>
            <a:ext cx="954107" cy="400110"/>
          </a:xfrm>
          <a:prstGeom prst="rect">
            <a:avLst/>
          </a:prstGeom>
          <a:noFill/>
        </p:spPr>
        <p:txBody>
          <a:bodyPr wrap="none" rtlCol="0">
            <a:spAutoFit/>
          </a:bodyPr>
          <a:lstStyle/>
          <a:p>
            <a:r>
              <a:rPr lang="zh-CN" altLang="en-US" sz="2000" b="1" dirty="0">
                <a:solidFill>
                  <a:schemeClr val="bg1"/>
                </a:solidFill>
              </a:rPr>
              <a:t>复杂度</a:t>
            </a:r>
          </a:p>
        </p:txBody>
      </p:sp>
      <p:pic>
        <p:nvPicPr>
          <p:cNvPr id="6" name="图片 5">
            <a:extLst>
              <a:ext uri="{FF2B5EF4-FFF2-40B4-BE49-F238E27FC236}">
                <a16:creationId xmlns:a16="http://schemas.microsoft.com/office/drawing/2014/main" id="{7C122797-3C6F-4C74-87CE-2D58D0DB538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804681"/>
            <a:ext cx="9144000" cy="4874332"/>
          </a:xfrm>
          <a:prstGeom prst="rect">
            <a:avLst/>
          </a:prstGeom>
        </p:spPr>
      </p:pic>
      <p:sp>
        <p:nvSpPr>
          <p:cNvPr id="11" name="文本框 10">
            <a:extLst>
              <a:ext uri="{FF2B5EF4-FFF2-40B4-BE49-F238E27FC236}">
                <a16:creationId xmlns:a16="http://schemas.microsoft.com/office/drawing/2014/main" id="{B9278C74-AB55-40FC-8837-F09FB7236F62}"/>
              </a:ext>
            </a:extLst>
          </p:cNvPr>
          <p:cNvSpPr txBox="1"/>
          <p:nvPr/>
        </p:nvSpPr>
        <p:spPr>
          <a:xfrm>
            <a:off x="7380312" y="3174044"/>
            <a:ext cx="1656184" cy="1200329"/>
          </a:xfrm>
          <a:prstGeom prst="rect">
            <a:avLst/>
          </a:prstGeom>
          <a:noFill/>
        </p:spPr>
        <p:txBody>
          <a:bodyPr wrap="square" rtlCol="0">
            <a:spAutoFit/>
          </a:bodyPr>
          <a:lstStyle/>
          <a:p>
            <a:r>
              <a:rPr lang="zh-CN" altLang="en-US" sz="2400" dirty="0"/>
              <a:t>获取用户五类功能需求</a:t>
            </a:r>
            <a:r>
              <a:rPr lang="zh-CN" altLang="en-US" sz="2400" dirty="0">
                <a:solidFill>
                  <a:srgbClr val="C00000"/>
                </a:solidFill>
              </a:rPr>
              <a:t>示例</a:t>
            </a:r>
          </a:p>
        </p:txBody>
      </p:sp>
      <p:sp>
        <p:nvSpPr>
          <p:cNvPr id="8" name="文本框 7">
            <a:extLst>
              <a:ext uri="{FF2B5EF4-FFF2-40B4-BE49-F238E27FC236}">
                <a16:creationId xmlns:a16="http://schemas.microsoft.com/office/drawing/2014/main" id="{5AFD2FD6-23FC-4862-8CBD-681B43A008B0}"/>
              </a:ext>
            </a:extLst>
          </p:cNvPr>
          <p:cNvSpPr txBox="1"/>
          <p:nvPr/>
        </p:nvSpPr>
        <p:spPr>
          <a:xfrm>
            <a:off x="1641693" y="1632992"/>
            <a:ext cx="511679" cy="400110"/>
          </a:xfrm>
          <a:prstGeom prst="rect">
            <a:avLst/>
          </a:prstGeom>
          <a:noFill/>
        </p:spPr>
        <p:txBody>
          <a:bodyPr wrap="none" rtlCol="0">
            <a:spAutoFit/>
          </a:bodyPr>
          <a:lstStyle/>
          <a:p>
            <a:r>
              <a:rPr lang="en-US" altLang="zh-CN" sz="2000" dirty="0">
                <a:solidFill>
                  <a:srgbClr val="0070C0"/>
                </a:solidFill>
              </a:rPr>
              <a:t>ILF</a:t>
            </a:r>
            <a:endParaRPr lang="zh-CN" altLang="en-US" sz="2000" dirty="0">
              <a:solidFill>
                <a:srgbClr val="0070C0"/>
              </a:solidFill>
            </a:endParaRPr>
          </a:p>
        </p:txBody>
      </p:sp>
      <p:sp>
        <p:nvSpPr>
          <p:cNvPr id="12" name="文本框 11">
            <a:extLst>
              <a:ext uri="{FF2B5EF4-FFF2-40B4-BE49-F238E27FC236}">
                <a16:creationId xmlns:a16="http://schemas.microsoft.com/office/drawing/2014/main" id="{32AB840F-6428-4A99-815D-0D842DC0FB2F}"/>
              </a:ext>
            </a:extLst>
          </p:cNvPr>
          <p:cNvSpPr txBox="1"/>
          <p:nvPr/>
        </p:nvSpPr>
        <p:spPr>
          <a:xfrm>
            <a:off x="3455403" y="1632992"/>
            <a:ext cx="511679" cy="400110"/>
          </a:xfrm>
          <a:prstGeom prst="rect">
            <a:avLst/>
          </a:prstGeom>
          <a:noFill/>
        </p:spPr>
        <p:txBody>
          <a:bodyPr wrap="none" rtlCol="0">
            <a:spAutoFit/>
          </a:bodyPr>
          <a:lstStyle/>
          <a:p>
            <a:r>
              <a:rPr lang="en-US" altLang="zh-CN" sz="2000" dirty="0">
                <a:solidFill>
                  <a:srgbClr val="0070C0"/>
                </a:solidFill>
              </a:rPr>
              <a:t>ILF</a:t>
            </a:r>
            <a:endParaRPr lang="zh-CN" altLang="en-US" sz="2000" dirty="0">
              <a:solidFill>
                <a:srgbClr val="0070C0"/>
              </a:solidFill>
            </a:endParaRPr>
          </a:p>
        </p:txBody>
      </p:sp>
      <p:sp>
        <p:nvSpPr>
          <p:cNvPr id="13" name="文本框 12">
            <a:extLst>
              <a:ext uri="{FF2B5EF4-FFF2-40B4-BE49-F238E27FC236}">
                <a16:creationId xmlns:a16="http://schemas.microsoft.com/office/drawing/2014/main" id="{84545C81-CA6D-4DBB-93F1-12BCA2335F9C}"/>
              </a:ext>
            </a:extLst>
          </p:cNvPr>
          <p:cNvSpPr txBox="1"/>
          <p:nvPr/>
        </p:nvSpPr>
        <p:spPr>
          <a:xfrm>
            <a:off x="5495120" y="1621911"/>
            <a:ext cx="521297" cy="400110"/>
          </a:xfrm>
          <a:prstGeom prst="rect">
            <a:avLst/>
          </a:prstGeom>
          <a:noFill/>
        </p:spPr>
        <p:txBody>
          <a:bodyPr wrap="none" rtlCol="0">
            <a:spAutoFit/>
          </a:bodyPr>
          <a:lstStyle/>
          <a:p>
            <a:r>
              <a:rPr lang="en-US" altLang="zh-CN" sz="2000" dirty="0">
                <a:solidFill>
                  <a:srgbClr val="0070C0"/>
                </a:solidFill>
              </a:rPr>
              <a:t>EIF</a:t>
            </a:r>
            <a:endParaRPr lang="zh-CN" altLang="en-US" sz="2000" dirty="0">
              <a:solidFill>
                <a:srgbClr val="0070C0"/>
              </a:solidFill>
            </a:endParaRPr>
          </a:p>
        </p:txBody>
      </p:sp>
      <p:sp>
        <p:nvSpPr>
          <p:cNvPr id="14" name="文本框 13">
            <a:extLst>
              <a:ext uri="{FF2B5EF4-FFF2-40B4-BE49-F238E27FC236}">
                <a16:creationId xmlns:a16="http://schemas.microsoft.com/office/drawing/2014/main" id="{D58AC784-3FDB-4AE5-8A3C-7EBC8EE2D1FC}"/>
              </a:ext>
            </a:extLst>
          </p:cNvPr>
          <p:cNvSpPr txBox="1"/>
          <p:nvPr/>
        </p:nvSpPr>
        <p:spPr>
          <a:xfrm>
            <a:off x="880862" y="4374373"/>
            <a:ext cx="391454" cy="400110"/>
          </a:xfrm>
          <a:prstGeom prst="rect">
            <a:avLst/>
          </a:prstGeom>
          <a:noFill/>
        </p:spPr>
        <p:txBody>
          <a:bodyPr wrap="none" rtlCol="0">
            <a:spAutoFit/>
          </a:bodyPr>
          <a:lstStyle/>
          <a:p>
            <a:r>
              <a:rPr lang="en-US" altLang="zh-CN" sz="2000" dirty="0">
                <a:solidFill>
                  <a:srgbClr val="FFC000"/>
                </a:solidFill>
              </a:rPr>
              <a:t>EI</a:t>
            </a:r>
            <a:endParaRPr lang="zh-CN" altLang="en-US" sz="2000" dirty="0">
              <a:solidFill>
                <a:srgbClr val="FFC000"/>
              </a:solidFill>
            </a:endParaRPr>
          </a:p>
        </p:txBody>
      </p:sp>
      <p:sp>
        <p:nvSpPr>
          <p:cNvPr id="15" name="文本框 14">
            <a:extLst>
              <a:ext uri="{FF2B5EF4-FFF2-40B4-BE49-F238E27FC236}">
                <a16:creationId xmlns:a16="http://schemas.microsoft.com/office/drawing/2014/main" id="{026FB2A3-F48D-4D68-AC10-898C8CDEEB65}"/>
              </a:ext>
            </a:extLst>
          </p:cNvPr>
          <p:cNvSpPr txBox="1"/>
          <p:nvPr/>
        </p:nvSpPr>
        <p:spPr>
          <a:xfrm>
            <a:off x="2843808" y="4374373"/>
            <a:ext cx="487634" cy="400110"/>
          </a:xfrm>
          <a:prstGeom prst="rect">
            <a:avLst/>
          </a:prstGeom>
          <a:noFill/>
        </p:spPr>
        <p:txBody>
          <a:bodyPr wrap="none" rtlCol="0">
            <a:spAutoFit/>
          </a:bodyPr>
          <a:lstStyle/>
          <a:p>
            <a:r>
              <a:rPr lang="en-US" altLang="zh-CN" sz="2000" dirty="0">
                <a:solidFill>
                  <a:srgbClr val="FFC000"/>
                </a:solidFill>
              </a:rPr>
              <a:t>EO</a:t>
            </a:r>
            <a:endParaRPr lang="zh-CN" altLang="en-US" sz="2000" dirty="0">
              <a:solidFill>
                <a:srgbClr val="FFC000"/>
              </a:solidFill>
            </a:endParaRPr>
          </a:p>
        </p:txBody>
      </p:sp>
      <p:sp>
        <p:nvSpPr>
          <p:cNvPr id="16" name="文本框 15">
            <a:extLst>
              <a:ext uri="{FF2B5EF4-FFF2-40B4-BE49-F238E27FC236}">
                <a16:creationId xmlns:a16="http://schemas.microsoft.com/office/drawing/2014/main" id="{82A3BB0E-830E-44A2-9848-8E899BAD6A0A}"/>
              </a:ext>
            </a:extLst>
          </p:cNvPr>
          <p:cNvSpPr txBox="1"/>
          <p:nvPr/>
        </p:nvSpPr>
        <p:spPr>
          <a:xfrm>
            <a:off x="4942232" y="4374373"/>
            <a:ext cx="487634" cy="400110"/>
          </a:xfrm>
          <a:prstGeom prst="rect">
            <a:avLst/>
          </a:prstGeom>
          <a:noFill/>
        </p:spPr>
        <p:txBody>
          <a:bodyPr wrap="none" rtlCol="0">
            <a:spAutoFit/>
          </a:bodyPr>
          <a:lstStyle/>
          <a:p>
            <a:r>
              <a:rPr lang="en-US" altLang="zh-CN" sz="2000" dirty="0">
                <a:solidFill>
                  <a:srgbClr val="FFC000"/>
                </a:solidFill>
              </a:rPr>
              <a:t>EQ</a:t>
            </a:r>
            <a:endParaRPr lang="zh-CN" altLang="en-US" sz="2000" dirty="0">
              <a:solidFill>
                <a:srgbClr val="FFC000"/>
              </a:solidFill>
            </a:endParaRPr>
          </a:p>
        </p:txBody>
      </p:sp>
    </p:spTree>
    <p:extLst>
      <p:ext uri="{BB962C8B-B14F-4D97-AF65-F5344CB8AC3E}">
        <p14:creationId xmlns:p14="http://schemas.microsoft.com/office/powerpoint/2010/main" val="7080626"/>
      </p:ext>
    </p:extLst>
  </p:cSld>
  <p:clrMapOvr>
    <a:masterClrMapping/>
  </p:clrMapOvr>
  <p:transition spd="slow">
    <p:wipe dir="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126" y="121568"/>
            <a:ext cx="6654138" cy="647700"/>
          </a:xfrm>
        </p:spPr>
        <p:txBody>
          <a:bodyPr>
            <a:normAutofit/>
          </a:bodyPr>
          <a:lstStyle/>
          <a:p>
            <a:r>
              <a:rPr lang="en-US" altLang="zh-CN" dirty="0"/>
              <a:t>7.2  </a:t>
            </a:r>
            <a:r>
              <a:rPr lang="zh-CN" altLang="en-US" dirty="0"/>
              <a:t>工具与技术：软件项目</a:t>
            </a:r>
          </a:p>
        </p:txBody>
      </p:sp>
      <p:sp>
        <p:nvSpPr>
          <p:cNvPr id="9" name="副标题 8"/>
          <p:cNvSpPr txBox="1">
            <a:spLocks/>
          </p:cNvSpPr>
          <p:nvPr/>
        </p:nvSpPr>
        <p:spPr>
          <a:xfrm>
            <a:off x="305999" y="804681"/>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r>
              <a:rPr lang="zh-CN" altLang="en-US" sz="2400" b="1" dirty="0">
                <a:solidFill>
                  <a:srgbClr val="7030A0"/>
                </a:solidFill>
              </a:rPr>
              <a:t>（</a:t>
            </a:r>
            <a:r>
              <a:rPr lang="en-US" altLang="zh-CN" sz="2400" b="1" dirty="0">
                <a:solidFill>
                  <a:srgbClr val="7030A0"/>
                </a:solidFill>
              </a:rPr>
              <a:t>6</a:t>
            </a:r>
            <a:r>
              <a:rPr lang="zh-CN" altLang="en-US" sz="2400" b="1" dirty="0">
                <a:solidFill>
                  <a:srgbClr val="7030A0"/>
                </a:solidFill>
              </a:rPr>
              <a:t>）功能点</a:t>
            </a:r>
            <a:r>
              <a:rPr lang="en-US" altLang="zh-CN" sz="2400" b="1" dirty="0">
                <a:solidFill>
                  <a:srgbClr val="7030A0"/>
                </a:solidFill>
              </a:rPr>
              <a:t>(FP)</a:t>
            </a:r>
            <a:r>
              <a:rPr lang="zh-CN" altLang="en-US" sz="2400" b="1" dirty="0">
                <a:solidFill>
                  <a:srgbClr val="7030A0"/>
                </a:solidFill>
              </a:rPr>
              <a:t>估算法</a:t>
            </a:r>
            <a:endParaRPr lang="en-US" altLang="zh-CN" sz="2400" b="1" dirty="0">
              <a:solidFill>
                <a:srgbClr val="7030A0"/>
              </a:solidFill>
            </a:endParaRPr>
          </a:p>
          <a:p>
            <a:pPr marL="0" indent="0">
              <a:lnSpc>
                <a:spcPct val="150000"/>
              </a:lnSpc>
              <a:spcBef>
                <a:spcPts val="0"/>
              </a:spcBef>
              <a:buNone/>
            </a:pPr>
            <a:endParaRPr lang="zh-CN" altLang="en-US" sz="2400" b="1" dirty="0">
              <a:latin typeface="Times New Roman" panose="02020603050405020304" pitchFamily="18" charset="0"/>
              <a:cs typeface="Times New Roman" panose="02020603050405020304" pitchFamily="18" charset="0"/>
            </a:endParaRPr>
          </a:p>
        </p:txBody>
      </p:sp>
      <p:sp>
        <p:nvSpPr>
          <p:cNvPr id="10" name="object 4">
            <a:extLst>
              <a:ext uri="{FF2B5EF4-FFF2-40B4-BE49-F238E27FC236}">
                <a16:creationId xmlns:a16="http://schemas.microsoft.com/office/drawing/2014/main" id="{60BBE3AF-60E6-451F-BC7F-2224EFF34E20}"/>
              </a:ext>
            </a:extLst>
          </p:cNvPr>
          <p:cNvSpPr txBox="1"/>
          <p:nvPr/>
        </p:nvSpPr>
        <p:spPr>
          <a:xfrm>
            <a:off x="5195108" y="1554773"/>
            <a:ext cx="3672408" cy="382797"/>
          </a:xfrm>
          <a:prstGeom prst="rect">
            <a:avLst/>
          </a:prstGeom>
        </p:spPr>
        <p:txBody>
          <a:bodyPr vert="horz" wrap="square" lIns="0" tIns="13335" rIns="0" bIns="0" rtlCol="0">
            <a:spAutoFit/>
          </a:bodyPr>
          <a:lstStyle/>
          <a:p>
            <a:pPr marL="12700">
              <a:lnSpc>
                <a:spcPct val="100000"/>
              </a:lnSpc>
              <a:spcBef>
                <a:spcPts val="105"/>
              </a:spcBef>
            </a:pPr>
            <a:r>
              <a:rPr sz="2400" i="1" dirty="0" err="1">
                <a:uFill>
                  <a:solidFill>
                    <a:srgbClr val="AFAC00"/>
                  </a:solidFill>
                </a:uFill>
                <a:latin typeface="黑体"/>
                <a:cs typeface="黑体"/>
              </a:rPr>
              <a:t>功能计</a:t>
            </a:r>
            <a:r>
              <a:rPr sz="2400" i="1" spc="-15" dirty="0" err="1">
                <a:uFill>
                  <a:solidFill>
                    <a:srgbClr val="AFAC00"/>
                  </a:solidFill>
                </a:uFill>
                <a:latin typeface="黑体"/>
                <a:cs typeface="黑体"/>
              </a:rPr>
              <a:t>数</a:t>
            </a:r>
            <a:r>
              <a:rPr sz="2400" i="1" dirty="0" err="1">
                <a:uFill>
                  <a:solidFill>
                    <a:srgbClr val="AFAC00"/>
                  </a:solidFill>
                </a:uFill>
                <a:latin typeface="黑体"/>
                <a:cs typeface="黑体"/>
              </a:rPr>
              <a:t>项的复</a:t>
            </a:r>
            <a:r>
              <a:rPr sz="2400" i="1" spc="-15" dirty="0" err="1">
                <a:uFill>
                  <a:solidFill>
                    <a:srgbClr val="AFAC00"/>
                  </a:solidFill>
                </a:uFill>
                <a:latin typeface="黑体"/>
                <a:cs typeface="黑体"/>
              </a:rPr>
              <a:t>杂</a:t>
            </a:r>
            <a:r>
              <a:rPr sz="2400" i="1" dirty="0" err="1">
                <a:uFill>
                  <a:solidFill>
                    <a:srgbClr val="AFAC00"/>
                  </a:solidFill>
                </a:uFill>
                <a:latin typeface="黑体"/>
                <a:cs typeface="黑体"/>
              </a:rPr>
              <a:t>度等级</a:t>
            </a:r>
            <a:r>
              <a:rPr lang="zh-CN" altLang="en-US" sz="2400" i="1" dirty="0">
                <a:uFill>
                  <a:solidFill>
                    <a:srgbClr val="AFAC00"/>
                  </a:solidFill>
                </a:uFill>
                <a:latin typeface="黑体"/>
                <a:cs typeface="黑体"/>
              </a:rPr>
              <a:t>表</a:t>
            </a:r>
            <a:endParaRPr sz="2400" i="1" dirty="0">
              <a:latin typeface="黑体"/>
              <a:cs typeface="黑体"/>
            </a:endParaRPr>
          </a:p>
        </p:txBody>
      </p:sp>
      <p:graphicFrame>
        <p:nvGraphicFramePr>
          <p:cNvPr id="3" name="表格 3">
            <a:extLst>
              <a:ext uri="{FF2B5EF4-FFF2-40B4-BE49-F238E27FC236}">
                <a16:creationId xmlns:a16="http://schemas.microsoft.com/office/drawing/2014/main" id="{E43A3FCE-7D4B-44A7-A1E6-5CF86C030403}"/>
              </a:ext>
            </a:extLst>
          </p:cNvPr>
          <p:cNvGraphicFramePr>
            <a:graphicFrameLocks noGrp="1"/>
          </p:cNvGraphicFramePr>
          <p:nvPr>
            <p:extLst>
              <p:ext uri="{D42A27DB-BD31-4B8C-83A1-F6EECF244321}">
                <p14:modId xmlns:p14="http://schemas.microsoft.com/office/powerpoint/2010/main" val="2621608692"/>
              </p:ext>
            </p:extLst>
          </p:nvPr>
        </p:nvGraphicFramePr>
        <p:xfrm>
          <a:off x="305999" y="2028268"/>
          <a:ext cx="8532004" cy="3463657"/>
        </p:xfrm>
        <a:graphic>
          <a:graphicData uri="http://schemas.openxmlformats.org/drawingml/2006/table">
            <a:tbl>
              <a:tblPr firstRow="1" bandRow="1">
                <a:tableStyleId>{5C22544A-7EE6-4342-B048-85BDC9FD1C3A}</a:tableStyleId>
              </a:tblPr>
              <a:tblGrid>
                <a:gridCol w="2133001">
                  <a:extLst>
                    <a:ext uri="{9D8B030D-6E8A-4147-A177-3AD203B41FA5}">
                      <a16:colId xmlns:a16="http://schemas.microsoft.com/office/drawing/2014/main" val="1387022723"/>
                    </a:ext>
                  </a:extLst>
                </a:gridCol>
                <a:gridCol w="2133001">
                  <a:extLst>
                    <a:ext uri="{9D8B030D-6E8A-4147-A177-3AD203B41FA5}">
                      <a16:colId xmlns:a16="http://schemas.microsoft.com/office/drawing/2014/main" val="1580225529"/>
                    </a:ext>
                  </a:extLst>
                </a:gridCol>
                <a:gridCol w="2133001">
                  <a:extLst>
                    <a:ext uri="{9D8B030D-6E8A-4147-A177-3AD203B41FA5}">
                      <a16:colId xmlns:a16="http://schemas.microsoft.com/office/drawing/2014/main" val="4086089307"/>
                    </a:ext>
                  </a:extLst>
                </a:gridCol>
                <a:gridCol w="2133001">
                  <a:extLst>
                    <a:ext uri="{9D8B030D-6E8A-4147-A177-3AD203B41FA5}">
                      <a16:colId xmlns:a16="http://schemas.microsoft.com/office/drawing/2014/main" val="259722619"/>
                    </a:ext>
                  </a:extLst>
                </a:gridCol>
              </a:tblGrid>
              <a:tr h="858243">
                <a:tc>
                  <a:txBody>
                    <a:bodyPr/>
                    <a:lstStyle/>
                    <a:p>
                      <a:pPr marL="127000">
                        <a:lnSpc>
                          <a:spcPct val="100000"/>
                        </a:lnSpc>
                        <a:spcBef>
                          <a:spcPts val="75"/>
                        </a:spcBef>
                      </a:pPr>
                      <a:endParaRPr lang="en-US" altLang="zh-CN" sz="2000" dirty="0">
                        <a:latin typeface="华文新魏"/>
                        <a:cs typeface="华文新魏"/>
                      </a:endParaRPr>
                    </a:p>
                    <a:p>
                      <a:pPr marL="127000">
                        <a:lnSpc>
                          <a:spcPct val="100000"/>
                        </a:lnSpc>
                        <a:spcBef>
                          <a:spcPts val="1200"/>
                        </a:spcBef>
                      </a:pPr>
                      <a:r>
                        <a:rPr lang="zh-CN" altLang="en-US" sz="2000" dirty="0">
                          <a:latin typeface="华文新魏"/>
                          <a:cs typeface="华文新魏"/>
                        </a:rPr>
                        <a:t>功能点</a:t>
                      </a:r>
                      <a:r>
                        <a:rPr sz="2000" dirty="0">
                          <a:latin typeface="华文新魏"/>
                          <a:cs typeface="华文新魏"/>
                        </a:rPr>
                        <a:t>项</a:t>
                      </a:r>
                    </a:p>
                  </a:txBody>
                  <a:tcPr marL="0" marR="0" marT="9525" marB="0"/>
                </a:tc>
                <a:tc>
                  <a:txBody>
                    <a:bodyPr/>
                    <a:lstStyle/>
                    <a:p>
                      <a:pPr marL="95250" algn="ctr">
                        <a:lnSpc>
                          <a:spcPct val="100000"/>
                        </a:lnSpc>
                        <a:spcBef>
                          <a:spcPts val="75"/>
                        </a:spcBef>
                      </a:pPr>
                      <a:r>
                        <a:rPr sz="2000" spc="-5" dirty="0" err="1">
                          <a:latin typeface="华文新魏"/>
                          <a:cs typeface="华文新魏"/>
                        </a:rPr>
                        <a:t>简</a:t>
                      </a:r>
                      <a:r>
                        <a:rPr sz="2000" dirty="0" err="1">
                          <a:latin typeface="华文新魏"/>
                          <a:cs typeface="华文新魏"/>
                        </a:rPr>
                        <a:t>单</a:t>
                      </a:r>
                      <a:r>
                        <a:rPr lang="zh-CN" altLang="en-US" sz="2000" spc="-10" dirty="0">
                          <a:latin typeface="华文新魏"/>
                          <a:cs typeface="华文新魏"/>
                        </a:rPr>
                        <a:t>（低）</a:t>
                      </a:r>
                      <a:endParaRPr sz="2000" dirty="0">
                        <a:latin typeface="华文新魏"/>
                        <a:cs typeface="华文新魏"/>
                      </a:endParaRPr>
                    </a:p>
                  </a:txBody>
                  <a:tcPr marL="0" marR="0" marT="9525" marB="0" anchor="ctr"/>
                </a:tc>
                <a:tc>
                  <a:txBody>
                    <a:bodyPr/>
                    <a:lstStyle/>
                    <a:p>
                      <a:pPr marL="87313" indent="0" algn="ctr">
                        <a:lnSpc>
                          <a:spcPct val="100000"/>
                        </a:lnSpc>
                        <a:spcBef>
                          <a:spcPts val="75"/>
                        </a:spcBef>
                      </a:pPr>
                      <a:r>
                        <a:rPr sz="2000" dirty="0">
                          <a:latin typeface="华文新魏"/>
                          <a:cs typeface="华文新魏"/>
                        </a:rPr>
                        <a:t>一般（中）</a:t>
                      </a:r>
                    </a:p>
                  </a:txBody>
                  <a:tcPr marL="0" marR="0" marT="9525" marB="0" anchor="ctr"/>
                </a:tc>
                <a:tc>
                  <a:txBody>
                    <a:bodyPr/>
                    <a:lstStyle/>
                    <a:p>
                      <a:pPr marL="247015" algn="ctr">
                        <a:lnSpc>
                          <a:spcPct val="100000"/>
                        </a:lnSpc>
                        <a:spcBef>
                          <a:spcPts val="75"/>
                        </a:spcBef>
                      </a:pPr>
                      <a:r>
                        <a:rPr sz="2000" spc="-5" dirty="0">
                          <a:latin typeface="华文新魏"/>
                          <a:cs typeface="华文新魏"/>
                        </a:rPr>
                        <a:t>复杂（高）</a:t>
                      </a:r>
                      <a:endParaRPr sz="2000" dirty="0">
                        <a:latin typeface="华文新魏"/>
                        <a:cs typeface="华文新魏"/>
                      </a:endParaRPr>
                    </a:p>
                  </a:txBody>
                  <a:tcPr marL="0" marR="0" marT="9525" marB="0" anchor="ctr"/>
                </a:tc>
                <a:extLst>
                  <a:ext uri="{0D108BD9-81ED-4DB2-BD59-A6C34878D82A}">
                    <a16:rowId xmlns:a16="http://schemas.microsoft.com/office/drawing/2014/main" val="2423055946"/>
                  </a:ext>
                </a:extLst>
              </a:tr>
              <a:tr h="537786">
                <a:tc>
                  <a:txBody>
                    <a:bodyPr/>
                    <a:lstStyle/>
                    <a:p>
                      <a:pPr marL="127000">
                        <a:lnSpc>
                          <a:spcPct val="100000"/>
                        </a:lnSpc>
                        <a:spcBef>
                          <a:spcPts val="565"/>
                        </a:spcBef>
                      </a:pPr>
                      <a:r>
                        <a:rPr lang="en-US" sz="2200" dirty="0">
                          <a:latin typeface="华文新魏"/>
                          <a:cs typeface="华文新魏"/>
                        </a:rPr>
                        <a:t>1 </a:t>
                      </a:r>
                      <a:r>
                        <a:rPr sz="2200" dirty="0" err="1">
                          <a:latin typeface="华文新魏"/>
                          <a:cs typeface="华文新魏"/>
                        </a:rPr>
                        <a:t>外部输入</a:t>
                      </a:r>
                      <a:endParaRPr sz="2200" dirty="0">
                        <a:latin typeface="华文新魏"/>
                        <a:cs typeface="华文新魏"/>
                      </a:endParaRPr>
                    </a:p>
                  </a:txBody>
                  <a:tcPr marL="0" marR="0" marT="71755" marB="0" anchor="ctr"/>
                </a:tc>
                <a:tc>
                  <a:txBody>
                    <a:bodyPr/>
                    <a:lstStyle/>
                    <a:p>
                      <a:pPr marL="95250" algn="ctr">
                        <a:lnSpc>
                          <a:spcPct val="100000"/>
                        </a:lnSpc>
                        <a:spcBef>
                          <a:spcPts val="565"/>
                        </a:spcBef>
                      </a:pPr>
                      <a:r>
                        <a:rPr sz="2200" dirty="0">
                          <a:latin typeface="华文新魏"/>
                          <a:cs typeface="华文新魏"/>
                        </a:rPr>
                        <a:t>3</a:t>
                      </a:r>
                    </a:p>
                  </a:txBody>
                  <a:tcPr marL="0" marR="0" marT="71755" marB="0" anchor="ctr"/>
                </a:tc>
                <a:tc>
                  <a:txBody>
                    <a:bodyPr/>
                    <a:lstStyle/>
                    <a:p>
                      <a:pPr marL="174625" indent="0" algn="ctr">
                        <a:lnSpc>
                          <a:spcPct val="100000"/>
                        </a:lnSpc>
                        <a:spcBef>
                          <a:spcPts val="565"/>
                        </a:spcBef>
                      </a:pPr>
                      <a:r>
                        <a:rPr sz="2200" dirty="0">
                          <a:latin typeface="华文新魏"/>
                          <a:cs typeface="华文新魏"/>
                        </a:rPr>
                        <a:t>4</a:t>
                      </a:r>
                    </a:p>
                  </a:txBody>
                  <a:tcPr marL="0" marR="0" marT="71755" marB="0" anchor="ctr"/>
                </a:tc>
                <a:tc>
                  <a:txBody>
                    <a:bodyPr/>
                    <a:lstStyle/>
                    <a:p>
                      <a:pPr marL="246063" indent="-246063" algn="ctr">
                        <a:lnSpc>
                          <a:spcPct val="100000"/>
                        </a:lnSpc>
                        <a:spcBef>
                          <a:spcPts val="565"/>
                        </a:spcBef>
                      </a:pPr>
                      <a:r>
                        <a:rPr sz="2200" dirty="0">
                          <a:latin typeface="华文新魏"/>
                          <a:cs typeface="华文新魏"/>
                        </a:rPr>
                        <a:t>6</a:t>
                      </a:r>
                    </a:p>
                  </a:txBody>
                  <a:tcPr marL="0" marR="0" marT="71755" marB="0" anchor="ctr"/>
                </a:tc>
                <a:extLst>
                  <a:ext uri="{0D108BD9-81ED-4DB2-BD59-A6C34878D82A}">
                    <a16:rowId xmlns:a16="http://schemas.microsoft.com/office/drawing/2014/main" val="3731082478"/>
                  </a:ext>
                </a:extLst>
              </a:tr>
              <a:tr h="537006">
                <a:tc>
                  <a:txBody>
                    <a:bodyPr/>
                    <a:lstStyle/>
                    <a:p>
                      <a:pPr marL="127000">
                        <a:lnSpc>
                          <a:spcPct val="100000"/>
                        </a:lnSpc>
                        <a:spcBef>
                          <a:spcPts val="560"/>
                        </a:spcBef>
                      </a:pPr>
                      <a:r>
                        <a:rPr lang="en-US" sz="2200" dirty="0">
                          <a:latin typeface="华文新魏"/>
                          <a:cs typeface="华文新魏"/>
                        </a:rPr>
                        <a:t>2 </a:t>
                      </a:r>
                      <a:r>
                        <a:rPr sz="2200" dirty="0" err="1">
                          <a:latin typeface="华文新魏"/>
                          <a:cs typeface="华文新魏"/>
                        </a:rPr>
                        <a:t>外部输出</a:t>
                      </a:r>
                      <a:endParaRPr sz="2200" dirty="0">
                        <a:latin typeface="华文新魏"/>
                        <a:cs typeface="华文新魏"/>
                      </a:endParaRPr>
                    </a:p>
                  </a:txBody>
                  <a:tcPr marL="0" marR="0" marT="71120" marB="0" anchor="ctr"/>
                </a:tc>
                <a:tc>
                  <a:txBody>
                    <a:bodyPr/>
                    <a:lstStyle/>
                    <a:p>
                      <a:pPr marL="95250" algn="ctr">
                        <a:lnSpc>
                          <a:spcPct val="100000"/>
                        </a:lnSpc>
                        <a:spcBef>
                          <a:spcPts val="560"/>
                        </a:spcBef>
                      </a:pPr>
                      <a:r>
                        <a:rPr sz="2200" dirty="0">
                          <a:latin typeface="华文新魏"/>
                          <a:cs typeface="华文新魏"/>
                        </a:rPr>
                        <a:t>4</a:t>
                      </a:r>
                    </a:p>
                  </a:txBody>
                  <a:tcPr marL="0" marR="0" marT="71120" marB="0" anchor="ctr"/>
                </a:tc>
                <a:tc>
                  <a:txBody>
                    <a:bodyPr/>
                    <a:lstStyle/>
                    <a:p>
                      <a:pPr marL="174625" indent="0" algn="ctr">
                        <a:lnSpc>
                          <a:spcPct val="100000"/>
                        </a:lnSpc>
                        <a:spcBef>
                          <a:spcPts val="560"/>
                        </a:spcBef>
                      </a:pPr>
                      <a:r>
                        <a:rPr sz="2200" dirty="0">
                          <a:latin typeface="华文新魏"/>
                          <a:cs typeface="华文新魏"/>
                        </a:rPr>
                        <a:t>5</a:t>
                      </a:r>
                    </a:p>
                  </a:txBody>
                  <a:tcPr marL="0" marR="0" marT="71120" marB="0" anchor="ctr"/>
                </a:tc>
                <a:tc>
                  <a:txBody>
                    <a:bodyPr/>
                    <a:lstStyle/>
                    <a:p>
                      <a:pPr marL="246063" indent="-246063" algn="ctr">
                        <a:lnSpc>
                          <a:spcPct val="100000"/>
                        </a:lnSpc>
                        <a:spcBef>
                          <a:spcPts val="560"/>
                        </a:spcBef>
                      </a:pPr>
                      <a:r>
                        <a:rPr sz="2200" dirty="0">
                          <a:latin typeface="华文新魏"/>
                          <a:cs typeface="华文新魏"/>
                        </a:rPr>
                        <a:t>7</a:t>
                      </a:r>
                    </a:p>
                  </a:txBody>
                  <a:tcPr marL="0" marR="0" marT="71120" marB="0" anchor="ctr"/>
                </a:tc>
                <a:extLst>
                  <a:ext uri="{0D108BD9-81ED-4DB2-BD59-A6C34878D82A}">
                    <a16:rowId xmlns:a16="http://schemas.microsoft.com/office/drawing/2014/main" val="1025073438"/>
                  </a:ext>
                </a:extLst>
              </a:tr>
              <a:tr h="537786">
                <a:tc>
                  <a:txBody>
                    <a:bodyPr/>
                    <a:lstStyle/>
                    <a:p>
                      <a:pPr marL="127000">
                        <a:lnSpc>
                          <a:spcPct val="100000"/>
                        </a:lnSpc>
                        <a:spcBef>
                          <a:spcPts val="565"/>
                        </a:spcBef>
                      </a:pPr>
                      <a:r>
                        <a:rPr lang="en-US" sz="2200" spc="-5" dirty="0">
                          <a:latin typeface="华文新魏"/>
                          <a:cs typeface="华文新魏"/>
                        </a:rPr>
                        <a:t>3 </a:t>
                      </a:r>
                      <a:r>
                        <a:rPr sz="2200" spc="-5" dirty="0" err="1">
                          <a:latin typeface="华文新魏"/>
                          <a:cs typeface="华文新魏"/>
                        </a:rPr>
                        <a:t>外部查询</a:t>
                      </a:r>
                      <a:endParaRPr sz="2200" dirty="0">
                        <a:latin typeface="华文新魏"/>
                        <a:cs typeface="华文新魏"/>
                      </a:endParaRPr>
                    </a:p>
                  </a:txBody>
                  <a:tcPr marL="0" marR="0" marT="71755" marB="0" anchor="ctr"/>
                </a:tc>
                <a:tc>
                  <a:txBody>
                    <a:bodyPr/>
                    <a:lstStyle/>
                    <a:p>
                      <a:pPr marL="95250" algn="ctr">
                        <a:lnSpc>
                          <a:spcPct val="100000"/>
                        </a:lnSpc>
                        <a:spcBef>
                          <a:spcPts val="565"/>
                        </a:spcBef>
                      </a:pPr>
                      <a:r>
                        <a:rPr sz="2200" dirty="0">
                          <a:latin typeface="华文新魏"/>
                          <a:cs typeface="华文新魏"/>
                        </a:rPr>
                        <a:t>3</a:t>
                      </a:r>
                      <a:endParaRPr sz="2200">
                        <a:latin typeface="华文新魏"/>
                        <a:cs typeface="华文新魏"/>
                      </a:endParaRPr>
                    </a:p>
                  </a:txBody>
                  <a:tcPr marL="0" marR="0" marT="71755" marB="0" anchor="ctr"/>
                </a:tc>
                <a:tc>
                  <a:txBody>
                    <a:bodyPr/>
                    <a:lstStyle/>
                    <a:p>
                      <a:pPr marL="87313" indent="0" algn="ctr">
                        <a:lnSpc>
                          <a:spcPct val="100000"/>
                        </a:lnSpc>
                        <a:spcBef>
                          <a:spcPts val="565"/>
                        </a:spcBef>
                      </a:pPr>
                      <a:r>
                        <a:rPr sz="2200" dirty="0">
                          <a:latin typeface="华文新魏"/>
                          <a:cs typeface="华文新魏"/>
                        </a:rPr>
                        <a:t>4</a:t>
                      </a:r>
                    </a:p>
                  </a:txBody>
                  <a:tcPr marL="0" marR="0" marT="71755" marB="0" anchor="ctr"/>
                </a:tc>
                <a:tc>
                  <a:txBody>
                    <a:bodyPr/>
                    <a:lstStyle/>
                    <a:p>
                      <a:pPr marL="246063" indent="-246063" algn="ctr">
                        <a:lnSpc>
                          <a:spcPct val="100000"/>
                        </a:lnSpc>
                        <a:spcBef>
                          <a:spcPts val="565"/>
                        </a:spcBef>
                      </a:pPr>
                      <a:r>
                        <a:rPr sz="2200" dirty="0">
                          <a:latin typeface="华文新魏"/>
                          <a:cs typeface="华文新魏"/>
                        </a:rPr>
                        <a:t>6</a:t>
                      </a:r>
                    </a:p>
                  </a:txBody>
                  <a:tcPr marL="0" marR="0" marT="71755" marB="0" anchor="ctr"/>
                </a:tc>
                <a:extLst>
                  <a:ext uri="{0D108BD9-81ED-4DB2-BD59-A6C34878D82A}">
                    <a16:rowId xmlns:a16="http://schemas.microsoft.com/office/drawing/2014/main" val="1219933295"/>
                  </a:ext>
                </a:extLst>
              </a:tr>
              <a:tr h="537006">
                <a:tc>
                  <a:txBody>
                    <a:bodyPr/>
                    <a:lstStyle/>
                    <a:p>
                      <a:pPr marL="127000">
                        <a:lnSpc>
                          <a:spcPct val="100000"/>
                        </a:lnSpc>
                        <a:spcBef>
                          <a:spcPts val="560"/>
                        </a:spcBef>
                      </a:pPr>
                      <a:r>
                        <a:rPr lang="en-US" sz="2200" dirty="0">
                          <a:latin typeface="华文新魏"/>
                          <a:cs typeface="华文新魏"/>
                        </a:rPr>
                        <a:t>4 </a:t>
                      </a:r>
                      <a:r>
                        <a:rPr sz="2200" dirty="0" err="1">
                          <a:latin typeface="华文新魏"/>
                          <a:cs typeface="华文新魏"/>
                        </a:rPr>
                        <a:t>外部接口文件</a:t>
                      </a:r>
                      <a:endParaRPr sz="2200" dirty="0">
                        <a:latin typeface="华文新魏"/>
                        <a:cs typeface="华文新魏"/>
                      </a:endParaRPr>
                    </a:p>
                  </a:txBody>
                  <a:tcPr marL="0" marR="0" marT="71120" marB="0" anchor="ctr"/>
                </a:tc>
                <a:tc>
                  <a:txBody>
                    <a:bodyPr/>
                    <a:lstStyle/>
                    <a:p>
                      <a:pPr marL="95250" algn="ctr">
                        <a:lnSpc>
                          <a:spcPct val="100000"/>
                        </a:lnSpc>
                        <a:spcBef>
                          <a:spcPts val="560"/>
                        </a:spcBef>
                      </a:pPr>
                      <a:r>
                        <a:rPr sz="2200" dirty="0">
                          <a:latin typeface="华文新魏"/>
                          <a:cs typeface="华文新魏"/>
                        </a:rPr>
                        <a:t>5</a:t>
                      </a:r>
                      <a:endParaRPr sz="2200">
                        <a:latin typeface="华文新魏"/>
                        <a:cs typeface="华文新魏"/>
                      </a:endParaRPr>
                    </a:p>
                  </a:txBody>
                  <a:tcPr marL="0" marR="0" marT="71120" marB="0" anchor="ctr"/>
                </a:tc>
                <a:tc>
                  <a:txBody>
                    <a:bodyPr/>
                    <a:lstStyle/>
                    <a:p>
                      <a:pPr marL="444500" indent="-357188" algn="ctr">
                        <a:lnSpc>
                          <a:spcPct val="100000"/>
                        </a:lnSpc>
                        <a:spcBef>
                          <a:spcPts val="560"/>
                        </a:spcBef>
                      </a:pPr>
                      <a:r>
                        <a:rPr sz="2200" dirty="0">
                          <a:latin typeface="华文新魏"/>
                          <a:cs typeface="华文新魏"/>
                        </a:rPr>
                        <a:t>7</a:t>
                      </a:r>
                    </a:p>
                  </a:txBody>
                  <a:tcPr marL="0" marR="0" marT="71120" marB="0" anchor="ctr"/>
                </a:tc>
                <a:tc>
                  <a:txBody>
                    <a:bodyPr/>
                    <a:lstStyle/>
                    <a:p>
                      <a:pPr marL="246063" indent="-246063" algn="ctr">
                        <a:lnSpc>
                          <a:spcPct val="100000"/>
                        </a:lnSpc>
                        <a:spcBef>
                          <a:spcPts val="560"/>
                        </a:spcBef>
                      </a:pPr>
                      <a:r>
                        <a:rPr sz="2200" dirty="0">
                          <a:latin typeface="华文新魏"/>
                          <a:cs typeface="华文新魏"/>
                        </a:rPr>
                        <a:t>10</a:t>
                      </a:r>
                    </a:p>
                  </a:txBody>
                  <a:tcPr marL="0" marR="0" marT="71120" marB="0" anchor="ctr"/>
                </a:tc>
                <a:extLst>
                  <a:ext uri="{0D108BD9-81ED-4DB2-BD59-A6C34878D82A}">
                    <a16:rowId xmlns:a16="http://schemas.microsoft.com/office/drawing/2014/main" val="1898651650"/>
                  </a:ext>
                </a:extLst>
              </a:tr>
              <a:tr h="455830">
                <a:tc>
                  <a:txBody>
                    <a:bodyPr/>
                    <a:lstStyle/>
                    <a:p>
                      <a:pPr marL="127000">
                        <a:lnSpc>
                          <a:spcPts val="2865"/>
                        </a:lnSpc>
                        <a:spcBef>
                          <a:spcPts val="75"/>
                        </a:spcBef>
                      </a:pPr>
                      <a:r>
                        <a:rPr lang="en-US" sz="2200" dirty="0">
                          <a:latin typeface="华文新魏"/>
                          <a:cs typeface="华文新魏"/>
                        </a:rPr>
                        <a:t>5 </a:t>
                      </a:r>
                      <a:r>
                        <a:rPr sz="2200" dirty="0" err="1">
                          <a:latin typeface="华文新魏"/>
                          <a:cs typeface="华文新魏"/>
                        </a:rPr>
                        <a:t>内部逻辑文件</a:t>
                      </a:r>
                      <a:endParaRPr sz="2200" dirty="0">
                        <a:latin typeface="华文新魏"/>
                        <a:cs typeface="华文新魏"/>
                      </a:endParaRPr>
                    </a:p>
                  </a:txBody>
                  <a:tcPr marL="0" marR="0" marT="9525" marB="0" anchor="ctr"/>
                </a:tc>
                <a:tc>
                  <a:txBody>
                    <a:bodyPr/>
                    <a:lstStyle/>
                    <a:p>
                      <a:pPr marL="95250" algn="ctr">
                        <a:lnSpc>
                          <a:spcPts val="2865"/>
                        </a:lnSpc>
                        <a:spcBef>
                          <a:spcPts val="75"/>
                        </a:spcBef>
                      </a:pPr>
                      <a:r>
                        <a:rPr sz="2200" dirty="0">
                          <a:latin typeface="华文新魏"/>
                          <a:cs typeface="华文新魏"/>
                        </a:rPr>
                        <a:t>7</a:t>
                      </a:r>
                      <a:endParaRPr sz="2200">
                        <a:latin typeface="华文新魏"/>
                        <a:cs typeface="华文新魏"/>
                      </a:endParaRPr>
                    </a:p>
                  </a:txBody>
                  <a:tcPr marL="0" marR="0" marT="9525" marB="0" anchor="ctr"/>
                </a:tc>
                <a:tc>
                  <a:txBody>
                    <a:bodyPr/>
                    <a:lstStyle/>
                    <a:p>
                      <a:pPr marL="444500" indent="-357188" algn="ctr">
                        <a:lnSpc>
                          <a:spcPts val="2865"/>
                        </a:lnSpc>
                        <a:spcBef>
                          <a:spcPts val="75"/>
                        </a:spcBef>
                      </a:pPr>
                      <a:r>
                        <a:rPr sz="2200" dirty="0">
                          <a:latin typeface="华文新魏"/>
                          <a:cs typeface="华文新魏"/>
                        </a:rPr>
                        <a:t>10</a:t>
                      </a:r>
                    </a:p>
                  </a:txBody>
                  <a:tcPr marL="0" marR="0" marT="9525" marB="0" anchor="ctr"/>
                </a:tc>
                <a:tc>
                  <a:txBody>
                    <a:bodyPr/>
                    <a:lstStyle/>
                    <a:p>
                      <a:pPr marL="246063" indent="-246063" algn="ctr">
                        <a:lnSpc>
                          <a:spcPts val="2865"/>
                        </a:lnSpc>
                        <a:spcBef>
                          <a:spcPts val="75"/>
                        </a:spcBef>
                      </a:pPr>
                      <a:r>
                        <a:rPr sz="2200" dirty="0">
                          <a:latin typeface="华文新魏"/>
                          <a:cs typeface="华文新魏"/>
                        </a:rPr>
                        <a:t>15</a:t>
                      </a:r>
                    </a:p>
                  </a:txBody>
                  <a:tcPr marL="0" marR="0" marT="9525" marB="0" anchor="ctr"/>
                </a:tc>
                <a:extLst>
                  <a:ext uri="{0D108BD9-81ED-4DB2-BD59-A6C34878D82A}">
                    <a16:rowId xmlns:a16="http://schemas.microsoft.com/office/drawing/2014/main" val="1007656712"/>
                  </a:ext>
                </a:extLst>
              </a:tr>
            </a:tbl>
          </a:graphicData>
        </a:graphic>
      </p:graphicFrame>
      <p:cxnSp>
        <p:nvCxnSpPr>
          <p:cNvPr id="5" name="直接连接符 4">
            <a:extLst>
              <a:ext uri="{FF2B5EF4-FFF2-40B4-BE49-F238E27FC236}">
                <a16:creationId xmlns:a16="http://schemas.microsoft.com/office/drawing/2014/main" id="{FB3804D9-85DA-4170-908D-EE19F2C73B43}"/>
              </a:ext>
            </a:extLst>
          </p:cNvPr>
          <p:cNvCxnSpPr>
            <a:cxnSpLocks/>
          </p:cNvCxnSpPr>
          <p:nvPr/>
        </p:nvCxnSpPr>
        <p:spPr>
          <a:xfrm>
            <a:off x="305997" y="2028268"/>
            <a:ext cx="2105763" cy="82923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EB58A3B2-FDA1-4FE3-9B96-0769F57376BA}"/>
              </a:ext>
            </a:extLst>
          </p:cNvPr>
          <p:cNvSpPr txBox="1"/>
          <p:nvPr/>
        </p:nvSpPr>
        <p:spPr>
          <a:xfrm>
            <a:off x="1403648" y="2028268"/>
            <a:ext cx="954107" cy="400110"/>
          </a:xfrm>
          <a:prstGeom prst="rect">
            <a:avLst/>
          </a:prstGeom>
          <a:noFill/>
        </p:spPr>
        <p:txBody>
          <a:bodyPr wrap="none" rtlCol="0">
            <a:spAutoFit/>
          </a:bodyPr>
          <a:lstStyle/>
          <a:p>
            <a:r>
              <a:rPr lang="zh-CN" altLang="en-US" sz="2000" b="1" dirty="0">
                <a:solidFill>
                  <a:schemeClr val="bg1"/>
                </a:solidFill>
              </a:rPr>
              <a:t>复杂度</a:t>
            </a:r>
          </a:p>
        </p:txBody>
      </p:sp>
      <p:sp>
        <p:nvSpPr>
          <p:cNvPr id="29" name="文本框 28">
            <a:extLst>
              <a:ext uri="{FF2B5EF4-FFF2-40B4-BE49-F238E27FC236}">
                <a16:creationId xmlns:a16="http://schemas.microsoft.com/office/drawing/2014/main" id="{31DBA090-174B-402D-8141-8E76D04179EF}"/>
              </a:ext>
            </a:extLst>
          </p:cNvPr>
          <p:cNvSpPr txBox="1"/>
          <p:nvPr/>
        </p:nvSpPr>
        <p:spPr>
          <a:xfrm>
            <a:off x="411435" y="1515340"/>
            <a:ext cx="4431067" cy="461665"/>
          </a:xfrm>
          <a:prstGeom prst="rect">
            <a:avLst/>
          </a:prstGeom>
          <a:noFill/>
        </p:spPr>
        <p:txBody>
          <a:bodyPr wrap="square">
            <a:spAutoFit/>
          </a:bodyPr>
          <a:lstStyle/>
          <a:p>
            <a:r>
              <a:rPr lang="en-US" altLang="zh-CN" sz="2400" spc="-10" dirty="0">
                <a:solidFill>
                  <a:srgbClr val="FF0000"/>
                </a:solidFill>
                <a:latin typeface="华文新魏"/>
                <a:cs typeface="华文新魏"/>
              </a:rPr>
              <a:t>b) </a:t>
            </a:r>
            <a:r>
              <a:rPr lang="zh-CN" altLang="en-US" sz="2400" spc="-10" dirty="0">
                <a:solidFill>
                  <a:srgbClr val="FF0000"/>
                </a:solidFill>
                <a:latin typeface="华文新魏"/>
                <a:cs typeface="华文新魏"/>
              </a:rPr>
              <a:t>求得</a:t>
            </a:r>
            <a:r>
              <a:rPr lang="en-US" altLang="zh-CN" sz="2400" spc="-10" dirty="0">
                <a:solidFill>
                  <a:srgbClr val="FF0000"/>
                </a:solidFill>
                <a:latin typeface="华文新魏"/>
                <a:cs typeface="华文新魏"/>
              </a:rPr>
              <a:t>UFC</a:t>
            </a:r>
            <a:r>
              <a:rPr lang="zh-CN" altLang="en-US" sz="2400" spc="-10" dirty="0">
                <a:solidFill>
                  <a:srgbClr val="FF0000"/>
                </a:solidFill>
                <a:latin typeface="华文新魏"/>
                <a:cs typeface="华文新魏"/>
              </a:rPr>
              <a:t>：</a:t>
            </a:r>
            <a:r>
              <a:rPr lang="en-US" altLang="zh-CN" sz="2000" spc="-10" dirty="0">
                <a:latin typeface="华文新魏"/>
                <a:cs typeface="华文新魏"/>
              </a:rPr>
              <a:t>b.1 </a:t>
            </a:r>
            <a:r>
              <a:rPr lang="zh-CN" altLang="en-US" sz="2000" spc="-10" dirty="0">
                <a:latin typeface="华文新魏"/>
                <a:cs typeface="华文新魏"/>
              </a:rPr>
              <a:t>确定加权因子</a:t>
            </a:r>
            <a:endParaRPr lang="zh-CN" altLang="en-US" sz="2400" dirty="0"/>
          </a:p>
        </p:txBody>
      </p:sp>
    </p:spTree>
    <p:extLst>
      <p:ext uri="{BB962C8B-B14F-4D97-AF65-F5344CB8AC3E}">
        <p14:creationId xmlns:p14="http://schemas.microsoft.com/office/powerpoint/2010/main" val="3287187317"/>
      </p:ext>
    </p:extLst>
  </p:cSld>
  <p:clrMapOvr>
    <a:masterClrMapping/>
  </p:clrMapOvr>
  <p:transition spd="slow">
    <p:wipe dir="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126" y="121568"/>
            <a:ext cx="6654138" cy="647700"/>
          </a:xfrm>
        </p:spPr>
        <p:txBody>
          <a:bodyPr>
            <a:normAutofit/>
          </a:bodyPr>
          <a:lstStyle/>
          <a:p>
            <a:r>
              <a:rPr lang="en-US" altLang="zh-CN" dirty="0"/>
              <a:t>7.2  </a:t>
            </a:r>
            <a:r>
              <a:rPr lang="zh-CN" altLang="en-US" dirty="0"/>
              <a:t>工具与技术：软件项目</a:t>
            </a:r>
          </a:p>
        </p:txBody>
      </p:sp>
      <p:sp>
        <p:nvSpPr>
          <p:cNvPr id="9" name="副标题 8"/>
          <p:cNvSpPr txBox="1">
            <a:spLocks/>
          </p:cNvSpPr>
          <p:nvPr/>
        </p:nvSpPr>
        <p:spPr>
          <a:xfrm>
            <a:off x="305999" y="804681"/>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r>
              <a:rPr lang="zh-CN" altLang="en-US" sz="2400" b="1" dirty="0">
                <a:solidFill>
                  <a:srgbClr val="7030A0"/>
                </a:solidFill>
              </a:rPr>
              <a:t>（</a:t>
            </a:r>
            <a:r>
              <a:rPr lang="en-US" altLang="zh-CN" sz="2400" b="1" dirty="0">
                <a:solidFill>
                  <a:srgbClr val="7030A0"/>
                </a:solidFill>
              </a:rPr>
              <a:t>6</a:t>
            </a:r>
            <a:r>
              <a:rPr lang="zh-CN" altLang="en-US" sz="2400" b="1" dirty="0">
                <a:solidFill>
                  <a:srgbClr val="7030A0"/>
                </a:solidFill>
              </a:rPr>
              <a:t>）功能点</a:t>
            </a:r>
            <a:r>
              <a:rPr lang="en-US" altLang="zh-CN" sz="2400" b="1" dirty="0">
                <a:solidFill>
                  <a:srgbClr val="7030A0"/>
                </a:solidFill>
              </a:rPr>
              <a:t>(FP)</a:t>
            </a:r>
            <a:r>
              <a:rPr lang="zh-CN" altLang="en-US" sz="2400" b="1" dirty="0">
                <a:solidFill>
                  <a:srgbClr val="7030A0"/>
                </a:solidFill>
              </a:rPr>
              <a:t>估算法</a:t>
            </a:r>
            <a:endParaRPr lang="en-US" altLang="zh-CN" sz="2400" b="1" dirty="0">
              <a:solidFill>
                <a:srgbClr val="7030A0"/>
              </a:solidFill>
            </a:endParaRPr>
          </a:p>
          <a:p>
            <a:pPr marL="0" indent="0">
              <a:lnSpc>
                <a:spcPct val="150000"/>
              </a:lnSpc>
              <a:spcBef>
                <a:spcPts val="0"/>
              </a:spcBef>
              <a:buNone/>
            </a:pPr>
            <a:endParaRPr lang="zh-CN" altLang="en-US" sz="2400" b="1" dirty="0">
              <a:latin typeface="Times New Roman" panose="02020603050405020304" pitchFamily="18" charset="0"/>
              <a:cs typeface="Times New Roman" panose="02020603050405020304" pitchFamily="18" charset="0"/>
            </a:endParaRPr>
          </a:p>
        </p:txBody>
      </p:sp>
      <p:graphicFrame>
        <p:nvGraphicFramePr>
          <p:cNvPr id="24" name="表格 3">
            <a:extLst>
              <a:ext uri="{FF2B5EF4-FFF2-40B4-BE49-F238E27FC236}">
                <a16:creationId xmlns:a16="http://schemas.microsoft.com/office/drawing/2014/main" id="{44700F0D-31E4-4A2E-A36B-37F9C2BF2542}"/>
              </a:ext>
            </a:extLst>
          </p:cNvPr>
          <p:cNvGraphicFramePr>
            <a:graphicFrameLocks noGrp="1"/>
          </p:cNvGraphicFramePr>
          <p:nvPr>
            <p:extLst>
              <p:ext uri="{D42A27DB-BD31-4B8C-83A1-F6EECF244321}">
                <p14:modId xmlns:p14="http://schemas.microsoft.com/office/powerpoint/2010/main" val="2647351870"/>
              </p:ext>
            </p:extLst>
          </p:nvPr>
        </p:nvGraphicFramePr>
        <p:xfrm>
          <a:off x="294126" y="2042555"/>
          <a:ext cx="8532004" cy="3599663"/>
        </p:xfrm>
        <a:graphic>
          <a:graphicData uri="http://schemas.openxmlformats.org/drawingml/2006/table">
            <a:tbl>
              <a:tblPr firstRow="1" bandRow="1">
                <a:tableStyleId>{5C22544A-7EE6-4342-B048-85BDC9FD1C3A}</a:tableStyleId>
              </a:tblPr>
              <a:tblGrid>
                <a:gridCol w="2133001">
                  <a:extLst>
                    <a:ext uri="{9D8B030D-6E8A-4147-A177-3AD203B41FA5}">
                      <a16:colId xmlns:a16="http://schemas.microsoft.com/office/drawing/2014/main" val="1387022723"/>
                    </a:ext>
                  </a:extLst>
                </a:gridCol>
                <a:gridCol w="2133001">
                  <a:extLst>
                    <a:ext uri="{9D8B030D-6E8A-4147-A177-3AD203B41FA5}">
                      <a16:colId xmlns:a16="http://schemas.microsoft.com/office/drawing/2014/main" val="1580225529"/>
                    </a:ext>
                  </a:extLst>
                </a:gridCol>
                <a:gridCol w="2133001">
                  <a:extLst>
                    <a:ext uri="{9D8B030D-6E8A-4147-A177-3AD203B41FA5}">
                      <a16:colId xmlns:a16="http://schemas.microsoft.com/office/drawing/2014/main" val="4086089307"/>
                    </a:ext>
                  </a:extLst>
                </a:gridCol>
                <a:gridCol w="2133001">
                  <a:extLst>
                    <a:ext uri="{9D8B030D-6E8A-4147-A177-3AD203B41FA5}">
                      <a16:colId xmlns:a16="http://schemas.microsoft.com/office/drawing/2014/main" val="259722619"/>
                    </a:ext>
                  </a:extLst>
                </a:gridCol>
              </a:tblGrid>
              <a:tr h="781423">
                <a:tc>
                  <a:txBody>
                    <a:bodyPr/>
                    <a:lstStyle/>
                    <a:p>
                      <a:pPr marL="127000">
                        <a:lnSpc>
                          <a:spcPct val="100000"/>
                        </a:lnSpc>
                        <a:spcBef>
                          <a:spcPts val="75"/>
                        </a:spcBef>
                      </a:pPr>
                      <a:endParaRPr lang="en-US" altLang="zh-CN" sz="2000" dirty="0">
                        <a:latin typeface="华文新魏"/>
                        <a:cs typeface="华文新魏"/>
                      </a:endParaRPr>
                    </a:p>
                    <a:p>
                      <a:pPr marL="127000">
                        <a:lnSpc>
                          <a:spcPct val="100000"/>
                        </a:lnSpc>
                        <a:spcBef>
                          <a:spcPts val="1200"/>
                        </a:spcBef>
                      </a:pPr>
                      <a:r>
                        <a:rPr lang="zh-CN" altLang="en-US" sz="2000" dirty="0">
                          <a:latin typeface="华文新魏"/>
                          <a:cs typeface="华文新魏"/>
                        </a:rPr>
                        <a:t>功能点</a:t>
                      </a:r>
                      <a:r>
                        <a:rPr sz="2000" dirty="0">
                          <a:latin typeface="华文新魏"/>
                          <a:cs typeface="华文新魏"/>
                        </a:rPr>
                        <a:t>项</a:t>
                      </a:r>
                    </a:p>
                  </a:txBody>
                  <a:tcPr marL="0" marR="0" marT="9525" marB="0"/>
                </a:tc>
                <a:tc>
                  <a:txBody>
                    <a:bodyPr/>
                    <a:lstStyle/>
                    <a:p>
                      <a:pPr marL="95250" algn="ctr">
                        <a:lnSpc>
                          <a:spcPct val="100000"/>
                        </a:lnSpc>
                        <a:spcBef>
                          <a:spcPts val="75"/>
                        </a:spcBef>
                      </a:pPr>
                      <a:r>
                        <a:rPr sz="2000" spc="-5" dirty="0" err="1">
                          <a:latin typeface="华文新魏"/>
                          <a:cs typeface="华文新魏"/>
                        </a:rPr>
                        <a:t>简</a:t>
                      </a:r>
                      <a:r>
                        <a:rPr sz="2000" dirty="0" err="1">
                          <a:latin typeface="华文新魏"/>
                          <a:cs typeface="华文新魏"/>
                        </a:rPr>
                        <a:t>单</a:t>
                      </a:r>
                      <a:r>
                        <a:rPr lang="zh-CN" altLang="en-US" sz="2000" spc="-10" dirty="0">
                          <a:latin typeface="华文新魏"/>
                          <a:cs typeface="华文新魏"/>
                        </a:rPr>
                        <a:t>（低）</a:t>
                      </a:r>
                      <a:endParaRPr sz="2000" dirty="0">
                        <a:latin typeface="华文新魏"/>
                        <a:cs typeface="华文新魏"/>
                      </a:endParaRPr>
                    </a:p>
                  </a:txBody>
                  <a:tcPr marL="0" marR="0" marT="9525" marB="0" anchor="ctr"/>
                </a:tc>
                <a:tc>
                  <a:txBody>
                    <a:bodyPr/>
                    <a:lstStyle/>
                    <a:p>
                      <a:pPr marL="87313" indent="0" algn="ctr">
                        <a:lnSpc>
                          <a:spcPct val="100000"/>
                        </a:lnSpc>
                        <a:spcBef>
                          <a:spcPts val="75"/>
                        </a:spcBef>
                      </a:pPr>
                      <a:r>
                        <a:rPr sz="2000" dirty="0">
                          <a:latin typeface="华文新魏"/>
                          <a:cs typeface="华文新魏"/>
                        </a:rPr>
                        <a:t>一般（中）</a:t>
                      </a:r>
                    </a:p>
                  </a:txBody>
                  <a:tcPr marL="0" marR="0" marT="9525" marB="0" anchor="ctr"/>
                </a:tc>
                <a:tc>
                  <a:txBody>
                    <a:bodyPr/>
                    <a:lstStyle/>
                    <a:p>
                      <a:pPr marL="247015" algn="ctr">
                        <a:lnSpc>
                          <a:spcPct val="100000"/>
                        </a:lnSpc>
                        <a:spcBef>
                          <a:spcPts val="75"/>
                        </a:spcBef>
                      </a:pPr>
                      <a:r>
                        <a:rPr sz="2000" spc="-5" dirty="0">
                          <a:latin typeface="华文新魏"/>
                          <a:cs typeface="华文新魏"/>
                        </a:rPr>
                        <a:t>复杂（高）</a:t>
                      </a:r>
                      <a:endParaRPr sz="2000" dirty="0">
                        <a:latin typeface="华文新魏"/>
                        <a:cs typeface="华文新魏"/>
                      </a:endParaRPr>
                    </a:p>
                  </a:txBody>
                  <a:tcPr marL="0" marR="0" marT="9525" marB="0" anchor="ctr"/>
                </a:tc>
                <a:extLst>
                  <a:ext uri="{0D108BD9-81ED-4DB2-BD59-A6C34878D82A}">
                    <a16:rowId xmlns:a16="http://schemas.microsoft.com/office/drawing/2014/main" val="2423055946"/>
                  </a:ext>
                </a:extLst>
              </a:tr>
              <a:tr h="489650">
                <a:tc>
                  <a:txBody>
                    <a:bodyPr/>
                    <a:lstStyle/>
                    <a:p>
                      <a:pPr marL="127000">
                        <a:lnSpc>
                          <a:spcPct val="100000"/>
                        </a:lnSpc>
                        <a:spcBef>
                          <a:spcPts val="565"/>
                        </a:spcBef>
                      </a:pPr>
                      <a:r>
                        <a:rPr lang="en-US" sz="2200" dirty="0">
                          <a:latin typeface="华文新魏"/>
                          <a:cs typeface="华文新魏"/>
                        </a:rPr>
                        <a:t>1 </a:t>
                      </a:r>
                      <a:r>
                        <a:rPr sz="2200" dirty="0" err="1">
                          <a:latin typeface="华文新魏"/>
                          <a:cs typeface="华文新魏"/>
                        </a:rPr>
                        <a:t>外部输入</a:t>
                      </a:r>
                      <a:endParaRPr sz="2200" dirty="0">
                        <a:latin typeface="华文新魏"/>
                        <a:cs typeface="华文新魏"/>
                      </a:endParaRPr>
                    </a:p>
                  </a:txBody>
                  <a:tcPr marL="0" marR="0" marT="71755" marB="0" anchor="ctr"/>
                </a:tc>
                <a:tc>
                  <a:txBody>
                    <a:bodyPr/>
                    <a:lstStyle/>
                    <a:p>
                      <a:pPr marL="95250" algn="ctr">
                        <a:lnSpc>
                          <a:spcPct val="100000"/>
                        </a:lnSpc>
                        <a:spcBef>
                          <a:spcPts val="565"/>
                        </a:spcBef>
                      </a:pPr>
                      <a:r>
                        <a:rPr lang="en-US" sz="2200" dirty="0">
                          <a:solidFill>
                            <a:srgbClr val="00B0F0"/>
                          </a:solidFill>
                          <a:latin typeface="华文新魏"/>
                          <a:cs typeface="华文新魏"/>
                        </a:rPr>
                        <a:t>2</a:t>
                      </a:r>
                      <a:r>
                        <a:rPr lang="en-US" sz="2200" dirty="0">
                          <a:latin typeface="华文新魏"/>
                          <a:cs typeface="华文新魏"/>
                        </a:rPr>
                        <a:t> * </a:t>
                      </a:r>
                      <a:r>
                        <a:rPr sz="2200" dirty="0">
                          <a:latin typeface="华文新魏"/>
                          <a:cs typeface="华文新魏"/>
                        </a:rPr>
                        <a:t>3</a:t>
                      </a:r>
                    </a:p>
                  </a:txBody>
                  <a:tcPr marL="0" marR="0" marT="71755" marB="0" anchor="ctr"/>
                </a:tc>
                <a:tc>
                  <a:txBody>
                    <a:bodyPr/>
                    <a:lstStyle/>
                    <a:p>
                      <a:pPr marL="174625" indent="0" algn="ctr">
                        <a:lnSpc>
                          <a:spcPct val="100000"/>
                        </a:lnSpc>
                        <a:spcBef>
                          <a:spcPts val="565"/>
                        </a:spcBef>
                      </a:pPr>
                      <a:r>
                        <a:rPr lang="en-US" sz="2200" dirty="0">
                          <a:solidFill>
                            <a:srgbClr val="00B0F0"/>
                          </a:solidFill>
                          <a:latin typeface="华文新魏"/>
                          <a:cs typeface="华文新魏"/>
                        </a:rPr>
                        <a:t>1</a:t>
                      </a:r>
                      <a:r>
                        <a:rPr lang="en-US" sz="2200" dirty="0">
                          <a:latin typeface="华文新魏"/>
                          <a:cs typeface="华文新魏"/>
                        </a:rPr>
                        <a:t> * </a:t>
                      </a:r>
                      <a:r>
                        <a:rPr sz="2200" dirty="0">
                          <a:latin typeface="华文新魏"/>
                          <a:cs typeface="华文新魏"/>
                        </a:rPr>
                        <a:t>4</a:t>
                      </a:r>
                    </a:p>
                  </a:txBody>
                  <a:tcPr marL="0" marR="0" marT="71755" marB="0" anchor="ctr"/>
                </a:tc>
                <a:tc>
                  <a:txBody>
                    <a:bodyPr/>
                    <a:lstStyle/>
                    <a:p>
                      <a:pPr marL="246063" indent="-246063" algn="ctr">
                        <a:lnSpc>
                          <a:spcPct val="100000"/>
                        </a:lnSpc>
                        <a:spcBef>
                          <a:spcPts val="565"/>
                        </a:spcBef>
                      </a:pPr>
                      <a:r>
                        <a:rPr lang="en-US" sz="2200" dirty="0">
                          <a:solidFill>
                            <a:srgbClr val="00B0F0"/>
                          </a:solidFill>
                          <a:latin typeface="华文新魏"/>
                          <a:cs typeface="华文新魏"/>
                        </a:rPr>
                        <a:t>0</a:t>
                      </a:r>
                      <a:r>
                        <a:rPr lang="en-US" sz="2200" dirty="0">
                          <a:latin typeface="华文新魏"/>
                          <a:cs typeface="华文新魏"/>
                        </a:rPr>
                        <a:t> * </a:t>
                      </a:r>
                      <a:r>
                        <a:rPr sz="2200" dirty="0">
                          <a:latin typeface="华文新魏"/>
                          <a:cs typeface="华文新魏"/>
                        </a:rPr>
                        <a:t>6</a:t>
                      </a:r>
                    </a:p>
                  </a:txBody>
                  <a:tcPr marL="0" marR="0" marT="71755" marB="0" anchor="ctr"/>
                </a:tc>
                <a:extLst>
                  <a:ext uri="{0D108BD9-81ED-4DB2-BD59-A6C34878D82A}">
                    <a16:rowId xmlns:a16="http://schemas.microsoft.com/office/drawing/2014/main" val="3731082478"/>
                  </a:ext>
                </a:extLst>
              </a:tr>
              <a:tr h="488940">
                <a:tc>
                  <a:txBody>
                    <a:bodyPr/>
                    <a:lstStyle/>
                    <a:p>
                      <a:pPr marL="127000">
                        <a:lnSpc>
                          <a:spcPct val="100000"/>
                        </a:lnSpc>
                        <a:spcBef>
                          <a:spcPts val="560"/>
                        </a:spcBef>
                      </a:pPr>
                      <a:r>
                        <a:rPr lang="en-US" sz="2200" dirty="0">
                          <a:latin typeface="华文新魏"/>
                          <a:cs typeface="华文新魏"/>
                        </a:rPr>
                        <a:t>2 </a:t>
                      </a:r>
                      <a:r>
                        <a:rPr sz="2200" dirty="0" err="1">
                          <a:latin typeface="华文新魏"/>
                          <a:cs typeface="华文新魏"/>
                        </a:rPr>
                        <a:t>外部输出</a:t>
                      </a:r>
                      <a:endParaRPr sz="2200" dirty="0">
                        <a:latin typeface="华文新魏"/>
                        <a:cs typeface="华文新魏"/>
                      </a:endParaRPr>
                    </a:p>
                  </a:txBody>
                  <a:tcPr marL="0" marR="0" marT="71120" marB="0" anchor="ctr"/>
                </a:tc>
                <a:tc>
                  <a:txBody>
                    <a:bodyPr/>
                    <a:lstStyle/>
                    <a:p>
                      <a:pPr marL="95250" algn="ctr">
                        <a:lnSpc>
                          <a:spcPct val="100000"/>
                        </a:lnSpc>
                        <a:spcBef>
                          <a:spcPts val="560"/>
                        </a:spcBef>
                      </a:pPr>
                      <a:r>
                        <a:rPr lang="en-US" sz="2200" dirty="0">
                          <a:solidFill>
                            <a:srgbClr val="00B0F0"/>
                          </a:solidFill>
                          <a:latin typeface="华文新魏"/>
                          <a:cs typeface="华文新魏"/>
                        </a:rPr>
                        <a:t>0</a:t>
                      </a:r>
                      <a:r>
                        <a:rPr lang="en-US" sz="2200" dirty="0">
                          <a:latin typeface="华文新魏"/>
                          <a:cs typeface="华文新魏"/>
                        </a:rPr>
                        <a:t> * </a:t>
                      </a:r>
                      <a:r>
                        <a:rPr sz="2200" dirty="0">
                          <a:latin typeface="华文新魏"/>
                          <a:cs typeface="华文新魏"/>
                        </a:rPr>
                        <a:t>4</a:t>
                      </a:r>
                    </a:p>
                  </a:txBody>
                  <a:tcPr marL="0" marR="0" marT="71120" marB="0" anchor="ctr"/>
                </a:tc>
                <a:tc>
                  <a:txBody>
                    <a:bodyPr/>
                    <a:lstStyle/>
                    <a:p>
                      <a:pPr marL="174625" indent="0" algn="ctr">
                        <a:lnSpc>
                          <a:spcPct val="100000"/>
                        </a:lnSpc>
                        <a:spcBef>
                          <a:spcPts val="560"/>
                        </a:spcBef>
                      </a:pPr>
                      <a:r>
                        <a:rPr lang="en-US" sz="2200" dirty="0">
                          <a:solidFill>
                            <a:srgbClr val="00B0F0"/>
                          </a:solidFill>
                          <a:latin typeface="华文新魏"/>
                          <a:cs typeface="华文新魏"/>
                        </a:rPr>
                        <a:t>0</a:t>
                      </a:r>
                      <a:r>
                        <a:rPr lang="en-US" sz="2200" dirty="0">
                          <a:latin typeface="华文新魏"/>
                          <a:cs typeface="华文新魏"/>
                        </a:rPr>
                        <a:t> * </a:t>
                      </a:r>
                      <a:r>
                        <a:rPr sz="2200" dirty="0">
                          <a:latin typeface="华文新魏"/>
                          <a:cs typeface="华文新魏"/>
                        </a:rPr>
                        <a:t>5</a:t>
                      </a:r>
                    </a:p>
                  </a:txBody>
                  <a:tcPr marL="0" marR="0" marT="71120" marB="0" anchor="ctr"/>
                </a:tc>
                <a:tc>
                  <a:txBody>
                    <a:bodyPr/>
                    <a:lstStyle/>
                    <a:p>
                      <a:pPr marL="246063" indent="-246063" algn="ctr">
                        <a:lnSpc>
                          <a:spcPct val="100000"/>
                        </a:lnSpc>
                        <a:spcBef>
                          <a:spcPts val="560"/>
                        </a:spcBef>
                      </a:pPr>
                      <a:r>
                        <a:rPr lang="en-US" sz="2200" dirty="0">
                          <a:solidFill>
                            <a:srgbClr val="00B0F0"/>
                          </a:solidFill>
                          <a:latin typeface="华文新魏"/>
                          <a:cs typeface="华文新魏"/>
                        </a:rPr>
                        <a:t>1</a:t>
                      </a:r>
                      <a:r>
                        <a:rPr lang="en-US" sz="2200" dirty="0">
                          <a:latin typeface="华文新魏"/>
                          <a:cs typeface="华文新魏"/>
                        </a:rPr>
                        <a:t> * </a:t>
                      </a:r>
                      <a:r>
                        <a:rPr sz="2200" dirty="0">
                          <a:latin typeface="华文新魏"/>
                          <a:cs typeface="华文新魏"/>
                        </a:rPr>
                        <a:t>7</a:t>
                      </a:r>
                    </a:p>
                  </a:txBody>
                  <a:tcPr marL="0" marR="0" marT="71120" marB="0" anchor="ctr"/>
                </a:tc>
                <a:extLst>
                  <a:ext uri="{0D108BD9-81ED-4DB2-BD59-A6C34878D82A}">
                    <a16:rowId xmlns:a16="http://schemas.microsoft.com/office/drawing/2014/main" val="1025073438"/>
                  </a:ext>
                </a:extLst>
              </a:tr>
              <a:tr h="489650">
                <a:tc>
                  <a:txBody>
                    <a:bodyPr/>
                    <a:lstStyle/>
                    <a:p>
                      <a:pPr marL="127000">
                        <a:lnSpc>
                          <a:spcPct val="100000"/>
                        </a:lnSpc>
                        <a:spcBef>
                          <a:spcPts val="565"/>
                        </a:spcBef>
                      </a:pPr>
                      <a:r>
                        <a:rPr lang="en-US" sz="2200" spc="-5" dirty="0">
                          <a:latin typeface="华文新魏"/>
                          <a:cs typeface="华文新魏"/>
                        </a:rPr>
                        <a:t>3 </a:t>
                      </a:r>
                      <a:r>
                        <a:rPr sz="2200" spc="-5" dirty="0" err="1">
                          <a:latin typeface="华文新魏"/>
                          <a:cs typeface="华文新魏"/>
                        </a:rPr>
                        <a:t>外部查询</a:t>
                      </a:r>
                      <a:endParaRPr sz="2200" dirty="0">
                        <a:latin typeface="华文新魏"/>
                        <a:cs typeface="华文新魏"/>
                      </a:endParaRPr>
                    </a:p>
                  </a:txBody>
                  <a:tcPr marL="0" marR="0" marT="71755" marB="0" anchor="ctr"/>
                </a:tc>
                <a:tc>
                  <a:txBody>
                    <a:bodyPr/>
                    <a:lstStyle/>
                    <a:p>
                      <a:pPr marL="95250" algn="ctr" defTabSz="914400" rtl="0" eaLnBrk="1" latinLnBrk="0" hangingPunct="1">
                        <a:lnSpc>
                          <a:spcPct val="100000"/>
                        </a:lnSpc>
                        <a:spcBef>
                          <a:spcPts val="565"/>
                        </a:spcBef>
                      </a:pPr>
                      <a:r>
                        <a:rPr sz="2200" kern="1200" dirty="0">
                          <a:solidFill>
                            <a:srgbClr val="00B0F0"/>
                          </a:solidFill>
                          <a:latin typeface="华文新魏"/>
                          <a:ea typeface="+mn-ea"/>
                          <a:cs typeface="Arial Narrow"/>
                        </a:rPr>
                        <a:t>0</a:t>
                      </a:r>
                      <a:r>
                        <a:rPr lang="zh-CN" altLang="en-US" sz="2200" kern="1200" dirty="0">
                          <a:solidFill>
                            <a:schemeClr val="dk1"/>
                          </a:solidFill>
                          <a:latin typeface="华文新魏"/>
                          <a:ea typeface="+mn-ea"/>
                          <a:cs typeface="Arial Narrow"/>
                        </a:rPr>
                        <a:t> </a:t>
                      </a:r>
                      <a:r>
                        <a:rPr sz="2200" kern="1200" dirty="0">
                          <a:solidFill>
                            <a:schemeClr val="dk1"/>
                          </a:solidFill>
                          <a:latin typeface="华文新魏"/>
                          <a:ea typeface="+mn-ea"/>
                          <a:cs typeface="Arial Narrow"/>
                        </a:rPr>
                        <a:t>*</a:t>
                      </a:r>
                      <a:r>
                        <a:rPr lang="zh-CN" altLang="en-US" sz="2200" kern="1200" dirty="0">
                          <a:solidFill>
                            <a:schemeClr val="dk1"/>
                          </a:solidFill>
                          <a:latin typeface="华文新魏"/>
                          <a:ea typeface="+mn-ea"/>
                          <a:cs typeface="Arial Narrow"/>
                        </a:rPr>
                        <a:t> </a:t>
                      </a:r>
                      <a:r>
                        <a:rPr sz="2200" kern="1200" dirty="0">
                          <a:solidFill>
                            <a:schemeClr val="dk1"/>
                          </a:solidFill>
                          <a:latin typeface="华文新魏"/>
                          <a:ea typeface="+mn-ea"/>
                          <a:cs typeface="Arial Narrow"/>
                        </a:rPr>
                        <a:t>3</a:t>
                      </a:r>
                    </a:p>
                  </a:txBody>
                  <a:tcPr marL="0" marR="0" marT="53975" marB="0"/>
                </a:tc>
                <a:tc>
                  <a:txBody>
                    <a:bodyPr/>
                    <a:lstStyle/>
                    <a:p>
                      <a:pPr marL="95250" algn="ctr" defTabSz="914400" rtl="0" eaLnBrk="1" latinLnBrk="0" hangingPunct="1">
                        <a:lnSpc>
                          <a:spcPct val="100000"/>
                        </a:lnSpc>
                        <a:spcBef>
                          <a:spcPts val="565"/>
                        </a:spcBef>
                      </a:pPr>
                      <a:r>
                        <a:rPr sz="2200" kern="1200" dirty="0">
                          <a:solidFill>
                            <a:srgbClr val="00B0F0"/>
                          </a:solidFill>
                          <a:latin typeface="华文新魏"/>
                          <a:ea typeface="+mn-ea"/>
                          <a:cs typeface="Arial Narrow"/>
                        </a:rPr>
                        <a:t>1</a:t>
                      </a:r>
                      <a:r>
                        <a:rPr sz="2200" kern="1200" dirty="0">
                          <a:solidFill>
                            <a:schemeClr val="dk1"/>
                          </a:solidFill>
                          <a:latin typeface="华文新魏"/>
                          <a:ea typeface="+mn-ea"/>
                          <a:cs typeface="Arial Narrow"/>
                        </a:rPr>
                        <a:t> * 4</a:t>
                      </a:r>
                    </a:p>
                  </a:txBody>
                  <a:tcPr marL="0" marR="0" marT="53975" marB="0"/>
                </a:tc>
                <a:tc>
                  <a:txBody>
                    <a:bodyPr/>
                    <a:lstStyle/>
                    <a:p>
                      <a:pPr marL="95250" algn="ctr" defTabSz="914400" rtl="0" eaLnBrk="1" latinLnBrk="0" hangingPunct="1">
                        <a:lnSpc>
                          <a:spcPct val="100000"/>
                        </a:lnSpc>
                        <a:spcBef>
                          <a:spcPts val="565"/>
                        </a:spcBef>
                      </a:pPr>
                      <a:r>
                        <a:rPr sz="2200" kern="1200" dirty="0">
                          <a:solidFill>
                            <a:srgbClr val="00B0F0"/>
                          </a:solidFill>
                          <a:latin typeface="华文新魏"/>
                          <a:ea typeface="+mn-ea"/>
                          <a:cs typeface="Arial Narrow"/>
                        </a:rPr>
                        <a:t>0</a:t>
                      </a:r>
                      <a:r>
                        <a:rPr sz="2200" kern="1200" dirty="0">
                          <a:solidFill>
                            <a:schemeClr val="dk1"/>
                          </a:solidFill>
                          <a:latin typeface="华文新魏"/>
                          <a:ea typeface="+mn-ea"/>
                          <a:cs typeface="Arial Narrow"/>
                        </a:rPr>
                        <a:t> * 6</a:t>
                      </a:r>
                    </a:p>
                  </a:txBody>
                  <a:tcPr marL="0" marR="0" marT="74930" marB="0"/>
                </a:tc>
                <a:extLst>
                  <a:ext uri="{0D108BD9-81ED-4DB2-BD59-A6C34878D82A}">
                    <a16:rowId xmlns:a16="http://schemas.microsoft.com/office/drawing/2014/main" val="1219933295"/>
                  </a:ext>
                </a:extLst>
              </a:tr>
              <a:tr h="488940">
                <a:tc>
                  <a:txBody>
                    <a:bodyPr/>
                    <a:lstStyle/>
                    <a:p>
                      <a:pPr marL="127000">
                        <a:lnSpc>
                          <a:spcPct val="100000"/>
                        </a:lnSpc>
                        <a:spcBef>
                          <a:spcPts val="560"/>
                        </a:spcBef>
                      </a:pPr>
                      <a:r>
                        <a:rPr lang="en-US" sz="2200" dirty="0">
                          <a:latin typeface="华文新魏"/>
                          <a:cs typeface="华文新魏"/>
                        </a:rPr>
                        <a:t>4 </a:t>
                      </a:r>
                      <a:r>
                        <a:rPr sz="2200" dirty="0" err="1">
                          <a:latin typeface="华文新魏"/>
                          <a:cs typeface="华文新魏"/>
                        </a:rPr>
                        <a:t>外部接口文件</a:t>
                      </a:r>
                      <a:endParaRPr sz="2200" dirty="0">
                        <a:latin typeface="华文新魏"/>
                        <a:cs typeface="华文新魏"/>
                      </a:endParaRPr>
                    </a:p>
                  </a:txBody>
                  <a:tcPr marL="0" marR="0" marT="71120" marB="0" anchor="ctr"/>
                </a:tc>
                <a:tc>
                  <a:txBody>
                    <a:bodyPr/>
                    <a:lstStyle/>
                    <a:p>
                      <a:pPr marL="95250" algn="ctr" defTabSz="914400" rtl="0" eaLnBrk="1" latinLnBrk="0" hangingPunct="1">
                        <a:lnSpc>
                          <a:spcPct val="100000"/>
                        </a:lnSpc>
                        <a:spcBef>
                          <a:spcPts val="565"/>
                        </a:spcBef>
                      </a:pPr>
                      <a:r>
                        <a:rPr sz="2200" kern="1200" dirty="0">
                          <a:solidFill>
                            <a:srgbClr val="00B0F0"/>
                          </a:solidFill>
                          <a:latin typeface="华文新魏"/>
                          <a:ea typeface="+mn-ea"/>
                          <a:cs typeface="Arial Narrow"/>
                        </a:rPr>
                        <a:t>0</a:t>
                      </a:r>
                      <a:r>
                        <a:rPr lang="zh-CN" altLang="en-US" sz="2200" kern="1200" dirty="0">
                          <a:solidFill>
                            <a:schemeClr val="dk1"/>
                          </a:solidFill>
                          <a:latin typeface="华文新魏"/>
                          <a:ea typeface="+mn-ea"/>
                          <a:cs typeface="Arial Narrow"/>
                        </a:rPr>
                        <a:t> </a:t>
                      </a:r>
                      <a:r>
                        <a:rPr sz="2200" kern="1200" dirty="0">
                          <a:solidFill>
                            <a:schemeClr val="dk1"/>
                          </a:solidFill>
                          <a:latin typeface="华文新魏"/>
                          <a:ea typeface="+mn-ea"/>
                          <a:cs typeface="Arial Narrow"/>
                        </a:rPr>
                        <a:t>*</a:t>
                      </a:r>
                      <a:r>
                        <a:rPr lang="zh-CN" altLang="en-US" sz="2200" kern="1200" dirty="0">
                          <a:solidFill>
                            <a:schemeClr val="dk1"/>
                          </a:solidFill>
                          <a:latin typeface="华文新魏"/>
                          <a:ea typeface="+mn-ea"/>
                          <a:cs typeface="Arial Narrow"/>
                        </a:rPr>
                        <a:t> </a:t>
                      </a:r>
                      <a:r>
                        <a:rPr sz="2200" kern="1200" dirty="0">
                          <a:solidFill>
                            <a:schemeClr val="dk1"/>
                          </a:solidFill>
                          <a:latin typeface="华文新魏"/>
                          <a:ea typeface="+mn-ea"/>
                          <a:cs typeface="Arial Narrow"/>
                        </a:rPr>
                        <a:t>5</a:t>
                      </a:r>
                    </a:p>
                  </a:txBody>
                  <a:tcPr marL="0" marR="0" marT="73660" marB="0"/>
                </a:tc>
                <a:tc>
                  <a:txBody>
                    <a:bodyPr/>
                    <a:lstStyle/>
                    <a:p>
                      <a:pPr marL="95250" algn="ctr" defTabSz="914400" rtl="0" eaLnBrk="1" latinLnBrk="0" hangingPunct="1">
                        <a:lnSpc>
                          <a:spcPct val="100000"/>
                        </a:lnSpc>
                        <a:spcBef>
                          <a:spcPts val="565"/>
                        </a:spcBef>
                      </a:pPr>
                      <a:r>
                        <a:rPr sz="2200" kern="1200" dirty="0">
                          <a:solidFill>
                            <a:srgbClr val="00B0F0"/>
                          </a:solidFill>
                          <a:latin typeface="华文新魏"/>
                          <a:ea typeface="+mn-ea"/>
                          <a:cs typeface="Arial Narrow"/>
                        </a:rPr>
                        <a:t>1</a:t>
                      </a:r>
                      <a:r>
                        <a:rPr sz="2200" kern="1200" dirty="0">
                          <a:solidFill>
                            <a:schemeClr val="dk1"/>
                          </a:solidFill>
                          <a:latin typeface="华文新魏"/>
                          <a:ea typeface="+mn-ea"/>
                          <a:cs typeface="Arial Narrow"/>
                        </a:rPr>
                        <a:t> * 7</a:t>
                      </a:r>
                    </a:p>
                  </a:txBody>
                  <a:tcPr marL="0" marR="0" marT="73660" marB="0"/>
                </a:tc>
                <a:tc>
                  <a:txBody>
                    <a:bodyPr/>
                    <a:lstStyle/>
                    <a:p>
                      <a:pPr marL="95250" algn="ctr" defTabSz="914400" rtl="0" eaLnBrk="1" latinLnBrk="0" hangingPunct="1">
                        <a:lnSpc>
                          <a:spcPct val="100000"/>
                        </a:lnSpc>
                        <a:spcBef>
                          <a:spcPts val="565"/>
                        </a:spcBef>
                      </a:pPr>
                      <a:r>
                        <a:rPr sz="2200" kern="1200" dirty="0">
                          <a:solidFill>
                            <a:srgbClr val="00B0F0"/>
                          </a:solidFill>
                          <a:latin typeface="华文新魏"/>
                          <a:ea typeface="+mn-ea"/>
                          <a:cs typeface="Arial Narrow"/>
                        </a:rPr>
                        <a:t>0</a:t>
                      </a:r>
                      <a:r>
                        <a:rPr sz="2200" kern="1200" dirty="0">
                          <a:solidFill>
                            <a:schemeClr val="dk1"/>
                          </a:solidFill>
                          <a:latin typeface="华文新魏"/>
                          <a:ea typeface="+mn-ea"/>
                          <a:cs typeface="Arial Narrow"/>
                        </a:rPr>
                        <a:t> * 10</a:t>
                      </a:r>
                    </a:p>
                  </a:txBody>
                  <a:tcPr marL="0" marR="0" marT="73660" marB="0"/>
                </a:tc>
                <a:extLst>
                  <a:ext uri="{0D108BD9-81ED-4DB2-BD59-A6C34878D82A}">
                    <a16:rowId xmlns:a16="http://schemas.microsoft.com/office/drawing/2014/main" val="1898651650"/>
                  </a:ext>
                </a:extLst>
              </a:tr>
              <a:tr h="415545">
                <a:tc>
                  <a:txBody>
                    <a:bodyPr/>
                    <a:lstStyle/>
                    <a:p>
                      <a:pPr marL="127000">
                        <a:lnSpc>
                          <a:spcPts val="2865"/>
                        </a:lnSpc>
                        <a:spcBef>
                          <a:spcPts val="75"/>
                        </a:spcBef>
                      </a:pPr>
                      <a:r>
                        <a:rPr lang="en-US" sz="2200" dirty="0">
                          <a:latin typeface="华文新魏"/>
                          <a:cs typeface="华文新魏"/>
                        </a:rPr>
                        <a:t>5 </a:t>
                      </a:r>
                      <a:r>
                        <a:rPr sz="2200" dirty="0" err="1">
                          <a:latin typeface="华文新魏"/>
                          <a:cs typeface="华文新魏"/>
                        </a:rPr>
                        <a:t>内部逻辑文件</a:t>
                      </a:r>
                      <a:endParaRPr sz="2200" dirty="0">
                        <a:latin typeface="华文新魏"/>
                        <a:cs typeface="华文新魏"/>
                      </a:endParaRPr>
                    </a:p>
                  </a:txBody>
                  <a:tcPr marL="0" marR="0" marT="9525" marB="0" anchor="ctr"/>
                </a:tc>
                <a:tc>
                  <a:txBody>
                    <a:bodyPr/>
                    <a:lstStyle/>
                    <a:p>
                      <a:pPr marL="95250" algn="ctr" defTabSz="914400" rtl="0" eaLnBrk="1" latinLnBrk="0" hangingPunct="1">
                        <a:lnSpc>
                          <a:spcPct val="100000"/>
                        </a:lnSpc>
                        <a:spcBef>
                          <a:spcPts val="565"/>
                        </a:spcBef>
                      </a:pPr>
                      <a:r>
                        <a:rPr sz="2200" kern="1200" dirty="0">
                          <a:solidFill>
                            <a:srgbClr val="00B0F0"/>
                          </a:solidFill>
                          <a:latin typeface="华文新魏"/>
                          <a:ea typeface="+mn-ea"/>
                          <a:cs typeface="Arial Narrow"/>
                        </a:rPr>
                        <a:t>1</a:t>
                      </a:r>
                      <a:r>
                        <a:rPr sz="2200" kern="1200" dirty="0">
                          <a:solidFill>
                            <a:schemeClr val="dk1"/>
                          </a:solidFill>
                          <a:latin typeface="华文新魏"/>
                          <a:ea typeface="+mn-ea"/>
                          <a:cs typeface="Arial Narrow"/>
                        </a:rPr>
                        <a:t> * 7</a:t>
                      </a:r>
                    </a:p>
                  </a:txBody>
                  <a:tcPr marL="0" marR="0" marT="95250" marB="0"/>
                </a:tc>
                <a:tc>
                  <a:txBody>
                    <a:bodyPr/>
                    <a:lstStyle/>
                    <a:p>
                      <a:pPr marL="95250" algn="ctr" defTabSz="914400" rtl="0" eaLnBrk="1" latinLnBrk="0" hangingPunct="1">
                        <a:lnSpc>
                          <a:spcPct val="100000"/>
                        </a:lnSpc>
                        <a:spcBef>
                          <a:spcPts val="565"/>
                        </a:spcBef>
                      </a:pPr>
                      <a:r>
                        <a:rPr sz="2200" kern="1200" dirty="0">
                          <a:solidFill>
                            <a:srgbClr val="00B0F0"/>
                          </a:solidFill>
                          <a:latin typeface="华文新魏"/>
                          <a:ea typeface="+mn-ea"/>
                          <a:cs typeface="Arial Narrow"/>
                        </a:rPr>
                        <a:t>1</a:t>
                      </a:r>
                      <a:r>
                        <a:rPr sz="2200" kern="1200" dirty="0">
                          <a:solidFill>
                            <a:schemeClr val="dk1"/>
                          </a:solidFill>
                          <a:latin typeface="华文新魏"/>
                          <a:ea typeface="+mn-ea"/>
                          <a:cs typeface="Arial Narrow"/>
                        </a:rPr>
                        <a:t> * 10</a:t>
                      </a:r>
                    </a:p>
                  </a:txBody>
                  <a:tcPr marL="0" marR="0" marT="95250" marB="0"/>
                </a:tc>
                <a:tc>
                  <a:txBody>
                    <a:bodyPr/>
                    <a:lstStyle/>
                    <a:p>
                      <a:pPr marL="95250" algn="ctr" defTabSz="914400" rtl="0" eaLnBrk="1" latinLnBrk="0" hangingPunct="1">
                        <a:lnSpc>
                          <a:spcPct val="100000"/>
                        </a:lnSpc>
                        <a:spcBef>
                          <a:spcPts val="565"/>
                        </a:spcBef>
                      </a:pPr>
                      <a:r>
                        <a:rPr sz="2200" kern="1200" dirty="0">
                          <a:solidFill>
                            <a:srgbClr val="00B0F0"/>
                          </a:solidFill>
                          <a:latin typeface="华文新魏"/>
                          <a:ea typeface="+mn-ea"/>
                          <a:cs typeface="Arial Narrow"/>
                        </a:rPr>
                        <a:t>0</a:t>
                      </a:r>
                      <a:r>
                        <a:rPr sz="2200" kern="1200" dirty="0">
                          <a:solidFill>
                            <a:schemeClr val="dk1"/>
                          </a:solidFill>
                          <a:latin typeface="华文新魏"/>
                          <a:ea typeface="+mn-ea"/>
                          <a:cs typeface="Arial Narrow"/>
                        </a:rPr>
                        <a:t>* 15</a:t>
                      </a:r>
                    </a:p>
                  </a:txBody>
                  <a:tcPr marL="0" marR="0" marT="95250" marB="0"/>
                </a:tc>
                <a:extLst>
                  <a:ext uri="{0D108BD9-81ED-4DB2-BD59-A6C34878D82A}">
                    <a16:rowId xmlns:a16="http://schemas.microsoft.com/office/drawing/2014/main" val="1007656712"/>
                  </a:ext>
                </a:extLst>
              </a:tr>
              <a:tr h="415545">
                <a:tc>
                  <a:txBody>
                    <a:bodyPr/>
                    <a:lstStyle/>
                    <a:p>
                      <a:pPr marL="127000" algn="ctr">
                        <a:lnSpc>
                          <a:spcPts val="2865"/>
                        </a:lnSpc>
                        <a:spcBef>
                          <a:spcPts val="75"/>
                        </a:spcBef>
                      </a:pPr>
                      <a:r>
                        <a:rPr lang="zh-CN" altLang="en-US" sz="2200" dirty="0">
                          <a:solidFill>
                            <a:srgbClr val="C00000"/>
                          </a:solidFill>
                          <a:latin typeface="华文新魏"/>
                          <a:cs typeface="华文新魏"/>
                        </a:rPr>
                        <a:t>总计</a:t>
                      </a:r>
                      <a:endParaRPr sz="2200" dirty="0">
                        <a:solidFill>
                          <a:srgbClr val="C00000"/>
                        </a:solidFill>
                        <a:latin typeface="华文新魏"/>
                        <a:cs typeface="华文新魏"/>
                      </a:endParaRPr>
                    </a:p>
                  </a:txBody>
                  <a:tcPr marL="0" marR="0" marT="9525" marB="0" anchor="ctr"/>
                </a:tc>
                <a:tc gridSpan="3">
                  <a:txBody>
                    <a:bodyPr/>
                    <a:lstStyle/>
                    <a:p>
                      <a:pPr marL="95250" algn="ctr" defTabSz="914400" rtl="0" eaLnBrk="1" latinLnBrk="0" hangingPunct="1">
                        <a:lnSpc>
                          <a:spcPct val="100000"/>
                        </a:lnSpc>
                        <a:spcBef>
                          <a:spcPts val="565"/>
                        </a:spcBef>
                      </a:pPr>
                      <a:r>
                        <a:rPr lang="en-US" altLang="zh-CN" sz="2200" kern="1200" dirty="0">
                          <a:solidFill>
                            <a:srgbClr val="C00000"/>
                          </a:solidFill>
                          <a:latin typeface="华文新魏"/>
                          <a:ea typeface="+mn-ea"/>
                          <a:cs typeface="Arial Narrow"/>
                        </a:rPr>
                        <a:t>UFC=45</a:t>
                      </a:r>
                      <a:endParaRPr sz="2200" kern="1200" dirty="0">
                        <a:solidFill>
                          <a:srgbClr val="C00000"/>
                        </a:solidFill>
                        <a:latin typeface="华文新魏"/>
                        <a:ea typeface="+mn-ea"/>
                        <a:cs typeface="Arial Narrow"/>
                      </a:endParaRPr>
                    </a:p>
                  </a:txBody>
                  <a:tcPr marL="0" marR="0" marT="95250" marB="0"/>
                </a:tc>
                <a:tc hMerge="1">
                  <a:txBody>
                    <a:bodyPr/>
                    <a:lstStyle/>
                    <a:p>
                      <a:pPr marL="95250" algn="ctr" defTabSz="914400" rtl="0" eaLnBrk="1" latinLnBrk="0" hangingPunct="1">
                        <a:lnSpc>
                          <a:spcPct val="100000"/>
                        </a:lnSpc>
                        <a:spcBef>
                          <a:spcPts val="565"/>
                        </a:spcBef>
                      </a:pPr>
                      <a:endParaRPr sz="2200" kern="1200" dirty="0">
                        <a:solidFill>
                          <a:schemeClr val="dk1"/>
                        </a:solidFill>
                        <a:latin typeface="华文新魏"/>
                        <a:ea typeface="+mn-ea"/>
                        <a:cs typeface="Arial Narrow"/>
                      </a:endParaRPr>
                    </a:p>
                  </a:txBody>
                  <a:tcPr marL="0" marR="0" marT="95250" marB="0"/>
                </a:tc>
                <a:tc hMerge="1">
                  <a:txBody>
                    <a:bodyPr/>
                    <a:lstStyle/>
                    <a:p>
                      <a:pPr marL="95250" algn="ctr" defTabSz="914400" rtl="0" eaLnBrk="1" latinLnBrk="0" hangingPunct="1">
                        <a:lnSpc>
                          <a:spcPct val="100000"/>
                        </a:lnSpc>
                        <a:spcBef>
                          <a:spcPts val="565"/>
                        </a:spcBef>
                      </a:pPr>
                      <a:endParaRPr sz="2200" kern="1200" dirty="0">
                        <a:solidFill>
                          <a:schemeClr val="dk1"/>
                        </a:solidFill>
                        <a:latin typeface="华文新魏"/>
                        <a:ea typeface="+mn-ea"/>
                        <a:cs typeface="Arial Narrow"/>
                      </a:endParaRPr>
                    </a:p>
                  </a:txBody>
                  <a:tcPr marL="0" marR="0" marT="95250" marB="0"/>
                </a:tc>
                <a:extLst>
                  <a:ext uri="{0D108BD9-81ED-4DB2-BD59-A6C34878D82A}">
                    <a16:rowId xmlns:a16="http://schemas.microsoft.com/office/drawing/2014/main" val="2894887141"/>
                  </a:ext>
                </a:extLst>
              </a:tr>
            </a:tbl>
          </a:graphicData>
        </a:graphic>
      </p:graphicFrame>
      <p:cxnSp>
        <p:nvCxnSpPr>
          <p:cNvPr id="25" name="直接连接符 24">
            <a:extLst>
              <a:ext uri="{FF2B5EF4-FFF2-40B4-BE49-F238E27FC236}">
                <a16:creationId xmlns:a16="http://schemas.microsoft.com/office/drawing/2014/main" id="{2DE80817-620F-4323-A355-2485266A8FAA}"/>
              </a:ext>
            </a:extLst>
          </p:cNvPr>
          <p:cNvCxnSpPr>
            <a:cxnSpLocks/>
          </p:cNvCxnSpPr>
          <p:nvPr/>
        </p:nvCxnSpPr>
        <p:spPr>
          <a:xfrm>
            <a:off x="294126" y="2137420"/>
            <a:ext cx="2117634" cy="63294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6" name="文本框 25">
            <a:extLst>
              <a:ext uri="{FF2B5EF4-FFF2-40B4-BE49-F238E27FC236}">
                <a16:creationId xmlns:a16="http://schemas.microsoft.com/office/drawing/2014/main" id="{6B3C6EBE-572A-4DA0-821A-BA28584B725A}"/>
              </a:ext>
            </a:extLst>
          </p:cNvPr>
          <p:cNvSpPr txBox="1"/>
          <p:nvPr/>
        </p:nvSpPr>
        <p:spPr>
          <a:xfrm>
            <a:off x="1457653" y="2024912"/>
            <a:ext cx="954107" cy="400110"/>
          </a:xfrm>
          <a:prstGeom prst="rect">
            <a:avLst/>
          </a:prstGeom>
          <a:noFill/>
        </p:spPr>
        <p:txBody>
          <a:bodyPr wrap="none" rtlCol="0">
            <a:spAutoFit/>
          </a:bodyPr>
          <a:lstStyle/>
          <a:p>
            <a:r>
              <a:rPr lang="zh-CN" altLang="en-US" sz="2000" b="1" dirty="0">
                <a:solidFill>
                  <a:schemeClr val="bg1"/>
                </a:solidFill>
              </a:rPr>
              <a:t>复杂度</a:t>
            </a:r>
          </a:p>
        </p:txBody>
      </p:sp>
      <p:sp>
        <p:nvSpPr>
          <p:cNvPr id="23" name="object 20">
            <a:extLst>
              <a:ext uri="{FF2B5EF4-FFF2-40B4-BE49-F238E27FC236}">
                <a16:creationId xmlns:a16="http://schemas.microsoft.com/office/drawing/2014/main" id="{9806DBCF-DDB0-493B-B7EB-E876C4CEF524}"/>
              </a:ext>
            </a:extLst>
          </p:cNvPr>
          <p:cNvSpPr txBox="1"/>
          <p:nvPr/>
        </p:nvSpPr>
        <p:spPr>
          <a:xfrm>
            <a:off x="5151594" y="54309"/>
            <a:ext cx="3904559" cy="1927451"/>
          </a:xfrm>
          <a:prstGeom prst="rect">
            <a:avLst/>
          </a:prstGeom>
          <a:solidFill>
            <a:schemeClr val="accent5">
              <a:lumMod val="20000"/>
              <a:lumOff val="80000"/>
            </a:schemeClr>
          </a:solidFill>
          <a:ln w="28955">
            <a:solidFill>
              <a:srgbClr val="000000"/>
            </a:solidFill>
          </a:ln>
        </p:spPr>
        <p:txBody>
          <a:bodyPr vert="horz" wrap="square" lIns="0" tIns="16510" rIns="0" bIns="0" rtlCol="0">
            <a:spAutoFit/>
          </a:bodyPr>
          <a:lstStyle/>
          <a:p>
            <a:pPr marL="89535">
              <a:lnSpc>
                <a:spcPct val="100000"/>
              </a:lnSpc>
              <a:spcBef>
                <a:spcPts val="130"/>
              </a:spcBef>
            </a:pPr>
            <a:r>
              <a:rPr lang="zh-CN" altLang="en-US" sz="2000" b="1" spc="-10" dirty="0">
                <a:solidFill>
                  <a:srgbClr val="FF0000"/>
                </a:solidFill>
                <a:latin typeface="华文新魏"/>
                <a:cs typeface="华文新魏"/>
              </a:rPr>
              <a:t>假设一个软件项目：</a:t>
            </a:r>
            <a:endParaRPr lang="en-US" altLang="zh-CN" sz="2000" b="1" spc="-10" dirty="0">
              <a:solidFill>
                <a:srgbClr val="FF0000"/>
              </a:solidFill>
              <a:latin typeface="华文新魏"/>
              <a:cs typeface="华文新魏"/>
            </a:endParaRPr>
          </a:p>
          <a:p>
            <a:pPr marL="89535">
              <a:lnSpc>
                <a:spcPct val="100000"/>
              </a:lnSpc>
              <a:spcBef>
                <a:spcPts val="130"/>
              </a:spcBef>
            </a:pPr>
            <a:r>
              <a:rPr sz="2000" spc="-10" dirty="0">
                <a:latin typeface="华文新魏"/>
                <a:cs typeface="华文新魏"/>
              </a:rPr>
              <a:t>外部输</a:t>
            </a:r>
            <a:r>
              <a:rPr sz="2000" spc="-5" dirty="0">
                <a:latin typeface="华文新魏"/>
                <a:cs typeface="华文新魏"/>
              </a:rPr>
              <a:t>入:3</a:t>
            </a:r>
            <a:r>
              <a:rPr sz="2000" spc="-10" dirty="0">
                <a:latin typeface="华文新魏"/>
                <a:cs typeface="华文新魏"/>
              </a:rPr>
              <a:t>项</a:t>
            </a:r>
            <a:r>
              <a:rPr lang="zh-CN" altLang="en-US" sz="2000" spc="-10" dirty="0">
                <a:latin typeface="华文新魏"/>
                <a:cs typeface="华文新魏"/>
              </a:rPr>
              <a:t>（简单</a:t>
            </a:r>
            <a:r>
              <a:rPr lang="en-US" altLang="zh-CN" sz="2000" spc="-10" dirty="0">
                <a:solidFill>
                  <a:srgbClr val="00B0F0"/>
                </a:solidFill>
                <a:latin typeface="华文新魏"/>
                <a:cs typeface="华文新魏"/>
              </a:rPr>
              <a:t>2</a:t>
            </a:r>
            <a:r>
              <a:rPr lang="en-US" altLang="zh-CN" sz="2000" spc="-10" dirty="0">
                <a:latin typeface="华文新魏"/>
                <a:cs typeface="华文新魏"/>
              </a:rPr>
              <a:t>+</a:t>
            </a:r>
            <a:r>
              <a:rPr lang="zh-CN" altLang="en-US" sz="2000" spc="-10" dirty="0">
                <a:latin typeface="华文新魏"/>
                <a:cs typeface="华文新魏"/>
              </a:rPr>
              <a:t>一般</a:t>
            </a:r>
            <a:r>
              <a:rPr lang="en-US" altLang="zh-CN" sz="2000" spc="-10" dirty="0">
                <a:solidFill>
                  <a:srgbClr val="00B0F0"/>
                </a:solidFill>
                <a:latin typeface="华文新魏"/>
                <a:cs typeface="华文新魏"/>
              </a:rPr>
              <a:t>1</a:t>
            </a:r>
            <a:r>
              <a:rPr lang="zh-CN" altLang="en-US" sz="2000" spc="-10" dirty="0">
                <a:latin typeface="华文新魏"/>
                <a:cs typeface="华文新魏"/>
              </a:rPr>
              <a:t>）</a:t>
            </a:r>
            <a:endParaRPr lang="en-US" sz="2000" spc="-10" dirty="0">
              <a:latin typeface="华文新魏"/>
              <a:cs typeface="华文新魏"/>
            </a:endParaRPr>
          </a:p>
          <a:p>
            <a:pPr marL="89535">
              <a:lnSpc>
                <a:spcPct val="100000"/>
              </a:lnSpc>
              <a:spcBef>
                <a:spcPts val="130"/>
              </a:spcBef>
            </a:pPr>
            <a:r>
              <a:rPr sz="2000" spc="-10" dirty="0">
                <a:latin typeface="华文新魏"/>
                <a:cs typeface="华文新魏"/>
              </a:rPr>
              <a:t>外部输出</a:t>
            </a:r>
            <a:r>
              <a:rPr sz="2000" spc="-5" dirty="0">
                <a:latin typeface="华文新魏"/>
                <a:cs typeface="华文新魏"/>
              </a:rPr>
              <a:t>:1</a:t>
            </a:r>
            <a:r>
              <a:rPr sz="2000" spc="-10" dirty="0">
                <a:latin typeface="华文新魏"/>
                <a:cs typeface="华文新魏"/>
              </a:rPr>
              <a:t>项</a:t>
            </a:r>
            <a:r>
              <a:rPr lang="zh-CN" altLang="en-US" sz="2000" spc="-10" dirty="0">
                <a:latin typeface="华文新魏"/>
                <a:cs typeface="华文新魏"/>
              </a:rPr>
              <a:t>（复杂</a:t>
            </a:r>
            <a:r>
              <a:rPr lang="en-US" altLang="zh-CN" sz="2000" spc="-10" dirty="0">
                <a:solidFill>
                  <a:srgbClr val="00B0F0"/>
                </a:solidFill>
                <a:latin typeface="华文新魏"/>
                <a:cs typeface="华文新魏"/>
              </a:rPr>
              <a:t>1</a:t>
            </a:r>
            <a:r>
              <a:rPr lang="zh-CN" altLang="en-US" sz="2000" spc="-10" dirty="0">
                <a:latin typeface="华文新魏"/>
                <a:cs typeface="华文新魏"/>
              </a:rPr>
              <a:t>）</a:t>
            </a:r>
            <a:endParaRPr lang="en-US" sz="2000" spc="-5" dirty="0">
              <a:latin typeface="华文新魏"/>
              <a:cs typeface="华文新魏"/>
            </a:endParaRPr>
          </a:p>
          <a:p>
            <a:pPr marL="89535">
              <a:lnSpc>
                <a:spcPct val="100000"/>
              </a:lnSpc>
              <a:spcBef>
                <a:spcPts val="130"/>
              </a:spcBef>
            </a:pPr>
            <a:r>
              <a:rPr sz="2000" spc="-10" dirty="0">
                <a:latin typeface="华文新魏"/>
                <a:cs typeface="华文新魏"/>
              </a:rPr>
              <a:t>外部查询</a:t>
            </a:r>
            <a:r>
              <a:rPr sz="2000" spc="-5" dirty="0">
                <a:latin typeface="华文新魏"/>
                <a:cs typeface="华文新魏"/>
              </a:rPr>
              <a:t>:1</a:t>
            </a:r>
            <a:r>
              <a:rPr sz="2000" spc="-10" dirty="0">
                <a:latin typeface="华文新魏"/>
                <a:cs typeface="华文新魏"/>
              </a:rPr>
              <a:t>项</a:t>
            </a:r>
            <a:r>
              <a:rPr lang="zh-CN" altLang="en-US" sz="2000" spc="-10" dirty="0">
                <a:latin typeface="华文新魏"/>
                <a:cs typeface="华文新魏"/>
              </a:rPr>
              <a:t>（一般</a:t>
            </a:r>
            <a:r>
              <a:rPr lang="en-US" altLang="zh-CN" sz="2000" spc="-10" dirty="0">
                <a:solidFill>
                  <a:srgbClr val="00B0F0"/>
                </a:solidFill>
                <a:latin typeface="华文新魏"/>
                <a:cs typeface="华文新魏"/>
              </a:rPr>
              <a:t>1</a:t>
            </a:r>
            <a:r>
              <a:rPr lang="zh-CN" altLang="en-US" sz="2000" spc="-10" dirty="0">
                <a:latin typeface="华文新魏"/>
                <a:cs typeface="华文新魏"/>
              </a:rPr>
              <a:t>）</a:t>
            </a:r>
            <a:endParaRPr lang="en-US" sz="2000" spc="-5" dirty="0">
              <a:latin typeface="华文新魏"/>
              <a:cs typeface="华文新魏"/>
            </a:endParaRPr>
          </a:p>
          <a:p>
            <a:pPr marL="89535">
              <a:lnSpc>
                <a:spcPct val="100000"/>
              </a:lnSpc>
              <a:spcBef>
                <a:spcPts val="130"/>
              </a:spcBef>
            </a:pPr>
            <a:r>
              <a:rPr sz="2000" spc="-5" dirty="0">
                <a:latin typeface="华文新魏"/>
                <a:cs typeface="华文新魏"/>
              </a:rPr>
              <a:t>外部接口文件:1项</a:t>
            </a:r>
            <a:r>
              <a:rPr lang="zh-CN" altLang="en-US" sz="2000" spc="-5" dirty="0">
                <a:latin typeface="华文新魏"/>
                <a:cs typeface="华文新魏"/>
              </a:rPr>
              <a:t>（一般</a:t>
            </a:r>
            <a:r>
              <a:rPr lang="en-US" altLang="zh-CN" sz="2000" spc="-5" dirty="0">
                <a:solidFill>
                  <a:srgbClr val="00B0F0"/>
                </a:solidFill>
                <a:latin typeface="华文新魏"/>
                <a:cs typeface="华文新魏"/>
              </a:rPr>
              <a:t>1</a:t>
            </a:r>
            <a:r>
              <a:rPr lang="zh-CN" altLang="en-US" sz="2000" spc="-5" dirty="0">
                <a:latin typeface="华文新魏"/>
                <a:cs typeface="华文新魏"/>
              </a:rPr>
              <a:t>）</a:t>
            </a:r>
            <a:endParaRPr lang="en-US" sz="2000" spc="-5" dirty="0">
              <a:latin typeface="华文新魏"/>
              <a:cs typeface="华文新魏"/>
            </a:endParaRPr>
          </a:p>
          <a:p>
            <a:pPr marL="89535">
              <a:spcBef>
                <a:spcPts val="130"/>
              </a:spcBef>
            </a:pPr>
            <a:r>
              <a:rPr sz="2000" spc="-5" dirty="0">
                <a:latin typeface="华文新魏"/>
                <a:cs typeface="华文新魏"/>
              </a:rPr>
              <a:t>内部逻辑文</a:t>
            </a:r>
            <a:r>
              <a:rPr sz="2000" spc="-15" dirty="0">
                <a:latin typeface="华文新魏"/>
                <a:cs typeface="华文新魏"/>
              </a:rPr>
              <a:t>件</a:t>
            </a:r>
            <a:r>
              <a:rPr sz="2000" dirty="0">
                <a:latin typeface="华文新魏"/>
                <a:cs typeface="华文新魏"/>
              </a:rPr>
              <a:t>:2</a:t>
            </a:r>
            <a:r>
              <a:rPr sz="2000" spc="-5" dirty="0">
                <a:latin typeface="华文新魏"/>
                <a:cs typeface="华文新魏"/>
              </a:rPr>
              <a:t>项</a:t>
            </a:r>
            <a:r>
              <a:rPr lang="zh-CN" altLang="en-US" sz="2000" spc="-5" dirty="0">
                <a:latin typeface="华文新魏"/>
                <a:cs typeface="华文新魏"/>
              </a:rPr>
              <a:t>（</a:t>
            </a:r>
            <a:r>
              <a:rPr lang="zh-CN" altLang="en-US" sz="2000" spc="-10" dirty="0">
                <a:latin typeface="华文新魏"/>
                <a:cs typeface="华文新魏"/>
              </a:rPr>
              <a:t>简单</a:t>
            </a:r>
            <a:r>
              <a:rPr lang="en-US" altLang="zh-CN" sz="2000" spc="-10" dirty="0">
                <a:solidFill>
                  <a:srgbClr val="00B0F0"/>
                </a:solidFill>
                <a:latin typeface="华文新魏"/>
                <a:cs typeface="华文新魏"/>
              </a:rPr>
              <a:t>1</a:t>
            </a:r>
            <a:r>
              <a:rPr lang="en-US" altLang="zh-CN" sz="2000" spc="-10" dirty="0">
                <a:latin typeface="华文新魏"/>
                <a:cs typeface="华文新魏"/>
              </a:rPr>
              <a:t>+</a:t>
            </a:r>
            <a:r>
              <a:rPr lang="zh-CN" altLang="en-US" sz="2000" spc="-10" dirty="0">
                <a:latin typeface="华文新魏"/>
                <a:cs typeface="华文新魏"/>
              </a:rPr>
              <a:t>一般</a:t>
            </a:r>
            <a:r>
              <a:rPr lang="en-US" altLang="zh-CN" sz="2000" spc="-10" dirty="0">
                <a:solidFill>
                  <a:srgbClr val="00B0F0"/>
                </a:solidFill>
                <a:latin typeface="华文新魏"/>
                <a:cs typeface="华文新魏"/>
              </a:rPr>
              <a:t>1</a:t>
            </a:r>
            <a:r>
              <a:rPr lang="zh-CN" altLang="en-US" sz="2000" spc="-10" dirty="0">
                <a:latin typeface="华文新魏"/>
                <a:cs typeface="华文新魏"/>
              </a:rPr>
              <a:t>）</a:t>
            </a:r>
            <a:endParaRPr lang="en-US" altLang="zh-CN" sz="2000" spc="-10" dirty="0">
              <a:latin typeface="华文新魏"/>
              <a:cs typeface="华文新魏"/>
            </a:endParaRPr>
          </a:p>
        </p:txBody>
      </p:sp>
      <p:sp>
        <p:nvSpPr>
          <p:cNvPr id="10" name="文本框 9">
            <a:extLst>
              <a:ext uri="{FF2B5EF4-FFF2-40B4-BE49-F238E27FC236}">
                <a16:creationId xmlns:a16="http://schemas.microsoft.com/office/drawing/2014/main" id="{79A0269C-A001-4FDD-A90E-45406E0094E7}"/>
              </a:ext>
            </a:extLst>
          </p:cNvPr>
          <p:cNvSpPr txBox="1"/>
          <p:nvPr/>
        </p:nvSpPr>
        <p:spPr>
          <a:xfrm>
            <a:off x="411435" y="1515340"/>
            <a:ext cx="5024661" cy="461665"/>
          </a:xfrm>
          <a:prstGeom prst="rect">
            <a:avLst/>
          </a:prstGeom>
          <a:noFill/>
        </p:spPr>
        <p:txBody>
          <a:bodyPr wrap="square">
            <a:spAutoFit/>
          </a:bodyPr>
          <a:lstStyle/>
          <a:p>
            <a:r>
              <a:rPr lang="en-US" altLang="zh-CN" sz="2400" spc="-10" dirty="0">
                <a:solidFill>
                  <a:srgbClr val="FF0000"/>
                </a:solidFill>
                <a:latin typeface="华文新魏"/>
                <a:cs typeface="华文新魏"/>
              </a:rPr>
              <a:t>b) </a:t>
            </a:r>
            <a:r>
              <a:rPr lang="zh-CN" altLang="en-US" sz="2400" spc="-10" dirty="0">
                <a:solidFill>
                  <a:srgbClr val="FF0000"/>
                </a:solidFill>
                <a:latin typeface="华文新魏"/>
                <a:cs typeface="华文新魏"/>
              </a:rPr>
              <a:t>求得</a:t>
            </a:r>
            <a:r>
              <a:rPr lang="en-US" altLang="zh-CN" sz="2400" spc="-10" dirty="0">
                <a:solidFill>
                  <a:srgbClr val="FF0000"/>
                </a:solidFill>
                <a:latin typeface="华文新魏"/>
                <a:cs typeface="华文新魏"/>
              </a:rPr>
              <a:t>UFC</a:t>
            </a:r>
            <a:r>
              <a:rPr lang="zh-CN" altLang="en-US" sz="2400" spc="-10" dirty="0">
                <a:solidFill>
                  <a:srgbClr val="FF0000"/>
                </a:solidFill>
                <a:latin typeface="华文新魏"/>
                <a:cs typeface="华文新魏"/>
              </a:rPr>
              <a:t>：</a:t>
            </a:r>
            <a:r>
              <a:rPr lang="en-US" altLang="zh-CN" sz="2000" spc="-10" dirty="0">
                <a:latin typeface="华文新魏"/>
                <a:cs typeface="华文新魏"/>
              </a:rPr>
              <a:t>b.2 </a:t>
            </a:r>
            <a:r>
              <a:rPr lang="zh-CN" altLang="en-US" sz="2000" spc="-10" dirty="0">
                <a:latin typeface="华文新魏"/>
                <a:cs typeface="华文新魏"/>
              </a:rPr>
              <a:t>未调整功能点计数</a:t>
            </a:r>
            <a:endParaRPr lang="zh-CN" altLang="en-US" sz="2400" dirty="0"/>
          </a:p>
        </p:txBody>
      </p:sp>
    </p:spTree>
    <p:extLst>
      <p:ext uri="{BB962C8B-B14F-4D97-AF65-F5344CB8AC3E}">
        <p14:creationId xmlns:p14="http://schemas.microsoft.com/office/powerpoint/2010/main" val="3638327238"/>
      </p:ext>
    </p:extLst>
  </p:cSld>
  <p:clrMapOvr>
    <a:masterClrMapping/>
  </p:clrMapOvr>
  <p:transition spd="slow">
    <p:wipe dir="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126" y="121568"/>
            <a:ext cx="6654138" cy="647700"/>
          </a:xfrm>
        </p:spPr>
        <p:txBody>
          <a:bodyPr>
            <a:normAutofit/>
          </a:bodyPr>
          <a:lstStyle/>
          <a:p>
            <a:r>
              <a:rPr lang="en-US" altLang="zh-CN" dirty="0"/>
              <a:t>7.2  </a:t>
            </a:r>
            <a:r>
              <a:rPr lang="zh-CN" altLang="en-US" dirty="0"/>
              <a:t>工具与技术：软件项目</a:t>
            </a:r>
          </a:p>
        </p:txBody>
      </p:sp>
      <p:sp>
        <p:nvSpPr>
          <p:cNvPr id="9" name="副标题 8"/>
          <p:cNvSpPr txBox="1">
            <a:spLocks/>
          </p:cNvSpPr>
          <p:nvPr/>
        </p:nvSpPr>
        <p:spPr>
          <a:xfrm>
            <a:off x="305999" y="804681"/>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r>
              <a:rPr lang="zh-CN" altLang="en-US" sz="2400" b="1" dirty="0">
                <a:solidFill>
                  <a:srgbClr val="7030A0"/>
                </a:solidFill>
              </a:rPr>
              <a:t>（</a:t>
            </a:r>
            <a:r>
              <a:rPr lang="en-US" altLang="zh-CN" sz="2400" b="1" dirty="0">
                <a:solidFill>
                  <a:srgbClr val="7030A0"/>
                </a:solidFill>
              </a:rPr>
              <a:t>6</a:t>
            </a:r>
            <a:r>
              <a:rPr lang="zh-CN" altLang="en-US" sz="2400" b="1" dirty="0">
                <a:solidFill>
                  <a:srgbClr val="7030A0"/>
                </a:solidFill>
              </a:rPr>
              <a:t>）功能点</a:t>
            </a:r>
            <a:r>
              <a:rPr lang="en-US" altLang="zh-CN" sz="2400" b="1" dirty="0">
                <a:solidFill>
                  <a:srgbClr val="7030A0"/>
                </a:solidFill>
              </a:rPr>
              <a:t>(FP)</a:t>
            </a:r>
            <a:r>
              <a:rPr lang="zh-CN" altLang="en-US" sz="2400" b="1" dirty="0">
                <a:solidFill>
                  <a:srgbClr val="7030A0"/>
                </a:solidFill>
              </a:rPr>
              <a:t>估算法</a:t>
            </a:r>
            <a:endParaRPr lang="en-US" altLang="zh-CN" sz="2400" b="1" dirty="0">
              <a:solidFill>
                <a:srgbClr val="7030A0"/>
              </a:solidFill>
            </a:endParaRPr>
          </a:p>
          <a:p>
            <a:pPr marL="0" indent="0">
              <a:lnSpc>
                <a:spcPct val="150000"/>
              </a:lnSpc>
              <a:spcBef>
                <a:spcPts val="0"/>
              </a:spcBef>
              <a:buNone/>
            </a:pPr>
            <a:endParaRPr lang="zh-CN" altLang="en-US" sz="2400" b="1" dirty="0">
              <a:latin typeface="Times New Roman" panose="02020603050405020304" pitchFamily="18" charset="0"/>
              <a:cs typeface="Times New Roman" panose="02020603050405020304" pitchFamily="18" charset="0"/>
            </a:endParaRPr>
          </a:p>
        </p:txBody>
      </p:sp>
      <p:sp>
        <p:nvSpPr>
          <p:cNvPr id="25" name="文本框 24">
            <a:extLst>
              <a:ext uri="{FF2B5EF4-FFF2-40B4-BE49-F238E27FC236}">
                <a16:creationId xmlns:a16="http://schemas.microsoft.com/office/drawing/2014/main" id="{6FE3F468-63CE-45FD-A1EB-30471897B584}"/>
              </a:ext>
            </a:extLst>
          </p:cNvPr>
          <p:cNvSpPr txBox="1"/>
          <p:nvPr/>
        </p:nvSpPr>
        <p:spPr>
          <a:xfrm>
            <a:off x="2254457" y="1515340"/>
            <a:ext cx="4549791" cy="461665"/>
          </a:xfrm>
          <a:prstGeom prst="rect">
            <a:avLst/>
          </a:prstGeom>
          <a:noFill/>
        </p:spPr>
        <p:txBody>
          <a:bodyPr wrap="square">
            <a:spAutoFit/>
          </a:bodyPr>
          <a:lstStyle/>
          <a:p>
            <a:r>
              <a:rPr lang="zh-CN" altLang="en-US" sz="2400" spc="-10" dirty="0">
                <a:latin typeface="华文新魏"/>
                <a:cs typeface="华文新魏"/>
              </a:rPr>
              <a:t>公式</a:t>
            </a:r>
            <a:r>
              <a:rPr lang="en-US" altLang="zh-CN" sz="2400" spc="-10" dirty="0">
                <a:latin typeface="华文新魏"/>
                <a:cs typeface="华文新魏"/>
              </a:rPr>
              <a:t>TCF = 0.65+0.01*(sum(Fi)) </a:t>
            </a:r>
          </a:p>
        </p:txBody>
      </p:sp>
      <p:graphicFrame>
        <p:nvGraphicFramePr>
          <p:cNvPr id="3" name="表格 3">
            <a:extLst>
              <a:ext uri="{FF2B5EF4-FFF2-40B4-BE49-F238E27FC236}">
                <a16:creationId xmlns:a16="http://schemas.microsoft.com/office/drawing/2014/main" id="{6B59597A-8378-46E3-AF34-2ED1903FFAFC}"/>
              </a:ext>
            </a:extLst>
          </p:cNvPr>
          <p:cNvGraphicFramePr>
            <a:graphicFrameLocks noGrp="1"/>
          </p:cNvGraphicFramePr>
          <p:nvPr>
            <p:extLst>
              <p:ext uri="{D42A27DB-BD31-4B8C-83A1-F6EECF244321}">
                <p14:modId xmlns:p14="http://schemas.microsoft.com/office/powerpoint/2010/main" val="2574716551"/>
              </p:ext>
            </p:extLst>
          </p:nvPr>
        </p:nvGraphicFramePr>
        <p:xfrm>
          <a:off x="318908" y="2137419"/>
          <a:ext cx="8651128" cy="3433512"/>
        </p:xfrm>
        <a:graphic>
          <a:graphicData uri="http://schemas.openxmlformats.org/drawingml/2006/table">
            <a:tbl>
              <a:tblPr firstRow="1" bandRow="1">
                <a:tableStyleId>{5C22544A-7EE6-4342-B048-85BDC9FD1C3A}</a:tableStyleId>
              </a:tblPr>
              <a:tblGrid>
                <a:gridCol w="1162296">
                  <a:extLst>
                    <a:ext uri="{9D8B030D-6E8A-4147-A177-3AD203B41FA5}">
                      <a16:colId xmlns:a16="http://schemas.microsoft.com/office/drawing/2014/main" val="854501378"/>
                    </a:ext>
                  </a:extLst>
                </a:gridCol>
                <a:gridCol w="2736304">
                  <a:extLst>
                    <a:ext uri="{9D8B030D-6E8A-4147-A177-3AD203B41FA5}">
                      <a16:colId xmlns:a16="http://schemas.microsoft.com/office/drawing/2014/main" val="2210388790"/>
                    </a:ext>
                  </a:extLst>
                </a:gridCol>
                <a:gridCol w="1872208">
                  <a:extLst>
                    <a:ext uri="{9D8B030D-6E8A-4147-A177-3AD203B41FA5}">
                      <a16:colId xmlns:a16="http://schemas.microsoft.com/office/drawing/2014/main" val="1406373590"/>
                    </a:ext>
                  </a:extLst>
                </a:gridCol>
                <a:gridCol w="2880320">
                  <a:extLst>
                    <a:ext uri="{9D8B030D-6E8A-4147-A177-3AD203B41FA5}">
                      <a16:colId xmlns:a16="http://schemas.microsoft.com/office/drawing/2014/main" val="127904956"/>
                    </a:ext>
                  </a:extLst>
                </a:gridCol>
              </a:tblGrid>
              <a:tr h="429189">
                <a:tc gridSpan="4">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dirty="0">
                          <a:latin typeface="黑体"/>
                          <a:cs typeface="黑体"/>
                        </a:rPr>
                        <a:t>Fi</a:t>
                      </a:r>
                      <a:r>
                        <a:rPr lang="zh-CN" altLang="en-US" sz="2000" dirty="0">
                          <a:latin typeface="黑体"/>
                          <a:cs typeface="黑体"/>
                        </a:rPr>
                        <a:t>：</a:t>
                      </a:r>
                      <a:r>
                        <a:rPr lang="en-US" altLang="zh-CN" sz="2000" dirty="0">
                          <a:latin typeface="黑体"/>
                          <a:cs typeface="黑体"/>
                        </a:rPr>
                        <a:t>14</a:t>
                      </a:r>
                      <a:r>
                        <a:rPr lang="zh-CN" altLang="en-US" sz="2000" dirty="0">
                          <a:latin typeface="黑体"/>
                          <a:cs typeface="黑体"/>
                        </a:rPr>
                        <a:t>项技术复杂度因子</a:t>
                      </a:r>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extLst>
                  <a:ext uri="{0D108BD9-81ED-4DB2-BD59-A6C34878D82A}">
                    <a16:rowId xmlns:a16="http://schemas.microsoft.com/office/drawing/2014/main" val="2750071447"/>
                  </a:ext>
                </a:extLst>
              </a:tr>
              <a:tr h="429189">
                <a:tc>
                  <a:txBody>
                    <a:bodyPr/>
                    <a:lstStyle/>
                    <a:p>
                      <a:pPr marL="127000">
                        <a:lnSpc>
                          <a:spcPct val="100000"/>
                        </a:lnSpc>
                        <a:spcBef>
                          <a:spcPts val="375"/>
                        </a:spcBef>
                      </a:pPr>
                      <a:r>
                        <a:rPr sz="2000" dirty="0">
                          <a:latin typeface="华文新魏"/>
                          <a:cs typeface="华文新魏"/>
                        </a:rPr>
                        <a:t>F1</a:t>
                      </a:r>
                    </a:p>
                  </a:txBody>
                  <a:tcPr marL="0" marR="0" marT="47625" marB="0"/>
                </a:tc>
                <a:tc>
                  <a:txBody>
                    <a:bodyPr/>
                    <a:lstStyle/>
                    <a:p>
                      <a:pPr marL="187960">
                        <a:lnSpc>
                          <a:spcPct val="100000"/>
                        </a:lnSpc>
                        <a:spcBef>
                          <a:spcPts val="375"/>
                        </a:spcBef>
                      </a:pPr>
                      <a:r>
                        <a:rPr sz="2000" dirty="0">
                          <a:latin typeface="华文新魏"/>
                          <a:cs typeface="华文新魏"/>
                        </a:rPr>
                        <a:t>可靠的备份和恢复</a:t>
                      </a:r>
                    </a:p>
                  </a:txBody>
                  <a:tcPr marL="0" marR="0" marT="47625" marB="0"/>
                </a:tc>
                <a:tc>
                  <a:txBody>
                    <a:bodyPr/>
                    <a:lstStyle/>
                    <a:p>
                      <a:pPr marL="365760">
                        <a:lnSpc>
                          <a:spcPct val="100000"/>
                        </a:lnSpc>
                        <a:spcBef>
                          <a:spcPts val="375"/>
                        </a:spcBef>
                      </a:pPr>
                      <a:r>
                        <a:rPr sz="2000" dirty="0">
                          <a:latin typeface="华文新魏"/>
                          <a:cs typeface="华文新魏"/>
                        </a:rPr>
                        <a:t>F2</a:t>
                      </a:r>
                    </a:p>
                  </a:txBody>
                  <a:tcPr marL="0" marR="0" marT="47625" marB="0"/>
                </a:tc>
                <a:tc>
                  <a:txBody>
                    <a:bodyPr/>
                    <a:lstStyle/>
                    <a:p>
                      <a:pPr marL="222885">
                        <a:lnSpc>
                          <a:spcPct val="100000"/>
                        </a:lnSpc>
                        <a:spcBef>
                          <a:spcPts val="375"/>
                        </a:spcBef>
                      </a:pPr>
                      <a:r>
                        <a:rPr sz="2000" dirty="0">
                          <a:latin typeface="华文新魏"/>
                          <a:cs typeface="华文新魏"/>
                        </a:rPr>
                        <a:t>数据通信</a:t>
                      </a:r>
                    </a:p>
                  </a:txBody>
                  <a:tcPr marL="0" marR="0" marT="47625" marB="0"/>
                </a:tc>
                <a:extLst>
                  <a:ext uri="{0D108BD9-81ED-4DB2-BD59-A6C34878D82A}">
                    <a16:rowId xmlns:a16="http://schemas.microsoft.com/office/drawing/2014/main" val="1540997522"/>
                  </a:ext>
                </a:extLst>
              </a:tr>
              <a:tr h="429189">
                <a:tc>
                  <a:txBody>
                    <a:bodyPr/>
                    <a:lstStyle/>
                    <a:p>
                      <a:pPr marL="127000">
                        <a:lnSpc>
                          <a:spcPct val="100000"/>
                        </a:lnSpc>
                        <a:spcBef>
                          <a:spcPts val="215"/>
                        </a:spcBef>
                      </a:pPr>
                      <a:r>
                        <a:rPr sz="2000" dirty="0">
                          <a:latin typeface="华文新魏"/>
                          <a:cs typeface="华文新魏"/>
                        </a:rPr>
                        <a:t>F3</a:t>
                      </a:r>
                    </a:p>
                  </a:txBody>
                  <a:tcPr marL="0" marR="0" marT="27305" marB="0"/>
                </a:tc>
                <a:tc>
                  <a:txBody>
                    <a:bodyPr/>
                    <a:lstStyle/>
                    <a:p>
                      <a:pPr marL="187960">
                        <a:lnSpc>
                          <a:spcPct val="100000"/>
                        </a:lnSpc>
                        <a:spcBef>
                          <a:spcPts val="215"/>
                        </a:spcBef>
                      </a:pPr>
                      <a:r>
                        <a:rPr sz="2000" dirty="0">
                          <a:latin typeface="华文新魏"/>
                          <a:cs typeface="华文新魏"/>
                        </a:rPr>
                        <a:t>分布式函数</a:t>
                      </a:r>
                    </a:p>
                  </a:txBody>
                  <a:tcPr marL="0" marR="0" marT="27305" marB="0"/>
                </a:tc>
                <a:tc>
                  <a:txBody>
                    <a:bodyPr/>
                    <a:lstStyle/>
                    <a:p>
                      <a:pPr marL="365760">
                        <a:lnSpc>
                          <a:spcPct val="100000"/>
                        </a:lnSpc>
                        <a:spcBef>
                          <a:spcPts val="215"/>
                        </a:spcBef>
                      </a:pPr>
                      <a:r>
                        <a:rPr sz="2000" dirty="0">
                          <a:latin typeface="华文新魏"/>
                          <a:cs typeface="华文新魏"/>
                        </a:rPr>
                        <a:t>F4</a:t>
                      </a:r>
                    </a:p>
                  </a:txBody>
                  <a:tcPr marL="0" marR="0" marT="27305" marB="0"/>
                </a:tc>
                <a:tc>
                  <a:txBody>
                    <a:bodyPr/>
                    <a:lstStyle/>
                    <a:p>
                      <a:pPr marL="222885">
                        <a:lnSpc>
                          <a:spcPct val="100000"/>
                        </a:lnSpc>
                        <a:spcBef>
                          <a:spcPts val="215"/>
                        </a:spcBef>
                      </a:pPr>
                      <a:r>
                        <a:rPr sz="2000" dirty="0">
                          <a:latin typeface="华文新魏"/>
                          <a:cs typeface="华文新魏"/>
                        </a:rPr>
                        <a:t>性能</a:t>
                      </a:r>
                    </a:p>
                  </a:txBody>
                  <a:tcPr marL="0" marR="0" marT="27305" marB="0"/>
                </a:tc>
                <a:extLst>
                  <a:ext uri="{0D108BD9-81ED-4DB2-BD59-A6C34878D82A}">
                    <a16:rowId xmlns:a16="http://schemas.microsoft.com/office/drawing/2014/main" val="1458259782"/>
                  </a:ext>
                </a:extLst>
              </a:tr>
              <a:tr h="429189">
                <a:tc>
                  <a:txBody>
                    <a:bodyPr/>
                    <a:lstStyle/>
                    <a:p>
                      <a:pPr marL="127000">
                        <a:lnSpc>
                          <a:spcPct val="100000"/>
                        </a:lnSpc>
                        <a:spcBef>
                          <a:spcPts val="215"/>
                        </a:spcBef>
                      </a:pPr>
                      <a:r>
                        <a:rPr sz="2000" dirty="0">
                          <a:latin typeface="华文新魏"/>
                          <a:cs typeface="华文新魏"/>
                        </a:rPr>
                        <a:t>F5</a:t>
                      </a:r>
                    </a:p>
                  </a:txBody>
                  <a:tcPr marL="0" marR="0" marT="27305" marB="0"/>
                </a:tc>
                <a:tc>
                  <a:txBody>
                    <a:bodyPr/>
                    <a:lstStyle/>
                    <a:p>
                      <a:pPr marL="187960">
                        <a:lnSpc>
                          <a:spcPct val="100000"/>
                        </a:lnSpc>
                        <a:spcBef>
                          <a:spcPts val="215"/>
                        </a:spcBef>
                      </a:pPr>
                      <a:r>
                        <a:rPr sz="2000" dirty="0">
                          <a:latin typeface="华文新魏"/>
                          <a:cs typeface="华文新魏"/>
                        </a:rPr>
                        <a:t>大量使用的配置</a:t>
                      </a:r>
                    </a:p>
                  </a:txBody>
                  <a:tcPr marL="0" marR="0" marT="27305" marB="0"/>
                </a:tc>
                <a:tc>
                  <a:txBody>
                    <a:bodyPr/>
                    <a:lstStyle/>
                    <a:p>
                      <a:pPr marL="365760">
                        <a:lnSpc>
                          <a:spcPct val="100000"/>
                        </a:lnSpc>
                        <a:spcBef>
                          <a:spcPts val="215"/>
                        </a:spcBef>
                      </a:pPr>
                      <a:r>
                        <a:rPr sz="2000" dirty="0">
                          <a:latin typeface="华文新魏"/>
                          <a:cs typeface="华文新魏"/>
                        </a:rPr>
                        <a:t>F6</a:t>
                      </a:r>
                    </a:p>
                  </a:txBody>
                  <a:tcPr marL="0" marR="0" marT="27305" marB="0"/>
                </a:tc>
                <a:tc>
                  <a:txBody>
                    <a:bodyPr/>
                    <a:lstStyle/>
                    <a:p>
                      <a:pPr marL="222885">
                        <a:lnSpc>
                          <a:spcPct val="100000"/>
                        </a:lnSpc>
                        <a:spcBef>
                          <a:spcPts val="215"/>
                        </a:spcBef>
                      </a:pPr>
                      <a:r>
                        <a:rPr sz="2000" dirty="0">
                          <a:latin typeface="华文新魏"/>
                          <a:cs typeface="华文新魏"/>
                        </a:rPr>
                        <a:t>联机数据输入</a:t>
                      </a:r>
                    </a:p>
                  </a:txBody>
                  <a:tcPr marL="0" marR="0" marT="27305" marB="0"/>
                </a:tc>
                <a:extLst>
                  <a:ext uri="{0D108BD9-81ED-4DB2-BD59-A6C34878D82A}">
                    <a16:rowId xmlns:a16="http://schemas.microsoft.com/office/drawing/2014/main" val="1941708667"/>
                  </a:ext>
                </a:extLst>
              </a:tr>
              <a:tr h="429189">
                <a:tc>
                  <a:txBody>
                    <a:bodyPr/>
                    <a:lstStyle/>
                    <a:p>
                      <a:pPr marL="127000">
                        <a:lnSpc>
                          <a:spcPct val="100000"/>
                        </a:lnSpc>
                        <a:spcBef>
                          <a:spcPts val="215"/>
                        </a:spcBef>
                      </a:pPr>
                      <a:r>
                        <a:rPr sz="2000" dirty="0">
                          <a:latin typeface="华文新魏"/>
                          <a:cs typeface="华文新魏"/>
                        </a:rPr>
                        <a:t>F7</a:t>
                      </a:r>
                    </a:p>
                  </a:txBody>
                  <a:tcPr marL="0" marR="0" marT="27305" marB="0"/>
                </a:tc>
                <a:tc>
                  <a:txBody>
                    <a:bodyPr/>
                    <a:lstStyle/>
                    <a:p>
                      <a:pPr marL="187960">
                        <a:lnSpc>
                          <a:spcPct val="100000"/>
                        </a:lnSpc>
                        <a:spcBef>
                          <a:spcPts val="215"/>
                        </a:spcBef>
                      </a:pPr>
                      <a:r>
                        <a:rPr sz="2000" dirty="0">
                          <a:latin typeface="华文新魏"/>
                          <a:cs typeface="华文新魏"/>
                        </a:rPr>
                        <a:t>操作简单性</a:t>
                      </a:r>
                    </a:p>
                  </a:txBody>
                  <a:tcPr marL="0" marR="0" marT="27305" marB="0"/>
                </a:tc>
                <a:tc>
                  <a:txBody>
                    <a:bodyPr/>
                    <a:lstStyle/>
                    <a:p>
                      <a:pPr marL="365760">
                        <a:lnSpc>
                          <a:spcPct val="100000"/>
                        </a:lnSpc>
                        <a:spcBef>
                          <a:spcPts val="215"/>
                        </a:spcBef>
                      </a:pPr>
                      <a:r>
                        <a:rPr sz="2000" dirty="0">
                          <a:latin typeface="华文新魏"/>
                          <a:cs typeface="华文新魏"/>
                        </a:rPr>
                        <a:t>F8</a:t>
                      </a:r>
                    </a:p>
                  </a:txBody>
                  <a:tcPr marL="0" marR="0" marT="27305" marB="0"/>
                </a:tc>
                <a:tc>
                  <a:txBody>
                    <a:bodyPr/>
                    <a:lstStyle/>
                    <a:p>
                      <a:pPr marL="222885">
                        <a:lnSpc>
                          <a:spcPct val="100000"/>
                        </a:lnSpc>
                        <a:spcBef>
                          <a:spcPts val="215"/>
                        </a:spcBef>
                      </a:pPr>
                      <a:r>
                        <a:rPr sz="2000" dirty="0">
                          <a:latin typeface="华文新魏"/>
                          <a:cs typeface="华文新魏"/>
                        </a:rPr>
                        <a:t>在线升级</a:t>
                      </a:r>
                    </a:p>
                  </a:txBody>
                  <a:tcPr marL="0" marR="0" marT="27305" marB="0"/>
                </a:tc>
                <a:extLst>
                  <a:ext uri="{0D108BD9-81ED-4DB2-BD59-A6C34878D82A}">
                    <a16:rowId xmlns:a16="http://schemas.microsoft.com/office/drawing/2014/main" val="1399636687"/>
                  </a:ext>
                </a:extLst>
              </a:tr>
              <a:tr h="429189">
                <a:tc>
                  <a:txBody>
                    <a:bodyPr/>
                    <a:lstStyle/>
                    <a:p>
                      <a:pPr marL="127000">
                        <a:lnSpc>
                          <a:spcPct val="100000"/>
                        </a:lnSpc>
                        <a:spcBef>
                          <a:spcPts val="215"/>
                        </a:spcBef>
                      </a:pPr>
                      <a:r>
                        <a:rPr sz="2000" dirty="0">
                          <a:latin typeface="华文新魏"/>
                          <a:cs typeface="华文新魏"/>
                        </a:rPr>
                        <a:t>F9</a:t>
                      </a:r>
                      <a:endParaRPr sz="2000">
                        <a:latin typeface="华文新魏"/>
                        <a:cs typeface="华文新魏"/>
                      </a:endParaRPr>
                    </a:p>
                  </a:txBody>
                  <a:tcPr marL="0" marR="0" marT="27305" marB="0"/>
                </a:tc>
                <a:tc>
                  <a:txBody>
                    <a:bodyPr/>
                    <a:lstStyle/>
                    <a:p>
                      <a:pPr marL="187960">
                        <a:lnSpc>
                          <a:spcPct val="100000"/>
                        </a:lnSpc>
                        <a:spcBef>
                          <a:spcPts val="215"/>
                        </a:spcBef>
                      </a:pPr>
                      <a:r>
                        <a:rPr sz="2000" dirty="0">
                          <a:latin typeface="华文新魏"/>
                          <a:cs typeface="华文新魏"/>
                        </a:rPr>
                        <a:t>复杂界面</a:t>
                      </a:r>
                    </a:p>
                  </a:txBody>
                  <a:tcPr marL="0" marR="0" marT="27305" marB="0"/>
                </a:tc>
                <a:tc>
                  <a:txBody>
                    <a:bodyPr/>
                    <a:lstStyle/>
                    <a:p>
                      <a:pPr marL="365760">
                        <a:lnSpc>
                          <a:spcPct val="100000"/>
                        </a:lnSpc>
                        <a:spcBef>
                          <a:spcPts val="215"/>
                        </a:spcBef>
                      </a:pPr>
                      <a:r>
                        <a:rPr sz="2000" dirty="0">
                          <a:latin typeface="华文新魏"/>
                          <a:cs typeface="华文新魏"/>
                        </a:rPr>
                        <a:t>F10</a:t>
                      </a:r>
                    </a:p>
                  </a:txBody>
                  <a:tcPr marL="0" marR="0" marT="27305" marB="0"/>
                </a:tc>
                <a:tc>
                  <a:txBody>
                    <a:bodyPr/>
                    <a:lstStyle/>
                    <a:p>
                      <a:pPr marL="222885">
                        <a:lnSpc>
                          <a:spcPct val="100000"/>
                        </a:lnSpc>
                        <a:spcBef>
                          <a:spcPts val="215"/>
                        </a:spcBef>
                      </a:pPr>
                      <a:r>
                        <a:rPr sz="2000" dirty="0">
                          <a:latin typeface="华文新魏"/>
                          <a:cs typeface="华文新魏"/>
                        </a:rPr>
                        <a:t>复杂数据处理</a:t>
                      </a:r>
                    </a:p>
                  </a:txBody>
                  <a:tcPr marL="0" marR="0" marT="27305" marB="0"/>
                </a:tc>
                <a:extLst>
                  <a:ext uri="{0D108BD9-81ED-4DB2-BD59-A6C34878D82A}">
                    <a16:rowId xmlns:a16="http://schemas.microsoft.com/office/drawing/2014/main" val="3280426753"/>
                  </a:ext>
                </a:extLst>
              </a:tr>
              <a:tr h="429189">
                <a:tc>
                  <a:txBody>
                    <a:bodyPr/>
                    <a:lstStyle/>
                    <a:p>
                      <a:pPr marL="127000">
                        <a:lnSpc>
                          <a:spcPct val="100000"/>
                        </a:lnSpc>
                        <a:spcBef>
                          <a:spcPts val="215"/>
                        </a:spcBef>
                      </a:pPr>
                      <a:r>
                        <a:rPr sz="2000" dirty="0">
                          <a:latin typeface="华文新魏"/>
                          <a:cs typeface="华文新魏"/>
                        </a:rPr>
                        <a:t>F11</a:t>
                      </a:r>
                    </a:p>
                  </a:txBody>
                  <a:tcPr marL="0" marR="0" marT="27305" marB="0"/>
                </a:tc>
                <a:tc>
                  <a:txBody>
                    <a:bodyPr/>
                    <a:lstStyle/>
                    <a:p>
                      <a:pPr marL="187960">
                        <a:lnSpc>
                          <a:spcPct val="100000"/>
                        </a:lnSpc>
                        <a:spcBef>
                          <a:spcPts val="215"/>
                        </a:spcBef>
                      </a:pPr>
                      <a:r>
                        <a:rPr sz="2000" dirty="0">
                          <a:latin typeface="华文新魏"/>
                          <a:cs typeface="华文新魏"/>
                        </a:rPr>
                        <a:t>重复使用性</a:t>
                      </a:r>
                    </a:p>
                  </a:txBody>
                  <a:tcPr marL="0" marR="0" marT="27305" marB="0"/>
                </a:tc>
                <a:tc>
                  <a:txBody>
                    <a:bodyPr/>
                    <a:lstStyle/>
                    <a:p>
                      <a:pPr marL="365760">
                        <a:lnSpc>
                          <a:spcPct val="100000"/>
                        </a:lnSpc>
                        <a:spcBef>
                          <a:spcPts val="215"/>
                        </a:spcBef>
                      </a:pPr>
                      <a:r>
                        <a:rPr sz="2000" dirty="0">
                          <a:latin typeface="华文新魏"/>
                          <a:cs typeface="华文新魏"/>
                        </a:rPr>
                        <a:t>F12</a:t>
                      </a:r>
                    </a:p>
                  </a:txBody>
                  <a:tcPr marL="0" marR="0" marT="27305" marB="0"/>
                </a:tc>
                <a:tc>
                  <a:txBody>
                    <a:bodyPr/>
                    <a:lstStyle/>
                    <a:p>
                      <a:pPr marL="222885">
                        <a:lnSpc>
                          <a:spcPct val="100000"/>
                        </a:lnSpc>
                        <a:spcBef>
                          <a:spcPts val="215"/>
                        </a:spcBef>
                      </a:pPr>
                      <a:r>
                        <a:rPr sz="2000" dirty="0">
                          <a:latin typeface="华文新魏"/>
                          <a:cs typeface="华文新魏"/>
                        </a:rPr>
                        <a:t>安装简易性</a:t>
                      </a:r>
                    </a:p>
                  </a:txBody>
                  <a:tcPr marL="0" marR="0" marT="27305" marB="0"/>
                </a:tc>
                <a:extLst>
                  <a:ext uri="{0D108BD9-81ED-4DB2-BD59-A6C34878D82A}">
                    <a16:rowId xmlns:a16="http://schemas.microsoft.com/office/drawing/2014/main" val="2803785351"/>
                  </a:ext>
                </a:extLst>
              </a:tr>
              <a:tr h="429189">
                <a:tc>
                  <a:txBody>
                    <a:bodyPr/>
                    <a:lstStyle/>
                    <a:p>
                      <a:pPr marL="127000">
                        <a:lnSpc>
                          <a:spcPts val="2865"/>
                        </a:lnSpc>
                        <a:spcBef>
                          <a:spcPts val="215"/>
                        </a:spcBef>
                      </a:pPr>
                      <a:r>
                        <a:rPr sz="2000" dirty="0">
                          <a:latin typeface="华文新魏"/>
                          <a:cs typeface="华文新魏"/>
                        </a:rPr>
                        <a:t>F13</a:t>
                      </a:r>
                    </a:p>
                  </a:txBody>
                  <a:tcPr marL="0" marR="0" marT="27305" marB="0"/>
                </a:tc>
                <a:tc>
                  <a:txBody>
                    <a:bodyPr/>
                    <a:lstStyle/>
                    <a:p>
                      <a:pPr marL="187960">
                        <a:lnSpc>
                          <a:spcPts val="2865"/>
                        </a:lnSpc>
                        <a:spcBef>
                          <a:spcPts val="215"/>
                        </a:spcBef>
                      </a:pPr>
                      <a:r>
                        <a:rPr sz="2000" dirty="0">
                          <a:latin typeface="华文新魏"/>
                          <a:cs typeface="华文新魏"/>
                        </a:rPr>
                        <a:t>多重站点</a:t>
                      </a:r>
                    </a:p>
                  </a:txBody>
                  <a:tcPr marL="0" marR="0" marT="27305" marB="0"/>
                </a:tc>
                <a:tc>
                  <a:txBody>
                    <a:bodyPr/>
                    <a:lstStyle/>
                    <a:p>
                      <a:pPr marL="365760">
                        <a:lnSpc>
                          <a:spcPts val="2865"/>
                        </a:lnSpc>
                        <a:spcBef>
                          <a:spcPts val="215"/>
                        </a:spcBef>
                      </a:pPr>
                      <a:r>
                        <a:rPr sz="2000" dirty="0">
                          <a:latin typeface="华文新魏"/>
                          <a:cs typeface="华文新魏"/>
                        </a:rPr>
                        <a:t>F14</a:t>
                      </a:r>
                    </a:p>
                  </a:txBody>
                  <a:tcPr marL="0" marR="0" marT="27305" marB="0"/>
                </a:tc>
                <a:tc>
                  <a:txBody>
                    <a:bodyPr/>
                    <a:lstStyle/>
                    <a:p>
                      <a:pPr marL="222885">
                        <a:lnSpc>
                          <a:spcPts val="2865"/>
                        </a:lnSpc>
                        <a:spcBef>
                          <a:spcPts val="215"/>
                        </a:spcBef>
                      </a:pPr>
                      <a:r>
                        <a:rPr sz="2000" dirty="0">
                          <a:latin typeface="华文新魏"/>
                          <a:cs typeface="华文新魏"/>
                        </a:rPr>
                        <a:t>易于修改</a:t>
                      </a:r>
                    </a:p>
                  </a:txBody>
                  <a:tcPr marL="0" marR="0" marT="27305" marB="0"/>
                </a:tc>
                <a:extLst>
                  <a:ext uri="{0D108BD9-81ED-4DB2-BD59-A6C34878D82A}">
                    <a16:rowId xmlns:a16="http://schemas.microsoft.com/office/drawing/2014/main" val="3983679172"/>
                  </a:ext>
                </a:extLst>
              </a:tr>
            </a:tbl>
          </a:graphicData>
        </a:graphic>
      </p:graphicFrame>
      <p:sp>
        <p:nvSpPr>
          <p:cNvPr id="21" name="文本框 20">
            <a:extLst>
              <a:ext uri="{FF2B5EF4-FFF2-40B4-BE49-F238E27FC236}">
                <a16:creationId xmlns:a16="http://schemas.microsoft.com/office/drawing/2014/main" id="{80585596-7AA2-4B53-BC71-BD63ADBB2C2F}"/>
              </a:ext>
            </a:extLst>
          </p:cNvPr>
          <p:cNvSpPr txBox="1"/>
          <p:nvPr/>
        </p:nvSpPr>
        <p:spPr>
          <a:xfrm>
            <a:off x="3167844" y="3854175"/>
            <a:ext cx="2808312" cy="523220"/>
          </a:xfrm>
          <a:prstGeom prst="rect">
            <a:avLst/>
          </a:prstGeom>
          <a:solidFill>
            <a:schemeClr val="accent3">
              <a:lumMod val="20000"/>
              <a:lumOff val="80000"/>
            </a:schemeClr>
          </a:solidFill>
        </p:spPr>
        <p:txBody>
          <a:bodyPr wrap="square">
            <a:spAutoFit/>
          </a:bodyPr>
          <a:lstStyle/>
          <a:p>
            <a:pPr marL="12700">
              <a:lnSpc>
                <a:spcPct val="100000"/>
              </a:lnSpc>
              <a:spcBef>
                <a:spcPts val="100"/>
              </a:spcBef>
            </a:pPr>
            <a:r>
              <a:rPr lang="en-US" altLang="zh-CN" sz="2800" b="1" dirty="0">
                <a:latin typeface="黑体"/>
                <a:cs typeface="黑体"/>
              </a:rPr>
              <a:t>Fi</a:t>
            </a:r>
            <a:r>
              <a:rPr lang="zh-CN" altLang="en-US" sz="2800" b="1" dirty="0">
                <a:latin typeface="黑体"/>
                <a:cs typeface="黑体"/>
              </a:rPr>
              <a:t>取值范围</a:t>
            </a:r>
            <a:r>
              <a:rPr lang="en-US" altLang="zh-CN" sz="2800" b="1" dirty="0">
                <a:latin typeface="黑体"/>
                <a:cs typeface="黑体"/>
              </a:rPr>
              <a:t>:0-5</a:t>
            </a:r>
            <a:endParaRPr lang="zh-CN" altLang="en-US" sz="2800" dirty="0">
              <a:latin typeface="黑体"/>
              <a:cs typeface="黑体"/>
            </a:endParaRPr>
          </a:p>
        </p:txBody>
      </p:sp>
      <p:sp>
        <p:nvSpPr>
          <p:cNvPr id="7" name="文本框 6">
            <a:extLst>
              <a:ext uri="{FF2B5EF4-FFF2-40B4-BE49-F238E27FC236}">
                <a16:creationId xmlns:a16="http://schemas.microsoft.com/office/drawing/2014/main" id="{3E00D10F-4113-4011-A0BA-8D43B3E90BDA}"/>
              </a:ext>
            </a:extLst>
          </p:cNvPr>
          <p:cNvSpPr txBox="1"/>
          <p:nvPr/>
        </p:nvSpPr>
        <p:spPr>
          <a:xfrm>
            <a:off x="411435" y="1515340"/>
            <a:ext cx="4311995" cy="461665"/>
          </a:xfrm>
          <a:prstGeom prst="rect">
            <a:avLst/>
          </a:prstGeom>
          <a:noFill/>
        </p:spPr>
        <p:txBody>
          <a:bodyPr wrap="square">
            <a:spAutoFit/>
          </a:bodyPr>
          <a:lstStyle/>
          <a:p>
            <a:r>
              <a:rPr lang="en-US" altLang="zh-CN" sz="2400" spc="-10" dirty="0">
                <a:solidFill>
                  <a:srgbClr val="FF0000"/>
                </a:solidFill>
                <a:latin typeface="华文新魏"/>
                <a:cs typeface="华文新魏"/>
              </a:rPr>
              <a:t>c) </a:t>
            </a:r>
            <a:r>
              <a:rPr lang="zh-CN" altLang="en-US" sz="2400" spc="-10" dirty="0">
                <a:solidFill>
                  <a:srgbClr val="FF0000"/>
                </a:solidFill>
                <a:latin typeface="华文新魏"/>
                <a:cs typeface="华文新魏"/>
              </a:rPr>
              <a:t>求得</a:t>
            </a:r>
            <a:r>
              <a:rPr lang="en-US" altLang="zh-CN" sz="2400" spc="-10" dirty="0">
                <a:solidFill>
                  <a:srgbClr val="FF0000"/>
                </a:solidFill>
                <a:latin typeface="华文新魏"/>
                <a:cs typeface="华文新魏"/>
              </a:rPr>
              <a:t>TCF</a:t>
            </a:r>
            <a:r>
              <a:rPr lang="zh-CN" altLang="en-US" sz="2400" spc="-10" dirty="0">
                <a:solidFill>
                  <a:srgbClr val="FF0000"/>
                </a:solidFill>
                <a:latin typeface="华文新魏"/>
                <a:cs typeface="华文新魏"/>
              </a:rPr>
              <a:t>：</a:t>
            </a:r>
            <a:endParaRPr lang="zh-CN" altLang="en-US" sz="2400" dirty="0"/>
          </a:p>
        </p:txBody>
      </p:sp>
    </p:spTree>
    <p:extLst>
      <p:ext uri="{BB962C8B-B14F-4D97-AF65-F5344CB8AC3E}">
        <p14:creationId xmlns:p14="http://schemas.microsoft.com/office/powerpoint/2010/main" val="1934476935"/>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barn(inVertical)">
                                      <p:cBhvr>
                                        <p:cTn id="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126" y="121568"/>
            <a:ext cx="6654138" cy="647700"/>
          </a:xfrm>
        </p:spPr>
        <p:txBody>
          <a:bodyPr>
            <a:normAutofit/>
          </a:bodyPr>
          <a:lstStyle/>
          <a:p>
            <a:r>
              <a:rPr lang="en-US" altLang="zh-CN" dirty="0"/>
              <a:t>7.2  </a:t>
            </a:r>
            <a:r>
              <a:rPr lang="zh-CN" altLang="en-US" dirty="0"/>
              <a:t>工具与技术：软件项目</a:t>
            </a:r>
          </a:p>
        </p:txBody>
      </p:sp>
      <p:sp>
        <p:nvSpPr>
          <p:cNvPr id="9" name="副标题 8"/>
          <p:cNvSpPr txBox="1">
            <a:spLocks/>
          </p:cNvSpPr>
          <p:nvPr/>
        </p:nvSpPr>
        <p:spPr>
          <a:xfrm>
            <a:off x="305999" y="804681"/>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r>
              <a:rPr lang="zh-CN" altLang="en-US" sz="2400" b="1" dirty="0">
                <a:solidFill>
                  <a:srgbClr val="7030A0"/>
                </a:solidFill>
              </a:rPr>
              <a:t>（</a:t>
            </a:r>
            <a:r>
              <a:rPr lang="en-US" altLang="zh-CN" sz="2400" b="1" dirty="0">
                <a:solidFill>
                  <a:srgbClr val="7030A0"/>
                </a:solidFill>
              </a:rPr>
              <a:t>6</a:t>
            </a:r>
            <a:r>
              <a:rPr lang="zh-CN" altLang="en-US" sz="2400" b="1" dirty="0">
                <a:solidFill>
                  <a:srgbClr val="7030A0"/>
                </a:solidFill>
              </a:rPr>
              <a:t>）功能点</a:t>
            </a:r>
            <a:r>
              <a:rPr lang="en-US" altLang="zh-CN" sz="2400" b="1" dirty="0">
                <a:solidFill>
                  <a:srgbClr val="7030A0"/>
                </a:solidFill>
              </a:rPr>
              <a:t>(FP)</a:t>
            </a:r>
            <a:r>
              <a:rPr lang="zh-CN" altLang="en-US" sz="2400" b="1" dirty="0">
                <a:solidFill>
                  <a:srgbClr val="7030A0"/>
                </a:solidFill>
              </a:rPr>
              <a:t>估算法</a:t>
            </a:r>
            <a:endParaRPr lang="en-US" altLang="zh-CN" sz="2400" b="1" dirty="0">
              <a:solidFill>
                <a:srgbClr val="7030A0"/>
              </a:solidFill>
            </a:endParaRPr>
          </a:p>
          <a:p>
            <a:pPr marL="0" indent="0">
              <a:lnSpc>
                <a:spcPct val="150000"/>
              </a:lnSpc>
              <a:spcBef>
                <a:spcPts val="0"/>
              </a:spcBef>
              <a:buNone/>
            </a:pPr>
            <a:endParaRPr lang="zh-CN" altLang="en-US" sz="2400" b="1" dirty="0">
              <a:latin typeface="Times New Roman" panose="02020603050405020304" pitchFamily="18" charset="0"/>
              <a:cs typeface="Times New Roman" panose="02020603050405020304" pitchFamily="18" charset="0"/>
            </a:endParaRPr>
          </a:p>
        </p:txBody>
      </p:sp>
      <p:graphicFrame>
        <p:nvGraphicFramePr>
          <p:cNvPr id="3" name="表格 3">
            <a:extLst>
              <a:ext uri="{FF2B5EF4-FFF2-40B4-BE49-F238E27FC236}">
                <a16:creationId xmlns:a16="http://schemas.microsoft.com/office/drawing/2014/main" id="{ACAD54DB-2E41-448C-947E-76CA5D92B74D}"/>
              </a:ext>
            </a:extLst>
          </p:cNvPr>
          <p:cNvGraphicFramePr>
            <a:graphicFrameLocks noGrp="1"/>
          </p:cNvGraphicFramePr>
          <p:nvPr>
            <p:extLst>
              <p:ext uri="{D42A27DB-BD31-4B8C-83A1-F6EECF244321}">
                <p14:modId xmlns:p14="http://schemas.microsoft.com/office/powerpoint/2010/main" val="171436902"/>
              </p:ext>
            </p:extLst>
          </p:nvPr>
        </p:nvGraphicFramePr>
        <p:xfrm>
          <a:off x="971600" y="1777380"/>
          <a:ext cx="7056784" cy="3569692"/>
        </p:xfrm>
        <a:graphic>
          <a:graphicData uri="http://schemas.openxmlformats.org/drawingml/2006/table">
            <a:tbl>
              <a:tblPr firstRow="1" bandRow="1">
                <a:tableStyleId>{5C22544A-7EE6-4342-B048-85BDC9FD1C3A}</a:tableStyleId>
              </a:tblPr>
              <a:tblGrid>
                <a:gridCol w="2615091">
                  <a:extLst>
                    <a:ext uri="{9D8B030D-6E8A-4147-A177-3AD203B41FA5}">
                      <a16:colId xmlns:a16="http://schemas.microsoft.com/office/drawing/2014/main" val="2317167207"/>
                    </a:ext>
                  </a:extLst>
                </a:gridCol>
                <a:gridCol w="4441693">
                  <a:extLst>
                    <a:ext uri="{9D8B030D-6E8A-4147-A177-3AD203B41FA5}">
                      <a16:colId xmlns:a16="http://schemas.microsoft.com/office/drawing/2014/main" val="1289692059"/>
                    </a:ext>
                  </a:extLst>
                </a:gridCol>
              </a:tblGrid>
              <a:tr h="509956">
                <a:tc>
                  <a:txBody>
                    <a:bodyPr/>
                    <a:lstStyle/>
                    <a:p>
                      <a:pPr marL="0" indent="0" algn="ctr">
                        <a:lnSpc>
                          <a:spcPct val="100000"/>
                        </a:lnSpc>
                        <a:spcBef>
                          <a:spcPts val="320"/>
                        </a:spcBef>
                      </a:pPr>
                      <a:r>
                        <a:rPr lang="en-US" altLang="zh-CN" sz="2400" b="1" dirty="0">
                          <a:latin typeface="宋体"/>
                          <a:cs typeface="宋体"/>
                        </a:rPr>
                        <a:t>Fi</a:t>
                      </a:r>
                      <a:r>
                        <a:rPr lang="zh-CN" altLang="en-US" sz="2400" b="1" dirty="0">
                          <a:latin typeface="宋体"/>
                          <a:cs typeface="宋体"/>
                        </a:rPr>
                        <a:t>取值范围</a:t>
                      </a:r>
                      <a:endParaRPr sz="2400" dirty="0">
                        <a:latin typeface="宋体"/>
                        <a:cs typeface="宋体"/>
                      </a:endParaRPr>
                    </a:p>
                  </a:txBody>
                  <a:tcPr marL="0" marR="0" marT="40640" marB="0" anchor="ctr"/>
                </a:tc>
                <a:tc>
                  <a:txBody>
                    <a:bodyPr/>
                    <a:lstStyle/>
                    <a:p>
                      <a:pPr algn="ctr">
                        <a:lnSpc>
                          <a:spcPct val="100000"/>
                        </a:lnSpc>
                        <a:spcBef>
                          <a:spcPts val="315"/>
                        </a:spcBef>
                      </a:pPr>
                      <a:r>
                        <a:rPr sz="2400" b="1" spc="-5" dirty="0">
                          <a:latin typeface="宋体"/>
                          <a:cs typeface="宋体"/>
                        </a:rPr>
                        <a:t>描述</a:t>
                      </a:r>
                      <a:endParaRPr sz="2400" dirty="0">
                        <a:latin typeface="宋体"/>
                        <a:cs typeface="宋体"/>
                      </a:endParaRPr>
                    </a:p>
                  </a:txBody>
                  <a:tcPr marL="0" marR="0" marT="40005" marB="0" anchor="ctr"/>
                </a:tc>
                <a:extLst>
                  <a:ext uri="{0D108BD9-81ED-4DB2-BD59-A6C34878D82A}">
                    <a16:rowId xmlns:a16="http://schemas.microsoft.com/office/drawing/2014/main" val="480426553"/>
                  </a:ext>
                </a:extLst>
              </a:tr>
              <a:tr h="509956">
                <a:tc>
                  <a:txBody>
                    <a:bodyPr/>
                    <a:lstStyle/>
                    <a:p>
                      <a:pPr marL="226695" algn="ctr">
                        <a:lnSpc>
                          <a:spcPct val="100000"/>
                        </a:lnSpc>
                        <a:spcBef>
                          <a:spcPts val="235"/>
                        </a:spcBef>
                      </a:pPr>
                      <a:r>
                        <a:rPr sz="2400" dirty="0">
                          <a:latin typeface="Arial Unicode MS"/>
                          <a:cs typeface="Arial Unicode MS"/>
                        </a:rPr>
                        <a:t>0</a:t>
                      </a:r>
                    </a:p>
                  </a:txBody>
                  <a:tcPr marL="0" marR="0" marT="29845" marB="0" anchor="ctr"/>
                </a:tc>
                <a:tc>
                  <a:txBody>
                    <a:bodyPr/>
                    <a:lstStyle/>
                    <a:p>
                      <a:pPr marL="216535" algn="ctr">
                        <a:lnSpc>
                          <a:spcPct val="100000"/>
                        </a:lnSpc>
                        <a:spcBef>
                          <a:spcPts val="285"/>
                        </a:spcBef>
                      </a:pPr>
                      <a:r>
                        <a:rPr sz="2400" spc="-5" dirty="0">
                          <a:latin typeface="宋体"/>
                          <a:cs typeface="宋体"/>
                        </a:rPr>
                        <a:t>不存在或者没有影响</a:t>
                      </a:r>
                      <a:endParaRPr sz="2400" dirty="0">
                        <a:latin typeface="宋体"/>
                        <a:cs typeface="宋体"/>
                      </a:endParaRPr>
                    </a:p>
                  </a:txBody>
                  <a:tcPr marL="0" marR="0" marT="36195" marB="0" anchor="ctr"/>
                </a:tc>
                <a:extLst>
                  <a:ext uri="{0D108BD9-81ED-4DB2-BD59-A6C34878D82A}">
                    <a16:rowId xmlns:a16="http://schemas.microsoft.com/office/drawing/2014/main" val="418830034"/>
                  </a:ext>
                </a:extLst>
              </a:tr>
              <a:tr h="509956">
                <a:tc>
                  <a:txBody>
                    <a:bodyPr/>
                    <a:lstStyle/>
                    <a:p>
                      <a:pPr marL="226695" algn="ctr">
                        <a:lnSpc>
                          <a:spcPct val="100000"/>
                        </a:lnSpc>
                        <a:spcBef>
                          <a:spcPts val="250"/>
                        </a:spcBef>
                      </a:pPr>
                      <a:r>
                        <a:rPr sz="2400" dirty="0">
                          <a:latin typeface="Arial Unicode MS"/>
                          <a:cs typeface="Arial Unicode MS"/>
                        </a:rPr>
                        <a:t>1</a:t>
                      </a:r>
                    </a:p>
                  </a:txBody>
                  <a:tcPr marL="0" marR="0" marT="31750" marB="0" anchor="ctr"/>
                </a:tc>
                <a:tc>
                  <a:txBody>
                    <a:bodyPr/>
                    <a:lstStyle/>
                    <a:p>
                      <a:pPr marL="216535" algn="ctr">
                        <a:lnSpc>
                          <a:spcPct val="100000"/>
                        </a:lnSpc>
                        <a:spcBef>
                          <a:spcPts val="285"/>
                        </a:spcBef>
                      </a:pPr>
                      <a:r>
                        <a:rPr sz="2400" dirty="0">
                          <a:latin typeface="宋体"/>
                          <a:cs typeface="宋体"/>
                        </a:rPr>
                        <a:t>不显著的影响</a:t>
                      </a:r>
                    </a:p>
                  </a:txBody>
                  <a:tcPr marL="0" marR="0" marT="36195" marB="0" anchor="ctr"/>
                </a:tc>
                <a:extLst>
                  <a:ext uri="{0D108BD9-81ED-4DB2-BD59-A6C34878D82A}">
                    <a16:rowId xmlns:a16="http://schemas.microsoft.com/office/drawing/2014/main" val="1244015979"/>
                  </a:ext>
                </a:extLst>
              </a:tr>
              <a:tr h="509956">
                <a:tc>
                  <a:txBody>
                    <a:bodyPr/>
                    <a:lstStyle/>
                    <a:p>
                      <a:pPr marL="226695" algn="ctr">
                        <a:lnSpc>
                          <a:spcPct val="100000"/>
                        </a:lnSpc>
                        <a:spcBef>
                          <a:spcPts val="280"/>
                        </a:spcBef>
                      </a:pPr>
                      <a:r>
                        <a:rPr sz="2400" dirty="0">
                          <a:latin typeface="Arial Unicode MS"/>
                          <a:cs typeface="Arial Unicode MS"/>
                        </a:rPr>
                        <a:t>2</a:t>
                      </a:r>
                    </a:p>
                  </a:txBody>
                  <a:tcPr marL="0" marR="0" marT="35560" marB="0" anchor="ctr"/>
                </a:tc>
                <a:tc>
                  <a:txBody>
                    <a:bodyPr/>
                    <a:lstStyle/>
                    <a:p>
                      <a:pPr marL="216535" algn="ctr">
                        <a:lnSpc>
                          <a:spcPct val="100000"/>
                        </a:lnSpc>
                        <a:spcBef>
                          <a:spcPts val="290"/>
                        </a:spcBef>
                      </a:pPr>
                      <a:r>
                        <a:rPr sz="2400" dirty="0">
                          <a:latin typeface="宋体"/>
                          <a:cs typeface="宋体"/>
                        </a:rPr>
                        <a:t>相当的影响</a:t>
                      </a:r>
                    </a:p>
                  </a:txBody>
                  <a:tcPr marL="0" marR="0" marT="36830" marB="0" anchor="ctr"/>
                </a:tc>
                <a:extLst>
                  <a:ext uri="{0D108BD9-81ED-4DB2-BD59-A6C34878D82A}">
                    <a16:rowId xmlns:a16="http://schemas.microsoft.com/office/drawing/2014/main" val="4229471751"/>
                  </a:ext>
                </a:extLst>
              </a:tr>
              <a:tr h="509956">
                <a:tc>
                  <a:txBody>
                    <a:bodyPr/>
                    <a:lstStyle/>
                    <a:p>
                      <a:pPr marL="226695" algn="ctr">
                        <a:lnSpc>
                          <a:spcPct val="100000"/>
                        </a:lnSpc>
                        <a:spcBef>
                          <a:spcPts val="285"/>
                        </a:spcBef>
                      </a:pPr>
                      <a:r>
                        <a:rPr sz="2400" dirty="0">
                          <a:latin typeface="Arial Unicode MS"/>
                          <a:cs typeface="Arial Unicode MS"/>
                        </a:rPr>
                        <a:t>3</a:t>
                      </a:r>
                    </a:p>
                  </a:txBody>
                  <a:tcPr marL="0" marR="0" marT="36195" marB="0" anchor="ctr"/>
                </a:tc>
                <a:tc>
                  <a:txBody>
                    <a:bodyPr/>
                    <a:lstStyle/>
                    <a:p>
                      <a:pPr marL="216535" algn="ctr">
                        <a:lnSpc>
                          <a:spcPct val="100000"/>
                        </a:lnSpc>
                        <a:spcBef>
                          <a:spcPts val="295"/>
                        </a:spcBef>
                      </a:pPr>
                      <a:r>
                        <a:rPr sz="2400" dirty="0">
                          <a:latin typeface="宋体"/>
                          <a:cs typeface="宋体"/>
                        </a:rPr>
                        <a:t>平均的影响</a:t>
                      </a:r>
                    </a:p>
                  </a:txBody>
                  <a:tcPr marL="0" marR="0" marT="37465" marB="0" anchor="ctr"/>
                </a:tc>
                <a:extLst>
                  <a:ext uri="{0D108BD9-81ED-4DB2-BD59-A6C34878D82A}">
                    <a16:rowId xmlns:a16="http://schemas.microsoft.com/office/drawing/2014/main" val="2227388883"/>
                  </a:ext>
                </a:extLst>
              </a:tr>
              <a:tr h="509956">
                <a:tc>
                  <a:txBody>
                    <a:bodyPr/>
                    <a:lstStyle/>
                    <a:p>
                      <a:pPr marL="226695" algn="ctr">
                        <a:lnSpc>
                          <a:spcPct val="100000"/>
                        </a:lnSpc>
                        <a:spcBef>
                          <a:spcPts val="285"/>
                        </a:spcBef>
                      </a:pPr>
                      <a:r>
                        <a:rPr sz="2400" dirty="0">
                          <a:latin typeface="Arial Unicode MS"/>
                          <a:cs typeface="Arial Unicode MS"/>
                        </a:rPr>
                        <a:t>4</a:t>
                      </a:r>
                    </a:p>
                  </a:txBody>
                  <a:tcPr marL="0" marR="0" marT="36195" marB="0" anchor="ctr"/>
                </a:tc>
                <a:tc>
                  <a:txBody>
                    <a:bodyPr/>
                    <a:lstStyle/>
                    <a:p>
                      <a:pPr marL="216535" algn="ctr">
                        <a:lnSpc>
                          <a:spcPct val="100000"/>
                        </a:lnSpc>
                        <a:spcBef>
                          <a:spcPts val="295"/>
                        </a:spcBef>
                      </a:pPr>
                      <a:r>
                        <a:rPr sz="2400" spc="-5" dirty="0">
                          <a:latin typeface="宋体"/>
                          <a:cs typeface="宋体"/>
                        </a:rPr>
                        <a:t>显著的影响</a:t>
                      </a:r>
                      <a:endParaRPr sz="2400" dirty="0">
                        <a:latin typeface="宋体"/>
                        <a:cs typeface="宋体"/>
                      </a:endParaRPr>
                    </a:p>
                  </a:txBody>
                  <a:tcPr marL="0" marR="0" marT="37465" marB="0" anchor="ctr"/>
                </a:tc>
                <a:extLst>
                  <a:ext uri="{0D108BD9-81ED-4DB2-BD59-A6C34878D82A}">
                    <a16:rowId xmlns:a16="http://schemas.microsoft.com/office/drawing/2014/main" val="2231500182"/>
                  </a:ext>
                </a:extLst>
              </a:tr>
              <a:tr h="509956">
                <a:tc>
                  <a:txBody>
                    <a:bodyPr/>
                    <a:lstStyle/>
                    <a:p>
                      <a:pPr marL="226695" algn="ctr">
                        <a:lnSpc>
                          <a:spcPct val="100000"/>
                        </a:lnSpc>
                        <a:spcBef>
                          <a:spcPts val="260"/>
                        </a:spcBef>
                      </a:pPr>
                      <a:r>
                        <a:rPr sz="2400" dirty="0">
                          <a:latin typeface="Arial Unicode MS"/>
                          <a:cs typeface="Arial Unicode MS"/>
                        </a:rPr>
                        <a:t>5</a:t>
                      </a:r>
                    </a:p>
                  </a:txBody>
                  <a:tcPr marL="0" marR="0" marT="33020" marB="0" anchor="ctr"/>
                </a:tc>
                <a:tc>
                  <a:txBody>
                    <a:bodyPr/>
                    <a:lstStyle/>
                    <a:p>
                      <a:pPr marL="216535" algn="ctr">
                        <a:lnSpc>
                          <a:spcPct val="100000"/>
                        </a:lnSpc>
                        <a:spcBef>
                          <a:spcPts val="295"/>
                        </a:spcBef>
                      </a:pPr>
                      <a:r>
                        <a:rPr sz="2400" dirty="0">
                          <a:latin typeface="宋体"/>
                          <a:cs typeface="宋体"/>
                        </a:rPr>
                        <a:t>强大的影响</a:t>
                      </a:r>
                    </a:p>
                  </a:txBody>
                  <a:tcPr marL="0" marR="0" marT="37465" marB="0" anchor="ctr"/>
                </a:tc>
                <a:extLst>
                  <a:ext uri="{0D108BD9-81ED-4DB2-BD59-A6C34878D82A}">
                    <a16:rowId xmlns:a16="http://schemas.microsoft.com/office/drawing/2014/main" val="1767463765"/>
                  </a:ext>
                </a:extLst>
              </a:tr>
            </a:tbl>
          </a:graphicData>
        </a:graphic>
      </p:graphicFrame>
    </p:spTree>
    <p:extLst>
      <p:ext uri="{BB962C8B-B14F-4D97-AF65-F5344CB8AC3E}">
        <p14:creationId xmlns:p14="http://schemas.microsoft.com/office/powerpoint/2010/main" val="2843372811"/>
      </p:ext>
    </p:extLst>
  </p:cSld>
  <p:clrMapOvr>
    <a:masterClrMapping/>
  </p:clrMapOvr>
  <p:transition spd="slow">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a:t>
            </a:r>
            <a:r>
              <a:rPr lang="zh-CN" altLang="en-US" dirty="0"/>
              <a:t>  项目成本管理</a:t>
            </a:r>
          </a:p>
        </p:txBody>
      </p:sp>
      <p:sp>
        <p:nvSpPr>
          <p:cNvPr id="9" name="副标题 8"/>
          <p:cNvSpPr txBox="1">
            <a:spLocks/>
          </p:cNvSpPr>
          <p:nvPr/>
        </p:nvSpPr>
        <p:spPr>
          <a:xfrm>
            <a:off x="294126" y="841276"/>
            <a:ext cx="8496944"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endParaRPr lang="en-US" altLang="zh-CN" sz="2400" b="1"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38" name="object 5">
            <a:extLst>
              <a:ext uri="{FF2B5EF4-FFF2-40B4-BE49-F238E27FC236}">
                <a16:creationId xmlns:a16="http://schemas.microsoft.com/office/drawing/2014/main" id="{74E72B2E-BB4A-4AF6-90EC-8BD72CE4D1B0}"/>
              </a:ext>
            </a:extLst>
          </p:cNvPr>
          <p:cNvSpPr/>
          <p:nvPr/>
        </p:nvSpPr>
        <p:spPr>
          <a:xfrm>
            <a:off x="1364282" y="3765959"/>
            <a:ext cx="1672187" cy="1218136"/>
          </a:xfrm>
          <a:custGeom>
            <a:avLst/>
            <a:gdLst/>
            <a:ahLst/>
            <a:cxnLst/>
            <a:rect l="l" t="t" r="r" b="b"/>
            <a:pathLst>
              <a:path w="1609725" h="1818639">
                <a:moveTo>
                  <a:pt x="98551" y="0"/>
                </a:moveTo>
                <a:lnTo>
                  <a:pt x="51046" y="17915"/>
                </a:lnTo>
                <a:lnTo>
                  <a:pt x="12928" y="85163"/>
                </a:lnTo>
                <a:lnTo>
                  <a:pt x="0" y="137810"/>
                </a:lnTo>
                <a:lnTo>
                  <a:pt x="0" y="1345072"/>
                </a:lnTo>
                <a:lnTo>
                  <a:pt x="2553" y="1394827"/>
                </a:lnTo>
                <a:lnTo>
                  <a:pt x="8821" y="1440060"/>
                </a:lnTo>
                <a:lnTo>
                  <a:pt x="19085" y="1480876"/>
                </a:lnTo>
                <a:lnTo>
                  <a:pt x="33626" y="1517379"/>
                </a:lnTo>
                <a:lnTo>
                  <a:pt x="76674" y="1577864"/>
                </a:lnTo>
                <a:lnTo>
                  <a:pt x="140222" y="1622349"/>
                </a:lnTo>
                <a:lnTo>
                  <a:pt x="180390" y="1638854"/>
                </a:lnTo>
                <a:lnTo>
                  <a:pt x="226529" y="1651671"/>
                </a:lnTo>
                <a:lnTo>
                  <a:pt x="278924" y="1660907"/>
                </a:lnTo>
                <a:lnTo>
                  <a:pt x="337855" y="1666665"/>
                </a:lnTo>
                <a:lnTo>
                  <a:pt x="403606" y="1669049"/>
                </a:lnTo>
                <a:lnTo>
                  <a:pt x="1231645" y="1672224"/>
                </a:lnTo>
                <a:lnTo>
                  <a:pt x="1228089" y="1818401"/>
                </a:lnTo>
                <a:lnTo>
                  <a:pt x="1609344" y="1575323"/>
                </a:lnTo>
                <a:lnTo>
                  <a:pt x="1501478" y="1497472"/>
                </a:lnTo>
                <a:lnTo>
                  <a:pt x="1241933" y="1497472"/>
                </a:lnTo>
                <a:lnTo>
                  <a:pt x="455422" y="1484772"/>
                </a:lnTo>
                <a:lnTo>
                  <a:pt x="405144" y="1483197"/>
                </a:lnTo>
                <a:lnTo>
                  <a:pt x="360529" y="1479313"/>
                </a:lnTo>
                <a:lnTo>
                  <a:pt x="321735" y="1470813"/>
                </a:lnTo>
                <a:lnTo>
                  <a:pt x="262257" y="1430729"/>
                </a:lnTo>
                <a:lnTo>
                  <a:pt x="241895" y="1394529"/>
                </a:lnTo>
                <a:lnTo>
                  <a:pt x="227997" y="1344479"/>
                </a:lnTo>
                <a:lnTo>
                  <a:pt x="220725" y="1278270"/>
                </a:lnTo>
                <a:lnTo>
                  <a:pt x="203581" y="160035"/>
                </a:lnTo>
                <a:lnTo>
                  <a:pt x="188320" y="105458"/>
                </a:lnTo>
                <a:lnTo>
                  <a:pt x="169143" y="61956"/>
                </a:lnTo>
                <a:lnTo>
                  <a:pt x="147093" y="29739"/>
                </a:lnTo>
                <a:lnTo>
                  <a:pt x="123215" y="9017"/>
                </a:lnTo>
                <a:lnTo>
                  <a:pt x="98551" y="0"/>
                </a:lnTo>
                <a:close/>
              </a:path>
              <a:path w="1609725" h="1818639">
                <a:moveTo>
                  <a:pt x="1241933" y="1310147"/>
                </a:moveTo>
                <a:lnTo>
                  <a:pt x="1241933" y="1497472"/>
                </a:lnTo>
                <a:lnTo>
                  <a:pt x="1501478" y="1497472"/>
                </a:lnTo>
                <a:lnTo>
                  <a:pt x="1241933" y="1310147"/>
                </a:lnTo>
                <a:close/>
              </a:path>
            </a:pathLst>
          </a:custGeom>
          <a:solidFill>
            <a:srgbClr val="93B6D2"/>
          </a:solidFill>
        </p:spPr>
        <p:txBody>
          <a:bodyPr wrap="square" lIns="0" tIns="0" rIns="0" bIns="0" rtlCol="0"/>
          <a:lstStyle/>
          <a:p>
            <a:endParaRPr/>
          </a:p>
        </p:txBody>
      </p:sp>
      <p:sp>
        <p:nvSpPr>
          <p:cNvPr id="39" name="object 6">
            <a:extLst>
              <a:ext uri="{FF2B5EF4-FFF2-40B4-BE49-F238E27FC236}">
                <a16:creationId xmlns:a16="http://schemas.microsoft.com/office/drawing/2014/main" id="{78AFA4DA-B15E-4975-945D-B413B3B77622}"/>
              </a:ext>
            </a:extLst>
          </p:cNvPr>
          <p:cNvSpPr/>
          <p:nvPr/>
        </p:nvSpPr>
        <p:spPr>
          <a:xfrm>
            <a:off x="1141510" y="3405302"/>
            <a:ext cx="1988814" cy="319846"/>
          </a:xfrm>
          <a:custGeom>
            <a:avLst/>
            <a:gdLst/>
            <a:ahLst/>
            <a:cxnLst/>
            <a:rect l="l" t="t" r="r" b="b"/>
            <a:pathLst>
              <a:path w="1914525" h="477520">
                <a:moveTo>
                  <a:pt x="1759648" y="325881"/>
                </a:moveTo>
                <a:lnTo>
                  <a:pt x="1495806" y="325881"/>
                </a:lnTo>
                <a:lnTo>
                  <a:pt x="1502156" y="477011"/>
                </a:lnTo>
                <a:lnTo>
                  <a:pt x="1759648" y="325881"/>
                </a:lnTo>
                <a:close/>
              </a:path>
              <a:path w="1914525" h="477520">
                <a:moveTo>
                  <a:pt x="1502156" y="0"/>
                </a:moveTo>
                <a:lnTo>
                  <a:pt x="1502156" y="141096"/>
                </a:lnTo>
                <a:lnTo>
                  <a:pt x="0" y="144398"/>
                </a:lnTo>
                <a:lnTo>
                  <a:pt x="3175" y="352678"/>
                </a:lnTo>
                <a:lnTo>
                  <a:pt x="1495806" y="325881"/>
                </a:lnTo>
                <a:lnTo>
                  <a:pt x="1759648" y="325881"/>
                </a:lnTo>
                <a:lnTo>
                  <a:pt x="1914144" y="235203"/>
                </a:lnTo>
                <a:lnTo>
                  <a:pt x="1502156" y="0"/>
                </a:lnTo>
                <a:close/>
              </a:path>
            </a:pathLst>
          </a:custGeom>
          <a:solidFill>
            <a:srgbClr val="93B6D2"/>
          </a:solidFill>
        </p:spPr>
        <p:txBody>
          <a:bodyPr wrap="square" lIns="0" tIns="0" rIns="0" bIns="0" rtlCol="0"/>
          <a:lstStyle/>
          <a:p>
            <a:endParaRPr/>
          </a:p>
        </p:txBody>
      </p:sp>
      <p:sp>
        <p:nvSpPr>
          <p:cNvPr id="40" name="object 7">
            <a:extLst>
              <a:ext uri="{FF2B5EF4-FFF2-40B4-BE49-F238E27FC236}">
                <a16:creationId xmlns:a16="http://schemas.microsoft.com/office/drawing/2014/main" id="{06384BE4-926F-4B35-9CD9-547FCB6F4EB1}"/>
              </a:ext>
            </a:extLst>
          </p:cNvPr>
          <p:cNvSpPr/>
          <p:nvPr/>
        </p:nvSpPr>
        <p:spPr>
          <a:xfrm>
            <a:off x="1353614" y="2280688"/>
            <a:ext cx="1672187" cy="915174"/>
          </a:xfrm>
          <a:custGeom>
            <a:avLst/>
            <a:gdLst/>
            <a:ahLst/>
            <a:cxnLst/>
            <a:rect l="l" t="t" r="r" b="b"/>
            <a:pathLst>
              <a:path w="1609725" h="1817370">
                <a:moveTo>
                  <a:pt x="1228090" y="0"/>
                </a:moveTo>
                <a:lnTo>
                  <a:pt x="1231645" y="146050"/>
                </a:lnTo>
                <a:lnTo>
                  <a:pt x="403606" y="149225"/>
                </a:lnTo>
                <a:lnTo>
                  <a:pt x="337855" y="151609"/>
                </a:lnTo>
                <a:lnTo>
                  <a:pt x="278924" y="157366"/>
                </a:lnTo>
                <a:lnTo>
                  <a:pt x="226529" y="166599"/>
                </a:lnTo>
                <a:lnTo>
                  <a:pt x="180390" y="179413"/>
                </a:lnTo>
                <a:lnTo>
                  <a:pt x="140222" y="195910"/>
                </a:lnTo>
                <a:lnTo>
                  <a:pt x="105744" y="216195"/>
                </a:lnTo>
                <a:lnTo>
                  <a:pt x="52728" y="268541"/>
                </a:lnTo>
                <a:lnTo>
                  <a:pt x="19085" y="337282"/>
                </a:lnTo>
                <a:lnTo>
                  <a:pt x="8821" y="378060"/>
                </a:lnTo>
                <a:lnTo>
                  <a:pt x="2553" y="423247"/>
                </a:lnTo>
                <a:lnTo>
                  <a:pt x="0" y="472948"/>
                </a:lnTo>
                <a:lnTo>
                  <a:pt x="0" y="1679194"/>
                </a:lnTo>
                <a:lnTo>
                  <a:pt x="12928" y="1731806"/>
                </a:lnTo>
                <a:lnTo>
                  <a:pt x="30292" y="1771675"/>
                </a:lnTo>
                <a:lnTo>
                  <a:pt x="74147" y="1814017"/>
                </a:lnTo>
                <a:lnTo>
                  <a:pt x="98551" y="1816909"/>
                </a:lnTo>
                <a:lnTo>
                  <a:pt x="123215" y="1807895"/>
                </a:lnTo>
                <a:lnTo>
                  <a:pt x="169143" y="1754987"/>
                </a:lnTo>
                <a:lnTo>
                  <a:pt x="188320" y="1711512"/>
                </a:lnTo>
                <a:lnTo>
                  <a:pt x="203581" y="1656969"/>
                </a:lnTo>
                <a:lnTo>
                  <a:pt x="220725" y="539623"/>
                </a:lnTo>
                <a:lnTo>
                  <a:pt x="227997" y="473456"/>
                </a:lnTo>
                <a:lnTo>
                  <a:pt x="241895" y="423437"/>
                </a:lnTo>
                <a:lnTo>
                  <a:pt x="262257" y="387260"/>
                </a:lnTo>
                <a:lnTo>
                  <a:pt x="321735" y="347200"/>
                </a:lnTo>
                <a:lnTo>
                  <a:pt x="360529" y="338705"/>
                </a:lnTo>
                <a:lnTo>
                  <a:pt x="405144" y="334823"/>
                </a:lnTo>
                <a:lnTo>
                  <a:pt x="455422" y="333248"/>
                </a:lnTo>
                <a:lnTo>
                  <a:pt x="1241933" y="320548"/>
                </a:lnTo>
                <a:lnTo>
                  <a:pt x="1501602" y="320548"/>
                </a:lnTo>
                <a:lnTo>
                  <a:pt x="1609344" y="242824"/>
                </a:lnTo>
                <a:lnTo>
                  <a:pt x="1228090" y="0"/>
                </a:lnTo>
                <a:close/>
              </a:path>
              <a:path w="1609725" h="1817370">
                <a:moveTo>
                  <a:pt x="1501602" y="320548"/>
                </a:moveTo>
                <a:lnTo>
                  <a:pt x="1241933" y="320548"/>
                </a:lnTo>
                <a:lnTo>
                  <a:pt x="1241933" y="507873"/>
                </a:lnTo>
                <a:lnTo>
                  <a:pt x="1501602" y="320548"/>
                </a:lnTo>
                <a:close/>
              </a:path>
            </a:pathLst>
          </a:custGeom>
          <a:solidFill>
            <a:srgbClr val="93B6D2"/>
          </a:solidFill>
        </p:spPr>
        <p:txBody>
          <a:bodyPr wrap="square" lIns="0" tIns="0" rIns="0" bIns="0" rtlCol="0"/>
          <a:lstStyle/>
          <a:p>
            <a:endParaRPr/>
          </a:p>
        </p:txBody>
      </p:sp>
      <p:sp>
        <p:nvSpPr>
          <p:cNvPr id="41" name="object 8">
            <a:extLst>
              <a:ext uri="{FF2B5EF4-FFF2-40B4-BE49-F238E27FC236}">
                <a16:creationId xmlns:a16="http://schemas.microsoft.com/office/drawing/2014/main" id="{D0102683-4E07-45AA-8D37-D5264B7E1620}"/>
              </a:ext>
            </a:extLst>
          </p:cNvPr>
          <p:cNvSpPr/>
          <p:nvPr/>
        </p:nvSpPr>
        <p:spPr>
          <a:xfrm>
            <a:off x="4565859" y="3170179"/>
            <a:ext cx="1208460" cy="230953"/>
          </a:xfrm>
          <a:custGeom>
            <a:avLst/>
            <a:gdLst/>
            <a:ahLst/>
            <a:cxnLst/>
            <a:rect l="l" t="t" r="r" b="b"/>
            <a:pathLst>
              <a:path w="1163320" h="344804">
                <a:moveTo>
                  <a:pt x="1006093" y="0"/>
                </a:moveTo>
                <a:lnTo>
                  <a:pt x="1006093" y="86106"/>
                </a:lnTo>
                <a:lnTo>
                  <a:pt x="0" y="86106"/>
                </a:lnTo>
                <a:lnTo>
                  <a:pt x="0" y="258318"/>
                </a:lnTo>
                <a:lnTo>
                  <a:pt x="1006093" y="258318"/>
                </a:lnTo>
                <a:lnTo>
                  <a:pt x="1006093" y="344424"/>
                </a:lnTo>
                <a:lnTo>
                  <a:pt x="1162811" y="172212"/>
                </a:lnTo>
                <a:lnTo>
                  <a:pt x="1006093" y="0"/>
                </a:lnTo>
                <a:close/>
              </a:path>
            </a:pathLst>
          </a:custGeom>
          <a:solidFill>
            <a:srgbClr val="FDFDFD"/>
          </a:solidFill>
        </p:spPr>
        <p:txBody>
          <a:bodyPr wrap="square" lIns="0" tIns="0" rIns="0" bIns="0" rtlCol="0"/>
          <a:lstStyle/>
          <a:p>
            <a:endParaRPr/>
          </a:p>
        </p:txBody>
      </p:sp>
      <p:sp>
        <p:nvSpPr>
          <p:cNvPr id="42" name="object 9">
            <a:extLst>
              <a:ext uri="{FF2B5EF4-FFF2-40B4-BE49-F238E27FC236}">
                <a16:creationId xmlns:a16="http://schemas.microsoft.com/office/drawing/2014/main" id="{B0738941-9BC0-4F77-9280-514BD961AD83}"/>
              </a:ext>
            </a:extLst>
          </p:cNvPr>
          <p:cNvSpPr/>
          <p:nvPr/>
        </p:nvSpPr>
        <p:spPr>
          <a:xfrm>
            <a:off x="4558238" y="4843242"/>
            <a:ext cx="1206481" cy="233930"/>
          </a:xfrm>
          <a:custGeom>
            <a:avLst/>
            <a:gdLst/>
            <a:ahLst/>
            <a:cxnLst/>
            <a:rect l="l" t="t" r="r" b="b"/>
            <a:pathLst>
              <a:path w="1161414" h="349250">
                <a:moveTo>
                  <a:pt x="1003935" y="0"/>
                </a:moveTo>
                <a:lnTo>
                  <a:pt x="1003935" y="87249"/>
                </a:lnTo>
                <a:lnTo>
                  <a:pt x="0" y="87249"/>
                </a:lnTo>
                <a:lnTo>
                  <a:pt x="0" y="261747"/>
                </a:lnTo>
                <a:lnTo>
                  <a:pt x="1003935" y="261747"/>
                </a:lnTo>
                <a:lnTo>
                  <a:pt x="1003935" y="348996"/>
                </a:lnTo>
                <a:lnTo>
                  <a:pt x="1161288" y="174498"/>
                </a:lnTo>
                <a:lnTo>
                  <a:pt x="1003935" y="0"/>
                </a:lnTo>
                <a:close/>
              </a:path>
            </a:pathLst>
          </a:custGeom>
          <a:solidFill>
            <a:srgbClr val="FDFDFD"/>
          </a:solidFill>
        </p:spPr>
        <p:txBody>
          <a:bodyPr wrap="square" lIns="0" tIns="0" rIns="0" bIns="0" rtlCol="0"/>
          <a:lstStyle/>
          <a:p>
            <a:endParaRPr/>
          </a:p>
        </p:txBody>
      </p:sp>
      <p:sp>
        <p:nvSpPr>
          <p:cNvPr id="46" name="object 13">
            <a:extLst>
              <a:ext uri="{FF2B5EF4-FFF2-40B4-BE49-F238E27FC236}">
                <a16:creationId xmlns:a16="http://schemas.microsoft.com/office/drawing/2014/main" id="{B0DCFE43-17DA-4A99-8ED6-07C93B3B65A7}"/>
              </a:ext>
            </a:extLst>
          </p:cNvPr>
          <p:cNvSpPr/>
          <p:nvPr/>
        </p:nvSpPr>
        <p:spPr>
          <a:xfrm>
            <a:off x="3131840" y="851529"/>
            <a:ext cx="5066694" cy="766014"/>
          </a:xfrm>
          <a:custGeom>
            <a:avLst/>
            <a:gdLst/>
            <a:ahLst/>
            <a:cxnLst/>
            <a:rect l="l" t="t" r="r" b="b"/>
            <a:pathLst>
              <a:path w="4877434" h="1143635">
                <a:moveTo>
                  <a:pt x="4877435" y="1143635"/>
                </a:moveTo>
                <a:lnTo>
                  <a:pt x="154812" y="1143635"/>
                </a:lnTo>
                <a:lnTo>
                  <a:pt x="105891" y="1135739"/>
                </a:lnTo>
                <a:lnTo>
                  <a:pt x="63395" y="1113756"/>
                </a:lnTo>
                <a:lnTo>
                  <a:pt x="29878" y="1080239"/>
                </a:lnTo>
                <a:lnTo>
                  <a:pt x="7895" y="1037743"/>
                </a:lnTo>
                <a:lnTo>
                  <a:pt x="0" y="988822"/>
                </a:lnTo>
                <a:lnTo>
                  <a:pt x="0" y="0"/>
                </a:lnTo>
              </a:path>
            </a:pathLst>
          </a:custGeom>
          <a:ln w="25908">
            <a:solidFill>
              <a:srgbClr val="FDFDFD"/>
            </a:solidFill>
          </a:ln>
        </p:spPr>
        <p:txBody>
          <a:bodyPr wrap="square" lIns="0" tIns="0" rIns="0" bIns="0" rtlCol="0"/>
          <a:lstStyle/>
          <a:p>
            <a:endParaRPr/>
          </a:p>
        </p:txBody>
      </p:sp>
      <p:sp>
        <p:nvSpPr>
          <p:cNvPr id="47" name="object 14">
            <a:extLst>
              <a:ext uri="{FF2B5EF4-FFF2-40B4-BE49-F238E27FC236}">
                <a16:creationId xmlns:a16="http://schemas.microsoft.com/office/drawing/2014/main" id="{92FD5181-254D-4DBE-82D5-1CFC4C283D77}"/>
              </a:ext>
            </a:extLst>
          </p:cNvPr>
          <p:cNvSpPr/>
          <p:nvPr/>
        </p:nvSpPr>
        <p:spPr>
          <a:xfrm>
            <a:off x="8157295" y="1751947"/>
            <a:ext cx="160952" cy="869794"/>
          </a:xfrm>
          <a:custGeom>
            <a:avLst/>
            <a:gdLst/>
            <a:ahLst/>
            <a:cxnLst/>
            <a:rect l="l" t="t" r="r" b="b"/>
            <a:pathLst>
              <a:path w="154940" h="1298575">
                <a:moveTo>
                  <a:pt x="0" y="0"/>
                </a:moveTo>
                <a:lnTo>
                  <a:pt x="48921" y="7895"/>
                </a:lnTo>
                <a:lnTo>
                  <a:pt x="91417" y="29878"/>
                </a:lnTo>
                <a:lnTo>
                  <a:pt x="124934" y="63395"/>
                </a:lnTo>
                <a:lnTo>
                  <a:pt x="146917" y="105891"/>
                </a:lnTo>
                <a:lnTo>
                  <a:pt x="154813" y="154812"/>
                </a:lnTo>
                <a:lnTo>
                  <a:pt x="154813" y="1143635"/>
                </a:lnTo>
                <a:lnTo>
                  <a:pt x="146917" y="1192556"/>
                </a:lnTo>
                <a:lnTo>
                  <a:pt x="124934" y="1235052"/>
                </a:lnTo>
                <a:lnTo>
                  <a:pt x="91417" y="1268569"/>
                </a:lnTo>
                <a:lnTo>
                  <a:pt x="48921" y="1290552"/>
                </a:lnTo>
                <a:lnTo>
                  <a:pt x="0" y="1298448"/>
                </a:lnTo>
              </a:path>
            </a:pathLst>
          </a:custGeom>
          <a:ln w="25908">
            <a:solidFill>
              <a:srgbClr val="FDFDFD"/>
            </a:solidFill>
          </a:ln>
        </p:spPr>
        <p:txBody>
          <a:bodyPr wrap="square" lIns="0" tIns="0" rIns="0" bIns="0" rtlCol="0"/>
          <a:lstStyle/>
          <a:p>
            <a:endParaRPr/>
          </a:p>
        </p:txBody>
      </p:sp>
      <p:sp>
        <p:nvSpPr>
          <p:cNvPr id="48" name="object 15">
            <a:extLst>
              <a:ext uri="{FF2B5EF4-FFF2-40B4-BE49-F238E27FC236}">
                <a16:creationId xmlns:a16="http://schemas.microsoft.com/office/drawing/2014/main" id="{99CA6C51-7BCB-4D63-9FDA-9BCE935A97E8}"/>
              </a:ext>
            </a:extLst>
          </p:cNvPr>
          <p:cNvSpPr/>
          <p:nvPr/>
        </p:nvSpPr>
        <p:spPr>
          <a:xfrm>
            <a:off x="3130324" y="1963275"/>
            <a:ext cx="5227514" cy="729591"/>
          </a:xfrm>
          <a:prstGeom prst="rect">
            <a:avLst/>
          </a:prstGeom>
          <a:blipFill>
            <a:blip r:embed="rId3" cstate="print"/>
            <a:stretch>
              <a:fillRect/>
            </a:stretch>
          </a:blipFill>
        </p:spPr>
        <p:txBody>
          <a:bodyPr wrap="square" lIns="0" tIns="0" rIns="0" bIns="0" rtlCol="0"/>
          <a:lstStyle/>
          <a:p>
            <a:endParaRPr/>
          </a:p>
        </p:txBody>
      </p:sp>
      <p:sp>
        <p:nvSpPr>
          <p:cNvPr id="53" name="object 20">
            <a:extLst>
              <a:ext uri="{FF2B5EF4-FFF2-40B4-BE49-F238E27FC236}">
                <a16:creationId xmlns:a16="http://schemas.microsoft.com/office/drawing/2014/main" id="{ED063ACF-A103-48BE-B076-8260D92C3AA4}"/>
              </a:ext>
            </a:extLst>
          </p:cNvPr>
          <p:cNvSpPr/>
          <p:nvPr/>
        </p:nvSpPr>
        <p:spPr>
          <a:xfrm>
            <a:off x="3117297" y="2870079"/>
            <a:ext cx="5066694" cy="766014"/>
          </a:xfrm>
          <a:custGeom>
            <a:avLst/>
            <a:gdLst/>
            <a:ahLst/>
            <a:cxnLst/>
            <a:rect l="l" t="t" r="r" b="b"/>
            <a:pathLst>
              <a:path w="4877434" h="1143635">
                <a:moveTo>
                  <a:pt x="4877435" y="1143635"/>
                </a:moveTo>
                <a:lnTo>
                  <a:pt x="154812" y="1143635"/>
                </a:lnTo>
                <a:lnTo>
                  <a:pt x="105891" y="1135739"/>
                </a:lnTo>
                <a:lnTo>
                  <a:pt x="63395" y="1113756"/>
                </a:lnTo>
                <a:lnTo>
                  <a:pt x="29878" y="1080239"/>
                </a:lnTo>
                <a:lnTo>
                  <a:pt x="7895" y="1037743"/>
                </a:lnTo>
                <a:lnTo>
                  <a:pt x="0" y="988822"/>
                </a:lnTo>
                <a:lnTo>
                  <a:pt x="0" y="0"/>
                </a:lnTo>
              </a:path>
            </a:pathLst>
          </a:custGeom>
          <a:ln w="25908">
            <a:solidFill>
              <a:srgbClr val="FDFDFD"/>
            </a:solidFill>
          </a:ln>
        </p:spPr>
        <p:txBody>
          <a:bodyPr wrap="square" lIns="0" tIns="0" rIns="0" bIns="0" rtlCol="0"/>
          <a:lstStyle/>
          <a:p>
            <a:endParaRPr/>
          </a:p>
        </p:txBody>
      </p:sp>
      <p:sp>
        <p:nvSpPr>
          <p:cNvPr id="55" name="object 22">
            <a:extLst>
              <a:ext uri="{FF2B5EF4-FFF2-40B4-BE49-F238E27FC236}">
                <a16:creationId xmlns:a16="http://schemas.microsoft.com/office/drawing/2014/main" id="{F7335405-8ABE-40AC-B430-8F23250758AF}"/>
              </a:ext>
            </a:extLst>
          </p:cNvPr>
          <p:cNvSpPr/>
          <p:nvPr/>
        </p:nvSpPr>
        <p:spPr>
          <a:xfrm>
            <a:off x="3099010" y="3199851"/>
            <a:ext cx="5227513" cy="869709"/>
          </a:xfrm>
          <a:prstGeom prst="rect">
            <a:avLst/>
          </a:prstGeom>
          <a:blipFill>
            <a:blip r:embed="rId4" cstate="print"/>
            <a:stretch>
              <a:fillRect/>
            </a:stretch>
          </a:blipFill>
        </p:spPr>
        <p:txBody>
          <a:bodyPr wrap="square" lIns="0" tIns="0" rIns="0" bIns="0" rtlCol="0"/>
          <a:lstStyle/>
          <a:p>
            <a:endParaRPr/>
          </a:p>
        </p:txBody>
      </p:sp>
      <p:sp>
        <p:nvSpPr>
          <p:cNvPr id="59" name="object 26">
            <a:extLst>
              <a:ext uri="{FF2B5EF4-FFF2-40B4-BE49-F238E27FC236}">
                <a16:creationId xmlns:a16="http://schemas.microsoft.com/office/drawing/2014/main" id="{452A8412-C576-4FC1-818F-6B24F1B2D1C8}"/>
              </a:ext>
            </a:extLst>
          </p:cNvPr>
          <p:cNvSpPr/>
          <p:nvPr/>
        </p:nvSpPr>
        <p:spPr>
          <a:xfrm>
            <a:off x="3117297" y="4370040"/>
            <a:ext cx="160952" cy="103780"/>
          </a:xfrm>
          <a:custGeom>
            <a:avLst/>
            <a:gdLst/>
            <a:ahLst/>
            <a:cxnLst/>
            <a:rect l="l" t="t" r="r" b="b"/>
            <a:pathLst>
              <a:path w="154939" h="154939">
                <a:moveTo>
                  <a:pt x="0" y="154812"/>
                </a:moveTo>
                <a:lnTo>
                  <a:pt x="7895" y="105891"/>
                </a:lnTo>
                <a:lnTo>
                  <a:pt x="29878" y="63395"/>
                </a:lnTo>
                <a:lnTo>
                  <a:pt x="63395" y="29878"/>
                </a:lnTo>
                <a:lnTo>
                  <a:pt x="105891" y="7895"/>
                </a:lnTo>
                <a:lnTo>
                  <a:pt x="154812" y="0"/>
                </a:lnTo>
              </a:path>
            </a:pathLst>
          </a:custGeom>
          <a:ln w="25908">
            <a:solidFill>
              <a:srgbClr val="FDFDFD"/>
            </a:solidFill>
          </a:ln>
        </p:spPr>
        <p:txBody>
          <a:bodyPr wrap="square" lIns="0" tIns="0" rIns="0" bIns="0" rtlCol="0"/>
          <a:lstStyle/>
          <a:p>
            <a:endParaRPr/>
          </a:p>
        </p:txBody>
      </p:sp>
      <p:sp>
        <p:nvSpPr>
          <p:cNvPr id="60" name="object 27">
            <a:extLst>
              <a:ext uri="{FF2B5EF4-FFF2-40B4-BE49-F238E27FC236}">
                <a16:creationId xmlns:a16="http://schemas.microsoft.com/office/drawing/2014/main" id="{B5403608-2900-4B91-AEDA-989762EFAB37}"/>
              </a:ext>
            </a:extLst>
          </p:cNvPr>
          <p:cNvSpPr/>
          <p:nvPr/>
        </p:nvSpPr>
        <p:spPr>
          <a:xfrm>
            <a:off x="3117297" y="4524854"/>
            <a:ext cx="5066694" cy="766014"/>
          </a:xfrm>
          <a:custGeom>
            <a:avLst/>
            <a:gdLst/>
            <a:ahLst/>
            <a:cxnLst/>
            <a:rect l="l" t="t" r="r" b="b"/>
            <a:pathLst>
              <a:path w="4877434" h="1143635">
                <a:moveTo>
                  <a:pt x="4877434" y="1143635"/>
                </a:moveTo>
                <a:lnTo>
                  <a:pt x="154812" y="1143635"/>
                </a:lnTo>
                <a:lnTo>
                  <a:pt x="105891" y="1135743"/>
                </a:lnTo>
                <a:lnTo>
                  <a:pt x="63395" y="1113769"/>
                </a:lnTo>
                <a:lnTo>
                  <a:pt x="29878" y="1080261"/>
                </a:lnTo>
                <a:lnTo>
                  <a:pt x="7895" y="1037771"/>
                </a:lnTo>
                <a:lnTo>
                  <a:pt x="0" y="988847"/>
                </a:lnTo>
                <a:lnTo>
                  <a:pt x="0" y="0"/>
                </a:lnTo>
              </a:path>
            </a:pathLst>
          </a:custGeom>
          <a:ln w="25908">
            <a:solidFill>
              <a:srgbClr val="FDFDFD"/>
            </a:solidFill>
          </a:ln>
        </p:spPr>
        <p:txBody>
          <a:bodyPr wrap="square" lIns="0" tIns="0" rIns="0" bIns="0" rtlCol="0"/>
          <a:lstStyle/>
          <a:p>
            <a:endParaRPr/>
          </a:p>
        </p:txBody>
      </p:sp>
      <p:sp>
        <p:nvSpPr>
          <p:cNvPr id="61" name="object 28">
            <a:extLst>
              <a:ext uri="{FF2B5EF4-FFF2-40B4-BE49-F238E27FC236}">
                <a16:creationId xmlns:a16="http://schemas.microsoft.com/office/drawing/2014/main" id="{F0103AB4-BF2E-46B1-9FFF-2D6C39C19E07}"/>
              </a:ext>
            </a:extLst>
          </p:cNvPr>
          <p:cNvSpPr/>
          <p:nvPr/>
        </p:nvSpPr>
        <p:spPr>
          <a:xfrm>
            <a:off x="7994732" y="4370041"/>
            <a:ext cx="160952" cy="869794"/>
          </a:xfrm>
          <a:custGeom>
            <a:avLst/>
            <a:gdLst/>
            <a:ahLst/>
            <a:cxnLst/>
            <a:rect l="l" t="t" r="r" b="b"/>
            <a:pathLst>
              <a:path w="154940" h="1298575">
                <a:moveTo>
                  <a:pt x="0" y="0"/>
                </a:moveTo>
                <a:lnTo>
                  <a:pt x="48921" y="7895"/>
                </a:lnTo>
                <a:lnTo>
                  <a:pt x="91417" y="29878"/>
                </a:lnTo>
                <a:lnTo>
                  <a:pt x="124934" y="63395"/>
                </a:lnTo>
                <a:lnTo>
                  <a:pt x="146917" y="105891"/>
                </a:lnTo>
                <a:lnTo>
                  <a:pt x="154813" y="154812"/>
                </a:lnTo>
                <a:lnTo>
                  <a:pt x="154813" y="1143660"/>
                </a:lnTo>
                <a:lnTo>
                  <a:pt x="146917" y="1192584"/>
                </a:lnTo>
                <a:lnTo>
                  <a:pt x="124934" y="1235074"/>
                </a:lnTo>
                <a:lnTo>
                  <a:pt x="91417" y="1268582"/>
                </a:lnTo>
                <a:lnTo>
                  <a:pt x="48921" y="1290556"/>
                </a:lnTo>
                <a:lnTo>
                  <a:pt x="0" y="1298448"/>
                </a:lnTo>
              </a:path>
            </a:pathLst>
          </a:custGeom>
          <a:ln w="25908">
            <a:solidFill>
              <a:srgbClr val="FDFDFD"/>
            </a:solidFill>
          </a:ln>
        </p:spPr>
        <p:txBody>
          <a:bodyPr wrap="square" lIns="0" tIns="0" rIns="0" bIns="0" rtlCol="0"/>
          <a:lstStyle/>
          <a:p>
            <a:endParaRPr/>
          </a:p>
        </p:txBody>
      </p:sp>
      <p:sp>
        <p:nvSpPr>
          <p:cNvPr id="62" name="object 29">
            <a:extLst>
              <a:ext uri="{FF2B5EF4-FFF2-40B4-BE49-F238E27FC236}">
                <a16:creationId xmlns:a16="http://schemas.microsoft.com/office/drawing/2014/main" id="{76936AEC-619F-4790-911C-84B43DB84C75}"/>
              </a:ext>
            </a:extLst>
          </p:cNvPr>
          <p:cNvSpPr/>
          <p:nvPr/>
        </p:nvSpPr>
        <p:spPr>
          <a:xfrm>
            <a:off x="3108289" y="4510973"/>
            <a:ext cx="5227514" cy="717505"/>
          </a:xfrm>
          <a:prstGeom prst="rect">
            <a:avLst/>
          </a:prstGeom>
          <a:blipFill>
            <a:blip r:embed="rId5" cstate="print"/>
            <a:stretch>
              <a:fillRect/>
            </a:stretch>
          </a:blipFill>
        </p:spPr>
        <p:txBody>
          <a:bodyPr wrap="square" lIns="0" tIns="0" rIns="0" bIns="0" rtlCol="0"/>
          <a:lstStyle/>
          <a:p>
            <a:endParaRPr/>
          </a:p>
        </p:txBody>
      </p:sp>
      <p:sp>
        <p:nvSpPr>
          <p:cNvPr id="63" name="object 30">
            <a:extLst>
              <a:ext uri="{FF2B5EF4-FFF2-40B4-BE49-F238E27FC236}">
                <a16:creationId xmlns:a16="http://schemas.microsoft.com/office/drawing/2014/main" id="{C59F8021-8F50-4ECA-913A-212D2399E4F2}"/>
              </a:ext>
            </a:extLst>
          </p:cNvPr>
          <p:cNvSpPr/>
          <p:nvPr/>
        </p:nvSpPr>
        <p:spPr>
          <a:xfrm>
            <a:off x="3117297" y="4370041"/>
            <a:ext cx="5227646" cy="869794"/>
          </a:xfrm>
          <a:custGeom>
            <a:avLst/>
            <a:gdLst/>
            <a:ahLst/>
            <a:cxnLst/>
            <a:rect l="l" t="t" r="r" b="b"/>
            <a:pathLst>
              <a:path w="5032375" h="1298575">
                <a:moveTo>
                  <a:pt x="0" y="154812"/>
                </a:moveTo>
                <a:lnTo>
                  <a:pt x="7895" y="105891"/>
                </a:lnTo>
                <a:lnTo>
                  <a:pt x="29878" y="63395"/>
                </a:lnTo>
                <a:lnTo>
                  <a:pt x="63395" y="29878"/>
                </a:lnTo>
                <a:lnTo>
                  <a:pt x="105891" y="7895"/>
                </a:lnTo>
                <a:lnTo>
                  <a:pt x="154812" y="0"/>
                </a:lnTo>
                <a:lnTo>
                  <a:pt x="4877434" y="0"/>
                </a:lnTo>
                <a:lnTo>
                  <a:pt x="4926356" y="7895"/>
                </a:lnTo>
                <a:lnTo>
                  <a:pt x="4968852" y="29878"/>
                </a:lnTo>
                <a:lnTo>
                  <a:pt x="5002369" y="63395"/>
                </a:lnTo>
                <a:lnTo>
                  <a:pt x="5024352" y="105891"/>
                </a:lnTo>
                <a:lnTo>
                  <a:pt x="5032248" y="154812"/>
                </a:lnTo>
                <a:lnTo>
                  <a:pt x="5032248" y="1143660"/>
                </a:lnTo>
                <a:lnTo>
                  <a:pt x="5024352" y="1192584"/>
                </a:lnTo>
                <a:lnTo>
                  <a:pt x="5002369" y="1235074"/>
                </a:lnTo>
                <a:lnTo>
                  <a:pt x="4968852" y="1268582"/>
                </a:lnTo>
                <a:lnTo>
                  <a:pt x="4926356" y="1290556"/>
                </a:lnTo>
                <a:lnTo>
                  <a:pt x="4877434" y="1298448"/>
                </a:lnTo>
                <a:lnTo>
                  <a:pt x="154812" y="1298448"/>
                </a:lnTo>
                <a:lnTo>
                  <a:pt x="105891" y="1290556"/>
                </a:lnTo>
                <a:lnTo>
                  <a:pt x="63395" y="1268582"/>
                </a:lnTo>
                <a:lnTo>
                  <a:pt x="29878" y="1235074"/>
                </a:lnTo>
                <a:lnTo>
                  <a:pt x="7895" y="1192584"/>
                </a:lnTo>
                <a:lnTo>
                  <a:pt x="0" y="1143660"/>
                </a:lnTo>
                <a:lnTo>
                  <a:pt x="0" y="154812"/>
                </a:lnTo>
                <a:close/>
              </a:path>
            </a:pathLst>
          </a:custGeom>
          <a:ln w="25908">
            <a:solidFill>
              <a:srgbClr val="FDFDFD"/>
            </a:solidFill>
          </a:ln>
        </p:spPr>
        <p:txBody>
          <a:bodyPr wrap="square" lIns="0" tIns="0" rIns="0" bIns="0" rtlCol="0"/>
          <a:lstStyle/>
          <a:p>
            <a:endParaRPr/>
          </a:p>
        </p:txBody>
      </p:sp>
      <p:sp>
        <p:nvSpPr>
          <p:cNvPr id="65" name="object 32">
            <a:extLst>
              <a:ext uri="{FF2B5EF4-FFF2-40B4-BE49-F238E27FC236}">
                <a16:creationId xmlns:a16="http://schemas.microsoft.com/office/drawing/2014/main" id="{299AC984-2470-4075-8E5F-D5C808ED27AD}"/>
              </a:ext>
            </a:extLst>
          </p:cNvPr>
          <p:cNvSpPr/>
          <p:nvPr/>
        </p:nvSpPr>
        <p:spPr>
          <a:xfrm>
            <a:off x="491030" y="2851827"/>
            <a:ext cx="1956756" cy="1258628"/>
          </a:xfrm>
          <a:prstGeom prst="rect">
            <a:avLst/>
          </a:prstGeom>
          <a:blipFill>
            <a:blip r:embed="rId6" cstate="print"/>
            <a:stretch>
              <a:fillRect/>
            </a:stretch>
          </a:blipFill>
        </p:spPr>
        <p:txBody>
          <a:bodyPr wrap="square" lIns="0" tIns="0" rIns="0" bIns="0" rtlCol="0"/>
          <a:lstStyle/>
          <a:p>
            <a:endParaRPr/>
          </a:p>
        </p:txBody>
      </p:sp>
      <p:sp>
        <p:nvSpPr>
          <p:cNvPr id="66" name="object 33">
            <a:extLst>
              <a:ext uri="{FF2B5EF4-FFF2-40B4-BE49-F238E27FC236}">
                <a16:creationId xmlns:a16="http://schemas.microsoft.com/office/drawing/2014/main" id="{F6BB206A-4DC3-49F2-B5CA-5715E282DAE4}"/>
              </a:ext>
            </a:extLst>
          </p:cNvPr>
          <p:cNvSpPr txBox="1"/>
          <p:nvPr/>
        </p:nvSpPr>
        <p:spPr>
          <a:xfrm>
            <a:off x="790368" y="3253190"/>
            <a:ext cx="1508596" cy="381515"/>
          </a:xfrm>
          <a:prstGeom prst="rect">
            <a:avLst/>
          </a:prstGeom>
        </p:spPr>
        <p:txBody>
          <a:bodyPr vert="horz" wrap="square" lIns="0" tIns="12065" rIns="0" bIns="0" rtlCol="0">
            <a:spAutoFit/>
          </a:bodyPr>
          <a:lstStyle/>
          <a:p>
            <a:pPr marL="12700">
              <a:lnSpc>
                <a:spcPct val="100000"/>
              </a:lnSpc>
              <a:spcBef>
                <a:spcPts val="95"/>
              </a:spcBef>
            </a:pPr>
            <a:r>
              <a:rPr lang="zh-CN" altLang="en-US" sz="2400" b="1" spc="-5" dirty="0">
                <a:latin typeface="宋体"/>
                <a:cs typeface="宋体"/>
              </a:rPr>
              <a:t>成本</a:t>
            </a:r>
            <a:r>
              <a:rPr sz="2400" b="1" spc="-5" dirty="0" err="1">
                <a:latin typeface="宋体"/>
                <a:cs typeface="宋体"/>
              </a:rPr>
              <a:t>估算</a:t>
            </a:r>
            <a:endParaRPr sz="2400" dirty="0">
              <a:latin typeface="宋体"/>
              <a:cs typeface="宋体"/>
            </a:endParaRPr>
          </a:p>
        </p:txBody>
      </p:sp>
      <p:sp>
        <p:nvSpPr>
          <p:cNvPr id="67" name="object 34">
            <a:extLst>
              <a:ext uri="{FF2B5EF4-FFF2-40B4-BE49-F238E27FC236}">
                <a16:creationId xmlns:a16="http://schemas.microsoft.com/office/drawing/2014/main" id="{ABAA3B25-203A-4E4A-B82B-994E6BC1FF68}"/>
              </a:ext>
            </a:extLst>
          </p:cNvPr>
          <p:cNvSpPr txBox="1"/>
          <p:nvPr/>
        </p:nvSpPr>
        <p:spPr>
          <a:xfrm>
            <a:off x="3700187" y="2121639"/>
            <a:ext cx="4087788" cy="443070"/>
          </a:xfrm>
          <a:prstGeom prst="rect">
            <a:avLst/>
          </a:prstGeom>
        </p:spPr>
        <p:txBody>
          <a:bodyPr vert="horz" wrap="square" lIns="0" tIns="12065" rIns="0" bIns="0" rtlCol="0">
            <a:spAutoFit/>
          </a:bodyPr>
          <a:lstStyle/>
          <a:p>
            <a:pPr marL="12700">
              <a:lnSpc>
                <a:spcPct val="100000"/>
              </a:lnSpc>
              <a:spcBef>
                <a:spcPts val="95"/>
              </a:spcBef>
            </a:pPr>
            <a:r>
              <a:rPr sz="2800" spc="-5" dirty="0">
                <a:solidFill>
                  <a:srgbClr val="FFFFFF"/>
                </a:solidFill>
                <a:latin typeface="方正姚体"/>
                <a:cs typeface="方正姚体"/>
              </a:rPr>
              <a:t>估算不是很准确，有误差</a:t>
            </a:r>
            <a:endParaRPr sz="2800" dirty="0">
              <a:latin typeface="方正姚体"/>
              <a:cs typeface="方正姚体"/>
            </a:endParaRPr>
          </a:p>
        </p:txBody>
      </p:sp>
      <p:sp>
        <p:nvSpPr>
          <p:cNvPr id="68" name="object 35">
            <a:extLst>
              <a:ext uri="{FF2B5EF4-FFF2-40B4-BE49-F238E27FC236}">
                <a16:creationId xmlns:a16="http://schemas.microsoft.com/office/drawing/2014/main" id="{C7E9D8E1-C7DD-47AF-964B-8B2176D74081}"/>
              </a:ext>
            </a:extLst>
          </p:cNvPr>
          <p:cNvSpPr txBox="1"/>
          <p:nvPr/>
        </p:nvSpPr>
        <p:spPr>
          <a:xfrm>
            <a:off x="3891136" y="3396620"/>
            <a:ext cx="3718390" cy="443070"/>
          </a:xfrm>
          <a:prstGeom prst="rect">
            <a:avLst/>
          </a:prstGeom>
        </p:spPr>
        <p:txBody>
          <a:bodyPr vert="horz" wrap="square" lIns="0" tIns="12065" rIns="0" bIns="0" rtlCol="0">
            <a:spAutoFit/>
          </a:bodyPr>
          <a:lstStyle/>
          <a:p>
            <a:pPr marL="12700">
              <a:lnSpc>
                <a:spcPct val="100000"/>
              </a:lnSpc>
              <a:spcBef>
                <a:spcPts val="95"/>
              </a:spcBef>
            </a:pPr>
            <a:r>
              <a:rPr sz="2800" spc="-5" dirty="0">
                <a:solidFill>
                  <a:srgbClr val="FFFFFF"/>
                </a:solidFill>
                <a:latin typeface="方正姚体"/>
                <a:cs typeface="方正姚体"/>
              </a:rPr>
              <a:t>项目经验数据非常重要</a:t>
            </a:r>
            <a:endParaRPr sz="2800" dirty="0">
              <a:latin typeface="方正姚体"/>
              <a:cs typeface="方正姚体"/>
            </a:endParaRPr>
          </a:p>
        </p:txBody>
      </p:sp>
      <p:sp>
        <p:nvSpPr>
          <p:cNvPr id="69" name="object 36">
            <a:extLst>
              <a:ext uri="{FF2B5EF4-FFF2-40B4-BE49-F238E27FC236}">
                <a16:creationId xmlns:a16="http://schemas.microsoft.com/office/drawing/2014/main" id="{AB98DB28-9E1A-4DCD-8D72-A3C8F4C2CC40}"/>
              </a:ext>
            </a:extLst>
          </p:cNvPr>
          <p:cNvSpPr txBox="1"/>
          <p:nvPr/>
        </p:nvSpPr>
        <p:spPr>
          <a:xfrm>
            <a:off x="3739705" y="4636633"/>
            <a:ext cx="4084490" cy="443070"/>
          </a:xfrm>
          <a:prstGeom prst="rect">
            <a:avLst/>
          </a:prstGeom>
        </p:spPr>
        <p:txBody>
          <a:bodyPr vert="horz" wrap="square" lIns="0" tIns="12065" rIns="0" bIns="0" rtlCol="0">
            <a:spAutoFit/>
          </a:bodyPr>
          <a:lstStyle/>
          <a:p>
            <a:pPr marL="12700">
              <a:lnSpc>
                <a:spcPct val="100000"/>
              </a:lnSpc>
              <a:spcBef>
                <a:spcPts val="95"/>
              </a:spcBef>
            </a:pPr>
            <a:r>
              <a:rPr sz="2800" spc="-5" dirty="0">
                <a:solidFill>
                  <a:srgbClr val="FFFFFF"/>
                </a:solidFill>
                <a:latin typeface="方正姚体"/>
                <a:cs typeface="方正姚体"/>
              </a:rPr>
              <a:t>不要太迷信某些数学模型</a:t>
            </a:r>
            <a:endParaRPr sz="2800" dirty="0">
              <a:latin typeface="方正姚体"/>
              <a:cs typeface="方正姚体"/>
            </a:endParaRPr>
          </a:p>
        </p:txBody>
      </p:sp>
      <p:sp>
        <p:nvSpPr>
          <p:cNvPr id="24" name="副标题 8">
            <a:extLst>
              <a:ext uri="{FF2B5EF4-FFF2-40B4-BE49-F238E27FC236}">
                <a16:creationId xmlns:a16="http://schemas.microsoft.com/office/drawing/2014/main" id="{B7FA36A1-08F8-4BD4-B8AC-7DC62DA8BCA9}"/>
              </a:ext>
            </a:extLst>
          </p:cNvPr>
          <p:cNvSpPr txBox="1">
            <a:spLocks/>
          </p:cNvSpPr>
          <p:nvPr/>
        </p:nvSpPr>
        <p:spPr>
          <a:xfrm>
            <a:off x="438142" y="870484"/>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r>
              <a:rPr lang="zh-CN" altLang="en-US" sz="2800" b="1" dirty="0">
                <a:latin typeface="Times New Roman" panose="02020603050405020304" pitchFamily="18" charset="0"/>
                <a:ea typeface="楷体" panose="02010609060101010101" pitchFamily="49" charset="-122"/>
                <a:cs typeface="Times New Roman" panose="02020603050405020304" pitchFamily="18" charset="0"/>
              </a:rPr>
              <a:t>成本管理的核心：</a:t>
            </a:r>
            <a:r>
              <a:rPr lang="zh-CN" altLang="en-US" sz="28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成本估算</a:t>
            </a:r>
            <a:r>
              <a:rPr lang="zh-CN" altLang="en-US" sz="2400" b="1" dirty="0">
                <a:latin typeface="Times New Roman" panose="02020603050405020304" pitchFamily="18" charset="0"/>
                <a:ea typeface="楷体" panose="02010609060101010101" pitchFamily="49" charset="-122"/>
                <a:cs typeface="Times New Roman" panose="02020603050405020304" pitchFamily="18" charset="0"/>
              </a:rPr>
              <a:t>（预测项目耗费成本的过程）</a:t>
            </a:r>
            <a:endParaRPr lang="en-US" altLang="zh-CN" sz="2800" b="1" dirty="0">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3605416011"/>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barn(inVertical)">
                                      <p:cBhvr>
                                        <p:cTn id="7" dur="500"/>
                                        <p:tgtEl>
                                          <p:spTgt spid="38"/>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39"/>
                                        </p:tgtEl>
                                        <p:attrNameLst>
                                          <p:attrName>style.visibility</p:attrName>
                                        </p:attrNameLst>
                                      </p:cBhvr>
                                      <p:to>
                                        <p:strVal val="visible"/>
                                      </p:to>
                                    </p:set>
                                    <p:animEffect transition="in" filter="barn(inVertical)">
                                      <p:cBhvr>
                                        <p:cTn id="10" dur="500"/>
                                        <p:tgtEl>
                                          <p:spTgt spid="39"/>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40"/>
                                        </p:tgtEl>
                                        <p:attrNameLst>
                                          <p:attrName>style.visibility</p:attrName>
                                        </p:attrNameLst>
                                      </p:cBhvr>
                                      <p:to>
                                        <p:strVal val="visible"/>
                                      </p:to>
                                    </p:set>
                                    <p:animEffect transition="in" filter="barn(inVertical)">
                                      <p:cBhvr>
                                        <p:cTn id="13" dur="500"/>
                                        <p:tgtEl>
                                          <p:spTgt spid="40"/>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41"/>
                                        </p:tgtEl>
                                        <p:attrNameLst>
                                          <p:attrName>style.visibility</p:attrName>
                                        </p:attrNameLst>
                                      </p:cBhvr>
                                      <p:to>
                                        <p:strVal val="visible"/>
                                      </p:to>
                                    </p:set>
                                    <p:animEffect transition="in" filter="barn(inVertical)">
                                      <p:cBhvr>
                                        <p:cTn id="16" dur="500"/>
                                        <p:tgtEl>
                                          <p:spTgt spid="41"/>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42"/>
                                        </p:tgtEl>
                                        <p:attrNameLst>
                                          <p:attrName>style.visibility</p:attrName>
                                        </p:attrNameLst>
                                      </p:cBhvr>
                                      <p:to>
                                        <p:strVal val="visible"/>
                                      </p:to>
                                    </p:set>
                                    <p:animEffect transition="in" filter="barn(inVertical)">
                                      <p:cBhvr>
                                        <p:cTn id="19" dur="500"/>
                                        <p:tgtEl>
                                          <p:spTgt spid="42"/>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47"/>
                                        </p:tgtEl>
                                        <p:attrNameLst>
                                          <p:attrName>style.visibility</p:attrName>
                                        </p:attrNameLst>
                                      </p:cBhvr>
                                      <p:to>
                                        <p:strVal val="visible"/>
                                      </p:to>
                                    </p:set>
                                    <p:animEffect transition="in" filter="barn(inVertical)">
                                      <p:cBhvr>
                                        <p:cTn id="22" dur="500"/>
                                        <p:tgtEl>
                                          <p:spTgt spid="47"/>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48"/>
                                        </p:tgtEl>
                                        <p:attrNameLst>
                                          <p:attrName>style.visibility</p:attrName>
                                        </p:attrNameLst>
                                      </p:cBhvr>
                                      <p:to>
                                        <p:strVal val="visible"/>
                                      </p:to>
                                    </p:set>
                                    <p:animEffect transition="in" filter="barn(inVertical)">
                                      <p:cBhvr>
                                        <p:cTn id="25" dur="500"/>
                                        <p:tgtEl>
                                          <p:spTgt spid="48"/>
                                        </p:tgtEl>
                                      </p:cBhvr>
                                    </p:animEffect>
                                  </p:childTnLst>
                                </p:cTn>
                              </p:par>
                              <p:par>
                                <p:cTn id="26" presetID="16" presetClass="entr" presetSubtype="21" fill="hold" grpId="0" nodeType="withEffect">
                                  <p:stCondLst>
                                    <p:cond delay="0"/>
                                  </p:stCondLst>
                                  <p:childTnLst>
                                    <p:set>
                                      <p:cBhvr>
                                        <p:cTn id="27" dur="1" fill="hold">
                                          <p:stCondLst>
                                            <p:cond delay="0"/>
                                          </p:stCondLst>
                                        </p:cTn>
                                        <p:tgtEl>
                                          <p:spTgt spid="53"/>
                                        </p:tgtEl>
                                        <p:attrNameLst>
                                          <p:attrName>style.visibility</p:attrName>
                                        </p:attrNameLst>
                                      </p:cBhvr>
                                      <p:to>
                                        <p:strVal val="visible"/>
                                      </p:to>
                                    </p:set>
                                    <p:animEffect transition="in" filter="barn(inVertical)">
                                      <p:cBhvr>
                                        <p:cTn id="28" dur="500"/>
                                        <p:tgtEl>
                                          <p:spTgt spid="53"/>
                                        </p:tgtEl>
                                      </p:cBhvr>
                                    </p:animEffect>
                                  </p:childTnLst>
                                </p:cTn>
                              </p:par>
                              <p:par>
                                <p:cTn id="29" presetID="16" presetClass="entr" presetSubtype="21" fill="hold" grpId="0" nodeType="withEffect">
                                  <p:stCondLst>
                                    <p:cond delay="0"/>
                                  </p:stCondLst>
                                  <p:childTnLst>
                                    <p:set>
                                      <p:cBhvr>
                                        <p:cTn id="30" dur="1" fill="hold">
                                          <p:stCondLst>
                                            <p:cond delay="0"/>
                                          </p:stCondLst>
                                        </p:cTn>
                                        <p:tgtEl>
                                          <p:spTgt spid="55"/>
                                        </p:tgtEl>
                                        <p:attrNameLst>
                                          <p:attrName>style.visibility</p:attrName>
                                        </p:attrNameLst>
                                      </p:cBhvr>
                                      <p:to>
                                        <p:strVal val="visible"/>
                                      </p:to>
                                    </p:set>
                                    <p:animEffect transition="in" filter="barn(inVertical)">
                                      <p:cBhvr>
                                        <p:cTn id="31" dur="500"/>
                                        <p:tgtEl>
                                          <p:spTgt spid="55"/>
                                        </p:tgtEl>
                                      </p:cBhvr>
                                    </p:animEffect>
                                  </p:childTnLst>
                                </p:cTn>
                              </p:par>
                              <p:par>
                                <p:cTn id="32" presetID="16" presetClass="entr" presetSubtype="21" fill="hold" grpId="0" nodeType="withEffect">
                                  <p:stCondLst>
                                    <p:cond delay="0"/>
                                  </p:stCondLst>
                                  <p:childTnLst>
                                    <p:set>
                                      <p:cBhvr>
                                        <p:cTn id="33" dur="1" fill="hold">
                                          <p:stCondLst>
                                            <p:cond delay="0"/>
                                          </p:stCondLst>
                                        </p:cTn>
                                        <p:tgtEl>
                                          <p:spTgt spid="59"/>
                                        </p:tgtEl>
                                        <p:attrNameLst>
                                          <p:attrName>style.visibility</p:attrName>
                                        </p:attrNameLst>
                                      </p:cBhvr>
                                      <p:to>
                                        <p:strVal val="visible"/>
                                      </p:to>
                                    </p:set>
                                    <p:animEffect transition="in" filter="barn(inVertical)">
                                      <p:cBhvr>
                                        <p:cTn id="34" dur="500"/>
                                        <p:tgtEl>
                                          <p:spTgt spid="59"/>
                                        </p:tgtEl>
                                      </p:cBhvr>
                                    </p:animEffect>
                                  </p:childTnLst>
                                </p:cTn>
                              </p:par>
                              <p:par>
                                <p:cTn id="35" presetID="16" presetClass="entr" presetSubtype="21" fill="hold" grpId="0" nodeType="withEffect">
                                  <p:stCondLst>
                                    <p:cond delay="0"/>
                                  </p:stCondLst>
                                  <p:childTnLst>
                                    <p:set>
                                      <p:cBhvr>
                                        <p:cTn id="36" dur="1" fill="hold">
                                          <p:stCondLst>
                                            <p:cond delay="0"/>
                                          </p:stCondLst>
                                        </p:cTn>
                                        <p:tgtEl>
                                          <p:spTgt spid="60"/>
                                        </p:tgtEl>
                                        <p:attrNameLst>
                                          <p:attrName>style.visibility</p:attrName>
                                        </p:attrNameLst>
                                      </p:cBhvr>
                                      <p:to>
                                        <p:strVal val="visible"/>
                                      </p:to>
                                    </p:set>
                                    <p:animEffect transition="in" filter="barn(inVertical)">
                                      <p:cBhvr>
                                        <p:cTn id="37" dur="500"/>
                                        <p:tgtEl>
                                          <p:spTgt spid="60"/>
                                        </p:tgtEl>
                                      </p:cBhvr>
                                    </p:animEffect>
                                  </p:childTnLst>
                                </p:cTn>
                              </p:par>
                              <p:par>
                                <p:cTn id="38" presetID="16" presetClass="entr" presetSubtype="21" fill="hold" grpId="0" nodeType="withEffect">
                                  <p:stCondLst>
                                    <p:cond delay="0"/>
                                  </p:stCondLst>
                                  <p:childTnLst>
                                    <p:set>
                                      <p:cBhvr>
                                        <p:cTn id="39" dur="1" fill="hold">
                                          <p:stCondLst>
                                            <p:cond delay="0"/>
                                          </p:stCondLst>
                                        </p:cTn>
                                        <p:tgtEl>
                                          <p:spTgt spid="61"/>
                                        </p:tgtEl>
                                        <p:attrNameLst>
                                          <p:attrName>style.visibility</p:attrName>
                                        </p:attrNameLst>
                                      </p:cBhvr>
                                      <p:to>
                                        <p:strVal val="visible"/>
                                      </p:to>
                                    </p:set>
                                    <p:animEffect transition="in" filter="barn(inVertical)">
                                      <p:cBhvr>
                                        <p:cTn id="40" dur="500"/>
                                        <p:tgtEl>
                                          <p:spTgt spid="61"/>
                                        </p:tgtEl>
                                      </p:cBhvr>
                                    </p:animEffect>
                                  </p:childTnLst>
                                </p:cTn>
                              </p:par>
                              <p:par>
                                <p:cTn id="41" presetID="16" presetClass="entr" presetSubtype="21" fill="hold" grpId="0" nodeType="withEffect">
                                  <p:stCondLst>
                                    <p:cond delay="0"/>
                                  </p:stCondLst>
                                  <p:childTnLst>
                                    <p:set>
                                      <p:cBhvr>
                                        <p:cTn id="42" dur="1" fill="hold">
                                          <p:stCondLst>
                                            <p:cond delay="0"/>
                                          </p:stCondLst>
                                        </p:cTn>
                                        <p:tgtEl>
                                          <p:spTgt spid="62"/>
                                        </p:tgtEl>
                                        <p:attrNameLst>
                                          <p:attrName>style.visibility</p:attrName>
                                        </p:attrNameLst>
                                      </p:cBhvr>
                                      <p:to>
                                        <p:strVal val="visible"/>
                                      </p:to>
                                    </p:set>
                                    <p:animEffect transition="in" filter="barn(inVertical)">
                                      <p:cBhvr>
                                        <p:cTn id="43" dur="500"/>
                                        <p:tgtEl>
                                          <p:spTgt spid="62"/>
                                        </p:tgtEl>
                                      </p:cBhvr>
                                    </p:animEffect>
                                  </p:childTnLst>
                                </p:cTn>
                              </p:par>
                              <p:par>
                                <p:cTn id="44" presetID="16" presetClass="entr" presetSubtype="21" fill="hold" grpId="0" nodeType="withEffect">
                                  <p:stCondLst>
                                    <p:cond delay="0"/>
                                  </p:stCondLst>
                                  <p:childTnLst>
                                    <p:set>
                                      <p:cBhvr>
                                        <p:cTn id="45" dur="1" fill="hold">
                                          <p:stCondLst>
                                            <p:cond delay="0"/>
                                          </p:stCondLst>
                                        </p:cTn>
                                        <p:tgtEl>
                                          <p:spTgt spid="63"/>
                                        </p:tgtEl>
                                        <p:attrNameLst>
                                          <p:attrName>style.visibility</p:attrName>
                                        </p:attrNameLst>
                                      </p:cBhvr>
                                      <p:to>
                                        <p:strVal val="visible"/>
                                      </p:to>
                                    </p:set>
                                    <p:animEffect transition="in" filter="barn(inVertical)">
                                      <p:cBhvr>
                                        <p:cTn id="46" dur="500"/>
                                        <p:tgtEl>
                                          <p:spTgt spid="63"/>
                                        </p:tgtEl>
                                      </p:cBhvr>
                                    </p:animEffect>
                                  </p:childTnLst>
                                </p:cTn>
                              </p:par>
                              <p:par>
                                <p:cTn id="47" presetID="16" presetClass="entr" presetSubtype="21" fill="hold" grpId="0" nodeType="withEffect">
                                  <p:stCondLst>
                                    <p:cond delay="0"/>
                                  </p:stCondLst>
                                  <p:childTnLst>
                                    <p:set>
                                      <p:cBhvr>
                                        <p:cTn id="48" dur="1" fill="hold">
                                          <p:stCondLst>
                                            <p:cond delay="0"/>
                                          </p:stCondLst>
                                        </p:cTn>
                                        <p:tgtEl>
                                          <p:spTgt spid="65"/>
                                        </p:tgtEl>
                                        <p:attrNameLst>
                                          <p:attrName>style.visibility</p:attrName>
                                        </p:attrNameLst>
                                      </p:cBhvr>
                                      <p:to>
                                        <p:strVal val="visible"/>
                                      </p:to>
                                    </p:set>
                                    <p:animEffect transition="in" filter="barn(inVertical)">
                                      <p:cBhvr>
                                        <p:cTn id="49" dur="500"/>
                                        <p:tgtEl>
                                          <p:spTgt spid="65"/>
                                        </p:tgtEl>
                                      </p:cBhvr>
                                    </p:animEffect>
                                  </p:childTnLst>
                                </p:cTn>
                              </p:par>
                              <p:par>
                                <p:cTn id="50" presetID="16" presetClass="entr" presetSubtype="21" fill="hold" grpId="0" nodeType="withEffect">
                                  <p:stCondLst>
                                    <p:cond delay="0"/>
                                  </p:stCondLst>
                                  <p:childTnLst>
                                    <p:set>
                                      <p:cBhvr>
                                        <p:cTn id="51" dur="1" fill="hold">
                                          <p:stCondLst>
                                            <p:cond delay="0"/>
                                          </p:stCondLst>
                                        </p:cTn>
                                        <p:tgtEl>
                                          <p:spTgt spid="66"/>
                                        </p:tgtEl>
                                        <p:attrNameLst>
                                          <p:attrName>style.visibility</p:attrName>
                                        </p:attrNameLst>
                                      </p:cBhvr>
                                      <p:to>
                                        <p:strVal val="visible"/>
                                      </p:to>
                                    </p:set>
                                    <p:animEffect transition="in" filter="barn(inVertical)">
                                      <p:cBhvr>
                                        <p:cTn id="52" dur="500"/>
                                        <p:tgtEl>
                                          <p:spTgt spid="66"/>
                                        </p:tgtEl>
                                      </p:cBhvr>
                                    </p:animEffect>
                                  </p:childTnLst>
                                </p:cTn>
                              </p:par>
                              <p:par>
                                <p:cTn id="53" presetID="16" presetClass="entr" presetSubtype="21" fill="hold" grpId="0" nodeType="withEffect">
                                  <p:stCondLst>
                                    <p:cond delay="0"/>
                                  </p:stCondLst>
                                  <p:childTnLst>
                                    <p:set>
                                      <p:cBhvr>
                                        <p:cTn id="54" dur="1" fill="hold">
                                          <p:stCondLst>
                                            <p:cond delay="0"/>
                                          </p:stCondLst>
                                        </p:cTn>
                                        <p:tgtEl>
                                          <p:spTgt spid="67"/>
                                        </p:tgtEl>
                                        <p:attrNameLst>
                                          <p:attrName>style.visibility</p:attrName>
                                        </p:attrNameLst>
                                      </p:cBhvr>
                                      <p:to>
                                        <p:strVal val="visible"/>
                                      </p:to>
                                    </p:set>
                                    <p:animEffect transition="in" filter="barn(inVertical)">
                                      <p:cBhvr>
                                        <p:cTn id="55" dur="500"/>
                                        <p:tgtEl>
                                          <p:spTgt spid="67"/>
                                        </p:tgtEl>
                                      </p:cBhvr>
                                    </p:animEffect>
                                  </p:childTnLst>
                                </p:cTn>
                              </p:par>
                              <p:par>
                                <p:cTn id="56" presetID="16" presetClass="entr" presetSubtype="21" fill="hold" grpId="0" nodeType="withEffect">
                                  <p:stCondLst>
                                    <p:cond delay="0"/>
                                  </p:stCondLst>
                                  <p:childTnLst>
                                    <p:set>
                                      <p:cBhvr>
                                        <p:cTn id="57" dur="1" fill="hold">
                                          <p:stCondLst>
                                            <p:cond delay="0"/>
                                          </p:stCondLst>
                                        </p:cTn>
                                        <p:tgtEl>
                                          <p:spTgt spid="68"/>
                                        </p:tgtEl>
                                        <p:attrNameLst>
                                          <p:attrName>style.visibility</p:attrName>
                                        </p:attrNameLst>
                                      </p:cBhvr>
                                      <p:to>
                                        <p:strVal val="visible"/>
                                      </p:to>
                                    </p:set>
                                    <p:animEffect transition="in" filter="barn(inVertical)">
                                      <p:cBhvr>
                                        <p:cTn id="58" dur="500"/>
                                        <p:tgtEl>
                                          <p:spTgt spid="68"/>
                                        </p:tgtEl>
                                      </p:cBhvr>
                                    </p:animEffect>
                                  </p:childTnLst>
                                </p:cTn>
                              </p:par>
                              <p:par>
                                <p:cTn id="59" presetID="16" presetClass="entr" presetSubtype="21" fill="hold" grpId="0" nodeType="withEffect">
                                  <p:stCondLst>
                                    <p:cond delay="0"/>
                                  </p:stCondLst>
                                  <p:childTnLst>
                                    <p:set>
                                      <p:cBhvr>
                                        <p:cTn id="60" dur="1" fill="hold">
                                          <p:stCondLst>
                                            <p:cond delay="0"/>
                                          </p:stCondLst>
                                        </p:cTn>
                                        <p:tgtEl>
                                          <p:spTgt spid="69"/>
                                        </p:tgtEl>
                                        <p:attrNameLst>
                                          <p:attrName>style.visibility</p:attrName>
                                        </p:attrNameLst>
                                      </p:cBhvr>
                                      <p:to>
                                        <p:strVal val="visible"/>
                                      </p:to>
                                    </p:set>
                                    <p:animEffect transition="in" filter="barn(inVertical)">
                                      <p:cBhvr>
                                        <p:cTn id="61"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9" grpId="0" animBg="1"/>
      <p:bldP spid="40" grpId="0" animBg="1"/>
      <p:bldP spid="41" grpId="0" animBg="1"/>
      <p:bldP spid="42" grpId="0" animBg="1"/>
      <p:bldP spid="47" grpId="0" animBg="1"/>
      <p:bldP spid="48" grpId="0" animBg="1"/>
      <p:bldP spid="53" grpId="0" animBg="1"/>
      <p:bldP spid="55" grpId="0" animBg="1"/>
      <p:bldP spid="59" grpId="0" animBg="1"/>
      <p:bldP spid="60" grpId="0" animBg="1"/>
      <p:bldP spid="61" grpId="0" animBg="1"/>
      <p:bldP spid="62" grpId="0" animBg="1"/>
      <p:bldP spid="63" grpId="0" animBg="1"/>
      <p:bldP spid="65" grpId="0" animBg="1"/>
      <p:bldP spid="66" grpId="0"/>
      <p:bldP spid="67" grpId="0"/>
      <p:bldP spid="68" grpId="0"/>
      <p:bldP spid="69"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126" y="121568"/>
            <a:ext cx="6654138" cy="647700"/>
          </a:xfrm>
        </p:spPr>
        <p:txBody>
          <a:bodyPr>
            <a:normAutofit/>
          </a:bodyPr>
          <a:lstStyle/>
          <a:p>
            <a:r>
              <a:rPr lang="en-US" altLang="zh-CN" dirty="0"/>
              <a:t>7.2  </a:t>
            </a:r>
            <a:r>
              <a:rPr lang="zh-CN" altLang="en-US" dirty="0"/>
              <a:t>工具与技术：软件项目</a:t>
            </a:r>
          </a:p>
        </p:txBody>
      </p:sp>
      <p:sp>
        <p:nvSpPr>
          <p:cNvPr id="9" name="副标题 8"/>
          <p:cNvSpPr txBox="1">
            <a:spLocks/>
          </p:cNvSpPr>
          <p:nvPr/>
        </p:nvSpPr>
        <p:spPr>
          <a:xfrm>
            <a:off x="305999" y="804681"/>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r>
              <a:rPr lang="zh-CN" altLang="en-US" sz="2400" b="1" dirty="0">
                <a:solidFill>
                  <a:srgbClr val="7030A0"/>
                </a:solidFill>
              </a:rPr>
              <a:t>（</a:t>
            </a:r>
            <a:r>
              <a:rPr lang="en-US" altLang="zh-CN" sz="2400" b="1" dirty="0">
                <a:solidFill>
                  <a:srgbClr val="7030A0"/>
                </a:solidFill>
              </a:rPr>
              <a:t>6</a:t>
            </a:r>
            <a:r>
              <a:rPr lang="zh-CN" altLang="en-US" sz="2400" b="1" dirty="0">
                <a:solidFill>
                  <a:srgbClr val="7030A0"/>
                </a:solidFill>
              </a:rPr>
              <a:t>）功能点</a:t>
            </a:r>
            <a:r>
              <a:rPr lang="en-US" altLang="zh-CN" sz="2400" b="1" dirty="0">
                <a:solidFill>
                  <a:srgbClr val="7030A0"/>
                </a:solidFill>
              </a:rPr>
              <a:t>(FP)</a:t>
            </a:r>
            <a:r>
              <a:rPr lang="zh-CN" altLang="en-US" sz="2400" b="1" dirty="0">
                <a:solidFill>
                  <a:srgbClr val="7030A0"/>
                </a:solidFill>
              </a:rPr>
              <a:t>估算法</a:t>
            </a:r>
            <a:endParaRPr lang="en-US" altLang="zh-CN" sz="2400" b="1" dirty="0">
              <a:solidFill>
                <a:srgbClr val="7030A0"/>
              </a:solidFill>
            </a:endParaRPr>
          </a:p>
          <a:p>
            <a:pPr marL="0" indent="0">
              <a:lnSpc>
                <a:spcPct val="150000"/>
              </a:lnSpc>
              <a:spcBef>
                <a:spcPts val="0"/>
              </a:spcBef>
              <a:buNone/>
            </a:pPr>
            <a:endParaRPr lang="zh-CN" altLang="en-US" sz="2400" b="1" dirty="0">
              <a:latin typeface="Times New Roman" panose="02020603050405020304" pitchFamily="18" charset="0"/>
              <a:cs typeface="Times New Roman" panose="02020603050405020304" pitchFamily="18" charset="0"/>
            </a:endParaRPr>
          </a:p>
        </p:txBody>
      </p:sp>
      <p:sp>
        <p:nvSpPr>
          <p:cNvPr id="7" name="object 5">
            <a:extLst>
              <a:ext uri="{FF2B5EF4-FFF2-40B4-BE49-F238E27FC236}">
                <a16:creationId xmlns:a16="http://schemas.microsoft.com/office/drawing/2014/main" id="{375097B6-C2F0-4F76-B086-A3121C28BDF2}"/>
              </a:ext>
            </a:extLst>
          </p:cNvPr>
          <p:cNvSpPr/>
          <p:nvPr/>
        </p:nvSpPr>
        <p:spPr>
          <a:xfrm>
            <a:off x="495300" y="2106012"/>
            <a:ext cx="8153400" cy="3487420"/>
          </a:xfrm>
          <a:custGeom>
            <a:avLst/>
            <a:gdLst/>
            <a:ahLst/>
            <a:cxnLst/>
            <a:rect l="l" t="t" r="r" b="b"/>
            <a:pathLst>
              <a:path w="8153400" h="4495800">
                <a:moveTo>
                  <a:pt x="0" y="4495800"/>
                </a:moveTo>
                <a:lnTo>
                  <a:pt x="8153400" y="4495800"/>
                </a:lnTo>
                <a:lnTo>
                  <a:pt x="8153400" y="0"/>
                </a:lnTo>
                <a:lnTo>
                  <a:pt x="0" y="0"/>
                </a:lnTo>
                <a:lnTo>
                  <a:pt x="0" y="4495800"/>
                </a:lnTo>
                <a:close/>
              </a:path>
            </a:pathLst>
          </a:custGeom>
          <a:ln w="28956">
            <a:solidFill>
              <a:srgbClr val="548AB8"/>
            </a:solidFill>
          </a:ln>
        </p:spPr>
        <p:txBody>
          <a:bodyPr wrap="square" lIns="0" tIns="0" rIns="0" bIns="0" rtlCol="0"/>
          <a:lstStyle/>
          <a:p>
            <a:endParaRPr/>
          </a:p>
        </p:txBody>
      </p:sp>
      <p:sp>
        <p:nvSpPr>
          <p:cNvPr id="8" name="object 6">
            <a:extLst>
              <a:ext uri="{FF2B5EF4-FFF2-40B4-BE49-F238E27FC236}">
                <a16:creationId xmlns:a16="http://schemas.microsoft.com/office/drawing/2014/main" id="{71FE4BFB-93F4-4789-9755-0DBB482FBA88}"/>
              </a:ext>
            </a:extLst>
          </p:cNvPr>
          <p:cNvSpPr txBox="1"/>
          <p:nvPr/>
        </p:nvSpPr>
        <p:spPr>
          <a:xfrm>
            <a:off x="1403648" y="2106012"/>
            <a:ext cx="6815169" cy="1502976"/>
          </a:xfrm>
          <a:prstGeom prst="rect">
            <a:avLst/>
          </a:prstGeom>
        </p:spPr>
        <p:txBody>
          <a:bodyPr vert="horz" wrap="square" lIns="0" tIns="88900" rIns="0" bIns="0" rtlCol="0">
            <a:spAutoFit/>
          </a:bodyPr>
          <a:lstStyle/>
          <a:p>
            <a:pPr marL="12700">
              <a:lnSpc>
                <a:spcPct val="100000"/>
              </a:lnSpc>
              <a:spcBef>
                <a:spcPts val="700"/>
              </a:spcBef>
            </a:pPr>
            <a:r>
              <a:rPr lang="zh-CN" altLang="en-US" sz="2600" spc="-5" dirty="0">
                <a:latin typeface="黑体"/>
                <a:cs typeface="黑体"/>
              </a:rPr>
              <a:t>已知</a:t>
            </a:r>
            <a:r>
              <a:rPr sz="2600" spc="-5" dirty="0">
                <a:latin typeface="黑体"/>
                <a:cs typeface="黑体"/>
              </a:rPr>
              <a:t>：UFC=45</a:t>
            </a:r>
            <a:endParaRPr sz="2600" dirty="0">
              <a:latin typeface="黑体"/>
              <a:cs typeface="黑体"/>
            </a:endParaRPr>
          </a:p>
          <a:p>
            <a:pPr marL="1003300">
              <a:lnSpc>
                <a:spcPct val="100000"/>
              </a:lnSpc>
              <a:spcBef>
                <a:spcPts val="600"/>
              </a:spcBef>
            </a:pPr>
            <a:r>
              <a:rPr sz="2600" dirty="0">
                <a:latin typeface="黑体"/>
                <a:cs typeface="黑体"/>
              </a:rPr>
              <a:t>TCF=0.65+0.01</a:t>
            </a:r>
            <a:r>
              <a:rPr lang="en-US" sz="2600" dirty="0">
                <a:latin typeface="黑体"/>
                <a:cs typeface="黑体"/>
              </a:rPr>
              <a:t>*</a:t>
            </a:r>
            <a:r>
              <a:rPr sz="2600" dirty="0">
                <a:latin typeface="黑体"/>
                <a:cs typeface="黑体"/>
              </a:rPr>
              <a:t>(14*3)=1.07</a:t>
            </a:r>
          </a:p>
          <a:p>
            <a:pPr marL="13970">
              <a:lnSpc>
                <a:spcPct val="100000"/>
              </a:lnSpc>
              <a:spcBef>
                <a:spcPts val="720"/>
              </a:spcBef>
            </a:pPr>
            <a:r>
              <a:rPr lang="zh-CN" altLang="en-US" sz="2900" dirty="0">
                <a:latin typeface="黑体"/>
                <a:cs typeface="黑体"/>
              </a:rPr>
              <a:t>那么</a:t>
            </a:r>
            <a:r>
              <a:rPr sz="2900" spc="-15" dirty="0">
                <a:latin typeface="黑体"/>
                <a:cs typeface="黑体"/>
              </a:rPr>
              <a:t>：</a:t>
            </a:r>
            <a:r>
              <a:rPr lang="zh-CN" altLang="en-US" sz="2900" spc="-15" dirty="0">
                <a:solidFill>
                  <a:srgbClr val="C00000"/>
                </a:solidFill>
                <a:latin typeface="黑体"/>
                <a:cs typeface="黑体"/>
              </a:rPr>
              <a:t>功能点</a:t>
            </a:r>
            <a:r>
              <a:rPr sz="2900" dirty="0">
                <a:solidFill>
                  <a:srgbClr val="C00000"/>
                </a:solidFill>
                <a:latin typeface="黑体"/>
                <a:cs typeface="黑体"/>
              </a:rPr>
              <a:t>FP</a:t>
            </a:r>
            <a:r>
              <a:rPr sz="2900" dirty="0">
                <a:latin typeface="黑体"/>
                <a:cs typeface="黑体"/>
              </a:rPr>
              <a:t>=UFC*</a:t>
            </a:r>
            <a:r>
              <a:rPr sz="2900" spc="-15" dirty="0">
                <a:latin typeface="黑体"/>
                <a:cs typeface="黑体"/>
              </a:rPr>
              <a:t>T</a:t>
            </a:r>
            <a:r>
              <a:rPr sz="2900" dirty="0">
                <a:latin typeface="黑体"/>
                <a:cs typeface="黑体"/>
              </a:rPr>
              <a:t>CF=45*1</a:t>
            </a:r>
            <a:r>
              <a:rPr sz="2900" spc="-15" dirty="0">
                <a:latin typeface="黑体"/>
                <a:cs typeface="黑体"/>
              </a:rPr>
              <a:t>.</a:t>
            </a:r>
            <a:r>
              <a:rPr sz="2900" dirty="0">
                <a:latin typeface="黑体"/>
                <a:cs typeface="黑体"/>
              </a:rPr>
              <a:t>07=48</a:t>
            </a:r>
          </a:p>
        </p:txBody>
      </p:sp>
      <p:sp>
        <p:nvSpPr>
          <p:cNvPr id="10" name="object 7">
            <a:extLst>
              <a:ext uri="{FF2B5EF4-FFF2-40B4-BE49-F238E27FC236}">
                <a16:creationId xmlns:a16="http://schemas.microsoft.com/office/drawing/2014/main" id="{CC32D85E-AEB3-4431-BBD4-D611659BB3E7}"/>
              </a:ext>
            </a:extLst>
          </p:cNvPr>
          <p:cNvSpPr txBox="1"/>
          <p:nvPr/>
        </p:nvSpPr>
        <p:spPr>
          <a:xfrm>
            <a:off x="1500238" y="4258380"/>
            <a:ext cx="6446384" cy="1045864"/>
          </a:xfrm>
          <a:prstGeom prst="rect">
            <a:avLst/>
          </a:prstGeom>
        </p:spPr>
        <p:txBody>
          <a:bodyPr vert="horz" wrap="square" lIns="0" tIns="12065" rIns="0" bIns="0" rtlCol="0">
            <a:spAutoFit/>
          </a:bodyPr>
          <a:lstStyle/>
          <a:p>
            <a:pPr marL="12700" marR="5080">
              <a:lnSpc>
                <a:spcPct val="120000"/>
              </a:lnSpc>
              <a:spcBef>
                <a:spcPts val="95"/>
              </a:spcBef>
            </a:pPr>
            <a:r>
              <a:rPr sz="2900" dirty="0">
                <a:latin typeface="黑体"/>
                <a:cs typeface="黑体"/>
              </a:rPr>
              <a:t>如果</a:t>
            </a:r>
            <a:r>
              <a:rPr sz="2900" spc="-5" dirty="0">
                <a:latin typeface="黑体"/>
                <a:cs typeface="黑体"/>
              </a:rPr>
              <a:t>：PF=15</a:t>
            </a:r>
            <a:r>
              <a:rPr sz="2900" dirty="0">
                <a:latin typeface="黑体"/>
                <a:cs typeface="黑体"/>
              </a:rPr>
              <a:t>工时</a:t>
            </a:r>
            <a:r>
              <a:rPr sz="2900" spc="-15" dirty="0">
                <a:latin typeface="黑体"/>
                <a:cs typeface="黑体"/>
              </a:rPr>
              <a:t>/</a:t>
            </a:r>
            <a:r>
              <a:rPr sz="2900" dirty="0">
                <a:latin typeface="黑体"/>
                <a:cs typeface="黑体"/>
              </a:rPr>
              <a:t>功能点 则：</a:t>
            </a:r>
            <a:endParaRPr lang="en-US" sz="2900" dirty="0">
              <a:latin typeface="黑体"/>
              <a:cs typeface="黑体"/>
            </a:endParaRPr>
          </a:p>
          <a:p>
            <a:pPr marL="12700" marR="5080">
              <a:lnSpc>
                <a:spcPct val="120000"/>
              </a:lnSpc>
              <a:spcBef>
                <a:spcPts val="95"/>
              </a:spcBef>
            </a:pPr>
            <a:r>
              <a:rPr lang="zh-CN" altLang="en-US" sz="2900" dirty="0">
                <a:latin typeface="黑体"/>
                <a:cs typeface="黑体"/>
              </a:rPr>
              <a:t>以工时计的工作量</a:t>
            </a:r>
            <a:r>
              <a:rPr sz="2900" dirty="0">
                <a:latin typeface="黑体"/>
                <a:cs typeface="黑体"/>
              </a:rPr>
              <a:t>=4</a:t>
            </a:r>
            <a:r>
              <a:rPr sz="2900" spc="-5" dirty="0">
                <a:latin typeface="黑体"/>
                <a:cs typeface="黑体"/>
              </a:rPr>
              <a:t>8*</a:t>
            </a:r>
            <a:r>
              <a:rPr sz="2900" dirty="0">
                <a:latin typeface="黑体"/>
                <a:cs typeface="黑体"/>
              </a:rPr>
              <a:t>1</a:t>
            </a:r>
            <a:r>
              <a:rPr sz="2900" spc="-15" dirty="0">
                <a:latin typeface="黑体"/>
                <a:cs typeface="黑体"/>
              </a:rPr>
              <a:t>5</a:t>
            </a:r>
            <a:r>
              <a:rPr sz="2900" dirty="0">
                <a:latin typeface="黑体"/>
                <a:cs typeface="黑体"/>
              </a:rPr>
              <a:t>=720工时</a:t>
            </a:r>
          </a:p>
        </p:txBody>
      </p:sp>
      <p:sp>
        <p:nvSpPr>
          <p:cNvPr id="12" name="文本框 11">
            <a:extLst>
              <a:ext uri="{FF2B5EF4-FFF2-40B4-BE49-F238E27FC236}">
                <a16:creationId xmlns:a16="http://schemas.microsoft.com/office/drawing/2014/main" id="{F47AF49A-691D-4A4B-B2EE-216013F5C1F2}"/>
              </a:ext>
            </a:extLst>
          </p:cNvPr>
          <p:cNvSpPr txBox="1"/>
          <p:nvPr/>
        </p:nvSpPr>
        <p:spPr>
          <a:xfrm>
            <a:off x="411435" y="1515340"/>
            <a:ext cx="5528717" cy="461665"/>
          </a:xfrm>
          <a:prstGeom prst="rect">
            <a:avLst/>
          </a:prstGeom>
          <a:noFill/>
        </p:spPr>
        <p:txBody>
          <a:bodyPr wrap="square">
            <a:spAutoFit/>
          </a:bodyPr>
          <a:lstStyle/>
          <a:p>
            <a:r>
              <a:rPr lang="en-US" altLang="zh-CN" sz="2400" spc="-10" dirty="0">
                <a:solidFill>
                  <a:srgbClr val="FF0000"/>
                </a:solidFill>
                <a:latin typeface="华文新魏"/>
                <a:cs typeface="华文新魏"/>
              </a:rPr>
              <a:t>d) </a:t>
            </a:r>
            <a:r>
              <a:rPr lang="zh-CN" altLang="en-US" sz="2400" spc="-10" dirty="0">
                <a:solidFill>
                  <a:srgbClr val="FF0000"/>
                </a:solidFill>
                <a:latin typeface="华文新魏"/>
                <a:cs typeface="华文新魏"/>
              </a:rPr>
              <a:t>求得功能点数</a:t>
            </a:r>
            <a:r>
              <a:rPr lang="en-US" altLang="zh-CN" sz="2400" spc="-10" dirty="0">
                <a:solidFill>
                  <a:srgbClr val="FF0000"/>
                </a:solidFill>
                <a:latin typeface="华文新魏"/>
                <a:cs typeface="华文新魏"/>
              </a:rPr>
              <a:t>FP</a:t>
            </a:r>
            <a:r>
              <a:rPr lang="zh-CN" altLang="en-US" sz="2400" spc="-10" dirty="0">
                <a:solidFill>
                  <a:srgbClr val="FF0000"/>
                </a:solidFill>
                <a:latin typeface="华文新魏"/>
                <a:cs typeface="华文新魏"/>
              </a:rPr>
              <a:t>：</a:t>
            </a:r>
            <a:r>
              <a:rPr lang="en-US" altLang="zh-CN" sz="2400" spc="-10" dirty="0">
                <a:latin typeface="华文新魏"/>
                <a:cs typeface="华文新魏"/>
              </a:rPr>
              <a:t>FP </a:t>
            </a:r>
            <a:r>
              <a:rPr lang="en-US" altLang="zh-CN" sz="2400" dirty="0">
                <a:latin typeface="华文新魏"/>
                <a:cs typeface="华文新魏"/>
              </a:rPr>
              <a:t>= UFC * TCF</a:t>
            </a:r>
            <a:endParaRPr lang="zh-CN" altLang="en-US" sz="2400" dirty="0"/>
          </a:p>
        </p:txBody>
      </p:sp>
    </p:spTree>
    <p:extLst>
      <p:ext uri="{BB962C8B-B14F-4D97-AF65-F5344CB8AC3E}">
        <p14:creationId xmlns:p14="http://schemas.microsoft.com/office/powerpoint/2010/main" val="1603674778"/>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126" y="121568"/>
            <a:ext cx="6654138" cy="647700"/>
          </a:xfrm>
        </p:spPr>
        <p:txBody>
          <a:bodyPr>
            <a:normAutofit/>
          </a:bodyPr>
          <a:lstStyle/>
          <a:p>
            <a:r>
              <a:rPr lang="en-US" altLang="zh-CN" dirty="0"/>
              <a:t>7.2  </a:t>
            </a:r>
            <a:r>
              <a:rPr lang="zh-CN" altLang="en-US" dirty="0"/>
              <a:t>工具与技术：软件项目</a:t>
            </a:r>
          </a:p>
        </p:txBody>
      </p:sp>
      <p:sp>
        <p:nvSpPr>
          <p:cNvPr id="9" name="副标题 8"/>
          <p:cNvSpPr txBox="1">
            <a:spLocks/>
          </p:cNvSpPr>
          <p:nvPr/>
        </p:nvSpPr>
        <p:spPr>
          <a:xfrm>
            <a:off x="305999" y="804681"/>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r>
              <a:rPr lang="zh-CN" altLang="en-US" sz="2400" b="1" dirty="0">
                <a:solidFill>
                  <a:srgbClr val="7030A0"/>
                </a:solidFill>
              </a:rPr>
              <a:t>（</a:t>
            </a:r>
            <a:r>
              <a:rPr lang="en-US" altLang="zh-CN" sz="2400" b="1" dirty="0">
                <a:solidFill>
                  <a:srgbClr val="7030A0"/>
                </a:solidFill>
              </a:rPr>
              <a:t>6</a:t>
            </a:r>
            <a:r>
              <a:rPr lang="zh-CN" altLang="en-US" sz="2400" b="1" dirty="0">
                <a:solidFill>
                  <a:srgbClr val="7030A0"/>
                </a:solidFill>
              </a:rPr>
              <a:t>）功能点</a:t>
            </a:r>
            <a:r>
              <a:rPr lang="en-US" altLang="zh-CN" sz="2400" b="1" dirty="0">
                <a:solidFill>
                  <a:srgbClr val="7030A0"/>
                </a:solidFill>
              </a:rPr>
              <a:t>(FP)</a:t>
            </a:r>
            <a:r>
              <a:rPr lang="zh-CN" altLang="en-US" sz="2400" b="1" dirty="0">
                <a:solidFill>
                  <a:srgbClr val="7030A0"/>
                </a:solidFill>
              </a:rPr>
              <a:t>估算法</a:t>
            </a:r>
            <a:endParaRPr lang="en-US" altLang="zh-CN" sz="2400" b="1" dirty="0">
              <a:solidFill>
                <a:srgbClr val="7030A0"/>
              </a:solidFill>
            </a:endParaRPr>
          </a:p>
          <a:p>
            <a:pPr marL="0" indent="0">
              <a:lnSpc>
                <a:spcPct val="150000"/>
              </a:lnSpc>
              <a:spcBef>
                <a:spcPts val="0"/>
              </a:spcBef>
              <a:buNone/>
            </a:pPr>
            <a:endParaRPr lang="zh-CN" altLang="en-US" sz="2400" b="1" dirty="0">
              <a:latin typeface="Times New Roman" panose="02020603050405020304" pitchFamily="18" charset="0"/>
              <a:cs typeface="Times New Roman" panose="02020603050405020304" pitchFamily="18" charset="0"/>
            </a:endParaRPr>
          </a:p>
        </p:txBody>
      </p:sp>
      <p:sp>
        <p:nvSpPr>
          <p:cNvPr id="11" name="文本框 10">
            <a:extLst>
              <a:ext uri="{FF2B5EF4-FFF2-40B4-BE49-F238E27FC236}">
                <a16:creationId xmlns:a16="http://schemas.microsoft.com/office/drawing/2014/main" id="{A7893EA0-9E24-476A-AE57-EABF8DC4AFF1}"/>
              </a:ext>
            </a:extLst>
          </p:cNvPr>
          <p:cNvSpPr txBox="1"/>
          <p:nvPr/>
        </p:nvSpPr>
        <p:spPr>
          <a:xfrm>
            <a:off x="4410455" y="880910"/>
            <a:ext cx="3300325" cy="461665"/>
          </a:xfrm>
          <a:prstGeom prst="rect">
            <a:avLst/>
          </a:prstGeom>
          <a:solidFill>
            <a:schemeClr val="accent2">
              <a:lumMod val="10000"/>
              <a:lumOff val="90000"/>
            </a:schemeClr>
          </a:solidFill>
        </p:spPr>
        <p:txBody>
          <a:bodyPr wrap="square">
            <a:spAutoFit/>
          </a:bodyPr>
          <a:lstStyle/>
          <a:p>
            <a:r>
              <a:rPr lang="zh-CN" altLang="en-US" sz="2400" dirty="0"/>
              <a:t>功能点与代码行的转换</a:t>
            </a:r>
          </a:p>
        </p:txBody>
      </p:sp>
      <p:graphicFrame>
        <p:nvGraphicFramePr>
          <p:cNvPr id="4" name="表格 4">
            <a:extLst>
              <a:ext uri="{FF2B5EF4-FFF2-40B4-BE49-F238E27FC236}">
                <a16:creationId xmlns:a16="http://schemas.microsoft.com/office/drawing/2014/main" id="{B38CD3FB-3829-42A4-BC44-929E90F32D7E}"/>
              </a:ext>
            </a:extLst>
          </p:cNvPr>
          <p:cNvGraphicFramePr>
            <a:graphicFrameLocks noGrp="1"/>
          </p:cNvGraphicFramePr>
          <p:nvPr>
            <p:extLst>
              <p:ext uri="{D42A27DB-BD31-4B8C-83A1-F6EECF244321}">
                <p14:modId xmlns:p14="http://schemas.microsoft.com/office/powerpoint/2010/main" val="778805791"/>
              </p:ext>
            </p:extLst>
          </p:nvPr>
        </p:nvGraphicFramePr>
        <p:xfrm>
          <a:off x="1259632" y="1705372"/>
          <a:ext cx="6696744" cy="3744416"/>
        </p:xfrm>
        <a:graphic>
          <a:graphicData uri="http://schemas.openxmlformats.org/drawingml/2006/table">
            <a:tbl>
              <a:tblPr firstRow="1" bandRow="1">
                <a:tableStyleId>{5C22544A-7EE6-4342-B048-85BDC9FD1C3A}</a:tableStyleId>
              </a:tblPr>
              <a:tblGrid>
                <a:gridCol w="2976331">
                  <a:extLst>
                    <a:ext uri="{9D8B030D-6E8A-4147-A177-3AD203B41FA5}">
                      <a16:colId xmlns:a16="http://schemas.microsoft.com/office/drawing/2014/main" val="3408542136"/>
                    </a:ext>
                  </a:extLst>
                </a:gridCol>
                <a:gridCol w="3720413">
                  <a:extLst>
                    <a:ext uri="{9D8B030D-6E8A-4147-A177-3AD203B41FA5}">
                      <a16:colId xmlns:a16="http://schemas.microsoft.com/office/drawing/2014/main" val="3077336495"/>
                    </a:ext>
                  </a:extLst>
                </a:gridCol>
              </a:tblGrid>
              <a:tr h="463882">
                <a:tc>
                  <a:txBody>
                    <a:bodyPr/>
                    <a:lstStyle/>
                    <a:p>
                      <a:pPr marL="87313" indent="0" algn="l">
                        <a:lnSpc>
                          <a:spcPts val="2400"/>
                        </a:lnSpc>
                      </a:pPr>
                      <a:r>
                        <a:rPr lang="zh-CN" altLang="en-US" sz="2400" dirty="0">
                          <a:latin typeface="华文新魏"/>
                          <a:cs typeface="华文新魏"/>
                        </a:rPr>
                        <a:t>编程</a:t>
                      </a:r>
                      <a:r>
                        <a:rPr sz="2400" dirty="0" err="1">
                          <a:latin typeface="华文新魏"/>
                          <a:cs typeface="华文新魏"/>
                        </a:rPr>
                        <a:t>语言</a:t>
                      </a:r>
                      <a:endParaRPr sz="2400" dirty="0">
                        <a:latin typeface="华文新魏"/>
                        <a:cs typeface="华文新魏"/>
                      </a:endParaRPr>
                    </a:p>
                  </a:txBody>
                  <a:tcPr marL="0" marR="0" marT="0" marB="0" anchor="ctr"/>
                </a:tc>
                <a:tc>
                  <a:txBody>
                    <a:bodyPr/>
                    <a:lstStyle/>
                    <a:p>
                      <a:pPr marL="87313" indent="0">
                        <a:lnSpc>
                          <a:spcPts val="2400"/>
                        </a:lnSpc>
                      </a:pPr>
                      <a:r>
                        <a:rPr lang="en-US" sz="2400" b="1" spc="5" dirty="0">
                          <a:latin typeface="华文新魏"/>
                          <a:cs typeface="华文新魏"/>
                        </a:rPr>
                        <a:t>      </a:t>
                      </a:r>
                      <a:r>
                        <a:rPr sz="2400" b="1" spc="5" dirty="0" err="1">
                          <a:latin typeface="华文新魏"/>
                          <a:cs typeface="华文新魏"/>
                        </a:rPr>
                        <a:t>代码</a:t>
                      </a:r>
                      <a:r>
                        <a:rPr sz="2400" b="1" spc="10" dirty="0" err="1">
                          <a:latin typeface="华文新魏"/>
                          <a:cs typeface="华文新魏"/>
                        </a:rPr>
                        <a:t>行</a:t>
                      </a:r>
                      <a:r>
                        <a:rPr sz="2400" b="1" spc="-5" dirty="0">
                          <a:latin typeface="华文新魏"/>
                          <a:cs typeface="华文新魏"/>
                        </a:rPr>
                        <a:t>/FP</a:t>
                      </a:r>
                      <a:endParaRPr sz="2400" dirty="0">
                        <a:latin typeface="华文新魏"/>
                        <a:cs typeface="华文新魏"/>
                      </a:endParaRPr>
                    </a:p>
                  </a:txBody>
                  <a:tcPr marL="0" marR="0" marT="0" marB="0" anchor="ctr"/>
                </a:tc>
                <a:extLst>
                  <a:ext uri="{0D108BD9-81ED-4DB2-BD59-A6C34878D82A}">
                    <a16:rowId xmlns:a16="http://schemas.microsoft.com/office/drawing/2014/main" val="744818203"/>
                  </a:ext>
                </a:extLst>
              </a:tr>
              <a:tr h="469442">
                <a:tc>
                  <a:txBody>
                    <a:bodyPr/>
                    <a:lstStyle/>
                    <a:p>
                      <a:pPr marL="127000">
                        <a:lnSpc>
                          <a:spcPct val="100000"/>
                        </a:lnSpc>
                        <a:spcBef>
                          <a:spcPts val="75"/>
                        </a:spcBef>
                      </a:pPr>
                      <a:r>
                        <a:rPr sz="2400" dirty="0">
                          <a:latin typeface="华文新魏"/>
                          <a:cs typeface="华文新魏"/>
                        </a:rPr>
                        <a:t>Assembly</a:t>
                      </a:r>
                    </a:p>
                  </a:txBody>
                  <a:tcPr marL="0" marR="0" marT="9525" marB="0" anchor="ctr"/>
                </a:tc>
                <a:tc>
                  <a:txBody>
                    <a:bodyPr/>
                    <a:lstStyle/>
                    <a:p>
                      <a:pPr marL="685800">
                        <a:lnSpc>
                          <a:spcPct val="100000"/>
                        </a:lnSpc>
                        <a:spcBef>
                          <a:spcPts val="75"/>
                        </a:spcBef>
                      </a:pPr>
                      <a:r>
                        <a:rPr lang="en-US" sz="2400" dirty="0">
                          <a:latin typeface="华文新魏"/>
                          <a:cs typeface="华文新魏"/>
                        </a:rPr>
                        <a:t>    </a:t>
                      </a:r>
                      <a:r>
                        <a:rPr sz="2400" dirty="0">
                          <a:latin typeface="华文新魏"/>
                          <a:cs typeface="华文新魏"/>
                        </a:rPr>
                        <a:t>320</a:t>
                      </a:r>
                    </a:p>
                  </a:txBody>
                  <a:tcPr marL="0" marR="0" marT="9525" marB="0" anchor="ctr"/>
                </a:tc>
                <a:extLst>
                  <a:ext uri="{0D108BD9-81ED-4DB2-BD59-A6C34878D82A}">
                    <a16:rowId xmlns:a16="http://schemas.microsoft.com/office/drawing/2014/main" val="2398901634"/>
                  </a:ext>
                </a:extLst>
              </a:tr>
              <a:tr h="469442">
                <a:tc>
                  <a:txBody>
                    <a:bodyPr/>
                    <a:lstStyle/>
                    <a:p>
                      <a:pPr marL="127000">
                        <a:lnSpc>
                          <a:spcPct val="100000"/>
                        </a:lnSpc>
                        <a:spcBef>
                          <a:spcPts val="75"/>
                        </a:spcBef>
                      </a:pPr>
                      <a:r>
                        <a:rPr sz="2400" dirty="0">
                          <a:latin typeface="华文新魏"/>
                          <a:cs typeface="华文新魏"/>
                        </a:rPr>
                        <a:t>C</a:t>
                      </a:r>
                    </a:p>
                  </a:txBody>
                  <a:tcPr marL="0" marR="0" marT="9525" marB="0" anchor="ctr"/>
                </a:tc>
                <a:tc>
                  <a:txBody>
                    <a:bodyPr/>
                    <a:lstStyle/>
                    <a:p>
                      <a:pPr marL="685800">
                        <a:lnSpc>
                          <a:spcPct val="100000"/>
                        </a:lnSpc>
                        <a:spcBef>
                          <a:spcPts val="75"/>
                        </a:spcBef>
                      </a:pPr>
                      <a:r>
                        <a:rPr lang="en-US" sz="2400" dirty="0">
                          <a:latin typeface="华文新魏"/>
                          <a:cs typeface="华文新魏"/>
                        </a:rPr>
                        <a:t>    </a:t>
                      </a:r>
                      <a:r>
                        <a:rPr sz="2400" dirty="0">
                          <a:latin typeface="华文新魏"/>
                          <a:cs typeface="华文新魏"/>
                        </a:rPr>
                        <a:t>150</a:t>
                      </a:r>
                    </a:p>
                  </a:txBody>
                  <a:tcPr marL="0" marR="0" marT="9525" marB="0" anchor="ctr"/>
                </a:tc>
                <a:extLst>
                  <a:ext uri="{0D108BD9-81ED-4DB2-BD59-A6C34878D82A}">
                    <a16:rowId xmlns:a16="http://schemas.microsoft.com/office/drawing/2014/main" val="2660121088"/>
                  </a:ext>
                </a:extLst>
              </a:tr>
              <a:tr h="469442">
                <a:tc>
                  <a:txBody>
                    <a:bodyPr/>
                    <a:lstStyle/>
                    <a:p>
                      <a:pPr marL="127000">
                        <a:lnSpc>
                          <a:spcPct val="100000"/>
                        </a:lnSpc>
                        <a:spcBef>
                          <a:spcPts val="75"/>
                        </a:spcBef>
                      </a:pPr>
                      <a:r>
                        <a:rPr sz="2400" dirty="0">
                          <a:latin typeface="华文新魏"/>
                          <a:cs typeface="华文新魏"/>
                        </a:rPr>
                        <a:t>COBOL</a:t>
                      </a:r>
                    </a:p>
                  </a:txBody>
                  <a:tcPr marL="0" marR="0" marT="9525" marB="0" anchor="ctr"/>
                </a:tc>
                <a:tc>
                  <a:txBody>
                    <a:bodyPr/>
                    <a:lstStyle/>
                    <a:p>
                      <a:pPr marL="685800">
                        <a:lnSpc>
                          <a:spcPct val="100000"/>
                        </a:lnSpc>
                        <a:spcBef>
                          <a:spcPts val="75"/>
                        </a:spcBef>
                      </a:pPr>
                      <a:r>
                        <a:rPr lang="en-US" sz="2400" dirty="0">
                          <a:latin typeface="华文新魏"/>
                          <a:cs typeface="华文新魏"/>
                        </a:rPr>
                        <a:t>    </a:t>
                      </a:r>
                      <a:r>
                        <a:rPr sz="2400" dirty="0">
                          <a:latin typeface="华文新魏"/>
                          <a:cs typeface="华文新魏"/>
                        </a:rPr>
                        <a:t>105</a:t>
                      </a:r>
                    </a:p>
                  </a:txBody>
                  <a:tcPr marL="0" marR="0" marT="9525" marB="0" anchor="ctr"/>
                </a:tc>
                <a:extLst>
                  <a:ext uri="{0D108BD9-81ED-4DB2-BD59-A6C34878D82A}">
                    <a16:rowId xmlns:a16="http://schemas.microsoft.com/office/drawing/2014/main" val="3135766877"/>
                  </a:ext>
                </a:extLst>
              </a:tr>
              <a:tr h="469442">
                <a:tc>
                  <a:txBody>
                    <a:bodyPr/>
                    <a:lstStyle/>
                    <a:p>
                      <a:pPr marL="127000">
                        <a:lnSpc>
                          <a:spcPct val="100000"/>
                        </a:lnSpc>
                        <a:spcBef>
                          <a:spcPts val="75"/>
                        </a:spcBef>
                      </a:pPr>
                      <a:r>
                        <a:rPr sz="2400" dirty="0">
                          <a:latin typeface="华文新魏"/>
                          <a:cs typeface="华文新魏"/>
                        </a:rPr>
                        <a:t>FORTRAN</a:t>
                      </a:r>
                    </a:p>
                  </a:txBody>
                  <a:tcPr marL="0" marR="0" marT="9525" marB="0" anchor="ctr"/>
                </a:tc>
                <a:tc>
                  <a:txBody>
                    <a:bodyPr/>
                    <a:lstStyle/>
                    <a:p>
                      <a:pPr marL="685800">
                        <a:lnSpc>
                          <a:spcPct val="100000"/>
                        </a:lnSpc>
                        <a:spcBef>
                          <a:spcPts val="75"/>
                        </a:spcBef>
                      </a:pPr>
                      <a:r>
                        <a:rPr lang="en-US" sz="2400" dirty="0">
                          <a:latin typeface="华文新魏"/>
                          <a:cs typeface="华文新魏"/>
                        </a:rPr>
                        <a:t>    </a:t>
                      </a:r>
                      <a:r>
                        <a:rPr sz="2400" dirty="0">
                          <a:latin typeface="华文新魏"/>
                          <a:cs typeface="华文新魏"/>
                        </a:rPr>
                        <a:t>105</a:t>
                      </a:r>
                    </a:p>
                  </a:txBody>
                  <a:tcPr marL="0" marR="0" marT="9525" marB="0" anchor="ctr"/>
                </a:tc>
                <a:extLst>
                  <a:ext uri="{0D108BD9-81ED-4DB2-BD59-A6C34878D82A}">
                    <a16:rowId xmlns:a16="http://schemas.microsoft.com/office/drawing/2014/main" val="4098150580"/>
                  </a:ext>
                </a:extLst>
              </a:tr>
              <a:tr h="469442">
                <a:tc>
                  <a:txBody>
                    <a:bodyPr/>
                    <a:lstStyle/>
                    <a:p>
                      <a:pPr marL="127000">
                        <a:lnSpc>
                          <a:spcPct val="100000"/>
                        </a:lnSpc>
                        <a:spcBef>
                          <a:spcPts val="75"/>
                        </a:spcBef>
                      </a:pPr>
                      <a:r>
                        <a:rPr sz="2400" spc="-5" dirty="0">
                          <a:latin typeface="华文新魏"/>
                          <a:cs typeface="华文新魏"/>
                        </a:rPr>
                        <a:t>PASCAL</a:t>
                      </a:r>
                      <a:endParaRPr sz="2400" dirty="0">
                        <a:latin typeface="华文新魏"/>
                        <a:cs typeface="华文新魏"/>
                      </a:endParaRPr>
                    </a:p>
                  </a:txBody>
                  <a:tcPr marL="0" marR="0" marT="9525" marB="0" anchor="ctr"/>
                </a:tc>
                <a:tc>
                  <a:txBody>
                    <a:bodyPr/>
                    <a:lstStyle/>
                    <a:p>
                      <a:pPr marL="685800">
                        <a:lnSpc>
                          <a:spcPct val="100000"/>
                        </a:lnSpc>
                        <a:spcBef>
                          <a:spcPts val="75"/>
                        </a:spcBef>
                      </a:pPr>
                      <a:r>
                        <a:rPr lang="en-US" sz="2400" dirty="0">
                          <a:latin typeface="华文新魏"/>
                          <a:cs typeface="华文新魏"/>
                        </a:rPr>
                        <a:t>     </a:t>
                      </a:r>
                      <a:r>
                        <a:rPr sz="2400" dirty="0">
                          <a:latin typeface="华文新魏"/>
                          <a:cs typeface="华文新魏"/>
                        </a:rPr>
                        <a:t>91</a:t>
                      </a:r>
                    </a:p>
                  </a:txBody>
                  <a:tcPr marL="0" marR="0" marT="9525" marB="0" anchor="ctr"/>
                </a:tc>
                <a:extLst>
                  <a:ext uri="{0D108BD9-81ED-4DB2-BD59-A6C34878D82A}">
                    <a16:rowId xmlns:a16="http://schemas.microsoft.com/office/drawing/2014/main" val="637307065"/>
                  </a:ext>
                </a:extLst>
              </a:tr>
              <a:tr h="469442">
                <a:tc>
                  <a:txBody>
                    <a:bodyPr/>
                    <a:lstStyle/>
                    <a:p>
                      <a:pPr marL="127000">
                        <a:lnSpc>
                          <a:spcPct val="100000"/>
                        </a:lnSpc>
                        <a:spcBef>
                          <a:spcPts val="75"/>
                        </a:spcBef>
                      </a:pPr>
                      <a:r>
                        <a:rPr sz="2400" dirty="0">
                          <a:latin typeface="华文新魏"/>
                          <a:cs typeface="华文新魏"/>
                        </a:rPr>
                        <a:t>ADA</a:t>
                      </a:r>
                    </a:p>
                  </a:txBody>
                  <a:tcPr marL="0" marR="0" marT="9525" marB="0" anchor="ctr"/>
                </a:tc>
                <a:tc>
                  <a:txBody>
                    <a:bodyPr/>
                    <a:lstStyle/>
                    <a:p>
                      <a:pPr marL="685800">
                        <a:lnSpc>
                          <a:spcPct val="100000"/>
                        </a:lnSpc>
                        <a:spcBef>
                          <a:spcPts val="75"/>
                        </a:spcBef>
                      </a:pPr>
                      <a:r>
                        <a:rPr lang="en-US" sz="2400" dirty="0">
                          <a:latin typeface="华文新魏"/>
                          <a:cs typeface="华文新魏"/>
                        </a:rPr>
                        <a:t>     </a:t>
                      </a:r>
                      <a:r>
                        <a:rPr sz="2400" dirty="0">
                          <a:latin typeface="华文新魏"/>
                          <a:cs typeface="华文新魏"/>
                        </a:rPr>
                        <a:t>71</a:t>
                      </a:r>
                    </a:p>
                  </a:txBody>
                  <a:tcPr marL="0" marR="0" marT="9525" marB="0" anchor="ctr"/>
                </a:tc>
                <a:extLst>
                  <a:ext uri="{0D108BD9-81ED-4DB2-BD59-A6C34878D82A}">
                    <a16:rowId xmlns:a16="http://schemas.microsoft.com/office/drawing/2014/main" val="2251913359"/>
                  </a:ext>
                </a:extLst>
              </a:tr>
              <a:tr h="463882">
                <a:tc>
                  <a:txBody>
                    <a:bodyPr/>
                    <a:lstStyle/>
                    <a:p>
                      <a:r>
                        <a:rPr lang="en-US" altLang="zh-CN" dirty="0"/>
                        <a:t>……</a:t>
                      </a:r>
                      <a:endParaRPr lang="zh-CN" altLang="en-US" dirty="0"/>
                    </a:p>
                  </a:txBody>
                  <a:tcPr anchor="ctr"/>
                </a:tc>
                <a:tc>
                  <a:txBody>
                    <a:bodyPr/>
                    <a:lstStyle/>
                    <a:p>
                      <a:r>
                        <a:rPr lang="en-US" altLang="zh-CN" dirty="0"/>
                        <a:t>……</a:t>
                      </a:r>
                      <a:endParaRPr lang="zh-CN" altLang="en-US" dirty="0"/>
                    </a:p>
                  </a:txBody>
                  <a:tcPr anchor="ctr"/>
                </a:tc>
                <a:extLst>
                  <a:ext uri="{0D108BD9-81ED-4DB2-BD59-A6C34878D82A}">
                    <a16:rowId xmlns:a16="http://schemas.microsoft.com/office/drawing/2014/main" val="3557988003"/>
                  </a:ext>
                </a:extLst>
              </a:tr>
            </a:tbl>
          </a:graphicData>
        </a:graphic>
      </p:graphicFrame>
    </p:spTree>
    <p:extLst>
      <p:ext uri="{BB962C8B-B14F-4D97-AF65-F5344CB8AC3E}">
        <p14:creationId xmlns:p14="http://schemas.microsoft.com/office/powerpoint/2010/main" val="877559593"/>
      </p:ext>
    </p:extLst>
  </p:cSld>
  <p:clrMapOvr>
    <a:masterClrMapping/>
  </p:clrMapOvr>
  <p:transition spd="slow">
    <p:wipe dir="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126" y="121568"/>
            <a:ext cx="6654138" cy="647700"/>
          </a:xfrm>
        </p:spPr>
        <p:txBody>
          <a:bodyPr>
            <a:normAutofit/>
          </a:bodyPr>
          <a:lstStyle/>
          <a:p>
            <a:r>
              <a:rPr lang="en-US" altLang="zh-CN" dirty="0"/>
              <a:t>7.2  </a:t>
            </a:r>
            <a:r>
              <a:rPr lang="zh-CN" altLang="en-US" dirty="0"/>
              <a:t>工具与技术：软件项目</a:t>
            </a:r>
          </a:p>
        </p:txBody>
      </p:sp>
      <p:sp>
        <p:nvSpPr>
          <p:cNvPr id="9" name="副标题 8"/>
          <p:cNvSpPr txBox="1">
            <a:spLocks/>
          </p:cNvSpPr>
          <p:nvPr/>
        </p:nvSpPr>
        <p:spPr>
          <a:xfrm>
            <a:off x="305999" y="804681"/>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r>
              <a:rPr lang="zh-CN" altLang="en-US" sz="2400" b="1" dirty="0">
                <a:solidFill>
                  <a:srgbClr val="7030A0"/>
                </a:solidFill>
              </a:rPr>
              <a:t>（</a:t>
            </a:r>
            <a:r>
              <a:rPr lang="en-US" altLang="zh-CN" sz="2400" b="1" dirty="0">
                <a:solidFill>
                  <a:srgbClr val="7030A0"/>
                </a:solidFill>
              </a:rPr>
              <a:t>6</a:t>
            </a:r>
            <a:r>
              <a:rPr lang="zh-CN" altLang="en-US" sz="2400" b="1" dirty="0">
                <a:solidFill>
                  <a:srgbClr val="7030A0"/>
                </a:solidFill>
              </a:rPr>
              <a:t>）功能点</a:t>
            </a:r>
            <a:r>
              <a:rPr lang="en-US" altLang="zh-CN" sz="2400" b="1" dirty="0">
                <a:solidFill>
                  <a:srgbClr val="7030A0"/>
                </a:solidFill>
              </a:rPr>
              <a:t>(FP)</a:t>
            </a:r>
            <a:r>
              <a:rPr lang="zh-CN" altLang="en-US" sz="2400" b="1" dirty="0">
                <a:solidFill>
                  <a:srgbClr val="7030A0"/>
                </a:solidFill>
              </a:rPr>
              <a:t>估算法</a:t>
            </a:r>
            <a:endParaRPr lang="en-US" altLang="zh-CN" sz="2400" b="1" dirty="0">
              <a:solidFill>
                <a:srgbClr val="7030A0"/>
              </a:solidFill>
            </a:endParaRPr>
          </a:p>
          <a:p>
            <a:pPr marL="0" indent="0">
              <a:lnSpc>
                <a:spcPct val="150000"/>
              </a:lnSpc>
              <a:spcBef>
                <a:spcPts val="0"/>
              </a:spcBef>
              <a:buNone/>
            </a:pPr>
            <a:endParaRPr lang="zh-CN" altLang="en-US" sz="2400" b="1" dirty="0">
              <a:latin typeface="Times New Roman" panose="02020603050405020304" pitchFamily="18" charset="0"/>
              <a:cs typeface="Times New Roman" panose="02020603050405020304" pitchFamily="18" charset="0"/>
            </a:endParaRPr>
          </a:p>
        </p:txBody>
      </p:sp>
      <p:sp>
        <p:nvSpPr>
          <p:cNvPr id="7" name="object 5">
            <a:extLst>
              <a:ext uri="{FF2B5EF4-FFF2-40B4-BE49-F238E27FC236}">
                <a16:creationId xmlns:a16="http://schemas.microsoft.com/office/drawing/2014/main" id="{375097B6-C2F0-4F76-B086-A3121C28BDF2}"/>
              </a:ext>
            </a:extLst>
          </p:cNvPr>
          <p:cNvSpPr/>
          <p:nvPr/>
        </p:nvSpPr>
        <p:spPr>
          <a:xfrm>
            <a:off x="495300" y="1561356"/>
            <a:ext cx="8153400" cy="3816424"/>
          </a:xfrm>
          <a:custGeom>
            <a:avLst/>
            <a:gdLst/>
            <a:ahLst/>
            <a:cxnLst/>
            <a:rect l="l" t="t" r="r" b="b"/>
            <a:pathLst>
              <a:path w="8153400" h="4495800">
                <a:moveTo>
                  <a:pt x="0" y="4495800"/>
                </a:moveTo>
                <a:lnTo>
                  <a:pt x="8153400" y="4495800"/>
                </a:lnTo>
                <a:lnTo>
                  <a:pt x="8153400" y="0"/>
                </a:lnTo>
                <a:lnTo>
                  <a:pt x="0" y="0"/>
                </a:lnTo>
                <a:lnTo>
                  <a:pt x="0" y="4495800"/>
                </a:lnTo>
                <a:close/>
              </a:path>
            </a:pathLst>
          </a:custGeom>
          <a:ln w="28956">
            <a:solidFill>
              <a:srgbClr val="548AB8"/>
            </a:solidFill>
          </a:ln>
        </p:spPr>
        <p:txBody>
          <a:bodyPr wrap="square" lIns="0" tIns="0" rIns="0" bIns="0" rtlCol="0"/>
          <a:lstStyle/>
          <a:p>
            <a:endParaRPr/>
          </a:p>
        </p:txBody>
      </p:sp>
      <p:sp>
        <p:nvSpPr>
          <p:cNvPr id="8" name="object 6">
            <a:extLst>
              <a:ext uri="{FF2B5EF4-FFF2-40B4-BE49-F238E27FC236}">
                <a16:creationId xmlns:a16="http://schemas.microsoft.com/office/drawing/2014/main" id="{71FE4BFB-93F4-4789-9755-0DBB482FBA88}"/>
              </a:ext>
            </a:extLst>
          </p:cNvPr>
          <p:cNvSpPr txBox="1"/>
          <p:nvPr/>
        </p:nvSpPr>
        <p:spPr>
          <a:xfrm>
            <a:off x="1547664" y="1714295"/>
            <a:ext cx="6163116" cy="1502976"/>
          </a:xfrm>
          <a:prstGeom prst="rect">
            <a:avLst/>
          </a:prstGeom>
        </p:spPr>
        <p:txBody>
          <a:bodyPr vert="horz" wrap="square" lIns="0" tIns="88900" rIns="0" bIns="0" rtlCol="0">
            <a:spAutoFit/>
          </a:bodyPr>
          <a:lstStyle/>
          <a:p>
            <a:pPr marL="12700">
              <a:lnSpc>
                <a:spcPct val="100000"/>
              </a:lnSpc>
              <a:spcBef>
                <a:spcPts val="700"/>
              </a:spcBef>
            </a:pPr>
            <a:r>
              <a:rPr sz="2600" dirty="0">
                <a:latin typeface="黑体"/>
                <a:cs typeface="黑体"/>
              </a:rPr>
              <a:t>因为</a:t>
            </a:r>
            <a:r>
              <a:rPr sz="2600" spc="-5" dirty="0">
                <a:latin typeface="黑体"/>
                <a:cs typeface="黑体"/>
              </a:rPr>
              <a:t>：UFC=45</a:t>
            </a:r>
            <a:endParaRPr sz="2600" dirty="0">
              <a:latin typeface="黑体"/>
              <a:cs typeface="黑体"/>
            </a:endParaRPr>
          </a:p>
          <a:p>
            <a:pPr marL="1003300">
              <a:lnSpc>
                <a:spcPct val="100000"/>
              </a:lnSpc>
              <a:spcBef>
                <a:spcPts val="600"/>
              </a:spcBef>
            </a:pPr>
            <a:r>
              <a:rPr sz="2600" dirty="0">
                <a:latin typeface="黑体"/>
                <a:cs typeface="黑体"/>
              </a:rPr>
              <a:t>TCF=0.65+0.01(14*3)=1.07</a:t>
            </a:r>
          </a:p>
          <a:p>
            <a:pPr marL="13970">
              <a:lnSpc>
                <a:spcPct val="100000"/>
              </a:lnSpc>
              <a:spcBef>
                <a:spcPts val="720"/>
              </a:spcBef>
            </a:pPr>
            <a:r>
              <a:rPr sz="2900" dirty="0" err="1">
                <a:latin typeface="黑体"/>
                <a:cs typeface="黑体"/>
              </a:rPr>
              <a:t>所</a:t>
            </a:r>
            <a:r>
              <a:rPr sz="2900" spc="-5" dirty="0" err="1">
                <a:latin typeface="黑体"/>
                <a:cs typeface="黑体"/>
              </a:rPr>
              <a:t>以</a:t>
            </a:r>
            <a:r>
              <a:rPr sz="2900" spc="-15" dirty="0">
                <a:latin typeface="黑体"/>
                <a:cs typeface="黑体"/>
              </a:rPr>
              <a:t>：</a:t>
            </a:r>
            <a:r>
              <a:rPr lang="zh-CN" altLang="en-US" sz="2900" spc="-15" dirty="0">
                <a:solidFill>
                  <a:srgbClr val="C00000"/>
                </a:solidFill>
                <a:latin typeface="黑体"/>
                <a:cs typeface="黑体"/>
              </a:rPr>
              <a:t>功能点</a:t>
            </a:r>
            <a:r>
              <a:rPr sz="2900" dirty="0">
                <a:solidFill>
                  <a:srgbClr val="C00000"/>
                </a:solidFill>
                <a:latin typeface="黑体"/>
                <a:cs typeface="黑体"/>
              </a:rPr>
              <a:t>FP</a:t>
            </a:r>
            <a:r>
              <a:rPr sz="2900" dirty="0">
                <a:latin typeface="黑体"/>
                <a:cs typeface="黑体"/>
              </a:rPr>
              <a:t>=UFC*</a:t>
            </a:r>
            <a:r>
              <a:rPr sz="2900" spc="-15" dirty="0">
                <a:latin typeface="黑体"/>
                <a:cs typeface="黑体"/>
              </a:rPr>
              <a:t>T</a:t>
            </a:r>
            <a:r>
              <a:rPr sz="2900" dirty="0">
                <a:latin typeface="黑体"/>
                <a:cs typeface="黑体"/>
              </a:rPr>
              <a:t>CF=45*1</a:t>
            </a:r>
            <a:r>
              <a:rPr sz="2900" spc="-15" dirty="0">
                <a:latin typeface="黑体"/>
                <a:cs typeface="黑体"/>
              </a:rPr>
              <a:t>.</a:t>
            </a:r>
            <a:r>
              <a:rPr sz="2900" dirty="0">
                <a:latin typeface="黑体"/>
                <a:cs typeface="黑体"/>
              </a:rPr>
              <a:t>07=48</a:t>
            </a:r>
          </a:p>
        </p:txBody>
      </p:sp>
      <p:sp>
        <p:nvSpPr>
          <p:cNvPr id="10" name="object 7">
            <a:extLst>
              <a:ext uri="{FF2B5EF4-FFF2-40B4-BE49-F238E27FC236}">
                <a16:creationId xmlns:a16="http://schemas.microsoft.com/office/drawing/2014/main" id="{CC32D85E-AEB3-4431-BBD4-D611659BB3E7}"/>
              </a:ext>
            </a:extLst>
          </p:cNvPr>
          <p:cNvSpPr txBox="1"/>
          <p:nvPr/>
        </p:nvSpPr>
        <p:spPr>
          <a:xfrm>
            <a:off x="1619672" y="4085184"/>
            <a:ext cx="6446384" cy="1045864"/>
          </a:xfrm>
          <a:prstGeom prst="rect">
            <a:avLst/>
          </a:prstGeom>
        </p:spPr>
        <p:txBody>
          <a:bodyPr vert="horz" wrap="square" lIns="0" tIns="12065" rIns="0" bIns="0" rtlCol="0">
            <a:spAutoFit/>
          </a:bodyPr>
          <a:lstStyle/>
          <a:p>
            <a:pPr marL="12700" marR="5080">
              <a:lnSpc>
                <a:spcPct val="120000"/>
              </a:lnSpc>
              <a:spcBef>
                <a:spcPts val="95"/>
              </a:spcBef>
            </a:pPr>
            <a:r>
              <a:rPr sz="2900" dirty="0" err="1">
                <a:latin typeface="黑体"/>
                <a:cs typeface="黑体"/>
              </a:rPr>
              <a:t>如果</a:t>
            </a:r>
            <a:r>
              <a:rPr lang="zh-CN" altLang="en-US" sz="2900" dirty="0">
                <a:latin typeface="黑体"/>
                <a:cs typeface="黑体"/>
              </a:rPr>
              <a:t>使用</a:t>
            </a:r>
            <a:r>
              <a:rPr lang="en-US" altLang="zh-CN" sz="2900" dirty="0">
                <a:latin typeface="黑体"/>
                <a:cs typeface="黑体"/>
              </a:rPr>
              <a:t>C</a:t>
            </a:r>
            <a:r>
              <a:rPr lang="zh-CN" altLang="en-US" sz="2900" dirty="0">
                <a:latin typeface="黑体"/>
                <a:cs typeface="黑体"/>
              </a:rPr>
              <a:t>语言</a:t>
            </a:r>
            <a:r>
              <a:rPr sz="2900" spc="-5" dirty="0">
                <a:latin typeface="黑体"/>
                <a:cs typeface="黑体"/>
              </a:rPr>
              <a:t>：PF=</a:t>
            </a:r>
            <a:r>
              <a:rPr lang="en-US" sz="2900" spc="-5" dirty="0">
                <a:latin typeface="黑体"/>
                <a:cs typeface="黑体"/>
              </a:rPr>
              <a:t>150</a:t>
            </a:r>
            <a:r>
              <a:rPr lang="zh-CN" altLang="en-US" sz="2900" spc="-5" dirty="0">
                <a:latin typeface="黑体"/>
                <a:cs typeface="黑体"/>
              </a:rPr>
              <a:t>行</a:t>
            </a:r>
            <a:r>
              <a:rPr sz="2900" spc="-15" dirty="0">
                <a:latin typeface="黑体"/>
                <a:cs typeface="黑体"/>
              </a:rPr>
              <a:t>/</a:t>
            </a:r>
            <a:r>
              <a:rPr sz="2900" dirty="0" err="1">
                <a:latin typeface="黑体"/>
                <a:cs typeface="黑体"/>
              </a:rPr>
              <a:t>功能点</a:t>
            </a:r>
            <a:r>
              <a:rPr sz="2900" dirty="0">
                <a:latin typeface="黑体"/>
                <a:cs typeface="黑体"/>
              </a:rPr>
              <a:t> </a:t>
            </a:r>
            <a:endParaRPr lang="en-US" sz="2900" dirty="0">
              <a:latin typeface="黑体"/>
              <a:cs typeface="黑体"/>
            </a:endParaRPr>
          </a:p>
          <a:p>
            <a:pPr marL="12700" marR="5080">
              <a:lnSpc>
                <a:spcPct val="120000"/>
              </a:lnSpc>
              <a:spcBef>
                <a:spcPts val="95"/>
              </a:spcBef>
            </a:pPr>
            <a:r>
              <a:rPr sz="2900" dirty="0">
                <a:latin typeface="黑体"/>
                <a:cs typeface="黑体"/>
              </a:rPr>
              <a:t>则</a:t>
            </a:r>
            <a:r>
              <a:rPr lang="zh-CN" altLang="en-US" sz="2900" dirty="0">
                <a:solidFill>
                  <a:srgbClr val="C00000"/>
                </a:solidFill>
                <a:latin typeface="黑体"/>
                <a:cs typeface="黑体"/>
              </a:rPr>
              <a:t>代码行</a:t>
            </a:r>
            <a:r>
              <a:rPr lang="zh-CN" altLang="en-US" sz="2900" dirty="0">
                <a:latin typeface="黑体"/>
                <a:cs typeface="黑体"/>
              </a:rPr>
              <a:t>：</a:t>
            </a:r>
            <a:r>
              <a:rPr lang="en-US" altLang="zh-CN" sz="2900" dirty="0">
                <a:latin typeface="黑体"/>
                <a:cs typeface="黑体"/>
              </a:rPr>
              <a:t>48*150=7.1(KLOC)</a:t>
            </a:r>
            <a:endParaRPr sz="2900" dirty="0">
              <a:latin typeface="黑体"/>
              <a:cs typeface="黑体"/>
            </a:endParaRPr>
          </a:p>
        </p:txBody>
      </p:sp>
      <p:sp>
        <p:nvSpPr>
          <p:cNvPr id="11" name="文本框 10">
            <a:extLst>
              <a:ext uri="{FF2B5EF4-FFF2-40B4-BE49-F238E27FC236}">
                <a16:creationId xmlns:a16="http://schemas.microsoft.com/office/drawing/2014/main" id="{8B3B4DFD-A1A6-4B81-8563-F6210EC12497}"/>
              </a:ext>
            </a:extLst>
          </p:cNvPr>
          <p:cNvSpPr txBox="1"/>
          <p:nvPr/>
        </p:nvSpPr>
        <p:spPr>
          <a:xfrm>
            <a:off x="4410455" y="888639"/>
            <a:ext cx="3300325" cy="461665"/>
          </a:xfrm>
          <a:prstGeom prst="rect">
            <a:avLst/>
          </a:prstGeom>
          <a:solidFill>
            <a:schemeClr val="accent2">
              <a:lumMod val="10000"/>
              <a:lumOff val="90000"/>
            </a:schemeClr>
          </a:solidFill>
        </p:spPr>
        <p:txBody>
          <a:bodyPr wrap="square">
            <a:spAutoFit/>
          </a:bodyPr>
          <a:lstStyle/>
          <a:p>
            <a:r>
              <a:rPr lang="zh-CN" altLang="en-US" sz="2400" dirty="0"/>
              <a:t>功能点与代码行的转换</a:t>
            </a:r>
          </a:p>
        </p:txBody>
      </p:sp>
    </p:spTree>
    <p:extLst>
      <p:ext uri="{BB962C8B-B14F-4D97-AF65-F5344CB8AC3E}">
        <p14:creationId xmlns:p14="http://schemas.microsoft.com/office/powerpoint/2010/main" val="1960957253"/>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126" y="121568"/>
            <a:ext cx="6654138" cy="647700"/>
          </a:xfrm>
        </p:spPr>
        <p:txBody>
          <a:bodyPr>
            <a:normAutofit/>
          </a:bodyPr>
          <a:lstStyle/>
          <a:p>
            <a:r>
              <a:rPr lang="en-US" altLang="zh-CN" dirty="0"/>
              <a:t>7.2  </a:t>
            </a:r>
            <a:r>
              <a:rPr lang="zh-CN" altLang="en-US" dirty="0"/>
              <a:t>工具与技术：软件项目</a:t>
            </a:r>
          </a:p>
        </p:txBody>
      </p:sp>
      <p:sp>
        <p:nvSpPr>
          <p:cNvPr id="9" name="副标题 8"/>
          <p:cNvSpPr txBox="1">
            <a:spLocks/>
          </p:cNvSpPr>
          <p:nvPr/>
        </p:nvSpPr>
        <p:spPr>
          <a:xfrm>
            <a:off x="175774" y="769268"/>
            <a:ext cx="894652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r>
              <a:rPr lang="zh-CN" altLang="en-US" sz="2400" b="1" dirty="0">
                <a:solidFill>
                  <a:srgbClr val="7030A0"/>
                </a:solidFill>
              </a:rPr>
              <a:t>（</a:t>
            </a:r>
            <a:r>
              <a:rPr lang="en-US" altLang="zh-CN" sz="2400" b="1" dirty="0">
                <a:solidFill>
                  <a:srgbClr val="7030A0"/>
                </a:solidFill>
              </a:rPr>
              <a:t>7</a:t>
            </a:r>
            <a:r>
              <a:rPr lang="zh-CN" altLang="en-US" sz="2400" b="1" dirty="0">
                <a:solidFill>
                  <a:srgbClr val="7030A0"/>
                </a:solidFill>
              </a:rPr>
              <a:t>）参数估算法：</a:t>
            </a:r>
            <a:r>
              <a:rPr lang="zh-CN" altLang="en-US" sz="2400" b="1" dirty="0">
                <a:latin typeface="Times New Roman" panose="02020603050405020304" pitchFamily="18" charset="0"/>
                <a:cs typeface="Times New Roman" panose="02020603050405020304" pitchFamily="18" charset="0"/>
              </a:rPr>
              <a:t>通过历史数据，进行回归分析，得出回归模型</a:t>
            </a:r>
          </a:p>
          <a:p>
            <a:pPr marL="0" indent="0">
              <a:lnSpc>
                <a:spcPct val="150000"/>
              </a:lnSpc>
              <a:spcBef>
                <a:spcPts val="0"/>
              </a:spcBef>
              <a:buNone/>
            </a:pPr>
            <a:endParaRPr lang="en-US" altLang="zh-CN" sz="2400" b="1" dirty="0">
              <a:solidFill>
                <a:srgbClr val="7030A0"/>
              </a:solidFill>
            </a:endParaRPr>
          </a:p>
          <a:p>
            <a:pPr marL="0" indent="0">
              <a:lnSpc>
                <a:spcPct val="150000"/>
              </a:lnSpc>
              <a:spcBef>
                <a:spcPts val="0"/>
              </a:spcBef>
              <a:buNone/>
            </a:pPr>
            <a:endParaRPr lang="zh-CN" altLang="en-US" sz="2400" b="1" dirty="0">
              <a:latin typeface="Times New Roman" panose="02020603050405020304" pitchFamily="18" charset="0"/>
              <a:cs typeface="Times New Roman" panose="02020603050405020304" pitchFamily="18" charset="0"/>
            </a:endParaRPr>
          </a:p>
        </p:txBody>
      </p:sp>
      <p:sp>
        <p:nvSpPr>
          <p:cNvPr id="11" name="object 7">
            <a:extLst>
              <a:ext uri="{FF2B5EF4-FFF2-40B4-BE49-F238E27FC236}">
                <a16:creationId xmlns:a16="http://schemas.microsoft.com/office/drawing/2014/main" id="{C572E653-82F9-4A7A-B2C0-438161597992}"/>
              </a:ext>
            </a:extLst>
          </p:cNvPr>
          <p:cNvSpPr txBox="1"/>
          <p:nvPr/>
        </p:nvSpPr>
        <p:spPr>
          <a:xfrm>
            <a:off x="573583" y="1547951"/>
            <a:ext cx="4298315" cy="995785"/>
          </a:xfrm>
          <a:prstGeom prst="rect">
            <a:avLst/>
          </a:prstGeom>
        </p:spPr>
        <p:txBody>
          <a:bodyPr vert="horz" wrap="square" lIns="0" tIns="51435" rIns="0" bIns="0" rtlCol="0">
            <a:spAutoFit/>
          </a:bodyPr>
          <a:lstStyle/>
          <a:p>
            <a:pPr marL="12700">
              <a:lnSpc>
                <a:spcPct val="100000"/>
              </a:lnSpc>
              <a:spcBef>
                <a:spcPts val="360"/>
              </a:spcBef>
            </a:pPr>
            <a:endParaRPr sz="2900" dirty="0">
              <a:latin typeface="黑体"/>
              <a:cs typeface="黑体"/>
            </a:endParaRPr>
          </a:p>
          <a:p>
            <a:pPr marL="12700">
              <a:lnSpc>
                <a:spcPct val="100000"/>
              </a:lnSpc>
              <a:spcBef>
                <a:spcPts val="365"/>
              </a:spcBef>
            </a:pPr>
            <a:endParaRPr sz="2900" dirty="0">
              <a:latin typeface="黑体"/>
              <a:cs typeface="黑体"/>
            </a:endParaRPr>
          </a:p>
        </p:txBody>
      </p:sp>
      <p:sp>
        <p:nvSpPr>
          <p:cNvPr id="12" name="文本框 11">
            <a:extLst>
              <a:ext uri="{FF2B5EF4-FFF2-40B4-BE49-F238E27FC236}">
                <a16:creationId xmlns:a16="http://schemas.microsoft.com/office/drawing/2014/main" id="{6CFF35A1-4D37-41B6-9417-38DD6DBB05F9}"/>
              </a:ext>
            </a:extLst>
          </p:cNvPr>
          <p:cNvSpPr txBox="1"/>
          <p:nvPr/>
        </p:nvSpPr>
        <p:spPr>
          <a:xfrm>
            <a:off x="4567119" y="4787870"/>
            <a:ext cx="4032448" cy="830997"/>
          </a:xfrm>
          <a:prstGeom prst="rect">
            <a:avLst/>
          </a:prstGeom>
          <a:solidFill>
            <a:schemeClr val="accent5">
              <a:lumMod val="20000"/>
              <a:lumOff val="80000"/>
            </a:schemeClr>
          </a:solidFill>
        </p:spPr>
        <p:txBody>
          <a:bodyPr wrap="square">
            <a:spAutoFit/>
          </a:bodyPr>
          <a:lstStyle/>
          <a:p>
            <a:r>
              <a:rPr lang="en-US" altLang="zh-CN" sz="2400" dirty="0">
                <a:latin typeface="黑体"/>
              </a:rPr>
              <a:t>E</a:t>
            </a:r>
            <a:r>
              <a:rPr lang="zh-CN" altLang="en-US" sz="2400" dirty="0">
                <a:latin typeface="黑体"/>
              </a:rPr>
              <a:t>：工作量</a:t>
            </a:r>
            <a:r>
              <a:rPr lang="en-US" altLang="zh-CN" sz="2400" dirty="0">
                <a:latin typeface="黑体"/>
              </a:rPr>
              <a:t>(</a:t>
            </a:r>
            <a:r>
              <a:rPr lang="zh-CN" altLang="en-US" sz="2400" dirty="0">
                <a:latin typeface="黑体"/>
              </a:rPr>
              <a:t>人月）</a:t>
            </a:r>
            <a:endParaRPr lang="en-US" altLang="zh-CN" sz="2400" dirty="0">
              <a:latin typeface="黑体"/>
            </a:endParaRPr>
          </a:p>
          <a:p>
            <a:r>
              <a:rPr lang="en-US" altLang="zh-CN" sz="2400" dirty="0">
                <a:latin typeface="黑体"/>
                <a:cs typeface="黑体"/>
              </a:rPr>
              <a:t>KLOC</a:t>
            </a:r>
            <a:r>
              <a:rPr lang="zh-CN" altLang="en-US" sz="2400" dirty="0">
                <a:latin typeface="黑体"/>
                <a:cs typeface="黑体"/>
              </a:rPr>
              <a:t>：软件规模（千行代码）</a:t>
            </a:r>
            <a:endParaRPr lang="en-US" altLang="zh-CN" sz="2400" dirty="0">
              <a:latin typeface="黑体"/>
              <a:cs typeface="黑体"/>
            </a:endParaRPr>
          </a:p>
        </p:txBody>
      </p:sp>
      <p:graphicFrame>
        <p:nvGraphicFramePr>
          <p:cNvPr id="3" name="表格 3">
            <a:extLst>
              <a:ext uri="{FF2B5EF4-FFF2-40B4-BE49-F238E27FC236}">
                <a16:creationId xmlns:a16="http://schemas.microsoft.com/office/drawing/2014/main" id="{6A4482B3-25BE-468B-A131-ACB5C2DFE9A6}"/>
              </a:ext>
            </a:extLst>
          </p:cNvPr>
          <p:cNvGraphicFramePr>
            <a:graphicFrameLocks noGrp="1"/>
          </p:cNvGraphicFramePr>
          <p:nvPr>
            <p:extLst>
              <p:ext uri="{D42A27DB-BD31-4B8C-83A1-F6EECF244321}">
                <p14:modId xmlns:p14="http://schemas.microsoft.com/office/powerpoint/2010/main" val="1811012235"/>
              </p:ext>
            </p:extLst>
          </p:nvPr>
        </p:nvGraphicFramePr>
        <p:xfrm>
          <a:off x="826457" y="1574961"/>
          <a:ext cx="7491086" cy="3054345"/>
        </p:xfrm>
        <a:graphic>
          <a:graphicData uri="http://schemas.openxmlformats.org/drawingml/2006/table">
            <a:tbl>
              <a:tblPr firstRow="1" bandRow="1">
                <a:tableStyleId>{5C22544A-7EE6-4342-B048-85BDC9FD1C3A}</a:tableStyleId>
              </a:tblPr>
              <a:tblGrid>
                <a:gridCol w="3745543">
                  <a:extLst>
                    <a:ext uri="{9D8B030D-6E8A-4147-A177-3AD203B41FA5}">
                      <a16:colId xmlns:a16="http://schemas.microsoft.com/office/drawing/2014/main" val="2244576763"/>
                    </a:ext>
                  </a:extLst>
                </a:gridCol>
                <a:gridCol w="3745543">
                  <a:extLst>
                    <a:ext uri="{9D8B030D-6E8A-4147-A177-3AD203B41FA5}">
                      <a16:colId xmlns:a16="http://schemas.microsoft.com/office/drawing/2014/main" val="410319044"/>
                    </a:ext>
                  </a:extLst>
                </a:gridCol>
              </a:tblGrid>
              <a:tr h="610869">
                <a:tc>
                  <a:txBody>
                    <a:bodyPr/>
                    <a:lstStyle/>
                    <a:p>
                      <a:r>
                        <a:rPr lang="zh-CN" altLang="en-US" sz="2400" dirty="0"/>
                        <a:t>回归模型名称</a:t>
                      </a:r>
                    </a:p>
                  </a:txBody>
                  <a:tcPr/>
                </a:tc>
                <a:tc>
                  <a:txBody>
                    <a:bodyPr/>
                    <a:lstStyle/>
                    <a:p>
                      <a:r>
                        <a:rPr lang="zh-CN" altLang="en-US" sz="2400" dirty="0"/>
                        <a:t>公式</a:t>
                      </a:r>
                    </a:p>
                  </a:txBody>
                  <a:tcPr/>
                </a:tc>
                <a:extLst>
                  <a:ext uri="{0D108BD9-81ED-4DB2-BD59-A6C34878D82A}">
                    <a16:rowId xmlns:a16="http://schemas.microsoft.com/office/drawing/2014/main" val="1481242841"/>
                  </a:ext>
                </a:extLst>
              </a:tr>
              <a:tr h="61086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400" dirty="0">
                          <a:latin typeface="黑体"/>
                          <a:cs typeface="黑体"/>
                        </a:rPr>
                        <a:t>Walston-Felix(IBM)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400" dirty="0">
                          <a:latin typeface="黑体"/>
                          <a:cs typeface="黑体"/>
                        </a:rPr>
                        <a:t>E=</a:t>
                      </a:r>
                      <a:r>
                        <a:rPr lang="en-US" altLang="zh-CN" sz="2400" spc="-20" dirty="0">
                          <a:latin typeface="黑体"/>
                          <a:cs typeface="黑体"/>
                        </a:rPr>
                        <a:t> </a:t>
                      </a:r>
                      <a:r>
                        <a:rPr lang="en-US" altLang="zh-CN" sz="2400" dirty="0">
                          <a:latin typeface="黑体"/>
                          <a:cs typeface="黑体"/>
                        </a:rPr>
                        <a:t>5.2*(KLOC)^0.91</a:t>
                      </a:r>
                    </a:p>
                  </a:txBody>
                  <a:tcPr/>
                </a:tc>
                <a:extLst>
                  <a:ext uri="{0D108BD9-81ED-4DB2-BD59-A6C34878D82A}">
                    <a16:rowId xmlns:a16="http://schemas.microsoft.com/office/drawing/2014/main" val="3743194636"/>
                  </a:ext>
                </a:extLst>
              </a:tr>
              <a:tr h="61086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400" spc="-5" dirty="0" err="1">
                          <a:latin typeface="黑体"/>
                          <a:cs typeface="黑体"/>
                        </a:rPr>
                        <a:t>Balley-Basili</a:t>
                      </a:r>
                      <a:endParaRPr lang="en-US" altLang="zh-CN" sz="2400" dirty="0">
                        <a:latin typeface="黑体"/>
                        <a:cs typeface="黑体"/>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400" dirty="0">
                          <a:latin typeface="黑体"/>
                          <a:cs typeface="黑体"/>
                        </a:rPr>
                        <a:t>E=5.5</a:t>
                      </a:r>
                      <a:r>
                        <a:rPr lang="en-US" altLang="zh-CN" sz="2400" spc="-15" dirty="0">
                          <a:latin typeface="黑体"/>
                          <a:cs typeface="黑体"/>
                        </a:rPr>
                        <a:t>+</a:t>
                      </a:r>
                      <a:r>
                        <a:rPr lang="en-US" altLang="zh-CN" sz="2400" dirty="0">
                          <a:latin typeface="黑体"/>
                          <a:cs typeface="黑体"/>
                        </a:rPr>
                        <a:t>0.73*</a:t>
                      </a:r>
                      <a:r>
                        <a:rPr lang="en-US" altLang="zh-CN" sz="2400" spc="-15" dirty="0">
                          <a:latin typeface="黑体"/>
                          <a:cs typeface="黑体"/>
                        </a:rPr>
                        <a:t>(</a:t>
                      </a:r>
                      <a:r>
                        <a:rPr lang="en-US" altLang="zh-CN" sz="2400" dirty="0">
                          <a:latin typeface="黑体"/>
                          <a:cs typeface="黑体"/>
                        </a:rPr>
                        <a:t>KLOC)</a:t>
                      </a:r>
                      <a:r>
                        <a:rPr lang="en-US" altLang="zh-CN" sz="2400" spc="-15" dirty="0">
                          <a:latin typeface="黑体"/>
                          <a:cs typeface="黑体"/>
                        </a:rPr>
                        <a:t>^</a:t>
                      </a:r>
                      <a:r>
                        <a:rPr lang="en-US" altLang="zh-CN" sz="2400" dirty="0">
                          <a:latin typeface="黑体"/>
                          <a:cs typeface="黑体"/>
                        </a:rPr>
                        <a:t>1.16</a:t>
                      </a:r>
                    </a:p>
                  </a:txBody>
                  <a:tcPr/>
                </a:tc>
                <a:extLst>
                  <a:ext uri="{0D108BD9-81ED-4DB2-BD59-A6C34878D82A}">
                    <a16:rowId xmlns:a16="http://schemas.microsoft.com/office/drawing/2014/main" val="2059231292"/>
                  </a:ext>
                </a:extLst>
              </a:tr>
              <a:tr h="610869">
                <a:tc>
                  <a:txBody>
                    <a:bodyPr/>
                    <a:lstStyle/>
                    <a:p>
                      <a:r>
                        <a:rPr lang="en-US" altLang="zh-CN" sz="2400" dirty="0">
                          <a:latin typeface="黑体"/>
                          <a:cs typeface="黑体"/>
                        </a:rPr>
                        <a:t>COCOMO</a:t>
                      </a:r>
                      <a:endParaRPr lang="zh-CN" altLang="en-US" sz="2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400" spc="-5" dirty="0">
                          <a:latin typeface="黑体"/>
                          <a:cs typeface="黑体"/>
                        </a:rPr>
                        <a:t>E=3.2*(KLOC)^1.05</a:t>
                      </a:r>
                      <a:endParaRPr lang="en-US" altLang="zh-CN" sz="2400" dirty="0">
                        <a:latin typeface="黑体"/>
                        <a:cs typeface="黑体"/>
                      </a:endParaRPr>
                    </a:p>
                  </a:txBody>
                  <a:tcPr/>
                </a:tc>
                <a:extLst>
                  <a:ext uri="{0D108BD9-81ED-4DB2-BD59-A6C34878D82A}">
                    <a16:rowId xmlns:a16="http://schemas.microsoft.com/office/drawing/2014/main" val="101476095"/>
                  </a:ext>
                </a:extLst>
              </a:tr>
              <a:tr h="610869">
                <a:tc>
                  <a:txBody>
                    <a:bodyPr/>
                    <a:lstStyle/>
                    <a:p>
                      <a:r>
                        <a:rPr lang="en-US" altLang="zh-CN" sz="2400" dirty="0">
                          <a:latin typeface="黑体"/>
                          <a:cs typeface="黑体"/>
                        </a:rPr>
                        <a:t>Doty</a:t>
                      </a:r>
                      <a:endParaRPr lang="zh-CN" altLang="en-US" sz="2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400" spc="-5" dirty="0">
                          <a:latin typeface="黑体"/>
                          <a:cs typeface="黑体"/>
                        </a:rPr>
                        <a:t>E=5.288*(KLOC)^1.047</a:t>
                      </a:r>
                      <a:endParaRPr lang="en-US" altLang="zh-CN" sz="2400" dirty="0">
                        <a:latin typeface="黑体"/>
                        <a:cs typeface="黑体"/>
                      </a:endParaRPr>
                    </a:p>
                  </a:txBody>
                  <a:tcPr/>
                </a:tc>
                <a:extLst>
                  <a:ext uri="{0D108BD9-81ED-4DB2-BD59-A6C34878D82A}">
                    <a16:rowId xmlns:a16="http://schemas.microsoft.com/office/drawing/2014/main" val="2911625560"/>
                  </a:ext>
                </a:extLst>
              </a:tr>
            </a:tbl>
          </a:graphicData>
        </a:graphic>
      </p:graphicFrame>
    </p:spTree>
    <p:extLst>
      <p:ext uri="{BB962C8B-B14F-4D97-AF65-F5344CB8AC3E}">
        <p14:creationId xmlns:p14="http://schemas.microsoft.com/office/powerpoint/2010/main" val="3866505280"/>
      </p:ext>
    </p:extLst>
  </p:cSld>
  <p:clrMapOvr>
    <a:masterClrMapping/>
  </p:clrMapOvr>
  <p:transition spd="slow">
    <p:wipe dir="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126" y="121568"/>
            <a:ext cx="6654138" cy="647700"/>
          </a:xfrm>
        </p:spPr>
        <p:txBody>
          <a:bodyPr>
            <a:normAutofit/>
          </a:bodyPr>
          <a:lstStyle/>
          <a:p>
            <a:r>
              <a:rPr lang="en-US" altLang="zh-CN" dirty="0"/>
              <a:t>7.2  </a:t>
            </a:r>
            <a:r>
              <a:rPr lang="zh-CN" altLang="en-US" dirty="0"/>
              <a:t>工具与技术：其他</a:t>
            </a:r>
          </a:p>
        </p:txBody>
      </p:sp>
      <p:sp>
        <p:nvSpPr>
          <p:cNvPr id="9" name="副标题 8"/>
          <p:cNvSpPr txBox="1">
            <a:spLocks/>
          </p:cNvSpPr>
          <p:nvPr/>
        </p:nvSpPr>
        <p:spPr>
          <a:xfrm>
            <a:off x="467544" y="913284"/>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2400" b="1" dirty="0">
                <a:solidFill>
                  <a:srgbClr val="0070C0"/>
                </a:solidFill>
              </a:rPr>
              <a:t>储备分析：</a:t>
            </a:r>
            <a:r>
              <a:rPr lang="zh-CN" altLang="en-US" sz="2000" b="1" dirty="0">
                <a:latin typeface="Times New Roman" panose="02020603050405020304" pitchFamily="18" charset="0"/>
                <a:cs typeface="Times New Roman" panose="02020603050405020304" pitchFamily="18" charset="0"/>
              </a:rPr>
              <a:t>为应对成本的不确定性，成本估算中可以包括应急储备</a:t>
            </a:r>
            <a:r>
              <a:rPr lang="en-US" altLang="zh-CN" sz="2000" b="1" dirty="0">
                <a:latin typeface="Times New Roman" panose="02020603050405020304" pitchFamily="18" charset="0"/>
                <a:cs typeface="Times New Roman" panose="02020603050405020304" pitchFamily="18" charset="0"/>
              </a:rPr>
              <a:t>		</a:t>
            </a:r>
            <a:r>
              <a:rPr lang="zh-CN" altLang="en-US" sz="2000" b="1" dirty="0">
                <a:latin typeface="Times New Roman" panose="02020603050405020304" pitchFamily="18" charset="0"/>
                <a:cs typeface="Times New Roman" panose="02020603050405020304" pitchFamily="18" charset="0"/>
              </a:rPr>
              <a:t>（有时称为“应急费用”）</a:t>
            </a:r>
            <a:endParaRPr lang="en-US" altLang="zh-CN" sz="20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20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r>
              <a:rPr lang="zh-CN" altLang="en-US" sz="2400" b="1" dirty="0">
                <a:solidFill>
                  <a:srgbClr val="0070C0"/>
                </a:solidFill>
                <a:latin typeface="Times New Roman" panose="02020603050405020304" pitchFamily="18" charset="0"/>
                <a:cs typeface="Times New Roman" panose="02020603050405020304" pitchFamily="18" charset="0"/>
              </a:rPr>
              <a:t>卖方投标分析：</a:t>
            </a:r>
            <a:r>
              <a:rPr lang="zh-CN" altLang="en-US" sz="2000" b="1" dirty="0">
                <a:latin typeface="Times New Roman" panose="02020603050405020304" pitchFamily="18" charset="0"/>
                <a:cs typeface="Times New Roman" panose="02020603050405020304" pitchFamily="18" charset="0"/>
              </a:rPr>
              <a:t>根据合格卖方的投标情况，分析项目成本</a:t>
            </a:r>
            <a:endParaRPr lang="en-US" altLang="zh-CN" sz="20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20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r>
              <a:rPr lang="zh-CN" altLang="en-US" sz="2400" b="1" dirty="0">
                <a:solidFill>
                  <a:srgbClr val="0070C0"/>
                </a:solidFill>
                <a:latin typeface="Times New Roman" panose="02020603050405020304" pitchFamily="18" charset="0"/>
                <a:cs typeface="Times New Roman" panose="02020603050405020304" pitchFamily="18" charset="0"/>
              </a:rPr>
              <a:t>价格策略：</a:t>
            </a:r>
            <a:r>
              <a:rPr lang="zh-CN" altLang="en-US" sz="2000" b="1" dirty="0">
                <a:latin typeface="Times New Roman" panose="02020603050405020304" pitchFamily="18" charset="0"/>
                <a:cs typeface="Times New Roman" panose="02020603050405020304" pitchFamily="18" charset="0"/>
              </a:rPr>
              <a:t>客户愿意支付什么样的价格</a:t>
            </a:r>
            <a:endParaRPr lang="en-US" altLang="zh-CN" sz="20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20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r>
              <a:rPr lang="zh-CN" altLang="en-US" sz="2400" b="1" dirty="0">
                <a:solidFill>
                  <a:srgbClr val="0070C0"/>
                </a:solidFill>
              </a:rPr>
              <a:t>质量成本（</a:t>
            </a:r>
            <a:r>
              <a:rPr lang="en-US" altLang="zh-CN" sz="2400" b="1" dirty="0">
                <a:solidFill>
                  <a:srgbClr val="0070C0"/>
                </a:solidFill>
              </a:rPr>
              <a:t>COQ</a:t>
            </a:r>
            <a:r>
              <a:rPr lang="zh-CN" altLang="en-US" sz="2400" b="1" dirty="0">
                <a:solidFill>
                  <a:srgbClr val="0070C0"/>
                </a:solidFill>
              </a:rPr>
              <a:t>）：</a:t>
            </a:r>
            <a:r>
              <a:rPr lang="zh-CN" altLang="en-US" sz="2000" b="1" dirty="0"/>
              <a:t>为保证质量付出的成本</a:t>
            </a:r>
            <a:endParaRPr lang="zh-CN" altLang="en-US" sz="28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zh-CN" altLang="en-US" sz="24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zh-CN" altLang="en-US" sz="24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zh-CN" alt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41321122"/>
      </p:ext>
    </p:extLst>
  </p:cSld>
  <p:clrMapOvr>
    <a:masterClrMapping/>
  </p:clrMapOvr>
  <p:transition spd="slow">
    <p:wipe dir="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7.2  </a:t>
            </a:r>
            <a:r>
              <a:rPr lang="zh-CN" altLang="en-US" dirty="0"/>
              <a:t>估算成本</a:t>
            </a:r>
          </a:p>
        </p:txBody>
      </p:sp>
      <p:sp>
        <p:nvSpPr>
          <p:cNvPr id="8" name="副标题 8">
            <a:extLst>
              <a:ext uri="{FF2B5EF4-FFF2-40B4-BE49-F238E27FC236}">
                <a16:creationId xmlns:a16="http://schemas.microsoft.com/office/drawing/2014/main" id="{7D0DF3EA-5CBB-40F9-BAB7-0995A6432692}"/>
              </a:ext>
            </a:extLst>
          </p:cNvPr>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endParaRPr lang="zh-CN" altLang="en-US" sz="1800" b="1" dirty="0">
              <a:latin typeface="Times New Roman" panose="02020603050405020304" pitchFamily="18" charset="0"/>
              <a:cs typeface="Times New Roman" panose="02020603050405020304" pitchFamily="18" charset="0"/>
            </a:endParaRPr>
          </a:p>
        </p:txBody>
      </p:sp>
      <p:graphicFrame>
        <p:nvGraphicFramePr>
          <p:cNvPr id="10" name="图示 9">
            <a:extLst>
              <a:ext uri="{FF2B5EF4-FFF2-40B4-BE49-F238E27FC236}">
                <a16:creationId xmlns:a16="http://schemas.microsoft.com/office/drawing/2014/main" id="{54DD3374-F1F3-494B-902C-6BC64055D841}"/>
              </a:ext>
            </a:extLst>
          </p:cNvPr>
          <p:cNvGraphicFramePr/>
          <p:nvPr>
            <p:extLst>
              <p:ext uri="{D42A27DB-BD31-4B8C-83A1-F6EECF244321}">
                <p14:modId xmlns:p14="http://schemas.microsoft.com/office/powerpoint/2010/main" val="3495393399"/>
              </p:ext>
            </p:extLst>
          </p:nvPr>
        </p:nvGraphicFramePr>
        <p:xfrm>
          <a:off x="143508" y="769268"/>
          <a:ext cx="8856984" cy="28083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1" name="圆角矩形标注 6">
            <a:extLst>
              <a:ext uri="{FF2B5EF4-FFF2-40B4-BE49-F238E27FC236}">
                <a16:creationId xmlns:a16="http://schemas.microsoft.com/office/drawing/2014/main" id="{9C1B0B36-014D-42DA-B87F-7AD172C1AA61}"/>
              </a:ext>
            </a:extLst>
          </p:cNvPr>
          <p:cNvSpPr/>
          <p:nvPr/>
        </p:nvSpPr>
        <p:spPr>
          <a:xfrm>
            <a:off x="273588" y="3841018"/>
            <a:ext cx="7776864" cy="1777380"/>
          </a:xfrm>
          <a:prstGeom prst="wedgeRoundRectCallout">
            <a:avLst>
              <a:gd name="adj1" fmla="val 32567"/>
              <a:gd name="adj2" fmla="val -132780"/>
              <a:gd name="adj3" fmla="val 16667"/>
            </a:avLst>
          </a:prstGeom>
          <a:solidFill>
            <a:schemeClr val="accent2">
              <a:lumMod val="10000"/>
              <a:lumOff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spcBef>
                <a:spcPts val="0"/>
              </a:spcBef>
            </a:pPr>
            <a:r>
              <a:rPr lang="zh-CN" altLang="en-US" sz="2000" b="1" dirty="0">
                <a:solidFill>
                  <a:srgbClr val="FF0000"/>
                </a:solidFill>
                <a:latin typeface="Times New Roman" panose="02020603050405020304" pitchFamily="18" charset="0"/>
                <a:cs typeface="Times New Roman" panose="02020603050405020304" pitchFamily="18" charset="0"/>
              </a:rPr>
              <a:t>活动成本估算：</a:t>
            </a:r>
            <a:r>
              <a:rPr lang="zh-CN" altLang="en-US" sz="2000" b="1" dirty="0">
                <a:solidFill>
                  <a:srgbClr val="7030A0"/>
                </a:solidFill>
                <a:latin typeface="Times New Roman" panose="02020603050405020304" pitchFamily="18" charset="0"/>
                <a:cs typeface="Times New Roman" panose="02020603050405020304" pitchFamily="18" charset="0"/>
              </a:rPr>
              <a:t>对完成项目工作可能需要的成本的量化估算</a:t>
            </a:r>
          </a:p>
          <a:p>
            <a:pPr>
              <a:lnSpc>
                <a:spcPct val="150000"/>
              </a:lnSpc>
              <a:spcBef>
                <a:spcPts val="0"/>
              </a:spcBef>
            </a:pPr>
            <a:r>
              <a:rPr lang="zh-CN" altLang="en-US" sz="2000" b="1" dirty="0">
                <a:solidFill>
                  <a:srgbClr val="00B0F0"/>
                </a:solidFill>
                <a:latin typeface="Times New Roman" panose="02020603050405020304" pitchFamily="18" charset="0"/>
                <a:cs typeface="Times New Roman" panose="02020603050405020304" pitchFamily="18" charset="0"/>
              </a:rPr>
              <a:t>覆盖活动所使用的全部资源</a:t>
            </a:r>
            <a:r>
              <a:rPr lang="zh-CN" altLang="en-US" sz="2000" b="1" dirty="0">
                <a:solidFill>
                  <a:schemeClr val="tx1"/>
                </a:solidFill>
                <a:latin typeface="Times New Roman" panose="02020603050405020304" pitchFamily="18" charset="0"/>
                <a:cs typeface="Times New Roman" panose="02020603050405020304" pitchFamily="18" charset="0"/>
              </a:rPr>
              <a:t>，</a:t>
            </a:r>
            <a:r>
              <a:rPr lang="zh-CN" altLang="en-US" sz="1600" b="1" dirty="0">
                <a:solidFill>
                  <a:schemeClr val="tx1"/>
                </a:solidFill>
                <a:latin typeface="Times New Roman" panose="02020603050405020304" pitchFamily="18" charset="0"/>
                <a:cs typeface="Times New Roman" panose="02020603050405020304" pitchFamily="18" charset="0"/>
              </a:rPr>
              <a:t>包括直接人工、材料、设备、服务、设施、信息技术，以及一些特殊的成本种类，如融资成本（包括利息）、通货膨胀补贴、汇率或成本应急储备。</a:t>
            </a:r>
            <a:endParaRPr lang="zh-CN" altLang="en-US" sz="20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45408425"/>
      </p:ext>
    </p:extLst>
  </p:cSld>
  <p:clrMapOvr>
    <a:masterClrMapping/>
  </p:clrMapOvr>
  <p:transition spd="slow">
    <p:wipe dir="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7.2  </a:t>
            </a:r>
            <a:r>
              <a:rPr lang="zh-CN" altLang="en-US" dirty="0"/>
              <a:t>估算成本</a:t>
            </a:r>
          </a:p>
        </p:txBody>
      </p:sp>
      <p:pic>
        <p:nvPicPr>
          <p:cNvPr id="4" name="图片 3">
            <a:extLst>
              <a:ext uri="{FF2B5EF4-FFF2-40B4-BE49-F238E27FC236}">
                <a16:creationId xmlns:a16="http://schemas.microsoft.com/office/drawing/2014/main" id="{EC7CE87B-89C2-4F6D-9986-A88015B6D5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272540"/>
            <a:ext cx="9144000" cy="3169920"/>
          </a:xfrm>
          <a:prstGeom prst="rect">
            <a:avLst/>
          </a:prstGeom>
        </p:spPr>
      </p:pic>
    </p:spTree>
    <p:extLst>
      <p:ext uri="{BB962C8B-B14F-4D97-AF65-F5344CB8AC3E}">
        <p14:creationId xmlns:p14="http://schemas.microsoft.com/office/powerpoint/2010/main" val="168730246"/>
      </p:ext>
    </p:extLst>
  </p:cSld>
  <p:clrMapOvr>
    <a:masterClrMapping/>
  </p:clrMapOvr>
  <p:transition spd="slow">
    <p:wipe dir="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7.2  </a:t>
            </a:r>
            <a:r>
              <a:rPr lang="zh-CN" altLang="en-US" dirty="0"/>
              <a:t>估算成本</a:t>
            </a:r>
          </a:p>
        </p:txBody>
      </p:sp>
      <p:sp>
        <p:nvSpPr>
          <p:cNvPr id="8" name="副标题 8">
            <a:extLst>
              <a:ext uri="{FF2B5EF4-FFF2-40B4-BE49-F238E27FC236}">
                <a16:creationId xmlns:a16="http://schemas.microsoft.com/office/drawing/2014/main" id="{7D0DF3EA-5CBB-40F9-BAB7-0995A6432692}"/>
              </a:ext>
            </a:extLst>
          </p:cNvPr>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endParaRPr lang="zh-CN" altLang="en-US" sz="1800" b="1" dirty="0">
              <a:latin typeface="Times New Roman" panose="02020603050405020304" pitchFamily="18" charset="0"/>
              <a:cs typeface="Times New Roman" panose="02020603050405020304" pitchFamily="18" charset="0"/>
            </a:endParaRPr>
          </a:p>
        </p:txBody>
      </p:sp>
      <p:graphicFrame>
        <p:nvGraphicFramePr>
          <p:cNvPr id="10" name="图示 9">
            <a:extLst>
              <a:ext uri="{FF2B5EF4-FFF2-40B4-BE49-F238E27FC236}">
                <a16:creationId xmlns:a16="http://schemas.microsoft.com/office/drawing/2014/main" id="{54DD3374-F1F3-494B-902C-6BC64055D841}"/>
              </a:ext>
            </a:extLst>
          </p:cNvPr>
          <p:cNvGraphicFramePr/>
          <p:nvPr>
            <p:extLst>
              <p:ext uri="{D42A27DB-BD31-4B8C-83A1-F6EECF244321}">
                <p14:modId xmlns:p14="http://schemas.microsoft.com/office/powerpoint/2010/main" val="2215520649"/>
              </p:ext>
            </p:extLst>
          </p:nvPr>
        </p:nvGraphicFramePr>
        <p:xfrm>
          <a:off x="143508" y="769268"/>
          <a:ext cx="8856984" cy="28083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1" name="圆角矩形标注 6">
            <a:extLst>
              <a:ext uri="{FF2B5EF4-FFF2-40B4-BE49-F238E27FC236}">
                <a16:creationId xmlns:a16="http://schemas.microsoft.com/office/drawing/2014/main" id="{9C1B0B36-014D-42DA-B87F-7AD172C1AA61}"/>
              </a:ext>
            </a:extLst>
          </p:cNvPr>
          <p:cNvSpPr/>
          <p:nvPr/>
        </p:nvSpPr>
        <p:spPr>
          <a:xfrm>
            <a:off x="3203848" y="3961327"/>
            <a:ext cx="5040560" cy="1536762"/>
          </a:xfrm>
          <a:prstGeom prst="wedgeRoundRectCallout">
            <a:avLst>
              <a:gd name="adj1" fmla="val 34568"/>
              <a:gd name="adj2" fmla="val -120745"/>
              <a:gd name="adj3" fmla="val 16667"/>
            </a:avLst>
          </a:prstGeom>
          <a:solidFill>
            <a:schemeClr val="accent2">
              <a:lumMod val="10000"/>
              <a:lumOff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spcBef>
                <a:spcPts val="0"/>
              </a:spcBef>
            </a:pPr>
            <a:r>
              <a:rPr lang="zh-CN" altLang="en-US" sz="2000" b="1" dirty="0">
                <a:solidFill>
                  <a:srgbClr val="FF0000"/>
                </a:solidFill>
                <a:latin typeface="Times New Roman" panose="02020603050405020304" pitchFamily="18" charset="0"/>
                <a:cs typeface="Times New Roman" panose="02020603050405020304" pitchFamily="18" charset="0"/>
              </a:rPr>
              <a:t>估算依据：</a:t>
            </a:r>
            <a:r>
              <a:rPr lang="zh-CN" altLang="en-US" sz="2000" b="1" dirty="0">
                <a:solidFill>
                  <a:srgbClr val="7030A0"/>
                </a:solidFill>
                <a:latin typeface="Times New Roman" panose="02020603050405020304" pitchFamily="18" charset="0"/>
                <a:cs typeface="Times New Roman" panose="02020603050405020304" pitchFamily="18" charset="0"/>
              </a:rPr>
              <a:t>成本估算所需的支持信息</a:t>
            </a:r>
          </a:p>
          <a:p>
            <a:pPr>
              <a:lnSpc>
                <a:spcPct val="150000"/>
              </a:lnSpc>
              <a:spcBef>
                <a:spcPts val="0"/>
              </a:spcBef>
            </a:pPr>
            <a:r>
              <a:rPr lang="zh-CN" altLang="en-US" sz="2000" b="1" dirty="0">
                <a:solidFill>
                  <a:srgbClr val="00B0F0"/>
                </a:solidFill>
                <a:latin typeface="Times New Roman" panose="02020603050405020304" pitchFamily="18" charset="0"/>
                <a:cs typeface="Times New Roman" panose="02020603050405020304" pitchFamily="18" charset="0"/>
              </a:rPr>
              <a:t>清晰、完整地说明成本估算是如何得出的</a:t>
            </a:r>
            <a:endParaRPr lang="zh-CN" altLang="en-US" sz="20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49690227"/>
      </p:ext>
    </p:extLst>
  </p:cSld>
  <p:clrMapOvr>
    <a:masterClrMapping/>
  </p:clrMapOvr>
  <p:transition spd="slow">
    <p:wipe dir="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4"/>
          <p:cNvSpPr/>
          <p:nvPr/>
        </p:nvSpPr>
        <p:spPr>
          <a:xfrm>
            <a:off x="0" y="1"/>
            <a:ext cx="3191461" cy="2137420"/>
          </a:xfrm>
          <a:prstGeom prst="rect">
            <a:avLst/>
          </a:prstGeom>
          <a:solidFill>
            <a:schemeClr val="bg1">
              <a:lumMod val="85000"/>
              <a:alpha val="70000"/>
            </a:schemeClr>
          </a:solidFill>
          <a:ln w="12700" cap="flat" cmpd="sng" algn="ctr">
            <a:noFill/>
            <a:prstDash val="solid"/>
            <a:miter lim="800000"/>
          </a:ln>
          <a:effectLst/>
        </p:spPr>
        <p:txBody>
          <a:bodyPr vert="horz" rtlCol="0" anchor="t"/>
          <a:lstStyle/>
          <a:p>
            <a:pPr algn="ctr"/>
            <a:endParaRPr lang="zh-CN" altLang="en-US" sz="2800" dirty="0">
              <a:solidFill>
                <a:schemeClr val="bg1"/>
              </a:solidFill>
              <a:latin typeface="方正粗宋简体"/>
              <a:ea typeface="方正粗宋简体"/>
            </a:endParaRPr>
          </a:p>
        </p:txBody>
      </p:sp>
      <p:sp>
        <p:nvSpPr>
          <p:cNvPr id="2" name="矩形 4"/>
          <p:cNvSpPr/>
          <p:nvPr/>
        </p:nvSpPr>
        <p:spPr>
          <a:xfrm>
            <a:off x="-1" y="2137420"/>
            <a:ext cx="6897041" cy="1440160"/>
          </a:xfrm>
          <a:prstGeom prst="rect">
            <a:avLst/>
          </a:prstGeom>
          <a:solidFill>
            <a:srgbClr val="0072C6"/>
          </a:solidFill>
          <a:ln w="12700" cap="flat" cmpd="sng" algn="ctr">
            <a:noFill/>
            <a:prstDash val="solid"/>
            <a:miter lim="800000"/>
          </a:ln>
          <a:effectLst/>
        </p:spPr>
        <p:txBody>
          <a:bodyPr rtlCol="0" anchor="ctr"/>
          <a:lstStyle/>
          <a:p>
            <a:pPr algn="ctr"/>
            <a:r>
              <a:rPr lang="zh-CN" altLang="en-US" sz="2800" b="1" dirty="0">
                <a:solidFill>
                  <a:schemeClr val="bg1"/>
                </a:solidFill>
                <a:latin typeface="方正粗宋简体"/>
                <a:ea typeface="方正粗宋简体"/>
              </a:rPr>
              <a:t>   制定预算</a:t>
            </a:r>
          </a:p>
        </p:txBody>
      </p:sp>
      <p:pic>
        <p:nvPicPr>
          <p:cNvPr id="4" name="图片 3"/>
          <p:cNvPicPr>
            <a:picLocks noChangeAspect="1"/>
          </p:cNvPicPr>
          <p:nvPr/>
        </p:nvPicPr>
        <p:blipFill rotWithShape="1">
          <a:blip r:embed="rId2" cstate="print">
            <a:extLst>
              <a:ext uri="{28A0092B-C50C-407E-A947-70E740481C1C}">
                <a14:useLocalDpi xmlns:a14="http://schemas.microsoft.com/office/drawing/2010/main" val="0"/>
              </a:ext>
            </a:extLst>
          </a:blip>
          <a:srcRect b="4047"/>
          <a:stretch/>
        </p:blipFill>
        <p:spPr>
          <a:xfrm>
            <a:off x="6897041" y="2137420"/>
            <a:ext cx="2246959" cy="1440160"/>
          </a:xfrm>
          <a:prstGeom prst="rect">
            <a:avLst/>
          </a:prstGeom>
        </p:spPr>
      </p:pic>
      <p:sp>
        <p:nvSpPr>
          <p:cNvPr id="5" name="文本框 4"/>
          <p:cNvSpPr txBox="1"/>
          <p:nvPr/>
        </p:nvSpPr>
        <p:spPr>
          <a:xfrm>
            <a:off x="251520" y="1213510"/>
            <a:ext cx="3096344" cy="707886"/>
          </a:xfrm>
          <a:prstGeom prst="rect">
            <a:avLst/>
          </a:prstGeom>
          <a:noFill/>
        </p:spPr>
        <p:txBody>
          <a:bodyPr wrap="square" rtlCol="0">
            <a:spAutoFit/>
          </a:bodyPr>
          <a:lstStyle/>
          <a:p>
            <a:r>
              <a:rPr lang="en-US" altLang="zh-CN" sz="4000" b="1" i="1" dirty="0">
                <a:solidFill>
                  <a:schemeClr val="accent1"/>
                </a:solidFill>
                <a:latin typeface="Adobe Gothic Std B" panose="020B0800000000000000" pitchFamily="34" charset="-128"/>
                <a:ea typeface="Adobe Gothic Std B" panose="020B0800000000000000" pitchFamily="34" charset="-128"/>
              </a:rPr>
              <a:t>7.3</a:t>
            </a:r>
            <a:endParaRPr lang="zh-CN" altLang="en-US" sz="4000" b="1" dirty="0">
              <a:solidFill>
                <a:schemeClr val="accent1"/>
              </a:solidFill>
              <a:latin typeface="Adobe Gothic Std B" panose="020B0800000000000000" pitchFamily="34" charset="-128"/>
            </a:endParaRPr>
          </a:p>
        </p:txBody>
      </p:sp>
      <p:sp>
        <p:nvSpPr>
          <p:cNvPr id="15" name="矩形 4"/>
          <p:cNvSpPr/>
          <p:nvPr/>
        </p:nvSpPr>
        <p:spPr>
          <a:xfrm>
            <a:off x="6897040" y="3577580"/>
            <a:ext cx="2246960" cy="2120870"/>
          </a:xfrm>
          <a:prstGeom prst="rect">
            <a:avLst/>
          </a:prstGeom>
          <a:solidFill>
            <a:schemeClr val="bg2">
              <a:lumMod val="75000"/>
              <a:alpha val="70000"/>
            </a:schemeClr>
          </a:solidFill>
          <a:ln w="12700" cap="flat" cmpd="sng" algn="ctr">
            <a:noFill/>
            <a:prstDash val="solid"/>
            <a:miter lim="800000"/>
          </a:ln>
          <a:effectLst/>
        </p:spPr>
        <p:txBody>
          <a:bodyPr vert="horz" rtlCol="0" anchor="t"/>
          <a:lstStyle/>
          <a:p>
            <a:pPr algn="ctr"/>
            <a:endParaRPr lang="zh-CN" altLang="en-US" sz="2800" dirty="0">
              <a:solidFill>
                <a:schemeClr val="bg1"/>
              </a:solidFill>
              <a:latin typeface="方正粗宋简体"/>
              <a:ea typeface="方正粗宋简体"/>
            </a:endParaRPr>
          </a:p>
        </p:txBody>
      </p:sp>
    </p:spTree>
    <p:extLst>
      <p:ext uri="{BB962C8B-B14F-4D97-AF65-F5344CB8AC3E}">
        <p14:creationId xmlns:p14="http://schemas.microsoft.com/office/powerpoint/2010/main" val="1323245749"/>
      </p:ext>
    </p:extLst>
  </p:cSld>
  <p:clrMapOvr>
    <a:masterClrMapping/>
  </p:clrMapOvr>
  <p:transition spd="slow">
    <p:wipe dir="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7.3  </a:t>
            </a:r>
            <a:r>
              <a:rPr lang="zh-CN" altLang="en-US" dirty="0"/>
              <a:t>制定预算</a:t>
            </a:r>
          </a:p>
        </p:txBody>
      </p:sp>
      <p:sp>
        <p:nvSpPr>
          <p:cNvPr id="9" name="副标题 8"/>
          <p:cNvSpPr txBox="1">
            <a:spLocks/>
          </p:cNvSpPr>
          <p:nvPr/>
        </p:nvSpPr>
        <p:spPr>
          <a:xfrm>
            <a:off x="467544" y="1057300"/>
            <a:ext cx="8496944"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2400" b="1" dirty="0">
                <a:solidFill>
                  <a:srgbClr val="FF0000"/>
                </a:solidFill>
                <a:latin typeface="Times New Roman" panose="02020603050405020304" pitchFamily="18" charset="0"/>
                <a:cs typeface="Times New Roman" panose="02020603050405020304" pitchFamily="18" charset="0"/>
              </a:rPr>
              <a:t>制定预算</a:t>
            </a:r>
            <a:r>
              <a:rPr lang="zh-CN" altLang="en-US" sz="2400" b="1" dirty="0">
                <a:solidFill>
                  <a:srgbClr val="C00000"/>
                </a:solidFill>
                <a:latin typeface="Times New Roman" panose="02020603050405020304" pitchFamily="18" charset="0"/>
                <a:cs typeface="Times New Roman" panose="02020603050405020304" pitchFamily="18" charset="0"/>
              </a:rPr>
              <a:t>（预算</a:t>
            </a:r>
            <a:r>
              <a:rPr lang="en-US" altLang="zh-CN" sz="2400" b="1" dirty="0">
                <a:solidFill>
                  <a:srgbClr val="C00000"/>
                </a:solidFill>
                <a:latin typeface="Times New Roman" panose="02020603050405020304" pitchFamily="18" charset="0"/>
                <a:cs typeface="Times New Roman" panose="02020603050405020304" pitchFamily="18" charset="0"/>
              </a:rPr>
              <a:t>---</a:t>
            </a:r>
            <a:r>
              <a:rPr lang="zh-CN" altLang="en-US" sz="2400" b="1" dirty="0">
                <a:solidFill>
                  <a:srgbClr val="C00000"/>
                </a:solidFill>
                <a:latin typeface="Times New Roman" panose="02020603050405020304" pitchFamily="18" charset="0"/>
                <a:cs typeface="Times New Roman" panose="02020603050405020304" pitchFamily="18" charset="0"/>
              </a:rPr>
              <a:t>经批准用于项目的全部资金）：</a:t>
            </a:r>
            <a:endParaRPr lang="en-US" altLang="zh-CN" sz="2400" b="1" dirty="0">
              <a:solidFill>
                <a:srgbClr val="C00000"/>
              </a:solidFill>
              <a:latin typeface="Times New Roman" panose="02020603050405020304" pitchFamily="18" charset="0"/>
              <a:cs typeface="Times New Roman" panose="02020603050405020304" pitchFamily="18" charset="0"/>
            </a:endParaRPr>
          </a:p>
          <a:p>
            <a:pPr marL="0" indent="0">
              <a:lnSpc>
                <a:spcPct val="150000"/>
              </a:lnSpc>
              <a:spcBef>
                <a:spcPts val="0"/>
              </a:spcBef>
              <a:buNone/>
            </a:pPr>
            <a:r>
              <a:rPr lang="zh-CN" altLang="en-US" sz="2400" b="1" dirty="0">
                <a:latin typeface="Times New Roman" panose="02020603050405020304" pitchFamily="18" charset="0"/>
                <a:cs typeface="Times New Roman" panose="02020603050405020304" pitchFamily="18" charset="0"/>
              </a:rPr>
              <a:t>（</a:t>
            </a:r>
            <a:r>
              <a:rPr lang="en-US" altLang="zh-CN" sz="2400" b="1" dirty="0">
                <a:latin typeface="Times New Roman" panose="02020603050405020304" pitchFamily="18" charset="0"/>
                <a:cs typeface="Times New Roman" panose="02020603050405020304" pitchFamily="18" charset="0"/>
              </a:rPr>
              <a:t>1</a:t>
            </a:r>
            <a:r>
              <a:rPr lang="zh-CN" altLang="en-US" sz="2400" b="1" dirty="0">
                <a:latin typeface="Times New Roman" panose="02020603050405020304" pitchFamily="18" charset="0"/>
                <a:cs typeface="Times New Roman" panose="02020603050405020304" pitchFamily="18" charset="0"/>
              </a:rPr>
              <a:t>）</a:t>
            </a:r>
            <a:r>
              <a:rPr lang="zh-CN" altLang="en-US" sz="2400" b="1" u="sng" dirty="0">
                <a:solidFill>
                  <a:srgbClr val="7030A0"/>
                </a:solidFill>
                <a:latin typeface="Times New Roman" panose="02020603050405020304" pitchFamily="18" charset="0"/>
                <a:cs typeface="Times New Roman" panose="02020603050405020304" pitchFamily="18" charset="0"/>
              </a:rPr>
              <a:t>汇总</a:t>
            </a:r>
            <a:r>
              <a:rPr lang="zh-CN" altLang="en-US" sz="2400" b="1" u="sng" dirty="0">
                <a:latin typeface="Times New Roman" panose="02020603050405020304" pitchFamily="18" charset="0"/>
                <a:cs typeface="Times New Roman" panose="02020603050405020304" pitchFamily="18" charset="0"/>
              </a:rPr>
              <a:t>所有单个活动或工作包的估算成本</a:t>
            </a:r>
            <a:endParaRPr lang="en-US" altLang="zh-CN" sz="24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r>
              <a:rPr lang="zh-CN" altLang="en-US" sz="2400" b="1" dirty="0">
                <a:latin typeface="Times New Roman" panose="02020603050405020304" pitchFamily="18" charset="0"/>
                <a:cs typeface="Times New Roman" panose="02020603050405020304" pitchFamily="18" charset="0"/>
              </a:rPr>
              <a:t>（</a:t>
            </a:r>
            <a:r>
              <a:rPr lang="en-US" altLang="zh-CN" sz="2400" b="1" dirty="0">
                <a:latin typeface="Times New Roman" panose="02020603050405020304" pitchFamily="18" charset="0"/>
                <a:cs typeface="Times New Roman" panose="02020603050405020304" pitchFamily="18" charset="0"/>
              </a:rPr>
              <a:t>2</a:t>
            </a:r>
            <a:r>
              <a:rPr lang="zh-CN" altLang="en-US" sz="2400" b="1" dirty="0">
                <a:latin typeface="Times New Roman" panose="02020603050405020304" pitchFamily="18" charset="0"/>
                <a:cs typeface="Times New Roman" panose="02020603050405020304" pitchFamily="18" charset="0"/>
              </a:rPr>
              <a:t>）建立一个经批准的</a:t>
            </a:r>
            <a:r>
              <a:rPr lang="zh-CN" altLang="en-US" sz="2400" b="1" dirty="0">
                <a:solidFill>
                  <a:srgbClr val="7030A0"/>
                </a:solidFill>
                <a:latin typeface="Times New Roman" panose="02020603050405020304" pitchFamily="18" charset="0"/>
                <a:cs typeface="Times New Roman" panose="02020603050405020304" pitchFamily="18" charset="0"/>
              </a:rPr>
              <a:t>成本基准</a:t>
            </a:r>
            <a:endParaRPr lang="en-US" altLang="zh-CN" sz="2400" b="1" dirty="0">
              <a:solidFill>
                <a:srgbClr val="7030A0"/>
              </a:solidFill>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2400" b="1" dirty="0">
              <a:solidFill>
                <a:srgbClr val="7030A0"/>
              </a:solidFill>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2400" b="1" dirty="0">
              <a:solidFill>
                <a:srgbClr val="7030A0"/>
              </a:solidFill>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r>
              <a:rPr lang="zh-CN" altLang="en-US" sz="2400" b="1" dirty="0">
                <a:solidFill>
                  <a:srgbClr val="FF0000"/>
                </a:solidFill>
                <a:latin typeface="Times New Roman" panose="02020603050405020304" pitchFamily="18" charset="0"/>
                <a:cs typeface="Times New Roman" panose="02020603050405020304" pitchFamily="18" charset="0"/>
              </a:rPr>
              <a:t>作用：</a:t>
            </a:r>
            <a:r>
              <a:rPr lang="zh-CN" altLang="en-US" sz="2400" b="1" dirty="0">
                <a:latin typeface="Times New Roman" panose="02020603050405020304" pitchFamily="18" charset="0"/>
                <a:cs typeface="Times New Roman" panose="02020603050405020304" pitchFamily="18" charset="0"/>
              </a:rPr>
              <a:t>为监督和控制项目成本绩效提供依据</a:t>
            </a:r>
            <a:endParaRPr lang="en-US" altLang="zh-CN" sz="20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20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4394721"/>
      </p:ext>
    </p:extLst>
  </p:cSld>
  <p:clrMapOvr>
    <a:masterClrMapping/>
  </p:clrMapOvr>
  <p:transition spd="slow">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a:t>
            </a:r>
            <a:r>
              <a:rPr lang="zh-CN" altLang="en-US" dirty="0"/>
              <a:t>  项目成本管理</a:t>
            </a:r>
          </a:p>
        </p:txBody>
      </p:sp>
      <p:sp>
        <p:nvSpPr>
          <p:cNvPr id="9" name="副标题 8"/>
          <p:cNvSpPr txBox="1">
            <a:spLocks/>
          </p:cNvSpPr>
          <p:nvPr/>
        </p:nvSpPr>
        <p:spPr>
          <a:xfrm>
            <a:off x="294126" y="841276"/>
            <a:ext cx="8496944"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endParaRPr lang="en-US" altLang="zh-CN" sz="2400" b="1"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46" name="object 13">
            <a:extLst>
              <a:ext uri="{FF2B5EF4-FFF2-40B4-BE49-F238E27FC236}">
                <a16:creationId xmlns:a16="http://schemas.microsoft.com/office/drawing/2014/main" id="{B0DCFE43-17DA-4A99-8ED6-07C93B3B65A7}"/>
              </a:ext>
            </a:extLst>
          </p:cNvPr>
          <p:cNvSpPr/>
          <p:nvPr/>
        </p:nvSpPr>
        <p:spPr>
          <a:xfrm>
            <a:off x="3131840" y="851529"/>
            <a:ext cx="5066694" cy="766014"/>
          </a:xfrm>
          <a:custGeom>
            <a:avLst/>
            <a:gdLst/>
            <a:ahLst/>
            <a:cxnLst/>
            <a:rect l="l" t="t" r="r" b="b"/>
            <a:pathLst>
              <a:path w="4877434" h="1143635">
                <a:moveTo>
                  <a:pt x="4877435" y="1143635"/>
                </a:moveTo>
                <a:lnTo>
                  <a:pt x="154812" y="1143635"/>
                </a:lnTo>
                <a:lnTo>
                  <a:pt x="105891" y="1135739"/>
                </a:lnTo>
                <a:lnTo>
                  <a:pt x="63395" y="1113756"/>
                </a:lnTo>
                <a:lnTo>
                  <a:pt x="29878" y="1080239"/>
                </a:lnTo>
                <a:lnTo>
                  <a:pt x="7895" y="1037743"/>
                </a:lnTo>
                <a:lnTo>
                  <a:pt x="0" y="988822"/>
                </a:lnTo>
                <a:lnTo>
                  <a:pt x="0" y="0"/>
                </a:lnTo>
              </a:path>
            </a:pathLst>
          </a:custGeom>
          <a:ln w="25908">
            <a:solidFill>
              <a:srgbClr val="FDFDFD"/>
            </a:solidFill>
          </a:ln>
        </p:spPr>
        <p:txBody>
          <a:bodyPr wrap="square" lIns="0" tIns="0" rIns="0" bIns="0" rtlCol="0"/>
          <a:lstStyle/>
          <a:p>
            <a:endParaRPr/>
          </a:p>
        </p:txBody>
      </p:sp>
      <p:sp>
        <p:nvSpPr>
          <p:cNvPr id="24" name="副标题 8">
            <a:extLst>
              <a:ext uri="{FF2B5EF4-FFF2-40B4-BE49-F238E27FC236}">
                <a16:creationId xmlns:a16="http://schemas.microsoft.com/office/drawing/2014/main" id="{B7FA36A1-08F8-4BD4-B8AC-7DC62DA8BCA9}"/>
              </a:ext>
            </a:extLst>
          </p:cNvPr>
          <p:cNvSpPr txBox="1">
            <a:spLocks/>
          </p:cNvSpPr>
          <p:nvPr/>
        </p:nvSpPr>
        <p:spPr>
          <a:xfrm>
            <a:off x="438142" y="870484"/>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endParaRPr lang="en-US" altLang="zh-CN" sz="2800" b="1" dirty="0">
              <a:latin typeface="Times New Roman" panose="02020603050405020304" pitchFamily="18" charset="0"/>
              <a:ea typeface="楷体" panose="02010609060101010101" pitchFamily="49" charset="-122"/>
              <a:cs typeface="Times New Roman" panose="02020603050405020304" pitchFamily="18" charset="0"/>
            </a:endParaRPr>
          </a:p>
        </p:txBody>
      </p:sp>
      <p:graphicFrame>
        <p:nvGraphicFramePr>
          <p:cNvPr id="3" name="图示 2">
            <a:extLst>
              <a:ext uri="{FF2B5EF4-FFF2-40B4-BE49-F238E27FC236}">
                <a16:creationId xmlns:a16="http://schemas.microsoft.com/office/drawing/2014/main" id="{AAFF0681-7A0F-42BE-BEE7-CFE4CE369ED4}"/>
              </a:ext>
            </a:extLst>
          </p:cNvPr>
          <p:cNvGraphicFramePr/>
          <p:nvPr>
            <p:extLst>
              <p:ext uri="{D42A27DB-BD31-4B8C-83A1-F6EECF244321}">
                <p14:modId xmlns:p14="http://schemas.microsoft.com/office/powerpoint/2010/main" val="2813052672"/>
              </p:ext>
            </p:extLst>
          </p:nvPr>
        </p:nvGraphicFramePr>
        <p:xfrm>
          <a:off x="294126" y="985293"/>
          <a:ext cx="8411732" cy="446449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文本框 7">
            <a:extLst>
              <a:ext uri="{FF2B5EF4-FFF2-40B4-BE49-F238E27FC236}">
                <a16:creationId xmlns:a16="http://schemas.microsoft.com/office/drawing/2014/main" id="{5DA1B8C5-5978-4C49-A15D-BEDBAED2C070}"/>
              </a:ext>
            </a:extLst>
          </p:cNvPr>
          <p:cNvSpPr txBox="1"/>
          <p:nvPr/>
        </p:nvSpPr>
        <p:spPr>
          <a:xfrm>
            <a:off x="8140088" y="1304032"/>
            <a:ext cx="947250" cy="954107"/>
          </a:xfrm>
          <a:prstGeom prst="rect">
            <a:avLst/>
          </a:prstGeom>
          <a:noFill/>
        </p:spPr>
        <p:txBody>
          <a:bodyPr wrap="square">
            <a:spAutoFit/>
          </a:bodyPr>
          <a:lstStyle/>
          <a:p>
            <a:pPr lvl="0">
              <a:buNone/>
            </a:pPr>
            <a:r>
              <a:rPr lang="zh-CN" altLang="en-US" sz="2800"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成本超支</a:t>
            </a:r>
            <a:endParaRPr lang="zh-CN" altLang="en-US" sz="2800" dirty="0">
              <a:solidFill>
                <a:srgbClr val="C00000"/>
              </a:solidFill>
            </a:endParaRPr>
          </a:p>
        </p:txBody>
      </p:sp>
    </p:spTree>
    <p:extLst>
      <p:ext uri="{BB962C8B-B14F-4D97-AF65-F5344CB8AC3E}">
        <p14:creationId xmlns:p14="http://schemas.microsoft.com/office/powerpoint/2010/main" val="3811097366"/>
      </p:ext>
    </p:extLst>
  </p:cSld>
  <p:clrMapOvr>
    <a:masterClrMapping/>
  </p:clrMapOvr>
  <p:transition spd="slow">
    <p:wipe dir="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7.3  </a:t>
            </a:r>
            <a:r>
              <a:rPr lang="zh-CN" altLang="en-US" dirty="0"/>
              <a:t>制定预算</a:t>
            </a:r>
          </a:p>
        </p:txBody>
      </p:sp>
      <p:sp>
        <p:nvSpPr>
          <p:cNvPr id="9" name="副标题 8"/>
          <p:cNvSpPr txBox="1">
            <a:spLocks/>
          </p:cNvSpPr>
          <p:nvPr/>
        </p:nvSpPr>
        <p:spPr>
          <a:xfrm>
            <a:off x="467544" y="1057300"/>
            <a:ext cx="8496944"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endParaRPr lang="en-US" altLang="zh-CN" sz="20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2000" b="1" dirty="0">
              <a:latin typeface="Times New Roman" panose="02020603050405020304" pitchFamily="18" charset="0"/>
              <a:cs typeface="Times New Roman" panose="02020603050405020304" pitchFamily="18" charset="0"/>
            </a:endParaRPr>
          </a:p>
        </p:txBody>
      </p:sp>
      <p:pic>
        <p:nvPicPr>
          <p:cNvPr id="4" name="图片 3">
            <a:extLst>
              <a:ext uri="{FF2B5EF4-FFF2-40B4-BE49-F238E27FC236}">
                <a16:creationId xmlns:a16="http://schemas.microsoft.com/office/drawing/2014/main" id="{D77A5C5F-D174-4A6C-99B8-A7F90E545E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705372"/>
            <a:ext cx="9144000" cy="3410857"/>
          </a:xfrm>
          <a:prstGeom prst="rect">
            <a:avLst/>
          </a:prstGeom>
        </p:spPr>
      </p:pic>
      <p:sp>
        <p:nvSpPr>
          <p:cNvPr id="5" name="文本框 4">
            <a:extLst>
              <a:ext uri="{FF2B5EF4-FFF2-40B4-BE49-F238E27FC236}">
                <a16:creationId xmlns:a16="http://schemas.microsoft.com/office/drawing/2014/main" id="{2FFE0A83-1DBA-4419-829D-78C599FB5006}"/>
              </a:ext>
            </a:extLst>
          </p:cNvPr>
          <p:cNvSpPr txBox="1"/>
          <p:nvPr/>
        </p:nvSpPr>
        <p:spPr>
          <a:xfrm>
            <a:off x="166409" y="1072708"/>
            <a:ext cx="3877985" cy="461665"/>
          </a:xfrm>
          <a:prstGeom prst="rect">
            <a:avLst/>
          </a:prstGeom>
          <a:noFill/>
        </p:spPr>
        <p:txBody>
          <a:bodyPr wrap="none" rtlCol="0">
            <a:spAutoFit/>
          </a:bodyPr>
          <a:lstStyle/>
          <a:p>
            <a:r>
              <a:rPr lang="zh-CN" altLang="en-US" sz="2400" dirty="0"/>
              <a:t>估算成本与成本预算的区别</a:t>
            </a:r>
          </a:p>
        </p:txBody>
      </p:sp>
    </p:spTree>
    <p:extLst>
      <p:ext uri="{BB962C8B-B14F-4D97-AF65-F5344CB8AC3E}">
        <p14:creationId xmlns:p14="http://schemas.microsoft.com/office/powerpoint/2010/main" val="1357080510"/>
      </p:ext>
    </p:extLst>
  </p:cSld>
  <p:clrMapOvr>
    <a:masterClrMapping/>
  </p:clrMapOvr>
  <p:transition spd="slow">
    <p:wipe dir="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7.3  </a:t>
            </a:r>
            <a:r>
              <a:rPr lang="zh-CN" altLang="en-US" dirty="0"/>
              <a:t>制定预算</a:t>
            </a:r>
          </a:p>
        </p:txBody>
      </p:sp>
      <p:sp>
        <p:nvSpPr>
          <p:cNvPr id="9" name="副标题 8"/>
          <p:cNvSpPr txBox="1">
            <a:spLocks/>
          </p:cNvSpPr>
          <p:nvPr/>
        </p:nvSpPr>
        <p:spPr>
          <a:xfrm>
            <a:off x="467544" y="10573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endParaRPr lang="en-US" altLang="zh-CN" sz="1800" b="1" dirty="0">
              <a:solidFill>
                <a:srgbClr val="7030A0"/>
              </a:solidFill>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solidFill>
                <a:srgbClr val="7030A0"/>
              </a:solidFill>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solidFill>
                <a:srgbClr val="7030A0"/>
              </a:solidFill>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solidFill>
                <a:srgbClr val="7030A0"/>
              </a:solidFill>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solidFill>
                <a:srgbClr val="7030A0"/>
              </a:solidFill>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solidFill>
                <a:srgbClr val="7030A0"/>
              </a:solidFill>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solidFill>
                <a:srgbClr val="7030A0"/>
              </a:solidFill>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solidFill>
                <a:srgbClr val="7030A0"/>
              </a:solidFill>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solidFill>
                <a:srgbClr val="7030A0"/>
              </a:solidFill>
              <a:latin typeface="Times New Roman" panose="02020603050405020304" pitchFamily="18" charset="0"/>
              <a:cs typeface="Times New Roman" panose="02020603050405020304" pitchFamily="18" charset="0"/>
            </a:endParaRPr>
          </a:p>
          <a:p>
            <a:pPr marL="0" indent="0" algn="ctr">
              <a:lnSpc>
                <a:spcPct val="150000"/>
              </a:lnSpc>
              <a:spcBef>
                <a:spcPts val="0"/>
              </a:spcBef>
              <a:buNone/>
            </a:pPr>
            <a:endParaRPr lang="en-US" altLang="zh-CN" sz="1800" b="1" dirty="0">
              <a:solidFill>
                <a:srgbClr val="7030A0"/>
              </a:solidFill>
              <a:latin typeface="Times New Roman" panose="02020603050405020304" pitchFamily="18" charset="0"/>
              <a:cs typeface="Times New Roman" panose="02020603050405020304" pitchFamily="18" charset="0"/>
            </a:endParaRPr>
          </a:p>
          <a:p>
            <a:pPr marL="0" indent="0" algn="ctr">
              <a:lnSpc>
                <a:spcPct val="150000"/>
              </a:lnSpc>
              <a:spcBef>
                <a:spcPts val="0"/>
              </a:spcBef>
              <a:buNone/>
            </a:pPr>
            <a:r>
              <a:rPr lang="zh-CN" altLang="en-US" sz="1800" b="1" dirty="0">
                <a:solidFill>
                  <a:srgbClr val="7030A0"/>
                </a:solidFill>
                <a:latin typeface="Times New Roman" panose="02020603050405020304" pitchFamily="18" charset="0"/>
                <a:cs typeface="Times New Roman" panose="02020603050405020304" pitchFamily="18" charset="0"/>
              </a:rPr>
              <a:t>制定预算的数据流向图</a:t>
            </a:r>
          </a:p>
        </p:txBody>
      </p:sp>
      <p:pic>
        <p:nvPicPr>
          <p:cNvPr id="3" name="图片 2">
            <a:extLst>
              <a:ext uri="{FF2B5EF4-FFF2-40B4-BE49-F238E27FC236}">
                <a16:creationId xmlns:a16="http://schemas.microsoft.com/office/drawing/2014/main" id="{1D45CA74-D8E7-45FF-BF75-21779A7715DC}"/>
              </a:ext>
            </a:extLst>
          </p:cNvPr>
          <p:cNvPicPr>
            <a:picLocks noChangeAspect="1"/>
          </p:cNvPicPr>
          <p:nvPr/>
        </p:nvPicPr>
        <p:blipFill>
          <a:blip r:embed="rId2"/>
          <a:stretch>
            <a:fillRect/>
          </a:stretch>
        </p:blipFill>
        <p:spPr>
          <a:xfrm>
            <a:off x="107504" y="0"/>
            <a:ext cx="8922463" cy="5161756"/>
          </a:xfrm>
          <a:prstGeom prst="rect">
            <a:avLst/>
          </a:prstGeom>
        </p:spPr>
      </p:pic>
      <p:sp>
        <p:nvSpPr>
          <p:cNvPr id="4" name="矩形 3"/>
          <p:cNvSpPr/>
          <p:nvPr/>
        </p:nvSpPr>
        <p:spPr>
          <a:xfrm>
            <a:off x="5868144" y="2982674"/>
            <a:ext cx="720080" cy="2880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5046481" y="3505572"/>
            <a:ext cx="1080120" cy="2880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21602959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图示 5">
            <a:extLst>
              <a:ext uri="{FF2B5EF4-FFF2-40B4-BE49-F238E27FC236}">
                <a16:creationId xmlns:a16="http://schemas.microsoft.com/office/drawing/2014/main" id="{556008E7-836F-4728-ABA1-C59ED5367C01}"/>
              </a:ext>
            </a:extLst>
          </p:cNvPr>
          <p:cNvGraphicFramePr/>
          <p:nvPr>
            <p:extLst>
              <p:ext uri="{D42A27DB-BD31-4B8C-83A1-F6EECF244321}">
                <p14:modId xmlns:p14="http://schemas.microsoft.com/office/powerpoint/2010/main" val="1925030532"/>
              </p:ext>
            </p:extLst>
          </p:nvPr>
        </p:nvGraphicFramePr>
        <p:xfrm>
          <a:off x="143508" y="769268"/>
          <a:ext cx="8856984" cy="28083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标题 1"/>
          <p:cNvSpPr>
            <a:spLocks noGrp="1"/>
          </p:cNvSpPr>
          <p:nvPr>
            <p:ph type="title"/>
          </p:nvPr>
        </p:nvSpPr>
        <p:spPr/>
        <p:txBody>
          <a:bodyPr>
            <a:normAutofit/>
          </a:bodyPr>
          <a:lstStyle/>
          <a:p>
            <a:r>
              <a:rPr lang="en-US" altLang="zh-CN" dirty="0"/>
              <a:t>7.3  </a:t>
            </a:r>
            <a:r>
              <a:rPr lang="zh-CN" altLang="en-US" dirty="0"/>
              <a:t>制定预算</a:t>
            </a:r>
          </a:p>
        </p:txBody>
      </p:sp>
      <p:sp>
        <p:nvSpPr>
          <p:cNvPr id="8" name="副标题 8">
            <a:extLst>
              <a:ext uri="{FF2B5EF4-FFF2-40B4-BE49-F238E27FC236}">
                <a16:creationId xmlns:a16="http://schemas.microsoft.com/office/drawing/2014/main" id="{7D0DF3EA-5CBB-40F9-BAB7-0995A6432692}"/>
              </a:ext>
            </a:extLst>
          </p:cNvPr>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endParaRPr lang="zh-CN" altLang="en-US" sz="1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15207212"/>
      </p:ext>
    </p:extLst>
  </p:cSld>
  <p:clrMapOvr>
    <a:masterClrMapping/>
  </p:clrMapOvr>
  <p:transition spd="slow">
    <p:wipe dir="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图示 5">
            <a:extLst>
              <a:ext uri="{FF2B5EF4-FFF2-40B4-BE49-F238E27FC236}">
                <a16:creationId xmlns:a16="http://schemas.microsoft.com/office/drawing/2014/main" id="{556008E7-836F-4728-ABA1-C59ED5367C01}"/>
              </a:ext>
            </a:extLst>
          </p:cNvPr>
          <p:cNvGraphicFramePr/>
          <p:nvPr>
            <p:extLst>
              <p:ext uri="{D42A27DB-BD31-4B8C-83A1-F6EECF244321}">
                <p14:modId xmlns:p14="http://schemas.microsoft.com/office/powerpoint/2010/main" val="2150263355"/>
              </p:ext>
            </p:extLst>
          </p:nvPr>
        </p:nvGraphicFramePr>
        <p:xfrm>
          <a:off x="143508" y="769268"/>
          <a:ext cx="8856984" cy="28083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标题 1"/>
          <p:cNvSpPr>
            <a:spLocks noGrp="1"/>
          </p:cNvSpPr>
          <p:nvPr>
            <p:ph type="title"/>
          </p:nvPr>
        </p:nvSpPr>
        <p:spPr/>
        <p:txBody>
          <a:bodyPr>
            <a:normAutofit/>
          </a:bodyPr>
          <a:lstStyle/>
          <a:p>
            <a:r>
              <a:rPr lang="en-US" altLang="zh-CN" dirty="0"/>
              <a:t>7.3  </a:t>
            </a:r>
            <a:r>
              <a:rPr lang="zh-CN" altLang="en-US" dirty="0"/>
              <a:t>制定预算</a:t>
            </a:r>
          </a:p>
        </p:txBody>
      </p:sp>
      <p:sp>
        <p:nvSpPr>
          <p:cNvPr id="8" name="副标题 8">
            <a:extLst>
              <a:ext uri="{FF2B5EF4-FFF2-40B4-BE49-F238E27FC236}">
                <a16:creationId xmlns:a16="http://schemas.microsoft.com/office/drawing/2014/main" id="{7D0DF3EA-5CBB-40F9-BAB7-0995A6432692}"/>
              </a:ext>
            </a:extLst>
          </p:cNvPr>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endParaRPr lang="zh-CN" altLang="en-US" sz="1800" b="1" dirty="0">
              <a:latin typeface="Times New Roman" panose="02020603050405020304" pitchFamily="18" charset="0"/>
              <a:cs typeface="Times New Roman" panose="02020603050405020304" pitchFamily="18" charset="0"/>
            </a:endParaRPr>
          </a:p>
        </p:txBody>
      </p:sp>
      <p:sp>
        <p:nvSpPr>
          <p:cNvPr id="11" name="圆角矩形标注 6">
            <a:extLst>
              <a:ext uri="{FF2B5EF4-FFF2-40B4-BE49-F238E27FC236}">
                <a16:creationId xmlns:a16="http://schemas.microsoft.com/office/drawing/2014/main" id="{9C1B0B36-014D-42DA-B87F-7AD172C1AA61}"/>
              </a:ext>
            </a:extLst>
          </p:cNvPr>
          <p:cNvSpPr/>
          <p:nvPr/>
        </p:nvSpPr>
        <p:spPr>
          <a:xfrm>
            <a:off x="305202" y="3937620"/>
            <a:ext cx="8515269" cy="1584176"/>
          </a:xfrm>
          <a:prstGeom prst="wedgeRoundRectCallout">
            <a:avLst>
              <a:gd name="adj1" fmla="val -13294"/>
              <a:gd name="adj2" fmla="val -168338"/>
              <a:gd name="adj3" fmla="val 16667"/>
            </a:avLst>
          </a:prstGeom>
          <a:solidFill>
            <a:schemeClr val="accent2">
              <a:lumMod val="10000"/>
              <a:lumOff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spcBef>
                <a:spcPts val="0"/>
              </a:spcBef>
            </a:pPr>
            <a:r>
              <a:rPr lang="zh-CN" altLang="en-US" sz="2000" b="1" dirty="0">
                <a:solidFill>
                  <a:srgbClr val="FF0000"/>
                </a:solidFill>
                <a:latin typeface="Times New Roman" panose="02020603050405020304" pitchFamily="18" charset="0"/>
                <a:cs typeface="Times New Roman" panose="02020603050405020304" pitchFamily="18" charset="0"/>
              </a:rPr>
              <a:t>历史信息审核：</a:t>
            </a:r>
            <a:endParaRPr lang="en-US" altLang="zh-CN" sz="2000" b="1" dirty="0">
              <a:solidFill>
                <a:srgbClr val="FF0000"/>
              </a:solidFill>
              <a:latin typeface="Times New Roman" panose="02020603050405020304" pitchFamily="18" charset="0"/>
              <a:cs typeface="Times New Roman" panose="02020603050405020304" pitchFamily="18" charset="0"/>
            </a:endParaRPr>
          </a:p>
          <a:p>
            <a:pPr>
              <a:lnSpc>
                <a:spcPct val="150000"/>
              </a:lnSpc>
              <a:spcBef>
                <a:spcPts val="0"/>
              </a:spcBef>
            </a:pPr>
            <a:r>
              <a:rPr lang="zh-CN" altLang="en-US" sz="2000" b="1" dirty="0">
                <a:solidFill>
                  <a:schemeClr val="tx1"/>
                </a:solidFill>
                <a:latin typeface="Times New Roman" panose="02020603050405020304" pitchFamily="18" charset="0"/>
                <a:cs typeface="Times New Roman" panose="02020603050405020304" pitchFamily="18" charset="0"/>
              </a:rPr>
              <a:t>基于历史关系，利用项目特征（参数）来建立数学模型，预测项目总成本</a:t>
            </a:r>
            <a:endParaRPr lang="en-US" altLang="zh-CN" sz="20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27211408"/>
      </p:ext>
    </p:extLst>
  </p:cSld>
  <p:clrMapOvr>
    <a:masterClrMapping/>
  </p:clrMapOvr>
  <p:transition spd="slow">
    <p:wipe dir="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图示 5">
            <a:extLst>
              <a:ext uri="{FF2B5EF4-FFF2-40B4-BE49-F238E27FC236}">
                <a16:creationId xmlns:a16="http://schemas.microsoft.com/office/drawing/2014/main" id="{6532DC72-79FB-4025-AF21-51CCF4130572}"/>
              </a:ext>
            </a:extLst>
          </p:cNvPr>
          <p:cNvGraphicFramePr/>
          <p:nvPr>
            <p:extLst>
              <p:ext uri="{D42A27DB-BD31-4B8C-83A1-F6EECF244321}">
                <p14:modId xmlns:p14="http://schemas.microsoft.com/office/powerpoint/2010/main" val="2348337423"/>
              </p:ext>
            </p:extLst>
          </p:nvPr>
        </p:nvGraphicFramePr>
        <p:xfrm>
          <a:off x="143508" y="769268"/>
          <a:ext cx="8856984" cy="28083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标题 1"/>
          <p:cNvSpPr>
            <a:spLocks noGrp="1"/>
          </p:cNvSpPr>
          <p:nvPr>
            <p:ph type="title"/>
          </p:nvPr>
        </p:nvSpPr>
        <p:spPr/>
        <p:txBody>
          <a:bodyPr>
            <a:normAutofit/>
          </a:bodyPr>
          <a:lstStyle/>
          <a:p>
            <a:r>
              <a:rPr lang="en-US" altLang="zh-CN" dirty="0"/>
              <a:t>7.3  </a:t>
            </a:r>
            <a:r>
              <a:rPr lang="zh-CN" altLang="en-US" dirty="0"/>
              <a:t>制定预算</a:t>
            </a:r>
          </a:p>
        </p:txBody>
      </p:sp>
      <p:sp>
        <p:nvSpPr>
          <p:cNvPr id="8" name="副标题 8">
            <a:extLst>
              <a:ext uri="{FF2B5EF4-FFF2-40B4-BE49-F238E27FC236}">
                <a16:creationId xmlns:a16="http://schemas.microsoft.com/office/drawing/2014/main" id="{7D0DF3EA-5CBB-40F9-BAB7-0995A6432692}"/>
              </a:ext>
            </a:extLst>
          </p:cNvPr>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endParaRPr lang="zh-CN" altLang="en-US" sz="1800" b="1" dirty="0">
              <a:latin typeface="Times New Roman" panose="02020603050405020304" pitchFamily="18" charset="0"/>
              <a:cs typeface="Times New Roman" panose="02020603050405020304" pitchFamily="18" charset="0"/>
            </a:endParaRPr>
          </a:p>
        </p:txBody>
      </p:sp>
      <p:sp>
        <p:nvSpPr>
          <p:cNvPr id="11" name="圆角矩形标注 6">
            <a:extLst>
              <a:ext uri="{FF2B5EF4-FFF2-40B4-BE49-F238E27FC236}">
                <a16:creationId xmlns:a16="http://schemas.microsoft.com/office/drawing/2014/main" id="{9C1B0B36-014D-42DA-B87F-7AD172C1AA61}"/>
              </a:ext>
            </a:extLst>
          </p:cNvPr>
          <p:cNvSpPr/>
          <p:nvPr/>
        </p:nvSpPr>
        <p:spPr>
          <a:xfrm>
            <a:off x="467544" y="3937620"/>
            <a:ext cx="7128792" cy="1584176"/>
          </a:xfrm>
          <a:prstGeom prst="wedgeRoundRectCallout">
            <a:avLst>
              <a:gd name="adj1" fmla="val -7477"/>
              <a:gd name="adj2" fmla="val -138773"/>
              <a:gd name="adj3" fmla="val 16667"/>
            </a:avLst>
          </a:prstGeom>
          <a:solidFill>
            <a:schemeClr val="accent2">
              <a:lumMod val="10000"/>
              <a:lumOff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spcBef>
                <a:spcPts val="0"/>
              </a:spcBef>
            </a:pPr>
            <a:r>
              <a:rPr lang="zh-CN" altLang="en-US" sz="2000" b="1" dirty="0">
                <a:solidFill>
                  <a:srgbClr val="FF0000"/>
                </a:solidFill>
                <a:latin typeface="Times New Roman" panose="02020603050405020304" pitchFamily="18" charset="0"/>
                <a:cs typeface="Times New Roman" panose="02020603050405020304" pitchFamily="18" charset="0"/>
              </a:rPr>
              <a:t>成本汇总：</a:t>
            </a:r>
            <a:endParaRPr lang="en-US" altLang="zh-CN" sz="2000" b="1" dirty="0">
              <a:solidFill>
                <a:srgbClr val="FF0000"/>
              </a:solidFill>
              <a:latin typeface="Times New Roman" panose="02020603050405020304" pitchFamily="18" charset="0"/>
              <a:cs typeface="Times New Roman" panose="02020603050405020304" pitchFamily="18" charset="0"/>
            </a:endParaRPr>
          </a:p>
          <a:p>
            <a:pPr>
              <a:lnSpc>
                <a:spcPct val="150000"/>
              </a:lnSpc>
              <a:spcBef>
                <a:spcPts val="0"/>
              </a:spcBef>
            </a:pPr>
            <a:r>
              <a:rPr lang="zh-CN" altLang="en-US" sz="2000" b="1" dirty="0">
                <a:solidFill>
                  <a:schemeClr val="tx1"/>
                </a:solidFill>
                <a:latin typeface="Times New Roman" panose="02020603050405020304" pitchFamily="18" charset="0"/>
                <a:cs typeface="Times New Roman" panose="02020603050405020304" pitchFamily="18" charset="0"/>
              </a:rPr>
              <a:t>先把成本估算汇总到</a:t>
            </a:r>
            <a:r>
              <a:rPr lang="en-US" altLang="zh-CN" sz="2000" b="1" dirty="0">
                <a:solidFill>
                  <a:schemeClr val="tx1"/>
                </a:solidFill>
                <a:latin typeface="Times New Roman" panose="02020603050405020304" pitchFamily="18" charset="0"/>
                <a:cs typeface="Times New Roman" panose="02020603050405020304" pitchFamily="18" charset="0"/>
              </a:rPr>
              <a:t>WBS</a:t>
            </a:r>
            <a:r>
              <a:rPr lang="zh-CN" altLang="en-US" sz="2000" b="1" dirty="0">
                <a:solidFill>
                  <a:schemeClr val="tx1"/>
                </a:solidFill>
                <a:latin typeface="Times New Roman" panose="02020603050405020304" pitchFamily="18" charset="0"/>
                <a:cs typeface="Times New Roman" panose="02020603050405020304" pitchFamily="18" charset="0"/>
              </a:rPr>
              <a:t>中的工作包，再由工作包汇总至</a:t>
            </a:r>
            <a:r>
              <a:rPr lang="en-US" altLang="zh-CN" sz="2000" b="1" dirty="0">
                <a:solidFill>
                  <a:schemeClr val="tx1"/>
                </a:solidFill>
                <a:latin typeface="Times New Roman" panose="02020603050405020304" pitchFamily="18" charset="0"/>
                <a:cs typeface="Times New Roman" panose="02020603050405020304" pitchFamily="18" charset="0"/>
              </a:rPr>
              <a:t>WBS</a:t>
            </a:r>
            <a:r>
              <a:rPr lang="zh-CN" altLang="en-US" sz="2000" b="1" dirty="0">
                <a:solidFill>
                  <a:schemeClr val="tx1"/>
                </a:solidFill>
                <a:latin typeface="Times New Roman" panose="02020603050405020304" pitchFamily="18" charset="0"/>
                <a:cs typeface="Times New Roman" panose="02020603050405020304" pitchFamily="18" charset="0"/>
              </a:rPr>
              <a:t>更高层次（如控制账户），最终得出整个项目的总成本。</a:t>
            </a:r>
          </a:p>
        </p:txBody>
      </p:sp>
    </p:spTree>
    <p:extLst>
      <p:ext uri="{BB962C8B-B14F-4D97-AF65-F5344CB8AC3E}">
        <p14:creationId xmlns:p14="http://schemas.microsoft.com/office/powerpoint/2010/main" val="959085666"/>
      </p:ext>
    </p:extLst>
  </p:cSld>
  <p:clrMapOvr>
    <a:masterClrMapping/>
  </p:clrMapOvr>
  <p:transition spd="slow">
    <p:wipe dir="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7.3  </a:t>
            </a:r>
            <a:r>
              <a:rPr lang="zh-CN" altLang="en-US" dirty="0"/>
              <a:t>制定预算</a:t>
            </a:r>
          </a:p>
        </p:txBody>
      </p:sp>
      <p:graphicFrame>
        <p:nvGraphicFramePr>
          <p:cNvPr id="5" name="表格 6">
            <a:extLst>
              <a:ext uri="{FF2B5EF4-FFF2-40B4-BE49-F238E27FC236}">
                <a16:creationId xmlns:a16="http://schemas.microsoft.com/office/drawing/2014/main" id="{07DFCD77-5E2D-4A89-A3C7-8CCC9AB4DC1C}"/>
              </a:ext>
            </a:extLst>
          </p:cNvPr>
          <p:cNvGraphicFramePr>
            <a:graphicFrameLocks noGrp="1"/>
          </p:cNvGraphicFramePr>
          <p:nvPr>
            <p:extLst>
              <p:ext uri="{D42A27DB-BD31-4B8C-83A1-F6EECF244321}">
                <p14:modId xmlns:p14="http://schemas.microsoft.com/office/powerpoint/2010/main" val="353986167"/>
              </p:ext>
            </p:extLst>
          </p:nvPr>
        </p:nvGraphicFramePr>
        <p:xfrm>
          <a:off x="272822" y="841276"/>
          <a:ext cx="8598356" cy="4602480"/>
        </p:xfrm>
        <a:graphic>
          <a:graphicData uri="http://schemas.openxmlformats.org/drawingml/2006/table">
            <a:tbl>
              <a:tblPr firstRow="1" bandRow="1">
                <a:tableStyleId>{5C22544A-7EE6-4342-B048-85BDC9FD1C3A}</a:tableStyleId>
              </a:tblPr>
              <a:tblGrid>
                <a:gridCol w="2405666">
                  <a:extLst>
                    <a:ext uri="{9D8B030D-6E8A-4147-A177-3AD203B41FA5}">
                      <a16:colId xmlns:a16="http://schemas.microsoft.com/office/drawing/2014/main" val="3587219556"/>
                    </a:ext>
                  </a:extLst>
                </a:gridCol>
                <a:gridCol w="2037528">
                  <a:extLst>
                    <a:ext uri="{9D8B030D-6E8A-4147-A177-3AD203B41FA5}">
                      <a16:colId xmlns:a16="http://schemas.microsoft.com/office/drawing/2014/main" val="1192615184"/>
                    </a:ext>
                  </a:extLst>
                </a:gridCol>
                <a:gridCol w="2005573">
                  <a:extLst>
                    <a:ext uri="{9D8B030D-6E8A-4147-A177-3AD203B41FA5}">
                      <a16:colId xmlns:a16="http://schemas.microsoft.com/office/drawing/2014/main" val="1855145978"/>
                    </a:ext>
                  </a:extLst>
                </a:gridCol>
                <a:gridCol w="2149589">
                  <a:extLst>
                    <a:ext uri="{9D8B030D-6E8A-4147-A177-3AD203B41FA5}">
                      <a16:colId xmlns:a16="http://schemas.microsoft.com/office/drawing/2014/main" val="2700660497"/>
                    </a:ext>
                  </a:extLst>
                </a:gridCol>
              </a:tblGrid>
              <a:tr h="370840">
                <a:tc>
                  <a:txBody>
                    <a:bodyPr/>
                    <a:lstStyle/>
                    <a:p>
                      <a:r>
                        <a:rPr lang="en-US" altLang="zh-CN" sz="2200" dirty="0"/>
                        <a:t>WBS</a:t>
                      </a:r>
                      <a:r>
                        <a:rPr lang="zh-CN" altLang="en-US" sz="2200" dirty="0"/>
                        <a:t>项</a:t>
                      </a:r>
                    </a:p>
                  </a:txBody>
                  <a:tcPr/>
                </a:tc>
                <a:tc>
                  <a:txBody>
                    <a:bodyPr/>
                    <a:lstStyle/>
                    <a:p>
                      <a:r>
                        <a:rPr lang="zh-CN" altLang="en-US" sz="2200" dirty="0"/>
                        <a:t>子功能成本（万元）</a:t>
                      </a:r>
                    </a:p>
                  </a:txBody>
                  <a:tcPr/>
                </a:tc>
                <a:tc>
                  <a:txBody>
                    <a:bodyPr/>
                    <a:lstStyle/>
                    <a:p>
                      <a:r>
                        <a:rPr lang="zh-CN" altLang="en-US" sz="2200" dirty="0"/>
                        <a:t>功能成本</a:t>
                      </a:r>
                      <a:endParaRPr lang="en-US" altLang="zh-CN" sz="2200" dirty="0"/>
                    </a:p>
                    <a:p>
                      <a:r>
                        <a:rPr lang="zh-CN" altLang="en-US" sz="2200" dirty="0"/>
                        <a:t>（万元）</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200" dirty="0"/>
                        <a:t>项目总成本</a:t>
                      </a:r>
                      <a:endParaRPr lang="en-US" altLang="zh-CN" sz="2200"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200" dirty="0"/>
                        <a:t>（万元）</a:t>
                      </a:r>
                    </a:p>
                  </a:txBody>
                  <a:tcPr/>
                </a:tc>
                <a:extLst>
                  <a:ext uri="{0D108BD9-81ED-4DB2-BD59-A6C34878D82A}">
                    <a16:rowId xmlns:a16="http://schemas.microsoft.com/office/drawing/2014/main" val="1274013662"/>
                  </a:ext>
                </a:extLst>
              </a:tr>
              <a:tr h="370840">
                <a:tc>
                  <a:txBody>
                    <a:bodyPr/>
                    <a:lstStyle/>
                    <a:p>
                      <a:r>
                        <a:rPr lang="zh-CN" altLang="en-US" sz="2200" dirty="0"/>
                        <a:t>项目</a:t>
                      </a:r>
                      <a:r>
                        <a:rPr lang="en-US" altLang="zh-CN" sz="2200" dirty="0"/>
                        <a:t>A</a:t>
                      </a:r>
                      <a:endParaRPr lang="zh-CN" altLang="en-US" sz="2200" dirty="0"/>
                    </a:p>
                  </a:txBody>
                  <a:tcPr/>
                </a:tc>
                <a:tc>
                  <a:txBody>
                    <a:bodyPr/>
                    <a:lstStyle/>
                    <a:p>
                      <a:endParaRPr lang="zh-CN" altLang="en-US" sz="2200"/>
                    </a:p>
                  </a:txBody>
                  <a:tcPr/>
                </a:tc>
                <a:tc>
                  <a:txBody>
                    <a:bodyPr/>
                    <a:lstStyle/>
                    <a:p>
                      <a:endParaRPr lang="zh-CN" altLang="en-US" sz="2200"/>
                    </a:p>
                  </a:txBody>
                  <a:tcPr/>
                </a:tc>
                <a:tc>
                  <a:txBody>
                    <a:bodyPr/>
                    <a:lstStyle/>
                    <a:p>
                      <a:endParaRPr lang="zh-CN" altLang="en-US" sz="2200" dirty="0"/>
                    </a:p>
                  </a:txBody>
                  <a:tcPr/>
                </a:tc>
                <a:extLst>
                  <a:ext uri="{0D108BD9-81ED-4DB2-BD59-A6C34878D82A}">
                    <a16:rowId xmlns:a16="http://schemas.microsoft.com/office/drawing/2014/main" val="3876075574"/>
                  </a:ext>
                </a:extLst>
              </a:tr>
              <a:tr h="370840">
                <a:tc>
                  <a:txBody>
                    <a:bodyPr/>
                    <a:lstStyle/>
                    <a:p>
                      <a:r>
                        <a:rPr lang="en-US" altLang="zh-CN" sz="2200" dirty="0"/>
                        <a:t>1. </a:t>
                      </a:r>
                      <a:r>
                        <a:rPr lang="zh-CN" altLang="en-US" sz="2200" dirty="0"/>
                        <a:t>功能</a:t>
                      </a:r>
                      <a:r>
                        <a:rPr lang="en-US" altLang="zh-CN" sz="2200" dirty="0"/>
                        <a:t>1</a:t>
                      </a:r>
                      <a:endParaRPr lang="zh-CN" altLang="en-US" sz="2200" dirty="0"/>
                    </a:p>
                  </a:txBody>
                  <a:tcPr/>
                </a:tc>
                <a:tc>
                  <a:txBody>
                    <a:bodyPr/>
                    <a:lstStyle/>
                    <a:p>
                      <a:endParaRPr lang="zh-CN" altLang="en-US" sz="2200" dirty="0"/>
                    </a:p>
                  </a:txBody>
                  <a:tcPr/>
                </a:tc>
                <a:tc>
                  <a:txBody>
                    <a:bodyPr/>
                    <a:lstStyle/>
                    <a:p>
                      <a:endParaRPr lang="zh-CN" altLang="en-US" sz="2200" dirty="0"/>
                    </a:p>
                  </a:txBody>
                  <a:tcPr/>
                </a:tc>
                <a:tc>
                  <a:txBody>
                    <a:bodyPr/>
                    <a:lstStyle/>
                    <a:p>
                      <a:endParaRPr lang="zh-CN" altLang="en-US" sz="2200" dirty="0"/>
                    </a:p>
                  </a:txBody>
                  <a:tcPr/>
                </a:tc>
                <a:extLst>
                  <a:ext uri="{0D108BD9-81ED-4DB2-BD59-A6C34878D82A}">
                    <a16:rowId xmlns:a16="http://schemas.microsoft.com/office/drawing/2014/main" val="319583227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200" dirty="0"/>
                        <a:t>     1.1 </a:t>
                      </a:r>
                      <a:r>
                        <a:rPr lang="zh-CN" altLang="en-US" sz="2200" dirty="0"/>
                        <a:t>子功能</a:t>
                      </a:r>
                      <a:r>
                        <a:rPr lang="en-US" altLang="zh-CN" sz="2200" dirty="0"/>
                        <a:t>1</a:t>
                      </a:r>
                      <a:endParaRPr lang="zh-CN" altLang="en-US" sz="2200" dirty="0"/>
                    </a:p>
                  </a:txBody>
                  <a:tcPr/>
                </a:tc>
                <a:tc>
                  <a:txBody>
                    <a:bodyPr/>
                    <a:lstStyle/>
                    <a:p>
                      <a:pPr algn="ctr"/>
                      <a:endParaRPr lang="zh-CN" altLang="en-US" sz="2200" dirty="0"/>
                    </a:p>
                  </a:txBody>
                  <a:tcPr/>
                </a:tc>
                <a:tc>
                  <a:txBody>
                    <a:bodyPr/>
                    <a:lstStyle/>
                    <a:p>
                      <a:endParaRPr lang="zh-CN" altLang="en-US" sz="2200" dirty="0"/>
                    </a:p>
                  </a:txBody>
                  <a:tcPr/>
                </a:tc>
                <a:tc>
                  <a:txBody>
                    <a:bodyPr/>
                    <a:lstStyle/>
                    <a:p>
                      <a:endParaRPr lang="zh-CN" altLang="en-US" sz="2200"/>
                    </a:p>
                  </a:txBody>
                  <a:tcPr/>
                </a:tc>
                <a:extLst>
                  <a:ext uri="{0D108BD9-81ED-4DB2-BD59-A6C34878D82A}">
                    <a16:rowId xmlns:a16="http://schemas.microsoft.com/office/drawing/2014/main" val="401059782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200" dirty="0"/>
                        <a:t>     1.2 </a:t>
                      </a:r>
                      <a:r>
                        <a:rPr lang="zh-CN" altLang="en-US" sz="2200" dirty="0"/>
                        <a:t>子功能</a:t>
                      </a:r>
                      <a:r>
                        <a:rPr lang="en-US" altLang="zh-CN" sz="2200" dirty="0"/>
                        <a:t>2</a:t>
                      </a:r>
                      <a:endParaRPr lang="zh-CN" altLang="en-US" sz="2200" dirty="0"/>
                    </a:p>
                  </a:txBody>
                  <a:tcPr/>
                </a:tc>
                <a:tc>
                  <a:txBody>
                    <a:bodyPr/>
                    <a:lstStyle/>
                    <a:p>
                      <a:pPr algn="ctr"/>
                      <a:endParaRPr lang="zh-CN" altLang="en-US" sz="2200" dirty="0"/>
                    </a:p>
                  </a:txBody>
                  <a:tcPr/>
                </a:tc>
                <a:tc>
                  <a:txBody>
                    <a:bodyPr/>
                    <a:lstStyle/>
                    <a:p>
                      <a:endParaRPr lang="zh-CN" altLang="en-US" sz="2200" dirty="0"/>
                    </a:p>
                  </a:txBody>
                  <a:tcPr/>
                </a:tc>
                <a:tc>
                  <a:txBody>
                    <a:bodyPr/>
                    <a:lstStyle/>
                    <a:p>
                      <a:endParaRPr lang="zh-CN" altLang="en-US" sz="2200"/>
                    </a:p>
                  </a:txBody>
                  <a:tcPr/>
                </a:tc>
                <a:extLst>
                  <a:ext uri="{0D108BD9-81ED-4DB2-BD59-A6C34878D82A}">
                    <a16:rowId xmlns:a16="http://schemas.microsoft.com/office/drawing/2014/main" val="434659644"/>
                  </a:ext>
                </a:extLst>
              </a:tr>
              <a:tr h="370840">
                <a:tc>
                  <a:txBody>
                    <a:bodyPr/>
                    <a:lstStyle/>
                    <a:p>
                      <a:r>
                        <a:rPr lang="en-US" altLang="zh-CN" sz="2200" dirty="0"/>
                        <a:t>2. </a:t>
                      </a:r>
                      <a:r>
                        <a:rPr lang="zh-CN" altLang="en-US" sz="2200" dirty="0"/>
                        <a:t>功能</a:t>
                      </a:r>
                      <a:r>
                        <a:rPr lang="en-US" altLang="zh-CN" sz="2200" dirty="0"/>
                        <a:t>2</a:t>
                      </a:r>
                      <a:endParaRPr lang="zh-CN" altLang="en-US" sz="2200" dirty="0"/>
                    </a:p>
                  </a:txBody>
                  <a:tcPr/>
                </a:tc>
                <a:tc>
                  <a:txBody>
                    <a:bodyPr/>
                    <a:lstStyle/>
                    <a:p>
                      <a:pPr algn="ctr"/>
                      <a:endParaRPr lang="zh-CN" altLang="en-US" sz="2200" dirty="0"/>
                    </a:p>
                  </a:txBody>
                  <a:tcPr/>
                </a:tc>
                <a:tc>
                  <a:txBody>
                    <a:bodyPr/>
                    <a:lstStyle/>
                    <a:p>
                      <a:endParaRPr lang="zh-CN" altLang="en-US" sz="2200" dirty="0"/>
                    </a:p>
                  </a:txBody>
                  <a:tcPr/>
                </a:tc>
                <a:tc>
                  <a:txBody>
                    <a:bodyPr/>
                    <a:lstStyle/>
                    <a:p>
                      <a:endParaRPr lang="zh-CN" altLang="en-US" sz="2200"/>
                    </a:p>
                  </a:txBody>
                  <a:tcPr/>
                </a:tc>
                <a:extLst>
                  <a:ext uri="{0D108BD9-81ED-4DB2-BD59-A6C34878D82A}">
                    <a16:rowId xmlns:a16="http://schemas.microsoft.com/office/drawing/2014/main" val="266653032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200" dirty="0"/>
                        <a:t>     2.1 </a:t>
                      </a:r>
                      <a:r>
                        <a:rPr lang="zh-CN" altLang="en-US" sz="2200" dirty="0"/>
                        <a:t>子功能</a:t>
                      </a:r>
                      <a:r>
                        <a:rPr lang="en-US" altLang="zh-CN" sz="2200" dirty="0"/>
                        <a:t>1</a:t>
                      </a:r>
                      <a:endParaRPr lang="zh-CN" altLang="en-US" sz="2200" dirty="0"/>
                    </a:p>
                  </a:txBody>
                  <a:tcPr/>
                </a:tc>
                <a:tc>
                  <a:txBody>
                    <a:bodyPr/>
                    <a:lstStyle/>
                    <a:p>
                      <a:pPr algn="ctr"/>
                      <a:endParaRPr lang="zh-CN" altLang="en-US" sz="2200" dirty="0"/>
                    </a:p>
                  </a:txBody>
                  <a:tcPr/>
                </a:tc>
                <a:tc>
                  <a:txBody>
                    <a:bodyPr/>
                    <a:lstStyle/>
                    <a:p>
                      <a:endParaRPr lang="zh-CN" altLang="en-US" sz="2200" dirty="0"/>
                    </a:p>
                  </a:txBody>
                  <a:tcPr/>
                </a:tc>
                <a:tc>
                  <a:txBody>
                    <a:bodyPr/>
                    <a:lstStyle/>
                    <a:p>
                      <a:endParaRPr lang="zh-CN" altLang="en-US" sz="2200"/>
                    </a:p>
                  </a:txBody>
                  <a:tcPr/>
                </a:tc>
                <a:extLst>
                  <a:ext uri="{0D108BD9-81ED-4DB2-BD59-A6C34878D82A}">
                    <a16:rowId xmlns:a16="http://schemas.microsoft.com/office/drawing/2014/main" val="27791733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200" dirty="0"/>
                        <a:t>     2 .2 </a:t>
                      </a:r>
                      <a:r>
                        <a:rPr lang="zh-CN" altLang="en-US" sz="2200" dirty="0"/>
                        <a:t>子功能</a:t>
                      </a:r>
                      <a:r>
                        <a:rPr lang="en-US" altLang="zh-CN" sz="2200" dirty="0"/>
                        <a:t>2</a:t>
                      </a:r>
                      <a:endParaRPr lang="zh-CN" altLang="en-US" sz="2200" dirty="0"/>
                    </a:p>
                  </a:txBody>
                  <a:tcPr/>
                </a:tc>
                <a:tc>
                  <a:txBody>
                    <a:bodyPr/>
                    <a:lstStyle/>
                    <a:p>
                      <a:pPr algn="ctr"/>
                      <a:endParaRPr lang="zh-CN" altLang="en-US" sz="2200" dirty="0"/>
                    </a:p>
                  </a:txBody>
                  <a:tcPr/>
                </a:tc>
                <a:tc>
                  <a:txBody>
                    <a:bodyPr/>
                    <a:lstStyle/>
                    <a:p>
                      <a:endParaRPr lang="zh-CN" altLang="en-US" sz="2200" dirty="0"/>
                    </a:p>
                  </a:txBody>
                  <a:tcPr/>
                </a:tc>
                <a:tc>
                  <a:txBody>
                    <a:bodyPr/>
                    <a:lstStyle/>
                    <a:p>
                      <a:endParaRPr lang="zh-CN" altLang="en-US" sz="2200"/>
                    </a:p>
                  </a:txBody>
                  <a:tcPr/>
                </a:tc>
                <a:extLst>
                  <a:ext uri="{0D108BD9-81ED-4DB2-BD59-A6C34878D82A}">
                    <a16:rowId xmlns:a16="http://schemas.microsoft.com/office/drawing/2014/main" val="2843747217"/>
                  </a:ext>
                </a:extLst>
              </a:tr>
              <a:tr h="370840">
                <a:tc>
                  <a:txBody>
                    <a:bodyPr/>
                    <a:lstStyle/>
                    <a:p>
                      <a:r>
                        <a:rPr lang="en-US" altLang="zh-CN" sz="2200" dirty="0"/>
                        <a:t>     2.3 </a:t>
                      </a:r>
                      <a:r>
                        <a:rPr lang="zh-CN" altLang="en-US" sz="2200" dirty="0"/>
                        <a:t>子功能</a:t>
                      </a:r>
                      <a:r>
                        <a:rPr lang="en-US" altLang="zh-CN" sz="2200" dirty="0"/>
                        <a:t>3</a:t>
                      </a:r>
                      <a:endParaRPr lang="zh-CN" altLang="en-US" sz="2200" dirty="0"/>
                    </a:p>
                  </a:txBody>
                  <a:tcPr/>
                </a:tc>
                <a:tc>
                  <a:txBody>
                    <a:bodyPr/>
                    <a:lstStyle/>
                    <a:p>
                      <a:pPr algn="ctr"/>
                      <a:endParaRPr lang="zh-CN" altLang="en-US" sz="2200" dirty="0"/>
                    </a:p>
                  </a:txBody>
                  <a:tcPr/>
                </a:tc>
                <a:tc>
                  <a:txBody>
                    <a:bodyPr/>
                    <a:lstStyle/>
                    <a:p>
                      <a:endParaRPr lang="zh-CN" altLang="en-US" sz="2200" dirty="0"/>
                    </a:p>
                  </a:txBody>
                  <a:tcPr/>
                </a:tc>
                <a:tc>
                  <a:txBody>
                    <a:bodyPr/>
                    <a:lstStyle/>
                    <a:p>
                      <a:endParaRPr lang="zh-CN" altLang="en-US" sz="2200"/>
                    </a:p>
                  </a:txBody>
                  <a:tcPr/>
                </a:tc>
                <a:extLst>
                  <a:ext uri="{0D108BD9-81ED-4DB2-BD59-A6C34878D82A}">
                    <a16:rowId xmlns:a16="http://schemas.microsoft.com/office/drawing/2014/main" val="3541152542"/>
                  </a:ext>
                </a:extLst>
              </a:tr>
              <a:tr h="370840">
                <a:tc>
                  <a:txBody>
                    <a:bodyPr/>
                    <a:lstStyle/>
                    <a:p>
                      <a:r>
                        <a:rPr lang="en-US" altLang="zh-CN" sz="2200" dirty="0"/>
                        <a:t>3. </a:t>
                      </a:r>
                      <a:r>
                        <a:rPr lang="zh-CN" altLang="en-US" sz="2200" dirty="0"/>
                        <a:t>功能</a:t>
                      </a:r>
                      <a:r>
                        <a:rPr lang="en-US" altLang="zh-CN" sz="2200" dirty="0"/>
                        <a:t>3</a:t>
                      </a:r>
                      <a:endParaRPr lang="zh-CN" altLang="en-US" sz="2200" dirty="0"/>
                    </a:p>
                  </a:txBody>
                  <a:tcPr/>
                </a:tc>
                <a:tc>
                  <a:txBody>
                    <a:bodyPr/>
                    <a:lstStyle/>
                    <a:p>
                      <a:endParaRPr lang="zh-CN" altLang="en-US" sz="2200" dirty="0"/>
                    </a:p>
                  </a:txBody>
                  <a:tcPr/>
                </a:tc>
                <a:tc>
                  <a:txBody>
                    <a:bodyPr/>
                    <a:lstStyle/>
                    <a:p>
                      <a:endParaRPr lang="zh-CN" altLang="en-US" sz="2200" dirty="0"/>
                    </a:p>
                  </a:txBody>
                  <a:tcPr/>
                </a:tc>
                <a:tc>
                  <a:txBody>
                    <a:bodyPr/>
                    <a:lstStyle/>
                    <a:p>
                      <a:endParaRPr lang="zh-CN" altLang="en-US" sz="2200" dirty="0"/>
                    </a:p>
                  </a:txBody>
                  <a:tcPr/>
                </a:tc>
                <a:extLst>
                  <a:ext uri="{0D108BD9-81ED-4DB2-BD59-A6C34878D82A}">
                    <a16:rowId xmlns:a16="http://schemas.microsoft.com/office/drawing/2014/main" val="1917365611"/>
                  </a:ext>
                </a:extLst>
              </a:tr>
            </a:tbl>
          </a:graphicData>
        </a:graphic>
      </p:graphicFrame>
      <p:sp>
        <p:nvSpPr>
          <p:cNvPr id="6" name="文本框 5">
            <a:extLst>
              <a:ext uri="{FF2B5EF4-FFF2-40B4-BE49-F238E27FC236}">
                <a16:creationId xmlns:a16="http://schemas.microsoft.com/office/drawing/2014/main" id="{707F8422-60C8-479A-BBCC-6AF466856FBA}"/>
              </a:ext>
            </a:extLst>
          </p:cNvPr>
          <p:cNvSpPr txBox="1"/>
          <p:nvPr/>
        </p:nvSpPr>
        <p:spPr>
          <a:xfrm>
            <a:off x="3851920" y="271244"/>
            <a:ext cx="1944216" cy="461665"/>
          </a:xfrm>
          <a:prstGeom prst="rect">
            <a:avLst/>
          </a:prstGeom>
          <a:noFill/>
        </p:spPr>
        <p:txBody>
          <a:bodyPr wrap="square">
            <a:spAutoFit/>
          </a:bodyPr>
          <a:lstStyle/>
          <a:p>
            <a:pPr lvl="0" algn="l">
              <a:lnSpc>
                <a:spcPct val="100000"/>
              </a:lnSpc>
              <a:spcAft>
                <a:spcPts val="0"/>
              </a:spcAft>
            </a:pPr>
            <a:r>
              <a:rPr lang="zh-CN" altLang="en-US" sz="2400" b="1" dirty="0">
                <a:solidFill>
                  <a:srgbClr val="FFC000"/>
                </a:solidFill>
              </a:rPr>
              <a:t>成本汇总</a:t>
            </a:r>
            <a:endParaRPr lang="en-US" altLang="zh-CN" sz="2400" b="1" dirty="0">
              <a:solidFill>
                <a:srgbClr val="FFC000"/>
              </a:solidFill>
            </a:endParaRPr>
          </a:p>
        </p:txBody>
      </p:sp>
    </p:spTree>
    <p:extLst>
      <p:ext uri="{BB962C8B-B14F-4D97-AF65-F5344CB8AC3E}">
        <p14:creationId xmlns:p14="http://schemas.microsoft.com/office/powerpoint/2010/main" val="3719109334"/>
      </p:ext>
    </p:extLst>
  </p:cSld>
  <p:clrMapOvr>
    <a:masterClrMapping/>
  </p:clrMapOvr>
  <p:transition spd="slow">
    <p:wipe dir="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7.3  </a:t>
            </a:r>
            <a:r>
              <a:rPr lang="zh-CN" altLang="en-US" dirty="0"/>
              <a:t>制定预算</a:t>
            </a:r>
          </a:p>
        </p:txBody>
      </p:sp>
      <p:graphicFrame>
        <p:nvGraphicFramePr>
          <p:cNvPr id="5" name="表格 6">
            <a:extLst>
              <a:ext uri="{FF2B5EF4-FFF2-40B4-BE49-F238E27FC236}">
                <a16:creationId xmlns:a16="http://schemas.microsoft.com/office/drawing/2014/main" id="{07DFCD77-5E2D-4A89-A3C7-8CCC9AB4DC1C}"/>
              </a:ext>
            </a:extLst>
          </p:cNvPr>
          <p:cNvGraphicFramePr>
            <a:graphicFrameLocks noGrp="1"/>
          </p:cNvGraphicFramePr>
          <p:nvPr>
            <p:extLst>
              <p:ext uri="{D42A27DB-BD31-4B8C-83A1-F6EECF244321}">
                <p14:modId xmlns:p14="http://schemas.microsoft.com/office/powerpoint/2010/main" val="2580034870"/>
              </p:ext>
            </p:extLst>
          </p:nvPr>
        </p:nvGraphicFramePr>
        <p:xfrm>
          <a:off x="272822" y="841276"/>
          <a:ext cx="8598356" cy="4602480"/>
        </p:xfrm>
        <a:graphic>
          <a:graphicData uri="http://schemas.openxmlformats.org/drawingml/2006/table">
            <a:tbl>
              <a:tblPr firstRow="1" bandRow="1">
                <a:tableStyleId>{5C22544A-7EE6-4342-B048-85BDC9FD1C3A}</a:tableStyleId>
              </a:tblPr>
              <a:tblGrid>
                <a:gridCol w="2405666">
                  <a:extLst>
                    <a:ext uri="{9D8B030D-6E8A-4147-A177-3AD203B41FA5}">
                      <a16:colId xmlns:a16="http://schemas.microsoft.com/office/drawing/2014/main" val="3587219556"/>
                    </a:ext>
                  </a:extLst>
                </a:gridCol>
                <a:gridCol w="2037528">
                  <a:extLst>
                    <a:ext uri="{9D8B030D-6E8A-4147-A177-3AD203B41FA5}">
                      <a16:colId xmlns:a16="http://schemas.microsoft.com/office/drawing/2014/main" val="1192615184"/>
                    </a:ext>
                  </a:extLst>
                </a:gridCol>
                <a:gridCol w="2005573">
                  <a:extLst>
                    <a:ext uri="{9D8B030D-6E8A-4147-A177-3AD203B41FA5}">
                      <a16:colId xmlns:a16="http://schemas.microsoft.com/office/drawing/2014/main" val="1855145978"/>
                    </a:ext>
                  </a:extLst>
                </a:gridCol>
                <a:gridCol w="2149589">
                  <a:extLst>
                    <a:ext uri="{9D8B030D-6E8A-4147-A177-3AD203B41FA5}">
                      <a16:colId xmlns:a16="http://schemas.microsoft.com/office/drawing/2014/main" val="2700660497"/>
                    </a:ext>
                  </a:extLst>
                </a:gridCol>
              </a:tblGrid>
              <a:tr h="370840">
                <a:tc>
                  <a:txBody>
                    <a:bodyPr/>
                    <a:lstStyle/>
                    <a:p>
                      <a:r>
                        <a:rPr lang="en-US" altLang="zh-CN" sz="2200" dirty="0"/>
                        <a:t>WBS</a:t>
                      </a:r>
                      <a:r>
                        <a:rPr lang="zh-CN" altLang="en-US" sz="2200" dirty="0"/>
                        <a:t>项</a:t>
                      </a:r>
                    </a:p>
                  </a:txBody>
                  <a:tcPr/>
                </a:tc>
                <a:tc>
                  <a:txBody>
                    <a:bodyPr/>
                    <a:lstStyle/>
                    <a:p>
                      <a:r>
                        <a:rPr lang="zh-CN" altLang="en-US" sz="2200" dirty="0"/>
                        <a:t>子功能成本（万元）</a:t>
                      </a:r>
                    </a:p>
                  </a:txBody>
                  <a:tcPr/>
                </a:tc>
                <a:tc>
                  <a:txBody>
                    <a:bodyPr/>
                    <a:lstStyle/>
                    <a:p>
                      <a:r>
                        <a:rPr lang="zh-CN" altLang="en-US" sz="2200" dirty="0"/>
                        <a:t>功能成本</a:t>
                      </a:r>
                      <a:endParaRPr lang="en-US" altLang="zh-CN" sz="2200" dirty="0"/>
                    </a:p>
                    <a:p>
                      <a:r>
                        <a:rPr lang="zh-CN" altLang="en-US" sz="2200" dirty="0"/>
                        <a:t>（万元）</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200" dirty="0"/>
                        <a:t>项目总成本</a:t>
                      </a:r>
                      <a:endParaRPr lang="en-US" altLang="zh-CN" sz="2200"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200" dirty="0"/>
                        <a:t>（万元）</a:t>
                      </a:r>
                    </a:p>
                  </a:txBody>
                  <a:tcPr/>
                </a:tc>
                <a:extLst>
                  <a:ext uri="{0D108BD9-81ED-4DB2-BD59-A6C34878D82A}">
                    <a16:rowId xmlns:a16="http://schemas.microsoft.com/office/drawing/2014/main" val="1274013662"/>
                  </a:ext>
                </a:extLst>
              </a:tr>
              <a:tr h="370840">
                <a:tc>
                  <a:txBody>
                    <a:bodyPr/>
                    <a:lstStyle/>
                    <a:p>
                      <a:r>
                        <a:rPr lang="zh-CN" altLang="en-US" sz="2200" dirty="0"/>
                        <a:t>项目</a:t>
                      </a:r>
                      <a:r>
                        <a:rPr lang="en-US" altLang="zh-CN" sz="2200" dirty="0"/>
                        <a:t>A</a:t>
                      </a:r>
                      <a:endParaRPr lang="zh-CN" altLang="en-US" sz="2200" dirty="0"/>
                    </a:p>
                  </a:txBody>
                  <a:tcPr/>
                </a:tc>
                <a:tc>
                  <a:txBody>
                    <a:bodyPr/>
                    <a:lstStyle/>
                    <a:p>
                      <a:endParaRPr lang="zh-CN" altLang="en-US" sz="2200"/>
                    </a:p>
                  </a:txBody>
                  <a:tcPr/>
                </a:tc>
                <a:tc>
                  <a:txBody>
                    <a:bodyPr/>
                    <a:lstStyle/>
                    <a:p>
                      <a:endParaRPr lang="zh-CN" altLang="en-US" sz="2200"/>
                    </a:p>
                  </a:txBody>
                  <a:tcPr/>
                </a:tc>
                <a:tc>
                  <a:txBody>
                    <a:bodyPr/>
                    <a:lstStyle/>
                    <a:p>
                      <a:endParaRPr lang="zh-CN" altLang="en-US" sz="2200" dirty="0"/>
                    </a:p>
                  </a:txBody>
                  <a:tcPr/>
                </a:tc>
                <a:extLst>
                  <a:ext uri="{0D108BD9-81ED-4DB2-BD59-A6C34878D82A}">
                    <a16:rowId xmlns:a16="http://schemas.microsoft.com/office/drawing/2014/main" val="3876075574"/>
                  </a:ext>
                </a:extLst>
              </a:tr>
              <a:tr h="370840">
                <a:tc>
                  <a:txBody>
                    <a:bodyPr/>
                    <a:lstStyle/>
                    <a:p>
                      <a:r>
                        <a:rPr lang="en-US" altLang="zh-CN" sz="2200" dirty="0"/>
                        <a:t>1. </a:t>
                      </a:r>
                      <a:r>
                        <a:rPr lang="zh-CN" altLang="en-US" sz="2200" dirty="0"/>
                        <a:t>功能</a:t>
                      </a:r>
                      <a:r>
                        <a:rPr lang="en-US" altLang="zh-CN" sz="2200" dirty="0"/>
                        <a:t>1</a:t>
                      </a:r>
                      <a:endParaRPr lang="zh-CN" altLang="en-US" sz="2200" dirty="0"/>
                    </a:p>
                  </a:txBody>
                  <a:tcPr/>
                </a:tc>
                <a:tc>
                  <a:txBody>
                    <a:bodyPr/>
                    <a:lstStyle/>
                    <a:p>
                      <a:endParaRPr lang="zh-CN" altLang="en-US" sz="2200" dirty="0"/>
                    </a:p>
                  </a:txBody>
                  <a:tcPr/>
                </a:tc>
                <a:tc>
                  <a:txBody>
                    <a:bodyPr/>
                    <a:lstStyle/>
                    <a:p>
                      <a:endParaRPr lang="zh-CN" altLang="en-US" sz="2200" dirty="0"/>
                    </a:p>
                  </a:txBody>
                  <a:tcPr/>
                </a:tc>
                <a:tc>
                  <a:txBody>
                    <a:bodyPr/>
                    <a:lstStyle/>
                    <a:p>
                      <a:endParaRPr lang="zh-CN" altLang="en-US" sz="2200" dirty="0"/>
                    </a:p>
                  </a:txBody>
                  <a:tcPr/>
                </a:tc>
                <a:extLst>
                  <a:ext uri="{0D108BD9-81ED-4DB2-BD59-A6C34878D82A}">
                    <a16:rowId xmlns:a16="http://schemas.microsoft.com/office/drawing/2014/main" val="319583227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200" dirty="0"/>
                        <a:t>     1.1 </a:t>
                      </a:r>
                      <a:r>
                        <a:rPr lang="zh-CN" altLang="en-US" sz="2200" dirty="0"/>
                        <a:t>子功能</a:t>
                      </a:r>
                      <a:r>
                        <a:rPr lang="en-US" altLang="zh-CN" sz="2200" dirty="0"/>
                        <a:t>1</a:t>
                      </a:r>
                      <a:endParaRPr lang="zh-CN" altLang="en-US" sz="2200" dirty="0"/>
                    </a:p>
                  </a:txBody>
                  <a:tcPr/>
                </a:tc>
                <a:tc>
                  <a:txBody>
                    <a:bodyPr/>
                    <a:lstStyle/>
                    <a:p>
                      <a:pPr algn="ctr"/>
                      <a:r>
                        <a:rPr lang="en-US" altLang="zh-CN" sz="2200" dirty="0">
                          <a:solidFill>
                            <a:srgbClr val="7030A0"/>
                          </a:solidFill>
                        </a:rPr>
                        <a:t>5</a:t>
                      </a:r>
                      <a:endParaRPr lang="zh-CN" altLang="en-US" sz="2200" dirty="0">
                        <a:solidFill>
                          <a:srgbClr val="7030A0"/>
                        </a:solidFill>
                      </a:endParaRPr>
                    </a:p>
                  </a:txBody>
                  <a:tcPr/>
                </a:tc>
                <a:tc>
                  <a:txBody>
                    <a:bodyPr/>
                    <a:lstStyle/>
                    <a:p>
                      <a:endParaRPr lang="zh-CN" altLang="en-US" sz="2200" dirty="0"/>
                    </a:p>
                  </a:txBody>
                  <a:tcPr/>
                </a:tc>
                <a:tc>
                  <a:txBody>
                    <a:bodyPr/>
                    <a:lstStyle/>
                    <a:p>
                      <a:endParaRPr lang="zh-CN" altLang="en-US" sz="2200"/>
                    </a:p>
                  </a:txBody>
                  <a:tcPr/>
                </a:tc>
                <a:extLst>
                  <a:ext uri="{0D108BD9-81ED-4DB2-BD59-A6C34878D82A}">
                    <a16:rowId xmlns:a16="http://schemas.microsoft.com/office/drawing/2014/main" val="401059782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200" dirty="0"/>
                        <a:t>     1.2 </a:t>
                      </a:r>
                      <a:r>
                        <a:rPr lang="zh-CN" altLang="en-US" sz="2200" dirty="0"/>
                        <a:t>子功能</a:t>
                      </a:r>
                      <a:r>
                        <a:rPr lang="en-US" altLang="zh-CN" sz="2200" dirty="0"/>
                        <a:t>2</a:t>
                      </a:r>
                      <a:endParaRPr lang="zh-CN" altLang="en-US" sz="2200" dirty="0"/>
                    </a:p>
                  </a:txBody>
                  <a:tcPr/>
                </a:tc>
                <a:tc>
                  <a:txBody>
                    <a:bodyPr/>
                    <a:lstStyle/>
                    <a:p>
                      <a:pPr algn="ctr"/>
                      <a:r>
                        <a:rPr lang="en-US" altLang="zh-CN" sz="2200" dirty="0">
                          <a:solidFill>
                            <a:srgbClr val="7030A0"/>
                          </a:solidFill>
                        </a:rPr>
                        <a:t>3</a:t>
                      </a:r>
                      <a:endParaRPr lang="zh-CN" altLang="en-US" sz="2200" dirty="0">
                        <a:solidFill>
                          <a:srgbClr val="7030A0"/>
                        </a:solidFill>
                      </a:endParaRPr>
                    </a:p>
                  </a:txBody>
                  <a:tcPr/>
                </a:tc>
                <a:tc>
                  <a:txBody>
                    <a:bodyPr/>
                    <a:lstStyle/>
                    <a:p>
                      <a:endParaRPr lang="zh-CN" altLang="en-US" sz="2200" dirty="0"/>
                    </a:p>
                  </a:txBody>
                  <a:tcPr/>
                </a:tc>
                <a:tc>
                  <a:txBody>
                    <a:bodyPr/>
                    <a:lstStyle/>
                    <a:p>
                      <a:endParaRPr lang="zh-CN" altLang="en-US" sz="2200"/>
                    </a:p>
                  </a:txBody>
                  <a:tcPr/>
                </a:tc>
                <a:extLst>
                  <a:ext uri="{0D108BD9-81ED-4DB2-BD59-A6C34878D82A}">
                    <a16:rowId xmlns:a16="http://schemas.microsoft.com/office/drawing/2014/main" val="434659644"/>
                  </a:ext>
                </a:extLst>
              </a:tr>
              <a:tr h="370840">
                <a:tc>
                  <a:txBody>
                    <a:bodyPr/>
                    <a:lstStyle/>
                    <a:p>
                      <a:r>
                        <a:rPr lang="en-US" altLang="zh-CN" sz="2200" dirty="0"/>
                        <a:t>2. </a:t>
                      </a:r>
                      <a:r>
                        <a:rPr lang="zh-CN" altLang="en-US" sz="2200" dirty="0"/>
                        <a:t>功能</a:t>
                      </a:r>
                      <a:r>
                        <a:rPr lang="en-US" altLang="zh-CN" sz="2200" dirty="0"/>
                        <a:t>2</a:t>
                      </a:r>
                      <a:endParaRPr lang="zh-CN" altLang="en-US" sz="2200" dirty="0"/>
                    </a:p>
                  </a:txBody>
                  <a:tcPr/>
                </a:tc>
                <a:tc>
                  <a:txBody>
                    <a:bodyPr/>
                    <a:lstStyle/>
                    <a:p>
                      <a:pPr algn="ctr"/>
                      <a:endParaRPr lang="zh-CN" altLang="en-US" sz="2200" dirty="0">
                        <a:solidFill>
                          <a:srgbClr val="7030A0"/>
                        </a:solidFill>
                      </a:endParaRPr>
                    </a:p>
                  </a:txBody>
                  <a:tcPr/>
                </a:tc>
                <a:tc>
                  <a:txBody>
                    <a:bodyPr/>
                    <a:lstStyle/>
                    <a:p>
                      <a:endParaRPr lang="zh-CN" altLang="en-US" sz="2200" dirty="0"/>
                    </a:p>
                  </a:txBody>
                  <a:tcPr/>
                </a:tc>
                <a:tc>
                  <a:txBody>
                    <a:bodyPr/>
                    <a:lstStyle/>
                    <a:p>
                      <a:endParaRPr lang="zh-CN" altLang="en-US" sz="2200"/>
                    </a:p>
                  </a:txBody>
                  <a:tcPr/>
                </a:tc>
                <a:extLst>
                  <a:ext uri="{0D108BD9-81ED-4DB2-BD59-A6C34878D82A}">
                    <a16:rowId xmlns:a16="http://schemas.microsoft.com/office/drawing/2014/main" val="266653032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200" dirty="0"/>
                        <a:t>     2.1 </a:t>
                      </a:r>
                      <a:r>
                        <a:rPr lang="zh-CN" altLang="en-US" sz="2200" dirty="0"/>
                        <a:t>子功能</a:t>
                      </a:r>
                      <a:r>
                        <a:rPr lang="en-US" altLang="zh-CN" sz="2200" dirty="0"/>
                        <a:t>1</a:t>
                      </a:r>
                      <a:endParaRPr lang="zh-CN" altLang="en-US" sz="2200" dirty="0"/>
                    </a:p>
                  </a:txBody>
                  <a:tcPr/>
                </a:tc>
                <a:tc>
                  <a:txBody>
                    <a:bodyPr/>
                    <a:lstStyle/>
                    <a:p>
                      <a:pPr algn="ctr"/>
                      <a:r>
                        <a:rPr lang="en-US" altLang="zh-CN" sz="2200" dirty="0">
                          <a:solidFill>
                            <a:srgbClr val="7030A0"/>
                          </a:solidFill>
                        </a:rPr>
                        <a:t>3</a:t>
                      </a:r>
                      <a:endParaRPr lang="zh-CN" altLang="en-US" sz="2200" dirty="0">
                        <a:solidFill>
                          <a:srgbClr val="7030A0"/>
                        </a:solidFill>
                      </a:endParaRPr>
                    </a:p>
                  </a:txBody>
                  <a:tcPr/>
                </a:tc>
                <a:tc>
                  <a:txBody>
                    <a:bodyPr/>
                    <a:lstStyle/>
                    <a:p>
                      <a:endParaRPr lang="zh-CN" altLang="en-US" sz="2200" dirty="0"/>
                    </a:p>
                  </a:txBody>
                  <a:tcPr/>
                </a:tc>
                <a:tc>
                  <a:txBody>
                    <a:bodyPr/>
                    <a:lstStyle/>
                    <a:p>
                      <a:endParaRPr lang="zh-CN" altLang="en-US" sz="2200"/>
                    </a:p>
                  </a:txBody>
                  <a:tcPr/>
                </a:tc>
                <a:extLst>
                  <a:ext uri="{0D108BD9-81ED-4DB2-BD59-A6C34878D82A}">
                    <a16:rowId xmlns:a16="http://schemas.microsoft.com/office/drawing/2014/main" val="27791733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200" dirty="0"/>
                        <a:t>     2 .2 </a:t>
                      </a:r>
                      <a:r>
                        <a:rPr lang="zh-CN" altLang="en-US" sz="2200" dirty="0"/>
                        <a:t>子功能</a:t>
                      </a:r>
                      <a:r>
                        <a:rPr lang="en-US" altLang="zh-CN" sz="2200" dirty="0"/>
                        <a:t>2</a:t>
                      </a:r>
                      <a:endParaRPr lang="zh-CN" altLang="en-US" sz="2200" dirty="0"/>
                    </a:p>
                  </a:txBody>
                  <a:tcPr/>
                </a:tc>
                <a:tc>
                  <a:txBody>
                    <a:bodyPr/>
                    <a:lstStyle/>
                    <a:p>
                      <a:pPr algn="ctr"/>
                      <a:r>
                        <a:rPr lang="en-US" altLang="zh-CN" sz="2200" dirty="0">
                          <a:solidFill>
                            <a:srgbClr val="7030A0"/>
                          </a:solidFill>
                        </a:rPr>
                        <a:t>2</a:t>
                      </a:r>
                      <a:endParaRPr lang="zh-CN" altLang="en-US" sz="2200" dirty="0">
                        <a:solidFill>
                          <a:srgbClr val="7030A0"/>
                        </a:solidFill>
                      </a:endParaRPr>
                    </a:p>
                  </a:txBody>
                  <a:tcPr/>
                </a:tc>
                <a:tc>
                  <a:txBody>
                    <a:bodyPr/>
                    <a:lstStyle/>
                    <a:p>
                      <a:endParaRPr lang="zh-CN" altLang="en-US" sz="2200" dirty="0"/>
                    </a:p>
                  </a:txBody>
                  <a:tcPr/>
                </a:tc>
                <a:tc>
                  <a:txBody>
                    <a:bodyPr/>
                    <a:lstStyle/>
                    <a:p>
                      <a:endParaRPr lang="zh-CN" altLang="en-US" sz="2200"/>
                    </a:p>
                  </a:txBody>
                  <a:tcPr/>
                </a:tc>
                <a:extLst>
                  <a:ext uri="{0D108BD9-81ED-4DB2-BD59-A6C34878D82A}">
                    <a16:rowId xmlns:a16="http://schemas.microsoft.com/office/drawing/2014/main" val="2843747217"/>
                  </a:ext>
                </a:extLst>
              </a:tr>
              <a:tr h="370840">
                <a:tc>
                  <a:txBody>
                    <a:bodyPr/>
                    <a:lstStyle/>
                    <a:p>
                      <a:r>
                        <a:rPr lang="en-US" altLang="zh-CN" sz="2200" dirty="0"/>
                        <a:t>     2.3 </a:t>
                      </a:r>
                      <a:r>
                        <a:rPr lang="zh-CN" altLang="en-US" sz="2200" dirty="0"/>
                        <a:t>子功能</a:t>
                      </a:r>
                      <a:r>
                        <a:rPr lang="en-US" altLang="zh-CN" sz="2200" dirty="0"/>
                        <a:t>3</a:t>
                      </a:r>
                      <a:endParaRPr lang="zh-CN" altLang="en-US" sz="2200" dirty="0"/>
                    </a:p>
                  </a:txBody>
                  <a:tcPr/>
                </a:tc>
                <a:tc>
                  <a:txBody>
                    <a:bodyPr/>
                    <a:lstStyle/>
                    <a:p>
                      <a:pPr algn="ctr"/>
                      <a:r>
                        <a:rPr lang="en-US" altLang="zh-CN" sz="2200" dirty="0">
                          <a:solidFill>
                            <a:srgbClr val="7030A0"/>
                          </a:solidFill>
                        </a:rPr>
                        <a:t>1</a:t>
                      </a:r>
                      <a:endParaRPr lang="zh-CN" altLang="en-US" sz="2200" dirty="0">
                        <a:solidFill>
                          <a:srgbClr val="7030A0"/>
                        </a:solidFill>
                      </a:endParaRPr>
                    </a:p>
                  </a:txBody>
                  <a:tcPr/>
                </a:tc>
                <a:tc>
                  <a:txBody>
                    <a:bodyPr/>
                    <a:lstStyle/>
                    <a:p>
                      <a:endParaRPr lang="zh-CN" altLang="en-US" sz="2200" dirty="0"/>
                    </a:p>
                  </a:txBody>
                  <a:tcPr/>
                </a:tc>
                <a:tc>
                  <a:txBody>
                    <a:bodyPr/>
                    <a:lstStyle/>
                    <a:p>
                      <a:endParaRPr lang="zh-CN" altLang="en-US" sz="2200"/>
                    </a:p>
                  </a:txBody>
                  <a:tcPr/>
                </a:tc>
                <a:extLst>
                  <a:ext uri="{0D108BD9-81ED-4DB2-BD59-A6C34878D82A}">
                    <a16:rowId xmlns:a16="http://schemas.microsoft.com/office/drawing/2014/main" val="3541152542"/>
                  </a:ext>
                </a:extLst>
              </a:tr>
              <a:tr h="370840">
                <a:tc>
                  <a:txBody>
                    <a:bodyPr/>
                    <a:lstStyle/>
                    <a:p>
                      <a:r>
                        <a:rPr lang="en-US" altLang="zh-CN" sz="2200" dirty="0"/>
                        <a:t>3. </a:t>
                      </a:r>
                      <a:r>
                        <a:rPr lang="zh-CN" altLang="en-US" sz="2200" dirty="0"/>
                        <a:t>功能</a:t>
                      </a:r>
                      <a:r>
                        <a:rPr lang="en-US" altLang="zh-CN" sz="2200" dirty="0"/>
                        <a:t>3</a:t>
                      </a:r>
                      <a:endParaRPr lang="zh-CN" altLang="en-US" sz="2200" dirty="0"/>
                    </a:p>
                  </a:txBody>
                  <a:tcPr/>
                </a:tc>
                <a:tc>
                  <a:txBody>
                    <a:bodyPr/>
                    <a:lstStyle/>
                    <a:p>
                      <a:endParaRPr lang="zh-CN" altLang="en-US" sz="2200" dirty="0"/>
                    </a:p>
                  </a:txBody>
                  <a:tcPr/>
                </a:tc>
                <a:tc>
                  <a:txBody>
                    <a:bodyPr/>
                    <a:lstStyle/>
                    <a:p>
                      <a:endParaRPr lang="zh-CN" altLang="en-US" sz="2200" dirty="0"/>
                    </a:p>
                  </a:txBody>
                  <a:tcPr/>
                </a:tc>
                <a:tc>
                  <a:txBody>
                    <a:bodyPr/>
                    <a:lstStyle/>
                    <a:p>
                      <a:endParaRPr lang="zh-CN" altLang="en-US" sz="2200" dirty="0"/>
                    </a:p>
                  </a:txBody>
                  <a:tcPr/>
                </a:tc>
                <a:extLst>
                  <a:ext uri="{0D108BD9-81ED-4DB2-BD59-A6C34878D82A}">
                    <a16:rowId xmlns:a16="http://schemas.microsoft.com/office/drawing/2014/main" val="1917365611"/>
                  </a:ext>
                </a:extLst>
              </a:tr>
            </a:tbl>
          </a:graphicData>
        </a:graphic>
      </p:graphicFrame>
      <p:sp>
        <p:nvSpPr>
          <p:cNvPr id="4" name="文本框 3">
            <a:extLst>
              <a:ext uri="{FF2B5EF4-FFF2-40B4-BE49-F238E27FC236}">
                <a16:creationId xmlns:a16="http://schemas.microsoft.com/office/drawing/2014/main" id="{B50877F5-49A3-4762-A196-057CA1FB3DBD}"/>
              </a:ext>
            </a:extLst>
          </p:cNvPr>
          <p:cNvSpPr txBox="1"/>
          <p:nvPr/>
        </p:nvSpPr>
        <p:spPr>
          <a:xfrm>
            <a:off x="3851920" y="271244"/>
            <a:ext cx="1944216" cy="461665"/>
          </a:xfrm>
          <a:prstGeom prst="rect">
            <a:avLst/>
          </a:prstGeom>
          <a:noFill/>
        </p:spPr>
        <p:txBody>
          <a:bodyPr wrap="square">
            <a:spAutoFit/>
          </a:bodyPr>
          <a:lstStyle/>
          <a:p>
            <a:pPr lvl="0" algn="l">
              <a:lnSpc>
                <a:spcPct val="100000"/>
              </a:lnSpc>
              <a:spcAft>
                <a:spcPts val="0"/>
              </a:spcAft>
            </a:pPr>
            <a:r>
              <a:rPr lang="zh-CN" altLang="en-US" sz="2400" b="1" dirty="0">
                <a:solidFill>
                  <a:srgbClr val="FFC000"/>
                </a:solidFill>
              </a:rPr>
              <a:t>成本汇总</a:t>
            </a:r>
            <a:endParaRPr lang="en-US" altLang="zh-CN" sz="2400" b="1" dirty="0">
              <a:solidFill>
                <a:srgbClr val="FFC000"/>
              </a:solidFill>
            </a:endParaRPr>
          </a:p>
        </p:txBody>
      </p:sp>
    </p:spTree>
    <p:extLst>
      <p:ext uri="{BB962C8B-B14F-4D97-AF65-F5344CB8AC3E}">
        <p14:creationId xmlns:p14="http://schemas.microsoft.com/office/powerpoint/2010/main" val="1999581026"/>
      </p:ext>
    </p:extLst>
  </p:cSld>
  <p:clrMapOvr>
    <a:masterClrMapping/>
  </p:clrMapOvr>
  <p:transition spd="slow">
    <p:wipe dir="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7.3  </a:t>
            </a:r>
            <a:r>
              <a:rPr lang="zh-CN" altLang="en-US" dirty="0"/>
              <a:t>制定预算</a:t>
            </a:r>
          </a:p>
        </p:txBody>
      </p:sp>
      <p:graphicFrame>
        <p:nvGraphicFramePr>
          <p:cNvPr id="5" name="表格 6">
            <a:extLst>
              <a:ext uri="{FF2B5EF4-FFF2-40B4-BE49-F238E27FC236}">
                <a16:creationId xmlns:a16="http://schemas.microsoft.com/office/drawing/2014/main" id="{07DFCD77-5E2D-4A89-A3C7-8CCC9AB4DC1C}"/>
              </a:ext>
            </a:extLst>
          </p:cNvPr>
          <p:cNvGraphicFramePr>
            <a:graphicFrameLocks noGrp="1"/>
          </p:cNvGraphicFramePr>
          <p:nvPr>
            <p:extLst>
              <p:ext uri="{D42A27DB-BD31-4B8C-83A1-F6EECF244321}">
                <p14:modId xmlns:p14="http://schemas.microsoft.com/office/powerpoint/2010/main" val="4224354408"/>
              </p:ext>
            </p:extLst>
          </p:nvPr>
        </p:nvGraphicFramePr>
        <p:xfrm>
          <a:off x="272822" y="841276"/>
          <a:ext cx="8598356" cy="4602480"/>
        </p:xfrm>
        <a:graphic>
          <a:graphicData uri="http://schemas.openxmlformats.org/drawingml/2006/table">
            <a:tbl>
              <a:tblPr firstRow="1" bandRow="1">
                <a:tableStyleId>{5C22544A-7EE6-4342-B048-85BDC9FD1C3A}</a:tableStyleId>
              </a:tblPr>
              <a:tblGrid>
                <a:gridCol w="2405666">
                  <a:extLst>
                    <a:ext uri="{9D8B030D-6E8A-4147-A177-3AD203B41FA5}">
                      <a16:colId xmlns:a16="http://schemas.microsoft.com/office/drawing/2014/main" val="3587219556"/>
                    </a:ext>
                  </a:extLst>
                </a:gridCol>
                <a:gridCol w="2037528">
                  <a:extLst>
                    <a:ext uri="{9D8B030D-6E8A-4147-A177-3AD203B41FA5}">
                      <a16:colId xmlns:a16="http://schemas.microsoft.com/office/drawing/2014/main" val="1192615184"/>
                    </a:ext>
                  </a:extLst>
                </a:gridCol>
                <a:gridCol w="2005573">
                  <a:extLst>
                    <a:ext uri="{9D8B030D-6E8A-4147-A177-3AD203B41FA5}">
                      <a16:colId xmlns:a16="http://schemas.microsoft.com/office/drawing/2014/main" val="1855145978"/>
                    </a:ext>
                  </a:extLst>
                </a:gridCol>
                <a:gridCol w="2149589">
                  <a:extLst>
                    <a:ext uri="{9D8B030D-6E8A-4147-A177-3AD203B41FA5}">
                      <a16:colId xmlns:a16="http://schemas.microsoft.com/office/drawing/2014/main" val="2700660497"/>
                    </a:ext>
                  </a:extLst>
                </a:gridCol>
              </a:tblGrid>
              <a:tr h="370840">
                <a:tc>
                  <a:txBody>
                    <a:bodyPr/>
                    <a:lstStyle/>
                    <a:p>
                      <a:r>
                        <a:rPr lang="en-US" altLang="zh-CN" sz="2200" dirty="0"/>
                        <a:t>WBS</a:t>
                      </a:r>
                      <a:r>
                        <a:rPr lang="zh-CN" altLang="en-US" sz="2200" dirty="0"/>
                        <a:t>项</a:t>
                      </a:r>
                    </a:p>
                  </a:txBody>
                  <a:tcPr/>
                </a:tc>
                <a:tc>
                  <a:txBody>
                    <a:bodyPr/>
                    <a:lstStyle/>
                    <a:p>
                      <a:r>
                        <a:rPr lang="zh-CN" altLang="en-US" sz="2200" dirty="0"/>
                        <a:t>子功能成本（万元）</a:t>
                      </a:r>
                    </a:p>
                  </a:txBody>
                  <a:tcPr/>
                </a:tc>
                <a:tc>
                  <a:txBody>
                    <a:bodyPr/>
                    <a:lstStyle/>
                    <a:p>
                      <a:r>
                        <a:rPr lang="zh-CN" altLang="en-US" sz="2200" dirty="0"/>
                        <a:t>功能成本</a:t>
                      </a:r>
                      <a:endParaRPr lang="en-US" altLang="zh-CN" sz="2200" dirty="0"/>
                    </a:p>
                    <a:p>
                      <a:r>
                        <a:rPr lang="zh-CN" altLang="en-US" sz="2200" dirty="0"/>
                        <a:t>（万元）</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200" dirty="0"/>
                        <a:t>项目总成本</a:t>
                      </a:r>
                      <a:endParaRPr lang="en-US" altLang="zh-CN" sz="2200"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200" dirty="0"/>
                        <a:t>（万元）</a:t>
                      </a:r>
                    </a:p>
                  </a:txBody>
                  <a:tcPr/>
                </a:tc>
                <a:extLst>
                  <a:ext uri="{0D108BD9-81ED-4DB2-BD59-A6C34878D82A}">
                    <a16:rowId xmlns:a16="http://schemas.microsoft.com/office/drawing/2014/main" val="1274013662"/>
                  </a:ext>
                </a:extLst>
              </a:tr>
              <a:tr h="370840">
                <a:tc>
                  <a:txBody>
                    <a:bodyPr/>
                    <a:lstStyle/>
                    <a:p>
                      <a:r>
                        <a:rPr lang="zh-CN" altLang="en-US" sz="2200" dirty="0"/>
                        <a:t>项目</a:t>
                      </a:r>
                      <a:r>
                        <a:rPr lang="en-US" altLang="zh-CN" sz="2200" dirty="0"/>
                        <a:t>A</a:t>
                      </a:r>
                      <a:endParaRPr lang="zh-CN" altLang="en-US" sz="2200" dirty="0"/>
                    </a:p>
                  </a:txBody>
                  <a:tcPr/>
                </a:tc>
                <a:tc>
                  <a:txBody>
                    <a:bodyPr/>
                    <a:lstStyle/>
                    <a:p>
                      <a:endParaRPr lang="zh-CN" altLang="en-US" sz="2200"/>
                    </a:p>
                  </a:txBody>
                  <a:tcPr/>
                </a:tc>
                <a:tc>
                  <a:txBody>
                    <a:bodyPr/>
                    <a:lstStyle/>
                    <a:p>
                      <a:endParaRPr lang="zh-CN" altLang="en-US" sz="2200"/>
                    </a:p>
                  </a:txBody>
                  <a:tcPr/>
                </a:tc>
                <a:tc>
                  <a:txBody>
                    <a:bodyPr/>
                    <a:lstStyle/>
                    <a:p>
                      <a:endParaRPr lang="zh-CN" altLang="en-US" sz="2200" dirty="0"/>
                    </a:p>
                  </a:txBody>
                  <a:tcPr/>
                </a:tc>
                <a:extLst>
                  <a:ext uri="{0D108BD9-81ED-4DB2-BD59-A6C34878D82A}">
                    <a16:rowId xmlns:a16="http://schemas.microsoft.com/office/drawing/2014/main" val="3876075574"/>
                  </a:ext>
                </a:extLst>
              </a:tr>
              <a:tr h="370840">
                <a:tc>
                  <a:txBody>
                    <a:bodyPr/>
                    <a:lstStyle/>
                    <a:p>
                      <a:r>
                        <a:rPr lang="en-US" altLang="zh-CN" sz="2200" dirty="0"/>
                        <a:t>1. </a:t>
                      </a:r>
                      <a:r>
                        <a:rPr lang="zh-CN" altLang="en-US" sz="2200" dirty="0"/>
                        <a:t>功能</a:t>
                      </a:r>
                      <a:r>
                        <a:rPr lang="en-US" altLang="zh-CN" sz="2200" dirty="0"/>
                        <a:t>1</a:t>
                      </a:r>
                      <a:endParaRPr lang="zh-CN" altLang="en-US" sz="2200" dirty="0"/>
                    </a:p>
                  </a:txBody>
                  <a:tcPr/>
                </a:tc>
                <a:tc>
                  <a:txBody>
                    <a:bodyPr/>
                    <a:lstStyle/>
                    <a:p>
                      <a:endParaRPr lang="zh-CN" altLang="en-US" sz="2200" dirty="0"/>
                    </a:p>
                  </a:txBody>
                  <a:tcPr/>
                </a:tc>
                <a:tc>
                  <a:txBody>
                    <a:bodyPr/>
                    <a:lstStyle/>
                    <a:p>
                      <a:r>
                        <a:rPr lang="en-US" altLang="zh-CN" sz="2200" dirty="0">
                          <a:solidFill>
                            <a:srgbClr val="0070C0"/>
                          </a:solidFill>
                        </a:rPr>
                        <a:t>8</a:t>
                      </a:r>
                      <a:endParaRPr lang="zh-CN" altLang="en-US" sz="2200" dirty="0">
                        <a:solidFill>
                          <a:srgbClr val="0070C0"/>
                        </a:solidFill>
                      </a:endParaRPr>
                    </a:p>
                  </a:txBody>
                  <a:tcPr/>
                </a:tc>
                <a:tc>
                  <a:txBody>
                    <a:bodyPr/>
                    <a:lstStyle/>
                    <a:p>
                      <a:endParaRPr lang="zh-CN" altLang="en-US" sz="2200" dirty="0"/>
                    </a:p>
                  </a:txBody>
                  <a:tcPr/>
                </a:tc>
                <a:extLst>
                  <a:ext uri="{0D108BD9-81ED-4DB2-BD59-A6C34878D82A}">
                    <a16:rowId xmlns:a16="http://schemas.microsoft.com/office/drawing/2014/main" val="319583227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200" dirty="0"/>
                        <a:t>     1.1 </a:t>
                      </a:r>
                      <a:r>
                        <a:rPr lang="zh-CN" altLang="en-US" sz="2200" dirty="0"/>
                        <a:t>子功能</a:t>
                      </a:r>
                      <a:r>
                        <a:rPr lang="en-US" altLang="zh-CN" sz="2200" dirty="0"/>
                        <a:t>1</a:t>
                      </a:r>
                      <a:endParaRPr lang="zh-CN" altLang="en-US" sz="2200" dirty="0"/>
                    </a:p>
                  </a:txBody>
                  <a:tcPr/>
                </a:tc>
                <a:tc>
                  <a:txBody>
                    <a:bodyPr/>
                    <a:lstStyle/>
                    <a:p>
                      <a:pPr algn="ctr"/>
                      <a:r>
                        <a:rPr lang="en-US" altLang="zh-CN" sz="2200" dirty="0">
                          <a:solidFill>
                            <a:srgbClr val="7030A0"/>
                          </a:solidFill>
                        </a:rPr>
                        <a:t>5</a:t>
                      </a:r>
                      <a:endParaRPr lang="zh-CN" altLang="en-US" sz="2200" dirty="0">
                        <a:solidFill>
                          <a:srgbClr val="7030A0"/>
                        </a:solidFill>
                      </a:endParaRPr>
                    </a:p>
                  </a:txBody>
                  <a:tcPr/>
                </a:tc>
                <a:tc>
                  <a:txBody>
                    <a:bodyPr/>
                    <a:lstStyle/>
                    <a:p>
                      <a:endParaRPr lang="zh-CN" altLang="en-US" sz="2200" dirty="0">
                        <a:solidFill>
                          <a:srgbClr val="0070C0"/>
                        </a:solidFill>
                      </a:endParaRPr>
                    </a:p>
                  </a:txBody>
                  <a:tcPr/>
                </a:tc>
                <a:tc>
                  <a:txBody>
                    <a:bodyPr/>
                    <a:lstStyle/>
                    <a:p>
                      <a:endParaRPr lang="zh-CN" altLang="en-US" sz="2200"/>
                    </a:p>
                  </a:txBody>
                  <a:tcPr/>
                </a:tc>
                <a:extLst>
                  <a:ext uri="{0D108BD9-81ED-4DB2-BD59-A6C34878D82A}">
                    <a16:rowId xmlns:a16="http://schemas.microsoft.com/office/drawing/2014/main" val="401059782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200" dirty="0"/>
                        <a:t>     1.2 </a:t>
                      </a:r>
                      <a:r>
                        <a:rPr lang="zh-CN" altLang="en-US" sz="2200" dirty="0"/>
                        <a:t>子功能</a:t>
                      </a:r>
                      <a:r>
                        <a:rPr lang="en-US" altLang="zh-CN" sz="2200" dirty="0"/>
                        <a:t>2</a:t>
                      </a:r>
                      <a:endParaRPr lang="zh-CN" altLang="en-US" sz="2200" dirty="0"/>
                    </a:p>
                  </a:txBody>
                  <a:tcPr/>
                </a:tc>
                <a:tc>
                  <a:txBody>
                    <a:bodyPr/>
                    <a:lstStyle/>
                    <a:p>
                      <a:pPr algn="ctr"/>
                      <a:r>
                        <a:rPr lang="en-US" altLang="zh-CN" sz="2200" dirty="0">
                          <a:solidFill>
                            <a:srgbClr val="7030A0"/>
                          </a:solidFill>
                        </a:rPr>
                        <a:t>3</a:t>
                      </a:r>
                      <a:endParaRPr lang="zh-CN" altLang="en-US" sz="2200" dirty="0">
                        <a:solidFill>
                          <a:srgbClr val="7030A0"/>
                        </a:solidFill>
                      </a:endParaRPr>
                    </a:p>
                  </a:txBody>
                  <a:tcPr/>
                </a:tc>
                <a:tc>
                  <a:txBody>
                    <a:bodyPr/>
                    <a:lstStyle/>
                    <a:p>
                      <a:endParaRPr lang="zh-CN" altLang="en-US" sz="2200" dirty="0">
                        <a:solidFill>
                          <a:srgbClr val="0070C0"/>
                        </a:solidFill>
                      </a:endParaRPr>
                    </a:p>
                  </a:txBody>
                  <a:tcPr/>
                </a:tc>
                <a:tc>
                  <a:txBody>
                    <a:bodyPr/>
                    <a:lstStyle/>
                    <a:p>
                      <a:endParaRPr lang="zh-CN" altLang="en-US" sz="2200"/>
                    </a:p>
                  </a:txBody>
                  <a:tcPr/>
                </a:tc>
                <a:extLst>
                  <a:ext uri="{0D108BD9-81ED-4DB2-BD59-A6C34878D82A}">
                    <a16:rowId xmlns:a16="http://schemas.microsoft.com/office/drawing/2014/main" val="434659644"/>
                  </a:ext>
                </a:extLst>
              </a:tr>
              <a:tr h="370840">
                <a:tc>
                  <a:txBody>
                    <a:bodyPr/>
                    <a:lstStyle/>
                    <a:p>
                      <a:r>
                        <a:rPr lang="en-US" altLang="zh-CN" sz="2200" dirty="0"/>
                        <a:t>2. </a:t>
                      </a:r>
                      <a:r>
                        <a:rPr lang="zh-CN" altLang="en-US" sz="2200" dirty="0"/>
                        <a:t>功能</a:t>
                      </a:r>
                      <a:r>
                        <a:rPr lang="en-US" altLang="zh-CN" sz="2200" dirty="0"/>
                        <a:t>2</a:t>
                      </a:r>
                      <a:endParaRPr lang="zh-CN" altLang="en-US" sz="2200" dirty="0"/>
                    </a:p>
                  </a:txBody>
                  <a:tcPr/>
                </a:tc>
                <a:tc>
                  <a:txBody>
                    <a:bodyPr/>
                    <a:lstStyle/>
                    <a:p>
                      <a:pPr algn="ctr"/>
                      <a:endParaRPr lang="zh-CN" altLang="en-US" sz="2200" dirty="0">
                        <a:solidFill>
                          <a:srgbClr val="7030A0"/>
                        </a:solidFill>
                      </a:endParaRPr>
                    </a:p>
                  </a:txBody>
                  <a:tcPr/>
                </a:tc>
                <a:tc>
                  <a:txBody>
                    <a:bodyPr/>
                    <a:lstStyle/>
                    <a:p>
                      <a:r>
                        <a:rPr lang="en-US" altLang="zh-CN" sz="2200" dirty="0">
                          <a:solidFill>
                            <a:srgbClr val="0070C0"/>
                          </a:solidFill>
                        </a:rPr>
                        <a:t>6</a:t>
                      </a:r>
                      <a:endParaRPr lang="zh-CN" altLang="en-US" sz="2200" dirty="0">
                        <a:solidFill>
                          <a:srgbClr val="0070C0"/>
                        </a:solidFill>
                      </a:endParaRPr>
                    </a:p>
                  </a:txBody>
                  <a:tcPr/>
                </a:tc>
                <a:tc>
                  <a:txBody>
                    <a:bodyPr/>
                    <a:lstStyle/>
                    <a:p>
                      <a:endParaRPr lang="zh-CN" altLang="en-US" sz="2200"/>
                    </a:p>
                  </a:txBody>
                  <a:tcPr/>
                </a:tc>
                <a:extLst>
                  <a:ext uri="{0D108BD9-81ED-4DB2-BD59-A6C34878D82A}">
                    <a16:rowId xmlns:a16="http://schemas.microsoft.com/office/drawing/2014/main" val="266653032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200" dirty="0"/>
                        <a:t>     2.1 </a:t>
                      </a:r>
                      <a:r>
                        <a:rPr lang="zh-CN" altLang="en-US" sz="2200" dirty="0"/>
                        <a:t>子功能</a:t>
                      </a:r>
                      <a:r>
                        <a:rPr lang="en-US" altLang="zh-CN" sz="2200" dirty="0"/>
                        <a:t>1</a:t>
                      </a:r>
                      <a:endParaRPr lang="zh-CN" altLang="en-US" sz="2200" dirty="0"/>
                    </a:p>
                  </a:txBody>
                  <a:tcPr/>
                </a:tc>
                <a:tc>
                  <a:txBody>
                    <a:bodyPr/>
                    <a:lstStyle/>
                    <a:p>
                      <a:pPr algn="ctr"/>
                      <a:r>
                        <a:rPr lang="en-US" altLang="zh-CN" sz="2200" dirty="0">
                          <a:solidFill>
                            <a:srgbClr val="7030A0"/>
                          </a:solidFill>
                        </a:rPr>
                        <a:t>3</a:t>
                      </a:r>
                      <a:endParaRPr lang="zh-CN" altLang="en-US" sz="2200" dirty="0">
                        <a:solidFill>
                          <a:srgbClr val="7030A0"/>
                        </a:solidFill>
                      </a:endParaRPr>
                    </a:p>
                  </a:txBody>
                  <a:tcPr/>
                </a:tc>
                <a:tc>
                  <a:txBody>
                    <a:bodyPr/>
                    <a:lstStyle/>
                    <a:p>
                      <a:endParaRPr lang="zh-CN" altLang="en-US" sz="2200" dirty="0">
                        <a:solidFill>
                          <a:srgbClr val="0070C0"/>
                        </a:solidFill>
                      </a:endParaRPr>
                    </a:p>
                  </a:txBody>
                  <a:tcPr/>
                </a:tc>
                <a:tc>
                  <a:txBody>
                    <a:bodyPr/>
                    <a:lstStyle/>
                    <a:p>
                      <a:endParaRPr lang="zh-CN" altLang="en-US" sz="2200"/>
                    </a:p>
                  </a:txBody>
                  <a:tcPr/>
                </a:tc>
                <a:extLst>
                  <a:ext uri="{0D108BD9-81ED-4DB2-BD59-A6C34878D82A}">
                    <a16:rowId xmlns:a16="http://schemas.microsoft.com/office/drawing/2014/main" val="27791733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200" dirty="0"/>
                        <a:t>     2 .2 </a:t>
                      </a:r>
                      <a:r>
                        <a:rPr lang="zh-CN" altLang="en-US" sz="2200" dirty="0"/>
                        <a:t>子功能</a:t>
                      </a:r>
                      <a:r>
                        <a:rPr lang="en-US" altLang="zh-CN" sz="2200" dirty="0"/>
                        <a:t>2</a:t>
                      </a:r>
                      <a:endParaRPr lang="zh-CN" altLang="en-US" sz="2200" dirty="0"/>
                    </a:p>
                  </a:txBody>
                  <a:tcPr/>
                </a:tc>
                <a:tc>
                  <a:txBody>
                    <a:bodyPr/>
                    <a:lstStyle/>
                    <a:p>
                      <a:pPr algn="ctr"/>
                      <a:r>
                        <a:rPr lang="en-US" altLang="zh-CN" sz="2200" dirty="0">
                          <a:solidFill>
                            <a:srgbClr val="7030A0"/>
                          </a:solidFill>
                        </a:rPr>
                        <a:t>2</a:t>
                      </a:r>
                      <a:endParaRPr lang="zh-CN" altLang="en-US" sz="2200" dirty="0">
                        <a:solidFill>
                          <a:srgbClr val="7030A0"/>
                        </a:solidFill>
                      </a:endParaRPr>
                    </a:p>
                  </a:txBody>
                  <a:tcPr/>
                </a:tc>
                <a:tc>
                  <a:txBody>
                    <a:bodyPr/>
                    <a:lstStyle/>
                    <a:p>
                      <a:endParaRPr lang="zh-CN" altLang="en-US" sz="2200" dirty="0">
                        <a:solidFill>
                          <a:srgbClr val="0070C0"/>
                        </a:solidFill>
                      </a:endParaRPr>
                    </a:p>
                  </a:txBody>
                  <a:tcPr/>
                </a:tc>
                <a:tc>
                  <a:txBody>
                    <a:bodyPr/>
                    <a:lstStyle/>
                    <a:p>
                      <a:endParaRPr lang="zh-CN" altLang="en-US" sz="2200"/>
                    </a:p>
                  </a:txBody>
                  <a:tcPr/>
                </a:tc>
                <a:extLst>
                  <a:ext uri="{0D108BD9-81ED-4DB2-BD59-A6C34878D82A}">
                    <a16:rowId xmlns:a16="http://schemas.microsoft.com/office/drawing/2014/main" val="2843747217"/>
                  </a:ext>
                </a:extLst>
              </a:tr>
              <a:tr h="370840">
                <a:tc>
                  <a:txBody>
                    <a:bodyPr/>
                    <a:lstStyle/>
                    <a:p>
                      <a:r>
                        <a:rPr lang="en-US" altLang="zh-CN" sz="2200" dirty="0"/>
                        <a:t>     2.3 </a:t>
                      </a:r>
                      <a:r>
                        <a:rPr lang="zh-CN" altLang="en-US" sz="2200" dirty="0"/>
                        <a:t>子功能</a:t>
                      </a:r>
                      <a:r>
                        <a:rPr lang="en-US" altLang="zh-CN" sz="2200" dirty="0"/>
                        <a:t>3</a:t>
                      </a:r>
                      <a:endParaRPr lang="zh-CN" altLang="en-US" sz="2200" dirty="0"/>
                    </a:p>
                  </a:txBody>
                  <a:tcPr/>
                </a:tc>
                <a:tc>
                  <a:txBody>
                    <a:bodyPr/>
                    <a:lstStyle/>
                    <a:p>
                      <a:pPr algn="ctr"/>
                      <a:r>
                        <a:rPr lang="en-US" altLang="zh-CN" sz="2200" dirty="0">
                          <a:solidFill>
                            <a:srgbClr val="7030A0"/>
                          </a:solidFill>
                        </a:rPr>
                        <a:t>1</a:t>
                      </a:r>
                      <a:endParaRPr lang="zh-CN" altLang="en-US" sz="2200" dirty="0">
                        <a:solidFill>
                          <a:srgbClr val="7030A0"/>
                        </a:solidFill>
                      </a:endParaRPr>
                    </a:p>
                  </a:txBody>
                  <a:tcPr/>
                </a:tc>
                <a:tc>
                  <a:txBody>
                    <a:bodyPr/>
                    <a:lstStyle/>
                    <a:p>
                      <a:endParaRPr lang="zh-CN" altLang="en-US" sz="2200" dirty="0">
                        <a:solidFill>
                          <a:srgbClr val="0070C0"/>
                        </a:solidFill>
                      </a:endParaRPr>
                    </a:p>
                  </a:txBody>
                  <a:tcPr/>
                </a:tc>
                <a:tc>
                  <a:txBody>
                    <a:bodyPr/>
                    <a:lstStyle/>
                    <a:p>
                      <a:endParaRPr lang="zh-CN" altLang="en-US" sz="2200"/>
                    </a:p>
                  </a:txBody>
                  <a:tcPr/>
                </a:tc>
                <a:extLst>
                  <a:ext uri="{0D108BD9-81ED-4DB2-BD59-A6C34878D82A}">
                    <a16:rowId xmlns:a16="http://schemas.microsoft.com/office/drawing/2014/main" val="3541152542"/>
                  </a:ext>
                </a:extLst>
              </a:tr>
              <a:tr h="370840">
                <a:tc>
                  <a:txBody>
                    <a:bodyPr/>
                    <a:lstStyle/>
                    <a:p>
                      <a:r>
                        <a:rPr lang="en-US" altLang="zh-CN" sz="2200" dirty="0"/>
                        <a:t>3. </a:t>
                      </a:r>
                      <a:r>
                        <a:rPr lang="zh-CN" altLang="en-US" sz="2200" dirty="0"/>
                        <a:t>功能</a:t>
                      </a:r>
                      <a:r>
                        <a:rPr lang="en-US" altLang="zh-CN" sz="2200" dirty="0"/>
                        <a:t>3</a:t>
                      </a:r>
                      <a:endParaRPr lang="zh-CN" altLang="en-US" sz="2200" dirty="0"/>
                    </a:p>
                  </a:txBody>
                  <a:tcPr/>
                </a:tc>
                <a:tc>
                  <a:txBody>
                    <a:bodyPr/>
                    <a:lstStyle/>
                    <a:p>
                      <a:endParaRPr lang="zh-CN" altLang="en-US" sz="2200" dirty="0"/>
                    </a:p>
                  </a:txBody>
                  <a:tcPr/>
                </a:tc>
                <a:tc>
                  <a:txBody>
                    <a:bodyPr/>
                    <a:lstStyle/>
                    <a:p>
                      <a:r>
                        <a:rPr lang="en-US" altLang="zh-CN" sz="2200" dirty="0">
                          <a:solidFill>
                            <a:srgbClr val="0070C0"/>
                          </a:solidFill>
                        </a:rPr>
                        <a:t>2</a:t>
                      </a:r>
                      <a:endParaRPr lang="zh-CN" altLang="en-US" sz="2200" dirty="0">
                        <a:solidFill>
                          <a:srgbClr val="0070C0"/>
                        </a:solidFill>
                      </a:endParaRPr>
                    </a:p>
                  </a:txBody>
                  <a:tcPr/>
                </a:tc>
                <a:tc>
                  <a:txBody>
                    <a:bodyPr/>
                    <a:lstStyle/>
                    <a:p>
                      <a:endParaRPr lang="zh-CN" altLang="en-US" sz="2200" dirty="0"/>
                    </a:p>
                  </a:txBody>
                  <a:tcPr/>
                </a:tc>
                <a:extLst>
                  <a:ext uri="{0D108BD9-81ED-4DB2-BD59-A6C34878D82A}">
                    <a16:rowId xmlns:a16="http://schemas.microsoft.com/office/drawing/2014/main" val="1917365611"/>
                  </a:ext>
                </a:extLst>
              </a:tr>
            </a:tbl>
          </a:graphicData>
        </a:graphic>
      </p:graphicFrame>
      <p:sp>
        <p:nvSpPr>
          <p:cNvPr id="4" name="文本框 3">
            <a:extLst>
              <a:ext uri="{FF2B5EF4-FFF2-40B4-BE49-F238E27FC236}">
                <a16:creationId xmlns:a16="http://schemas.microsoft.com/office/drawing/2014/main" id="{3B5AA0C0-7024-4359-A652-1ED1125DCBE6}"/>
              </a:ext>
            </a:extLst>
          </p:cNvPr>
          <p:cNvSpPr txBox="1"/>
          <p:nvPr/>
        </p:nvSpPr>
        <p:spPr>
          <a:xfrm>
            <a:off x="3851920" y="271244"/>
            <a:ext cx="1944216" cy="461665"/>
          </a:xfrm>
          <a:prstGeom prst="rect">
            <a:avLst/>
          </a:prstGeom>
          <a:noFill/>
        </p:spPr>
        <p:txBody>
          <a:bodyPr wrap="square">
            <a:spAutoFit/>
          </a:bodyPr>
          <a:lstStyle/>
          <a:p>
            <a:pPr lvl="0" algn="l">
              <a:lnSpc>
                <a:spcPct val="100000"/>
              </a:lnSpc>
              <a:spcAft>
                <a:spcPts val="0"/>
              </a:spcAft>
            </a:pPr>
            <a:r>
              <a:rPr lang="zh-CN" altLang="en-US" sz="2400" b="1" dirty="0">
                <a:solidFill>
                  <a:srgbClr val="FFC000"/>
                </a:solidFill>
              </a:rPr>
              <a:t>成本汇总</a:t>
            </a:r>
            <a:endParaRPr lang="en-US" altLang="zh-CN" sz="2400" b="1" dirty="0">
              <a:solidFill>
                <a:srgbClr val="FFC000"/>
              </a:solidFill>
            </a:endParaRPr>
          </a:p>
        </p:txBody>
      </p:sp>
    </p:spTree>
    <p:extLst>
      <p:ext uri="{BB962C8B-B14F-4D97-AF65-F5344CB8AC3E}">
        <p14:creationId xmlns:p14="http://schemas.microsoft.com/office/powerpoint/2010/main" val="749584230"/>
      </p:ext>
    </p:extLst>
  </p:cSld>
  <p:clrMapOvr>
    <a:masterClrMapping/>
  </p:clrMapOvr>
  <p:transition spd="slow">
    <p:wipe dir="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7.3  </a:t>
            </a:r>
            <a:r>
              <a:rPr lang="zh-CN" altLang="en-US" dirty="0"/>
              <a:t>制定预算</a:t>
            </a:r>
          </a:p>
        </p:txBody>
      </p:sp>
      <p:graphicFrame>
        <p:nvGraphicFramePr>
          <p:cNvPr id="5" name="表格 6">
            <a:extLst>
              <a:ext uri="{FF2B5EF4-FFF2-40B4-BE49-F238E27FC236}">
                <a16:creationId xmlns:a16="http://schemas.microsoft.com/office/drawing/2014/main" id="{07DFCD77-5E2D-4A89-A3C7-8CCC9AB4DC1C}"/>
              </a:ext>
            </a:extLst>
          </p:cNvPr>
          <p:cNvGraphicFramePr>
            <a:graphicFrameLocks noGrp="1"/>
          </p:cNvGraphicFramePr>
          <p:nvPr>
            <p:extLst>
              <p:ext uri="{D42A27DB-BD31-4B8C-83A1-F6EECF244321}">
                <p14:modId xmlns:p14="http://schemas.microsoft.com/office/powerpoint/2010/main" val="1712900088"/>
              </p:ext>
            </p:extLst>
          </p:nvPr>
        </p:nvGraphicFramePr>
        <p:xfrm>
          <a:off x="272822" y="841276"/>
          <a:ext cx="8598356" cy="4602480"/>
        </p:xfrm>
        <a:graphic>
          <a:graphicData uri="http://schemas.openxmlformats.org/drawingml/2006/table">
            <a:tbl>
              <a:tblPr firstRow="1" bandRow="1">
                <a:tableStyleId>{5C22544A-7EE6-4342-B048-85BDC9FD1C3A}</a:tableStyleId>
              </a:tblPr>
              <a:tblGrid>
                <a:gridCol w="2405666">
                  <a:extLst>
                    <a:ext uri="{9D8B030D-6E8A-4147-A177-3AD203B41FA5}">
                      <a16:colId xmlns:a16="http://schemas.microsoft.com/office/drawing/2014/main" val="3587219556"/>
                    </a:ext>
                  </a:extLst>
                </a:gridCol>
                <a:gridCol w="2037528">
                  <a:extLst>
                    <a:ext uri="{9D8B030D-6E8A-4147-A177-3AD203B41FA5}">
                      <a16:colId xmlns:a16="http://schemas.microsoft.com/office/drawing/2014/main" val="1192615184"/>
                    </a:ext>
                  </a:extLst>
                </a:gridCol>
                <a:gridCol w="2005573">
                  <a:extLst>
                    <a:ext uri="{9D8B030D-6E8A-4147-A177-3AD203B41FA5}">
                      <a16:colId xmlns:a16="http://schemas.microsoft.com/office/drawing/2014/main" val="1855145978"/>
                    </a:ext>
                  </a:extLst>
                </a:gridCol>
                <a:gridCol w="2149589">
                  <a:extLst>
                    <a:ext uri="{9D8B030D-6E8A-4147-A177-3AD203B41FA5}">
                      <a16:colId xmlns:a16="http://schemas.microsoft.com/office/drawing/2014/main" val="2700660497"/>
                    </a:ext>
                  </a:extLst>
                </a:gridCol>
              </a:tblGrid>
              <a:tr h="370840">
                <a:tc>
                  <a:txBody>
                    <a:bodyPr/>
                    <a:lstStyle/>
                    <a:p>
                      <a:r>
                        <a:rPr lang="en-US" altLang="zh-CN" sz="2200" dirty="0"/>
                        <a:t>WBS</a:t>
                      </a:r>
                      <a:r>
                        <a:rPr lang="zh-CN" altLang="en-US" sz="2200" dirty="0"/>
                        <a:t>项</a:t>
                      </a:r>
                    </a:p>
                  </a:txBody>
                  <a:tcPr/>
                </a:tc>
                <a:tc>
                  <a:txBody>
                    <a:bodyPr/>
                    <a:lstStyle/>
                    <a:p>
                      <a:r>
                        <a:rPr lang="zh-CN" altLang="en-US" sz="2200" dirty="0"/>
                        <a:t>子功能成本（万元）</a:t>
                      </a:r>
                    </a:p>
                  </a:txBody>
                  <a:tcPr/>
                </a:tc>
                <a:tc>
                  <a:txBody>
                    <a:bodyPr/>
                    <a:lstStyle/>
                    <a:p>
                      <a:r>
                        <a:rPr lang="zh-CN" altLang="en-US" sz="2200" dirty="0"/>
                        <a:t>功能成本</a:t>
                      </a:r>
                      <a:endParaRPr lang="en-US" altLang="zh-CN" sz="2200" dirty="0"/>
                    </a:p>
                    <a:p>
                      <a:r>
                        <a:rPr lang="zh-CN" altLang="en-US" sz="2200" dirty="0"/>
                        <a:t>（万元）</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200" dirty="0"/>
                        <a:t>项目总成本</a:t>
                      </a:r>
                      <a:endParaRPr lang="en-US" altLang="zh-CN" sz="2200"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200" dirty="0"/>
                        <a:t>（万元）</a:t>
                      </a:r>
                    </a:p>
                  </a:txBody>
                  <a:tcPr/>
                </a:tc>
                <a:extLst>
                  <a:ext uri="{0D108BD9-81ED-4DB2-BD59-A6C34878D82A}">
                    <a16:rowId xmlns:a16="http://schemas.microsoft.com/office/drawing/2014/main" val="1274013662"/>
                  </a:ext>
                </a:extLst>
              </a:tr>
              <a:tr h="370840">
                <a:tc>
                  <a:txBody>
                    <a:bodyPr/>
                    <a:lstStyle/>
                    <a:p>
                      <a:r>
                        <a:rPr lang="zh-CN" altLang="en-US" sz="2200" dirty="0"/>
                        <a:t>项目</a:t>
                      </a:r>
                      <a:r>
                        <a:rPr lang="en-US" altLang="zh-CN" sz="2200" dirty="0"/>
                        <a:t>A</a:t>
                      </a:r>
                      <a:endParaRPr lang="zh-CN" altLang="en-US" sz="2200" dirty="0"/>
                    </a:p>
                  </a:txBody>
                  <a:tcPr/>
                </a:tc>
                <a:tc>
                  <a:txBody>
                    <a:bodyPr/>
                    <a:lstStyle/>
                    <a:p>
                      <a:endParaRPr lang="zh-CN" altLang="en-US" sz="2200"/>
                    </a:p>
                  </a:txBody>
                  <a:tcPr/>
                </a:tc>
                <a:tc>
                  <a:txBody>
                    <a:bodyPr/>
                    <a:lstStyle/>
                    <a:p>
                      <a:endParaRPr lang="zh-CN" altLang="en-US" sz="2200"/>
                    </a:p>
                  </a:txBody>
                  <a:tcPr/>
                </a:tc>
                <a:tc>
                  <a:txBody>
                    <a:bodyPr/>
                    <a:lstStyle/>
                    <a:p>
                      <a:r>
                        <a:rPr lang="en-US" altLang="zh-CN" sz="2200" dirty="0">
                          <a:solidFill>
                            <a:srgbClr val="FF0000"/>
                          </a:solidFill>
                        </a:rPr>
                        <a:t>16</a:t>
                      </a:r>
                      <a:endParaRPr lang="zh-CN" altLang="en-US" sz="2200" dirty="0">
                        <a:solidFill>
                          <a:srgbClr val="FF0000"/>
                        </a:solidFill>
                      </a:endParaRPr>
                    </a:p>
                  </a:txBody>
                  <a:tcPr/>
                </a:tc>
                <a:extLst>
                  <a:ext uri="{0D108BD9-81ED-4DB2-BD59-A6C34878D82A}">
                    <a16:rowId xmlns:a16="http://schemas.microsoft.com/office/drawing/2014/main" val="3876075574"/>
                  </a:ext>
                </a:extLst>
              </a:tr>
              <a:tr h="370840">
                <a:tc>
                  <a:txBody>
                    <a:bodyPr/>
                    <a:lstStyle/>
                    <a:p>
                      <a:r>
                        <a:rPr lang="en-US" altLang="zh-CN" sz="2200" dirty="0"/>
                        <a:t>1. </a:t>
                      </a:r>
                      <a:r>
                        <a:rPr lang="zh-CN" altLang="en-US" sz="2200" dirty="0"/>
                        <a:t>功能</a:t>
                      </a:r>
                      <a:r>
                        <a:rPr lang="en-US" altLang="zh-CN" sz="2200" dirty="0"/>
                        <a:t>1</a:t>
                      </a:r>
                      <a:endParaRPr lang="zh-CN" altLang="en-US" sz="2200" dirty="0"/>
                    </a:p>
                  </a:txBody>
                  <a:tcPr/>
                </a:tc>
                <a:tc>
                  <a:txBody>
                    <a:bodyPr/>
                    <a:lstStyle/>
                    <a:p>
                      <a:endParaRPr lang="zh-CN" altLang="en-US" sz="2200" dirty="0"/>
                    </a:p>
                  </a:txBody>
                  <a:tcPr/>
                </a:tc>
                <a:tc>
                  <a:txBody>
                    <a:bodyPr/>
                    <a:lstStyle/>
                    <a:p>
                      <a:r>
                        <a:rPr lang="en-US" altLang="zh-CN" sz="2200" dirty="0">
                          <a:solidFill>
                            <a:srgbClr val="0070C0"/>
                          </a:solidFill>
                        </a:rPr>
                        <a:t>8</a:t>
                      </a:r>
                      <a:endParaRPr lang="zh-CN" altLang="en-US" sz="2200" dirty="0">
                        <a:solidFill>
                          <a:srgbClr val="0070C0"/>
                        </a:solidFill>
                      </a:endParaRPr>
                    </a:p>
                  </a:txBody>
                  <a:tcPr/>
                </a:tc>
                <a:tc>
                  <a:txBody>
                    <a:bodyPr/>
                    <a:lstStyle/>
                    <a:p>
                      <a:endParaRPr lang="zh-CN" altLang="en-US" sz="2200" dirty="0"/>
                    </a:p>
                  </a:txBody>
                  <a:tcPr/>
                </a:tc>
                <a:extLst>
                  <a:ext uri="{0D108BD9-81ED-4DB2-BD59-A6C34878D82A}">
                    <a16:rowId xmlns:a16="http://schemas.microsoft.com/office/drawing/2014/main" val="319583227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200" dirty="0"/>
                        <a:t>     1.1 </a:t>
                      </a:r>
                      <a:r>
                        <a:rPr lang="zh-CN" altLang="en-US" sz="2200" dirty="0"/>
                        <a:t>子功能</a:t>
                      </a:r>
                      <a:r>
                        <a:rPr lang="en-US" altLang="zh-CN" sz="2200" dirty="0"/>
                        <a:t>1</a:t>
                      </a:r>
                      <a:endParaRPr lang="zh-CN" altLang="en-US" sz="2200" dirty="0"/>
                    </a:p>
                  </a:txBody>
                  <a:tcPr/>
                </a:tc>
                <a:tc>
                  <a:txBody>
                    <a:bodyPr/>
                    <a:lstStyle/>
                    <a:p>
                      <a:pPr algn="ctr"/>
                      <a:r>
                        <a:rPr lang="en-US" altLang="zh-CN" sz="2200" dirty="0">
                          <a:solidFill>
                            <a:srgbClr val="7030A0"/>
                          </a:solidFill>
                        </a:rPr>
                        <a:t>5</a:t>
                      </a:r>
                      <a:endParaRPr lang="zh-CN" altLang="en-US" sz="2200" dirty="0">
                        <a:solidFill>
                          <a:srgbClr val="7030A0"/>
                        </a:solidFill>
                      </a:endParaRPr>
                    </a:p>
                  </a:txBody>
                  <a:tcPr/>
                </a:tc>
                <a:tc>
                  <a:txBody>
                    <a:bodyPr/>
                    <a:lstStyle/>
                    <a:p>
                      <a:endParaRPr lang="zh-CN" altLang="en-US" sz="2200" dirty="0">
                        <a:solidFill>
                          <a:srgbClr val="0070C0"/>
                        </a:solidFill>
                      </a:endParaRPr>
                    </a:p>
                  </a:txBody>
                  <a:tcPr/>
                </a:tc>
                <a:tc>
                  <a:txBody>
                    <a:bodyPr/>
                    <a:lstStyle/>
                    <a:p>
                      <a:endParaRPr lang="zh-CN" altLang="en-US" sz="2200"/>
                    </a:p>
                  </a:txBody>
                  <a:tcPr/>
                </a:tc>
                <a:extLst>
                  <a:ext uri="{0D108BD9-81ED-4DB2-BD59-A6C34878D82A}">
                    <a16:rowId xmlns:a16="http://schemas.microsoft.com/office/drawing/2014/main" val="401059782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200" dirty="0"/>
                        <a:t>     1.2 </a:t>
                      </a:r>
                      <a:r>
                        <a:rPr lang="zh-CN" altLang="en-US" sz="2200" dirty="0"/>
                        <a:t>子功能</a:t>
                      </a:r>
                      <a:r>
                        <a:rPr lang="en-US" altLang="zh-CN" sz="2200" dirty="0"/>
                        <a:t>2</a:t>
                      </a:r>
                      <a:endParaRPr lang="zh-CN" altLang="en-US" sz="2200" dirty="0"/>
                    </a:p>
                  </a:txBody>
                  <a:tcPr/>
                </a:tc>
                <a:tc>
                  <a:txBody>
                    <a:bodyPr/>
                    <a:lstStyle/>
                    <a:p>
                      <a:pPr algn="ctr"/>
                      <a:r>
                        <a:rPr lang="en-US" altLang="zh-CN" sz="2200" dirty="0">
                          <a:solidFill>
                            <a:srgbClr val="7030A0"/>
                          </a:solidFill>
                        </a:rPr>
                        <a:t>3</a:t>
                      </a:r>
                      <a:endParaRPr lang="zh-CN" altLang="en-US" sz="2200" dirty="0">
                        <a:solidFill>
                          <a:srgbClr val="7030A0"/>
                        </a:solidFill>
                      </a:endParaRPr>
                    </a:p>
                  </a:txBody>
                  <a:tcPr/>
                </a:tc>
                <a:tc>
                  <a:txBody>
                    <a:bodyPr/>
                    <a:lstStyle/>
                    <a:p>
                      <a:endParaRPr lang="zh-CN" altLang="en-US" sz="2200" dirty="0">
                        <a:solidFill>
                          <a:srgbClr val="0070C0"/>
                        </a:solidFill>
                      </a:endParaRPr>
                    </a:p>
                  </a:txBody>
                  <a:tcPr/>
                </a:tc>
                <a:tc>
                  <a:txBody>
                    <a:bodyPr/>
                    <a:lstStyle/>
                    <a:p>
                      <a:endParaRPr lang="zh-CN" altLang="en-US" sz="2200"/>
                    </a:p>
                  </a:txBody>
                  <a:tcPr/>
                </a:tc>
                <a:extLst>
                  <a:ext uri="{0D108BD9-81ED-4DB2-BD59-A6C34878D82A}">
                    <a16:rowId xmlns:a16="http://schemas.microsoft.com/office/drawing/2014/main" val="434659644"/>
                  </a:ext>
                </a:extLst>
              </a:tr>
              <a:tr h="370840">
                <a:tc>
                  <a:txBody>
                    <a:bodyPr/>
                    <a:lstStyle/>
                    <a:p>
                      <a:r>
                        <a:rPr lang="en-US" altLang="zh-CN" sz="2200" dirty="0"/>
                        <a:t>2. </a:t>
                      </a:r>
                      <a:r>
                        <a:rPr lang="zh-CN" altLang="en-US" sz="2200" dirty="0"/>
                        <a:t>功能</a:t>
                      </a:r>
                      <a:r>
                        <a:rPr lang="en-US" altLang="zh-CN" sz="2200" dirty="0"/>
                        <a:t>2</a:t>
                      </a:r>
                      <a:endParaRPr lang="zh-CN" altLang="en-US" sz="2200" dirty="0"/>
                    </a:p>
                  </a:txBody>
                  <a:tcPr/>
                </a:tc>
                <a:tc>
                  <a:txBody>
                    <a:bodyPr/>
                    <a:lstStyle/>
                    <a:p>
                      <a:pPr algn="ctr"/>
                      <a:endParaRPr lang="zh-CN" altLang="en-US" sz="2200" dirty="0">
                        <a:solidFill>
                          <a:srgbClr val="7030A0"/>
                        </a:solidFill>
                      </a:endParaRPr>
                    </a:p>
                  </a:txBody>
                  <a:tcPr/>
                </a:tc>
                <a:tc>
                  <a:txBody>
                    <a:bodyPr/>
                    <a:lstStyle/>
                    <a:p>
                      <a:r>
                        <a:rPr lang="en-US" altLang="zh-CN" sz="2200" dirty="0">
                          <a:solidFill>
                            <a:srgbClr val="0070C0"/>
                          </a:solidFill>
                        </a:rPr>
                        <a:t>6</a:t>
                      </a:r>
                      <a:endParaRPr lang="zh-CN" altLang="en-US" sz="2200" dirty="0">
                        <a:solidFill>
                          <a:srgbClr val="0070C0"/>
                        </a:solidFill>
                      </a:endParaRPr>
                    </a:p>
                  </a:txBody>
                  <a:tcPr/>
                </a:tc>
                <a:tc>
                  <a:txBody>
                    <a:bodyPr/>
                    <a:lstStyle/>
                    <a:p>
                      <a:endParaRPr lang="zh-CN" altLang="en-US" sz="2200"/>
                    </a:p>
                  </a:txBody>
                  <a:tcPr/>
                </a:tc>
                <a:extLst>
                  <a:ext uri="{0D108BD9-81ED-4DB2-BD59-A6C34878D82A}">
                    <a16:rowId xmlns:a16="http://schemas.microsoft.com/office/drawing/2014/main" val="266653032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200" dirty="0"/>
                        <a:t>     2.1 </a:t>
                      </a:r>
                      <a:r>
                        <a:rPr lang="zh-CN" altLang="en-US" sz="2200" dirty="0"/>
                        <a:t>子功能</a:t>
                      </a:r>
                      <a:r>
                        <a:rPr lang="en-US" altLang="zh-CN" sz="2200" dirty="0"/>
                        <a:t>1</a:t>
                      </a:r>
                      <a:endParaRPr lang="zh-CN" altLang="en-US" sz="2200" dirty="0"/>
                    </a:p>
                  </a:txBody>
                  <a:tcPr/>
                </a:tc>
                <a:tc>
                  <a:txBody>
                    <a:bodyPr/>
                    <a:lstStyle/>
                    <a:p>
                      <a:pPr algn="ctr"/>
                      <a:r>
                        <a:rPr lang="en-US" altLang="zh-CN" sz="2200" dirty="0">
                          <a:solidFill>
                            <a:srgbClr val="7030A0"/>
                          </a:solidFill>
                        </a:rPr>
                        <a:t>3</a:t>
                      </a:r>
                      <a:endParaRPr lang="zh-CN" altLang="en-US" sz="2200" dirty="0">
                        <a:solidFill>
                          <a:srgbClr val="7030A0"/>
                        </a:solidFill>
                      </a:endParaRPr>
                    </a:p>
                  </a:txBody>
                  <a:tcPr/>
                </a:tc>
                <a:tc>
                  <a:txBody>
                    <a:bodyPr/>
                    <a:lstStyle/>
                    <a:p>
                      <a:endParaRPr lang="zh-CN" altLang="en-US" sz="2200" dirty="0">
                        <a:solidFill>
                          <a:srgbClr val="0070C0"/>
                        </a:solidFill>
                      </a:endParaRPr>
                    </a:p>
                  </a:txBody>
                  <a:tcPr/>
                </a:tc>
                <a:tc>
                  <a:txBody>
                    <a:bodyPr/>
                    <a:lstStyle/>
                    <a:p>
                      <a:endParaRPr lang="zh-CN" altLang="en-US" sz="2200"/>
                    </a:p>
                  </a:txBody>
                  <a:tcPr/>
                </a:tc>
                <a:extLst>
                  <a:ext uri="{0D108BD9-81ED-4DB2-BD59-A6C34878D82A}">
                    <a16:rowId xmlns:a16="http://schemas.microsoft.com/office/drawing/2014/main" val="27791733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200" dirty="0"/>
                        <a:t>     2 .2 </a:t>
                      </a:r>
                      <a:r>
                        <a:rPr lang="zh-CN" altLang="en-US" sz="2200" dirty="0"/>
                        <a:t>子功能</a:t>
                      </a:r>
                      <a:r>
                        <a:rPr lang="en-US" altLang="zh-CN" sz="2200" dirty="0"/>
                        <a:t>2</a:t>
                      </a:r>
                      <a:endParaRPr lang="zh-CN" altLang="en-US" sz="2200" dirty="0"/>
                    </a:p>
                  </a:txBody>
                  <a:tcPr/>
                </a:tc>
                <a:tc>
                  <a:txBody>
                    <a:bodyPr/>
                    <a:lstStyle/>
                    <a:p>
                      <a:pPr algn="ctr"/>
                      <a:r>
                        <a:rPr lang="en-US" altLang="zh-CN" sz="2200" dirty="0">
                          <a:solidFill>
                            <a:srgbClr val="7030A0"/>
                          </a:solidFill>
                        </a:rPr>
                        <a:t>2</a:t>
                      </a:r>
                      <a:endParaRPr lang="zh-CN" altLang="en-US" sz="2200" dirty="0">
                        <a:solidFill>
                          <a:srgbClr val="7030A0"/>
                        </a:solidFill>
                      </a:endParaRPr>
                    </a:p>
                  </a:txBody>
                  <a:tcPr/>
                </a:tc>
                <a:tc>
                  <a:txBody>
                    <a:bodyPr/>
                    <a:lstStyle/>
                    <a:p>
                      <a:endParaRPr lang="zh-CN" altLang="en-US" sz="2200" dirty="0">
                        <a:solidFill>
                          <a:srgbClr val="0070C0"/>
                        </a:solidFill>
                      </a:endParaRPr>
                    </a:p>
                  </a:txBody>
                  <a:tcPr/>
                </a:tc>
                <a:tc>
                  <a:txBody>
                    <a:bodyPr/>
                    <a:lstStyle/>
                    <a:p>
                      <a:endParaRPr lang="zh-CN" altLang="en-US" sz="2200"/>
                    </a:p>
                  </a:txBody>
                  <a:tcPr/>
                </a:tc>
                <a:extLst>
                  <a:ext uri="{0D108BD9-81ED-4DB2-BD59-A6C34878D82A}">
                    <a16:rowId xmlns:a16="http://schemas.microsoft.com/office/drawing/2014/main" val="2843747217"/>
                  </a:ext>
                </a:extLst>
              </a:tr>
              <a:tr h="370840">
                <a:tc>
                  <a:txBody>
                    <a:bodyPr/>
                    <a:lstStyle/>
                    <a:p>
                      <a:r>
                        <a:rPr lang="en-US" altLang="zh-CN" sz="2200" dirty="0"/>
                        <a:t>     2.3 </a:t>
                      </a:r>
                      <a:r>
                        <a:rPr lang="zh-CN" altLang="en-US" sz="2200" dirty="0"/>
                        <a:t>子功能</a:t>
                      </a:r>
                      <a:r>
                        <a:rPr lang="en-US" altLang="zh-CN" sz="2200" dirty="0"/>
                        <a:t>3</a:t>
                      </a:r>
                      <a:endParaRPr lang="zh-CN" altLang="en-US" sz="2200" dirty="0"/>
                    </a:p>
                  </a:txBody>
                  <a:tcPr/>
                </a:tc>
                <a:tc>
                  <a:txBody>
                    <a:bodyPr/>
                    <a:lstStyle/>
                    <a:p>
                      <a:pPr algn="ctr"/>
                      <a:r>
                        <a:rPr lang="en-US" altLang="zh-CN" sz="2200" dirty="0">
                          <a:solidFill>
                            <a:srgbClr val="7030A0"/>
                          </a:solidFill>
                        </a:rPr>
                        <a:t>1</a:t>
                      </a:r>
                      <a:endParaRPr lang="zh-CN" altLang="en-US" sz="2200" dirty="0">
                        <a:solidFill>
                          <a:srgbClr val="7030A0"/>
                        </a:solidFill>
                      </a:endParaRPr>
                    </a:p>
                  </a:txBody>
                  <a:tcPr/>
                </a:tc>
                <a:tc>
                  <a:txBody>
                    <a:bodyPr/>
                    <a:lstStyle/>
                    <a:p>
                      <a:endParaRPr lang="zh-CN" altLang="en-US" sz="2200" dirty="0">
                        <a:solidFill>
                          <a:srgbClr val="0070C0"/>
                        </a:solidFill>
                      </a:endParaRPr>
                    </a:p>
                  </a:txBody>
                  <a:tcPr/>
                </a:tc>
                <a:tc>
                  <a:txBody>
                    <a:bodyPr/>
                    <a:lstStyle/>
                    <a:p>
                      <a:endParaRPr lang="zh-CN" altLang="en-US" sz="2200"/>
                    </a:p>
                  </a:txBody>
                  <a:tcPr/>
                </a:tc>
                <a:extLst>
                  <a:ext uri="{0D108BD9-81ED-4DB2-BD59-A6C34878D82A}">
                    <a16:rowId xmlns:a16="http://schemas.microsoft.com/office/drawing/2014/main" val="3541152542"/>
                  </a:ext>
                </a:extLst>
              </a:tr>
              <a:tr h="370840">
                <a:tc>
                  <a:txBody>
                    <a:bodyPr/>
                    <a:lstStyle/>
                    <a:p>
                      <a:r>
                        <a:rPr lang="en-US" altLang="zh-CN" sz="2200" dirty="0"/>
                        <a:t>3. </a:t>
                      </a:r>
                      <a:r>
                        <a:rPr lang="zh-CN" altLang="en-US" sz="2200" dirty="0"/>
                        <a:t>功能</a:t>
                      </a:r>
                      <a:r>
                        <a:rPr lang="en-US" altLang="zh-CN" sz="2200" dirty="0"/>
                        <a:t>3</a:t>
                      </a:r>
                      <a:endParaRPr lang="zh-CN" altLang="en-US" sz="2200" dirty="0"/>
                    </a:p>
                  </a:txBody>
                  <a:tcPr/>
                </a:tc>
                <a:tc>
                  <a:txBody>
                    <a:bodyPr/>
                    <a:lstStyle/>
                    <a:p>
                      <a:endParaRPr lang="zh-CN" altLang="en-US" sz="2200" dirty="0"/>
                    </a:p>
                  </a:txBody>
                  <a:tcPr/>
                </a:tc>
                <a:tc>
                  <a:txBody>
                    <a:bodyPr/>
                    <a:lstStyle/>
                    <a:p>
                      <a:r>
                        <a:rPr lang="en-US" altLang="zh-CN" sz="2200" dirty="0">
                          <a:solidFill>
                            <a:srgbClr val="0070C0"/>
                          </a:solidFill>
                        </a:rPr>
                        <a:t>2</a:t>
                      </a:r>
                      <a:endParaRPr lang="zh-CN" altLang="en-US" sz="2200" dirty="0">
                        <a:solidFill>
                          <a:srgbClr val="0070C0"/>
                        </a:solidFill>
                      </a:endParaRPr>
                    </a:p>
                  </a:txBody>
                  <a:tcPr/>
                </a:tc>
                <a:tc>
                  <a:txBody>
                    <a:bodyPr/>
                    <a:lstStyle/>
                    <a:p>
                      <a:endParaRPr lang="zh-CN" altLang="en-US" sz="2200" dirty="0"/>
                    </a:p>
                  </a:txBody>
                  <a:tcPr/>
                </a:tc>
                <a:extLst>
                  <a:ext uri="{0D108BD9-81ED-4DB2-BD59-A6C34878D82A}">
                    <a16:rowId xmlns:a16="http://schemas.microsoft.com/office/drawing/2014/main" val="1917365611"/>
                  </a:ext>
                </a:extLst>
              </a:tr>
            </a:tbl>
          </a:graphicData>
        </a:graphic>
      </p:graphicFrame>
      <p:sp>
        <p:nvSpPr>
          <p:cNvPr id="4" name="文本框 3">
            <a:extLst>
              <a:ext uri="{FF2B5EF4-FFF2-40B4-BE49-F238E27FC236}">
                <a16:creationId xmlns:a16="http://schemas.microsoft.com/office/drawing/2014/main" id="{3B5AA0C0-7024-4359-A652-1ED1125DCBE6}"/>
              </a:ext>
            </a:extLst>
          </p:cNvPr>
          <p:cNvSpPr txBox="1"/>
          <p:nvPr/>
        </p:nvSpPr>
        <p:spPr>
          <a:xfrm>
            <a:off x="3851920" y="271244"/>
            <a:ext cx="1944216" cy="461665"/>
          </a:xfrm>
          <a:prstGeom prst="rect">
            <a:avLst/>
          </a:prstGeom>
          <a:noFill/>
        </p:spPr>
        <p:txBody>
          <a:bodyPr wrap="square">
            <a:spAutoFit/>
          </a:bodyPr>
          <a:lstStyle/>
          <a:p>
            <a:pPr lvl="0" algn="l">
              <a:lnSpc>
                <a:spcPct val="100000"/>
              </a:lnSpc>
              <a:spcAft>
                <a:spcPts val="0"/>
              </a:spcAft>
            </a:pPr>
            <a:r>
              <a:rPr lang="zh-CN" altLang="en-US" sz="2400" b="1" dirty="0">
                <a:solidFill>
                  <a:srgbClr val="FFC000"/>
                </a:solidFill>
              </a:rPr>
              <a:t>成本汇总</a:t>
            </a:r>
            <a:endParaRPr lang="en-US" altLang="zh-CN" sz="2400" b="1" dirty="0">
              <a:solidFill>
                <a:srgbClr val="FFC000"/>
              </a:solidFill>
            </a:endParaRPr>
          </a:p>
        </p:txBody>
      </p:sp>
    </p:spTree>
    <p:extLst>
      <p:ext uri="{BB962C8B-B14F-4D97-AF65-F5344CB8AC3E}">
        <p14:creationId xmlns:p14="http://schemas.microsoft.com/office/powerpoint/2010/main" val="3922602306"/>
      </p:ext>
    </p:extLst>
  </p:cSld>
  <p:clrMapOvr>
    <a:masterClrMapping/>
  </p:clrMapOvr>
  <p:transition spd="slow">
    <p:wipe dir="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7.3  </a:t>
            </a:r>
            <a:r>
              <a:rPr lang="zh-CN" altLang="en-US" dirty="0"/>
              <a:t>制定预算</a:t>
            </a:r>
          </a:p>
        </p:txBody>
      </p:sp>
      <p:sp>
        <p:nvSpPr>
          <p:cNvPr id="8" name="副标题 8">
            <a:extLst>
              <a:ext uri="{FF2B5EF4-FFF2-40B4-BE49-F238E27FC236}">
                <a16:creationId xmlns:a16="http://schemas.microsoft.com/office/drawing/2014/main" id="{7D0DF3EA-5CBB-40F9-BAB7-0995A6432692}"/>
              </a:ext>
            </a:extLst>
          </p:cNvPr>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endParaRPr lang="zh-CN" altLang="en-US" sz="1800" b="1" dirty="0">
              <a:latin typeface="Times New Roman" panose="02020603050405020304" pitchFamily="18" charset="0"/>
              <a:cs typeface="Times New Roman" panose="02020603050405020304" pitchFamily="18" charset="0"/>
            </a:endParaRPr>
          </a:p>
        </p:txBody>
      </p:sp>
      <p:graphicFrame>
        <p:nvGraphicFramePr>
          <p:cNvPr id="10" name="图示 9">
            <a:extLst>
              <a:ext uri="{FF2B5EF4-FFF2-40B4-BE49-F238E27FC236}">
                <a16:creationId xmlns:a16="http://schemas.microsoft.com/office/drawing/2014/main" id="{54DD3374-F1F3-494B-902C-6BC64055D841}"/>
              </a:ext>
            </a:extLst>
          </p:cNvPr>
          <p:cNvGraphicFramePr/>
          <p:nvPr>
            <p:extLst>
              <p:ext uri="{D42A27DB-BD31-4B8C-83A1-F6EECF244321}">
                <p14:modId xmlns:p14="http://schemas.microsoft.com/office/powerpoint/2010/main" val="1402348192"/>
              </p:ext>
            </p:extLst>
          </p:nvPr>
        </p:nvGraphicFramePr>
        <p:xfrm>
          <a:off x="143508" y="769268"/>
          <a:ext cx="8856984" cy="28083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26201717"/>
      </p:ext>
    </p:extLst>
  </p:cSld>
  <p:clrMapOvr>
    <a:masterClrMapping/>
  </p:clrMapOvr>
  <p:transition spd="slow">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a:t>
            </a:r>
            <a:r>
              <a:rPr lang="zh-CN" altLang="en-US" dirty="0"/>
              <a:t>  项目成本管理</a:t>
            </a:r>
          </a:p>
        </p:txBody>
      </p:sp>
      <p:sp>
        <p:nvSpPr>
          <p:cNvPr id="9" name="副标题 8"/>
          <p:cNvSpPr txBox="1">
            <a:spLocks/>
          </p:cNvSpPr>
          <p:nvPr/>
        </p:nvSpPr>
        <p:spPr>
          <a:xfrm>
            <a:off x="467544" y="9439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r>
              <a:rPr lang="zh-CN" altLang="en-US" sz="2400" b="1" dirty="0">
                <a:solidFill>
                  <a:srgbClr val="7030A0"/>
                </a:solidFill>
                <a:latin typeface="Times New Roman" panose="02020603050405020304" pitchFamily="18" charset="0"/>
                <a:cs typeface="Times New Roman" panose="02020603050405020304" pitchFamily="18" charset="0"/>
              </a:rPr>
              <a:t>软件项目成本估算的基础：</a:t>
            </a:r>
            <a:r>
              <a:rPr lang="zh-CN" altLang="en-US" sz="2400" b="1" u="sng" dirty="0">
                <a:solidFill>
                  <a:srgbClr val="FF0000"/>
                </a:solidFill>
                <a:latin typeface="Times New Roman" panose="02020603050405020304" pitchFamily="18" charset="0"/>
                <a:cs typeface="Times New Roman" panose="02020603050405020304" pitchFamily="18" charset="0"/>
              </a:rPr>
              <a:t>工作量</a:t>
            </a:r>
            <a:r>
              <a:rPr lang="zh-CN" altLang="en-US" sz="2400" b="1" dirty="0">
                <a:solidFill>
                  <a:srgbClr val="FF0000"/>
                </a:solidFill>
                <a:latin typeface="Times New Roman" panose="02020603050405020304" pitchFamily="18" charset="0"/>
                <a:cs typeface="Times New Roman" panose="02020603050405020304" pitchFamily="18" charset="0"/>
              </a:rPr>
              <a:t>估算</a:t>
            </a:r>
            <a:endParaRPr lang="en-US" altLang="zh-CN" sz="2400" b="1" dirty="0">
              <a:solidFill>
                <a:srgbClr val="7030A0"/>
              </a:solidFill>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1800" b="1" dirty="0">
              <a:solidFill>
                <a:srgbClr val="7030A0"/>
              </a:solidFill>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1800" b="1" dirty="0">
              <a:solidFill>
                <a:srgbClr val="7030A0"/>
              </a:solidFill>
              <a:latin typeface="Times New Roman" panose="02020603050405020304" pitchFamily="18" charset="0"/>
              <a:cs typeface="Times New Roman" panose="02020603050405020304" pitchFamily="18" charset="0"/>
            </a:endParaRPr>
          </a:p>
        </p:txBody>
      </p:sp>
      <p:sp>
        <p:nvSpPr>
          <p:cNvPr id="5" name="文本框 4">
            <a:extLst>
              <a:ext uri="{FF2B5EF4-FFF2-40B4-BE49-F238E27FC236}">
                <a16:creationId xmlns:a16="http://schemas.microsoft.com/office/drawing/2014/main" id="{1680A0EF-FDBE-46B2-A340-FA50B01FCF75}"/>
              </a:ext>
            </a:extLst>
          </p:cNvPr>
          <p:cNvSpPr txBox="1"/>
          <p:nvPr/>
        </p:nvSpPr>
        <p:spPr>
          <a:xfrm>
            <a:off x="2771800" y="2081135"/>
            <a:ext cx="3816424" cy="1134862"/>
          </a:xfrm>
          <a:prstGeom prst="rect">
            <a:avLst/>
          </a:prstGeom>
          <a:noFill/>
        </p:spPr>
        <p:txBody>
          <a:bodyPr wrap="square">
            <a:spAutoFit/>
          </a:bodyPr>
          <a:lstStyle/>
          <a:p>
            <a:pPr marL="0" indent="0">
              <a:lnSpc>
                <a:spcPct val="150000"/>
              </a:lnSpc>
              <a:spcBef>
                <a:spcPts val="0"/>
              </a:spcBef>
              <a:buNone/>
            </a:pPr>
            <a:r>
              <a:rPr lang="zh-CN" altLang="en-US" sz="2400" b="1" dirty="0">
                <a:latin typeface="Times New Roman" panose="02020603050405020304" pitchFamily="18" charset="0"/>
                <a:cs typeface="Times New Roman" panose="02020603050405020304" pitchFamily="18" charset="0"/>
              </a:rPr>
              <a:t>        人与时间的乘积</a:t>
            </a:r>
            <a:endParaRPr lang="en-US" altLang="zh-CN" sz="24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r>
              <a:rPr lang="zh-CN" altLang="en-US" sz="2400" b="1" dirty="0">
                <a:solidFill>
                  <a:srgbClr val="00B0F0"/>
                </a:solidFill>
                <a:latin typeface="Times New Roman" panose="02020603050405020304" pitchFamily="18" charset="0"/>
                <a:cs typeface="Times New Roman" panose="02020603050405020304" pitchFamily="18" charset="0"/>
              </a:rPr>
              <a:t>单位：人月</a:t>
            </a:r>
            <a:r>
              <a:rPr lang="en-US" altLang="zh-CN" sz="2400" b="1" dirty="0">
                <a:solidFill>
                  <a:srgbClr val="00B0F0"/>
                </a:solidFill>
                <a:latin typeface="Times New Roman" panose="02020603050405020304" pitchFamily="18" charset="0"/>
                <a:cs typeface="Times New Roman" panose="02020603050405020304" pitchFamily="18" charset="0"/>
              </a:rPr>
              <a:t>PM</a:t>
            </a:r>
            <a:r>
              <a:rPr lang="zh-CN" altLang="en-US" sz="2400" b="1" dirty="0">
                <a:solidFill>
                  <a:srgbClr val="00B0F0"/>
                </a:solidFill>
                <a:latin typeface="Times New Roman" panose="02020603050405020304" pitchFamily="18" charset="0"/>
                <a:cs typeface="Times New Roman" panose="02020603050405020304" pitchFamily="18" charset="0"/>
              </a:rPr>
              <a:t>或者人天</a:t>
            </a:r>
            <a:r>
              <a:rPr lang="en-US" altLang="zh-CN" sz="2400" b="1" dirty="0">
                <a:solidFill>
                  <a:srgbClr val="00B0F0"/>
                </a:solidFill>
                <a:latin typeface="Times New Roman" panose="02020603050405020304" pitchFamily="18" charset="0"/>
                <a:cs typeface="Times New Roman" panose="02020603050405020304" pitchFamily="18" charset="0"/>
              </a:rPr>
              <a:t>PD</a:t>
            </a:r>
            <a:endParaRPr lang="en-US" altLang="zh-CN" sz="2400" b="1" dirty="0">
              <a:latin typeface="Times New Roman" panose="02020603050405020304" pitchFamily="18" charset="0"/>
              <a:cs typeface="Times New Roman" panose="02020603050405020304" pitchFamily="18" charset="0"/>
            </a:endParaRPr>
          </a:p>
        </p:txBody>
      </p:sp>
      <p:sp>
        <p:nvSpPr>
          <p:cNvPr id="4" name="箭头: 下 3">
            <a:extLst>
              <a:ext uri="{FF2B5EF4-FFF2-40B4-BE49-F238E27FC236}">
                <a16:creationId xmlns:a16="http://schemas.microsoft.com/office/drawing/2014/main" id="{1699919F-1A46-44F4-BC66-1865312572D5}"/>
              </a:ext>
            </a:extLst>
          </p:cNvPr>
          <p:cNvSpPr/>
          <p:nvPr/>
        </p:nvSpPr>
        <p:spPr>
          <a:xfrm>
            <a:off x="4463988" y="1564504"/>
            <a:ext cx="432048" cy="50405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圆角 5">
            <a:extLst>
              <a:ext uri="{FF2B5EF4-FFF2-40B4-BE49-F238E27FC236}">
                <a16:creationId xmlns:a16="http://schemas.microsoft.com/office/drawing/2014/main" id="{9DFE81C4-752E-473F-925A-D7C113D1C0BC}"/>
              </a:ext>
            </a:extLst>
          </p:cNvPr>
          <p:cNvSpPr/>
          <p:nvPr/>
        </p:nvSpPr>
        <p:spPr>
          <a:xfrm>
            <a:off x="971600" y="3870790"/>
            <a:ext cx="6984776" cy="914400"/>
          </a:xfrm>
          <a:prstGeom prst="roundRect">
            <a:avLst/>
          </a:prstGeom>
          <a:solidFill>
            <a:schemeClr val="accent5">
              <a:lumMod val="20000"/>
              <a:lumOff val="8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tx1"/>
                </a:solidFill>
              </a:rPr>
              <a:t>成本（货币） </a:t>
            </a:r>
            <a:r>
              <a:rPr lang="en-US" altLang="zh-CN" sz="2400" b="1" dirty="0">
                <a:solidFill>
                  <a:schemeClr val="tx1"/>
                </a:solidFill>
              </a:rPr>
              <a:t>=  </a:t>
            </a:r>
            <a:r>
              <a:rPr lang="zh-CN" altLang="en-US" sz="2400" b="1" dirty="0">
                <a:solidFill>
                  <a:schemeClr val="tx1"/>
                </a:solidFill>
              </a:rPr>
              <a:t>工作量  </a:t>
            </a:r>
            <a:r>
              <a:rPr lang="en-US" altLang="zh-CN" sz="2400" b="1" dirty="0">
                <a:solidFill>
                  <a:schemeClr val="tx1"/>
                </a:solidFill>
              </a:rPr>
              <a:t>*  </a:t>
            </a:r>
            <a:r>
              <a:rPr lang="zh-CN" altLang="en-US" sz="2400" b="1" dirty="0">
                <a:solidFill>
                  <a:schemeClr val="tx1"/>
                </a:solidFill>
              </a:rPr>
              <a:t>单位工作量的资源费率 </a:t>
            </a:r>
          </a:p>
        </p:txBody>
      </p:sp>
    </p:spTree>
    <p:extLst>
      <p:ext uri="{BB962C8B-B14F-4D97-AF65-F5344CB8AC3E}">
        <p14:creationId xmlns:p14="http://schemas.microsoft.com/office/powerpoint/2010/main" val="3476096294"/>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up)">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arn(inVertical)">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4" grpId="0" animBg="1"/>
      <p:bldP spid="6"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7.3  </a:t>
            </a:r>
            <a:r>
              <a:rPr lang="zh-CN" altLang="en-US" dirty="0"/>
              <a:t>工具与技术</a:t>
            </a:r>
          </a:p>
        </p:txBody>
      </p:sp>
      <p:sp>
        <p:nvSpPr>
          <p:cNvPr id="9" name="副标题 8"/>
          <p:cNvSpPr txBox="1">
            <a:spLocks/>
          </p:cNvSpPr>
          <p:nvPr/>
        </p:nvSpPr>
        <p:spPr>
          <a:xfrm>
            <a:off x="467544" y="841276"/>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2400" b="1" dirty="0">
                <a:solidFill>
                  <a:srgbClr val="FF0000"/>
                </a:solidFill>
                <a:latin typeface="Times New Roman" panose="02020603050405020304" pitchFamily="18" charset="0"/>
                <a:cs typeface="Times New Roman" panose="02020603050405020304" pitchFamily="18" charset="0"/>
              </a:rPr>
              <a:t>储备分析</a:t>
            </a:r>
            <a:endParaRPr lang="en-US" altLang="zh-CN" sz="2400" b="1" dirty="0">
              <a:latin typeface="Times New Roman" panose="02020603050405020304" pitchFamily="18" charset="0"/>
              <a:cs typeface="Times New Roman" panose="02020603050405020304" pitchFamily="18" charset="0"/>
            </a:endParaRPr>
          </a:p>
        </p:txBody>
      </p:sp>
      <p:graphicFrame>
        <p:nvGraphicFramePr>
          <p:cNvPr id="3" name="表格 4">
            <a:extLst>
              <a:ext uri="{FF2B5EF4-FFF2-40B4-BE49-F238E27FC236}">
                <a16:creationId xmlns:a16="http://schemas.microsoft.com/office/drawing/2014/main" id="{23D31007-AEC4-405B-88E0-58DEC87AD502}"/>
              </a:ext>
            </a:extLst>
          </p:cNvPr>
          <p:cNvGraphicFramePr>
            <a:graphicFrameLocks noGrp="1"/>
          </p:cNvGraphicFramePr>
          <p:nvPr>
            <p:extLst>
              <p:ext uri="{D42A27DB-BD31-4B8C-83A1-F6EECF244321}">
                <p14:modId xmlns:p14="http://schemas.microsoft.com/office/powerpoint/2010/main" val="4274882615"/>
              </p:ext>
            </p:extLst>
          </p:nvPr>
        </p:nvGraphicFramePr>
        <p:xfrm>
          <a:off x="74458" y="1612459"/>
          <a:ext cx="8995084" cy="3666271"/>
        </p:xfrm>
        <a:graphic>
          <a:graphicData uri="http://schemas.openxmlformats.org/drawingml/2006/table">
            <a:tbl>
              <a:tblPr firstRow="1" bandRow="1">
                <a:tableStyleId>{5C22544A-7EE6-4342-B048-85BDC9FD1C3A}</a:tableStyleId>
              </a:tblPr>
              <a:tblGrid>
                <a:gridCol w="354124">
                  <a:extLst>
                    <a:ext uri="{9D8B030D-6E8A-4147-A177-3AD203B41FA5}">
                      <a16:colId xmlns:a16="http://schemas.microsoft.com/office/drawing/2014/main" val="519172486"/>
                    </a:ext>
                  </a:extLst>
                </a:gridCol>
                <a:gridCol w="2088232">
                  <a:extLst>
                    <a:ext uri="{9D8B030D-6E8A-4147-A177-3AD203B41FA5}">
                      <a16:colId xmlns:a16="http://schemas.microsoft.com/office/drawing/2014/main" val="289175000"/>
                    </a:ext>
                  </a:extLst>
                </a:gridCol>
                <a:gridCol w="3279322">
                  <a:extLst>
                    <a:ext uri="{9D8B030D-6E8A-4147-A177-3AD203B41FA5}">
                      <a16:colId xmlns:a16="http://schemas.microsoft.com/office/drawing/2014/main" val="2724203883"/>
                    </a:ext>
                  </a:extLst>
                </a:gridCol>
                <a:gridCol w="3273406">
                  <a:extLst>
                    <a:ext uri="{9D8B030D-6E8A-4147-A177-3AD203B41FA5}">
                      <a16:colId xmlns:a16="http://schemas.microsoft.com/office/drawing/2014/main" val="2438448166"/>
                    </a:ext>
                  </a:extLst>
                </a:gridCol>
              </a:tblGrid>
              <a:tr h="344928">
                <a:tc gridSpan="2">
                  <a:txBody>
                    <a:bodyPr/>
                    <a:lstStyle/>
                    <a:p>
                      <a:r>
                        <a:rPr lang="zh-CN" altLang="en-US" sz="2400" dirty="0"/>
                        <a:t>储备分析</a:t>
                      </a:r>
                    </a:p>
                  </a:txBody>
                  <a:tcPr/>
                </a:tc>
                <a:tc hMerge="1">
                  <a:txBody>
                    <a:bodyPr/>
                    <a:lstStyle/>
                    <a:p>
                      <a:endParaRPr lang="zh-CN" alt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400" b="1" dirty="0">
                          <a:latin typeface="Times New Roman" panose="02020603050405020304" pitchFamily="18" charset="0"/>
                          <a:cs typeface="Times New Roman" panose="02020603050405020304" pitchFamily="18" charset="0"/>
                        </a:rPr>
                        <a:t>应急储备</a:t>
                      </a:r>
                      <a:endParaRPr lang="zh-CN" altLang="en-US" sz="2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400" b="1" dirty="0">
                          <a:latin typeface="Times New Roman" panose="02020603050405020304" pitchFamily="18" charset="0"/>
                          <a:cs typeface="Times New Roman" panose="02020603050405020304" pitchFamily="18" charset="0"/>
                        </a:rPr>
                        <a:t>管理储备</a:t>
                      </a:r>
                      <a:endParaRPr lang="zh-CN" altLang="en-US" sz="2400" dirty="0"/>
                    </a:p>
                  </a:txBody>
                  <a:tcPr/>
                </a:tc>
                <a:extLst>
                  <a:ext uri="{0D108BD9-81ED-4DB2-BD59-A6C34878D82A}">
                    <a16:rowId xmlns:a16="http://schemas.microsoft.com/office/drawing/2014/main" val="2813054364"/>
                  </a:ext>
                </a:extLst>
              </a:tr>
              <a:tr h="519241">
                <a:tc>
                  <a:txBody>
                    <a:bodyPr/>
                    <a:lstStyle/>
                    <a:p>
                      <a:r>
                        <a:rPr lang="en-US" altLang="zh-CN" dirty="0"/>
                        <a:t>1</a:t>
                      </a:r>
                      <a:endParaRPr lang="zh-CN" altLang="en-US" dirty="0"/>
                    </a:p>
                  </a:txBody>
                  <a:tcPr/>
                </a:tc>
                <a:tc>
                  <a:txBody>
                    <a:bodyPr/>
                    <a:lstStyle/>
                    <a:p>
                      <a:r>
                        <a:rPr lang="zh-CN" altLang="en-US" dirty="0"/>
                        <a:t>成本管理过程</a:t>
                      </a:r>
                    </a:p>
                  </a:txBody>
                  <a:tcPr/>
                </a:tc>
                <a:tc>
                  <a:txBody>
                    <a:bodyPr/>
                    <a:lstStyle/>
                    <a:p>
                      <a:r>
                        <a:rPr lang="zh-CN" altLang="en-US" dirty="0"/>
                        <a:t>成本估算</a:t>
                      </a:r>
                    </a:p>
                  </a:txBody>
                  <a:tcPr/>
                </a:tc>
                <a:tc>
                  <a:txBody>
                    <a:bodyPr/>
                    <a:lstStyle/>
                    <a:p>
                      <a:r>
                        <a:rPr lang="zh-CN" altLang="en-US" dirty="0"/>
                        <a:t>制定预算</a:t>
                      </a:r>
                    </a:p>
                  </a:txBody>
                  <a:tcPr/>
                </a:tc>
                <a:extLst>
                  <a:ext uri="{0D108BD9-81ED-4DB2-BD59-A6C34878D82A}">
                    <a16:rowId xmlns:a16="http://schemas.microsoft.com/office/drawing/2014/main" val="4091743860"/>
                  </a:ext>
                </a:extLst>
              </a:tr>
              <a:tr h="913127">
                <a:tc>
                  <a:txBody>
                    <a:bodyPr/>
                    <a:lstStyle/>
                    <a:p>
                      <a:r>
                        <a:rPr lang="en-US" altLang="zh-CN" dirty="0"/>
                        <a:t>2</a:t>
                      </a:r>
                      <a:endParaRPr lang="zh-CN" altLang="en-US" dirty="0"/>
                    </a:p>
                  </a:txBody>
                  <a:tcPr/>
                </a:tc>
                <a:tc>
                  <a:txBody>
                    <a:bodyPr/>
                    <a:lstStyle/>
                    <a:p>
                      <a:r>
                        <a:rPr lang="zh-CN" altLang="en-US" dirty="0"/>
                        <a:t>应对风险</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800" b="0" dirty="0">
                          <a:solidFill>
                            <a:srgbClr val="7030A0"/>
                          </a:solidFill>
                          <a:latin typeface="Times New Roman" panose="02020603050405020304" pitchFamily="18" charset="0"/>
                          <a:cs typeface="Times New Roman" panose="02020603050405020304" pitchFamily="18" charset="0"/>
                        </a:rPr>
                        <a:t>“</a:t>
                      </a:r>
                      <a:r>
                        <a:rPr lang="zh-CN" altLang="en-US" sz="1800" b="0" dirty="0">
                          <a:solidFill>
                            <a:srgbClr val="7030A0"/>
                          </a:solidFill>
                          <a:latin typeface="Times New Roman" panose="02020603050405020304" pitchFamily="18" charset="0"/>
                          <a:cs typeface="Times New Roman" panose="02020603050405020304" pitchFamily="18" charset="0"/>
                        </a:rPr>
                        <a:t>已知 </a:t>
                      </a:r>
                      <a:r>
                        <a:rPr lang="en-US" altLang="en-US" sz="1800" b="0" dirty="0">
                          <a:solidFill>
                            <a:srgbClr val="7030A0"/>
                          </a:solidFill>
                          <a:latin typeface="Times New Roman" panose="02020603050405020304" pitchFamily="18" charset="0"/>
                          <a:cs typeface="Times New Roman" panose="02020603050405020304" pitchFamily="18" charset="0"/>
                        </a:rPr>
                        <a:t>— </a:t>
                      </a:r>
                      <a:r>
                        <a:rPr lang="zh-CN" altLang="en-US" sz="1800" b="0" dirty="0">
                          <a:solidFill>
                            <a:srgbClr val="7030A0"/>
                          </a:solidFill>
                          <a:latin typeface="Times New Roman" panose="02020603050405020304" pitchFamily="18" charset="0"/>
                          <a:cs typeface="Times New Roman" panose="02020603050405020304" pitchFamily="18" charset="0"/>
                        </a:rPr>
                        <a:t>未知”风险</a:t>
                      </a:r>
                      <a:endParaRPr lang="en-US" altLang="zh-CN" sz="1800" b="0" dirty="0">
                        <a:solidFill>
                          <a:srgbClr val="7030A0"/>
                        </a:solidFill>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b="0" dirty="0">
                          <a:solidFill>
                            <a:srgbClr val="7030A0"/>
                          </a:solidFill>
                          <a:latin typeface="Times New Roman" panose="02020603050405020304" pitchFamily="18" charset="0"/>
                          <a:cs typeface="Times New Roman" panose="02020603050405020304" pitchFamily="18" charset="0"/>
                        </a:rPr>
                        <a:t>（已知风险，未知风险概率和影响）</a:t>
                      </a:r>
                      <a:endParaRPr lang="zh-CN" altLang="en-US" sz="1800" b="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800" b="0" dirty="0">
                          <a:solidFill>
                            <a:srgbClr val="7030A0"/>
                          </a:solidFill>
                          <a:latin typeface="Times New Roman" panose="02020603050405020304" pitchFamily="18" charset="0"/>
                          <a:cs typeface="Times New Roman" panose="02020603050405020304" pitchFamily="18" charset="0"/>
                        </a:rPr>
                        <a:t>“未知 </a:t>
                      </a:r>
                      <a:r>
                        <a:rPr lang="en-US" altLang="zh-CN" sz="1800" b="0" dirty="0">
                          <a:solidFill>
                            <a:srgbClr val="7030A0"/>
                          </a:solidFill>
                          <a:latin typeface="Times New Roman" panose="02020603050405020304" pitchFamily="18" charset="0"/>
                          <a:cs typeface="Times New Roman" panose="02020603050405020304" pitchFamily="18" charset="0"/>
                        </a:rPr>
                        <a:t>— </a:t>
                      </a:r>
                      <a:r>
                        <a:rPr lang="zh-CN" altLang="zh-CN" sz="1800" b="0" dirty="0">
                          <a:solidFill>
                            <a:srgbClr val="7030A0"/>
                          </a:solidFill>
                          <a:latin typeface="Times New Roman" panose="02020603050405020304" pitchFamily="18" charset="0"/>
                          <a:cs typeface="Times New Roman" panose="02020603050405020304" pitchFamily="18" charset="0"/>
                        </a:rPr>
                        <a:t>未知”风险</a:t>
                      </a:r>
                      <a:endParaRPr lang="en-US" altLang="zh-CN" sz="1800" b="0" dirty="0">
                        <a:solidFill>
                          <a:srgbClr val="7030A0"/>
                        </a:solidFill>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b="0" dirty="0">
                          <a:solidFill>
                            <a:srgbClr val="7030A0"/>
                          </a:solidFill>
                          <a:latin typeface="Times New Roman" panose="02020603050405020304" pitchFamily="18" charset="0"/>
                          <a:cs typeface="Times New Roman" panose="02020603050405020304" pitchFamily="18" charset="0"/>
                        </a:rPr>
                        <a:t>（未知风险，未知风险概率和影响）</a:t>
                      </a:r>
                      <a:endParaRPr lang="zh-CN" altLang="en-US" sz="1800" b="0" dirty="0"/>
                    </a:p>
                  </a:txBody>
                  <a:tcPr/>
                </a:tc>
                <a:extLst>
                  <a:ext uri="{0D108BD9-81ED-4DB2-BD59-A6C34878D82A}">
                    <a16:rowId xmlns:a16="http://schemas.microsoft.com/office/drawing/2014/main" val="1606457044"/>
                  </a:ext>
                </a:extLst>
              </a:tr>
              <a:tr h="554863">
                <a:tc>
                  <a:txBody>
                    <a:bodyPr/>
                    <a:lstStyle/>
                    <a:p>
                      <a:r>
                        <a:rPr lang="en-US" altLang="zh-CN" dirty="0"/>
                        <a:t>3</a:t>
                      </a:r>
                      <a:endParaRPr lang="zh-CN" altLang="en-US" dirty="0"/>
                    </a:p>
                  </a:txBody>
                  <a:tcPr/>
                </a:tc>
                <a:tc>
                  <a:txBody>
                    <a:bodyPr/>
                    <a:lstStyle/>
                    <a:p>
                      <a:r>
                        <a:rPr lang="zh-CN" altLang="en-US" dirty="0"/>
                        <a:t>授权使用</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b="0" dirty="0">
                          <a:latin typeface="Times New Roman" panose="02020603050405020304" pitchFamily="18" charset="0"/>
                          <a:cs typeface="Times New Roman" panose="02020603050405020304" pitchFamily="18" charset="0"/>
                        </a:rPr>
                        <a:t>项目经理可以直接使用</a:t>
                      </a:r>
                      <a:endParaRPr lang="zh-CN" altLang="en-US" b="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b="0" dirty="0">
                          <a:latin typeface="Times New Roman" panose="02020603050405020304" pitchFamily="18" charset="0"/>
                          <a:cs typeface="Times New Roman" panose="02020603050405020304" pitchFamily="18" charset="0"/>
                        </a:rPr>
                        <a:t>需要授权才能应用</a:t>
                      </a:r>
                      <a:endParaRPr lang="en-US" altLang="zh-CN" sz="18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08478034"/>
                  </a:ext>
                </a:extLst>
              </a:tr>
              <a:tr h="631480">
                <a:tc>
                  <a:txBody>
                    <a:bodyPr/>
                    <a:lstStyle/>
                    <a:p>
                      <a:r>
                        <a:rPr lang="en-US" altLang="zh-CN" dirty="0"/>
                        <a:t>4</a:t>
                      </a:r>
                      <a:endParaRPr lang="zh-CN" altLang="en-US" dirty="0"/>
                    </a:p>
                  </a:txBody>
                  <a:tcPr/>
                </a:tc>
                <a:tc>
                  <a:txBody>
                    <a:bodyPr/>
                    <a:lstStyle/>
                    <a:p>
                      <a:r>
                        <a:rPr lang="zh-CN" altLang="en-US" dirty="0"/>
                        <a:t>是否纳入成本基准</a:t>
                      </a:r>
                    </a:p>
                  </a:txBody>
                  <a:tcPr/>
                </a:tc>
                <a:tc>
                  <a:txBody>
                    <a:bodyPr/>
                    <a:lstStyle/>
                    <a:p>
                      <a:r>
                        <a:rPr lang="zh-CN" altLang="en-US" dirty="0"/>
                        <a:t>纳入成本基准</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不纳入成本基准</a:t>
                      </a:r>
                    </a:p>
                  </a:txBody>
                  <a:tcPr/>
                </a:tc>
                <a:extLst>
                  <a:ext uri="{0D108BD9-81ED-4DB2-BD59-A6C34878D82A}">
                    <a16:rowId xmlns:a16="http://schemas.microsoft.com/office/drawing/2014/main" val="4183174517"/>
                  </a:ext>
                </a:extLst>
              </a:tr>
              <a:tr h="58908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5</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是否纳入挣值管理</a:t>
                      </a:r>
                    </a:p>
                  </a:txBody>
                  <a:tcPr/>
                </a:tc>
                <a:tc>
                  <a:txBody>
                    <a:bodyPr/>
                    <a:lstStyle/>
                    <a:p>
                      <a:r>
                        <a:rPr lang="zh-CN" altLang="en-US" dirty="0"/>
                        <a:t>纳入挣值管理</a:t>
                      </a:r>
                    </a:p>
                  </a:txBody>
                  <a:tcPr/>
                </a:tc>
                <a:tc>
                  <a:txBody>
                    <a:bodyPr/>
                    <a:lstStyle/>
                    <a:p>
                      <a:r>
                        <a:rPr lang="zh-CN" altLang="en-US" dirty="0"/>
                        <a:t>不纳入挣值管理</a:t>
                      </a:r>
                    </a:p>
                  </a:txBody>
                  <a:tcPr/>
                </a:tc>
                <a:extLst>
                  <a:ext uri="{0D108BD9-81ED-4DB2-BD59-A6C34878D82A}">
                    <a16:rowId xmlns:a16="http://schemas.microsoft.com/office/drawing/2014/main" val="4120812846"/>
                  </a:ext>
                </a:extLst>
              </a:tr>
            </a:tbl>
          </a:graphicData>
        </a:graphic>
      </p:graphicFrame>
    </p:spTree>
    <p:extLst>
      <p:ext uri="{BB962C8B-B14F-4D97-AF65-F5344CB8AC3E}">
        <p14:creationId xmlns:p14="http://schemas.microsoft.com/office/powerpoint/2010/main" val="4117288088"/>
      </p:ext>
    </p:extLst>
  </p:cSld>
  <p:clrMapOvr>
    <a:masterClrMapping/>
  </p:clrMapOvr>
  <p:transition spd="slow">
    <p:wipe dir="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图示 5">
            <a:extLst>
              <a:ext uri="{FF2B5EF4-FFF2-40B4-BE49-F238E27FC236}">
                <a16:creationId xmlns:a16="http://schemas.microsoft.com/office/drawing/2014/main" id="{556008E7-836F-4728-ABA1-C59ED5367C01}"/>
              </a:ext>
            </a:extLst>
          </p:cNvPr>
          <p:cNvGraphicFramePr/>
          <p:nvPr>
            <p:extLst>
              <p:ext uri="{D42A27DB-BD31-4B8C-83A1-F6EECF244321}">
                <p14:modId xmlns:p14="http://schemas.microsoft.com/office/powerpoint/2010/main" val="2185441225"/>
              </p:ext>
            </p:extLst>
          </p:nvPr>
        </p:nvGraphicFramePr>
        <p:xfrm>
          <a:off x="143508" y="769268"/>
          <a:ext cx="8856984" cy="28083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标题 1"/>
          <p:cNvSpPr>
            <a:spLocks noGrp="1"/>
          </p:cNvSpPr>
          <p:nvPr>
            <p:ph type="title"/>
          </p:nvPr>
        </p:nvSpPr>
        <p:spPr/>
        <p:txBody>
          <a:bodyPr>
            <a:normAutofit/>
          </a:bodyPr>
          <a:lstStyle/>
          <a:p>
            <a:r>
              <a:rPr lang="en-US" altLang="zh-CN" dirty="0"/>
              <a:t>7.3  </a:t>
            </a:r>
            <a:r>
              <a:rPr lang="zh-CN" altLang="en-US" dirty="0"/>
              <a:t>制定预算</a:t>
            </a:r>
          </a:p>
        </p:txBody>
      </p:sp>
      <p:sp>
        <p:nvSpPr>
          <p:cNvPr id="8" name="副标题 8">
            <a:extLst>
              <a:ext uri="{FF2B5EF4-FFF2-40B4-BE49-F238E27FC236}">
                <a16:creationId xmlns:a16="http://schemas.microsoft.com/office/drawing/2014/main" id="{7D0DF3EA-5CBB-40F9-BAB7-0995A6432692}"/>
              </a:ext>
            </a:extLst>
          </p:cNvPr>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endParaRPr lang="zh-CN" altLang="en-US" sz="1800" b="1" dirty="0">
              <a:latin typeface="Times New Roman" panose="02020603050405020304" pitchFamily="18" charset="0"/>
              <a:cs typeface="Times New Roman" panose="02020603050405020304" pitchFamily="18" charset="0"/>
            </a:endParaRPr>
          </a:p>
        </p:txBody>
      </p:sp>
      <p:sp>
        <p:nvSpPr>
          <p:cNvPr id="11" name="圆角矩形标注 6">
            <a:extLst>
              <a:ext uri="{FF2B5EF4-FFF2-40B4-BE49-F238E27FC236}">
                <a16:creationId xmlns:a16="http://schemas.microsoft.com/office/drawing/2014/main" id="{9C1B0B36-014D-42DA-B87F-7AD172C1AA61}"/>
              </a:ext>
            </a:extLst>
          </p:cNvPr>
          <p:cNvSpPr/>
          <p:nvPr/>
        </p:nvSpPr>
        <p:spPr>
          <a:xfrm>
            <a:off x="305202" y="3937620"/>
            <a:ext cx="8515269" cy="1584176"/>
          </a:xfrm>
          <a:prstGeom prst="wedgeRoundRectCallout">
            <a:avLst>
              <a:gd name="adj1" fmla="val -11667"/>
              <a:gd name="adj2" fmla="val -84380"/>
              <a:gd name="adj3" fmla="val 16667"/>
            </a:avLst>
          </a:prstGeom>
          <a:solidFill>
            <a:schemeClr val="accent2">
              <a:lumMod val="10000"/>
              <a:lumOff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spcBef>
                <a:spcPts val="0"/>
              </a:spcBef>
            </a:pPr>
            <a:r>
              <a:rPr lang="zh-CN" altLang="en-US" sz="2000" b="1" dirty="0">
                <a:solidFill>
                  <a:srgbClr val="FF0000"/>
                </a:solidFill>
                <a:latin typeface="Times New Roman" panose="02020603050405020304" pitchFamily="18" charset="0"/>
                <a:cs typeface="Times New Roman" panose="02020603050405020304" pitchFamily="18" charset="0"/>
              </a:rPr>
              <a:t>资金限制平衡：</a:t>
            </a:r>
            <a:r>
              <a:rPr lang="zh-CN" altLang="en-US" sz="2000" b="1" dirty="0">
                <a:solidFill>
                  <a:srgbClr val="7030A0"/>
                </a:solidFill>
                <a:latin typeface="Times New Roman" panose="02020603050405020304" pitchFamily="18" charset="0"/>
                <a:cs typeface="Times New Roman" panose="02020603050405020304" pitchFamily="18" charset="0"/>
              </a:rPr>
              <a:t>根据对项目资金的任何限制，来平衡资金支出</a:t>
            </a:r>
            <a:endParaRPr lang="en-US" altLang="zh-CN" sz="2000" b="1" dirty="0">
              <a:solidFill>
                <a:srgbClr val="7030A0"/>
              </a:solidFill>
              <a:latin typeface="Times New Roman" panose="02020603050405020304" pitchFamily="18" charset="0"/>
              <a:cs typeface="Times New Roman" panose="02020603050405020304" pitchFamily="18" charset="0"/>
            </a:endParaRPr>
          </a:p>
          <a:p>
            <a:pPr>
              <a:lnSpc>
                <a:spcPct val="150000"/>
              </a:lnSpc>
              <a:spcBef>
                <a:spcPts val="0"/>
              </a:spcBef>
            </a:pPr>
            <a:r>
              <a:rPr lang="zh-CN" altLang="en-US" sz="2000" b="1" dirty="0">
                <a:solidFill>
                  <a:schemeClr val="tx1"/>
                </a:solidFill>
                <a:latin typeface="Times New Roman" panose="02020603050405020304" pitchFamily="18" charset="0"/>
                <a:cs typeface="Times New Roman" panose="02020603050405020304" pitchFamily="18" charset="0"/>
              </a:rPr>
              <a:t>如果发现资金限制与计划支出之间的差异，则可能需要调整工作的进度计划，以平衡资金支出水平。</a:t>
            </a:r>
          </a:p>
        </p:txBody>
      </p:sp>
    </p:spTree>
    <p:extLst>
      <p:ext uri="{BB962C8B-B14F-4D97-AF65-F5344CB8AC3E}">
        <p14:creationId xmlns:p14="http://schemas.microsoft.com/office/powerpoint/2010/main" val="1610914469"/>
      </p:ext>
    </p:extLst>
  </p:cSld>
  <p:clrMapOvr>
    <a:masterClrMapping/>
  </p:clrMapOvr>
  <p:transition spd="slow">
    <p:wipe dir="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7.3  </a:t>
            </a:r>
            <a:r>
              <a:rPr lang="zh-CN" altLang="en-US" dirty="0"/>
              <a:t>制定预算</a:t>
            </a:r>
          </a:p>
        </p:txBody>
      </p:sp>
      <p:sp>
        <p:nvSpPr>
          <p:cNvPr id="8" name="副标题 8">
            <a:extLst>
              <a:ext uri="{FF2B5EF4-FFF2-40B4-BE49-F238E27FC236}">
                <a16:creationId xmlns:a16="http://schemas.microsoft.com/office/drawing/2014/main" id="{7D0DF3EA-5CBB-40F9-BAB7-0995A6432692}"/>
              </a:ext>
            </a:extLst>
          </p:cNvPr>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endParaRPr lang="zh-CN" altLang="en-US" sz="1800" b="1" dirty="0">
              <a:latin typeface="Times New Roman" panose="02020603050405020304" pitchFamily="18" charset="0"/>
              <a:cs typeface="Times New Roman" panose="02020603050405020304" pitchFamily="18" charset="0"/>
            </a:endParaRPr>
          </a:p>
        </p:txBody>
      </p:sp>
      <p:graphicFrame>
        <p:nvGraphicFramePr>
          <p:cNvPr id="10" name="图示 9">
            <a:extLst>
              <a:ext uri="{FF2B5EF4-FFF2-40B4-BE49-F238E27FC236}">
                <a16:creationId xmlns:a16="http://schemas.microsoft.com/office/drawing/2014/main" id="{54DD3374-F1F3-494B-902C-6BC64055D841}"/>
              </a:ext>
            </a:extLst>
          </p:cNvPr>
          <p:cNvGraphicFramePr/>
          <p:nvPr>
            <p:extLst>
              <p:ext uri="{D42A27DB-BD31-4B8C-83A1-F6EECF244321}">
                <p14:modId xmlns:p14="http://schemas.microsoft.com/office/powerpoint/2010/main" val="923794306"/>
              </p:ext>
            </p:extLst>
          </p:nvPr>
        </p:nvGraphicFramePr>
        <p:xfrm>
          <a:off x="143508" y="1453344"/>
          <a:ext cx="8856984" cy="28083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07109600"/>
      </p:ext>
    </p:extLst>
  </p:cSld>
  <p:clrMapOvr>
    <a:masterClrMapping/>
  </p:clrMapOvr>
  <p:transition spd="slow">
    <p:wipe dir="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9B399BA2-7A83-49B4-986A-B03790E0904E}"/>
              </a:ext>
            </a:extLst>
          </p:cNvPr>
          <p:cNvPicPr>
            <a:picLocks noChangeAspect="1"/>
          </p:cNvPicPr>
          <p:nvPr/>
        </p:nvPicPr>
        <p:blipFill>
          <a:blip r:embed="rId3"/>
          <a:stretch>
            <a:fillRect/>
          </a:stretch>
        </p:blipFill>
        <p:spPr>
          <a:xfrm>
            <a:off x="349963" y="1414838"/>
            <a:ext cx="8129238" cy="4300162"/>
          </a:xfrm>
          <a:prstGeom prst="rect">
            <a:avLst/>
          </a:prstGeom>
        </p:spPr>
      </p:pic>
      <p:sp>
        <p:nvSpPr>
          <p:cNvPr id="2" name="标题 1"/>
          <p:cNvSpPr>
            <a:spLocks noGrp="1"/>
          </p:cNvSpPr>
          <p:nvPr>
            <p:ph type="title"/>
          </p:nvPr>
        </p:nvSpPr>
        <p:spPr/>
        <p:txBody>
          <a:bodyPr>
            <a:normAutofit/>
          </a:bodyPr>
          <a:lstStyle/>
          <a:p>
            <a:r>
              <a:rPr lang="en-US" altLang="zh-CN" dirty="0"/>
              <a:t>7.3  </a:t>
            </a:r>
            <a:r>
              <a:rPr lang="zh-CN" altLang="en-US" dirty="0"/>
              <a:t>输出：成本基准</a:t>
            </a:r>
          </a:p>
        </p:txBody>
      </p:sp>
      <p:sp>
        <p:nvSpPr>
          <p:cNvPr id="9" name="副标题 8"/>
          <p:cNvSpPr txBox="1">
            <a:spLocks/>
          </p:cNvSpPr>
          <p:nvPr/>
        </p:nvSpPr>
        <p:spPr>
          <a:xfrm>
            <a:off x="498322" y="817748"/>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r>
              <a:rPr lang="en-US" altLang="zh-CN" sz="2000" b="1" dirty="0">
                <a:solidFill>
                  <a:srgbClr val="FF0000"/>
                </a:solidFill>
                <a:latin typeface="Times New Roman" panose="02020603050405020304" pitchFamily="18" charset="0"/>
                <a:cs typeface="Times New Roman" panose="02020603050405020304" pitchFamily="18" charset="0"/>
              </a:rPr>
              <a:t>1</a:t>
            </a:r>
            <a:r>
              <a:rPr lang="zh-CN" altLang="en-US" sz="2000" b="1" dirty="0">
                <a:solidFill>
                  <a:srgbClr val="FF0000"/>
                </a:solidFill>
                <a:latin typeface="Times New Roman" panose="02020603050405020304" pitchFamily="18" charset="0"/>
                <a:cs typeface="Times New Roman" panose="02020603050405020304" pitchFamily="18" charset="0"/>
              </a:rPr>
              <a:t>、成本基准</a:t>
            </a:r>
            <a:r>
              <a:rPr lang="zh-CN" altLang="en-US" sz="2000" b="1" dirty="0">
                <a:latin typeface="Times New Roman" panose="02020603050405020304" pitchFamily="18" charset="0"/>
                <a:cs typeface="Times New Roman" panose="02020603050405020304" pitchFamily="18" charset="0"/>
              </a:rPr>
              <a:t>：经过批准的</a:t>
            </a:r>
            <a:r>
              <a:rPr lang="zh-CN" altLang="en-US" sz="2000" b="1" u="sng" dirty="0">
                <a:latin typeface="Times New Roman" panose="02020603050405020304" pitchFamily="18" charset="0"/>
                <a:cs typeface="Times New Roman" panose="02020603050405020304" pitchFamily="18" charset="0"/>
              </a:rPr>
              <a:t>项目预算</a:t>
            </a:r>
            <a:r>
              <a:rPr lang="zh-CN" altLang="en-US" sz="2000" b="1" dirty="0">
                <a:latin typeface="Times New Roman" panose="02020603050405020304" pitchFamily="18" charset="0"/>
                <a:cs typeface="Times New Roman" panose="02020603050405020304" pitchFamily="18" charset="0"/>
              </a:rPr>
              <a:t>，是</a:t>
            </a:r>
            <a:r>
              <a:rPr lang="zh-CN" altLang="en-US" sz="2000" b="1" dirty="0">
                <a:solidFill>
                  <a:srgbClr val="7030A0"/>
                </a:solidFill>
                <a:latin typeface="Times New Roman" panose="02020603050405020304" pitchFamily="18" charset="0"/>
                <a:cs typeface="Times New Roman" panose="02020603050405020304" pitchFamily="18" charset="0"/>
              </a:rPr>
              <a:t>不同进度活动预算的总和</a:t>
            </a:r>
            <a:endParaRPr lang="en-US" altLang="zh-CN" sz="2000" b="1" dirty="0">
              <a:solidFill>
                <a:srgbClr val="7030A0"/>
              </a:solidFill>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solidFill>
                <a:srgbClr val="7030A0"/>
              </a:solidFill>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18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18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18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18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zh-CN" altLang="en-US" sz="1800" b="1" dirty="0">
              <a:latin typeface="Times New Roman" panose="02020603050405020304" pitchFamily="18" charset="0"/>
              <a:cs typeface="Times New Roman" panose="02020603050405020304" pitchFamily="18" charset="0"/>
            </a:endParaRPr>
          </a:p>
        </p:txBody>
      </p:sp>
      <p:cxnSp>
        <p:nvCxnSpPr>
          <p:cNvPr id="7" name="直接箭头连接符 6">
            <a:extLst>
              <a:ext uri="{FF2B5EF4-FFF2-40B4-BE49-F238E27FC236}">
                <a16:creationId xmlns:a16="http://schemas.microsoft.com/office/drawing/2014/main" id="{419D4829-BC00-4E40-B79B-F2939F92DFB6}"/>
              </a:ext>
            </a:extLst>
          </p:cNvPr>
          <p:cNvCxnSpPr>
            <a:cxnSpLocks/>
          </p:cNvCxnSpPr>
          <p:nvPr/>
        </p:nvCxnSpPr>
        <p:spPr>
          <a:xfrm flipH="1" flipV="1">
            <a:off x="1331640" y="2065412"/>
            <a:ext cx="6840760" cy="2919119"/>
          </a:xfrm>
          <a:prstGeom prst="straightConnector1">
            <a:avLst/>
          </a:prstGeom>
          <a:ln w="5715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6770100"/>
      </p:ext>
    </p:extLst>
  </p:cSld>
  <p:clrMapOvr>
    <a:masterClrMapping/>
  </p:clrMapOvr>
  <p:transition spd="slow">
    <p:wipe dir="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7.3  </a:t>
            </a:r>
            <a:r>
              <a:rPr lang="zh-CN" altLang="en-US" dirty="0"/>
              <a:t>输出：成本基准</a:t>
            </a:r>
          </a:p>
        </p:txBody>
      </p:sp>
      <p:sp>
        <p:nvSpPr>
          <p:cNvPr id="9" name="副标题 8"/>
          <p:cNvSpPr txBox="1">
            <a:spLocks/>
          </p:cNvSpPr>
          <p:nvPr/>
        </p:nvSpPr>
        <p:spPr>
          <a:xfrm>
            <a:off x="272822" y="769268"/>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r>
              <a:rPr lang="en-US" altLang="zh-CN" sz="2000" b="1" dirty="0">
                <a:solidFill>
                  <a:srgbClr val="FF0000"/>
                </a:solidFill>
                <a:latin typeface="Times New Roman" panose="02020603050405020304" pitchFamily="18" charset="0"/>
                <a:cs typeface="Times New Roman" panose="02020603050405020304" pitchFamily="18" charset="0"/>
              </a:rPr>
              <a:t>1</a:t>
            </a:r>
            <a:r>
              <a:rPr lang="zh-CN" altLang="en-US" sz="2000" b="1" dirty="0">
                <a:solidFill>
                  <a:srgbClr val="FF0000"/>
                </a:solidFill>
                <a:latin typeface="Times New Roman" panose="02020603050405020304" pitchFamily="18" charset="0"/>
                <a:cs typeface="Times New Roman" panose="02020603050405020304" pitchFamily="18" charset="0"/>
              </a:rPr>
              <a:t>、成本基准</a:t>
            </a:r>
            <a:r>
              <a:rPr lang="zh-CN" altLang="en-US" sz="2000" b="1" dirty="0">
                <a:latin typeface="Times New Roman" panose="02020603050405020304" pitchFamily="18" charset="0"/>
                <a:cs typeface="Times New Roman" panose="02020603050405020304" pitchFamily="18" charset="0"/>
              </a:rPr>
              <a:t>：</a:t>
            </a:r>
            <a:r>
              <a:rPr lang="zh-CN" altLang="en-US" sz="2000" b="1" u="sng" dirty="0">
                <a:latin typeface="Times New Roman" panose="02020603050405020304" pitchFamily="18" charset="0"/>
                <a:cs typeface="Times New Roman" panose="02020603050405020304" pitchFamily="18" charset="0"/>
              </a:rPr>
              <a:t>应按时间段分配</a:t>
            </a:r>
            <a:endParaRPr lang="en-US" altLang="zh-CN" sz="2000" b="1" dirty="0">
              <a:solidFill>
                <a:srgbClr val="7030A0"/>
              </a:solidFill>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2000" b="1" dirty="0">
              <a:solidFill>
                <a:srgbClr val="7030A0"/>
              </a:solidFill>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18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18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18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18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zh-CN" altLang="en-US" sz="1800" b="1" dirty="0">
              <a:latin typeface="Times New Roman" panose="02020603050405020304" pitchFamily="18" charset="0"/>
              <a:cs typeface="Times New Roman" panose="02020603050405020304" pitchFamily="18" charset="0"/>
            </a:endParaRPr>
          </a:p>
        </p:txBody>
      </p:sp>
      <p:graphicFrame>
        <p:nvGraphicFramePr>
          <p:cNvPr id="64" name="表格 6">
            <a:extLst>
              <a:ext uri="{FF2B5EF4-FFF2-40B4-BE49-F238E27FC236}">
                <a16:creationId xmlns:a16="http://schemas.microsoft.com/office/drawing/2014/main" id="{2EA65332-D4E3-48FB-ABC2-BCD413510BC4}"/>
              </a:ext>
            </a:extLst>
          </p:cNvPr>
          <p:cNvGraphicFramePr>
            <a:graphicFrameLocks noGrp="1"/>
          </p:cNvGraphicFramePr>
          <p:nvPr>
            <p:extLst>
              <p:ext uri="{D42A27DB-BD31-4B8C-83A1-F6EECF244321}">
                <p14:modId xmlns:p14="http://schemas.microsoft.com/office/powerpoint/2010/main" val="3894990010"/>
              </p:ext>
            </p:extLst>
          </p:nvPr>
        </p:nvGraphicFramePr>
        <p:xfrm>
          <a:off x="179512" y="1326054"/>
          <a:ext cx="8598356" cy="4267200"/>
        </p:xfrm>
        <a:graphic>
          <a:graphicData uri="http://schemas.openxmlformats.org/drawingml/2006/table">
            <a:tbl>
              <a:tblPr firstRow="1" bandRow="1">
                <a:tableStyleId>{5C22544A-7EE6-4342-B048-85BDC9FD1C3A}</a:tableStyleId>
              </a:tblPr>
              <a:tblGrid>
                <a:gridCol w="2405666">
                  <a:extLst>
                    <a:ext uri="{9D8B030D-6E8A-4147-A177-3AD203B41FA5}">
                      <a16:colId xmlns:a16="http://schemas.microsoft.com/office/drawing/2014/main" val="3587219556"/>
                    </a:ext>
                  </a:extLst>
                </a:gridCol>
                <a:gridCol w="2058830">
                  <a:extLst>
                    <a:ext uri="{9D8B030D-6E8A-4147-A177-3AD203B41FA5}">
                      <a16:colId xmlns:a16="http://schemas.microsoft.com/office/drawing/2014/main" val="1192615184"/>
                    </a:ext>
                  </a:extLst>
                </a:gridCol>
                <a:gridCol w="1984271">
                  <a:extLst>
                    <a:ext uri="{9D8B030D-6E8A-4147-A177-3AD203B41FA5}">
                      <a16:colId xmlns:a16="http://schemas.microsoft.com/office/drawing/2014/main" val="1855145978"/>
                    </a:ext>
                  </a:extLst>
                </a:gridCol>
                <a:gridCol w="2149589">
                  <a:extLst>
                    <a:ext uri="{9D8B030D-6E8A-4147-A177-3AD203B41FA5}">
                      <a16:colId xmlns:a16="http://schemas.microsoft.com/office/drawing/2014/main" val="2700660497"/>
                    </a:ext>
                  </a:extLst>
                </a:gridCol>
              </a:tblGrid>
              <a:tr h="370840">
                <a:tc>
                  <a:txBody>
                    <a:bodyPr/>
                    <a:lstStyle/>
                    <a:p>
                      <a:r>
                        <a:rPr lang="en-US" altLang="zh-CN" sz="2000" dirty="0"/>
                        <a:t>WBS</a:t>
                      </a:r>
                      <a:r>
                        <a:rPr lang="zh-CN" altLang="en-US" sz="2000" dirty="0"/>
                        <a:t>项</a:t>
                      </a:r>
                    </a:p>
                  </a:txBody>
                  <a:tcPr/>
                </a:tc>
                <a:tc>
                  <a:txBody>
                    <a:bodyPr/>
                    <a:lstStyle/>
                    <a:p>
                      <a:r>
                        <a:rPr lang="zh-CN" altLang="en-US" sz="2000" dirty="0"/>
                        <a:t>子功能成本</a:t>
                      </a:r>
                      <a:endParaRPr lang="en-US" altLang="zh-CN" sz="2000" dirty="0"/>
                    </a:p>
                    <a:p>
                      <a:r>
                        <a:rPr lang="zh-CN" altLang="en-US" sz="2000" dirty="0"/>
                        <a:t>（万元）</a:t>
                      </a:r>
                    </a:p>
                  </a:txBody>
                  <a:tcPr/>
                </a:tc>
                <a:tc>
                  <a:txBody>
                    <a:bodyPr/>
                    <a:lstStyle/>
                    <a:p>
                      <a:r>
                        <a:rPr lang="zh-CN" altLang="en-US" sz="2000" dirty="0"/>
                        <a:t>功能成本</a:t>
                      </a:r>
                      <a:endParaRPr lang="en-US" altLang="zh-CN" sz="2000" dirty="0"/>
                    </a:p>
                    <a:p>
                      <a:r>
                        <a:rPr lang="zh-CN" altLang="en-US" sz="2000" dirty="0"/>
                        <a:t>（万元）</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000" dirty="0"/>
                        <a:t>项目总成本</a:t>
                      </a:r>
                      <a:endParaRPr lang="en-US" altLang="zh-CN" sz="2000"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000" dirty="0"/>
                        <a:t>（万元）</a:t>
                      </a:r>
                    </a:p>
                  </a:txBody>
                  <a:tcPr/>
                </a:tc>
                <a:extLst>
                  <a:ext uri="{0D108BD9-81ED-4DB2-BD59-A6C34878D82A}">
                    <a16:rowId xmlns:a16="http://schemas.microsoft.com/office/drawing/2014/main" val="1274013662"/>
                  </a:ext>
                </a:extLst>
              </a:tr>
              <a:tr h="370840">
                <a:tc>
                  <a:txBody>
                    <a:bodyPr/>
                    <a:lstStyle/>
                    <a:p>
                      <a:r>
                        <a:rPr lang="zh-CN" altLang="en-US" sz="2000" dirty="0"/>
                        <a:t>项目</a:t>
                      </a:r>
                      <a:r>
                        <a:rPr lang="en-US" altLang="zh-CN" sz="2000" dirty="0"/>
                        <a:t>A</a:t>
                      </a:r>
                      <a:endParaRPr lang="zh-CN" altLang="en-US" sz="2000" dirty="0"/>
                    </a:p>
                  </a:txBody>
                  <a:tcPr/>
                </a:tc>
                <a:tc>
                  <a:txBody>
                    <a:bodyPr/>
                    <a:lstStyle/>
                    <a:p>
                      <a:endParaRPr lang="zh-CN" altLang="en-US" sz="2000"/>
                    </a:p>
                  </a:txBody>
                  <a:tcPr/>
                </a:tc>
                <a:tc>
                  <a:txBody>
                    <a:bodyPr/>
                    <a:lstStyle/>
                    <a:p>
                      <a:endParaRPr lang="zh-CN" altLang="en-US" sz="2000"/>
                    </a:p>
                  </a:txBody>
                  <a:tcPr/>
                </a:tc>
                <a:tc>
                  <a:txBody>
                    <a:bodyPr/>
                    <a:lstStyle/>
                    <a:p>
                      <a:r>
                        <a:rPr lang="en-US" altLang="zh-CN" sz="2000" dirty="0">
                          <a:solidFill>
                            <a:srgbClr val="FF0000"/>
                          </a:solidFill>
                        </a:rPr>
                        <a:t>16</a:t>
                      </a:r>
                      <a:endParaRPr lang="zh-CN" altLang="en-US" sz="2000" dirty="0">
                        <a:solidFill>
                          <a:srgbClr val="FF0000"/>
                        </a:solidFill>
                      </a:endParaRPr>
                    </a:p>
                  </a:txBody>
                  <a:tcPr/>
                </a:tc>
                <a:extLst>
                  <a:ext uri="{0D108BD9-81ED-4DB2-BD59-A6C34878D82A}">
                    <a16:rowId xmlns:a16="http://schemas.microsoft.com/office/drawing/2014/main" val="3876075574"/>
                  </a:ext>
                </a:extLst>
              </a:tr>
              <a:tr h="370840">
                <a:tc>
                  <a:txBody>
                    <a:bodyPr/>
                    <a:lstStyle/>
                    <a:p>
                      <a:r>
                        <a:rPr lang="en-US" altLang="zh-CN" sz="2000" dirty="0"/>
                        <a:t>1. </a:t>
                      </a:r>
                      <a:r>
                        <a:rPr lang="zh-CN" altLang="en-US" sz="2000" dirty="0"/>
                        <a:t>功能</a:t>
                      </a:r>
                      <a:r>
                        <a:rPr lang="en-US" altLang="zh-CN" sz="2000" dirty="0"/>
                        <a:t>1</a:t>
                      </a:r>
                      <a:endParaRPr lang="zh-CN" altLang="en-US" sz="2000" dirty="0"/>
                    </a:p>
                  </a:txBody>
                  <a:tcPr/>
                </a:tc>
                <a:tc>
                  <a:txBody>
                    <a:bodyPr/>
                    <a:lstStyle/>
                    <a:p>
                      <a:endParaRPr lang="zh-CN" altLang="en-US" sz="2000" dirty="0"/>
                    </a:p>
                  </a:txBody>
                  <a:tcPr/>
                </a:tc>
                <a:tc>
                  <a:txBody>
                    <a:bodyPr/>
                    <a:lstStyle/>
                    <a:p>
                      <a:r>
                        <a:rPr lang="en-US" altLang="zh-CN" sz="2000" dirty="0">
                          <a:solidFill>
                            <a:srgbClr val="0070C0"/>
                          </a:solidFill>
                        </a:rPr>
                        <a:t>8</a:t>
                      </a:r>
                      <a:endParaRPr lang="zh-CN" altLang="en-US" sz="2000" dirty="0">
                        <a:solidFill>
                          <a:srgbClr val="0070C0"/>
                        </a:solidFill>
                      </a:endParaRPr>
                    </a:p>
                  </a:txBody>
                  <a:tcPr/>
                </a:tc>
                <a:tc>
                  <a:txBody>
                    <a:bodyPr/>
                    <a:lstStyle/>
                    <a:p>
                      <a:endParaRPr lang="zh-CN" altLang="en-US" sz="2000" dirty="0"/>
                    </a:p>
                  </a:txBody>
                  <a:tcPr/>
                </a:tc>
                <a:extLst>
                  <a:ext uri="{0D108BD9-81ED-4DB2-BD59-A6C34878D82A}">
                    <a16:rowId xmlns:a16="http://schemas.microsoft.com/office/drawing/2014/main" val="319583227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000" dirty="0"/>
                        <a:t>     1.1 </a:t>
                      </a:r>
                      <a:r>
                        <a:rPr lang="zh-CN" altLang="en-US" sz="2000" dirty="0"/>
                        <a:t>子功能</a:t>
                      </a:r>
                      <a:r>
                        <a:rPr lang="en-US" altLang="zh-CN" sz="2000" dirty="0"/>
                        <a:t>1</a:t>
                      </a:r>
                      <a:endParaRPr lang="zh-CN" altLang="en-US" sz="2000" dirty="0"/>
                    </a:p>
                  </a:txBody>
                  <a:tcPr/>
                </a:tc>
                <a:tc>
                  <a:txBody>
                    <a:bodyPr/>
                    <a:lstStyle/>
                    <a:p>
                      <a:pPr algn="ctr"/>
                      <a:r>
                        <a:rPr lang="en-US" altLang="zh-CN" sz="2000" dirty="0">
                          <a:solidFill>
                            <a:srgbClr val="7030A0"/>
                          </a:solidFill>
                        </a:rPr>
                        <a:t>5</a:t>
                      </a:r>
                      <a:endParaRPr lang="zh-CN" altLang="en-US" sz="2000" dirty="0">
                        <a:solidFill>
                          <a:srgbClr val="7030A0"/>
                        </a:solidFill>
                      </a:endParaRPr>
                    </a:p>
                  </a:txBody>
                  <a:tcPr/>
                </a:tc>
                <a:tc>
                  <a:txBody>
                    <a:bodyPr/>
                    <a:lstStyle/>
                    <a:p>
                      <a:endParaRPr lang="zh-CN" altLang="en-US" sz="2000" dirty="0">
                        <a:solidFill>
                          <a:srgbClr val="0070C0"/>
                        </a:solidFill>
                      </a:endParaRPr>
                    </a:p>
                  </a:txBody>
                  <a:tcPr/>
                </a:tc>
                <a:tc>
                  <a:txBody>
                    <a:bodyPr/>
                    <a:lstStyle/>
                    <a:p>
                      <a:endParaRPr lang="zh-CN" altLang="en-US" sz="2000"/>
                    </a:p>
                  </a:txBody>
                  <a:tcPr/>
                </a:tc>
                <a:extLst>
                  <a:ext uri="{0D108BD9-81ED-4DB2-BD59-A6C34878D82A}">
                    <a16:rowId xmlns:a16="http://schemas.microsoft.com/office/drawing/2014/main" val="401059782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000" dirty="0"/>
                        <a:t>     1.2 </a:t>
                      </a:r>
                      <a:r>
                        <a:rPr lang="zh-CN" altLang="en-US" sz="2000" dirty="0"/>
                        <a:t>子功能</a:t>
                      </a:r>
                      <a:r>
                        <a:rPr lang="en-US" altLang="zh-CN" sz="2000" dirty="0"/>
                        <a:t>2</a:t>
                      </a:r>
                      <a:endParaRPr lang="zh-CN" altLang="en-US" sz="2000" dirty="0"/>
                    </a:p>
                  </a:txBody>
                  <a:tcPr/>
                </a:tc>
                <a:tc>
                  <a:txBody>
                    <a:bodyPr/>
                    <a:lstStyle/>
                    <a:p>
                      <a:pPr algn="ctr"/>
                      <a:r>
                        <a:rPr lang="en-US" altLang="zh-CN" sz="2000" dirty="0">
                          <a:solidFill>
                            <a:srgbClr val="7030A0"/>
                          </a:solidFill>
                        </a:rPr>
                        <a:t>3</a:t>
                      </a:r>
                      <a:endParaRPr lang="zh-CN" altLang="en-US" sz="2000" dirty="0">
                        <a:solidFill>
                          <a:srgbClr val="7030A0"/>
                        </a:solidFill>
                      </a:endParaRPr>
                    </a:p>
                  </a:txBody>
                  <a:tcPr/>
                </a:tc>
                <a:tc>
                  <a:txBody>
                    <a:bodyPr/>
                    <a:lstStyle/>
                    <a:p>
                      <a:endParaRPr lang="zh-CN" altLang="en-US" sz="2000" dirty="0">
                        <a:solidFill>
                          <a:srgbClr val="0070C0"/>
                        </a:solidFill>
                      </a:endParaRPr>
                    </a:p>
                  </a:txBody>
                  <a:tcPr/>
                </a:tc>
                <a:tc>
                  <a:txBody>
                    <a:bodyPr/>
                    <a:lstStyle/>
                    <a:p>
                      <a:endParaRPr lang="zh-CN" altLang="en-US" sz="2000"/>
                    </a:p>
                  </a:txBody>
                  <a:tcPr/>
                </a:tc>
                <a:extLst>
                  <a:ext uri="{0D108BD9-81ED-4DB2-BD59-A6C34878D82A}">
                    <a16:rowId xmlns:a16="http://schemas.microsoft.com/office/drawing/2014/main" val="434659644"/>
                  </a:ext>
                </a:extLst>
              </a:tr>
              <a:tr h="370840">
                <a:tc>
                  <a:txBody>
                    <a:bodyPr/>
                    <a:lstStyle/>
                    <a:p>
                      <a:r>
                        <a:rPr lang="en-US" altLang="zh-CN" sz="2000" dirty="0"/>
                        <a:t>2. </a:t>
                      </a:r>
                      <a:r>
                        <a:rPr lang="zh-CN" altLang="en-US" sz="2000" dirty="0"/>
                        <a:t>功能</a:t>
                      </a:r>
                      <a:r>
                        <a:rPr lang="en-US" altLang="zh-CN" sz="2000" dirty="0"/>
                        <a:t>2</a:t>
                      </a:r>
                      <a:endParaRPr lang="zh-CN" altLang="en-US" sz="2000" dirty="0"/>
                    </a:p>
                  </a:txBody>
                  <a:tcPr/>
                </a:tc>
                <a:tc>
                  <a:txBody>
                    <a:bodyPr/>
                    <a:lstStyle/>
                    <a:p>
                      <a:pPr algn="ctr"/>
                      <a:endParaRPr lang="zh-CN" altLang="en-US" sz="2000" dirty="0">
                        <a:solidFill>
                          <a:srgbClr val="7030A0"/>
                        </a:solidFill>
                      </a:endParaRPr>
                    </a:p>
                  </a:txBody>
                  <a:tcPr/>
                </a:tc>
                <a:tc>
                  <a:txBody>
                    <a:bodyPr/>
                    <a:lstStyle/>
                    <a:p>
                      <a:r>
                        <a:rPr lang="en-US" altLang="zh-CN" sz="2000" dirty="0">
                          <a:solidFill>
                            <a:srgbClr val="0070C0"/>
                          </a:solidFill>
                        </a:rPr>
                        <a:t>6</a:t>
                      </a:r>
                      <a:endParaRPr lang="zh-CN" altLang="en-US" sz="2000" dirty="0">
                        <a:solidFill>
                          <a:srgbClr val="0070C0"/>
                        </a:solidFill>
                      </a:endParaRPr>
                    </a:p>
                  </a:txBody>
                  <a:tcPr/>
                </a:tc>
                <a:tc>
                  <a:txBody>
                    <a:bodyPr/>
                    <a:lstStyle/>
                    <a:p>
                      <a:endParaRPr lang="zh-CN" altLang="en-US" sz="2000"/>
                    </a:p>
                  </a:txBody>
                  <a:tcPr/>
                </a:tc>
                <a:extLst>
                  <a:ext uri="{0D108BD9-81ED-4DB2-BD59-A6C34878D82A}">
                    <a16:rowId xmlns:a16="http://schemas.microsoft.com/office/drawing/2014/main" val="266653032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000" dirty="0"/>
                        <a:t>     2.1 </a:t>
                      </a:r>
                      <a:r>
                        <a:rPr lang="zh-CN" altLang="en-US" sz="2000" dirty="0"/>
                        <a:t>子功能</a:t>
                      </a:r>
                      <a:r>
                        <a:rPr lang="en-US" altLang="zh-CN" sz="2000" dirty="0"/>
                        <a:t>1</a:t>
                      </a:r>
                      <a:endParaRPr lang="zh-CN" altLang="en-US" sz="2000" dirty="0"/>
                    </a:p>
                  </a:txBody>
                  <a:tcPr/>
                </a:tc>
                <a:tc>
                  <a:txBody>
                    <a:bodyPr/>
                    <a:lstStyle/>
                    <a:p>
                      <a:pPr algn="ctr"/>
                      <a:r>
                        <a:rPr lang="en-US" altLang="zh-CN" sz="2000" dirty="0">
                          <a:solidFill>
                            <a:srgbClr val="7030A0"/>
                          </a:solidFill>
                        </a:rPr>
                        <a:t>3</a:t>
                      </a:r>
                      <a:endParaRPr lang="zh-CN" altLang="en-US" sz="2000" dirty="0">
                        <a:solidFill>
                          <a:srgbClr val="7030A0"/>
                        </a:solidFill>
                      </a:endParaRPr>
                    </a:p>
                  </a:txBody>
                  <a:tcPr/>
                </a:tc>
                <a:tc>
                  <a:txBody>
                    <a:bodyPr/>
                    <a:lstStyle/>
                    <a:p>
                      <a:endParaRPr lang="zh-CN" altLang="en-US" sz="2000" dirty="0">
                        <a:solidFill>
                          <a:srgbClr val="0070C0"/>
                        </a:solidFill>
                      </a:endParaRPr>
                    </a:p>
                  </a:txBody>
                  <a:tcPr/>
                </a:tc>
                <a:tc>
                  <a:txBody>
                    <a:bodyPr/>
                    <a:lstStyle/>
                    <a:p>
                      <a:endParaRPr lang="zh-CN" altLang="en-US" sz="2000"/>
                    </a:p>
                  </a:txBody>
                  <a:tcPr/>
                </a:tc>
                <a:extLst>
                  <a:ext uri="{0D108BD9-81ED-4DB2-BD59-A6C34878D82A}">
                    <a16:rowId xmlns:a16="http://schemas.microsoft.com/office/drawing/2014/main" val="27791733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000" dirty="0"/>
                        <a:t>     2 .2 </a:t>
                      </a:r>
                      <a:r>
                        <a:rPr lang="zh-CN" altLang="en-US" sz="2000" dirty="0"/>
                        <a:t>子功能</a:t>
                      </a:r>
                      <a:r>
                        <a:rPr lang="en-US" altLang="zh-CN" sz="2000" dirty="0"/>
                        <a:t>2</a:t>
                      </a:r>
                      <a:endParaRPr lang="zh-CN" altLang="en-US" sz="2000" dirty="0"/>
                    </a:p>
                  </a:txBody>
                  <a:tcPr/>
                </a:tc>
                <a:tc>
                  <a:txBody>
                    <a:bodyPr/>
                    <a:lstStyle/>
                    <a:p>
                      <a:pPr algn="ctr"/>
                      <a:r>
                        <a:rPr lang="en-US" altLang="zh-CN" sz="2000" dirty="0">
                          <a:solidFill>
                            <a:srgbClr val="7030A0"/>
                          </a:solidFill>
                        </a:rPr>
                        <a:t>2</a:t>
                      </a:r>
                      <a:endParaRPr lang="zh-CN" altLang="en-US" sz="2000" dirty="0">
                        <a:solidFill>
                          <a:srgbClr val="7030A0"/>
                        </a:solidFill>
                      </a:endParaRPr>
                    </a:p>
                  </a:txBody>
                  <a:tcPr/>
                </a:tc>
                <a:tc>
                  <a:txBody>
                    <a:bodyPr/>
                    <a:lstStyle/>
                    <a:p>
                      <a:endParaRPr lang="zh-CN" altLang="en-US" sz="2000" dirty="0">
                        <a:solidFill>
                          <a:srgbClr val="0070C0"/>
                        </a:solidFill>
                      </a:endParaRPr>
                    </a:p>
                  </a:txBody>
                  <a:tcPr/>
                </a:tc>
                <a:tc>
                  <a:txBody>
                    <a:bodyPr/>
                    <a:lstStyle/>
                    <a:p>
                      <a:endParaRPr lang="zh-CN" altLang="en-US" sz="2000"/>
                    </a:p>
                  </a:txBody>
                  <a:tcPr/>
                </a:tc>
                <a:extLst>
                  <a:ext uri="{0D108BD9-81ED-4DB2-BD59-A6C34878D82A}">
                    <a16:rowId xmlns:a16="http://schemas.microsoft.com/office/drawing/2014/main" val="2843747217"/>
                  </a:ext>
                </a:extLst>
              </a:tr>
              <a:tr h="370840">
                <a:tc>
                  <a:txBody>
                    <a:bodyPr/>
                    <a:lstStyle/>
                    <a:p>
                      <a:r>
                        <a:rPr lang="en-US" altLang="zh-CN" sz="2000" dirty="0"/>
                        <a:t>     2.3 </a:t>
                      </a:r>
                      <a:r>
                        <a:rPr lang="zh-CN" altLang="en-US" sz="2000" dirty="0"/>
                        <a:t>子功能</a:t>
                      </a:r>
                      <a:r>
                        <a:rPr lang="en-US" altLang="zh-CN" sz="2000" dirty="0"/>
                        <a:t>3</a:t>
                      </a:r>
                      <a:endParaRPr lang="zh-CN" altLang="en-US" sz="2000" dirty="0"/>
                    </a:p>
                  </a:txBody>
                  <a:tcPr/>
                </a:tc>
                <a:tc>
                  <a:txBody>
                    <a:bodyPr/>
                    <a:lstStyle/>
                    <a:p>
                      <a:pPr algn="ctr"/>
                      <a:r>
                        <a:rPr lang="en-US" altLang="zh-CN" sz="2000" dirty="0">
                          <a:solidFill>
                            <a:srgbClr val="7030A0"/>
                          </a:solidFill>
                        </a:rPr>
                        <a:t>1</a:t>
                      </a:r>
                      <a:endParaRPr lang="zh-CN" altLang="en-US" sz="2000" dirty="0">
                        <a:solidFill>
                          <a:srgbClr val="7030A0"/>
                        </a:solidFill>
                      </a:endParaRPr>
                    </a:p>
                  </a:txBody>
                  <a:tcPr/>
                </a:tc>
                <a:tc>
                  <a:txBody>
                    <a:bodyPr/>
                    <a:lstStyle/>
                    <a:p>
                      <a:endParaRPr lang="zh-CN" altLang="en-US" sz="2000" dirty="0">
                        <a:solidFill>
                          <a:srgbClr val="0070C0"/>
                        </a:solidFill>
                      </a:endParaRPr>
                    </a:p>
                  </a:txBody>
                  <a:tcPr/>
                </a:tc>
                <a:tc>
                  <a:txBody>
                    <a:bodyPr/>
                    <a:lstStyle/>
                    <a:p>
                      <a:endParaRPr lang="zh-CN" altLang="en-US" sz="2000"/>
                    </a:p>
                  </a:txBody>
                  <a:tcPr/>
                </a:tc>
                <a:extLst>
                  <a:ext uri="{0D108BD9-81ED-4DB2-BD59-A6C34878D82A}">
                    <a16:rowId xmlns:a16="http://schemas.microsoft.com/office/drawing/2014/main" val="3541152542"/>
                  </a:ext>
                </a:extLst>
              </a:tr>
              <a:tr h="370840">
                <a:tc>
                  <a:txBody>
                    <a:bodyPr/>
                    <a:lstStyle/>
                    <a:p>
                      <a:r>
                        <a:rPr lang="en-US" altLang="zh-CN" sz="2000" dirty="0"/>
                        <a:t>3. </a:t>
                      </a:r>
                      <a:r>
                        <a:rPr lang="zh-CN" altLang="en-US" sz="2000" dirty="0"/>
                        <a:t>功能</a:t>
                      </a:r>
                      <a:r>
                        <a:rPr lang="en-US" altLang="zh-CN" sz="2000" dirty="0"/>
                        <a:t>3</a:t>
                      </a:r>
                      <a:endParaRPr lang="zh-CN" altLang="en-US" sz="2000" dirty="0"/>
                    </a:p>
                  </a:txBody>
                  <a:tcPr/>
                </a:tc>
                <a:tc>
                  <a:txBody>
                    <a:bodyPr/>
                    <a:lstStyle/>
                    <a:p>
                      <a:endParaRPr lang="zh-CN" altLang="en-US" sz="2000" dirty="0"/>
                    </a:p>
                  </a:txBody>
                  <a:tcPr/>
                </a:tc>
                <a:tc>
                  <a:txBody>
                    <a:bodyPr/>
                    <a:lstStyle/>
                    <a:p>
                      <a:r>
                        <a:rPr lang="en-US" altLang="zh-CN" sz="2000" dirty="0">
                          <a:solidFill>
                            <a:srgbClr val="0070C0"/>
                          </a:solidFill>
                        </a:rPr>
                        <a:t>2</a:t>
                      </a:r>
                      <a:endParaRPr lang="zh-CN" altLang="en-US" sz="2000" dirty="0">
                        <a:solidFill>
                          <a:srgbClr val="0070C0"/>
                        </a:solidFill>
                      </a:endParaRPr>
                    </a:p>
                  </a:txBody>
                  <a:tcPr/>
                </a:tc>
                <a:tc>
                  <a:txBody>
                    <a:bodyPr/>
                    <a:lstStyle/>
                    <a:p>
                      <a:endParaRPr lang="zh-CN" altLang="en-US" sz="2000" dirty="0"/>
                    </a:p>
                  </a:txBody>
                  <a:tcPr/>
                </a:tc>
                <a:extLst>
                  <a:ext uri="{0D108BD9-81ED-4DB2-BD59-A6C34878D82A}">
                    <a16:rowId xmlns:a16="http://schemas.microsoft.com/office/drawing/2014/main" val="1917365611"/>
                  </a:ext>
                </a:extLst>
              </a:tr>
            </a:tbl>
          </a:graphicData>
        </a:graphic>
      </p:graphicFrame>
    </p:spTree>
    <p:extLst>
      <p:ext uri="{BB962C8B-B14F-4D97-AF65-F5344CB8AC3E}">
        <p14:creationId xmlns:p14="http://schemas.microsoft.com/office/powerpoint/2010/main" val="2262317163"/>
      </p:ext>
    </p:extLst>
  </p:cSld>
  <p:clrMapOvr>
    <a:masterClrMapping/>
  </p:clrMapOvr>
  <p:transition spd="slow">
    <p:wipe dir="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7.3  </a:t>
            </a:r>
            <a:r>
              <a:rPr lang="zh-CN" altLang="en-US" dirty="0"/>
              <a:t>输出：成本基准</a:t>
            </a:r>
          </a:p>
        </p:txBody>
      </p:sp>
      <p:sp>
        <p:nvSpPr>
          <p:cNvPr id="8" name="object 4">
            <a:extLst>
              <a:ext uri="{FF2B5EF4-FFF2-40B4-BE49-F238E27FC236}">
                <a16:creationId xmlns:a16="http://schemas.microsoft.com/office/drawing/2014/main" id="{CD4BD5A2-ADE8-42C3-9D65-1A7AA69F33A0}"/>
              </a:ext>
            </a:extLst>
          </p:cNvPr>
          <p:cNvSpPr/>
          <p:nvPr/>
        </p:nvSpPr>
        <p:spPr>
          <a:xfrm>
            <a:off x="4654799" y="1273324"/>
            <a:ext cx="4382231" cy="4151629"/>
          </a:xfrm>
          <a:custGeom>
            <a:avLst/>
            <a:gdLst/>
            <a:ahLst/>
            <a:cxnLst/>
            <a:rect l="l" t="t" r="r" b="b"/>
            <a:pathLst>
              <a:path w="5947409" h="4151629">
                <a:moveTo>
                  <a:pt x="0" y="4151059"/>
                </a:moveTo>
                <a:lnTo>
                  <a:pt x="5946980" y="4151059"/>
                </a:lnTo>
                <a:lnTo>
                  <a:pt x="5946980" y="0"/>
                </a:lnTo>
                <a:lnTo>
                  <a:pt x="0" y="0"/>
                </a:lnTo>
                <a:lnTo>
                  <a:pt x="0" y="4151059"/>
                </a:lnTo>
                <a:close/>
              </a:path>
            </a:pathLst>
          </a:custGeom>
          <a:ln w="14935">
            <a:solidFill>
              <a:srgbClr val="000000"/>
            </a:solidFill>
          </a:ln>
        </p:spPr>
        <p:txBody>
          <a:bodyPr wrap="square" lIns="0" tIns="0" rIns="0" bIns="0" rtlCol="0"/>
          <a:lstStyle/>
          <a:p>
            <a:endParaRPr/>
          </a:p>
        </p:txBody>
      </p:sp>
      <p:sp>
        <p:nvSpPr>
          <p:cNvPr id="10" name="object 5">
            <a:extLst>
              <a:ext uri="{FF2B5EF4-FFF2-40B4-BE49-F238E27FC236}">
                <a16:creationId xmlns:a16="http://schemas.microsoft.com/office/drawing/2014/main" id="{37FAC9E2-9DE5-4680-BA34-250B0A483986}"/>
              </a:ext>
            </a:extLst>
          </p:cNvPr>
          <p:cNvSpPr/>
          <p:nvPr/>
        </p:nvSpPr>
        <p:spPr>
          <a:xfrm>
            <a:off x="5624458" y="2066374"/>
            <a:ext cx="3029585" cy="1785620"/>
          </a:xfrm>
          <a:custGeom>
            <a:avLst/>
            <a:gdLst/>
            <a:ahLst/>
            <a:cxnLst/>
            <a:rect l="l" t="t" r="r" b="b"/>
            <a:pathLst>
              <a:path w="3029585" h="1785620">
                <a:moveTo>
                  <a:pt x="0" y="1785458"/>
                </a:moveTo>
                <a:lnTo>
                  <a:pt x="3029249" y="1785458"/>
                </a:lnTo>
                <a:lnTo>
                  <a:pt x="3029249" y="0"/>
                </a:lnTo>
                <a:lnTo>
                  <a:pt x="0" y="0"/>
                </a:lnTo>
                <a:lnTo>
                  <a:pt x="0" y="1785458"/>
                </a:lnTo>
                <a:close/>
              </a:path>
            </a:pathLst>
          </a:custGeom>
          <a:solidFill>
            <a:srgbClr val="C0C0C0"/>
          </a:solidFill>
        </p:spPr>
        <p:txBody>
          <a:bodyPr wrap="square" lIns="0" tIns="0" rIns="0" bIns="0" rtlCol="0"/>
          <a:lstStyle/>
          <a:p>
            <a:endParaRPr/>
          </a:p>
        </p:txBody>
      </p:sp>
      <p:sp>
        <p:nvSpPr>
          <p:cNvPr id="11" name="object 6">
            <a:extLst>
              <a:ext uri="{FF2B5EF4-FFF2-40B4-BE49-F238E27FC236}">
                <a16:creationId xmlns:a16="http://schemas.microsoft.com/office/drawing/2014/main" id="{B35E221E-8BE9-41E6-A393-A571D453463C}"/>
              </a:ext>
            </a:extLst>
          </p:cNvPr>
          <p:cNvSpPr/>
          <p:nvPr/>
        </p:nvSpPr>
        <p:spPr>
          <a:xfrm>
            <a:off x="5632408" y="3401490"/>
            <a:ext cx="3013710" cy="14604"/>
          </a:xfrm>
          <a:custGeom>
            <a:avLst/>
            <a:gdLst/>
            <a:ahLst/>
            <a:cxnLst/>
            <a:rect l="l" t="t" r="r" b="b"/>
            <a:pathLst>
              <a:path w="3013710" h="14604">
                <a:moveTo>
                  <a:pt x="0" y="14464"/>
                </a:moveTo>
                <a:lnTo>
                  <a:pt x="3013348" y="14464"/>
                </a:lnTo>
                <a:lnTo>
                  <a:pt x="3013348" y="0"/>
                </a:lnTo>
                <a:lnTo>
                  <a:pt x="0" y="0"/>
                </a:lnTo>
                <a:lnTo>
                  <a:pt x="0" y="14464"/>
                </a:lnTo>
                <a:close/>
              </a:path>
            </a:pathLst>
          </a:custGeom>
          <a:solidFill>
            <a:srgbClr val="000000"/>
          </a:solidFill>
        </p:spPr>
        <p:txBody>
          <a:bodyPr wrap="square" lIns="0" tIns="0" rIns="0" bIns="0" rtlCol="0"/>
          <a:lstStyle/>
          <a:p>
            <a:endParaRPr/>
          </a:p>
        </p:txBody>
      </p:sp>
      <p:sp>
        <p:nvSpPr>
          <p:cNvPr id="12" name="object 7">
            <a:extLst>
              <a:ext uri="{FF2B5EF4-FFF2-40B4-BE49-F238E27FC236}">
                <a16:creationId xmlns:a16="http://schemas.microsoft.com/office/drawing/2014/main" id="{7D03EBD4-4B01-41A0-AA5D-6A75E35B1F5D}"/>
              </a:ext>
            </a:extLst>
          </p:cNvPr>
          <p:cNvSpPr/>
          <p:nvPr/>
        </p:nvSpPr>
        <p:spPr>
          <a:xfrm>
            <a:off x="5632408" y="2966191"/>
            <a:ext cx="3013710" cy="14604"/>
          </a:xfrm>
          <a:custGeom>
            <a:avLst/>
            <a:gdLst/>
            <a:ahLst/>
            <a:cxnLst/>
            <a:rect l="l" t="t" r="r" b="b"/>
            <a:pathLst>
              <a:path w="3013710" h="14604">
                <a:moveTo>
                  <a:pt x="0" y="14464"/>
                </a:moveTo>
                <a:lnTo>
                  <a:pt x="3013348" y="14464"/>
                </a:lnTo>
                <a:lnTo>
                  <a:pt x="3013348" y="0"/>
                </a:lnTo>
                <a:lnTo>
                  <a:pt x="0" y="0"/>
                </a:lnTo>
                <a:lnTo>
                  <a:pt x="0" y="14464"/>
                </a:lnTo>
                <a:close/>
              </a:path>
            </a:pathLst>
          </a:custGeom>
          <a:solidFill>
            <a:srgbClr val="000000"/>
          </a:solidFill>
        </p:spPr>
        <p:txBody>
          <a:bodyPr wrap="square" lIns="0" tIns="0" rIns="0" bIns="0" rtlCol="0"/>
          <a:lstStyle/>
          <a:p>
            <a:endParaRPr/>
          </a:p>
        </p:txBody>
      </p:sp>
      <p:sp>
        <p:nvSpPr>
          <p:cNvPr id="13" name="object 8">
            <a:extLst>
              <a:ext uri="{FF2B5EF4-FFF2-40B4-BE49-F238E27FC236}">
                <a16:creationId xmlns:a16="http://schemas.microsoft.com/office/drawing/2014/main" id="{CE6F008C-5347-4D19-A9DF-FFFD1D4FDEFB}"/>
              </a:ext>
            </a:extLst>
          </p:cNvPr>
          <p:cNvSpPr/>
          <p:nvPr/>
        </p:nvSpPr>
        <p:spPr>
          <a:xfrm>
            <a:off x="5632408" y="2516234"/>
            <a:ext cx="3013710" cy="14604"/>
          </a:xfrm>
          <a:custGeom>
            <a:avLst/>
            <a:gdLst/>
            <a:ahLst/>
            <a:cxnLst/>
            <a:rect l="l" t="t" r="r" b="b"/>
            <a:pathLst>
              <a:path w="3013710" h="14605">
                <a:moveTo>
                  <a:pt x="0" y="14464"/>
                </a:moveTo>
                <a:lnTo>
                  <a:pt x="3013348" y="14464"/>
                </a:lnTo>
                <a:lnTo>
                  <a:pt x="3013348" y="0"/>
                </a:lnTo>
                <a:lnTo>
                  <a:pt x="0" y="0"/>
                </a:lnTo>
                <a:lnTo>
                  <a:pt x="0" y="14464"/>
                </a:lnTo>
                <a:close/>
              </a:path>
            </a:pathLst>
          </a:custGeom>
          <a:solidFill>
            <a:srgbClr val="000000"/>
          </a:solidFill>
        </p:spPr>
        <p:txBody>
          <a:bodyPr wrap="square" lIns="0" tIns="0" rIns="0" bIns="0" rtlCol="0"/>
          <a:lstStyle/>
          <a:p>
            <a:endParaRPr/>
          </a:p>
        </p:txBody>
      </p:sp>
      <p:sp>
        <p:nvSpPr>
          <p:cNvPr id="14" name="object 9">
            <a:extLst>
              <a:ext uri="{FF2B5EF4-FFF2-40B4-BE49-F238E27FC236}">
                <a16:creationId xmlns:a16="http://schemas.microsoft.com/office/drawing/2014/main" id="{8A628BA0-52DE-475D-AC44-D4A091447674}"/>
              </a:ext>
            </a:extLst>
          </p:cNvPr>
          <p:cNvSpPr/>
          <p:nvPr/>
        </p:nvSpPr>
        <p:spPr>
          <a:xfrm>
            <a:off x="5632408" y="2066470"/>
            <a:ext cx="3013710" cy="14604"/>
          </a:xfrm>
          <a:custGeom>
            <a:avLst/>
            <a:gdLst/>
            <a:ahLst/>
            <a:cxnLst/>
            <a:rect l="l" t="t" r="r" b="b"/>
            <a:pathLst>
              <a:path w="3013710" h="14605">
                <a:moveTo>
                  <a:pt x="0" y="14464"/>
                </a:moveTo>
                <a:lnTo>
                  <a:pt x="3013348" y="14464"/>
                </a:lnTo>
                <a:lnTo>
                  <a:pt x="3013348" y="0"/>
                </a:lnTo>
                <a:lnTo>
                  <a:pt x="0" y="0"/>
                </a:lnTo>
                <a:lnTo>
                  <a:pt x="0" y="14464"/>
                </a:lnTo>
                <a:close/>
              </a:path>
            </a:pathLst>
          </a:custGeom>
          <a:solidFill>
            <a:srgbClr val="000000"/>
          </a:solidFill>
        </p:spPr>
        <p:txBody>
          <a:bodyPr wrap="square" lIns="0" tIns="0" rIns="0" bIns="0" rtlCol="0"/>
          <a:lstStyle/>
          <a:p>
            <a:endParaRPr/>
          </a:p>
        </p:txBody>
      </p:sp>
      <p:sp>
        <p:nvSpPr>
          <p:cNvPr id="15" name="object 10">
            <a:extLst>
              <a:ext uri="{FF2B5EF4-FFF2-40B4-BE49-F238E27FC236}">
                <a16:creationId xmlns:a16="http://schemas.microsoft.com/office/drawing/2014/main" id="{764846CC-9208-4BBD-932E-D24549A5CEBD}"/>
              </a:ext>
            </a:extLst>
          </p:cNvPr>
          <p:cNvSpPr/>
          <p:nvPr/>
        </p:nvSpPr>
        <p:spPr>
          <a:xfrm>
            <a:off x="5632408" y="2066470"/>
            <a:ext cx="3013710" cy="14604"/>
          </a:xfrm>
          <a:custGeom>
            <a:avLst/>
            <a:gdLst/>
            <a:ahLst/>
            <a:cxnLst/>
            <a:rect l="l" t="t" r="r" b="b"/>
            <a:pathLst>
              <a:path w="3013710" h="14605">
                <a:moveTo>
                  <a:pt x="0" y="14464"/>
                </a:moveTo>
                <a:lnTo>
                  <a:pt x="3013348" y="14464"/>
                </a:lnTo>
                <a:lnTo>
                  <a:pt x="3013348" y="0"/>
                </a:lnTo>
                <a:lnTo>
                  <a:pt x="0" y="0"/>
                </a:lnTo>
                <a:lnTo>
                  <a:pt x="0" y="14464"/>
                </a:lnTo>
                <a:close/>
              </a:path>
            </a:pathLst>
          </a:custGeom>
          <a:solidFill>
            <a:srgbClr val="808080"/>
          </a:solidFill>
        </p:spPr>
        <p:txBody>
          <a:bodyPr wrap="square" lIns="0" tIns="0" rIns="0" bIns="0" rtlCol="0"/>
          <a:lstStyle/>
          <a:p>
            <a:endParaRPr/>
          </a:p>
        </p:txBody>
      </p:sp>
      <p:sp>
        <p:nvSpPr>
          <p:cNvPr id="16" name="object 11">
            <a:extLst>
              <a:ext uri="{FF2B5EF4-FFF2-40B4-BE49-F238E27FC236}">
                <a16:creationId xmlns:a16="http://schemas.microsoft.com/office/drawing/2014/main" id="{3D4B551F-CA2E-4CEE-A103-E862BC3D7B3A}"/>
              </a:ext>
            </a:extLst>
          </p:cNvPr>
          <p:cNvSpPr/>
          <p:nvPr/>
        </p:nvSpPr>
        <p:spPr>
          <a:xfrm>
            <a:off x="8661658" y="2073703"/>
            <a:ext cx="0" cy="1771014"/>
          </a:xfrm>
          <a:custGeom>
            <a:avLst/>
            <a:gdLst/>
            <a:ahLst/>
            <a:cxnLst/>
            <a:rect l="l" t="t" r="r" b="b"/>
            <a:pathLst>
              <a:path h="1771014">
                <a:moveTo>
                  <a:pt x="0" y="0"/>
                </a:moveTo>
                <a:lnTo>
                  <a:pt x="0" y="1770415"/>
                </a:lnTo>
              </a:path>
            </a:pathLst>
          </a:custGeom>
          <a:ln w="15901">
            <a:solidFill>
              <a:srgbClr val="808080"/>
            </a:solidFill>
          </a:ln>
        </p:spPr>
        <p:txBody>
          <a:bodyPr wrap="square" lIns="0" tIns="0" rIns="0" bIns="0" rtlCol="0"/>
          <a:lstStyle/>
          <a:p>
            <a:endParaRPr/>
          </a:p>
        </p:txBody>
      </p:sp>
      <p:sp>
        <p:nvSpPr>
          <p:cNvPr id="17" name="object 12">
            <a:extLst>
              <a:ext uri="{FF2B5EF4-FFF2-40B4-BE49-F238E27FC236}">
                <a16:creationId xmlns:a16="http://schemas.microsoft.com/office/drawing/2014/main" id="{B95B0675-C922-4F94-8B97-BCB92F297E90}"/>
              </a:ext>
            </a:extLst>
          </p:cNvPr>
          <p:cNvSpPr/>
          <p:nvPr/>
        </p:nvSpPr>
        <p:spPr>
          <a:xfrm>
            <a:off x="5648839" y="3859065"/>
            <a:ext cx="3013075" cy="0"/>
          </a:xfrm>
          <a:custGeom>
            <a:avLst/>
            <a:gdLst/>
            <a:ahLst/>
            <a:cxnLst/>
            <a:rect l="l" t="t" r="r" b="b"/>
            <a:pathLst>
              <a:path w="3013075">
                <a:moveTo>
                  <a:pt x="0" y="0"/>
                </a:moveTo>
                <a:lnTo>
                  <a:pt x="3012818" y="0"/>
                </a:lnTo>
              </a:path>
            </a:pathLst>
          </a:custGeom>
          <a:ln w="14464">
            <a:solidFill>
              <a:srgbClr val="808080"/>
            </a:solidFill>
          </a:ln>
        </p:spPr>
        <p:txBody>
          <a:bodyPr wrap="square" lIns="0" tIns="0" rIns="0" bIns="0" rtlCol="0"/>
          <a:lstStyle/>
          <a:p>
            <a:endParaRPr/>
          </a:p>
        </p:txBody>
      </p:sp>
      <p:sp>
        <p:nvSpPr>
          <p:cNvPr id="18" name="object 13">
            <a:extLst>
              <a:ext uri="{FF2B5EF4-FFF2-40B4-BE49-F238E27FC236}">
                <a16:creationId xmlns:a16="http://schemas.microsoft.com/office/drawing/2014/main" id="{69932F13-9702-4AA4-BFDA-2DB9A29749F1}"/>
              </a:ext>
            </a:extLst>
          </p:cNvPr>
          <p:cNvSpPr/>
          <p:nvPr/>
        </p:nvSpPr>
        <p:spPr>
          <a:xfrm>
            <a:off x="5632408" y="2088168"/>
            <a:ext cx="0" cy="1771014"/>
          </a:xfrm>
          <a:custGeom>
            <a:avLst/>
            <a:gdLst/>
            <a:ahLst/>
            <a:cxnLst/>
            <a:rect l="l" t="t" r="r" b="b"/>
            <a:pathLst>
              <a:path h="1771014">
                <a:moveTo>
                  <a:pt x="0" y="0"/>
                </a:moveTo>
                <a:lnTo>
                  <a:pt x="0" y="1770897"/>
                </a:lnTo>
              </a:path>
            </a:pathLst>
          </a:custGeom>
          <a:ln w="15901">
            <a:solidFill>
              <a:srgbClr val="808080"/>
            </a:solidFill>
          </a:ln>
        </p:spPr>
        <p:txBody>
          <a:bodyPr wrap="square" lIns="0" tIns="0" rIns="0" bIns="0" rtlCol="0"/>
          <a:lstStyle/>
          <a:p>
            <a:endParaRPr/>
          </a:p>
        </p:txBody>
      </p:sp>
      <p:sp>
        <p:nvSpPr>
          <p:cNvPr id="19" name="object 14">
            <a:extLst>
              <a:ext uri="{FF2B5EF4-FFF2-40B4-BE49-F238E27FC236}">
                <a16:creationId xmlns:a16="http://schemas.microsoft.com/office/drawing/2014/main" id="{71B20D82-5C3F-4F8C-9B3E-72AC5FF2F6DC}"/>
              </a:ext>
            </a:extLst>
          </p:cNvPr>
          <p:cNvSpPr/>
          <p:nvPr/>
        </p:nvSpPr>
        <p:spPr>
          <a:xfrm>
            <a:off x="5632408" y="2073703"/>
            <a:ext cx="0" cy="1771014"/>
          </a:xfrm>
          <a:custGeom>
            <a:avLst/>
            <a:gdLst/>
            <a:ahLst/>
            <a:cxnLst/>
            <a:rect l="l" t="t" r="r" b="b"/>
            <a:pathLst>
              <a:path h="1771014">
                <a:moveTo>
                  <a:pt x="0" y="0"/>
                </a:moveTo>
                <a:lnTo>
                  <a:pt x="0" y="1770415"/>
                </a:lnTo>
              </a:path>
            </a:pathLst>
          </a:custGeom>
          <a:ln w="15901">
            <a:solidFill>
              <a:srgbClr val="000000"/>
            </a:solidFill>
          </a:ln>
        </p:spPr>
        <p:txBody>
          <a:bodyPr wrap="square" lIns="0" tIns="0" rIns="0" bIns="0" rtlCol="0"/>
          <a:lstStyle/>
          <a:p>
            <a:endParaRPr/>
          </a:p>
        </p:txBody>
      </p:sp>
      <p:sp>
        <p:nvSpPr>
          <p:cNvPr id="20" name="object 15">
            <a:extLst>
              <a:ext uri="{FF2B5EF4-FFF2-40B4-BE49-F238E27FC236}">
                <a16:creationId xmlns:a16="http://schemas.microsoft.com/office/drawing/2014/main" id="{44AE6D84-BF0D-4DEE-834F-1A0BB4D85708}"/>
              </a:ext>
            </a:extLst>
          </p:cNvPr>
          <p:cNvSpPr/>
          <p:nvPr/>
        </p:nvSpPr>
        <p:spPr>
          <a:xfrm>
            <a:off x="5632408" y="3859065"/>
            <a:ext cx="64135" cy="0"/>
          </a:xfrm>
          <a:custGeom>
            <a:avLst/>
            <a:gdLst/>
            <a:ahLst/>
            <a:cxnLst/>
            <a:rect l="l" t="t" r="r" b="b"/>
            <a:pathLst>
              <a:path w="64135">
                <a:moveTo>
                  <a:pt x="0" y="0"/>
                </a:moveTo>
                <a:lnTo>
                  <a:pt x="64134" y="0"/>
                </a:lnTo>
              </a:path>
            </a:pathLst>
          </a:custGeom>
          <a:ln w="14464">
            <a:solidFill>
              <a:srgbClr val="000000"/>
            </a:solidFill>
          </a:ln>
        </p:spPr>
        <p:txBody>
          <a:bodyPr wrap="square" lIns="0" tIns="0" rIns="0" bIns="0" rtlCol="0"/>
          <a:lstStyle/>
          <a:p>
            <a:endParaRPr/>
          </a:p>
        </p:txBody>
      </p:sp>
      <p:sp>
        <p:nvSpPr>
          <p:cNvPr id="21" name="object 16">
            <a:extLst>
              <a:ext uri="{FF2B5EF4-FFF2-40B4-BE49-F238E27FC236}">
                <a16:creationId xmlns:a16="http://schemas.microsoft.com/office/drawing/2014/main" id="{A41BE750-9572-4434-AA2D-F143F8C4B4F0}"/>
              </a:ext>
            </a:extLst>
          </p:cNvPr>
          <p:cNvSpPr/>
          <p:nvPr/>
        </p:nvSpPr>
        <p:spPr>
          <a:xfrm>
            <a:off x="5632408" y="3408723"/>
            <a:ext cx="64135" cy="0"/>
          </a:xfrm>
          <a:custGeom>
            <a:avLst/>
            <a:gdLst/>
            <a:ahLst/>
            <a:cxnLst/>
            <a:rect l="l" t="t" r="r" b="b"/>
            <a:pathLst>
              <a:path w="64135">
                <a:moveTo>
                  <a:pt x="0" y="0"/>
                </a:moveTo>
                <a:lnTo>
                  <a:pt x="64134" y="0"/>
                </a:lnTo>
              </a:path>
            </a:pathLst>
          </a:custGeom>
          <a:ln w="14464">
            <a:solidFill>
              <a:srgbClr val="000000"/>
            </a:solidFill>
          </a:ln>
        </p:spPr>
        <p:txBody>
          <a:bodyPr wrap="square" lIns="0" tIns="0" rIns="0" bIns="0" rtlCol="0"/>
          <a:lstStyle/>
          <a:p>
            <a:endParaRPr/>
          </a:p>
        </p:txBody>
      </p:sp>
      <p:sp>
        <p:nvSpPr>
          <p:cNvPr id="22" name="object 17">
            <a:extLst>
              <a:ext uri="{FF2B5EF4-FFF2-40B4-BE49-F238E27FC236}">
                <a16:creationId xmlns:a16="http://schemas.microsoft.com/office/drawing/2014/main" id="{16997B61-7129-4E9E-88B1-8E3140304AAB}"/>
              </a:ext>
            </a:extLst>
          </p:cNvPr>
          <p:cNvSpPr/>
          <p:nvPr/>
        </p:nvSpPr>
        <p:spPr>
          <a:xfrm>
            <a:off x="5632408" y="2973424"/>
            <a:ext cx="64135" cy="0"/>
          </a:xfrm>
          <a:custGeom>
            <a:avLst/>
            <a:gdLst/>
            <a:ahLst/>
            <a:cxnLst/>
            <a:rect l="l" t="t" r="r" b="b"/>
            <a:pathLst>
              <a:path w="64135">
                <a:moveTo>
                  <a:pt x="0" y="0"/>
                </a:moveTo>
                <a:lnTo>
                  <a:pt x="64134" y="0"/>
                </a:lnTo>
              </a:path>
            </a:pathLst>
          </a:custGeom>
          <a:ln w="14464">
            <a:solidFill>
              <a:srgbClr val="000000"/>
            </a:solidFill>
          </a:ln>
        </p:spPr>
        <p:txBody>
          <a:bodyPr wrap="square" lIns="0" tIns="0" rIns="0" bIns="0" rtlCol="0"/>
          <a:lstStyle/>
          <a:p>
            <a:endParaRPr/>
          </a:p>
        </p:txBody>
      </p:sp>
      <p:sp>
        <p:nvSpPr>
          <p:cNvPr id="23" name="object 18">
            <a:extLst>
              <a:ext uri="{FF2B5EF4-FFF2-40B4-BE49-F238E27FC236}">
                <a16:creationId xmlns:a16="http://schemas.microsoft.com/office/drawing/2014/main" id="{B09C7F62-EB40-476E-8823-D08474D2190D}"/>
              </a:ext>
            </a:extLst>
          </p:cNvPr>
          <p:cNvSpPr/>
          <p:nvPr/>
        </p:nvSpPr>
        <p:spPr>
          <a:xfrm>
            <a:off x="5632408" y="2523467"/>
            <a:ext cx="64135" cy="0"/>
          </a:xfrm>
          <a:custGeom>
            <a:avLst/>
            <a:gdLst/>
            <a:ahLst/>
            <a:cxnLst/>
            <a:rect l="l" t="t" r="r" b="b"/>
            <a:pathLst>
              <a:path w="64135">
                <a:moveTo>
                  <a:pt x="0" y="0"/>
                </a:moveTo>
                <a:lnTo>
                  <a:pt x="64134" y="0"/>
                </a:lnTo>
              </a:path>
            </a:pathLst>
          </a:custGeom>
          <a:ln w="14464">
            <a:solidFill>
              <a:srgbClr val="000000"/>
            </a:solidFill>
          </a:ln>
        </p:spPr>
        <p:txBody>
          <a:bodyPr wrap="square" lIns="0" tIns="0" rIns="0" bIns="0" rtlCol="0"/>
          <a:lstStyle/>
          <a:p>
            <a:endParaRPr/>
          </a:p>
        </p:txBody>
      </p:sp>
      <p:sp>
        <p:nvSpPr>
          <p:cNvPr id="24" name="object 19">
            <a:extLst>
              <a:ext uri="{FF2B5EF4-FFF2-40B4-BE49-F238E27FC236}">
                <a16:creationId xmlns:a16="http://schemas.microsoft.com/office/drawing/2014/main" id="{BBF1CBAF-F170-47EF-AB78-46FCCAEAE3E5}"/>
              </a:ext>
            </a:extLst>
          </p:cNvPr>
          <p:cNvSpPr/>
          <p:nvPr/>
        </p:nvSpPr>
        <p:spPr>
          <a:xfrm>
            <a:off x="5632408" y="2073703"/>
            <a:ext cx="64135" cy="0"/>
          </a:xfrm>
          <a:custGeom>
            <a:avLst/>
            <a:gdLst/>
            <a:ahLst/>
            <a:cxnLst/>
            <a:rect l="l" t="t" r="r" b="b"/>
            <a:pathLst>
              <a:path w="64135">
                <a:moveTo>
                  <a:pt x="0" y="0"/>
                </a:moveTo>
                <a:lnTo>
                  <a:pt x="64134" y="0"/>
                </a:lnTo>
              </a:path>
            </a:pathLst>
          </a:custGeom>
          <a:ln w="14464">
            <a:solidFill>
              <a:srgbClr val="000000"/>
            </a:solidFill>
          </a:ln>
        </p:spPr>
        <p:txBody>
          <a:bodyPr wrap="square" lIns="0" tIns="0" rIns="0" bIns="0" rtlCol="0"/>
          <a:lstStyle/>
          <a:p>
            <a:endParaRPr/>
          </a:p>
        </p:txBody>
      </p:sp>
      <p:sp>
        <p:nvSpPr>
          <p:cNvPr id="25" name="object 20">
            <a:extLst>
              <a:ext uri="{FF2B5EF4-FFF2-40B4-BE49-F238E27FC236}">
                <a16:creationId xmlns:a16="http://schemas.microsoft.com/office/drawing/2014/main" id="{DB34CF8D-008E-4916-B9E4-E03E650B6D01}"/>
              </a:ext>
            </a:extLst>
          </p:cNvPr>
          <p:cNvSpPr/>
          <p:nvPr/>
        </p:nvSpPr>
        <p:spPr>
          <a:xfrm>
            <a:off x="5632408" y="3859065"/>
            <a:ext cx="3013710" cy="0"/>
          </a:xfrm>
          <a:custGeom>
            <a:avLst/>
            <a:gdLst/>
            <a:ahLst/>
            <a:cxnLst/>
            <a:rect l="l" t="t" r="r" b="b"/>
            <a:pathLst>
              <a:path w="3013710">
                <a:moveTo>
                  <a:pt x="0" y="0"/>
                </a:moveTo>
                <a:lnTo>
                  <a:pt x="3013348" y="0"/>
                </a:lnTo>
              </a:path>
            </a:pathLst>
          </a:custGeom>
          <a:ln w="14464">
            <a:solidFill>
              <a:srgbClr val="000000"/>
            </a:solidFill>
          </a:ln>
        </p:spPr>
        <p:txBody>
          <a:bodyPr wrap="square" lIns="0" tIns="0" rIns="0" bIns="0" rtlCol="0"/>
          <a:lstStyle/>
          <a:p>
            <a:endParaRPr/>
          </a:p>
        </p:txBody>
      </p:sp>
      <p:sp>
        <p:nvSpPr>
          <p:cNvPr id="26" name="object 21">
            <a:extLst>
              <a:ext uri="{FF2B5EF4-FFF2-40B4-BE49-F238E27FC236}">
                <a16:creationId xmlns:a16="http://schemas.microsoft.com/office/drawing/2014/main" id="{29BDBF7B-F456-48D6-8BD5-2D88E5B8BE15}"/>
              </a:ext>
            </a:extLst>
          </p:cNvPr>
          <p:cNvSpPr/>
          <p:nvPr/>
        </p:nvSpPr>
        <p:spPr>
          <a:xfrm>
            <a:off x="5632408" y="3800723"/>
            <a:ext cx="0" cy="58419"/>
          </a:xfrm>
          <a:custGeom>
            <a:avLst/>
            <a:gdLst/>
            <a:ahLst/>
            <a:cxnLst/>
            <a:rect l="l" t="t" r="r" b="b"/>
            <a:pathLst>
              <a:path h="58420">
                <a:moveTo>
                  <a:pt x="0" y="58342"/>
                </a:moveTo>
                <a:lnTo>
                  <a:pt x="0" y="0"/>
                </a:lnTo>
              </a:path>
            </a:pathLst>
          </a:custGeom>
          <a:ln w="15901">
            <a:solidFill>
              <a:srgbClr val="000000"/>
            </a:solidFill>
          </a:ln>
        </p:spPr>
        <p:txBody>
          <a:bodyPr wrap="square" lIns="0" tIns="0" rIns="0" bIns="0" rtlCol="0"/>
          <a:lstStyle/>
          <a:p>
            <a:endParaRPr/>
          </a:p>
        </p:txBody>
      </p:sp>
      <p:sp>
        <p:nvSpPr>
          <p:cNvPr id="27" name="object 22">
            <a:extLst>
              <a:ext uri="{FF2B5EF4-FFF2-40B4-BE49-F238E27FC236}">
                <a16:creationId xmlns:a16="http://schemas.microsoft.com/office/drawing/2014/main" id="{EF622DCC-F601-498A-91DE-61915C8C4B4E}"/>
              </a:ext>
            </a:extLst>
          </p:cNvPr>
          <p:cNvSpPr/>
          <p:nvPr/>
        </p:nvSpPr>
        <p:spPr>
          <a:xfrm>
            <a:off x="6063326" y="3800723"/>
            <a:ext cx="0" cy="58419"/>
          </a:xfrm>
          <a:custGeom>
            <a:avLst/>
            <a:gdLst/>
            <a:ahLst/>
            <a:cxnLst/>
            <a:rect l="l" t="t" r="r" b="b"/>
            <a:pathLst>
              <a:path h="58420">
                <a:moveTo>
                  <a:pt x="0" y="58342"/>
                </a:moveTo>
                <a:lnTo>
                  <a:pt x="0" y="0"/>
                </a:lnTo>
              </a:path>
            </a:pathLst>
          </a:custGeom>
          <a:ln w="15901">
            <a:solidFill>
              <a:srgbClr val="000000"/>
            </a:solidFill>
          </a:ln>
        </p:spPr>
        <p:txBody>
          <a:bodyPr wrap="square" lIns="0" tIns="0" rIns="0" bIns="0" rtlCol="0"/>
          <a:lstStyle/>
          <a:p>
            <a:endParaRPr/>
          </a:p>
        </p:txBody>
      </p:sp>
      <p:sp>
        <p:nvSpPr>
          <p:cNvPr id="28" name="object 23">
            <a:extLst>
              <a:ext uri="{FF2B5EF4-FFF2-40B4-BE49-F238E27FC236}">
                <a16:creationId xmlns:a16="http://schemas.microsoft.com/office/drawing/2014/main" id="{C61F9968-8492-4B58-8583-CA3540715DB1}"/>
              </a:ext>
            </a:extLst>
          </p:cNvPr>
          <p:cNvSpPr/>
          <p:nvPr/>
        </p:nvSpPr>
        <p:spPr>
          <a:xfrm>
            <a:off x="6493714" y="3800723"/>
            <a:ext cx="0" cy="58419"/>
          </a:xfrm>
          <a:custGeom>
            <a:avLst/>
            <a:gdLst/>
            <a:ahLst/>
            <a:cxnLst/>
            <a:rect l="l" t="t" r="r" b="b"/>
            <a:pathLst>
              <a:path h="58420">
                <a:moveTo>
                  <a:pt x="0" y="58342"/>
                </a:moveTo>
                <a:lnTo>
                  <a:pt x="0" y="0"/>
                </a:lnTo>
              </a:path>
            </a:pathLst>
          </a:custGeom>
          <a:ln w="15901">
            <a:solidFill>
              <a:srgbClr val="000000"/>
            </a:solidFill>
          </a:ln>
        </p:spPr>
        <p:txBody>
          <a:bodyPr wrap="square" lIns="0" tIns="0" rIns="0" bIns="0" rtlCol="0"/>
          <a:lstStyle/>
          <a:p>
            <a:endParaRPr/>
          </a:p>
        </p:txBody>
      </p:sp>
      <p:sp>
        <p:nvSpPr>
          <p:cNvPr id="29" name="object 24">
            <a:extLst>
              <a:ext uri="{FF2B5EF4-FFF2-40B4-BE49-F238E27FC236}">
                <a16:creationId xmlns:a16="http://schemas.microsoft.com/office/drawing/2014/main" id="{136B7E06-C5FC-44E9-A74C-B1E3891E8D46}"/>
              </a:ext>
            </a:extLst>
          </p:cNvPr>
          <p:cNvSpPr/>
          <p:nvPr/>
        </p:nvSpPr>
        <p:spPr>
          <a:xfrm>
            <a:off x="6924207" y="3800723"/>
            <a:ext cx="0" cy="58419"/>
          </a:xfrm>
          <a:custGeom>
            <a:avLst/>
            <a:gdLst/>
            <a:ahLst/>
            <a:cxnLst/>
            <a:rect l="l" t="t" r="r" b="b"/>
            <a:pathLst>
              <a:path h="58420">
                <a:moveTo>
                  <a:pt x="0" y="58342"/>
                </a:moveTo>
                <a:lnTo>
                  <a:pt x="0" y="0"/>
                </a:lnTo>
              </a:path>
            </a:pathLst>
          </a:custGeom>
          <a:ln w="15901">
            <a:solidFill>
              <a:srgbClr val="000000"/>
            </a:solidFill>
          </a:ln>
        </p:spPr>
        <p:txBody>
          <a:bodyPr wrap="square" lIns="0" tIns="0" rIns="0" bIns="0" rtlCol="0"/>
          <a:lstStyle/>
          <a:p>
            <a:endParaRPr/>
          </a:p>
        </p:txBody>
      </p:sp>
      <p:sp>
        <p:nvSpPr>
          <p:cNvPr id="30" name="object 25">
            <a:extLst>
              <a:ext uri="{FF2B5EF4-FFF2-40B4-BE49-F238E27FC236}">
                <a16:creationId xmlns:a16="http://schemas.microsoft.com/office/drawing/2014/main" id="{A0EAE9A9-5EEC-4A11-A81D-2894E271DAE7}"/>
              </a:ext>
            </a:extLst>
          </p:cNvPr>
          <p:cNvSpPr/>
          <p:nvPr/>
        </p:nvSpPr>
        <p:spPr>
          <a:xfrm>
            <a:off x="7370495" y="3800723"/>
            <a:ext cx="0" cy="58419"/>
          </a:xfrm>
          <a:custGeom>
            <a:avLst/>
            <a:gdLst/>
            <a:ahLst/>
            <a:cxnLst/>
            <a:rect l="l" t="t" r="r" b="b"/>
            <a:pathLst>
              <a:path h="58420">
                <a:moveTo>
                  <a:pt x="0" y="58342"/>
                </a:moveTo>
                <a:lnTo>
                  <a:pt x="0" y="0"/>
                </a:lnTo>
              </a:path>
            </a:pathLst>
          </a:custGeom>
          <a:ln w="15901">
            <a:solidFill>
              <a:srgbClr val="000000"/>
            </a:solidFill>
          </a:ln>
        </p:spPr>
        <p:txBody>
          <a:bodyPr wrap="square" lIns="0" tIns="0" rIns="0" bIns="0" rtlCol="0"/>
          <a:lstStyle/>
          <a:p>
            <a:endParaRPr/>
          </a:p>
        </p:txBody>
      </p:sp>
      <p:sp>
        <p:nvSpPr>
          <p:cNvPr id="31" name="object 26">
            <a:extLst>
              <a:ext uri="{FF2B5EF4-FFF2-40B4-BE49-F238E27FC236}">
                <a16:creationId xmlns:a16="http://schemas.microsoft.com/office/drawing/2014/main" id="{69D8C905-D0C9-4EC5-B5D9-59B0505CAC9D}"/>
              </a:ext>
            </a:extLst>
          </p:cNvPr>
          <p:cNvSpPr/>
          <p:nvPr/>
        </p:nvSpPr>
        <p:spPr>
          <a:xfrm>
            <a:off x="7800883" y="3800723"/>
            <a:ext cx="0" cy="58419"/>
          </a:xfrm>
          <a:custGeom>
            <a:avLst/>
            <a:gdLst/>
            <a:ahLst/>
            <a:cxnLst/>
            <a:rect l="l" t="t" r="r" b="b"/>
            <a:pathLst>
              <a:path h="58420">
                <a:moveTo>
                  <a:pt x="0" y="58342"/>
                </a:moveTo>
                <a:lnTo>
                  <a:pt x="0" y="0"/>
                </a:lnTo>
              </a:path>
            </a:pathLst>
          </a:custGeom>
          <a:ln w="15901">
            <a:solidFill>
              <a:srgbClr val="000000"/>
            </a:solidFill>
          </a:ln>
        </p:spPr>
        <p:txBody>
          <a:bodyPr wrap="square" lIns="0" tIns="0" rIns="0" bIns="0" rtlCol="0"/>
          <a:lstStyle/>
          <a:p>
            <a:endParaRPr/>
          </a:p>
        </p:txBody>
      </p:sp>
      <p:sp>
        <p:nvSpPr>
          <p:cNvPr id="32" name="object 27">
            <a:extLst>
              <a:ext uri="{FF2B5EF4-FFF2-40B4-BE49-F238E27FC236}">
                <a16:creationId xmlns:a16="http://schemas.microsoft.com/office/drawing/2014/main" id="{D162FCBB-AC70-4AB4-948E-8BDF0AC93438}"/>
              </a:ext>
            </a:extLst>
          </p:cNvPr>
          <p:cNvSpPr/>
          <p:nvPr/>
        </p:nvSpPr>
        <p:spPr>
          <a:xfrm>
            <a:off x="8231271" y="3800723"/>
            <a:ext cx="0" cy="58419"/>
          </a:xfrm>
          <a:custGeom>
            <a:avLst/>
            <a:gdLst/>
            <a:ahLst/>
            <a:cxnLst/>
            <a:rect l="l" t="t" r="r" b="b"/>
            <a:pathLst>
              <a:path h="58420">
                <a:moveTo>
                  <a:pt x="0" y="58342"/>
                </a:moveTo>
                <a:lnTo>
                  <a:pt x="0" y="0"/>
                </a:lnTo>
              </a:path>
            </a:pathLst>
          </a:custGeom>
          <a:ln w="15901">
            <a:solidFill>
              <a:srgbClr val="000000"/>
            </a:solidFill>
          </a:ln>
        </p:spPr>
        <p:txBody>
          <a:bodyPr wrap="square" lIns="0" tIns="0" rIns="0" bIns="0" rtlCol="0"/>
          <a:lstStyle/>
          <a:p>
            <a:endParaRPr/>
          </a:p>
        </p:txBody>
      </p:sp>
      <p:sp>
        <p:nvSpPr>
          <p:cNvPr id="33" name="object 28">
            <a:extLst>
              <a:ext uri="{FF2B5EF4-FFF2-40B4-BE49-F238E27FC236}">
                <a16:creationId xmlns:a16="http://schemas.microsoft.com/office/drawing/2014/main" id="{B8A35272-E868-4D91-8496-E9A76A03A5AC}"/>
              </a:ext>
            </a:extLst>
          </p:cNvPr>
          <p:cNvSpPr/>
          <p:nvPr/>
        </p:nvSpPr>
        <p:spPr>
          <a:xfrm>
            <a:off x="8661658" y="3800723"/>
            <a:ext cx="0" cy="58419"/>
          </a:xfrm>
          <a:custGeom>
            <a:avLst/>
            <a:gdLst/>
            <a:ahLst/>
            <a:cxnLst/>
            <a:rect l="l" t="t" r="r" b="b"/>
            <a:pathLst>
              <a:path h="58420">
                <a:moveTo>
                  <a:pt x="0" y="58342"/>
                </a:moveTo>
                <a:lnTo>
                  <a:pt x="0" y="0"/>
                </a:lnTo>
              </a:path>
            </a:pathLst>
          </a:custGeom>
          <a:ln w="15901">
            <a:solidFill>
              <a:srgbClr val="000000"/>
            </a:solidFill>
          </a:ln>
        </p:spPr>
        <p:txBody>
          <a:bodyPr wrap="square" lIns="0" tIns="0" rIns="0" bIns="0" rtlCol="0"/>
          <a:lstStyle/>
          <a:p>
            <a:endParaRPr/>
          </a:p>
        </p:txBody>
      </p:sp>
      <p:sp>
        <p:nvSpPr>
          <p:cNvPr id="34" name="object 29">
            <a:extLst>
              <a:ext uri="{FF2B5EF4-FFF2-40B4-BE49-F238E27FC236}">
                <a16:creationId xmlns:a16="http://schemas.microsoft.com/office/drawing/2014/main" id="{B7C85F11-72F6-481F-B11D-FD69F5FC8AD3}"/>
              </a:ext>
            </a:extLst>
          </p:cNvPr>
          <p:cNvSpPr/>
          <p:nvPr/>
        </p:nvSpPr>
        <p:spPr>
          <a:xfrm>
            <a:off x="5856083" y="3597732"/>
            <a:ext cx="414655" cy="174625"/>
          </a:xfrm>
          <a:custGeom>
            <a:avLst/>
            <a:gdLst/>
            <a:ahLst/>
            <a:cxnLst/>
            <a:rect l="l" t="t" r="r" b="b"/>
            <a:pathLst>
              <a:path w="414655" h="174625">
                <a:moveTo>
                  <a:pt x="0" y="174061"/>
                </a:moveTo>
                <a:lnTo>
                  <a:pt x="414486" y="0"/>
                </a:lnTo>
              </a:path>
            </a:pathLst>
          </a:custGeom>
          <a:ln w="14680">
            <a:solidFill>
              <a:srgbClr val="000080"/>
            </a:solidFill>
          </a:ln>
        </p:spPr>
        <p:txBody>
          <a:bodyPr wrap="square" lIns="0" tIns="0" rIns="0" bIns="0" rtlCol="0"/>
          <a:lstStyle/>
          <a:p>
            <a:endParaRPr/>
          </a:p>
        </p:txBody>
      </p:sp>
      <p:sp>
        <p:nvSpPr>
          <p:cNvPr id="35" name="object 30">
            <a:extLst>
              <a:ext uri="{FF2B5EF4-FFF2-40B4-BE49-F238E27FC236}">
                <a16:creationId xmlns:a16="http://schemas.microsoft.com/office/drawing/2014/main" id="{F871A5DD-58B9-495A-A9E2-F1ED9C1D310E}"/>
              </a:ext>
            </a:extLst>
          </p:cNvPr>
          <p:cNvSpPr/>
          <p:nvPr/>
        </p:nvSpPr>
        <p:spPr>
          <a:xfrm>
            <a:off x="6286470" y="3408723"/>
            <a:ext cx="414655" cy="189230"/>
          </a:xfrm>
          <a:custGeom>
            <a:avLst/>
            <a:gdLst/>
            <a:ahLst/>
            <a:cxnLst/>
            <a:rect l="l" t="t" r="r" b="b"/>
            <a:pathLst>
              <a:path w="414654" h="189229">
                <a:moveTo>
                  <a:pt x="0" y="189008"/>
                </a:moveTo>
                <a:lnTo>
                  <a:pt x="414486" y="0"/>
                </a:lnTo>
              </a:path>
            </a:pathLst>
          </a:custGeom>
          <a:ln w="14712">
            <a:solidFill>
              <a:srgbClr val="000080"/>
            </a:solidFill>
          </a:ln>
        </p:spPr>
        <p:txBody>
          <a:bodyPr wrap="square" lIns="0" tIns="0" rIns="0" bIns="0" rtlCol="0"/>
          <a:lstStyle/>
          <a:p>
            <a:endParaRPr/>
          </a:p>
        </p:txBody>
      </p:sp>
      <p:sp>
        <p:nvSpPr>
          <p:cNvPr id="36" name="object 31">
            <a:extLst>
              <a:ext uri="{FF2B5EF4-FFF2-40B4-BE49-F238E27FC236}">
                <a16:creationId xmlns:a16="http://schemas.microsoft.com/office/drawing/2014/main" id="{693A0D17-1B96-4983-81FE-F704A9355065}"/>
              </a:ext>
            </a:extLst>
          </p:cNvPr>
          <p:cNvSpPr/>
          <p:nvPr/>
        </p:nvSpPr>
        <p:spPr>
          <a:xfrm>
            <a:off x="6716858" y="3147968"/>
            <a:ext cx="414655" cy="260985"/>
          </a:xfrm>
          <a:custGeom>
            <a:avLst/>
            <a:gdLst/>
            <a:ahLst/>
            <a:cxnLst/>
            <a:rect l="l" t="t" r="r" b="b"/>
            <a:pathLst>
              <a:path w="414654" h="260985">
                <a:moveTo>
                  <a:pt x="0" y="260755"/>
                </a:moveTo>
                <a:lnTo>
                  <a:pt x="414486" y="0"/>
                </a:lnTo>
              </a:path>
            </a:pathLst>
          </a:custGeom>
          <a:ln w="14872">
            <a:solidFill>
              <a:srgbClr val="000080"/>
            </a:solidFill>
          </a:ln>
        </p:spPr>
        <p:txBody>
          <a:bodyPr wrap="square" lIns="0" tIns="0" rIns="0" bIns="0" rtlCol="0"/>
          <a:lstStyle/>
          <a:p>
            <a:endParaRPr/>
          </a:p>
        </p:txBody>
      </p:sp>
      <p:sp>
        <p:nvSpPr>
          <p:cNvPr id="37" name="object 32">
            <a:extLst>
              <a:ext uri="{FF2B5EF4-FFF2-40B4-BE49-F238E27FC236}">
                <a16:creationId xmlns:a16="http://schemas.microsoft.com/office/drawing/2014/main" id="{67221F1A-E152-47B0-8702-700207FFD5F6}"/>
              </a:ext>
            </a:extLst>
          </p:cNvPr>
          <p:cNvSpPr/>
          <p:nvPr/>
        </p:nvSpPr>
        <p:spPr>
          <a:xfrm>
            <a:off x="7147245" y="2799265"/>
            <a:ext cx="414655" cy="349250"/>
          </a:xfrm>
          <a:custGeom>
            <a:avLst/>
            <a:gdLst/>
            <a:ahLst/>
            <a:cxnLst/>
            <a:rect l="l" t="t" r="r" b="b"/>
            <a:pathLst>
              <a:path w="414654" h="349250">
                <a:moveTo>
                  <a:pt x="0" y="348702"/>
                </a:moveTo>
                <a:lnTo>
                  <a:pt x="414486" y="0"/>
                </a:lnTo>
              </a:path>
            </a:pathLst>
          </a:custGeom>
          <a:ln w="15060">
            <a:solidFill>
              <a:srgbClr val="000080"/>
            </a:solidFill>
          </a:ln>
        </p:spPr>
        <p:txBody>
          <a:bodyPr wrap="square" lIns="0" tIns="0" rIns="0" bIns="0" rtlCol="0"/>
          <a:lstStyle/>
          <a:p>
            <a:endParaRPr/>
          </a:p>
        </p:txBody>
      </p:sp>
      <p:sp>
        <p:nvSpPr>
          <p:cNvPr id="38" name="object 33">
            <a:extLst>
              <a:ext uri="{FF2B5EF4-FFF2-40B4-BE49-F238E27FC236}">
                <a16:creationId xmlns:a16="http://schemas.microsoft.com/office/drawing/2014/main" id="{7A16D0BE-19A9-49B4-BB71-56BE86BF8BD8}"/>
              </a:ext>
            </a:extLst>
          </p:cNvPr>
          <p:cNvSpPr/>
          <p:nvPr/>
        </p:nvSpPr>
        <p:spPr>
          <a:xfrm>
            <a:off x="7577633" y="2610835"/>
            <a:ext cx="414655" cy="173990"/>
          </a:xfrm>
          <a:custGeom>
            <a:avLst/>
            <a:gdLst/>
            <a:ahLst/>
            <a:cxnLst/>
            <a:rect l="l" t="t" r="r" b="b"/>
            <a:pathLst>
              <a:path w="414654" h="173989">
                <a:moveTo>
                  <a:pt x="0" y="173965"/>
                </a:moveTo>
                <a:lnTo>
                  <a:pt x="414486" y="0"/>
                </a:lnTo>
              </a:path>
            </a:pathLst>
          </a:custGeom>
          <a:ln w="14680">
            <a:solidFill>
              <a:srgbClr val="000080"/>
            </a:solidFill>
          </a:ln>
        </p:spPr>
        <p:txBody>
          <a:bodyPr wrap="square" lIns="0" tIns="0" rIns="0" bIns="0" rtlCol="0"/>
          <a:lstStyle/>
          <a:p>
            <a:endParaRPr/>
          </a:p>
        </p:txBody>
      </p:sp>
      <p:sp>
        <p:nvSpPr>
          <p:cNvPr id="39" name="object 34">
            <a:extLst>
              <a:ext uri="{FF2B5EF4-FFF2-40B4-BE49-F238E27FC236}">
                <a16:creationId xmlns:a16="http://schemas.microsoft.com/office/drawing/2014/main" id="{75DF9B68-38C8-4E36-86EC-101380B6ADB9}"/>
              </a:ext>
            </a:extLst>
          </p:cNvPr>
          <p:cNvSpPr/>
          <p:nvPr/>
        </p:nvSpPr>
        <p:spPr>
          <a:xfrm>
            <a:off x="8008020" y="2436677"/>
            <a:ext cx="414655" cy="174625"/>
          </a:xfrm>
          <a:custGeom>
            <a:avLst/>
            <a:gdLst/>
            <a:ahLst/>
            <a:cxnLst/>
            <a:rect l="l" t="t" r="r" b="b"/>
            <a:pathLst>
              <a:path w="414654" h="174625">
                <a:moveTo>
                  <a:pt x="0" y="174158"/>
                </a:moveTo>
                <a:lnTo>
                  <a:pt x="414486" y="0"/>
                </a:lnTo>
              </a:path>
            </a:pathLst>
          </a:custGeom>
          <a:ln w="14680">
            <a:solidFill>
              <a:srgbClr val="000080"/>
            </a:solidFill>
          </a:ln>
        </p:spPr>
        <p:txBody>
          <a:bodyPr wrap="square" lIns="0" tIns="0" rIns="0" bIns="0" rtlCol="0"/>
          <a:lstStyle/>
          <a:p>
            <a:endParaRPr/>
          </a:p>
        </p:txBody>
      </p:sp>
      <p:sp>
        <p:nvSpPr>
          <p:cNvPr id="40" name="object 35">
            <a:extLst>
              <a:ext uri="{FF2B5EF4-FFF2-40B4-BE49-F238E27FC236}">
                <a16:creationId xmlns:a16="http://schemas.microsoft.com/office/drawing/2014/main" id="{177DE15E-FFC8-4316-8699-BD7061780626}"/>
              </a:ext>
            </a:extLst>
          </p:cNvPr>
          <p:cNvSpPr/>
          <p:nvPr/>
        </p:nvSpPr>
        <p:spPr>
          <a:xfrm>
            <a:off x="5800260" y="3720809"/>
            <a:ext cx="111115" cy="101968"/>
          </a:xfrm>
          <a:prstGeom prst="rect">
            <a:avLst/>
          </a:prstGeom>
          <a:blipFill>
            <a:blip r:embed="rId3" cstate="print"/>
            <a:stretch>
              <a:fillRect/>
            </a:stretch>
          </a:blipFill>
        </p:spPr>
        <p:txBody>
          <a:bodyPr wrap="square" lIns="0" tIns="0" rIns="0" bIns="0" rtlCol="0"/>
          <a:lstStyle/>
          <a:p>
            <a:endParaRPr/>
          </a:p>
        </p:txBody>
      </p:sp>
      <p:sp>
        <p:nvSpPr>
          <p:cNvPr id="41" name="object 36">
            <a:extLst>
              <a:ext uri="{FF2B5EF4-FFF2-40B4-BE49-F238E27FC236}">
                <a16:creationId xmlns:a16="http://schemas.microsoft.com/office/drawing/2014/main" id="{DE79F669-A1BB-4A93-A446-5F3DA7D05636}"/>
              </a:ext>
            </a:extLst>
          </p:cNvPr>
          <p:cNvSpPr/>
          <p:nvPr/>
        </p:nvSpPr>
        <p:spPr>
          <a:xfrm>
            <a:off x="6230646" y="3546360"/>
            <a:ext cx="111118" cy="102357"/>
          </a:xfrm>
          <a:prstGeom prst="rect">
            <a:avLst/>
          </a:prstGeom>
          <a:blipFill>
            <a:blip r:embed="rId4" cstate="print"/>
            <a:stretch>
              <a:fillRect/>
            </a:stretch>
          </a:blipFill>
        </p:spPr>
        <p:txBody>
          <a:bodyPr wrap="square" lIns="0" tIns="0" rIns="0" bIns="0" rtlCol="0"/>
          <a:lstStyle/>
          <a:p>
            <a:endParaRPr/>
          </a:p>
        </p:txBody>
      </p:sp>
      <p:sp>
        <p:nvSpPr>
          <p:cNvPr id="42" name="object 37">
            <a:extLst>
              <a:ext uri="{FF2B5EF4-FFF2-40B4-BE49-F238E27FC236}">
                <a16:creationId xmlns:a16="http://schemas.microsoft.com/office/drawing/2014/main" id="{1FCCFFC7-0F48-45B2-8910-86F16C598546}"/>
              </a:ext>
            </a:extLst>
          </p:cNvPr>
          <p:cNvSpPr/>
          <p:nvPr/>
        </p:nvSpPr>
        <p:spPr>
          <a:xfrm>
            <a:off x="6661561" y="3357734"/>
            <a:ext cx="110593" cy="102556"/>
          </a:xfrm>
          <a:prstGeom prst="rect">
            <a:avLst/>
          </a:prstGeom>
          <a:blipFill>
            <a:blip r:embed="rId5" cstate="print"/>
            <a:stretch>
              <a:fillRect/>
            </a:stretch>
          </a:blipFill>
        </p:spPr>
        <p:txBody>
          <a:bodyPr wrap="square" lIns="0" tIns="0" rIns="0" bIns="0" rtlCol="0"/>
          <a:lstStyle/>
          <a:p>
            <a:endParaRPr/>
          </a:p>
        </p:txBody>
      </p:sp>
      <p:sp>
        <p:nvSpPr>
          <p:cNvPr id="43" name="object 38">
            <a:extLst>
              <a:ext uri="{FF2B5EF4-FFF2-40B4-BE49-F238E27FC236}">
                <a16:creationId xmlns:a16="http://schemas.microsoft.com/office/drawing/2014/main" id="{E6CABBCB-D69D-4763-AC73-E302B0F76DE6}"/>
              </a:ext>
            </a:extLst>
          </p:cNvPr>
          <p:cNvSpPr/>
          <p:nvPr/>
        </p:nvSpPr>
        <p:spPr>
          <a:xfrm>
            <a:off x="7091948" y="3096400"/>
            <a:ext cx="110593" cy="102556"/>
          </a:xfrm>
          <a:prstGeom prst="rect">
            <a:avLst/>
          </a:prstGeom>
          <a:blipFill>
            <a:blip r:embed="rId6" cstate="print"/>
            <a:stretch>
              <a:fillRect/>
            </a:stretch>
          </a:blipFill>
        </p:spPr>
        <p:txBody>
          <a:bodyPr wrap="square" lIns="0" tIns="0" rIns="0" bIns="0" rtlCol="0"/>
          <a:lstStyle/>
          <a:p>
            <a:endParaRPr/>
          </a:p>
        </p:txBody>
      </p:sp>
      <p:sp>
        <p:nvSpPr>
          <p:cNvPr id="44" name="object 39">
            <a:extLst>
              <a:ext uri="{FF2B5EF4-FFF2-40B4-BE49-F238E27FC236}">
                <a16:creationId xmlns:a16="http://schemas.microsoft.com/office/drawing/2014/main" id="{6EE8B41D-E681-4287-8A05-AE6D39C0911E}"/>
              </a:ext>
            </a:extLst>
          </p:cNvPr>
          <p:cNvSpPr/>
          <p:nvPr/>
        </p:nvSpPr>
        <p:spPr>
          <a:xfrm>
            <a:off x="7522338" y="2733814"/>
            <a:ext cx="110589" cy="101972"/>
          </a:xfrm>
          <a:prstGeom prst="rect">
            <a:avLst/>
          </a:prstGeom>
          <a:blipFill>
            <a:blip r:embed="rId7" cstate="print"/>
            <a:stretch>
              <a:fillRect/>
            </a:stretch>
          </a:blipFill>
        </p:spPr>
        <p:txBody>
          <a:bodyPr wrap="square" lIns="0" tIns="0" rIns="0" bIns="0" rtlCol="0"/>
          <a:lstStyle/>
          <a:p>
            <a:endParaRPr/>
          </a:p>
        </p:txBody>
      </p:sp>
      <p:sp>
        <p:nvSpPr>
          <p:cNvPr id="45" name="object 40">
            <a:extLst>
              <a:ext uri="{FF2B5EF4-FFF2-40B4-BE49-F238E27FC236}">
                <a16:creationId xmlns:a16="http://schemas.microsoft.com/office/drawing/2014/main" id="{BC1104D7-15C8-4BB3-B95C-3F150794A9C0}"/>
              </a:ext>
            </a:extLst>
          </p:cNvPr>
          <p:cNvSpPr/>
          <p:nvPr/>
        </p:nvSpPr>
        <p:spPr>
          <a:xfrm>
            <a:off x="7952726" y="2559849"/>
            <a:ext cx="110589" cy="101972"/>
          </a:xfrm>
          <a:prstGeom prst="rect">
            <a:avLst/>
          </a:prstGeom>
          <a:blipFill>
            <a:blip r:embed="rId8" cstate="print"/>
            <a:stretch>
              <a:fillRect/>
            </a:stretch>
          </a:blipFill>
        </p:spPr>
        <p:txBody>
          <a:bodyPr wrap="square" lIns="0" tIns="0" rIns="0" bIns="0" rtlCol="0"/>
          <a:lstStyle/>
          <a:p>
            <a:endParaRPr/>
          </a:p>
        </p:txBody>
      </p:sp>
      <p:sp>
        <p:nvSpPr>
          <p:cNvPr id="46" name="object 41">
            <a:extLst>
              <a:ext uri="{FF2B5EF4-FFF2-40B4-BE49-F238E27FC236}">
                <a16:creationId xmlns:a16="http://schemas.microsoft.com/office/drawing/2014/main" id="{0AAFF277-4AC4-4BD2-853B-B6865403F8E0}"/>
              </a:ext>
            </a:extLst>
          </p:cNvPr>
          <p:cNvSpPr/>
          <p:nvPr/>
        </p:nvSpPr>
        <p:spPr>
          <a:xfrm>
            <a:off x="8383112" y="2385303"/>
            <a:ext cx="110592" cy="102361"/>
          </a:xfrm>
          <a:prstGeom prst="rect">
            <a:avLst/>
          </a:prstGeom>
          <a:blipFill>
            <a:blip r:embed="rId9" cstate="print"/>
            <a:stretch>
              <a:fillRect/>
            </a:stretch>
          </a:blipFill>
        </p:spPr>
        <p:txBody>
          <a:bodyPr wrap="square" lIns="0" tIns="0" rIns="0" bIns="0" rtlCol="0"/>
          <a:lstStyle/>
          <a:p>
            <a:endParaRPr/>
          </a:p>
        </p:txBody>
      </p:sp>
      <p:sp>
        <p:nvSpPr>
          <p:cNvPr id="47" name="object 42">
            <a:extLst>
              <a:ext uri="{FF2B5EF4-FFF2-40B4-BE49-F238E27FC236}">
                <a16:creationId xmlns:a16="http://schemas.microsoft.com/office/drawing/2014/main" id="{2E2E94E0-A36C-4922-BD99-5E58774B01D9}"/>
              </a:ext>
            </a:extLst>
          </p:cNvPr>
          <p:cNvSpPr txBox="1"/>
          <p:nvPr/>
        </p:nvSpPr>
        <p:spPr>
          <a:xfrm>
            <a:off x="6615258" y="1528533"/>
            <a:ext cx="1767854" cy="293670"/>
          </a:xfrm>
          <a:prstGeom prst="rect">
            <a:avLst/>
          </a:prstGeom>
        </p:spPr>
        <p:txBody>
          <a:bodyPr vert="horz" wrap="square" lIns="0" tIns="16510" rIns="0" bIns="0" rtlCol="0">
            <a:spAutoFit/>
          </a:bodyPr>
          <a:lstStyle/>
          <a:p>
            <a:pPr>
              <a:lnSpc>
                <a:spcPct val="100000"/>
              </a:lnSpc>
              <a:spcBef>
                <a:spcPts val="130"/>
              </a:spcBef>
            </a:pPr>
            <a:r>
              <a:rPr sz="1800" spc="204" dirty="0" err="1">
                <a:latin typeface="宋体"/>
                <a:cs typeface="宋体"/>
              </a:rPr>
              <a:t>成本</a:t>
            </a:r>
            <a:r>
              <a:rPr lang="zh-CN" altLang="en-US" sz="1800" spc="204" dirty="0">
                <a:latin typeface="宋体"/>
                <a:cs typeface="宋体"/>
              </a:rPr>
              <a:t>基准</a:t>
            </a:r>
            <a:r>
              <a:rPr lang="en-US" altLang="zh-CN" sz="1800" spc="204" dirty="0">
                <a:latin typeface="宋体"/>
                <a:cs typeface="宋体"/>
              </a:rPr>
              <a:t>(</a:t>
            </a:r>
            <a:r>
              <a:rPr lang="zh-CN" altLang="en-US" sz="1800" spc="204" dirty="0">
                <a:latin typeface="宋体"/>
                <a:cs typeface="宋体"/>
              </a:rPr>
              <a:t>基线</a:t>
            </a:r>
            <a:r>
              <a:rPr lang="en-US" altLang="zh-CN" sz="1800" spc="204" dirty="0">
                <a:latin typeface="宋体"/>
                <a:cs typeface="宋体"/>
              </a:rPr>
              <a:t>)</a:t>
            </a:r>
            <a:endParaRPr sz="1800" dirty="0">
              <a:latin typeface="宋体"/>
              <a:cs typeface="宋体"/>
            </a:endParaRPr>
          </a:p>
        </p:txBody>
      </p:sp>
      <p:sp>
        <p:nvSpPr>
          <p:cNvPr id="48" name="object 43">
            <a:extLst>
              <a:ext uri="{FF2B5EF4-FFF2-40B4-BE49-F238E27FC236}">
                <a16:creationId xmlns:a16="http://schemas.microsoft.com/office/drawing/2014/main" id="{F31DDEC3-0517-4607-8B46-6E11EFEDC580}"/>
              </a:ext>
            </a:extLst>
          </p:cNvPr>
          <p:cNvSpPr txBox="1"/>
          <p:nvPr/>
        </p:nvSpPr>
        <p:spPr>
          <a:xfrm>
            <a:off x="5178169" y="1923103"/>
            <a:ext cx="268605" cy="2089785"/>
          </a:xfrm>
          <a:prstGeom prst="rect">
            <a:avLst/>
          </a:prstGeom>
        </p:spPr>
        <p:txBody>
          <a:bodyPr vert="horz" wrap="square" lIns="0" tIns="16510" rIns="0" bIns="0" rtlCol="0">
            <a:spAutoFit/>
          </a:bodyPr>
          <a:lstStyle/>
          <a:p>
            <a:pPr marR="5080" algn="r">
              <a:lnSpc>
                <a:spcPct val="100000"/>
              </a:lnSpc>
              <a:spcBef>
                <a:spcPts val="130"/>
              </a:spcBef>
            </a:pPr>
            <a:r>
              <a:rPr sz="1800" spc="105" dirty="0">
                <a:latin typeface="宋体"/>
                <a:cs typeface="宋体"/>
              </a:rPr>
              <a:t>20</a:t>
            </a:r>
            <a:endParaRPr sz="1800">
              <a:latin typeface="宋体"/>
              <a:cs typeface="宋体"/>
            </a:endParaRPr>
          </a:p>
          <a:p>
            <a:pPr marR="5080" algn="r">
              <a:lnSpc>
                <a:spcPct val="100000"/>
              </a:lnSpc>
              <a:spcBef>
                <a:spcPts val="1380"/>
              </a:spcBef>
            </a:pPr>
            <a:r>
              <a:rPr sz="1800" spc="105" dirty="0">
                <a:latin typeface="宋体"/>
                <a:cs typeface="宋体"/>
              </a:rPr>
              <a:t>15</a:t>
            </a:r>
            <a:endParaRPr sz="1800">
              <a:latin typeface="宋体"/>
              <a:cs typeface="宋体"/>
            </a:endParaRPr>
          </a:p>
          <a:p>
            <a:pPr marR="5080" algn="r">
              <a:lnSpc>
                <a:spcPct val="100000"/>
              </a:lnSpc>
              <a:spcBef>
                <a:spcPts val="1385"/>
              </a:spcBef>
            </a:pPr>
            <a:r>
              <a:rPr sz="1800" spc="105" dirty="0">
                <a:latin typeface="宋体"/>
                <a:cs typeface="宋体"/>
              </a:rPr>
              <a:t>10</a:t>
            </a:r>
            <a:endParaRPr sz="1800">
              <a:latin typeface="宋体"/>
              <a:cs typeface="宋体"/>
            </a:endParaRPr>
          </a:p>
          <a:p>
            <a:pPr marR="5080" algn="r">
              <a:lnSpc>
                <a:spcPct val="100000"/>
              </a:lnSpc>
              <a:spcBef>
                <a:spcPts val="1265"/>
              </a:spcBef>
            </a:pPr>
            <a:r>
              <a:rPr sz="1800" spc="105" dirty="0">
                <a:latin typeface="宋体"/>
                <a:cs typeface="宋体"/>
              </a:rPr>
              <a:t>5</a:t>
            </a:r>
            <a:endParaRPr sz="1800">
              <a:latin typeface="宋体"/>
              <a:cs typeface="宋体"/>
            </a:endParaRPr>
          </a:p>
          <a:p>
            <a:pPr marR="5080" algn="r">
              <a:lnSpc>
                <a:spcPct val="100000"/>
              </a:lnSpc>
              <a:spcBef>
                <a:spcPts val="1385"/>
              </a:spcBef>
            </a:pPr>
            <a:r>
              <a:rPr sz="1800" spc="105" dirty="0">
                <a:latin typeface="宋体"/>
                <a:cs typeface="宋体"/>
              </a:rPr>
              <a:t>0</a:t>
            </a:r>
            <a:endParaRPr sz="1800">
              <a:latin typeface="宋体"/>
              <a:cs typeface="宋体"/>
            </a:endParaRPr>
          </a:p>
        </p:txBody>
      </p:sp>
      <p:sp>
        <p:nvSpPr>
          <p:cNvPr id="49" name="object 44">
            <a:extLst>
              <a:ext uri="{FF2B5EF4-FFF2-40B4-BE49-F238E27FC236}">
                <a16:creationId xmlns:a16="http://schemas.microsoft.com/office/drawing/2014/main" id="{73400CC5-1708-4848-8D61-D667F0C1AC6C}"/>
              </a:ext>
            </a:extLst>
          </p:cNvPr>
          <p:cNvSpPr txBox="1"/>
          <p:nvPr/>
        </p:nvSpPr>
        <p:spPr>
          <a:xfrm rot="5400000">
            <a:off x="5590904" y="4176636"/>
            <a:ext cx="564257" cy="376714"/>
          </a:xfrm>
          <a:prstGeom prst="rect">
            <a:avLst/>
          </a:prstGeom>
        </p:spPr>
        <p:txBody>
          <a:bodyPr vert="vert270" wrap="square" lIns="0" tIns="0" rIns="0" bIns="0" rtlCol="0">
            <a:spAutoFit/>
          </a:bodyPr>
          <a:lstStyle/>
          <a:p>
            <a:pPr marL="12700">
              <a:lnSpc>
                <a:spcPts val="2230"/>
              </a:lnSpc>
            </a:pPr>
            <a:r>
              <a:rPr sz="2000" spc="-5" dirty="0" err="1">
                <a:latin typeface="宋体"/>
                <a:cs typeface="宋体"/>
              </a:rPr>
              <a:t>规划</a:t>
            </a:r>
            <a:endParaRPr sz="2000" dirty="0">
              <a:latin typeface="宋体"/>
              <a:cs typeface="宋体"/>
            </a:endParaRPr>
          </a:p>
        </p:txBody>
      </p:sp>
      <p:sp>
        <p:nvSpPr>
          <p:cNvPr id="51" name="object 46">
            <a:extLst>
              <a:ext uri="{FF2B5EF4-FFF2-40B4-BE49-F238E27FC236}">
                <a16:creationId xmlns:a16="http://schemas.microsoft.com/office/drawing/2014/main" id="{4EA897CF-B144-4E01-B78F-189F327143ED}"/>
              </a:ext>
            </a:extLst>
          </p:cNvPr>
          <p:cNvSpPr txBox="1"/>
          <p:nvPr/>
        </p:nvSpPr>
        <p:spPr>
          <a:xfrm rot="5400000">
            <a:off x="8253355" y="4172455"/>
            <a:ext cx="615553" cy="489584"/>
          </a:xfrm>
          <a:prstGeom prst="rect">
            <a:avLst/>
          </a:prstGeom>
        </p:spPr>
        <p:txBody>
          <a:bodyPr vert="vert270" wrap="square" lIns="0" tIns="0" rIns="0" bIns="0" rtlCol="0">
            <a:spAutoFit/>
          </a:bodyPr>
          <a:lstStyle/>
          <a:p>
            <a:pPr marL="12700">
              <a:lnSpc>
                <a:spcPts val="2385"/>
              </a:lnSpc>
              <a:spcBef>
                <a:spcPts val="990"/>
              </a:spcBef>
            </a:pPr>
            <a:r>
              <a:rPr sz="2000" spc="-5" dirty="0" err="1">
                <a:latin typeface="宋体"/>
                <a:cs typeface="宋体"/>
              </a:rPr>
              <a:t>验收</a:t>
            </a:r>
            <a:endParaRPr sz="2000" dirty="0">
              <a:latin typeface="宋体"/>
              <a:cs typeface="宋体"/>
            </a:endParaRPr>
          </a:p>
        </p:txBody>
      </p:sp>
      <p:sp>
        <p:nvSpPr>
          <p:cNvPr id="52" name="object 47">
            <a:extLst>
              <a:ext uri="{FF2B5EF4-FFF2-40B4-BE49-F238E27FC236}">
                <a16:creationId xmlns:a16="http://schemas.microsoft.com/office/drawing/2014/main" id="{B4256555-E622-4C68-A872-2C51C978DE71}"/>
              </a:ext>
            </a:extLst>
          </p:cNvPr>
          <p:cNvSpPr/>
          <p:nvPr/>
        </p:nvSpPr>
        <p:spPr>
          <a:xfrm>
            <a:off x="5632408" y="3859065"/>
            <a:ext cx="0" cy="1030605"/>
          </a:xfrm>
          <a:custGeom>
            <a:avLst/>
            <a:gdLst/>
            <a:ahLst/>
            <a:cxnLst/>
            <a:rect l="l" t="t" r="r" b="b"/>
            <a:pathLst>
              <a:path h="1030604">
                <a:moveTo>
                  <a:pt x="0" y="0"/>
                </a:moveTo>
                <a:lnTo>
                  <a:pt x="0" y="1030387"/>
                </a:lnTo>
              </a:path>
            </a:pathLst>
          </a:custGeom>
          <a:ln w="15901">
            <a:solidFill>
              <a:srgbClr val="000000"/>
            </a:solidFill>
          </a:ln>
        </p:spPr>
        <p:txBody>
          <a:bodyPr wrap="square" lIns="0" tIns="0" rIns="0" bIns="0" rtlCol="0"/>
          <a:lstStyle/>
          <a:p>
            <a:endParaRPr/>
          </a:p>
        </p:txBody>
      </p:sp>
      <p:sp>
        <p:nvSpPr>
          <p:cNvPr id="53" name="object 48">
            <a:extLst>
              <a:ext uri="{FF2B5EF4-FFF2-40B4-BE49-F238E27FC236}">
                <a16:creationId xmlns:a16="http://schemas.microsoft.com/office/drawing/2014/main" id="{40CEEEFF-5009-476A-AD9E-3030B1E4EAD6}"/>
              </a:ext>
            </a:extLst>
          </p:cNvPr>
          <p:cNvSpPr/>
          <p:nvPr/>
        </p:nvSpPr>
        <p:spPr>
          <a:xfrm>
            <a:off x="8661658" y="3859065"/>
            <a:ext cx="0" cy="1030605"/>
          </a:xfrm>
          <a:custGeom>
            <a:avLst/>
            <a:gdLst/>
            <a:ahLst/>
            <a:cxnLst/>
            <a:rect l="l" t="t" r="r" b="b"/>
            <a:pathLst>
              <a:path h="1030604">
                <a:moveTo>
                  <a:pt x="0" y="0"/>
                </a:moveTo>
                <a:lnTo>
                  <a:pt x="0" y="1030387"/>
                </a:lnTo>
              </a:path>
            </a:pathLst>
          </a:custGeom>
          <a:ln w="15901">
            <a:solidFill>
              <a:srgbClr val="000000"/>
            </a:solidFill>
          </a:ln>
        </p:spPr>
        <p:txBody>
          <a:bodyPr wrap="square" lIns="0" tIns="0" rIns="0" bIns="0" rtlCol="0"/>
          <a:lstStyle/>
          <a:p>
            <a:endParaRPr/>
          </a:p>
        </p:txBody>
      </p:sp>
      <p:sp>
        <p:nvSpPr>
          <p:cNvPr id="54" name="object 49">
            <a:extLst>
              <a:ext uri="{FF2B5EF4-FFF2-40B4-BE49-F238E27FC236}">
                <a16:creationId xmlns:a16="http://schemas.microsoft.com/office/drawing/2014/main" id="{28B88628-7529-465B-BB66-D943297D0508}"/>
              </a:ext>
            </a:extLst>
          </p:cNvPr>
          <p:cNvSpPr/>
          <p:nvPr/>
        </p:nvSpPr>
        <p:spPr>
          <a:xfrm>
            <a:off x="6063326" y="3859065"/>
            <a:ext cx="0" cy="1030605"/>
          </a:xfrm>
          <a:custGeom>
            <a:avLst/>
            <a:gdLst/>
            <a:ahLst/>
            <a:cxnLst/>
            <a:rect l="l" t="t" r="r" b="b"/>
            <a:pathLst>
              <a:path h="1030604">
                <a:moveTo>
                  <a:pt x="0" y="0"/>
                </a:moveTo>
                <a:lnTo>
                  <a:pt x="0" y="1030387"/>
                </a:lnTo>
              </a:path>
            </a:pathLst>
          </a:custGeom>
          <a:ln w="15901">
            <a:solidFill>
              <a:srgbClr val="000000"/>
            </a:solidFill>
          </a:ln>
        </p:spPr>
        <p:txBody>
          <a:bodyPr wrap="square" lIns="0" tIns="0" rIns="0" bIns="0" rtlCol="0"/>
          <a:lstStyle/>
          <a:p>
            <a:endParaRPr/>
          </a:p>
        </p:txBody>
      </p:sp>
      <p:sp>
        <p:nvSpPr>
          <p:cNvPr id="55" name="object 50">
            <a:extLst>
              <a:ext uri="{FF2B5EF4-FFF2-40B4-BE49-F238E27FC236}">
                <a16:creationId xmlns:a16="http://schemas.microsoft.com/office/drawing/2014/main" id="{240E13BF-C3AC-4FE3-8E12-2CB42544D677}"/>
              </a:ext>
            </a:extLst>
          </p:cNvPr>
          <p:cNvSpPr/>
          <p:nvPr/>
        </p:nvSpPr>
        <p:spPr>
          <a:xfrm>
            <a:off x="6493714" y="3859065"/>
            <a:ext cx="0" cy="1030605"/>
          </a:xfrm>
          <a:custGeom>
            <a:avLst/>
            <a:gdLst/>
            <a:ahLst/>
            <a:cxnLst/>
            <a:rect l="l" t="t" r="r" b="b"/>
            <a:pathLst>
              <a:path h="1030604">
                <a:moveTo>
                  <a:pt x="0" y="0"/>
                </a:moveTo>
                <a:lnTo>
                  <a:pt x="0" y="1030387"/>
                </a:lnTo>
              </a:path>
            </a:pathLst>
          </a:custGeom>
          <a:ln w="15901">
            <a:solidFill>
              <a:srgbClr val="000000"/>
            </a:solidFill>
          </a:ln>
        </p:spPr>
        <p:txBody>
          <a:bodyPr wrap="square" lIns="0" tIns="0" rIns="0" bIns="0" rtlCol="0"/>
          <a:lstStyle/>
          <a:p>
            <a:endParaRPr/>
          </a:p>
        </p:txBody>
      </p:sp>
      <p:sp>
        <p:nvSpPr>
          <p:cNvPr id="56" name="object 51">
            <a:extLst>
              <a:ext uri="{FF2B5EF4-FFF2-40B4-BE49-F238E27FC236}">
                <a16:creationId xmlns:a16="http://schemas.microsoft.com/office/drawing/2014/main" id="{80780499-F1F4-407E-95D4-A34321D6EE44}"/>
              </a:ext>
            </a:extLst>
          </p:cNvPr>
          <p:cNvSpPr/>
          <p:nvPr/>
        </p:nvSpPr>
        <p:spPr>
          <a:xfrm>
            <a:off x="6924207" y="3859065"/>
            <a:ext cx="0" cy="1030605"/>
          </a:xfrm>
          <a:custGeom>
            <a:avLst/>
            <a:gdLst/>
            <a:ahLst/>
            <a:cxnLst/>
            <a:rect l="l" t="t" r="r" b="b"/>
            <a:pathLst>
              <a:path h="1030604">
                <a:moveTo>
                  <a:pt x="0" y="0"/>
                </a:moveTo>
                <a:lnTo>
                  <a:pt x="0" y="1030387"/>
                </a:lnTo>
              </a:path>
            </a:pathLst>
          </a:custGeom>
          <a:ln w="15901">
            <a:solidFill>
              <a:srgbClr val="000000"/>
            </a:solidFill>
          </a:ln>
        </p:spPr>
        <p:txBody>
          <a:bodyPr wrap="square" lIns="0" tIns="0" rIns="0" bIns="0" rtlCol="0"/>
          <a:lstStyle/>
          <a:p>
            <a:endParaRPr/>
          </a:p>
        </p:txBody>
      </p:sp>
      <p:sp>
        <p:nvSpPr>
          <p:cNvPr id="57" name="object 52">
            <a:extLst>
              <a:ext uri="{FF2B5EF4-FFF2-40B4-BE49-F238E27FC236}">
                <a16:creationId xmlns:a16="http://schemas.microsoft.com/office/drawing/2014/main" id="{9A87DECF-4F8F-4C3C-921D-B56C8A4A98F7}"/>
              </a:ext>
            </a:extLst>
          </p:cNvPr>
          <p:cNvSpPr/>
          <p:nvPr/>
        </p:nvSpPr>
        <p:spPr>
          <a:xfrm>
            <a:off x="7370495" y="3859065"/>
            <a:ext cx="0" cy="1030605"/>
          </a:xfrm>
          <a:custGeom>
            <a:avLst/>
            <a:gdLst/>
            <a:ahLst/>
            <a:cxnLst/>
            <a:rect l="l" t="t" r="r" b="b"/>
            <a:pathLst>
              <a:path h="1030604">
                <a:moveTo>
                  <a:pt x="0" y="0"/>
                </a:moveTo>
                <a:lnTo>
                  <a:pt x="0" y="1030387"/>
                </a:lnTo>
              </a:path>
            </a:pathLst>
          </a:custGeom>
          <a:ln w="15901">
            <a:solidFill>
              <a:srgbClr val="000000"/>
            </a:solidFill>
          </a:ln>
        </p:spPr>
        <p:txBody>
          <a:bodyPr wrap="square" lIns="0" tIns="0" rIns="0" bIns="0" rtlCol="0"/>
          <a:lstStyle/>
          <a:p>
            <a:endParaRPr/>
          </a:p>
        </p:txBody>
      </p:sp>
      <p:sp>
        <p:nvSpPr>
          <p:cNvPr id="58" name="object 53">
            <a:extLst>
              <a:ext uri="{FF2B5EF4-FFF2-40B4-BE49-F238E27FC236}">
                <a16:creationId xmlns:a16="http://schemas.microsoft.com/office/drawing/2014/main" id="{F33DBE6C-A42A-45F9-A53A-9B6AAB7AC6CA}"/>
              </a:ext>
            </a:extLst>
          </p:cNvPr>
          <p:cNvSpPr/>
          <p:nvPr/>
        </p:nvSpPr>
        <p:spPr>
          <a:xfrm>
            <a:off x="7800883" y="3859065"/>
            <a:ext cx="0" cy="1030605"/>
          </a:xfrm>
          <a:custGeom>
            <a:avLst/>
            <a:gdLst/>
            <a:ahLst/>
            <a:cxnLst/>
            <a:rect l="l" t="t" r="r" b="b"/>
            <a:pathLst>
              <a:path h="1030604">
                <a:moveTo>
                  <a:pt x="0" y="0"/>
                </a:moveTo>
                <a:lnTo>
                  <a:pt x="0" y="1030387"/>
                </a:lnTo>
              </a:path>
            </a:pathLst>
          </a:custGeom>
          <a:ln w="15901">
            <a:solidFill>
              <a:srgbClr val="000000"/>
            </a:solidFill>
          </a:ln>
        </p:spPr>
        <p:txBody>
          <a:bodyPr wrap="square" lIns="0" tIns="0" rIns="0" bIns="0" rtlCol="0"/>
          <a:lstStyle/>
          <a:p>
            <a:endParaRPr/>
          </a:p>
        </p:txBody>
      </p:sp>
      <p:sp>
        <p:nvSpPr>
          <p:cNvPr id="59" name="object 54">
            <a:extLst>
              <a:ext uri="{FF2B5EF4-FFF2-40B4-BE49-F238E27FC236}">
                <a16:creationId xmlns:a16="http://schemas.microsoft.com/office/drawing/2014/main" id="{AF385B1F-855B-41AD-ADD8-BCA56DCA1D70}"/>
              </a:ext>
            </a:extLst>
          </p:cNvPr>
          <p:cNvSpPr/>
          <p:nvPr/>
        </p:nvSpPr>
        <p:spPr>
          <a:xfrm>
            <a:off x="8231271" y="3859065"/>
            <a:ext cx="0" cy="1030605"/>
          </a:xfrm>
          <a:custGeom>
            <a:avLst/>
            <a:gdLst/>
            <a:ahLst/>
            <a:cxnLst/>
            <a:rect l="l" t="t" r="r" b="b"/>
            <a:pathLst>
              <a:path h="1030604">
                <a:moveTo>
                  <a:pt x="0" y="0"/>
                </a:moveTo>
                <a:lnTo>
                  <a:pt x="0" y="1030387"/>
                </a:lnTo>
              </a:path>
            </a:pathLst>
          </a:custGeom>
          <a:ln w="15901">
            <a:solidFill>
              <a:srgbClr val="000000"/>
            </a:solidFill>
          </a:ln>
        </p:spPr>
        <p:txBody>
          <a:bodyPr wrap="square" lIns="0" tIns="0" rIns="0" bIns="0" rtlCol="0"/>
          <a:lstStyle/>
          <a:p>
            <a:endParaRPr/>
          </a:p>
        </p:txBody>
      </p:sp>
      <p:sp>
        <p:nvSpPr>
          <p:cNvPr id="60" name="object 56">
            <a:extLst>
              <a:ext uri="{FF2B5EF4-FFF2-40B4-BE49-F238E27FC236}">
                <a16:creationId xmlns:a16="http://schemas.microsoft.com/office/drawing/2014/main" id="{7246CCE3-952D-4884-AF6E-975395095EE4}"/>
              </a:ext>
            </a:extLst>
          </p:cNvPr>
          <p:cNvSpPr txBox="1"/>
          <p:nvPr/>
        </p:nvSpPr>
        <p:spPr>
          <a:xfrm>
            <a:off x="4802810" y="2475052"/>
            <a:ext cx="281305" cy="954405"/>
          </a:xfrm>
          <a:prstGeom prst="rect">
            <a:avLst/>
          </a:prstGeom>
        </p:spPr>
        <p:txBody>
          <a:bodyPr vert="vert270" wrap="square" lIns="0" tIns="0" rIns="0" bIns="0" rtlCol="0">
            <a:spAutoFit/>
          </a:bodyPr>
          <a:lstStyle/>
          <a:p>
            <a:pPr marL="12700">
              <a:lnSpc>
                <a:spcPts val="2210"/>
              </a:lnSpc>
            </a:pPr>
            <a:r>
              <a:rPr sz="2000" dirty="0">
                <a:latin typeface="宋体"/>
                <a:cs typeface="宋体"/>
              </a:rPr>
              <a:t>成</a:t>
            </a:r>
            <a:r>
              <a:rPr sz="2000" spc="-10" dirty="0">
                <a:latin typeface="宋体"/>
                <a:cs typeface="宋体"/>
              </a:rPr>
              <a:t>本</a:t>
            </a:r>
            <a:r>
              <a:rPr sz="2000" dirty="0">
                <a:latin typeface="宋体"/>
                <a:cs typeface="宋体"/>
              </a:rPr>
              <a:t>(万)</a:t>
            </a:r>
            <a:endParaRPr sz="2000">
              <a:latin typeface="宋体"/>
              <a:cs typeface="宋体"/>
            </a:endParaRPr>
          </a:p>
        </p:txBody>
      </p:sp>
      <p:sp>
        <p:nvSpPr>
          <p:cNvPr id="61" name="object 57">
            <a:extLst>
              <a:ext uri="{FF2B5EF4-FFF2-40B4-BE49-F238E27FC236}">
                <a16:creationId xmlns:a16="http://schemas.microsoft.com/office/drawing/2014/main" id="{27E741C4-6F41-400C-9F12-4E0BE672522F}"/>
              </a:ext>
            </a:extLst>
          </p:cNvPr>
          <p:cNvSpPr/>
          <p:nvPr/>
        </p:nvSpPr>
        <p:spPr>
          <a:xfrm>
            <a:off x="6145284" y="1715784"/>
            <a:ext cx="414655" cy="0"/>
          </a:xfrm>
          <a:custGeom>
            <a:avLst/>
            <a:gdLst/>
            <a:ahLst/>
            <a:cxnLst/>
            <a:rect l="l" t="t" r="r" b="b"/>
            <a:pathLst>
              <a:path w="414654">
                <a:moveTo>
                  <a:pt x="0" y="0"/>
                </a:moveTo>
                <a:lnTo>
                  <a:pt x="414486" y="0"/>
                </a:lnTo>
              </a:path>
            </a:pathLst>
          </a:custGeom>
          <a:ln w="14464">
            <a:solidFill>
              <a:srgbClr val="000080"/>
            </a:solidFill>
          </a:ln>
        </p:spPr>
        <p:txBody>
          <a:bodyPr wrap="square" lIns="0" tIns="0" rIns="0" bIns="0" rtlCol="0"/>
          <a:lstStyle/>
          <a:p>
            <a:endParaRPr/>
          </a:p>
        </p:txBody>
      </p:sp>
      <p:sp>
        <p:nvSpPr>
          <p:cNvPr id="62" name="object 58">
            <a:extLst>
              <a:ext uri="{FF2B5EF4-FFF2-40B4-BE49-F238E27FC236}">
                <a16:creationId xmlns:a16="http://schemas.microsoft.com/office/drawing/2014/main" id="{4BE59E01-6484-4EA1-BE2C-920EB1605F02}"/>
              </a:ext>
            </a:extLst>
          </p:cNvPr>
          <p:cNvSpPr/>
          <p:nvPr/>
        </p:nvSpPr>
        <p:spPr>
          <a:xfrm>
            <a:off x="6287382" y="1668655"/>
            <a:ext cx="111013" cy="102358"/>
          </a:xfrm>
          <a:prstGeom prst="rect">
            <a:avLst/>
          </a:prstGeom>
          <a:blipFill>
            <a:blip r:embed="rId10" cstate="print"/>
            <a:stretch>
              <a:fillRect/>
            </a:stretch>
          </a:blipFill>
        </p:spPr>
        <p:txBody>
          <a:bodyPr wrap="square" lIns="0" tIns="0" rIns="0" bIns="0" rtlCol="0"/>
          <a:lstStyle/>
          <a:p>
            <a:endParaRPr/>
          </a:p>
        </p:txBody>
      </p:sp>
      <p:sp>
        <p:nvSpPr>
          <p:cNvPr id="65" name="object 44">
            <a:extLst>
              <a:ext uri="{FF2B5EF4-FFF2-40B4-BE49-F238E27FC236}">
                <a16:creationId xmlns:a16="http://schemas.microsoft.com/office/drawing/2014/main" id="{053FDBBD-6663-4174-BCEF-3D676921BDF9}"/>
              </a:ext>
            </a:extLst>
          </p:cNvPr>
          <p:cNvSpPr txBox="1"/>
          <p:nvPr/>
        </p:nvSpPr>
        <p:spPr>
          <a:xfrm rot="5400000">
            <a:off x="6043762" y="4116723"/>
            <a:ext cx="615553" cy="489584"/>
          </a:xfrm>
          <a:prstGeom prst="rect">
            <a:avLst/>
          </a:prstGeom>
        </p:spPr>
        <p:txBody>
          <a:bodyPr vert="vert270" wrap="square" lIns="0" tIns="0" rIns="0" bIns="0" rtlCol="0">
            <a:spAutoFit/>
          </a:bodyPr>
          <a:lstStyle/>
          <a:p>
            <a:pPr marL="12700">
              <a:lnSpc>
                <a:spcPct val="100000"/>
              </a:lnSpc>
              <a:spcBef>
                <a:spcPts val="985"/>
              </a:spcBef>
            </a:pPr>
            <a:r>
              <a:rPr sz="2000" spc="-5" dirty="0" err="1">
                <a:latin typeface="宋体"/>
                <a:cs typeface="宋体"/>
              </a:rPr>
              <a:t>需求</a:t>
            </a:r>
            <a:endParaRPr sz="2000" dirty="0">
              <a:latin typeface="宋体"/>
              <a:cs typeface="宋体"/>
            </a:endParaRPr>
          </a:p>
        </p:txBody>
      </p:sp>
      <p:sp>
        <p:nvSpPr>
          <p:cNvPr id="66" name="object 44">
            <a:extLst>
              <a:ext uri="{FF2B5EF4-FFF2-40B4-BE49-F238E27FC236}">
                <a16:creationId xmlns:a16="http://schemas.microsoft.com/office/drawing/2014/main" id="{E22C9936-750C-4391-A5F6-77C07EC55E0A}"/>
              </a:ext>
            </a:extLst>
          </p:cNvPr>
          <p:cNvSpPr txBox="1"/>
          <p:nvPr/>
        </p:nvSpPr>
        <p:spPr>
          <a:xfrm rot="5400000">
            <a:off x="6543864" y="4141932"/>
            <a:ext cx="538609" cy="489584"/>
          </a:xfrm>
          <a:prstGeom prst="rect">
            <a:avLst/>
          </a:prstGeom>
        </p:spPr>
        <p:txBody>
          <a:bodyPr vert="vert270" wrap="square" lIns="0" tIns="0" rIns="0" bIns="0" rtlCol="0">
            <a:spAutoFit/>
          </a:bodyPr>
          <a:lstStyle/>
          <a:p>
            <a:pPr marL="12700" marR="5080">
              <a:lnSpc>
                <a:spcPts val="2130"/>
              </a:lnSpc>
              <a:spcBef>
                <a:spcPts val="1285"/>
              </a:spcBef>
            </a:pPr>
            <a:r>
              <a:rPr sz="2000" spc="-5" dirty="0" err="1">
                <a:latin typeface="宋体"/>
                <a:cs typeface="宋体"/>
              </a:rPr>
              <a:t>设计</a:t>
            </a:r>
            <a:endParaRPr sz="2000" dirty="0">
              <a:latin typeface="宋体"/>
              <a:cs typeface="宋体"/>
            </a:endParaRPr>
          </a:p>
        </p:txBody>
      </p:sp>
      <p:sp>
        <p:nvSpPr>
          <p:cNvPr id="67" name="object 44">
            <a:extLst>
              <a:ext uri="{FF2B5EF4-FFF2-40B4-BE49-F238E27FC236}">
                <a16:creationId xmlns:a16="http://schemas.microsoft.com/office/drawing/2014/main" id="{60FFD930-AC2C-49DE-9BCA-059AC7B1B5A8}"/>
              </a:ext>
            </a:extLst>
          </p:cNvPr>
          <p:cNvSpPr txBox="1"/>
          <p:nvPr/>
        </p:nvSpPr>
        <p:spPr>
          <a:xfrm rot="5400000">
            <a:off x="6831407" y="4273723"/>
            <a:ext cx="846386" cy="489584"/>
          </a:xfrm>
          <a:prstGeom prst="rect">
            <a:avLst/>
          </a:prstGeom>
        </p:spPr>
        <p:txBody>
          <a:bodyPr vert="vert270" wrap="square" lIns="0" tIns="0" rIns="0" bIns="0" rtlCol="0">
            <a:spAutoFit/>
          </a:bodyPr>
          <a:lstStyle/>
          <a:p>
            <a:pPr marL="12700">
              <a:lnSpc>
                <a:spcPts val="2230"/>
              </a:lnSpc>
            </a:pPr>
            <a:r>
              <a:rPr sz="2000" spc="-5" dirty="0" err="1">
                <a:latin typeface="宋体"/>
                <a:cs typeface="宋体"/>
              </a:rPr>
              <a:t>开发</a:t>
            </a:r>
            <a:endParaRPr lang="en-US" sz="2000" spc="-5" dirty="0">
              <a:latin typeface="宋体"/>
              <a:cs typeface="宋体"/>
            </a:endParaRPr>
          </a:p>
          <a:p>
            <a:pPr marL="12700">
              <a:lnSpc>
                <a:spcPts val="2230"/>
              </a:lnSpc>
            </a:pPr>
            <a:r>
              <a:rPr lang="en-US" sz="2000" spc="-5" dirty="0">
                <a:latin typeface="宋体"/>
                <a:cs typeface="宋体"/>
              </a:rPr>
              <a:t> 1</a:t>
            </a:r>
            <a:endParaRPr sz="2000" dirty="0">
              <a:latin typeface="宋体"/>
              <a:cs typeface="宋体"/>
            </a:endParaRPr>
          </a:p>
        </p:txBody>
      </p:sp>
      <p:sp>
        <p:nvSpPr>
          <p:cNvPr id="68" name="object 46">
            <a:extLst>
              <a:ext uri="{FF2B5EF4-FFF2-40B4-BE49-F238E27FC236}">
                <a16:creationId xmlns:a16="http://schemas.microsoft.com/office/drawing/2014/main" id="{BABB48EA-43F2-432D-9149-30C4D96D93DF}"/>
              </a:ext>
            </a:extLst>
          </p:cNvPr>
          <p:cNvSpPr txBox="1"/>
          <p:nvPr/>
        </p:nvSpPr>
        <p:spPr>
          <a:xfrm rot="5400000">
            <a:off x="7241155" y="4268998"/>
            <a:ext cx="859210" cy="489584"/>
          </a:xfrm>
          <a:prstGeom prst="rect">
            <a:avLst/>
          </a:prstGeom>
        </p:spPr>
        <p:txBody>
          <a:bodyPr vert="vert270" wrap="square" lIns="0" tIns="0" rIns="0" bIns="0" rtlCol="0">
            <a:spAutoFit/>
          </a:bodyPr>
          <a:lstStyle/>
          <a:p>
            <a:pPr marL="12700">
              <a:lnSpc>
                <a:spcPts val="2220"/>
              </a:lnSpc>
            </a:pPr>
            <a:r>
              <a:rPr sz="2000" spc="-5" dirty="0">
                <a:latin typeface="宋体"/>
                <a:cs typeface="宋体"/>
              </a:rPr>
              <a:t>开发</a:t>
            </a:r>
            <a:endParaRPr sz="2000" dirty="0">
              <a:latin typeface="宋体"/>
              <a:cs typeface="宋体"/>
            </a:endParaRPr>
          </a:p>
          <a:p>
            <a:pPr marL="128270">
              <a:lnSpc>
                <a:spcPts val="2320"/>
              </a:lnSpc>
            </a:pPr>
            <a:r>
              <a:rPr sz="2000" spc="-85" dirty="0">
                <a:latin typeface="宋体"/>
                <a:cs typeface="宋体"/>
              </a:rPr>
              <a:t>2</a:t>
            </a:r>
            <a:endParaRPr sz="2000" dirty="0">
              <a:latin typeface="宋体"/>
              <a:cs typeface="宋体"/>
            </a:endParaRPr>
          </a:p>
        </p:txBody>
      </p:sp>
      <p:sp>
        <p:nvSpPr>
          <p:cNvPr id="69" name="object 46">
            <a:extLst>
              <a:ext uri="{FF2B5EF4-FFF2-40B4-BE49-F238E27FC236}">
                <a16:creationId xmlns:a16="http://schemas.microsoft.com/office/drawing/2014/main" id="{BAE0E486-8FEE-4BDF-B1E9-552C5363E616}"/>
              </a:ext>
            </a:extLst>
          </p:cNvPr>
          <p:cNvSpPr txBox="1"/>
          <p:nvPr/>
        </p:nvSpPr>
        <p:spPr>
          <a:xfrm rot="5400000">
            <a:off x="7806193" y="4163192"/>
            <a:ext cx="589905" cy="489584"/>
          </a:xfrm>
          <a:prstGeom prst="rect">
            <a:avLst/>
          </a:prstGeom>
        </p:spPr>
        <p:txBody>
          <a:bodyPr vert="vert270" wrap="square" lIns="0" tIns="0" rIns="0" bIns="0" rtlCol="0">
            <a:spAutoFit/>
          </a:bodyPr>
          <a:lstStyle/>
          <a:p>
            <a:pPr marL="12700">
              <a:lnSpc>
                <a:spcPts val="2330"/>
              </a:lnSpc>
            </a:pPr>
            <a:r>
              <a:rPr sz="2000" spc="-5" dirty="0" err="1">
                <a:latin typeface="宋体"/>
                <a:cs typeface="宋体"/>
              </a:rPr>
              <a:t>测试</a:t>
            </a:r>
            <a:endParaRPr sz="2000" dirty="0">
              <a:latin typeface="宋体"/>
              <a:cs typeface="宋体"/>
            </a:endParaRPr>
          </a:p>
        </p:txBody>
      </p:sp>
      <p:graphicFrame>
        <p:nvGraphicFramePr>
          <p:cNvPr id="4" name="表格 4">
            <a:extLst>
              <a:ext uri="{FF2B5EF4-FFF2-40B4-BE49-F238E27FC236}">
                <a16:creationId xmlns:a16="http://schemas.microsoft.com/office/drawing/2014/main" id="{BF25DAA4-8F57-47FD-93F2-171CEC4845B7}"/>
              </a:ext>
            </a:extLst>
          </p:cNvPr>
          <p:cNvGraphicFramePr>
            <a:graphicFrameLocks noGrp="1"/>
          </p:cNvGraphicFramePr>
          <p:nvPr>
            <p:extLst>
              <p:ext uri="{D42A27DB-BD31-4B8C-83A1-F6EECF244321}">
                <p14:modId xmlns:p14="http://schemas.microsoft.com/office/powerpoint/2010/main" val="4115094156"/>
              </p:ext>
            </p:extLst>
          </p:nvPr>
        </p:nvGraphicFramePr>
        <p:xfrm>
          <a:off x="128557" y="1520940"/>
          <a:ext cx="4348560" cy="3657600"/>
        </p:xfrm>
        <a:graphic>
          <a:graphicData uri="http://schemas.openxmlformats.org/drawingml/2006/table">
            <a:tbl>
              <a:tblPr firstRow="1" bandRow="1">
                <a:tableStyleId>{5C22544A-7EE6-4342-B048-85BDC9FD1C3A}</a:tableStyleId>
              </a:tblPr>
              <a:tblGrid>
                <a:gridCol w="1069861">
                  <a:extLst>
                    <a:ext uri="{9D8B030D-6E8A-4147-A177-3AD203B41FA5}">
                      <a16:colId xmlns:a16="http://schemas.microsoft.com/office/drawing/2014/main" val="3057595047"/>
                    </a:ext>
                  </a:extLst>
                </a:gridCol>
                <a:gridCol w="1429366">
                  <a:extLst>
                    <a:ext uri="{9D8B030D-6E8A-4147-A177-3AD203B41FA5}">
                      <a16:colId xmlns:a16="http://schemas.microsoft.com/office/drawing/2014/main" val="3295571837"/>
                    </a:ext>
                  </a:extLst>
                </a:gridCol>
                <a:gridCol w="1849333">
                  <a:extLst>
                    <a:ext uri="{9D8B030D-6E8A-4147-A177-3AD203B41FA5}">
                      <a16:colId xmlns:a16="http://schemas.microsoft.com/office/drawing/2014/main" val="4279474241"/>
                    </a:ext>
                  </a:extLst>
                </a:gridCol>
              </a:tblGrid>
              <a:tr h="370840">
                <a:tc>
                  <a:txBody>
                    <a:bodyPr/>
                    <a:lstStyle/>
                    <a:p>
                      <a:r>
                        <a:rPr lang="zh-CN" altLang="en-US" sz="2400" dirty="0"/>
                        <a:t>周次</a:t>
                      </a:r>
                    </a:p>
                  </a:txBody>
                  <a:tcPr/>
                </a:tc>
                <a:tc>
                  <a:txBody>
                    <a:bodyPr/>
                    <a:lstStyle/>
                    <a:p>
                      <a:r>
                        <a:rPr lang="zh-CN" altLang="en-US" sz="2400" dirty="0"/>
                        <a:t>任务</a:t>
                      </a:r>
                    </a:p>
                  </a:txBody>
                  <a:tcPr/>
                </a:tc>
                <a:tc>
                  <a:txBody>
                    <a:bodyPr/>
                    <a:lstStyle/>
                    <a:p>
                      <a:r>
                        <a:rPr lang="zh-CN" altLang="en-US" sz="2400" dirty="0"/>
                        <a:t>费用（万元）</a:t>
                      </a:r>
                    </a:p>
                  </a:txBody>
                  <a:tcPr/>
                </a:tc>
                <a:extLst>
                  <a:ext uri="{0D108BD9-81ED-4DB2-BD59-A6C34878D82A}">
                    <a16:rowId xmlns:a16="http://schemas.microsoft.com/office/drawing/2014/main" val="807996941"/>
                  </a:ext>
                </a:extLst>
              </a:tr>
              <a:tr h="370840">
                <a:tc>
                  <a:txBody>
                    <a:bodyPr/>
                    <a:lstStyle/>
                    <a:p>
                      <a:r>
                        <a:rPr lang="en-US" altLang="zh-CN" sz="2400" dirty="0"/>
                        <a:t>1</a:t>
                      </a:r>
                      <a:endParaRPr lang="zh-CN" altLang="en-US" sz="2400" dirty="0"/>
                    </a:p>
                  </a:txBody>
                  <a:tcPr/>
                </a:tc>
                <a:tc>
                  <a:txBody>
                    <a:bodyPr/>
                    <a:lstStyle/>
                    <a:p>
                      <a:r>
                        <a:rPr lang="zh-CN" altLang="en-US" sz="2400" dirty="0"/>
                        <a:t>规划</a:t>
                      </a:r>
                    </a:p>
                  </a:txBody>
                  <a:tcPr/>
                </a:tc>
                <a:tc>
                  <a:txBody>
                    <a:bodyPr/>
                    <a:lstStyle/>
                    <a:p>
                      <a:r>
                        <a:rPr lang="en-US" altLang="zh-CN" sz="2400" dirty="0"/>
                        <a:t>1</a:t>
                      </a:r>
                      <a:endParaRPr lang="zh-CN" altLang="en-US" sz="2400" dirty="0"/>
                    </a:p>
                  </a:txBody>
                  <a:tcPr/>
                </a:tc>
                <a:extLst>
                  <a:ext uri="{0D108BD9-81ED-4DB2-BD59-A6C34878D82A}">
                    <a16:rowId xmlns:a16="http://schemas.microsoft.com/office/drawing/2014/main" val="2147381961"/>
                  </a:ext>
                </a:extLst>
              </a:tr>
              <a:tr h="370840">
                <a:tc>
                  <a:txBody>
                    <a:bodyPr/>
                    <a:lstStyle/>
                    <a:p>
                      <a:r>
                        <a:rPr lang="en-US" altLang="zh-CN" sz="2400" dirty="0"/>
                        <a:t>2</a:t>
                      </a:r>
                      <a:endParaRPr lang="zh-CN" altLang="en-US" sz="2400" dirty="0"/>
                    </a:p>
                  </a:txBody>
                  <a:tcPr/>
                </a:tc>
                <a:tc>
                  <a:txBody>
                    <a:bodyPr/>
                    <a:lstStyle/>
                    <a:p>
                      <a:r>
                        <a:rPr lang="zh-CN" altLang="en-US" sz="2400" dirty="0"/>
                        <a:t>需求</a:t>
                      </a:r>
                    </a:p>
                  </a:txBody>
                  <a:tcPr/>
                </a:tc>
                <a:tc>
                  <a:txBody>
                    <a:bodyPr/>
                    <a:lstStyle/>
                    <a:p>
                      <a:r>
                        <a:rPr lang="en-US" altLang="zh-CN" sz="2400" dirty="0"/>
                        <a:t>3</a:t>
                      </a:r>
                      <a:endParaRPr lang="zh-CN" altLang="en-US" sz="2400" dirty="0"/>
                    </a:p>
                  </a:txBody>
                  <a:tcPr/>
                </a:tc>
                <a:extLst>
                  <a:ext uri="{0D108BD9-81ED-4DB2-BD59-A6C34878D82A}">
                    <a16:rowId xmlns:a16="http://schemas.microsoft.com/office/drawing/2014/main" val="2545333709"/>
                  </a:ext>
                </a:extLst>
              </a:tr>
              <a:tr h="370840">
                <a:tc>
                  <a:txBody>
                    <a:bodyPr/>
                    <a:lstStyle/>
                    <a:p>
                      <a:r>
                        <a:rPr lang="en-US" altLang="zh-CN" sz="2400" dirty="0"/>
                        <a:t>3</a:t>
                      </a:r>
                      <a:endParaRPr lang="zh-CN" altLang="en-US" sz="2400" dirty="0"/>
                    </a:p>
                  </a:txBody>
                  <a:tcPr/>
                </a:tc>
                <a:tc>
                  <a:txBody>
                    <a:bodyPr/>
                    <a:lstStyle/>
                    <a:p>
                      <a:r>
                        <a:rPr lang="zh-CN" altLang="en-US" sz="2400" dirty="0"/>
                        <a:t>设计</a:t>
                      </a:r>
                    </a:p>
                  </a:txBody>
                  <a:tcPr/>
                </a:tc>
                <a:tc>
                  <a:txBody>
                    <a:bodyPr/>
                    <a:lstStyle/>
                    <a:p>
                      <a:r>
                        <a:rPr lang="en-US" altLang="zh-CN" sz="2400" dirty="0"/>
                        <a:t>5</a:t>
                      </a:r>
                      <a:endParaRPr lang="zh-CN" altLang="en-US" sz="2400" dirty="0"/>
                    </a:p>
                  </a:txBody>
                  <a:tcPr/>
                </a:tc>
                <a:extLst>
                  <a:ext uri="{0D108BD9-81ED-4DB2-BD59-A6C34878D82A}">
                    <a16:rowId xmlns:a16="http://schemas.microsoft.com/office/drawing/2014/main" val="231984857"/>
                  </a:ext>
                </a:extLst>
              </a:tr>
              <a:tr h="370840">
                <a:tc>
                  <a:txBody>
                    <a:bodyPr/>
                    <a:lstStyle/>
                    <a:p>
                      <a:r>
                        <a:rPr lang="en-US" altLang="zh-CN" sz="2400" dirty="0"/>
                        <a:t>4</a:t>
                      </a:r>
                      <a:endParaRPr lang="zh-CN" altLang="en-US" sz="2400" dirty="0"/>
                    </a:p>
                  </a:txBody>
                  <a:tcPr/>
                </a:tc>
                <a:tc>
                  <a:txBody>
                    <a:bodyPr/>
                    <a:lstStyle/>
                    <a:p>
                      <a:r>
                        <a:rPr lang="zh-CN" altLang="en-US" sz="2400" dirty="0"/>
                        <a:t>开发</a:t>
                      </a:r>
                      <a:r>
                        <a:rPr lang="en-US" altLang="zh-CN" sz="2400" dirty="0"/>
                        <a:t>1</a:t>
                      </a:r>
                      <a:endParaRPr lang="zh-CN" altLang="en-US" sz="2400" dirty="0"/>
                    </a:p>
                  </a:txBody>
                  <a:tcPr/>
                </a:tc>
                <a:tc>
                  <a:txBody>
                    <a:bodyPr/>
                    <a:lstStyle/>
                    <a:p>
                      <a:r>
                        <a:rPr lang="en-US" altLang="zh-CN" sz="2400" dirty="0"/>
                        <a:t>8</a:t>
                      </a:r>
                      <a:endParaRPr lang="zh-CN" altLang="en-US" sz="2400" dirty="0"/>
                    </a:p>
                  </a:txBody>
                  <a:tcPr/>
                </a:tc>
                <a:extLst>
                  <a:ext uri="{0D108BD9-81ED-4DB2-BD59-A6C34878D82A}">
                    <a16:rowId xmlns:a16="http://schemas.microsoft.com/office/drawing/2014/main" val="430427114"/>
                  </a:ext>
                </a:extLst>
              </a:tr>
              <a:tr h="370840">
                <a:tc>
                  <a:txBody>
                    <a:bodyPr/>
                    <a:lstStyle/>
                    <a:p>
                      <a:r>
                        <a:rPr lang="en-US" altLang="zh-CN" sz="2400" dirty="0"/>
                        <a:t>5</a:t>
                      </a:r>
                      <a:endParaRPr lang="zh-CN" altLang="en-US" sz="2400" dirty="0"/>
                    </a:p>
                  </a:txBody>
                  <a:tcPr/>
                </a:tc>
                <a:tc>
                  <a:txBody>
                    <a:bodyPr/>
                    <a:lstStyle/>
                    <a:p>
                      <a:r>
                        <a:rPr lang="zh-CN" altLang="en-US" sz="2400" dirty="0"/>
                        <a:t>开发</a:t>
                      </a:r>
                      <a:r>
                        <a:rPr lang="en-US" altLang="zh-CN" sz="2400" dirty="0"/>
                        <a:t>2</a:t>
                      </a:r>
                      <a:endParaRPr lang="zh-CN" altLang="en-US" sz="2400" dirty="0"/>
                    </a:p>
                  </a:txBody>
                  <a:tcPr/>
                </a:tc>
                <a:tc>
                  <a:txBody>
                    <a:bodyPr/>
                    <a:lstStyle/>
                    <a:p>
                      <a:r>
                        <a:rPr lang="en-US" altLang="zh-CN" sz="2400" dirty="0"/>
                        <a:t>12</a:t>
                      </a:r>
                      <a:endParaRPr lang="zh-CN" altLang="en-US" sz="2400" dirty="0"/>
                    </a:p>
                  </a:txBody>
                  <a:tcPr/>
                </a:tc>
                <a:extLst>
                  <a:ext uri="{0D108BD9-81ED-4DB2-BD59-A6C34878D82A}">
                    <a16:rowId xmlns:a16="http://schemas.microsoft.com/office/drawing/2014/main" val="575914343"/>
                  </a:ext>
                </a:extLst>
              </a:tr>
              <a:tr h="370840">
                <a:tc>
                  <a:txBody>
                    <a:bodyPr/>
                    <a:lstStyle/>
                    <a:p>
                      <a:r>
                        <a:rPr lang="en-US" altLang="zh-CN" sz="2400" dirty="0"/>
                        <a:t>6</a:t>
                      </a:r>
                      <a:endParaRPr lang="zh-CN" altLang="en-US" sz="2400" dirty="0"/>
                    </a:p>
                  </a:txBody>
                  <a:tcPr/>
                </a:tc>
                <a:tc>
                  <a:txBody>
                    <a:bodyPr/>
                    <a:lstStyle/>
                    <a:p>
                      <a:r>
                        <a:rPr lang="zh-CN" altLang="en-US" sz="2400" dirty="0"/>
                        <a:t>测试</a:t>
                      </a:r>
                    </a:p>
                  </a:txBody>
                  <a:tcPr/>
                </a:tc>
                <a:tc>
                  <a:txBody>
                    <a:bodyPr/>
                    <a:lstStyle/>
                    <a:p>
                      <a:r>
                        <a:rPr lang="en-US" altLang="zh-CN" sz="2400" dirty="0"/>
                        <a:t>14</a:t>
                      </a:r>
                      <a:endParaRPr lang="zh-CN" altLang="en-US" sz="2400" dirty="0"/>
                    </a:p>
                  </a:txBody>
                  <a:tcPr/>
                </a:tc>
                <a:extLst>
                  <a:ext uri="{0D108BD9-81ED-4DB2-BD59-A6C34878D82A}">
                    <a16:rowId xmlns:a16="http://schemas.microsoft.com/office/drawing/2014/main" val="796592950"/>
                  </a:ext>
                </a:extLst>
              </a:tr>
              <a:tr h="370840">
                <a:tc>
                  <a:txBody>
                    <a:bodyPr/>
                    <a:lstStyle/>
                    <a:p>
                      <a:r>
                        <a:rPr lang="en-US" altLang="zh-CN" sz="2400" dirty="0"/>
                        <a:t>7</a:t>
                      </a:r>
                      <a:endParaRPr lang="zh-CN" altLang="en-US" sz="2400" dirty="0"/>
                    </a:p>
                  </a:txBody>
                  <a:tcPr/>
                </a:tc>
                <a:tc>
                  <a:txBody>
                    <a:bodyPr/>
                    <a:lstStyle/>
                    <a:p>
                      <a:r>
                        <a:rPr lang="zh-CN" altLang="en-US" sz="2400" dirty="0"/>
                        <a:t>验收</a:t>
                      </a:r>
                    </a:p>
                  </a:txBody>
                  <a:tcPr/>
                </a:tc>
                <a:tc>
                  <a:txBody>
                    <a:bodyPr/>
                    <a:lstStyle/>
                    <a:p>
                      <a:r>
                        <a:rPr lang="en-US" altLang="zh-CN" sz="2400" dirty="0"/>
                        <a:t>16</a:t>
                      </a:r>
                      <a:endParaRPr lang="zh-CN" altLang="en-US" sz="2400" dirty="0"/>
                    </a:p>
                  </a:txBody>
                  <a:tcPr/>
                </a:tc>
                <a:extLst>
                  <a:ext uri="{0D108BD9-81ED-4DB2-BD59-A6C34878D82A}">
                    <a16:rowId xmlns:a16="http://schemas.microsoft.com/office/drawing/2014/main" val="278908572"/>
                  </a:ext>
                </a:extLst>
              </a:tr>
            </a:tbl>
          </a:graphicData>
        </a:graphic>
      </p:graphicFrame>
      <p:sp>
        <p:nvSpPr>
          <p:cNvPr id="71" name="副标题 8">
            <a:extLst>
              <a:ext uri="{FF2B5EF4-FFF2-40B4-BE49-F238E27FC236}">
                <a16:creationId xmlns:a16="http://schemas.microsoft.com/office/drawing/2014/main" id="{51CF6417-4839-4B84-9D71-EF7C8AFD7C89}"/>
              </a:ext>
            </a:extLst>
          </p:cNvPr>
          <p:cNvSpPr txBox="1">
            <a:spLocks/>
          </p:cNvSpPr>
          <p:nvPr/>
        </p:nvSpPr>
        <p:spPr>
          <a:xfrm>
            <a:off x="272822" y="769268"/>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r>
              <a:rPr lang="en-US" altLang="zh-CN" sz="2000" b="1" dirty="0">
                <a:solidFill>
                  <a:srgbClr val="FF0000"/>
                </a:solidFill>
                <a:latin typeface="Times New Roman" panose="02020603050405020304" pitchFamily="18" charset="0"/>
                <a:cs typeface="Times New Roman" panose="02020603050405020304" pitchFamily="18" charset="0"/>
              </a:rPr>
              <a:t>1</a:t>
            </a:r>
            <a:r>
              <a:rPr lang="zh-CN" altLang="en-US" sz="2000" b="1" dirty="0">
                <a:solidFill>
                  <a:srgbClr val="FF0000"/>
                </a:solidFill>
                <a:latin typeface="Times New Roman" panose="02020603050405020304" pitchFamily="18" charset="0"/>
                <a:cs typeface="Times New Roman" panose="02020603050405020304" pitchFamily="18" charset="0"/>
              </a:rPr>
              <a:t>、成本基准</a:t>
            </a:r>
            <a:r>
              <a:rPr lang="zh-CN" altLang="en-US" sz="2000" b="1" dirty="0">
                <a:latin typeface="Times New Roman" panose="02020603050405020304" pitchFamily="18" charset="0"/>
                <a:cs typeface="Times New Roman" panose="02020603050405020304" pitchFamily="18" charset="0"/>
              </a:rPr>
              <a:t>：</a:t>
            </a:r>
            <a:r>
              <a:rPr lang="zh-CN" altLang="en-US" sz="2000" b="1" u="sng" dirty="0">
                <a:latin typeface="Times New Roman" panose="02020603050405020304" pitchFamily="18" charset="0"/>
                <a:cs typeface="Times New Roman" panose="02020603050405020304" pitchFamily="18" charset="0"/>
              </a:rPr>
              <a:t>应按时间段分配</a:t>
            </a:r>
            <a:endParaRPr lang="en-US" altLang="zh-CN" sz="2000" b="1" dirty="0">
              <a:solidFill>
                <a:srgbClr val="7030A0"/>
              </a:solidFill>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2000" b="1" dirty="0">
              <a:solidFill>
                <a:srgbClr val="7030A0"/>
              </a:solidFill>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18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18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18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18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zh-CN" altLang="en-US" sz="1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35204476"/>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barn(inVertical)">
                                      <p:cBhvr>
                                        <p:cTn id="10" dur="500"/>
                                        <p:tgtEl>
                                          <p:spTgt spid="10"/>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barn(inVertical)">
                                      <p:cBhvr>
                                        <p:cTn id="13" dur="500"/>
                                        <p:tgtEl>
                                          <p:spTgt spid="11"/>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barn(inVertical)">
                                      <p:cBhvr>
                                        <p:cTn id="16" dur="500"/>
                                        <p:tgtEl>
                                          <p:spTgt spid="12"/>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barn(inVertical)">
                                      <p:cBhvr>
                                        <p:cTn id="19" dur="500"/>
                                        <p:tgtEl>
                                          <p:spTgt spid="13"/>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barn(inVertical)">
                                      <p:cBhvr>
                                        <p:cTn id="22" dur="500"/>
                                        <p:tgtEl>
                                          <p:spTgt spid="14"/>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barn(inVertical)">
                                      <p:cBhvr>
                                        <p:cTn id="25" dur="500"/>
                                        <p:tgtEl>
                                          <p:spTgt spid="15"/>
                                        </p:tgtEl>
                                      </p:cBhvr>
                                    </p:animEffect>
                                  </p:childTnLst>
                                </p:cTn>
                              </p:par>
                              <p:par>
                                <p:cTn id="26" presetID="16" presetClass="entr" presetSubtype="21" fill="hold" grpId="0" nodeType="with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barn(inVertical)">
                                      <p:cBhvr>
                                        <p:cTn id="28" dur="500"/>
                                        <p:tgtEl>
                                          <p:spTgt spid="16"/>
                                        </p:tgtEl>
                                      </p:cBhvr>
                                    </p:animEffect>
                                  </p:childTnLst>
                                </p:cTn>
                              </p:par>
                              <p:par>
                                <p:cTn id="29" presetID="16" presetClass="entr" presetSubtype="21"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barn(inVertical)">
                                      <p:cBhvr>
                                        <p:cTn id="31" dur="500"/>
                                        <p:tgtEl>
                                          <p:spTgt spid="17"/>
                                        </p:tgtEl>
                                      </p:cBhvr>
                                    </p:animEffect>
                                  </p:childTnLst>
                                </p:cTn>
                              </p:par>
                              <p:par>
                                <p:cTn id="32" presetID="16" presetClass="entr" presetSubtype="21" fill="hold" grpId="0" nodeType="withEffect">
                                  <p:stCondLst>
                                    <p:cond delay="0"/>
                                  </p:stCondLst>
                                  <p:childTnLst>
                                    <p:set>
                                      <p:cBhvr>
                                        <p:cTn id="33" dur="1" fill="hold">
                                          <p:stCondLst>
                                            <p:cond delay="0"/>
                                          </p:stCondLst>
                                        </p:cTn>
                                        <p:tgtEl>
                                          <p:spTgt spid="18"/>
                                        </p:tgtEl>
                                        <p:attrNameLst>
                                          <p:attrName>style.visibility</p:attrName>
                                        </p:attrNameLst>
                                      </p:cBhvr>
                                      <p:to>
                                        <p:strVal val="visible"/>
                                      </p:to>
                                    </p:set>
                                    <p:animEffect transition="in" filter="barn(inVertical)">
                                      <p:cBhvr>
                                        <p:cTn id="34" dur="500"/>
                                        <p:tgtEl>
                                          <p:spTgt spid="18"/>
                                        </p:tgtEl>
                                      </p:cBhvr>
                                    </p:animEffect>
                                  </p:childTnLst>
                                </p:cTn>
                              </p:par>
                              <p:par>
                                <p:cTn id="35" presetID="16" presetClass="entr" presetSubtype="21"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barn(inVertical)">
                                      <p:cBhvr>
                                        <p:cTn id="37" dur="500"/>
                                        <p:tgtEl>
                                          <p:spTgt spid="19"/>
                                        </p:tgtEl>
                                      </p:cBhvr>
                                    </p:animEffect>
                                  </p:childTnLst>
                                </p:cTn>
                              </p:par>
                              <p:par>
                                <p:cTn id="38" presetID="16" presetClass="entr" presetSubtype="21" fill="hold" grpId="0" nodeType="withEffect">
                                  <p:stCondLst>
                                    <p:cond delay="0"/>
                                  </p:stCondLst>
                                  <p:childTnLst>
                                    <p:set>
                                      <p:cBhvr>
                                        <p:cTn id="39" dur="1" fill="hold">
                                          <p:stCondLst>
                                            <p:cond delay="0"/>
                                          </p:stCondLst>
                                        </p:cTn>
                                        <p:tgtEl>
                                          <p:spTgt spid="20"/>
                                        </p:tgtEl>
                                        <p:attrNameLst>
                                          <p:attrName>style.visibility</p:attrName>
                                        </p:attrNameLst>
                                      </p:cBhvr>
                                      <p:to>
                                        <p:strVal val="visible"/>
                                      </p:to>
                                    </p:set>
                                    <p:animEffect transition="in" filter="barn(inVertical)">
                                      <p:cBhvr>
                                        <p:cTn id="40" dur="500"/>
                                        <p:tgtEl>
                                          <p:spTgt spid="20"/>
                                        </p:tgtEl>
                                      </p:cBhvr>
                                    </p:animEffect>
                                  </p:childTnLst>
                                </p:cTn>
                              </p:par>
                              <p:par>
                                <p:cTn id="41" presetID="16" presetClass="entr" presetSubtype="21" fill="hold" grpId="0" nodeType="withEffect">
                                  <p:stCondLst>
                                    <p:cond delay="0"/>
                                  </p:stCondLst>
                                  <p:childTnLst>
                                    <p:set>
                                      <p:cBhvr>
                                        <p:cTn id="42" dur="1" fill="hold">
                                          <p:stCondLst>
                                            <p:cond delay="0"/>
                                          </p:stCondLst>
                                        </p:cTn>
                                        <p:tgtEl>
                                          <p:spTgt spid="21"/>
                                        </p:tgtEl>
                                        <p:attrNameLst>
                                          <p:attrName>style.visibility</p:attrName>
                                        </p:attrNameLst>
                                      </p:cBhvr>
                                      <p:to>
                                        <p:strVal val="visible"/>
                                      </p:to>
                                    </p:set>
                                    <p:animEffect transition="in" filter="barn(inVertical)">
                                      <p:cBhvr>
                                        <p:cTn id="43" dur="500"/>
                                        <p:tgtEl>
                                          <p:spTgt spid="21"/>
                                        </p:tgtEl>
                                      </p:cBhvr>
                                    </p:animEffect>
                                  </p:childTnLst>
                                </p:cTn>
                              </p:par>
                              <p:par>
                                <p:cTn id="44" presetID="16" presetClass="entr" presetSubtype="21" fill="hold" grpId="0" nodeType="withEffect">
                                  <p:stCondLst>
                                    <p:cond delay="0"/>
                                  </p:stCondLst>
                                  <p:childTnLst>
                                    <p:set>
                                      <p:cBhvr>
                                        <p:cTn id="45" dur="1" fill="hold">
                                          <p:stCondLst>
                                            <p:cond delay="0"/>
                                          </p:stCondLst>
                                        </p:cTn>
                                        <p:tgtEl>
                                          <p:spTgt spid="22"/>
                                        </p:tgtEl>
                                        <p:attrNameLst>
                                          <p:attrName>style.visibility</p:attrName>
                                        </p:attrNameLst>
                                      </p:cBhvr>
                                      <p:to>
                                        <p:strVal val="visible"/>
                                      </p:to>
                                    </p:set>
                                    <p:animEffect transition="in" filter="barn(inVertical)">
                                      <p:cBhvr>
                                        <p:cTn id="46" dur="500"/>
                                        <p:tgtEl>
                                          <p:spTgt spid="22"/>
                                        </p:tgtEl>
                                      </p:cBhvr>
                                    </p:animEffect>
                                  </p:childTnLst>
                                </p:cTn>
                              </p:par>
                              <p:par>
                                <p:cTn id="47" presetID="16" presetClass="entr" presetSubtype="21" fill="hold" grpId="0" nodeType="withEffect">
                                  <p:stCondLst>
                                    <p:cond delay="0"/>
                                  </p:stCondLst>
                                  <p:childTnLst>
                                    <p:set>
                                      <p:cBhvr>
                                        <p:cTn id="48" dur="1" fill="hold">
                                          <p:stCondLst>
                                            <p:cond delay="0"/>
                                          </p:stCondLst>
                                        </p:cTn>
                                        <p:tgtEl>
                                          <p:spTgt spid="23"/>
                                        </p:tgtEl>
                                        <p:attrNameLst>
                                          <p:attrName>style.visibility</p:attrName>
                                        </p:attrNameLst>
                                      </p:cBhvr>
                                      <p:to>
                                        <p:strVal val="visible"/>
                                      </p:to>
                                    </p:set>
                                    <p:animEffect transition="in" filter="barn(inVertical)">
                                      <p:cBhvr>
                                        <p:cTn id="49" dur="500"/>
                                        <p:tgtEl>
                                          <p:spTgt spid="23"/>
                                        </p:tgtEl>
                                      </p:cBhvr>
                                    </p:animEffect>
                                  </p:childTnLst>
                                </p:cTn>
                              </p:par>
                              <p:par>
                                <p:cTn id="50" presetID="16" presetClass="entr" presetSubtype="21" fill="hold" grpId="0" nodeType="withEffect">
                                  <p:stCondLst>
                                    <p:cond delay="0"/>
                                  </p:stCondLst>
                                  <p:childTnLst>
                                    <p:set>
                                      <p:cBhvr>
                                        <p:cTn id="51" dur="1" fill="hold">
                                          <p:stCondLst>
                                            <p:cond delay="0"/>
                                          </p:stCondLst>
                                        </p:cTn>
                                        <p:tgtEl>
                                          <p:spTgt spid="24"/>
                                        </p:tgtEl>
                                        <p:attrNameLst>
                                          <p:attrName>style.visibility</p:attrName>
                                        </p:attrNameLst>
                                      </p:cBhvr>
                                      <p:to>
                                        <p:strVal val="visible"/>
                                      </p:to>
                                    </p:set>
                                    <p:animEffect transition="in" filter="barn(inVertical)">
                                      <p:cBhvr>
                                        <p:cTn id="52" dur="500"/>
                                        <p:tgtEl>
                                          <p:spTgt spid="24"/>
                                        </p:tgtEl>
                                      </p:cBhvr>
                                    </p:animEffect>
                                  </p:childTnLst>
                                </p:cTn>
                              </p:par>
                              <p:par>
                                <p:cTn id="53" presetID="16" presetClass="entr" presetSubtype="21" fill="hold" grpId="0" nodeType="withEffect">
                                  <p:stCondLst>
                                    <p:cond delay="0"/>
                                  </p:stCondLst>
                                  <p:childTnLst>
                                    <p:set>
                                      <p:cBhvr>
                                        <p:cTn id="54" dur="1" fill="hold">
                                          <p:stCondLst>
                                            <p:cond delay="0"/>
                                          </p:stCondLst>
                                        </p:cTn>
                                        <p:tgtEl>
                                          <p:spTgt spid="25"/>
                                        </p:tgtEl>
                                        <p:attrNameLst>
                                          <p:attrName>style.visibility</p:attrName>
                                        </p:attrNameLst>
                                      </p:cBhvr>
                                      <p:to>
                                        <p:strVal val="visible"/>
                                      </p:to>
                                    </p:set>
                                    <p:animEffect transition="in" filter="barn(inVertical)">
                                      <p:cBhvr>
                                        <p:cTn id="55" dur="500"/>
                                        <p:tgtEl>
                                          <p:spTgt spid="25"/>
                                        </p:tgtEl>
                                      </p:cBhvr>
                                    </p:animEffect>
                                  </p:childTnLst>
                                </p:cTn>
                              </p:par>
                              <p:par>
                                <p:cTn id="56" presetID="16" presetClass="entr" presetSubtype="21" fill="hold" grpId="0" nodeType="withEffect">
                                  <p:stCondLst>
                                    <p:cond delay="0"/>
                                  </p:stCondLst>
                                  <p:childTnLst>
                                    <p:set>
                                      <p:cBhvr>
                                        <p:cTn id="57" dur="1" fill="hold">
                                          <p:stCondLst>
                                            <p:cond delay="0"/>
                                          </p:stCondLst>
                                        </p:cTn>
                                        <p:tgtEl>
                                          <p:spTgt spid="26"/>
                                        </p:tgtEl>
                                        <p:attrNameLst>
                                          <p:attrName>style.visibility</p:attrName>
                                        </p:attrNameLst>
                                      </p:cBhvr>
                                      <p:to>
                                        <p:strVal val="visible"/>
                                      </p:to>
                                    </p:set>
                                    <p:animEffect transition="in" filter="barn(inVertical)">
                                      <p:cBhvr>
                                        <p:cTn id="58" dur="500"/>
                                        <p:tgtEl>
                                          <p:spTgt spid="26"/>
                                        </p:tgtEl>
                                      </p:cBhvr>
                                    </p:animEffect>
                                  </p:childTnLst>
                                </p:cTn>
                              </p:par>
                              <p:par>
                                <p:cTn id="59" presetID="16" presetClass="entr" presetSubtype="21" fill="hold" grpId="0" nodeType="withEffect">
                                  <p:stCondLst>
                                    <p:cond delay="0"/>
                                  </p:stCondLst>
                                  <p:childTnLst>
                                    <p:set>
                                      <p:cBhvr>
                                        <p:cTn id="60" dur="1" fill="hold">
                                          <p:stCondLst>
                                            <p:cond delay="0"/>
                                          </p:stCondLst>
                                        </p:cTn>
                                        <p:tgtEl>
                                          <p:spTgt spid="27"/>
                                        </p:tgtEl>
                                        <p:attrNameLst>
                                          <p:attrName>style.visibility</p:attrName>
                                        </p:attrNameLst>
                                      </p:cBhvr>
                                      <p:to>
                                        <p:strVal val="visible"/>
                                      </p:to>
                                    </p:set>
                                    <p:animEffect transition="in" filter="barn(inVertical)">
                                      <p:cBhvr>
                                        <p:cTn id="61" dur="500"/>
                                        <p:tgtEl>
                                          <p:spTgt spid="27"/>
                                        </p:tgtEl>
                                      </p:cBhvr>
                                    </p:animEffect>
                                  </p:childTnLst>
                                </p:cTn>
                              </p:par>
                              <p:par>
                                <p:cTn id="62" presetID="16" presetClass="entr" presetSubtype="21" fill="hold" grpId="0" nodeType="withEffect">
                                  <p:stCondLst>
                                    <p:cond delay="0"/>
                                  </p:stCondLst>
                                  <p:childTnLst>
                                    <p:set>
                                      <p:cBhvr>
                                        <p:cTn id="63" dur="1" fill="hold">
                                          <p:stCondLst>
                                            <p:cond delay="0"/>
                                          </p:stCondLst>
                                        </p:cTn>
                                        <p:tgtEl>
                                          <p:spTgt spid="28"/>
                                        </p:tgtEl>
                                        <p:attrNameLst>
                                          <p:attrName>style.visibility</p:attrName>
                                        </p:attrNameLst>
                                      </p:cBhvr>
                                      <p:to>
                                        <p:strVal val="visible"/>
                                      </p:to>
                                    </p:set>
                                    <p:animEffect transition="in" filter="barn(inVertical)">
                                      <p:cBhvr>
                                        <p:cTn id="64" dur="500"/>
                                        <p:tgtEl>
                                          <p:spTgt spid="28"/>
                                        </p:tgtEl>
                                      </p:cBhvr>
                                    </p:animEffect>
                                  </p:childTnLst>
                                </p:cTn>
                              </p:par>
                              <p:par>
                                <p:cTn id="65" presetID="16" presetClass="entr" presetSubtype="21" fill="hold" grpId="0" nodeType="withEffect">
                                  <p:stCondLst>
                                    <p:cond delay="0"/>
                                  </p:stCondLst>
                                  <p:childTnLst>
                                    <p:set>
                                      <p:cBhvr>
                                        <p:cTn id="66" dur="1" fill="hold">
                                          <p:stCondLst>
                                            <p:cond delay="0"/>
                                          </p:stCondLst>
                                        </p:cTn>
                                        <p:tgtEl>
                                          <p:spTgt spid="29"/>
                                        </p:tgtEl>
                                        <p:attrNameLst>
                                          <p:attrName>style.visibility</p:attrName>
                                        </p:attrNameLst>
                                      </p:cBhvr>
                                      <p:to>
                                        <p:strVal val="visible"/>
                                      </p:to>
                                    </p:set>
                                    <p:animEffect transition="in" filter="barn(inVertical)">
                                      <p:cBhvr>
                                        <p:cTn id="67" dur="500"/>
                                        <p:tgtEl>
                                          <p:spTgt spid="29"/>
                                        </p:tgtEl>
                                      </p:cBhvr>
                                    </p:animEffect>
                                  </p:childTnLst>
                                </p:cTn>
                              </p:par>
                              <p:par>
                                <p:cTn id="68" presetID="16" presetClass="entr" presetSubtype="21" fill="hold" grpId="0" nodeType="withEffect">
                                  <p:stCondLst>
                                    <p:cond delay="0"/>
                                  </p:stCondLst>
                                  <p:childTnLst>
                                    <p:set>
                                      <p:cBhvr>
                                        <p:cTn id="69" dur="1" fill="hold">
                                          <p:stCondLst>
                                            <p:cond delay="0"/>
                                          </p:stCondLst>
                                        </p:cTn>
                                        <p:tgtEl>
                                          <p:spTgt spid="30"/>
                                        </p:tgtEl>
                                        <p:attrNameLst>
                                          <p:attrName>style.visibility</p:attrName>
                                        </p:attrNameLst>
                                      </p:cBhvr>
                                      <p:to>
                                        <p:strVal val="visible"/>
                                      </p:to>
                                    </p:set>
                                    <p:animEffect transition="in" filter="barn(inVertical)">
                                      <p:cBhvr>
                                        <p:cTn id="70" dur="500"/>
                                        <p:tgtEl>
                                          <p:spTgt spid="30"/>
                                        </p:tgtEl>
                                      </p:cBhvr>
                                    </p:animEffect>
                                  </p:childTnLst>
                                </p:cTn>
                              </p:par>
                              <p:par>
                                <p:cTn id="71" presetID="16" presetClass="entr" presetSubtype="21" fill="hold" grpId="0" nodeType="withEffect">
                                  <p:stCondLst>
                                    <p:cond delay="0"/>
                                  </p:stCondLst>
                                  <p:childTnLst>
                                    <p:set>
                                      <p:cBhvr>
                                        <p:cTn id="72" dur="1" fill="hold">
                                          <p:stCondLst>
                                            <p:cond delay="0"/>
                                          </p:stCondLst>
                                        </p:cTn>
                                        <p:tgtEl>
                                          <p:spTgt spid="31"/>
                                        </p:tgtEl>
                                        <p:attrNameLst>
                                          <p:attrName>style.visibility</p:attrName>
                                        </p:attrNameLst>
                                      </p:cBhvr>
                                      <p:to>
                                        <p:strVal val="visible"/>
                                      </p:to>
                                    </p:set>
                                    <p:animEffect transition="in" filter="barn(inVertical)">
                                      <p:cBhvr>
                                        <p:cTn id="73" dur="500"/>
                                        <p:tgtEl>
                                          <p:spTgt spid="31"/>
                                        </p:tgtEl>
                                      </p:cBhvr>
                                    </p:animEffect>
                                  </p:childTnLst>
                                </p:cTn>
                              </p:par>
                              <p:par>
                                <p:cTn id="74" presetID="16" presetClass="entr" presetSubtype="21" fill="hold" grpId="0" nodeType="withEffect">
                                  <p:stCondLst>
                                    <p:cond delay="0"/>
                                  </p:stCondLst>
                                  <p:childTnLst>
                                    <p:set>
                                      <p:cBhvr>
                                        <p:cTn id="75" dur="1" fill="hold">
                                          <p:stCondLst>
                                            <p:cond delay="0"/>
                                          </p:stCondLst>
                                        </p:cTn>
                                        <p:tgtEl>
                                          <p:spTgt spid="32"/>
                                        </p:tgtEl>
                                        <p:attrNameLst>
                                          <p:attrName>style.visibility</p:attrName>
                                        </p:attrNameLst>
                                      </p:cBhvr>
                                      <p:to>
                                        <p:strVal val="visible"/>
                                      </p:to>
                                    </p:set>
                                    <p:animEffect transition="in" filter="barn(inVertical)">
                                      <p:cBhvr>
                                        <p:cTn id="76" dur="500"/>
                                        <p:tgtEl>
                                          <p:spTgt spid="32"/>
                                        </p:tgtEl>
                                      </p:cBhvr>
                                    </p:animEffect>
                                  </p:childTnLst>
                                </p:cTn>
                              </p:par>
                              <p:par>
                                <p:cTn id="77" presetID="16" presetClass="entr" presetSubtype="21" fill="hold" grpId="0" nodeType="withEffect">
                                  <p:stCondLst>
                                    <p:cond delay="0"/>
                                  </p:stCondLst>
                                  <p:childTnLst>
                                    <p:set>
                                      <p:cBhvr>
                                        <p:cTn id="78" dur="1" fill="hold">
                                          <p:stCondLst>
                                            <p:cond delay="0"/>
                                          </p:stCondLst>
                                        </p:cTn>
                                        <p:tgtEl>
                                          <p:spTgt spid="33"/>
                                        </p:tgtEl>
                                        <p:attrNameLst>
                                          <p:attrName>style.visibility</p:attrName>
                                        </p:attrNameLst>
                                      </p:cBhvr>
                                      <p:to>
                                        <p:strVal val="visible"/>
                                      </p:to>
                                    </p:set>
                                    <p:animEffect transition="in" filter="barn(inVertical)">
                                      <p:cBhvr>
                                        <p:cTn id="79" dur="500"/>
                                        <p:tgtEl>
                                          <p:spTgt spid="33"/>
                                        </p:tgtEl>
                                      </p:cBhvr>
                                    </p:animEffect>
                                  </p:childTnLst>
                                </p:cTn>
                              </p:par>
                              <p:par>
                                <p:cTn id="80" presetID="16" presetClass="entr" presetSubtype="21" fill="hold" grpId="0" nodeType="withEffect">
                                  <p:stCondLst>
                                    <p:cond delay="0"/>
                                  </p:stCondLst>
                                  <p:childTnLst>
                                    <p:set>
                                      <p:cBhvr>
                                        <p:cTn id="81" dur="1" fill="hold">
                                          <p:stCondLst>
                                            <p:cond delay="0"/>
                                          </p:stCondLst>
                                        </p:cTn>
                                        <p:tgtEl>
                                          <p:spTgt spid="34"/>
                                        </p:tgtEl>
                                        <p:attrNameLst>
                                          <p:attrName>style.visibility</p:attrName>
                                        </p:attrNameLst>
                                      </p:cBhvr>
                                      <p:to>
                                        <p:strVal val="visible"/>
                                      </p:to>
                                    </p:set>
                                    <p:animEffect transition="in" filter="barn(inVertical)">
                                      <p:cBhvr>
                                        <p:cTn id="82" dur="500"/>
                                        <p:tgtEl>
                                          <p:spTgt spid="34"/>
                                        </p:tgtEl>
                                      </p:cBhvr>
                                    </p:animEffect>
                                  </p:childTnLst>
                                </p:cTn>
                              </p:par>
                              <p:par>
                                <p:cTn id="83" presetID="16" presetClass="entr" presetSubtype="21" fill="hold" grpId="0" nodeType="withEffect">
                                  <p:stCondLst>
                                    <p:cond delay="0"/>
                                  </p:stCondLst>
                                  <p:childTnLst>
                                    <p:set>
                                      <p:cBhvr>
                                        <p:cTn id="84" dur="1" fill="hold">
                                          <p:stCondLst>
                                            <p:cond delay="0"/>
                                          </p:stCondLst>
                                        </p:cTn>
                                        <p:tgtEl>
                                          <p:spTgt spid="35"/>
                                        </p:tgtEl>
                                        <p:attrNameLst>
                                          <p:attrName>style.visibility</p:attrName>
                                        </p:attrNameLst>
                                      </p:cBhvr>
                                      <p:to>
                                        <p:strVal val="visible"/>
                                      </p:to>
                                    </p:set>
                                    <p:animEffect transition="in" filter="barn(inVertical)">
                                      <p:cBhvr>
                                        <p:cTn id="85" dur="500"/>
                                        <p:tgtEl>
                                          <p:spTgt spid="35"/>
                                        </p:tgtEl>
                                      </p:cBhvr>
                                    </p:animEffect>
                                  </p:childTnLst>
                                </p:cTn>
                              </p:par>
                              <p:par>
                                <p:cTn id="86" presetID="16" presetClass="entr" presetSubtype="21" fill="hold" grpId="0" nodeType="withEffect">
                                  <p:stCondLst>
                                    <p:cond delay="0"/>
                                  </p:stCondLst>
                                  <p:childTnLst>
                                    <p:set>
                                      <p:cBhvr>
                                        <p:cTn id="87" dur="1" fill="hold">
                                          <p:stCondLst>
                                            <p:cond delay="0"/>
                                          </p:stCondLst>
                                        </p:cTn>
                                        <p:tgtEl>
                                          <p:spTgt spid="36"/>
                                        </p:tgtEl>
                                        <p:attrNameLst>
                                          <p:attrName>style.visibility</p:attrName>
                                        </p:attrNameLst>
                                      </p:cBhvr>
                                      <p:to>
                                        <p:strVal val="visible"/>
                                      </p:to>
                                    </p:set>
                                    <p:animEffect transition="in" filter="barn(inVertical)">
                                      <p:cBhvr>
                                        <p:cTn id="88" dur="500"/>
                                        <p:tgtEl>
                                          <p:spTgt spid="36"/>
                                        </p:tgtEl>
                                      </p:cBhvr>
                                    </p:animEffect>
                                  </p:childTnLst>
                                </p:cTn>
                              </p:par>
                              <p:par>
                                <p:cTn id="89" presetID="16" presetClass="entr" presetSubtype="21" fill="hold" grpId="0" nodeType="withEffect">
                                  <p:stCondLst>
                                    <p:cond delay="0"/>
                                  </p:stCondLst>
                                  <p:childTnLst>
                                    <p:set>
                                      <p:cBhvr>
                                        <p:cTn id="90" dur="1" fill="hold">
                                          <p:stCondLst>
                                            <p:cond delay="0"/>
                                          </p:stCondLst>
                                        </p:cTn>
                                        <p:tgtEl>
                                          <p:spTgt spid="37"/>
                                        </p:tgtEl>
                                        <p:attrNameLst>
                                          <p:attrName>style.visibility</p:attrName>
                                        </p:attrNameLst>
                                      </p:cBhvr>
                                      <p:to>
                                        <p:strVal val="visible"/>
                                      </p:to>
                                    </p:set>
                                    <p:animEffect transition="in" filter="barn(inVertical)">
                                      <p:cBhvr>
                                        <p:cTn id="91" dur="500"/>
                                        <p:tgtEl>
                                          <p:spTgt spid="37"/>
                                        </p:tgtEl>
                                      </p:cBhvr>
                                    </p:animEffect>
                                  </p:childTnLst>
                                </p:cTn>
                              </p:par>
                              <p:par>
                                <p:cTn id="92" presetID="16" presetClass="entr" presetSubtype="21" fill="hold" grpId="0" nodeType="withEffect">
                                  <p:stCondLst>
                                    <p:cond delay="0"/>
                                  </p:stCondLst>
                                  <p:childTnLst>
                                    <p:set>
                                      <p:cBhvr>
                                        <p:cTn id="93" dur="1" fill="hold">
                                          <p:stCondLst>
                                            <p:cond delay="0"/>
                                          </p:stCondLst>
                                        </p:cTn>
                                        <p:tgtEl>
                                          <p:spTgt spid="38"/>
                                        </p:tgtEl>
                                        <p:attrNameLst>
                                          <p:attrName>style.visibility</p:attrName>
                                        </p:attrNameLst>
                                      </p:cBhvr>
                                      <p:to>
                                        <p:strVal val="visible"/>
                                      </p:to>
                                    </p:set>
                                    <p:animEffect transition="in" filter="barn(inVertical)">
                                      <p:cBhvr>
                                        <p:cTn id="94" dur="500"/>
                                        <p:tgtEl>
                                          <p:spTgt spid="38"/>
                                        </p:tgtEl>
                                      </p:cBhvr>
                                    </p:animEffect>
                                  </p:childTnLst>
                                </p:cTn>
                              </p:par>
                              <p:par>
                                <p:cTn id="95" presetID="16" presetClass="entr" presetSubtype="21" fill="hold" grpId="0" nodeType="withEffect">
                                  <p:stCondLst>
                                    <p:cond delay="0"/>
                                  </p:stCondLst>
                                  <p:childTnLst>
                                    <p:set>
                                      <p:cBhvr>
                                        <p:cTn id="96" dur="1" fill="hold">
                                          <p:stCondLst>
                                            <p:cond delay="0"/>
                                          </p:stCondLst>
                                        </p:cTn>
                                        <p:tgtEl>
                                          <p:spTgt spid="39"/>
                                        </p:tgtEl>
                                        <p:attrNameLst>
                                          <p:attrName>style.visibility</p:attrName>
                                        </p:attrNameLst>
                                      </p:cBhvr>
                                      <p:to>
                                        <p:strVal val="visible"/>
                                      </p:to>
                                    </p:set>
                                    <p:animEffect transition="in" filter="barn(inVertical)">
                                      <p:cBhvr>
                                        <p:cTn id="97" dur="500"/>
                                        <p:tgtEl>
                                          <p:spTgt spid="39"/>
                                        </p:tgtEl>
                                      </p:cBhvr>
                                    </p:animEffect>
                                  </p:childTnLst>
                                </p:cTn>
                              </p:par>
                              <p:par>
                                <p:cTn id="98" presetID="16" presetClass="entr" presetSubtype="21" fill="hold" grpId="0" nodeType="withEffect">
                                  <p:stCondLst>
                                    <p:cond delay="0"/>
                                  </p:stCondLst>
                                  <p:childTnLst>
                                    <p:set>
                                      <p:cBhvr>
                                        <p:cTn id="99" dur="1" fill="hold">
                                          <p:stCondLst>
                                            <p:cond delay="0"/>
                                          </p:stCondLst>
                                        </p:cTn>
                                        <p:tgtEl>
                                          <p:spTgt spid="40"/>
                                        </p:tgtEl>
                                        <p:attrNameLst>
                                          <p:attrName>style.visibility</p:attrName>
                                        </p:attrNameLst>
                                      </p:cBhvr>
                                      <p:to>
                                        <p:strVal val="visible"/>
                                      </p:to>
                                    </p:set>
                                    <p:animEffect transition="in" filter="barn(inVertical)">
                                      <p:cBhvr>
                                        <p:cTn id="100" dur="500"/>
                                        <p:tgtEl>
                                          <p:spTgt spid="40"/>
                                        </p:tgtEl>
                                      </p:cBhvr>
                                    </p:animEffect>
                                  </p:childTnLst>
                                </p:cTn>
                              </p:par>
                              <p:par>
                                <p:cTn id="101" presetID="16" presetClass="entr" presetSubtype="21" fill="hold" grpId="0" nodeType="withEffect">
                                  <p:stCondLst>
                                    <p:cond delay="0"/>
                                  </p:stCondLst>
                                  <p:childTnLst>
                                    <p:set>
                                      <p:cBhvr>
                                        <p:cTn id="102" dur="1" fill="hold">
                                          <p:stCondLst>
                                            <p:cond delay="0"/>
                                          </p:stCondLst>
                                        </p:cTn>
                                        <p:tgtEl>
                                          <p:spTgt spid="41"/>
                                        </p:tgtEl>
                                        <p:attrNameLst>
                                          <p:attrName>style.visibility</p:attrName>
                                        </p:attrNameLst>
                                      </p:cBhvr>
                                      <p:to>
                                        <p:strVal val="visible"/>
                                      </p:to>
                                    </p:set>
                                    <p:animEffect transition="in" filter="barn(inVertical)">
                                      <p:cBhvr>
                                        <p:cTn id="103" dur="500"/>
                                        <p:tgtEl>
                                          <p:spTgt spid="41"/>
                                        </p:tgtEl>
                                      </p:cBhvr>
                                    </p:animEffect>
                                  </p:childTnLst>
                                </p:cTn>
                              </p:par>
                              <p:par>
                                <p:cTn id="104" presetID="16" presetClass="entr" presetSubtype="21" fill="hold" grpId="0" nodeType="withEffect">
                                  <p:stCondLst>
                                    <p:cond delay="0"/>
                                  </p:stCondLst>
                                  <p:childTnLst>
                                    <p:set>
                                      <p:cBhvr>
                                        <p:cTn id="105" dur="1" fill="hold">
                                          <p:stCondLst>
                                            <p:cond delay="0"/>
                                          </p:stCondLst>
                                        </p:cTn>
                                        <p:tgtEl>
                                          <p:spTgt spid="42"/>
                                        </p:tgtEl>
                                        <p:attrNameLst>
                                          <p:attrName>style.visibility</p:attrName>
                                        </p:attrNameLst>
                                      </p:cBhvr>
                                      <p:to>
                                        <p:strVal val="visible"/>
                                      </p:to>
                                    </p:set>
                                    <p:animEffect transition="in" filter="barn(inVertical)">
                                      <p:cBhvr>
                                        <p:cTn id="106" dur="500"/>
                                        <p:tgtEl>
                                          <p:spTgt spid="42"/>
                                        </p:tgtEl>
                                      </p:cBhvr>
                                    </p:animEffect>
                                  </p:childTnLst>
                                </p:cTn>
                              </p:par>
                              <p:par>
                                <p:cTn id="107" presetID="16" presetClass="entr" presetSubtype="21" fill="hold" grpId="0" nodeType="withEffect">
                                  <p:stCondLst>
                                    <p:cond delay="0"/>
                                  </p:stCondLst>
                                  <p:childTnLst>
                                    <p:set>
                                      <p:cBhvr>
                                        <p:cTn id="108" dur="1" fill="hold">
                                          <p:stCondLst>
                                            <p:cond delay="0"/>
                                          </p:stCondLst>
                                        </p:cTn>
                                        <p:tgtEl>
                                          <p:spTgt spid="43"/>
                                        </p:tgtEl>
                                        <p:attrNameLst>
                                          <p:attrName>style.visibility</p:attrName>
                                        </p:attrNameLst>
                                      </p:cBhvr>
                                      <p:to>
                                        <p:strVal val="visible"/>
                                      </p:to>
                                    </p:set>
                                    <p:animEffect transition="in" filter="barn(inVertical)">
                                      <p:cBhvr>
                                        <p:cTn id="109" dur="500"/>
                                        <p:tgtEl>
                                          <p:spTgt spid="43"/>
                                        </p:tgtEl>
                                      </p:cBhvr>
                                    </p:animEffect>
                                  </p:childTnLst>
                                </p:cTn>
                              </p:par>
                              <p:par>
                                <p:cTn id="110" presetID="16" presetClass="entr" presetSubtype="21" fill="hold" grpId="0" nodeType="withEffect">
                                  <p:stCondLst>
                                    <p:cond delay="0"/>
                                  </p:stCondLst>
                                  <p:childTnLst>
                                    <p:set>
                                      <p:cBhvr>
                                        <p:cTn id="111" dur="1" fill="hold">
                                          <p:stCondLst>
                                            <p:cond delay="0"/>
                                          </p:stCondLst>
                                        </p:cTn>
                                        <p:tgtEl>
                                          <p:spTgt spid="44"/>
                                        </p:tgtEl>
                                        <p:attrNameLst>
                                          <p:attrName>style.visibility</p:attrName>
                                        </p:attrNameLst>
                                      </p:cBhvr>
                                      <p:to>
                                        <p:strVal val="visible"/>
                                      </p:to>
                                    </p:set>
                                    <p:animEffect transition="in" filter="barn(inVertical)">
                                      <p:cBhvr>
                                        <p:cTn id="112" dur="500"/>
                                        <p:tgtEl>
                                          <p:spTgt spid="44"/>
                                        </p:tgtEl>
                                      </p:cBhvr>
                                    </p:animEffect>
                                  </p:childTnLst>
                                </p:cTn>
                              </p:par>
                              <p:par>
                                <p:cTn id="113" presetID="16" presetClass="entr" presetSubtype="21" fill="hold" grpId="0" nodeType="withEffect">
                                  <p:stCondLst>
                                    <p:cond delay="0"/>
                                  </p:stCondLst>
                                  <p:childTnLst>
                                    <p:set>
                                      <p:cBhvr>
                                        <p:cTn id="114" dur="1" fill="hold">
                                          <p:stCondLst>
                                            <p:cond delay="0"/>
                                          </p:stCondLst>
                                        </p:cTn>
                                        <p:tgtEl>
                                          <p:spTgt spid="45"/>
                                        </p:tgtEl>
                                        <p:attrNameLst>
                                          <p:attrName>style.visibility</p:attrName>
                                        </p:attrNameLst>
                                      </p:cBhvr>
                                      <p:to>
                                        <p:strVal val="visible"/>
                                      </p:to>
                                    </p:set>
                                    <p:animEffect transition="in" filter="barn(inVertical)">
                                      <p:cBhvr>
                                        <p:cTn id="115" dur="500"/>
                                        <p:tgtEl>
                                          <p:spTgt spid="45"/>
                                        </p:tgtEl>
                                      </p:cBhvr>
                                    </p:animEffect>
                                  </p:childTnLst>
                                </p:cTn>
                              </p:par>
                              <p:par>
                                <p:cTn id="116" presetID="16" presetClass="entr" presetSubtype="21" fill="hold" grpId="0" nodeType="withEffect">
                                  <p:stCondLst>
                                    <p:cond delay="0"/>
                                  </p:stCondLst>
                                  <p:childTnLst>
                                    <p:set>
                                      <p:cBhvr>
                                        <p:cTn id="117" dur="1" fill="hold">
                                          <p:stCondLst>
                                            <p:cond delay="0"/>
                                          </p:stCondLst>
                                        </p:cTn>
                                        <p:tgtEl>
                                          <p:spTgt spid="46"/>
                                        </p:tgtEl>
                                        <p:attrNameLst>
                                          <p:attrName>style.visibility</p:attrName>
                                        </p:attrNameLst>
                                      </p:cBhvr>
                                      <p:to>
                                        <p:strVal val="visible"/>
                                      </p:to>
                                    </p:set>
                                    <p:animEffect transition="in" filter="barn(inVertical)">
                                      <p:cBhvr>
                                        <p:cTn id="118" dur="500"/>
                                        <p:tgtEl>
                                          <p:spTgt spid="46"/>
                                        </p:tgtEl>
                                      </p:cBhvr>
                                    </p:animEffect>
                                  </p:childTnLst>
                                </p:cTn>
                              </p:par>
                              <p:par>
                                <p:cTn id="119" presetID="16" presetClass="entr" presetSubtype="21" fill="hold" grpId="0" nodeType="withEffect">
                                  <p:stCondLst>
                                    <p:cond delay="0"/>
                                  </p:stCondLst>
                                  <p:childTnLst>
                                    <p:set>
                                      <p:cBhvr>
                                        <p:cTn id="120" dur="1" fill="hold">
                                          <p:stCondLst>
                                            <p:cond delay="0"/>
                                          </p:stCondLst>
                                        </p:cTn>
                                        <p:tgtEl>
                                          <p:spTgt spid="47"/>
                                        </p:tgtEl>
                                        <p:attrNameLst>
                                          <p:attrName>style.visibility</p:attrName>
                                        </p:attrNameLst>
                                      </p:cBhvr>
                                      <p:to>
                                        <p:strVal val="visible"/>
                                      </p:to>
                                    </p:set>
                                    <p:animEffect transition="in" filter="barn(inVertical)">
                                      <p:cBhvr>
                                        <p:cTn id="121" dur="500"/>
                                        <p:tgtEl>
                                          <p:spTgt spid="47"/>
                                        </p:tgtEl>
                                      </p:cBhvr>
                                    </p:animEffect>
                                  </p:childTnLst>
                                </p:cTn>
                              </p:par>
                              <p:par>
                                <p:cTn id="122" presetID="16" presetClass="entr" presetSubtype="21" fill="hold" grpId="0" nodeType="withEffect">
                                  <p:stCondLst>
                                    <p:cond delay="0"/>
                                  </p:stCondLst>
                                  <p:childTnLst>
                                    <p:set>
                                      <p:cBhvr>
                                        <p:cTn id="123" dur="1" fill="hold">
                                          <p:stCondLst>
                                            <p:cond delay="0"/>
                                          </p:stCondLst>
                                        </p:cTn>
                                        <p:tgtEl>
                                          <p:spTgt spid="48"/>
                                        </p:tgtEl>
                                        <p:attrNameLst>
                                          <p:attrName>style.visibility</p:attrName>
                                        </p:attrNameLst>
                                      </p:cBhvr>
                                      <p:to>
                                        <p:strVal val="visible"/>
                                      </p:to>
                                    </p:set>
                                    <p:animEffect transition="in" filter="barn(inVertical)">
                                      <p:cBhvr>
                                        <p:cTn id="124" dur="500"/>
                                        <p:tgtEl>
                                          <p:spTgt spid="48"/>
                                        </p:tgtEl>
                                      </p:cBhvr>
                                    </p:animEffect>
                                  </p:childTnLst>
                                </p:cTn>
                              </p:par>
                              <p:par>
                                <p:cTn id="125" presetID="16" presetClass="entr" presetSubtype="21" fill="hold" grpId="0" nodeType="withEffect">
                                  <p:stCondLst>
                                    <p:cond delay="0"/>
                                  </p:stCondLst>
                                  <p:childTnLst>
                                    <p:set>
                                      <p:cBhvr>
                                        <p:cTn id="126" dur="1" fill="hold">
                                          <p:stCondLst>
                                            <p:cond delay="0"/>
                                          </p:stCondLst>
                                        </p:cTn>
                                        <p:tgtEl>
                                          <p:spTgt spid="49"/>
                                        </p:tgtEl>
                                        <p:attrNameLst>
                                          <p:attrName>style.visibility</p:attrName>
                                        </p:attrNameLst>
                                      </p:cBhvr>
                                      <p:to>
                                        <p:strVal val="visible"/>
                                      </p:to>
                                    </p:set>
                                    <p:animEffect transition="in" filter="barn(inVertical)">
                                      <p:cBhvr>
                                        <p:cTn id="127" dur="500"/>
                                        <p:tgtEl>
                                          <p:spTgt spid="49"/>
                                        </p:tgtEl>
                                      </p:cBhvr>
                                    </p:animEffect>
                                  </p:childTnLst>
                                </p:cTn>
                              </p:par>
                              <p:par>
                                <p:cTn id="128" presetID="16" presetClass="entr" presetSubtype="21" fill="hold" grpId="0" nodeType="withEffect">
                                  <p:stCondLst>
                                    <p:cond delay="0"/>
                                  </p:stCondLst>
                                  <p:childTnLst>
                                    <p:set>
                                      <p:cBhvr>
                                        <p:cTn id="129" dur="1" fill="hold">
                                          <p:stCondLst>
                                            <p:cond delay="0"/>
                                          </p:stCondLst>
                                        </p:cTn>
                                        <p:tgtEl>
                                          <p:spTgt spid="51"/>
                                        </p:tgtEl>
                                        <p:attrNameLst>
                                          <p:attrName>style.visibility</p:attrName>
                                        </p:attrNameLst>
                                      </p:cBhvr>
                                      <p:to>
                                        <p:strVal val="visible"/>
                                      </p:to>
                                    </p:set>
                                    <p:animEffect transition="in" filter="barn(inVertical)">
                                      <p:cBhvr>
                                        <p:cTn id="130" dur="500"/>
                                        <p:tgtEl>
                                          <p:spTgt spid="51"/>
                                        </p:tgtEl>
                                      </p:cBhvr>
                                    </p:animEffect>
                                  </p:childTnLst>
                                </p:cTn>
                              </p:par>
                              <p:par>
                                <p:cTn id="131" presetID="16" presetClass="entr" presetSubtype="21" fill="hold" grpId="0" nodeType="withEffect">
                                  <p:stCondLst>
                                    <p:cond delay="0"/>
                                  </p:stCondLst>
                                  <p:childTnLst>
                                    <p:set>
                                      <p:cBhvr>
                                        <p:cTn id="132" dur="1" fill="hold">
                                          <p:stCondLst>
                                            <p:cond delay="0"/>
                                          </p:stCondLst>
                                        </p:cTn>
                                        <p:tgtEl>
                                          <p:spTgt spid="52"/>
                                        </p:tgtEl>
                                        <p:attrNameLst>
                                          <p:attrName>style.visibility</p:attrName>
                                        </p:attrNameLst>
                                      </p:cBhvr>
                                      <p:to>
                                        <p:strVal val="visible"/>
                                      </p:to>
                                    </p:set>
                                    <p:animEffect transition="in" filter="barn(inVertical)">
                                      <p:cBhvr>
                                        <p:cTn id="133" dur="500"/>
                                        <p:tgtEl>
                                          <p:spTgt spid="52"/>
                                        </p:tgtEl>
                                      </p:cBhvr>
                                    </p:animEffect>
                                  </p:childTnLst>
                                </p:cTn>
                              </p:par>
                              <p:par>
                                <p:cTn id="134" presetID="16" presetClass="entr" presetSubtype="21" fill="hold" grpId="0" nodeType="withEffect">
                                  <p:stCondLst>
                                    <p:cond delay="0"/>
                                  </p:stCondLst>
                                  <p:childTnLst>
                                    <p:set>
                                      <p:cBhvr>
                                        <p:cTn id="135" dur="1" fill="hold">
                                          <p:stCondLst>
                                            <p:cond delay="0"/>
                                          </p:stCondLst>
                                        </p:cTn>
                                        <p:tgtEl>
                                          <p:spTgt spid="53"/>
                                        </p:tgtEl>
                                        <p:attrNameLst>
                                          <p:attrName>style.visibility</p:attrName>
                                        </p:attrNameLst>
                                      </p:cBhvr>
                                      <p:to>
                                        <p:strVal val="visible"/>
                                      </p:to>
                                    </p:set>
                                    <p:animEffect transition="in" filter="barn(inVertical)">
                                      <p:cBhvr>
                                        <p:cTn id="136" dur="500"/>
                                        <p:tgtEl>
                                          <p:spTgt spid="53"/>
                                        </p:tgtEl>
                                      </p:cBhvr>
                                    </p:animEffect>
                                  </p:childTnLst>
                                </p:cTn>
                              </p:par>
                              <p:par>
                                <p:cTn id="137" presetID="16" presetClass="entr" presetSubtype="21" fill="hold" grpId="0" nodeType="withEffect">
                                  <p:stCondLst>
                                    <p:cond delay="0"/>
                                  </p:stCondLst>
                                  <p:childTnLst>
                                    <p:set>
                                      <p:cBhvr>
                                        <p:cTn id="138" dur="1" fill="hold">
                                          <p:stCondLst>
                                            <p:cond delay="0"/>
                                          </p:stCondLst>
                                        </p:cTn>
                                        <p:tgtEl>
                                          <p:spTgt spid="54"/>
                                        </p:tgtEl>
                                        <p:attrNameLst>
                                          <p:attrName>style.visibility</p:attrName>
                                        </p:attrNameLst>
                                      </p:cBhvr>
                                      <p:to>
                                        <p:strVal val="visible"/>
                                      </p:to>
                                    </p:set>
                                    <p:animEffect transition="in" filter="barn(inVertical)">
                                      <p:cBhvr>
                                        <p:cTn id="139" dur="500"/>
                                        <p:tgtEl>
                                          <p:spTgt spid="54"/>
                                        </p:tgtEl>
                                      </p:cBhvr>
                                    </p:animEffect>
                                  </p:childTnLst>
                                </p:cTn>
                              </p:par>
                              <p:par>
                                <p:cTn id="140" presetID="16" presetClass="entr" presetSubtype="21" fill="hold" grpId="0" nodeType="withEffect">
                                  <p:stCondLst>
                                    <p:cond delay="0"/>
                                  </p:stCondLst>
                                  <p:childTnLst>
                                    <p:set>
                                      <p:cBhvr>
                                        <p:cTn id="141" dur="1" fill="hold">
                                          <p:stCondLst>
                                            <p:cond delay="0"/>
                                          </p:stCondLst>
                                        </p:cTn>
                                        <p:tgtEl>
                                          <p:spTgt spid="55"/>
                                        </p:tgtEl>
                                        <p:attrNameLst>
                                          <p:attrName>style.visibility</p:attrName>
                                        </p:attrNameLst>
                                      </p:cBhvr>
                                      <p:to>
                                        <p:strVal val="visible"/>
                                      </p:to>
                                    </p:set>
                                    <p:animEffect transition="in" filter="barn(inVertical)">
                                      <p:cBhvr>
                                        <p:cTn id="142" dur="500"/>
                                        <p:tgtEl>
                                          <p:spTgt spid="55"/>
                                        </p:tgtEl>
                                      </p:cBhvr>
                                    </p:animEffect>
                                  </p:childTnLst>
                                </p:cTn>
                              </p:par>
                              <p:par>
                                <p:cTn id="143" presetID="16" presetClass="entr" presetSubtype="21" fill="hold" grpId="0" nodeType="withEffect">
                                  <p:stCondLst>
                                    <p:cond delay="0"/>
                                  </p:stCondLst>
                                  <p:childTnLst>
                                    <p:set>
                                      <p:cBhvr>
                                        <p:cTn id="144" dur="1" fill="hold">
                                          <p:stCondLst>
                                            <p:cond delay="0"/>
                                          </p:stCondLst>
                                        </p:cTn>
                                        <p:tgtEl>
                                          <p:spTgt spid="56"/>
                                        </p:tgtEl>
                                        <p:attrNameLst>
                                          <p:attrName>style.visibility</p:attrName>
                                        </p:attrNameLst>
                                      </p:cBhvr>
                                      <p:to>
                                        <p:strVal val="visible"/>
                                      </p:to>
                                    </p:set>
                                    <p:animEffect transition="in" filter="barn(inVertical)">
                                      <p:cBhvr>
                                        <p:cTn id="145" dur="500"/>
                                        <p:tgtEl>
                                          <p:spTgt spid="56"/>
                                        </p:tgtEl>
                                      </p:cBhvr>
                                    </p:animEffect>
                                  </p:childTnLst>
                                </p:cTn>
                              </p:par>
                              <p:par>
                                <p:cTn id="146" presetID="16" presetClass="entr" presetSubtype="21" fill="hold" grpId="0" nodeType="withEffect">
                                  <p:stCondLst>
                                    <p:cond delay="0"/>
                                  </p:stCondLst>
                                  <p:childTnLst>
                                    <p:set>
                                      <p:cBhvr>
                                        <p:cTn id="147" dur="1" fill="hold">
                                          <p:stCondLst>
                                            <p:cond delay="0"/>
                                          </p:stCondLst>
                                        </p:cTn>
                                        <p:tgtEl>
                                          <p:spTgt spid="57"/>
                                        </p:tgtEl>
                                        <p:attrNameLst>
                                          <p:attrName>style.visibility</p:attrName>
                                        </p:attrNameLst>
                                      </p:cBhvr>
                                      <p:to>
                                        <p:strVal val="visible"/>
                                      </p:to>
                                    </p:set>
                                    <p:animEffect transition="in" filter="barn(inVertical)">
                                      <p:cBhvr>
                                        <p:cTn id="148" dur="500"/>
                                        <p:tgtEl>
                                          <p:spTgt spid="57"/>
                                        </p:tgtEl>
                                      </p:cBhvr>
                                    </p:animEffect>
                                  </p:childTnLst>
                                </p:cTn>
                              </p:par>
                              <p:par>
                                <p:cTn id="149" presetID="16" presetClass="entr" presetSubtype="21" fill="hold" grpId="0" nodeType="withEffect">
                                  <p:stCondLst>
                                    <p:cond delay="0"/>
                                  </p:stCondLst>
                                  <p:childTnLst>
                                    <p:set>
                                      <p:cBhvr>
                                        <p:cTn id="150" dur="1" fill="hold">
                                          <p:stCondLst>
                                            <p:cond delay="0"/>
                                          </p:stCondLst>
                                        </p:cTn>
                                        <p:tgtEl>
                                          <p:spTgt spid="58"/>
                                        </p:tgtEl>
                                        <p:attrNameLst>
                                          <p:attrName>style.visibility</p:attrName>
                                        </p:attrNameLst>
                                      </p:cBhvr>
                                      <p:to>
                                        <p:strVal val="visible"/>
                                      </p:to>
                                    </p:set>
                                    <p:animEffect transition="in" filter="barn(inVertical)">
                                      <p:cBhvr>
                                        <p:cTn id="151" dur="500"/>
                                        <p:tgtEl>
                                          <p:spTgt spid="58"/>
                                        </p:tgtEl>
                                      </p:cBhvr>
                                    </p:animEffect>
                                  </p:childTnLst>
                                </p:cTn>
                              </p:par>
                              <p:par>
                                <p:cTn id="152" presetID="16" presetClass="entr" presetSubtype="21" fill="hold" grpId="0" nodeType="withEffect">
                                  <p:stCondLst>
                                    <p:cond delay="0"/>
                                  </p:stCondLst>
                                  <p:childTnLst>
                                    <p:set>
                                      <p:cBhvr>
                                        <p:cTn id="153" dur="1" fill="hold">
                                          <p:stCondLst>
                                            <p:cond delay="0"/>
                                          </p:stCondLst>
                                        </p:cTn>
                                        <p:tgtEl>
                                          <p:spTgt spid="59"/>
                                        </p:tgtEl>
                                        <p:attrNameLst>
                                          <p:attrName>style.visibility</p:attrName>
                                        </p:attrNameLst>
                                      </p:cBhvr>
                                      <p:to>
                                        <p:strVal val="visible"/>
                                      </p:to>
                                    </p:set>
                                    <p:animEffect transition="in" filter="barn(inVertical)">
                                      <p:cBhvr>
                                        <p:cTn id="154" dur="500"/>
                                        <p:tgtEl>
                                          <p:spTgt spid="59"/>
                                        </p:tgtEl>
                                      </p:cBhvr>
                                    </p:animEffect>
                                  </p:childTnLst>
                                </p:cTn>
                              </p:par>
                              <p:par>
                                <p:cTn id="155" presetID="16" presetClass="entr" presetSubtype="21" fill="hold" grpId="0" nodeType="withEffect">
                                  <p:stCondLst>
                                    <p:cond delay="0"/>
                                  </p:stCondLst>
                                  <p:childTnLst>
                                    <p:set>
                                      <p:cBhvr>
                                        <p:cTn id="156" dur="1" fill="hold">
                                          <p:stCondLst>
                                            <p:cond delay="0"/>
                                          </p:stCondLst>
                                        </p:cTn>
                                        <p:tgtEl>
                                          <p:spTgt spid="60"/>
                                        </p:tgtEl>
                                        <p:attrNameLst>
                                          <p:attrName>style.visibility</p:attrName>
                                        </p:attrNameLst>
                                      </p:cBhvr>
                                      <p:to>
                                        <p:strVal val="visible"/>
                                      </p:to>
                                    </p:set>
                                    <p:animEffect transition="in" filter="barn(inVertical)">
                                      <p:cBhvr>
                                        <p:cTn id="157" dur="500"/>
                                        <p:tgtEl>
                                          <p:spTgt spid="60"/>
                                        </p:tgtEl>
                                      </p:cBhvr>
                                    </p:animEffect>
                                  </p:childTnLst>
                                </p:cTn>
                              </p:par>
                              <p:par>
                                <p:cTn id="158" presetID="16" presetClass="entr" presetSubtype="21" fill="hold" grpId="0" nodeType="withEffect">
                                  <p:stCondLst>
                                    <p:cond delay="0"/>
                                  </p:stCondLst>
                                  <p:childTnLst>
                                    <p:set>
                                      <p:cBhvr>
                                        <p:cTn id="159" dur="1" fill="hold">
                                          <p:stCondLst>
                                            <p:cond delay="0"/>
                                          </p:stCondLst>
                                        </p:cTn>
                                        <p:tgtEl>
                                          <p:spTgt spid="61"/>
                                        </p:tgtEl>
                                        <p:attrNameLst>
                                          <p:attrName>style.visibility</p:attrName>
                                        </p:attrNameLst>
                                      </p:cBhvr>
                                      <p:to>
                                        <p:strVal val="visible"/>
                                      </p:to>
                                    </p:set>
                                    <p:animEffect transition="in" filter="barn(inVertical)">
                                      <p:cBhvr>
                                        <p:cTn id="160" dur="500"/>
                                        <p:tgtEl>
                                          <p:spTgt spid="61"/>
                                        </p:tgtEl>
                                      </p:cBhvr>
                                    </p:animEffect>
                                  </p:childTnLst>
                                </p:cTn>
                              </p:par>
                              <p:par>
                                <p:cTn id="161" presetID="16" presetClass="entr" presetSubtype="21" fill="hold" grpId="0" nodeType="withEffect">
                                  <p:stCondLst>
                                    <p:cond delay="0"/>
                                  </p:stCondLst>
                                  <p:childTnLst>
                                    <p:set>
                                      <p:cBhvr>
                                        <p:cTn id="162" dur="1" fill="hold">
                                          <p:stCondLst>
                                            <p:cond delay="0"/>
                                          </p:stCondLst>
                                        </p:cTn>
                                        <p:tgtEl>
                                          <p:spTgt spid="62"/>
                                        </p:tgtEl>
                                        <p:attrNameLst>
                                          <p:attrName>style.visibility</p:attrName>
                                        </p:attrNameLst>
                                      </p:cBhvr>
                                      <p:to>
                                        <p:strVal val="visible"/>
                                      </p:to>
                                    </p:set>
                                    <p:animEffect transition="in" filter="barn(inVertical)">
                                      <p:cBhvr>
                                        <p:cTn id="163" dur="500"/>
                                        <p:tgtEl>
                                          <p:spTgt spid="62"/>
                                        </p:tgtEl>
                                      </p:cBhvr>
                                    </p:animEffect>
                                  </p:childTnLst>
                                </p:cTn>
                              </p:par>
                              <p:par>
                                <p:cTn id="164" presetID="16" presetClass="entr" presetSubtype="21" fill="hold" grpId="0" nodeType="withEffect">
                                  <p:stCondLst>
                                    <p:cond delay="0"/>
                                  </p:stCondLst>
                                  <p:childTnLst>
                                    <p:set>
                                      <p:cBhvr>
                                        <p:cTn id="165" dur="1" fill="hold">
                                          <p:stCondLst>
                                            <p:cond delay="0"/>
                                          </p:stCondLst>
                                        </p:cTn>
                                        <p:tgtEl>
                                          <p:spTgt spid="65"/>
                                        </p:tgtEl>
                                        <p:attrNameLst>
                                          <p:attrName>style.visibility</p:attrName>
                                        </p:attrNameLst>
                                      </p:cBhvr>
                                      <p:to>
                                        <p:strVal val="visible"/>
                                      </p:to>
                                    </p:set>
                                    <p:animEffect transition="in" filter="barn(inVertical)">
                                      <p:cBhvr>
                                        <p:cTn id="166" dur="500"/>
                                        <p:tgtEl>
                                          <p:spTgt spid="65"/>
                                        </p:tgtEl>
                                      </p:cBhvr>
                                    </p:animEffect>
                                  </p:childTnLst>
                                </p:cTn>
                              </p:par>
                              <p:par>
                                <p:cTn id="167" presetID="16" presetClass="entr" presetSubtype="21" fill="hold" grpId="0" nodeType="withEffect">
                                  <p:stCondLst>
                                    <p:cond delay="0"/>
                                  </p:stCondLst>
                                  <p:childTnLst>
                                    <p:set>
                                      <p:cBhvr>
                                        <p:cTn id="168" dur="1" fill="hold">
                                          <p:stCondLst>
                                            <p:cond delay="0"/>
                                          </p:stCondLst>
                                        </p:cTn>
                                        <p:tgtEl>
                                          <p:spTgt spid="66"/>
                                        </p:tgtEl>
                                        <p:attrNameLst>
                                          <p:attrName>style.visibility</p:attrName>
                                        </p:attrNameLst>
                                      </p:cBhvr>
                                      <p:to>
                                        <p:strVal val="visible"/>
                                      </p:to>
                                    </p:set>
                                    <p:animEffect transition="in" filter="barn(inVertical)">
                                      <p:cBhvr>
                                        <p:cTn id="169" dur="500"/>
                                        <p:tgtEl>
                                          <p:spTgt spid="66"/>
                                        </p:tgtEl>
                                      </p:cBhvr>
                                    </p:animEffect>
                                  </p:childTnLst>
                                </p:cTn>
                              </p:par>
                              <p:par>
                                <p:cTn id="170" presetID="16" presetClass="entr" presetSubtype="21" fill="hold" grpId="0" nodeType="withEffect">
                                  <p:stCondLst>
                                    <p:cond delay="0"/>
                                  </p:stCondLst>
                                  <p:childTnLst>
                                    <p:set>
                                      <p:cBhvr>
                                        <p:cTn id="171" dur="1" fill="hold">
                                          <p:stCondLst>
                                            <p:cond delay="0"/>
                                          </p:stCondLst>
                                        </p:cTn>
                                        <p:tgtEl>
                                          <p:spTgt spid="67"/>
                                        </p:tgtEl>
                                        <p:attrNameLst>
                                          <p:attrName>style.visibility</p:attrName>
                                        </p:attrNameLst>
                                      </p:cBhvr>
                                      <p:to>
                                        <p:strVal val="visible"/>
                                      </p:to>
                                    </p:set>
                                    <p:animEffect transition="in" filter="barn(inVertical)">
                                      <p:cBhvr>
                                        <p:cTn id="172" dur="500"/>
                                        <p:tgtEl>
                                          <p:spTgt spid="67"/>
                                        </p:tgtEl>
                                      </p:cBhvr>
                                    </p:animEffect>
                                  </p:childTnLst>
                                </p:cTn>
                              </p:par>
                              <p:par>
                                <p:cTn id="173" presetID="16" presetClass="entr" presetSubtype="21" fill="hold" grpId="0" nodeType="withEffect">
                                  <p:stCondLst>
                                    <p:cond delay="0"/>
                                  </p:stCondLst>
                                  <p:childTnLst>
                                    <p:set>
                                      <p:cBhvr>
                                        <p:cTn id="174" dur="1" fill="hold">
                                          <p:stCondLst>
                                            <p:cond delay="0"/>
                                          </p:stCondLst>
                                        </p:cTn>
                                        <p:tgtEl>
                                          <p:spTgt spid="68"/>
                                        </p:tgtEl>
                                        <p:attrNameLst>
                                          <p:attrName>style.visibility</p:attrName>
                                        </p:attrNameLst>
                                      </p:cBhvr>
                                      <p:to>
                                        <p:strVal val="visible"/>
                                      </p:to>
                                    </p:set>
                                    <p:animEffect transition="in" filter="barn(inVertical)">
                                      <p:cBhvr>
                                        <p:cTn id="175" dur="500"/>
                                        <p:tgtEl>
                                          <p:spTgt spid="68"/>
                                        </p:tgtEl>
                                      </p:cBhvr>
                                    </p:animEffect>
                                  </p:childTnLst>
                                </p:cTn>
                              </p:par>
                              <p:par>
                                <p:cTn id="176" presetID="16" presetClass="entr" presetSubtype="21" fill="hold" grpId="0" nodeType="withEffect">
                                  <p:stCondLst>
                                    <p:cond delay="0"/>
                                  </p:stCondLst>
                                  <p:childTnLst>
                                    <p:set>
                                      <p:cBhvr>
                                        <p:cTn id="177" dur="1" fill="hold">
                                          <p:stCondLst>
                                            <p:cond delay="0"/>
                                          </p:stCondLst>
                                        </p:cTn>
                                        <p:tgtEl>
                                          <p:spTgt spid="69"/>
                                        </p:tgtEl>
                                        <p:attrNameLst>
                                          <p:attrName>style.visibility</p:attrName>
                                        </p:attrNameLst>
                                      </p:cBhvr>
                                      <p:to>
                                        <p:strVal val="visible"/>
                                      </p:to>
                                    </p:set>
                                    <p:animEffect transition="in" filter="barn(inVertical)">
                                      <p:cBhvr>
                                        <p:cTn id="178"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p:bldP spid="48" grpId="0"/>
      <p:bldP spid="49" grpId="0"/>
      <p:bldP spid="51" grpId="0"/>
      <p:bldP spid="52" grpId="0" animBg="1"/>
      <p:bldP spid="53" grpId="0" animBg="1"/>
      <p:bldP spid="54" grpId="0" animBg="1"/>
      <p:bldP spid="55" grpId="0" animBg="1"/>
      <p:bldP spid="56" grpId="0" animBg="1"/>
      <p:bldP spid="57" grpId="0" animBg="1"/>
      <p:bldP spid="58" grpId="0" animBg="1"/>
      <p:bldP spid="59" grpId="0" animBg="1"/>
      <p:bldP spid="60" grpId="0"/>
      <p:bldP spid="61" grpId="0" animBg="1"/>
      <p:bldP spid="62" grpId="0" animBg="1"/>
      <p:bldP spid="65" grpId="0"/>
      <p:bldP spid="66" grpId="0"/>
      <p:bldP spid="67" grpId="0"/>
      <p:bldP spid="68" grpId="0"/>
      <p:bldP spid="69"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61F9B353-2D58-4B69-9388-AB0A790C94B2}"/>
              </a:ext>
            </a:extLst>
          </p:cNvPr>
          <p:cNvPicPr>
            <a:picLocks noChangeAspect="1"/>
          </p:cNvPicPr>
          <p:nvPr/>
        </p:nvPicPr>
        <p:blipFill rotWithShape="1">
          <a:blip r:embed="rId3"/>
          <a:srcRect b="13360"/>
          <a:stretch/>
        </p:blipFill>
        <p:spPr>
          <a:xfrm>
            <a:off x="33473" y="1361519"/>
            <a:ext cx="9077054" cy="4047992"/>
          </a:xfrm>
          <a:prstGeom prst="rect">
            <a:avLst/>
          </a:prstGeom>
        </p:spPr>
      </p:pic>
      <p:sp>
        <p:nvSpPr>
          <p:cNvPr id="2" name="标题 1"/>
          <p:cNvSpPr>
            <a:spLocks noGrp="1"/>
          </p:cNvSpPr>
          <p:nvPr>
            <p:ph type="title"/>
          </p:nvPr>
        </p:nvSpPr>
        <p:spPr/>
        <p:txBody>
          <a:bodyPr>
            <a:normAutofit/>
          </a:bodyPr>
          <a:lstStyle/>
          <a:p>
            <a:r>
              <a:rPr lang="en-US" altLang="zh-CN" dirty="0"/>
              <a:t>7.3  </a:t>
            </a:r>
            <a:r>
              <a:rPr lang="zh-CN" altLang="en-US" dirty="0"/>
              <a:t>输出：项目资金需求</a:t>
            </a:r>
          </a:p>
        </p:txBody>
      </p:sp>
      <p:sp>
        <p:nvSpPr>
          <p:cNvPr id="9" name="副标题 8"/>
          <p:cNvSpPr txBox="1">
            <a:spLocks/>
          </p:cNvSpPr>
          <p:nvPr/>
        </p:nvSpPr>
        <p:spPr>
          <a:xfrm>
            <a:off x="9538" y="2017993"/>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endParaRPr lang="en-US" altLang="zh-CN" sz="1800" b="1" i="1" dirty="0">
              <a:latin typeface="Times New Roman" panose="02020603050405020304" pitchFamily="18" charset="0"/>
              <a:cs typeface="Times New Roman" panose="02020603050405020304" pitchFamily="18" charset="0"/>
            </a:endParaRPr>
          </a:p>
        </p:txBody>
      </p:sp>
      <p:sp>
        <p:nvSpPr>
          <p:cNvPr id="4" name="文本框 3"/>
          <p:cNvSpPr txBox="1"/>
          <p:nvPr/>
        </p:nvSpPr>
        <p:spPr>
          <a:xfrm>
            <a:off x="8423962" y="2337104"/>
            <a:ext cx="703648" cy="369332"/>
          </a:xfrm>
          <a:prstGeom prst="rect">
            <a:avLst/>
          </a:prstGeom>
          <a:noFill/>
        </p:spPr>
        <p:txBody>
          <a:bodyPr wrap="square" rtlCol="0">
            <a:spAutoFit/>
          </a:bodyPr>
          <a:lstStyle/>
          <a:p>
            <a:r>
              <a:rPr lang="en-US" altLang="zh-CN" dirty="0"/>
              <a:t>BAC</a:t>
            </a:r>
            <a:endParaRPr lang="zh-CN" altLang="en-US" dirty="0"/>
          </a:p>
        </p:txBody>
      </p:sp>
      <p:sp>
        <p:nvSpPr>
          <p:cNvPr id="6" name="矩形 5"/>
          <p:cNvSpPr/>
          <p:nvPr/>
        </p:nvSpPr>
        <p:spPr>
          <a:xfrm>
            <a:off x="1043608" y="3502001"/>
            <a:ext cx="1080120" cy="360040"/>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1043608" y="4361473"/>
            <a:ext cx="1080120" cy="36004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B50BA7E7-6B4E-40E3-A0E3-46D4170764A1}"/>
              </a:ext>
            </a:extLst>
          </p:cNvPr>
          <p:cNvSpPr txBox="1"/>
          <p:nvPr/>
        </p:nvSpPr>
        <p:spPr>
          <a:xfrm>
            <a:off x="107504" y="862087"/>
            <a:ext cx="9026958" cy="499432"/>
          </a:xfrm>
          <a:prstGeom prst="rect">
            <a:avLst/>
          </a:prstGeom>
          <a:noFill/>
        </p:spPr>
        <p:txBody>
          <a:bodyPr wrap="square">
            <a:spAutoFit/>
          </a:bodyPr>
          <a:lstStyle/>
          <a:p>
            <a:pPr>
              <a:lnSpc>
                <a:spcPct val="150000"/>
              </a:lnSpc>
              <a:spcBef>
                <a:spcPts val="0"/>
              </a:spcBef>
            </a:pPr>
            <a:r>
              <a:rPr lang="en-US" altLang="zh-CN" sz="2000" b="1" dirty="0">
                <a:solidFill>
                  <a:srgbClr val="FF0000"/>
                </a:solidFill>
                <a:latin typeface="Times New Roman" panose="02020603050405020304" pitchFamily="18" charset="0"/>
                <a:cs typeface="Times New Roman" panose="02020603050405020304" pitchFamily="18" charset="0"/>
              </a:rPr>
              <a:t>2</a:t>
            </a:r>
            <a:r>
              <a:rPr lang="zh-CN" altLang="en-US" sz="2000" b="1" dirty="0">
                <a:solidFill>
                  <a:srgbClr val="FF0000"/>
                </a:solidFill>
                <a:latin typeface="Times New Roman" panose="02020603050405020304" pitchFamily="18" charset="0"/>
                <a:cs typeface="Times New Roman" panose="02020603050405020304" pitchFamily="18" charset="0"/>
              </a:rPr>
              <a:t>、项目资金需求</a:t>
            </a:r>
            <a:r>
              <a:rPr lang="zh-CN" altLang="en-US" sz="2000" b="1" dirty="0">
                <a:latin typeface="Times New Roman" panose="02020603050405020304" pitchFamily="18" charset="0"/>
                <a:cs typeface="Times New Roman" panose="02020603050405020304" pitchFamily="18" charset="0"/>
              </a:rPr>
              <a:t>：根据成本基准，确定</a:t>
            </a:r>
            <a:r>
              <a:rPr lang="zh-CN" altLang="en-US" sz="2000" b="1" dirty="0">
                <a:solidFill>
                  <a:srgbClr val="7030A0"/>
                </a:solidFill>
                <a:latin typeface="Times New Roman" panose="02020603050405020304" pitchFamily="18" charset="0"/>
                <a:cs typeface="Times New Roman" panose="02020603050405020304" pitchFamily="18" charset="0"/>
              </a:rPr>
              <a:t>总资金需求和</a:t>
            </a:r>
            <a:r>
              <a:rPr lang="zh-CN" altLang="en-US" sz="2000" b="1" dirty="0">
                <a:solidFill>
                  <a:srgbClr val="00B0F0"/>
                </a:solidFill>
                <a:latin typeface="Times New Roman" panose="02020603050405020304" pitchFamily="18" charset="0"/>
                <a:cs typeface="Times New Roman" panose="02020603050405020304" pitchFamily="18" charset="0"/>
              </a:rPr>
              <a:t>阶段性</a:t>
            </a:r>
            <a:r>
              <a:rPr lang="en-US" altLang="zh-CN" sz="2000" b="1" dirty="0">
                <a:solidFill>
                  <a:srgbClr val="00B0F0"/>
                </a:solidFill>
                <a:latin typeface="Times New Roman" panose="02020603050405020304" pitchFamily="18" charset="0"/>
                <a:cs typeface="Times New Roman" panose="02020603050405020304" pitchFamily="18" charset="0"/>
              </a:rPr>
              <a:t>(</a:t>
            </a:r>
            <a:r>
              <a:rPr lang="zh-CN" altLang="en-US" sz="2000" b="1" dirty="0">
                <a:solidFill>
                  <a:srgbClr val="00B0F0"/>
                </a:solidFill>
                <a:latin typeface="Times New Roman" panose="02020603050405020304" pitchFamily="18" charset="0"/>
                <a:cs typeface="Times New Roman" panose="02020603050405020304" pitchFamily="18" charset="0"/>
              </a:rPr>
              <a:t>年</a:t>
            </a:r>
            <a:r>
              <a:rPr lang="en-US" altLang="zh-CN" sz="2000" b="1" dirty="0">
                <a:solidFill>
                  <a:srgbClr val="00B0F0"/>
                </a:solidFill>
                <a:latin typeface="Times New Roman" panose="02020603050405020304" pitchFamily="18" charset="0"/>
                <a:cs typeface="Times New Roman" panose="02020603050405020304" pitchFamily="18" charset="0"/>
              </a:rPr>
              <a:t>/</a:t>
            </a:r>
            <a:r>
              <a:rPr lang="zh-CN" altLang="en-US" sz="2000" b="1" dirty="0">
                <a:solidFill>
                  <a:srgbClr val="00B0F0"/>
                </a:solidFill>
                <a:latin typeface="Times New Roman" panose="02020603050405020304" pitchFamily="18" charset="0"/>
                <a:cs typeface="Times New Roman" panose="02020603050405020304" pitchFamily="18" charset="0"/>
              </a:rPr>
              <a:t>季度</a:t>
            </a:r>
            <a:r>
              <a:rPr lang="en-US" altLang="zh-CN" sz="2000" b="1" dirty="0">
                <a:solidFill>
                  <a:srgbClr val="00B0F0"/>
                </a:solidFill>
                <a:latin typeface="Times New Roman" panose="02020603050405020304" pitchFamily="18" charset="0"/>
                <a:cs typeface="Times New Roman" panose="02020603050405020304" pitchFamily="18" charset="0"/>
              </a:rPr>
              <a:t>)</a:t>
            </a:r>
            <a:r>
              <a:rPr lang="zh-CN" altLang="en-US" sz="2000" b="1" dirty="0">
                <a:solidFill>
                  <a:srgbClr val="00B0F0"/>
                </a:solidFill>
                <a:latin typeface="Times New Roman" panose="02020603050405020304" pitchFamily="18" charset="0"/>
                <a:cs typeface="Times New Roman" panose="02020603050405020304" pitchFamily="18" charset="0"/>
              </a:rPr>
              <a:t>资金需求</a:t>
            </a:r>
            <a:endParaRPr lang="en-US" altLang="zh-CN" sz="2000" b="1" dirty="0">
              <a:latin typeface="Times New Roman" panose="02020603050405020304" pitchFamily="18" charset="0"/>
              <a:cs typeface="Times New Roman" panose="02020603050405020304" pitchFamily="18" charset="0"/>
            </a:endParaRPr>
          </a:p>
        </p:txBody>
      </p:sp>
      <p:sp>
        <p:nvSpPr>
          <p:cNvPr id="11" name="文本框 10">
            <a:extLst>
              <a:ext uri="{FF2B5EF4-FFF2-40B4-BE49-F238E27FC236}">
                <a16:creationId xmlns:a16="http://schemas.microsoft.com/office/drawing/2014/main" id="{5CA7C050-497F-4052-9269-64F98D3D5577}"/>
              </a:ext>
            </a:extLst>
          </p:cNvPr>
          <p:cNvSpPr txBox="1"/>
          <p:nvPr/>
        </p:nvSpPr>
        <p:spPr>
          <a:xfrm>
            <a:off x="2949309" y="5316562"/>
            <a:ext cx="646331" cy="369332"/>
          </a:xfrm>
          <a:prstGeom prst="rect">
            <a:avLst/>
          </a:prstGeom>
          <a:noFill/>
        </p:spPr>
        <p:txBody>
          <a:bodyPr wrap="none" rtlCol="0">
            <a:spAutoFit/>
          </a:bodyPr>
          <a:lstStyle/>
          <a:p>
            <a:r>
              <a:rPr lang="zh-CN" altLang="en-US" b="1" dirty="0"/>
              <a:t>时间</a:t>
            </a:r>
          </a:p>
        </p:txBody>
      </p:sp>
      <p:cxnSp>
        <p:nvCxnSpPr>
          <p:cNvPr id="13" name="直接箭头连接符 12">
            <a:extLst>
              <a:ext uri="{FF2B5EF4-FFF2-40B4-BE49-F238E27FC236}">
                <a16:creationId xmlns:a16="http://schemas.microsoft.com/office/drawing/2014/main" id="{EFFEE386-9176-47AC-B343-2CA03381A0B3}"/>
              </a:ext>
            </a:extLst>
          </p:cNvPr>
          <p:cNvCxnSpPr>
            <a:cxnSpLocks/>
          </p:cNvCxnSpPr>
          <p:nvPr/>
        </p:nvCxnSpPr>
        <p:spPr>
          <a:xfrm>
            <a:off x="3779912" y="5530334"/>
            <a:ext cx="2531736"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306875509"/>
      </p:ext>
    </p:extLst>
  </p:cSld>
  <p:clrMapOvr>
    <a:masterClrMapping/>
  </p:clrMapOvr>
  <p:transition spd="slow">
    <p:wipe dir="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4"/>
          <p:cNvSpPr/>
          <p:nvPr/>
        </p:nvSpPr>
        <p:spPr>
          <a:xfrm>
            <a:off x="-1" y="3239545"/>
            <a:ext cx="7380313" cy="1490163"/>
          </a:xfrm>
          <a:prstGeom prst="rect">
            <a:avLst/>
          </a:prstGeom>
          <a:solidFill>
            <a:srgbClr val="0072C6"/>
          </a:solidFill>
          <a:ln w="12700" cap="flat" cmpd="sng" algn="ctr">
            <a:noFill/>
            <a:prstDash val="solid"/>
            <a:miter lim="800000"/>
          </a:ln>
          <a:effectLst/>
        </p:spPr>
        <p:txBody>
          <a:bodyPr vert="horz" rtlCol="0" anchor="ctr" anchorCtr="1"/>
          <a:lstStyle/>
          <a:p>
            <a:pPr algn="ctr"/>
            <a:r>
              <a:rPr lang="zh-CN" altLang="en-US" sz="2800" b="1" dirty="0">
                <a:solidFill>
                  <a:schemeClr val="bg1"/>
                </a:solidFill>
                <a:latin typeface="方正粗宋简体"/>
                <a:ea typeface="方正粗宋简体"/>
              </a:rPr>
              <a:t>控制成本</a:t>
            </a:r>
          </a:p>
        </p:txBody>
      </p:sp>
      <p:sp>
        <p:nvSpPr>
          <p:cNvPr id="5" name="文本框 4"/>
          <p:cNvSpPr txBox="1"/>
          <p:nvPr/>
        </p:nvSpPr>
        <p:spPr>
          <a:xfrm>
            <a:off x="1259632" y="2281436"/>
            <a:ext cx="3096344" cy="707886"/>
          </a:xfrm>
          <a:prstGeom prst="rect">
            <a:avLst/>
          </a:prstGeom>
          <a:noFill/>
        </p:spPr>
        <p:txBody>
          <a:bodyPr wrap="square" rtlCol="0">
            <a:spAutoFit/>
          </a:bodyPr>
          <a:lstStyle/>
          <a:p>
            <a:r>
              <a:rPr lang="en-US" altLang="zh-CN" sz="4000" b="1" i="1" dirty="0">
                <a:solidFill>
                  <a:schemeClr val="accent1"/>
                </a:solidFill>
                <a:latin typeface="Adobe Gothic Std B" panose="020B0800000000000000" pitchFamily="34" charset="-128"/>
                <a:ea typeface="Adobe Gothic Std B" panose="020B0800000000000000" pitchFamily="34" charset="-128"/>
              </a:rPr>
              <a:t>7.4</a:t>
            </a:r>
            <a:endParaRPr lang="zh-CN" altLang="en-US" sz="4000" b="1" dirty="0">
              <a:solidFill>
                <a:schemeClr val="accent1"/>
              </a:solidFill>
              <a:latin typeface="Adobe Gothic Std B" panose="020B0800000000000000" pitchFamily="34" charset="-128"/>
            </a:endParaRPr>
          </a:p>
        </p:txBody>
      </p:sp>
      <p:pic>
        <p:nvPicPr>
          <p:cNvPr id="7" name="图片 6"/>
          <p:cNvPicPr>
            <a:picLocks noChangeAspect="1"/>
          </p:cNvPicPr>
          <p:nvPr/>
        </p:nvPicPr>
        <p:blipFill rotWithShape="1">
          <a:blip r:embed="rId2" cstate="print">
            <a:extLst>
              <a:ext uri="{28A0092B-C50C-407E-A947-70E740481C1C}">
                <a14:useLocalDpi xmlns:a14="http://schemas.microsoft.com/office/drawing/2010/main" val="0"/>
              </a:ext>
            </a:extLst>
          </a:blip>
          <a:srcRect b="3328"/>
          <a:stretch/>
        </p:blipFill>
        <p:spPr>
          <a:xfrm>
            <a:off x="7380312" y="913284"/>
            <a:ext cx="1763688" cy="2326261"/>
          </a:xfrm>
          <a:prstGeom prst="rect">
            <a:avLst/>
          </a:prstGeom>
        </p:spPr>
      </p:pic>
    </p:spTree>
    <p:extLst>
      <p:ext uri="{BB962C8B-B14F-4D97-AF65-F5344CB8AC3E}">
        <p14:creationId xmlns:p14="http://schemas.microsoft.com/office/powerpoint/2010/main" val="3074548561"/>
      </p:ext>
    </p:extLst>
  </p:cSld>
  <p:clrMapOvr>
    <a:masterClrMapping/>
  </p:clrMapOvr>
  <p:transition spd="slow">
    <p:wipe dir="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7.4  </a:t>
            </a:r>
            <a:r>
              <a:rPr lang="zh-CN" altLang="en-US" dirty="0"/>
              <a:t>控制成本</a:t>
            </a:r>
          </a:p>
        </p:txBody>
      </p:sp>
      <p:sp>
        <p:nvSpPr>
          <p:cNvPr id="9" name="副标题 8"/>
          <p:cNvSpPr txBox="1">
            <a:spLocks/>
          </p:cNvSpPr>
          <p:nvPr/>
        </p:nvSpPr>
        <p:spPr>
          <a:xfrm>
            <a:off x="328656" y="950705"/>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2400" b="1" dirty="0">
                <a:solidFill>
                  <a:srgbClr val="FF0000"/>
                </a:solidFill>
                <a:latin typeface="Times New Roman" panose="02020603050405020304" pitchFamily="18" charset="0"/>
                <a:cs typeface="Times New Roman" panose="02020603050405020304" pitchFamily="18" charset="0"/>
              </a:rPr>
              <a:t>控制成本</a:t>
            </a:r>
            <a:r>
              <a:rPr lang="zh-CN" altLang="en-US" sz="2400" b="1" dirty="0">
                <a:latin typeface="Times New Roman" panose="02020603050405020304" pitchFamily="18" charset="0"/>
                <a:cs typeface="Times New Roman" panose="02020603050405020304" pitchFamily="18" charset="0"/>
              </a:rPr>
              <a:t>：</a:t>
            </a:r>
            <a:endParaRPr lang="en-US" altLang="zh-CN" sz="24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r>
              <a:rPr lang="en-US" altLang="zh-CN" sz="2400" b="1" dirty="0">
                <a:latin typeface="Times New Roman" panose="02020603050405020304" pitchFamily="18" charset="0"/>
                <a:cs typeface="Times New Roman" panose="02020603050405020304" pitchFamily="18" charset="0"/>
              </a:rPr>
              <a:t>	</a:t>
            </a:r>
            <a:r>
              <a:rPr lang="zh-CN" altLang="en-US" sz="2400" b="1" dirty="0">
                <a:latin typeface="Times New Roman" panose="02020603050405020304" pitchFamily="18" charset="0"/>
                <a:cs typeface="Times New Roman" panose="02020603050405020304" pitchFamily="18" charset="0"/>
              </a:rPr>
              <a:t>监督项目状态，更新项目成本、管理成本基准变更</a:t>
            </a:r>
            <a:endParaRPr lang="en-US" altLang="zh-CN" sz="24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1800" b="1" dirty="0">
              <a:latin typeface="Times New Roman" panose="02020603050405020304" pitchFamily="18" charset="0"/>
              <a:cs typeface="Times New Roman" panose="02020603050405020304" pitchFamily="18" charset="0"/>
            </a:endParaRPr>
          </a:p>
        </p:txBody>
      </p:sp>
      <p:sp>
        <p:nvSpPr>
          <p:cNvPr id="5" name="矩形 4">
            <a:extLst>
              <a:ext uri="{FF2B5EF4-FFF2-40B4-BE49-F238E27FC236}">
                <a16:creationId xmlns:a16="http://schemas.microsoft.com/office/drawing/2014/main" id="{5182DFE8-E90F-434C-8ED9-8D40730CC9F3}"/>
              </a:ext>
            </a:extLst>
          </p:cNvPr>
          <p:cNvSpPr/>
          <p:nvPr/>
        </p:nvSpPr>
        <p:spPr>
          <a:xfrm>
            <a:off x="3821044" y="4513684"/>
            <a:ext cx="1224136" cy="499432"/>
          </a:xfrm>
          <a:prstGeom prst="rect">
            <a:avLst/>
          </a:prstGeom>
          <a:solidFill>
            <a:schemeClr val="bg2">
              <a:lumMod val="90000"/>
            </a:schemeClr>
          </a:solidFill>
        </p:spPr>
        <p:txBody>
          <a:bodyPr wrap="square">
            <a:spAutoFit/>
          </a:bodyPr>
          <a:lstStyle/>
          <a:p>
            <a:pPr>
              <a:lnSpc>
                <a:spcPct val="150000"/>
              </a:lnSpc>
              <a:spcBef>
                <a:spcPts val="0"/>
              </a:spcBef>
            </a:pPr>
            <a:r>
              <a:rPr lang="zh-CN" altLang="en-US" sz="2000" b="1" dirty="0">
                <a:latin typeface="Times New Roman" panose="02020603050405020304" pitchFamily="18" charset="0"/>
                <a:cs typeface="Times New Roman" panose="02020603050405020304" pitchFamily="18" charset="0"/>
              </a:rPr>
              <a:t>降低风险</a:t>
            </a:r>
          </a:p>
        </p:txBody>
      </p:sp>
      <p:graphicFrame>
        <p:nvGraphicFramePr>
          <p:cNvPr id="6" name="图示 5">
            <a:extLst>
              <a:ext uri="{FF2B5EF4-FFF2-40B4-BE49-F238E27FC236}">
                <a16:creationId xmlns:a16="http://schemas.microsoft.com/office/drawing/2014/main" id="{7F88782E-61EA-45A6-A7A5-23CF76336008}"/>
              </a:ext>
            </a:extLst>
          </p:cNvPr>
          <p:cNvGraphicFramePr/>
          <p:nvPr>
            <p:extLst>
              <p:ext uri="{D42A27DB-BD31-4B8C-83A1-F6EECF244321}">
                <p14:modId xmlns:p14="http://schemas.microsoft.com/office/powerpoint/2010/main" val="198285994"/>
              </p:ext>
            </p:extLst>
          </p:nvPr>
        </p:nvGraphicFramePr>
        <p:xfrm>
          <a:off x="1187624" y="2347918"/>
          <a:ext cx="7056784" cy="216576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41533117"/>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7.4  </a:t>
            </a:r>
            <a:r>
              <a:rPr lang="zh-CN" altLang="en-US" dirty="0"/>
              <a:t>控制成本</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endParaRPr lang="en-US" altLang="zh-CN" sz="1800" b="1" dirty="0">
              <a:solidFill>
                <a:srgbClr val="7030A0"/>
              </a:solidFill>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solidFill>
                <a:srgbClr val="7030A0"/>
              </a:solidFill>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solidFill>
                <a:srgbClr val="7030A0"/>
              </a:solidFill>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solidFill>
                <a:srgbClr val="7030A0"/>
              </a:solidFill>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solidFill>
                <a:srgbClr val="7030A0"/>
              </a:solidFill>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solidFill>
                <a:srgbClr val="7030A0"/>
              </a:solidFill>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solidFill>
                <a:srgbClr val="7030A0"/>
              </a:solidFill>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solidFill>
                <a:srgbClr val="7030A0"/>
              </a:solidFill>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solidFill>
                <a:srgbClr val="7030A0"/>
              </a:solidFill>
              <a:latin typeface="Times New Roman" panose="02020603050405020304" pitchFamily="18" charset="0"/>
              <a:cs typeface="Times New Roman" panose="02020603050405020304" pitchFamily="18" charset="0"/>
            </a:endParaRPr>
          </a:p>
          <a:p>
            <a:pPr marL="0" indent="0" algn="ctr">
              <a:lnSpc>
                <a:spcPct val="150000"/>
              </a:lnSpc>
              <a:spcBef>
                <a:spcPts val="0"/>
              </a:spcBef>
              <a:buNone/>
            </a:pPr>
            <a:endParaRPr lang="en-US" altLang="zh-CN" sz="1800" b="1" dirty="0">
              <a:solidFill>
                <a:srgbClr val="7030A0"/>
              </a:solidFill>
              <a:latin typeface="Times New Roman" panose="02020603050405020304" pitchFamily="18" charset="0"/>
              <a:cs typeface="Times New Roman" panose="02020603050405020304" pitchFamily="18" charset="0"/>
            </a:endParaRPr>
          </a:p>
          <a:p>
            <a:pPr marL="0" indent="0" algn="ctr">
              <a:lnSpc>
                <a:spcPct val="150000"/>
              </a:lnSpc>
              <a:spcBef>
                <a:spcPts val="0"/>
              </a:spcBef>
              <a:buNone/>
            </a:pPr>
            <a:r>
              <a:rPr lang="zh-CN" altLang="en-US" sz="1800" b="1" dirty="0">
                <a:solidFill>
                  <a:srgbClr val="7030A0"/>
                </a:solidFill>
                <a:latin typeface="Times New Roman" panose="02020603050405020304" pitchFamily="18" charset="0"/>
                <a:cs typeface="Times New Roman" panose="02020603050405020304" pitchFamily="18" charset="0"/>
              </a:rPr>
              <a:t>控制成本的数据流向图</a:t>
            </a:r>
          </a:p>
        </p:txBody>
      </p:sp>
      <p:pic>
        <p:nvPicPr>
          <p:cNvPr id="3" name="图片 2">
            <a:extLst>
              <a:ext uri="{FF2B5EF4-FFF2-40B4-BE49-F238E27FC236}">
                <a16:creationId xmlns:a16="http://schemas.microsoft.com/office/drawing/2014/main" id="{CD4E9210-0B86-4422-8435-491664685882}"/>
              </a:ext>
            </a:extLst>
          </p:cNvPr>
          <p:cNvPicPr>
            <a:picLocks noChangeAspect="1"/>
          </p:cNvPicPr>
          <p:nvPr/>
        </p:nvPicPr>
        <p:blipFill>
          <a:blip r:embed="rId3"/>
          <a:stretch>
            <a:fillRect/>
          </a:stretch>
        </p:blipFill>
        <p:spPr>
          <a:xfrm>
            <a:off x="107504" y="103617"/>
            <a:ext cx="8717306" cy="5040188"/>
          </a:xfrm>
          <a:prstGeom prst="rect">
            <a:avLst/>
          </a:prstGeom>
        </p:spPr>
      </p:pic>
      <p:sp>
        <p:nvSpPr>
          <p:cNvPr id="5" name="矩形 4"/>
          <p:cNvSpPr/>
          <p:nvPr/>
        </p:nvSpPr>
        <p:spPr>
          <a:xfrm>
            <a:off x="5329352" y="4503362"/>
            <a:ext cx="936104" cy="2880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5619362" y="3433564"/>
            <a:ext cx="1256894" cy="50405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23234184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标题 1">
            <a:extLst>
              <a:ext uri="{FF2B5EF4-FFF2-40B4-BE49-F238E27FC236}">
                <a16:creationId xmlns:a16="http://schemas.microsoft.com/office/drawing/2014/main" id="{0E8A7990-F5F8-49B6-8261-CF07F41FE2B4}"/>
              </a:ext>
            </a:extLst>
          </p:cNvPr>
          <p:cNvSpPr>
            <a:spLocks noGrp="1"/>
          </p:cNvSpPr>
          <p:nvPr>
            <p:ph type="title"/>
          </p:nvPr>
        </p:nvSpPr>
        <p:spPr>
          <a:xfrm>
            <a:off x="294126" y="121568"/>
            <a:ext cx="5832475" cy="647700"/>
          </a:xfrm>
        </p:spPr>
        <p:txBody>
          <a:bodyPr/>
          <a:lstStyle/>
          <a:p>
            <a:r>
              <a:rPr lang="zh-CN" altLang="en-US" dirty="0"/>
              <a:t>目  录</a:t>
            </a:r>
          </a:p>
        </p:txBody>
      </p:sp>
      <p:sp>
        <p:nvSpPr>
          <p:cNvPr id="2" name="右大括号 1">
            <a:extLst>
              <a:ext uri="{FF2B5EF4-FFF2-40B4-BE49-F238E27FC236}">
                <a16:creationId xmlns:a16="http://schemas.microsoft.com/office/drawing/2014/main" id="{169D5385-9497-45AD-A94A-957982DF4A6E}"/>
              </a:ext>
            </a:extLst>
          </p:cNvPr>
          <p:cNvSpPr/>
          <p:nvPr/>
        </p:nvSpPr>
        <p:spPr>
          <a:xfrm>
            <a:off x="4983063" y="2091665"/>
            <a:ext cx="360040" cy="126989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018967AA-D899-400A-BA05-208ECA8BA514}"/>
              </a:ext>
            </a:extLst>
          </p:cNvPr>
          <p:cNvSpPr txBox="1"/>
          <p:nvPr/>
        </p:nvSpPr>
        <p:spPr>
          <a:xfrm>
            <a:off x="5580112" y="2552294"/>
            <a:ext cx="1467068" cy="400110"/>
          </a:xfrm>
          <a:prstGeom prst="rect">
            <a:avLst/>
          </a:prstGeom>
          <a:noFill/>
        </p:spPr>
        <p:txBody>
          <a:bodyPr wrap="none" rtlCol="0">
            <a:spAutoFit/>
          </a:bodyPr>
          <a:lstStyle/>
          <a:p>
            <a:r>
              <a:rPr lang="zh-CN" altLang="en-US" sz="2000" b="1" dirty="0">
                <a:solidFill>
                  <a:srgbClr val="7030A0"/>
                </a:solidFill>
              </a:rPr>
              <a:t>规划</a:t>
            </a:r>
            <a:r>
              <a:rPr lang="zh-CN" altLang="en-US" sz="2000" b="1" dirty="0"/>
              <a:t>过程组</a:t>
            </a:r>
          </a:p>
        </p:txBody>
      </p:sp>
      <p:sp>
        <p:nvSpPr>
          <p:cNvPr id="24" name="右大括号 23">
            <a:extLst>
              <a:ext uri="{FF2B5EF4-FFF2-40B4-BE49-F238E27FC236}">
                <a16:creationId xmlns:a16="http://schemas.microsoft.com/office/drawing/2014/main" id="{90BF3362-4358-43AC-BE67-34710EF173C0}"/>
              </a:ext>
            </a:extLst>
          </p:cNvPr>
          <p:cNvSpPr/>
          <p:nvPr/>
        </p:nvSpPr>
        <p:spPr>
          <a:xfrm>
            <a:off x="4974651" y="3640846"/>
            <a:ext cx="360040" cy="40011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5" name="文本框 24">
            <a:extLst>
              <a:ext uri="{FF2B5EF4-FFF2-40B4-BE49-F238E27FC236}">
                <a16:creationId xmlns:a16="http://schemas.microsoft.com/office/drawing/2014/main" id="{478EC3BE-129F-4973-AE69-D4E48D6F2ABA}"/>
              </a:ext>
            </a:extLst>
          </p:cNvPr>
          <p:cNvSpPr txBox="1"/>
          <p:nvPr/>
        </p:nvSpPr>
        <p:spPr>
          <a:xfrm>
            <a:off x="5580112" y="3638647"/>
            <a:ext cx="1467068" cy="400110"/>
          </a:xfrm>
          <a:prstGeom prst="rect">
            <a:avLst/>
          </a:prstGeom>
          <a:noFill/>
        </p:spPr>
        <p:txBody>
          <a:bodyPr wrap="none" rtlCol="0">
            <a:spAutoFit/>
          </a:bodyPr>
          <a:lstStyle/>
          <a:p>
            <a:r>
              <a:rPr lang="zh-CN" altLang="en-US" sz="2000" b="1" dirty="0">
                <a:solidFill>
                  <a:srgbClr val="7030A0"/>
                </a:solidFill>
              </a:rPr>
              <a:t>监控</a:t>
            </a:r>
            <a:r>
              <a:rPr lang="zh-CN" altLang="en-US" sz="2000" b="1" dirty="0"/>
              <a:t>过程组</a:t>
            </a:r>
          </a:p>
        </p:txBody>
      </p:sp>
      <p:sp>
        <p:nvSpPr>
          <p:cNvPr id="26" name="文本框 25">
            <a:extLst>
              <a:ext uri="{FF2B5EF4-FFF2-40B4-BE49-F238E27FC236}">
                <a16:creationId xmlns:a16="http://schemas.microsoft.com/office/drawing/2014/main" id="{7FE587E0-923F-4EC4-8309-CB19544CF2D6}"/>
              </a:ext>
            </a:extLst>
          </p:cNvPr>
          <p:cNvSpPr txBox="1"/>
          <p:nvPr/>
        </p:nvSpPr>
        <p:spPr>
          <a:xfrm>
            <a:off x="1403648" y="1849388"/>
            <a:ext cx="3816424" cy="2243050"/>
          </a:xfrm>
          <a:prstGeom prst="rect">
            <a:avLst/>
          </a:prstGeom>
          <a:noFill/>
        </p:spPr>
        <p:txBody>
          <a:bodyPr wrap="square">
            <a:spAutoFit/>
          </a:bodyPr>
          <a:lstStyle/>
          <a:p>
            <a:pPr>
              <a:lnSpc>
                <a:spcPct val="150000"/>
              </a:lnSpc>
            </a:pPr>
            <a:r>
              <a:rPr lang="en-US" altLang="zh-CN" sz="2400" b="1" i="1" dirty="0">
                <a:solidFill>
                  <a:srgbClr val="0255A0"/>
                </a:solidFill>
                <a:latin typeface="微软雅黑" panose="020B0503020204020204" pitchFamily="34" charset="-122"/>
                <a:ea typeface="微软雅黑" panose="020B0503020204020204" pitchFamily="34" charset="-122"/>
              </a:rPr>
              <a:t>7.1</a:t>
            </a:r>
            <a:r>
              <a:rPr lang="en-US" altLang="zh-CN" sz="2400" b="1" dirty="0">
                <a:solidFill>
                  <a:srgbClr val="0255A0"/>
                </a:solidFill>
                <a:latin typeface="微软雅黑" panose="020B0503020204020204" pitchFamily="34" charset="-122"/>
                <a:ea typeface="微软雅黑" panose="020B0503020204020204" pitchFamily="34" charset="-122"/>
              </a:rPr>
              <a:t>	</a:t>
            </a:r>
            <a:r>
              <a:rPr lang="zh-CN" altLang="en-US" sz="2400" b="1" dirty="0">
                <a:solidFill>
                  <a:srgbClr val="0255A0"/>
                </a:solidFill>
                <a:latin typeface="微软雅黑" panose="020B0503020204020204" pitchFamily="34" charset="-122"/>
                <a:ea typeface="微软雅黑" panose="020B0503020204020204" pitchFamily="34" charset="-122"/>
              </a:rPr>
              <a:t>规划成本管理</a:t>
            </a:r>
          </a:p>
          <a:p>
            <a:pPr>
              <a:lnSpc>
                <a:spcPct val="150000"/>
              </a:lnSpc>
            </a:pPr>
            <a:r>
              <a:rPr lang="en-US" altLang="zh-CN" sz="2400" b="1" i="1" dirty="0">
                <a:solidFill>
                  <a:srgbClr val="0255A0"/>
                </a:solidFill>
                <a:latin typeface="微软雅黑" panose="020B0503020204020204" pitchFamily="34" charset="-122"/>
                <a:ea typeface="微软雅黑" panose="020B0503020204020204" pitchFamily="34" charset="-122"/>
              </a:rPr>
              <a:t>7.2</a:t>
            </a:r>
            <a:r>
              <a:rPr lang="en-US" altLang="zh-CN" sz="2400" b="1" dirty="0">
                <a:solidFill>
                  <a:srgbClr val="0255A0"/>
                </a:solidFill>
                <a:latin typeface="微软雅黑" panose="020B0503020204020204" pitchFamily="34" charset="-122"/>
                <a:ea typeface="微软雅黑" panose="020B0503020204020204" pitchFamily="34" charset="-122"/>
              </a:rPr>
              <a:t>	</a:t>
            </a:r>
            <a:r>
              <a:rPr lang="zh-CN" altLang="en-US" sz="2400" b="1" dirty="0">
                <a:solidFill>
                  <a:srgbClr val="0255A0"/>
                </a:solidFill>
                <a:latin typeface="微软雅黑" panose="020B0503020204020204" pitchFamily="34" charset="-122"/>
                <a:ea typeface="微软雅黑" panose="020B0503020204020204" pitchFamily="34" charset="-122"/>
              </a:rPr>
              <a:t>估算成本</a:t>
            </a:r>
          </a:p>
          <a:p>
            <a:pPr>
              <a:lnSpc>
                <a:spcPct val="150000"/>
              </a:lnSpc>
            </a:pPr>
            <a:r>
              <a:rPr lang="en-US" altLang="zh-CN" sz="2400" b="1" i="1" dirty="0">
                <a:solidFill>
                  <a:srgbClr val="0255A0"/>
                </a:solidFill>
                <a:latin typeface="微软雅黑" panose="020B0503020204020204" pitchFamily="34" charset="-122"/>
                <a:ea typeface="微软雅黑" panose="020B0503020204020204" pitchFamily="34" charset="-122"/>
              </a:rPr>
              <a:t>7.3</a:t>
            </a:r>
            <a:r>
              <a:rPr lang="en-US" altLang="zh-CN" sz="2400" b="1" dirty="0">
                <a:solidFill>
                  <a:srgbClr val="0255A0"/>
                </a:solidFill>
                <a:latin typeface="微软雅黑" panose="020B0503020204020204" pitchFamily="34" charset="-122"/>
                <a:ea typeface="微软雅黑" panose="020B0503020204020204" pitchFamily="34" charset="-122"/>
              </a:rPr>
              <a:t>	</a:t>
            </a:r>
            <a:r>
              <a:rPr lang="zh-CN" altLang="en-US" sz="2400" b="1" dirty="0">
                <a:solidFill>
                  <a:srgbClr val="0255A0"/>
                </a:solidFill>
                <a:latin typeface="微软雅黑" panose="020B0503020204020204" pitchFamily="34" charset="-122"/>
                <a:ea typeface="微软雅黑" panose="020B0503020204020204" pitchFamily="34" charset="-122"/>
              </a:rPr>
              <a:t>制定预算</a:t>
            </a:r>
          </a:p>
          <a:p>
            <a:pPr>
              <a:lnSpc>
                <a:spcPct val="150000"/>
              </a:lnSpc>
            </a:pPr>
            <a:r>
              <a:rPr lang="en-US" altLang="zh-CN" sz="2400" b="1" i="1" dirty="0">
                <a:solidFill>
                  <a:srgbClr val="0255A0"/>
                </a:solidFill>
                <a:latin typeface="微软雅黑" panose="020B0503020204020204" pitchFamily="34" charset="-122"/>
                <a:ea typeface="微软雅黑" panose="020B0503020204020204" pitchFamily="34" charset="-122"/>
              </a:rPr>
              <a:t>7.4</a:t>
            </a:r>
            <a:r>
              <a:rPr lang="en-US" altLang="zh-CN" sz="2400" b="1" dirty="0">
                <a:solidFill>
                  <a:srgbClr val="0255A0"/>
                </a:solidFill>
                <a:latin typeface="微软雅黑" panose="020B0503020204020204" pitchFamily="34" charset="-122"/>
                <a:ea typeface="微软雅黑" panose="020B0503020204020204" pitchFamily="34" charset="-122"/>
              </a:rPr>
              <a:t>	</a:t>
            </a:r>
            <a:r>
              <a:rPr lang="zh-CN" altLang="en-US" sz="2400" b="1" dirty="0">
                <a:solidFill>
                  <a:srgbClr val="0255A0"/>
                </a:solidFill>
                <a:latin typeface="微软雅黑" panose="020B0503020204020204" pitchFamily="34" charset="-122"/>
                <a:ea typeface="微软雅黑" panose="020B0503020204020204" pitchFamily="34" charset="-122"/>
              </a:rPr>
              <a:t>控制进度</a:t>
            </a:r>
          </a:p>
        </p:txBody>
      </p:sp>
    </p:spTree>
    <p:extLst>
      <p:ext uri="{BB962C8B-B14F-4D97-AF65-F5344CB8AC3E}">
        <p14:creationId xmlns:p14="http://schemas.microsoft.com/office/powerpoint/2010/main" val="2388635661"/>
      </p:ext>
    </p:extLst>
  </p:cSld>
  <p:clrMapOvr>
    <a:masterClrMapping/>
  </p:clrMapOvr>
  <p:transition spd="slow">
    <p:wipe dir="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7.4  </a:t>
            </a:r>
            <a:r>
              <a:rPr lang="zh-CN" altLang="en-US" dirty="0"/>
              <a:t>控制成本</a:t>
            </a:r>
          </a:p>
        </p:txBody>
      </p:sp>
      <p:sp>
        <p:nvSpPr>
          <p:cNvPr id="8" name="副标题 8">
            <a:extLst>
              <a:ext uri="{FF2B5EF4-FFF2-40B4-BE49-F238E27FC236}">
                <a16:creationId xmlns:a16="http://schemas.microsoft.com/office/drawing/2014/main" id="{7D0DF3EA-5CBB-40F9-BAB7-0995A6432692}"/>
              </a:ext>
            </a:extLst>
          </p:cNvPr>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endParaRPr lang="zh-CN" altLang="en-US" sz="1800" b="1" dirty="0">
              <a:latin typeface="Times New Roman" panose="02020603050405020304" pitchFamily="18" charset="0"/>
              <a:cs typeface="Times New Roman" panose="02020603050405020304" pitchFamily="18" charset="0"/>
            </a:endParaRPr>
          </a:p>
        </p:txBody>
      </p:sp>
      <p:graphicFrame>
        <p:nvGraphicFramePr>
          <p:cNvPr id="10" name="图示 9">
            <a:extLst>
              <a:ext uri="{FF2B5EF4-FFF2-40B4-BE49-F238E27FC236}">
                <a16:creationId xmlns:a16="http://schemas.microsoft.com/office/drawing/2014/main" id="{54DD3374-F1F3-494B-902C-6BC64055D841}"/>
              </a:ext>
            </a:extLst>
          </p:cNvPr>
          <p:cNvGraphicFramePr/>
          <p:nvPr>
            <p:extLst>
              <p:ext uri="{D42A27DB-BD31-4B8C-83A1-F6EECF244321}">
                <p14:modId xmlns:p14="http://schemas.microsoft.com/office/powerpoint/2010/main" val="3514914727"/>
              </p:ext>
            </p:extLst>
          </p:nvPr>
        </p:nvGraphicFramePr>
        <p:xfrm>
          <a:off x="143508" y="769268"/>
          <a:ext cx="8856984" cy="28083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81112750"/>
      </p:ext>
    </p:extLst>
  </p:cSld>
  <p:clrMapOvr>
    <a:masterClrMapping/>
  </p:clrMapOvr>
  <p:transition spd="slow">
    <p:wipe dir="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7.4  </a:t>
            </a:r>
            <a:r>
              <a:rPr lang="zh-CN" altLang="en-US" dirty="0"/>
              <a:t>工具与技术：挣值管理</a:t>
            </a:r>
          </a:p>
        </p:txBody>
      </p:sp>
      <p:sp>
        <p:nvSpPr>
          <p:cNvPr id="9" name="副标题 8"/>
          <p:cNvSpPr txBox="1">
            <a:spLocks/>
          </p:cNvSpPr>
          <p:nvPr/>
        </p:nvSpPr>
        <p:spPr>
          <a:xfrm>
            <a:off x="467544" y="1273324"/>
            <a:ext cx="8496944"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2400" b="1" dirty="0">
                <a:solidFill>
                  <a:srgbClr val="FF0000"/>
                </a:solidFill>
                <a:latin typeface="Times New Roman" panose="02020603050405020304" pitchFamily="18" charset="0"/>
                <a:cs typeface="Times New Roman" panose="02020603050405020304" pitchFamily="18" charset="0"/>
              </a:rPr>
              <a:t>挣值管理（</a:t>
            </a:r>
            <a:r>
              <a:rPr lang="en-US" altLang="zh-CN" sz="2400" b="1" dirty="0">
                <a:solidFill>
                  <a:srgbClr val="FF0000"/>
                </a:solidFill>
                <a:latin typeface="Times New Roman" panose="02020603050405020304" pitchFamily="18" charset="0"/>
                <a:cs typeface="Times New Roman" panose="02020603050405020304" pitchFamily="18" charset="0"/>
              </a:rPr>
              <a:t>Earned Value Management</a:t>
            </a:r>
            <a:r>
              <a:rPr lang="zh-CN" altLang="en-US" sz="2400" b="1" dirty="0">
                <a:solidFill>
                  <a:srgbClr val="FF0000"/>
                </a:solidFill>
                <a:latin typeface="Times New Roman" panose="02020603050405020304" pitchFamily="18" charset="0"/>
                <a:cs typeface="Times New Roman" panose="02020603050405020304" pitchFamily="18" charset="0"/>
              </a:rPr>
              <a:t>，</a:t>
            </a:r>
            <a:r>
              <a:rPr lang="en-US" altLang="zh-CN" sz="2400" b="1" dirty="0">
                <a:solidFill>
                  <a:srgbClr val="FF0000"/>
                </a:solidFill>
                <a:latin typeface="Times New Roman" panose="02020603050405020304" pitchFamily="18" charset="0"/>
                <a:cs typeface="Times New Roman" panose="02020603050405020304" pitchFamily="18" charset="0"/>
              </a:rPr>
              <a:t>EVM</a:t>
            </a:r>
            <a:r>
              <a:rPr lang="zh-CN" altLang="en-US" sz="2400" b="1" dirty="0">
                <a:solidFill>
                  <a:srgbClr val="FF0000"/>
                </a:solidFill>
                <a:latin typeface="Times New Roman" panose="02020603050405020304" pitchFamily="18" charset="0"/>
                <a:cs typeface="Times New Roman" panose="02020603050405020304" pitchFamily="18" charset="0"/>
              </a:rPr>
              <a:t>，</a:t>
            </a:r>
            <a:r>
              <a:rPr lang="zh-CN" altLang="en-US" sz="2400" b="1" dirty="0">
                <a:solidFill>
                  <a:srgbClr val="7030A0"/>
                </a:solidFill>
                <a:latin typeface="Times New Roman" panose="02020603050405020304" pitchFamily="18" charset="0"/>
                <a:cs typeface="Times New Roman" panose="02020603050405020304" pitchFamily="18" charset="0"/>
              </a:rPr>
              <a:t>挣值分析</a:t>
            </a:r>
            <a:r>
              <a:rPr lang="zh-CN" altLang="en-US" sz="2400" b="1" dirty="0">
                <a:solidFill>
                  <a:srgbClr val="FF0000"/>
                </a:solidFill>
                <a:latin typeface="Times New Roman" panose="02020603050405020304" pitchFamily="18" charset="0"/>
                <a:cs typeface="Times New Roman" panose="02020603050405020304" pitchFamily="18" charset="0"/>
              </a:rPr>
              <a:t>）</a:t>
            </a:r>
            <a:endParaRPr lang="en-US" altLang="zh-CN" sz="2400" b="1" dirty="0">
              <a:solidFill>
                <a:srgbClr val="FF0000"/>
              </a:solidFill>
              <a:latin typeface="Times New Roman" panose="02020603050405020304" pitchFamily="18" charset="0"/>
              <a:cs typeface="Times New Roman" panose="02020603050405020304" pitchFamily="18" charset="0"/>
            </a:endParaRPr>
          </a:p>
          <a:p>
            <a:pPr marL="0" indent="0">
              <a:lnSpc>
                <a:spcPct val="150000"/>
              </a:lnSpc>
              <a:spcBef>
                <a:spcPts val="0"/>
              </a:spcBef>
              <a:buNone/>
            </a:pPr>
            <a:r>
              <a:rPr lang="en-US" altLang="zh-CN" sz="2400" b="1" dirty="0">
                <a:latin typeface="Times New Roman" panose="02020603050405020304" pitchFamily="18" charset="0"/>
                <a:cs typeface="Times New Roman" panose="02020603050405020304" pitchFamily="18" charset="0"/>
              </a:rPr>
              <a:t>     </a:t>
            </a:r>
          </a:p>
          <a:p>
            <a:pPr marL="0" indent="0">
              <a:lnSpc>
                <a:spcPct val="150000"/>
              </a:lnSpc>
              <a:spcBef>
                <a:spcPts val="0"/>
              </a:spcBef>
              <a:buNone/>
            </a:pPr>
            <a:r>
              <a:rPr lang="en-US" altLang="zh-CN" sz="2400" b="1" dirty="0">
                <a:latin typeface="Times New Roman" panose="02020603050405020304" pitchFamily="18" charset="0"/>
                <a:cs typeface="Times New Roman" panose="02020603050405020304" pitchFamily="18" charset="0"/>
              </a:rPr>
              <a:t>      </a:t>
            </a:r>
            <a:r>
              <a:rPr lang="zh-CN" altLang="en-US" sz="2400" b="1" dirty="0">
                <a:latin typeface="Times New Roman" panose="02020603050405020304" pitchFamily="18" charset="0"/>
                <a:cs typeface="Times New Roman" panose="02020603050405020304" pitchFamily="18" charset="0"/>
              </a:rPr>
              <a:t>综合考虑</a:t>
            </a:r>
            <a:r>
              <a:rPr lang="zh-CN" altLang="en-US" sz="2400" b="1" dirty="0">
                <a:solidFill>
                  <a:srgbClr val="7030A0"/>
                </a:solidFill>
                <a:latin typeface="Times New Roman" panose="02020603050405020304" pitchFamily="18" charset="0"/>
                <a:cs typeface="Times New Roman" panose="02020603050405020304" pitchFamily="18" charset="0"/>
              </a:rPr>
              <a:t>范围、进度和资源</a:t>
            </a:r>
            <a:r>
              <a:rPr lang="zh-CN" altLang="en-US" sz="2400" b="1" dirty="0">
                <a:latin typeface="Times New Roman" panose="02020603050405020304" pitchFamily="18" charset="0"/>
                <a:cs typeface="Times New Roman" panose="02020603050405020304" pitchFamily="18" charset="0"/>
              </a:rPr>
              <a:t>绩效，</a:t>
            </a:r>
            <a:r>
              <a:rPr lang="zh-CN" altLang="en-US" sz="2400" b="1" dirty="0">
                <a:solidFill>
                  <a:srgbClr val="00B0F0"/>
                </a:solidFill>
                <a:latin typeface="Times New Roman" panose="02020603050405020304" pitchFamily="18" charset="0"/>
                <a:cs typeface="Times New Roman" panose="02020603050405020304" pitchFamily="18" charset="0"/>
              </a:rPr>
              <a:t>评估项目绩效和进展</a:t>
            </a:r>
            <a:endParaRPr lang="en-US" altLang="zh-CN" sz="24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18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1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6834252"/>
      </p:ext>
    </p:extLst>
  </p:cSld>
  <p:clrMapOvr>
    <a:masterClrMapping/>
  </p:clrMapOvr>
  <p:transition spd="slow">
    <p:wipe dir="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7.4  </a:t>
            </a:r>
            <a:r>
              <a:rPr lang="zh-CN" altLang="en-US" dirty="0"/>
              <a:t>工具与技术：挣值管理</a:t>
            </a:r>
          </a:p>
        </p:txBody>
      </p:sp>
      <p:sp>
        <p:nvSpPr>
          <p:cNvPr id="9" name="副标题 8"/>
          <p:cNvSpPr txBox="1">
            <a:spLocks/>
          </p:cNvSpPr>
          <p:nvPr/>
        </p:nvSpPr>
        <p:spPr>
          <a:xfrm>
            <a:off x="25760" y="1057300"/>
            <a:ext cx="87947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93663" lvl="1" indent="0">
              <a:lnSpc>
                <a:spcPct val="150000"/>
              </a:lnSpc>
              <a:spcBef>
                <a:spcPts val="0"/>
              </a:spcBef>
              <a:spcAft>
                <a:spcPts val="1800"/>
              </a:spcAft>
              <a:buNone/>
            </a:pPr>
            <a:r>
              <a:rPr lang="zh-CN" altLang="en-US" sz="2200" b="1" dirty="0">
                <a:solidFill>
                  <a:srgbClr val="FF0000"/>
                </a:solidFill>
                <a:latin typeface="Times New Roman" panose="02020603050405020304" pitchFamily="18" charset="0"/>
                <a:cs typeface="Times New Roman" panose="02020603050405020304" pitchFamily="18" charset="0"/>
              </a:rPr>
              <a:t>挣值管理</a:t>
            </a:r>
            <a:r>
              <a:rPr lang="zh-CN" altLang="en-US" sz="2200" b="1" dirty="0">
                <a:latin typeface="Times New Roman" panose="02020603050405020304" pitchFamily="18" charset="0"/>
                <a:cs typeface="Times New Roman" panose="02020603050405020304" pitchFamily="18" charset="0"/>
              </a:rPr>
              <a:t>针对</a:t>
            </a:r>
            <a:r>
              <a:rPr lang="zh-CN" altLang="en-US" sz="2200" b="1" u="sng" dirty="0">
                <a:latin typeface="Times New Roman" panose="02020603050405020304" pitchFamily="18" charset="0"/>
                <a:cs typeface="Times New Roman" panose="02020603050405020304" pitchFamily="18" charset="0"/>
              </a:rPr>
              <a:t>每个工作包和控制账户</a:t>
            </a:r>
            <a:r>
              <a:rPr lang="zh-CN" altLang="en-US" sz="2200" b="1" dirty="0">
                <a:latin typeface="Times New Roman" panose="02020603050405020304" pitchFamily="18" charset="0"/>
                <a:cs typeface="Times New Roman" panose="02020603050405020304" pitchFamily="18" charset="0"/>
              </a:rPr>
              <a:t>，计算并监测</a:t>
            </a:r>
            <a:r>
              <a:rPr lang="zh-CN" altLang="en-US" sz="2200" b="1" dirty="0">
                <a:solidFill>
                  <a:srgbClr val="7030A0"/>
                </a:solidFill>
                <a:latin typeface="Times New Roman" panose="02020603050405020304" pitchFamily="18" charset="0"/>
                <a:cs typeface="Times New Roman" panose="02020603050405020304" pitchFamily="18" charset="0"/>
              </a:rPr>
              <a:t>三个关键指标</a:t>
            </a:r>
            <a:r>
              <a:rPr lang="zh-CN" altLang="en-US" sz="2200" b="1" dirty="0">
                <a:latin typeface="Times New Roman" panose="02020603050405020304" pitchFamily="18" charset="0"/>
                <a:cs typeface="Times New Roman" panose="02020603050405020304" pitchFamily="18" charset="0"/>
              </a:rPr>
              <a:t>：</a:t>
            </a:r>
          </a:p>
          <a:p>
            <a:pPr lvl="1">
              <a:lnSpc>
                <a:spcPct val="150000"/>
              </a:lnSpc>
              <a:spcBef>
                <a:spcPts val="0"/>
              </a:spcBef>
              <a:buFont typeface="Wingdings" panose="05000000000000000000" pitchFamily="2" charset="2"/>
              <a:buChar char="n"/>
            </a:pPr>
            <a:endParaRPr lang="zh-CN" altLang="en-US" sz="1800" b="1" dirty="0">
              <a:latin typeface="Times New Roman" panose="02020603050405020304" pitchFamily="18" charset="0"/>
              <a:cs typeface="Times New Roman" panose="02020603050405020304" pitchFamily="18" charset="0"/>
            </a:endParaRPr>
          </a:p>
        </p:txBody>
      </p:sp>
      <p:graphicFrame>
        <p:nvGraphicFramePr>
          <p:cNvPr id="4" name="表格 4">
            <a:extLst>
              <a:ext uri="{FF2B5EF4-FFF2-40B4-BE49-F238E27FC236}">
                <a16:creationId xmlns:a16="http://schemas.microsoft.com/office/drawing/2014/main" id="{C62C7083-14A8-44C1-AE82-C14E54BA66D8}"/>
              </a:ext>
            </a:extLst>
          </p:cNvPr>
          <p:cNvGraphicFramePr>
            <a:graphicFrameLocks noGrp="1"/>
          </p:cNvGraphicFramePr>
          <p:nvPr>
            <p:extLst>
              <p:ext uri="{D42A27DB-BD31-4B8C-83A1-F6EECF244321}">
                <p14:modId xmlns:p14="http://schemas.microsoft.com/office/powerpoint/2010/main" val="655344393"/>
              </p:ext>
            </p:extLst>
          </p:nvPr>
        </p:nvGraphicFramePr>
        <p:xfrm>
          <a:off x="188754" y="1921396"/>
          <a:ext cx="8766492" cy="3177274"/>
        </p:xfrm>
        <a:graphic>
          <a:graphicData uri="http://schemas.openxmlformats.org/drawingml/2006/table">
            <a:tbl>
              <a:tblPr firstRow="1" bandRow="1">
                <a:tableStyleId>{5C22544A-7EE6-4342-B048-85BDC9FD1C3A}</a:tableStyleId>
              </a:tblPr>
              <a:tblGrid>
                <a:gridCol w="712332">
                  <a:extLst>
                    <a:ext uri="{9D8B030D-6E8A-4147-A177-3AD203B41FA5}">
                      <a16:colId xmlns:a16="http://schemas.microsoft.com/office/drawing/2014/main" val="3341057552"/>
                    </a:ext>
                  </a:extLst>
                </a:gridCol>
                <a:gridCol w="1200542">
                  <a:extLst>
                    <a:ext uri="{9D8B030D-6E8A-4147-A177-3AD203B41FA5}">
                      <a16:colId xmlns:a16="http://schemas.microsoft.com/office/drawing/2014/main" val="3319657320"/>
                    </a:ext>
                  </a:extLst>
                </a:gridCol>
                <a:gridCol w="705821">
                  <a:extLst>
                    <a:ext uri="{9D8B030D-6E8A-4147-A177-3AD203B41FA5}">
                      <a16:colId xmlns:a16="http://schemas.microsoft.com/office/drawing/2014/main" val="1080025473"/>
                    </a:ext>
                  </a:extLst>
                </a:gridCol>
                <a:gridCol w="6147797">
                  <a:extLst>
                    <a:ext uri="{9D8B030D-6E8A-4147-A177-3AD203B41FA5}">
                      <a16:colId xmlns:a16="http://schemas.microsoft.com/office/drawing/2014/main" val="602884328"/>
                    </a:ext>
                  </a:extLst>
                </a:gridCol>
              </a:tblGrid>
              <a:tr h="600819">
                <a:tc>
                  <a:txBody>
                    <a:bodyPr/>
                    <a:lstStyle/>
                    <a:p>
                      <a:r>
                        <a:rPr lang="zh-CN" altLang="en-US" sz="2000" dirty="0"/>
                        <a:t>序号</a:t>
                      </a:r>
                    </a:p>
                  </a:txBody>
                  <a:tcPr anchor="ctr"/>
                </a:tc>
                <a:tc>
                  <a:txBody>
                    <a:bodyPr/>
                    <a:lstStyle/>
                    <a:p>
                      <a:pPr algn="ctr"/>
                      <a:r>
                        <a:rPr lang="zh-CN" altLang="en-US" sz="2000" dirty="0"/>
                        <a:t>指标</a:t>
                      </a:r>
                    </a:p>
                  </a:txBody>
                  <a:tcPr anchor="ctr"/>
                </a:tc>
                <a:tc>
                  <a:txBody>
                    <a:bodyPr/>
                    <a:lstStyle/>
                    <a:p>
                      <a:r>
                        <a:rPr lang="zh-CN" altLang="en-US" sz="2000" dirty="0"/>
                        <a:t>简称</a:t>
                      </a:r>
                    </a:p>
                  </a:txBody>
                  <a:tcPr anchor="ctr"/>
                </a:tc>
                <a:tc>
                  <a:txBody>
                    <a:bodyPr/>
                    <a:lstStyle/>
                    <a:p>
                      <a:pPr algn="ctr"/>
                      <a:r>
                        <a:rPr lang="zh-CN" altLang="en-US" sz="2000" dirty="0"/>
                        <a:t>涵义</a:t>
                      </a:r>
                    </a:p>
                  </a:txBody>
                  <a:tcPr anchor="ctr"/>
                </a:tc>
                <a:extLst>
                  <a:ext uri="{0D108BD9-81ED-4DB2-BD59-A6C34878D82A}">
                    <a16:rowId xmlns:a16="http://schemas.microsoft.com/office/drawing/2014/main" val="3726480394"/>
                  </a:ext>
                </a:extLst>
              </a:tr>
              <a:tr h="1343397">
                <a:tc>
                  <a:txBody>
                    <a:bodyPr/>
                    <a:lstStyle/>
                    <a:p>
                      <a:pPr algn="ctr"/>
                      <a:r>
                        <a:rPr lang="en-US" altLang="zh-CN" sz="2000" dirty="0">
                          <a:solidFill>
                            <a:schemeClr val="tx1"/>
                          </a:solidFill>
                        </a:rPr>
                        <a:t>1</a:t>
                      </a:r>
                      <a:endParaRPr lang="zh-CN" altLang="en-US" sz="2000" dirty="0">
                        <a:solidFill>
                          <a:schemeClr val="tx1"/>
                        </a:solidFill>
                      </a:endParaRPr>
                    </a:p>
                  </a:txBody>
                  <a:tcPr/>
                </a:tc>
                <a:tc>
                  <a:txBody>
                    <a:bodyPr/>
                    <a:lstStyle/>
                    <a:p>
                      <a:r>
                        <a:rPr lang="zh-CN" altLang="en-US" sz="2000" b="1" dirty="0">
                          <a:solidFill>
                            <a:schemeClr val="tx1"/>
                          </a:solidFill>
                        </a:rPr>
                        <a:t>计划价值</a:t>
                      </a:r>
                      <a:endParaRPr lang="zh-CN" altLang="en-US" sz="2000" dirty="0">
                        <a:solidFill>
                          <a:schemeClr val="tx1"/>
                        </a:solidFill>
                      </a:endParaRPr>
                    </a:p>
                  </a:txBody>
                  <a:tcPr/>
                </a:tc>
                <a:tc>
                  <a:txBody>
                    <a:bodyPr/>
                    <a:lstStyle/>
                    <a:p>
                      <a:r>
                        <a:rPr lang="en-US" altLang="zh-CN" sz="2000" b="1" dirty="0">
                          <a:solidFill>
                            <a:schemeClr val="tx1"/>
                          </a:solidFill>
                        </a:rPr>
                        <a:t>PV</a:t>
                      </a:r>
                      <a:endParaRPr lang="zh-CN" altLang="en-US" sz="2000" dirty="0">
                        <a:solidFill>
                          <a:schemeClr val="tx1"/>
                        </a:solidFill>
                      </a:endParaRPr>
                    </a:p>
                  </a:txBody>
                  <a:tcPr/>
                </a:tc>
                <a:tc>
                  <a:txBody>
                    <a:bodyPr/>
                    <a:lstStyle/>
                    <a:p>
                      <a:r>
                        <a:rPr lang="zh-CN" altLang="en-US" sz="2000" b="1" dirty="0">
                          <a:solidFill>
                            <a:srgbClr val="0070C0"/>
                          </a:solidFill>
                        </a:rPr>
                        <a:t>为计划工作分配的经批准的预算</a:t>
                      </a:r>
                      <a:r>
                        <a:rPr lang="zh-CN" altLang="en-US" sz="2000" b="1" dirty="0"/>
                        <a:t>，不包括管理储备</a:t>
                      </a:r>
                      <a:endParaRPr lang="en-US" altLang="zh-CN" sz="2000" b="1" dirty="0"/>
                    </a:p>
                    <a:p>
                      <a:pPr lvl="1">
                        <a:lnSpc>
                          <a:spcPct val="150000"/>
                        </a:lnSpc>
                      </a:pPr>
                      <a:r>
                        <a:rPr lang="en-US" altLang="zh-CN" sz="2000" b="1" dirty="0">
                          <a:solidFill>
                            <a:srgbClr val="FFFF00"/>
                          </a:solidFill>
                        </a:rPr>
                        <a:t>A</a:t>
                      </a:r>
                      <a:r>
                        <a:rPr lang="zh-CN" altLang="en-US" sz="2000" b="1" dirty="0">
                          <a:solidFill>
                            <a:srgbClr val="FFFF00"/>
                          </a:solidFill>
                        </a:rPr>
                        <a:t>）对应成本基准</a:t>
                      </a:r>
                      <a:endParaRPr lang="en-US" altLang="zh-CN" sz="2000" b="1" dirty="0">
                        <a:solidFill>
                          <a:srgbClr val="FFFF00"/>
                        </a:solidFill>
                      </a:endParaRPr>
                    </a:p>
                    <a:p>
                      <a:pPr lvl="1">
                        <a:lnSpc>
                          <a:spcPct val="150000"/>
                        </a:lnSpc>
                      </a:pPr>
                      <a:r>
                        <a:rPr lang="en-US" altLang="zh-CN" sz="2000" b="1" dirty="0">
                          <a:solidFill>
                            <a:srgbClr val="FFFF00"/>
                          </a:solidFill>
                        </a:rPr>
                        <a:t>B</a:t>
                      </a:r>
                      <a:r>
                        <a:rPr lang="zh-CN" altLang="en-US" sz="2000" b="1" dirty="0">
                          <a:solidFill>
                            <a:srgbClr val="FFFF00"/>
                          </a:solidFill>
                        </a:rPr>
                        <a:t>）完工预算（</a:t>
                      </a:r>
                      <a:r>
                        <a:rPr lang="en-US" altLang="zh-CN" sz="2000" b="1" dirty="0">
                          <a:solidFill>
                            <a:srgbClr val="FFFF00"/>
                          </a:solidFill>
                        </a:rPr>
                        <a:t>BAC</a:t>
                      </a:r>
                      <a:r>
                        <a:rPr lang="zh-CN" altLang="en-US" sz="2000" b="1" dirty="0">
                          <a:solidFill>
                            <a:srgbClr val="FFFF00"/>
                          </a:solidFill>
                        </a:rPr>
                        <a:t>）：项目的总计划价值</a:t>
                      </a:r>
                      <a:endParaRPr lang="en-US" altLang="zh-CN" sz="2000" b="1" dirty="0">
                        <a:solidFill>
                          <a:srgbClr val="FFFF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890897997"/>
                  </a:ext>
                </a:extLst>
              </a:tr>
              <a:tr h="632239">
                <a:tc>
                  <a:txBody>
                    <a:bodyPr/>
                    <a:lstStyle/>
                    <a:p>
                      <a:pPr algn="ctr"/>
                      <a:r>
                        <a:rPr lang="en-US" altLang="zh-CN" sz="2000" dirty="0">
                          <a:solidFill>
                            <a:schemeClr val="tx1"/>
                          </a:solidFill>
                        </a:rPr>
                        <a:t>2</a:t>
                      </a:r>
                      <a:endParaRPr lang="zh-CN" altLang="en-US" sz="2000" dirty="0">
                        <a:solidFill>
                          <a:schemeClr val="tx1"/>
                        </a:solidFill>
                      </a:endParaRPr>
                    </a:p>
                  </a:txBody>
                  <a:tcPr anchor="ctr"/>
                </a:tc>
                <a:tc>
                  <a:txBody>
                    <a:bodyPr/>
                    <a:lstStyle/>
                    <a:p>
                      <a:r>
                        <a:rPr lang="zh-CN" altLang="en-US" sz="2000" b="1" dirty="0">
                          <a:solidFill>
                            <a:schemeClr val="tx1"/>
                          </a:solidFill>
                        </a:rPr>
                        <a:t>挣值</a:t>
                      </a:r>
                      <a:endParaRPr lang="zh-CN" altLang="en-US" sz="2000" dirty="0">
                        <a:solidFill>
                          <a:schemeClr val="tx1"/>
                        </a:solidFill>
                      </a:endParaRPr>
                    </a:p>
                  </a:txBody>
                  <a:tcPr anchor="ctr"/>
                </a:tc>
                <a:tc>
                  <a:txBody>
                    <a:bodyPr/>
                    <a:lstStyle/>
                    <a:p>
                      <a:r>
                        <a:rPr lang="en-US" altLang="zh-CN" sz="2000" b="1" dirty="0">
                          <a:solidFill>
                            <a:schemeClr val="tx1"/>
                          </a:solidFill>
                        </a:rPr>
                        <a:t>EV</a:t>
                      </a:r>
                      <a:endParaRPr lang="zh-CN" altLang="en-US" sz="2000" dirty="0">
                        <a:solidFill>
                          <a:schemeClr val="tx1"/>
                        </a:solidFill>
                      </a:endParaRPr>
                    </a:p>
                  </a:txBody>
                  <a:tcPr anchor="ctr"/>
                </a:tc>
                <a:tc>
                  <a:txBody>
                    <a:bodyPr/>
                    <a:lstStyle/>
                    <a:p>
                      <a:r>
                        <a:rPr lang="zh-CN" altLang="en-US" sz="2000" b="1" dirty="0">
                          <a:solidFill>
                            <a:srgbClr val="0070C0"/>
                          </a:solidFill>
                        </a:rPr>
                        <a:t>对已完成工作的测量值</a:t>
                      </a:r>
                      <a:r>
                        <a:rPr lang="zh-CN" altLang="en-US" sz="2000" b="1" dirty="0"/>
                        <a:t>，用分配给该工作的预算表示</a:t>
                      </a:r>
                      <a:endParaRPr lang="zh-CN" altLang="en-US" sz="2000" dirty="0"/>
                    </a:p>
                  </a:txBody>
                  <a:tcPr anchor="ctr"/>
                </a:tc>
                <a:extLst>
                  <a:ext uri="{0D108BD9-81ED-4DB2-BD59-A6C34878D82A}">
                    <a16:rowId xmlns:a16="http://schemas.microsoft.com/office/drawing/2014/main" val="82958499"/>
                  </a:ext>
                </a:extLst>
              </a:tr>
              <a:tr h="600819">
                <a:tc>
                  <a:txBody>
                    <a:bodyPr/>
                    <a:lstStyle/>
                    <a:p>
                      <a:pPr algn="ctr"/>
                      <a:r>
                        <a:rPr lang="en-US" altLang="zh-CN" sz="2000" dirty="0">
                          <a:solidFill>
                            <a:schemeClr val="tx1"/>
                          </a:solidFill>
                        </a:rPr>
                        <a:t>3</a:t>
                      </a:r>
                      <a:endParaRPr lang="zh-CN" altLang="en-US" sz="2000" dirty="0">
                        <a:solidFill>
                          <a:schemeClr val="tx1"/>
                        </a:solidFill>
                      </a:endParaRPr>
                    </a:p>
                  </a:txBody>
                  <a:tcPr anchor="ctr"/>
                </a:tc>
                <a:tc>
                  <a:txBody>
                    <a:bodyPr/>
                    <a:lstStyle/>
                    <a:p>
                      <a:r>
                        <a:rPr lang="zh-CN" altLang="en-US" sz="2000" b="1" dirty="0">
                          <a:solidFill>
                            <a:schemeClr val="tx1"/>
                          </a:solidFill>
                        </a:rPr>
                        <a:t>实际成本</a:t>
                      </a:r>
                      <a:endParaRPr lang="zh-CN" altLang="en-US" sz="2000" dirty="0">
                        <a:solidFill>
                          <a:schemeClr val="tx1"/>
                        </a:solidFill>
                      </a:endParaRPr>
                    </a:p>
                  </a:txBody>
                  <a:tcPr anchor="ctr"/>
                </a:tc>
                <a:tc>
                  <a:txBody>
                    <a:bodyPr/>
                    <a:lstStyle/>
                    <a:p>
                      <a:r>
                        <a:rPr lang="en-US" altLang="zh-CN" sz="2000" b="1" dirty="0">
                          <a:solidFill>
                            <a:schemeClr val="tx1"/>
                          </a:solidFill>
                        </a:rPr>
                        <a:t>AC</a:t>
                      </a:r>
                      <a:endParaRPr lang="zh-CN" altLang="en-US" sz="2000" dirty="0">
                        <a:solidFill>
                          <a:schemeClr val="tx1"/>
                        </a:solidFill>
                      </a:endParaRPr>
                    </a:p>
                  </a:txBody>
                  <a:tcPr anchor="ctr"/>
                </a:tc>
                <a:tc>
                  <a:txBody>
                    <a:bodyPr/>
                    <a:lstStyle/>
                    <a:p>
                      <a:r>
                        <a:rPr lang="zh-CN" altLang="en-US" sz="2000" b="1" dirty="0">
                          <a:solidFill>
                            <a:srgbClr val="0070C0"/>
                          </a:solidFill>
                        </a:rPr>
                        <a:t>执行某工作而实际发生的成本</a:t>
                      </a:r>
                      <a:r>
                        <a:rPr lang="zh-CN" altLang="en-US" sz="2000" b="1" dirty="0">
                          <a:solidFill>
                            <a:schemeClr val="tx1"/>
                          </a:solidFill>
                        </a:rPr>
                        <a:t>（</a:t>
                      </a:r>
                      <a:r>
                        <a:rPr lang="zh-CN" altLang="en-US" sz="2000" b="1" dirty="0"/>
                        <a:t>在给定时段内）</a:t>
                      </a:r>
                      <a:endParaRPr lang="zh-CN" altLang="en-US" sz="2000" dirty="0">
                        <a:solidFill>
                          <a:srgbClr val="00B0F0"/>
                        </a:solidFill>
                      </a:endParaRPr>
                    </a:p>
                  </a:txBody>
                  <a:tcPr anchor="ctr"/>
                </a:tc>
                <a:extLst>
                  <a:ext uri="{0D108BD9-81ED-4DB2-BD59-A6C34878D82A}">
                    <a16:rowId xmlns:a16="http://schemas.microsoft.com/office/drawing/2014/main" val="2344639190"/>
                  </a:ext>
                </a:extLst>
              </a:tr>
            </a:tbl>
          </a:graphicData>
        </a:graphic>
      </p:graphicFrame>
    </p:spTree>
    <p:extLst>
      <p:ext uri="{BB962C8B-B14F-4D97-AF65-F5344CB8AC3E}">
        <p14:creationId xmlns:p14="http://schemas.microsoft.com/office/powerpoint/2010/main" val="60896051"/>
      </p:ext>
    </p:extLst>
  </p:cSld>
  <p:clrMapOvr>
    <a:masterClrMapping/>
  </p:clrMapOvr>
  <p:transition spd="slow">
    <p:wipe dir="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7.4  </a:t>
            </a:r>
            <a:r>
              <a:rPr lang="zh-CN" altLang="en-US" dirty="0"/>
              <a:t>工具与技术：挣值管理</a:t>
            </a:r>
          </a:p>
        </p:txBody>
      </p:sp>
      <p:sp>
        <p:nvSpPr>
          <p:cNvPr id="9" name="副标题 8"/>
          <p:cNvSpPr txBox="1">
            <a:spLocks/>
          </p:cNvSpPr>
          <p:nvPr/>
        </p:nvSpPr>
        <p:spPr>
          <a:xfrm>
            <a:off x="0" y="841276"/>
            <a:ext cx="8578688"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nSpc>
                <a:spcPct val="150000"/>
              </a:lnSpc>
              <a:spcBef>
                <a:spcPts val="0"/>
              </a:spcBef>
              <a:buFont typeface="Wingdings" panose="05000000000000000000" pitchFamily="2" charset="2"/>
              <a:buChar char="n"/>
            </a:pPr>
            <a:r>
              <a:rPr lang="zh-CN" altLang="en-US" sz="2000" b="1" dirty="0">
                <a:solidFill>
                  <a:srgbClr val="0070C0"/>
                </a:solidFill>
                <a:latin typeface="Times New Roman" panose="02020603050405020304" pitchFamily="18" charset="0"/>
                <a:cs typeface="Times New Roman" panose="02020603050405020304" pitchFamily="18" charset="0"/>
              </a:rPr>
              <a:t>例子：一个软件项目</a:t>
            </a:r>
            <a:endParaRPr lang="en-US" altLang="zh-CN" sz="2000" b="1" dirty="0">
              <a:solidFill>
                <a:srgbClr val="0070C0"/>
              </a:solidFill>
              <a:latin typeface="Times New Roman" panose="02020603050405020304" pitchFamily="18" charset="0"/>
              <a:cs typeface="Times New Roman" panose="02020603050405020304" pitchFamily="18" charset="0"/>
            </a:endParaRPr>
          </a:p>
          <a:p>
            <a:pPr marL="457200" lvl="1" indent="0">
              <a:lnSpc>
                <a:spcPct val="150000"/>
              </a:lnSpc>
              <a:spcBef>
                <a:spcPts val="0"/>
              </a:spcBef>
              <a:buNone/>
            </a:pPr>
            <a:r>
              <a:rPr lang="zh-CN" altLang="en-US" sz="2000" b="1" dirty="0">
                <a:latin typeface="Times New Roman" panose="02020603050405020304" pitchFamily="18" charset="0"/>
                <a:cs typeface="Times New Roman" panose="02020603050405020304" pitchFamily="18" charset="0"/>
              </a:rPr>
              <a:t>（</a:t>
            </a:r>
            <a:r>
              <a:rPr lang="en-US" altLang="zh-CN" sz="2000" b="1" dirty="0">
                <a:latin typeface="Times New Roman" panose="02020603050405020304" pitchFamily="18" charset="0"/>
                <a:cs typeface="Times New Roman" panose="02020603050405020304" pitchFamily="18" charset="0"/>
              </a:rPr>
              <a:t>1</a:t>
            </a:r>
            <a:r>
              <a:rPr lang="zh-CN" altLang="en-US" sz="2000" b="1" dirty="0">
                <a:latin typeface="Times New Roman" panose="02020603050405020304" pitchFamily="18" charset="0"/>
                <a:cs typeface="Times New Roman" panose="02020603050405020304" pitchFamily="18" charset="0"/>
              </a:rPr>
              <a:t>）预计需</a:t>
            </a:r>
            <a:r>
              <a:rPr lang="en-US" altLang="zh-CN" sz="2000" b="1" dirty="0">
                <a:latin typeface="Times New Roman" panose="02020603050405020304" pitchFamily="18" charset="0"/>
                <a:cs typeface="Times New Roman" panose="02020603050405020304" pitchFamily="18" charset="0"/>
              </a:rPr>
              <a:t>10000</a:t>
            </a:r>
            <a:r>
              <a:rPr lang="zh-CN" altLang="en-US" sz="2000" b="1" dirty="0">
                <a:latin typeface="Times New Roman" panose="02020603050405020304" pitchFamily="18" charset="0"/>
                <a:cs typeface="Times New Roman" panose="02020603050405020304" pitchFamily="18" charset="0"/>
              </a:rPr>
              <a:t>行代码</a:t>
            </a:r>
            <a:endParaRPr lang="en-US" altLang="zh-CN" sz="2000" b="1" dirty="0">
              <a:latin typeface="Times New Roman" panose="02020603050405020304" pitchFamily="18" charset="0"/>
              <a:cs typeface="Times New Roman" panose="02020603050405020304" pitchFamily="18" charset="0"/>
            </a:endParaRPr>
          </a:p>
          <a:p>
            <a:pPr marL="457200" lvl="1" indent="0">
              <a:lnSpc>
                <a:spcPct val="150000"/>
              </a:lnSpc>
              <a:spcBef>
                <a:spcPts val="0"/>
              </a:spcBef>
              <a:buNone/>
            </a:pPr>
            <a:r>
              <a:rPr lang="zh-CN" altLang="en-US" sz="2000" b="1" dirty="0">
                <a:latin typeface="Times New Roman" panose="02020603050405020304" pitchFamily="18" charset="0"/>
                <a:cs typeface="Times New Roman" panose="02020603050405020304" pitchFamily="18" charset="0"/>
              </a:rPr>
              <a:t>（</a:t>
            </a:r>
            <a:r>
              <a:rPr lang="en-US" altLang="zh-CN" sz="2000" b="1" dirty="0">
                <a:latin typeface="Times New Roman" panose="02020603050405020304" pitchFamily="18" charset="0"/>
                <a:cs typeface="Times New Roman" panose="02020603050405020304" pitchFamily="18" charset="0"/>
              </a:rPr>
              <a:t>2</a:t>
            </a:r>
            <a:r>
              <a:rPr lang="zh-CN" altLang="en-US" sz="2000" b="1" dirty="0">
                <a:latin typeface="Times New Roman" panose="02020603050405020304" pitchFamily="18" charset="0"/>
                <a:cs typeface="Times New Roman" panose="02020603050405020304" pitchFamily="18" charset="0"/>
              </a:rPr>
              <a:t>）计划项目工时</a:t>
            </a:r>
            <a:r>
              <a:rPr lang="en-US" altLang="zh-CN" sz="2000" b="1" dirty="0">
                <a:latin typeface="Times New Roman" panose="02020603050405020304" pitchFamily="18" charset="0"/>
                <a:cs typeface="Times New Roman" panose="02020603050405020304" pitchFamily="18" charset="0"/>
              </a:rPr>
              <a:t>10</a:t>
            </a:r>
            <a:r>
              <a:rPr lang="zh-CN" altLang="en-US" sz="2000" b="1" dirty="0">
                <a:latin typeface="Times New Roman" panose="02020603050405020304" pitchFamily="18" charset="0"/>
                <a:cs typeface="Times New Roman" panose="02020603050405020304" pitchFamily="18" charset="0"/>
              </a:rPr>
              <a:t>天</a:t>
            </a:r>
          </a:p>
          <a:p>
            <a:pPr marL="457200" lvl="1" indent="0">
              <a:lnSpc>
                <a:spcPct val="150000"/>
              </a:lnSpc>
              <a:spcBef>
                <a:spcPts val="0"/>
              </a:spcBef>
              <a:buNone/>
            </a:pPr>
            <a:r>
              <a:rPr lang="zh-CN" altLang="en-US" sz="2000" b="1" dirty="0">
                <a:latin typeface="Times New Roman" panose="02020603050405020304" pitchFamily="18" charset="0"/>
                <a:cs typeface="Times New Roman" panose="02020603050405020304" pitchFamily="18" charset="0"/>
              </a:rPr>
              <a:t>（</a:t>
            </a:r>
            <a:r>
              <a:rPr lang="en-US" altLang="zh-CN" sz="2000" b="1" dirty="0">
                <a:latin typeface="Times New Roman" panose="02020603050405020304" pitchFamily="18" charset="0"/>
                <a:cs typeface="Times New Roman" panose="02020603050405020304" pitchFamily="18" charset="0"/>
              </a:rPr>
              <a:t>3</a:t>
            </a:r>
            <a:r>
              <a:rPr lang="zh-CN" altLang="en-US" sz="2000" b="1" dirty="0">
                <a:latin typeface="Times New Roman" panose="02020603050405020304" pitchFamily="18" charset="0"/>
                <a:cs typeface="Times New Roman" panose="02020603050405020304" pitchFamily="18" charset="0"/>
              </a:rPr>
              <a:t>）预计每天完成</a:t>
            </a:r>
            <a:r>
              <a:rPr lang="en-US" altLang="zh-CN" sz="2000" b="1" dirty="0">
                <a:latin typeface="Times New Roman" panose="02020603050405020304" pitchFamily="18" charset="0"/>
                <a:cs typeface="Times New Roman" panose="02020603050405020304" pitchFamily="18" charset="0"/>
              </a:rPr>
              <a:t>1000</a:t>
            </a:r>
            <a:r>
              <a:rPr lang="zh-CN" altLang="en-US" sz="2000" b="1" dirty="0">
                <a:latin typeface="Times New Roman" panose="02020603050405020304" pitchFamily="18" charset="0"/>
                <a:cs typeface="Times New Roman" panose="02020603050405020304" pitchFamily="18" charset="0"/>
              </a:rPr>
              <a:t>行</a:t>
            </a:r>
            <a:endParaRPr lang="en-US" altLang="zh-CN" sz="2000" b="1" dirty="0">
              <a:latin typeface="Times New Roman" panose="02020603050405020304" pitchFamily="18" charset="0"/>
              <a:cs typeface="Times New Roman" panose="02020603050405020304" pitchFamily="18" charset="0"/>
            </a:endParaRPr>
          </a:p>
          <a:p>
            <a:pPr marL="457200" lvl="1" indent="0">
              <a:lnSpc>
                <a:spcPct val="150000"/>
              </a:lnSpc>
              <a:spcBef>
                <a:spcPts val="0"/>
              </a:spcBef>
              <a:buNone/>
            </a:pPr>
            <a:r>
              <a:rPr lang="zh-CN" altLang="en-US" sz="2000" b="1" dirty="0">
                <a:latin typeface="Times New Roman" panose="02020603050405020304" pitchFamily="18" charset="0"/>
                <a:cs typeface="Times New Roman" panose="02020603050405020304" pitchFamily="18" charset="0"/>
              </a:rPr>
              <a:t>（</a:t>
            </a:r>
            <a:r>
              <a:rPr lang="en-US" altLang="zh-CN" sz="2000" b="1" dirty="0">
                <a:latin typeface="Times New Roman" panose="02020603050405020304" pitchFamily="18" charset="0"/>
                <a:cs typeface="Times New Roman" panose="02020603050405020304" pitchFamily="18" charset="0"/>
              </a:rPr>
              <a:t>4</a:t>
            </a:r>
            <a:r>
              <a:rPr lang="zh-CN" altLang="en-US" sz="2000" b="1" dirty="0">
                <a:latin typeface="Times New Roman" panose="02020603050405020304" pitchFamily="18" charset="0"/>
                <a:cs typeface="Times New Roman" panose="02020603050405020304" pitchFamily="18" charset="0"/>
              </a:rPr>
              <a:t>）假设每</a:t>
            </a:r>
            <a:r>
              <a:rPr lang="en-US" altLang="zh-CN" sz="2000" b="1" dirty="0">
                <a:latin typeface="Times New Roman" panose="02020603050405020304" pitchFamily="18" charset="0"/>
                <a:cs typeface="Times New Roman" panose="02020603050405020304" pitchFamily="18" charset="0"/>
              </a:rPr>
              <a:t>1</a:t>
            </a:r>
            <a:r>
              <a:rPr lang="zh-CN" altLang="en-US" sz="2000" b="1" dirty="0">
                <a:latin typeface="Times New Roman" panose="02020603050405020304" pitchFamily="18" charset="0"/>
                <a:cs typeface="Times New Roman" panose="02020603050405020304" pitchFamily="18" charset="0"/>
              </a:rPr>
              <a:t>行代码预算</a:t>
            </a:r>
            <a:r>
              <a:rPr lang="en-US" altLang="zh-CN" sz="2000" b="1" dirty="0">
                <a:latin typeface="Times New Roman" panose="02020603050405020304" pitchFamily="18" charset="0"/>
                <a:cs typeface="Times New Roman" panose="02020603050405020304" pitchFamily="18" charset="0"/>
              </a:rPr>
              <a:t>1</a:t>
            </a:r>
            <a:r>
              <a:rPr lang="zh-CN" altLang="en-US" sz="2000" b="1" dirty="0">
                <a:latin typeface="Times New Roman" panose="02020603050405020304" pitchFamily="18" charset="0"/>
                <a:cs typeface="Times New Roman" panose="02020603050405020304" pitchFamily="18" charset="0"/>
              </a:rPr>
              <a:t>元</a:t>
            </a:r>
            <a:endParaRPr lang="en-US" altLang="zh-CN" sz="2000" b="1" dirty="0">
              <a:latin typeface="Times New Roman" panose="02020603050405020304" pitchFamily="18" charset="0"/>
              <a:cs typeface="Times New Roman" panose="02020603050405020304" pitchFamily="18" charset="0"/>
            </a:endParaRPr>
          </a:p>
          <a:p>
            <a:pPr marL="457200" lvl="1" indent="0">
              <a:lnSpc>
                <a:spcPct val="150000"/>
              </a:lnSpc>
              <a:spcBef>
                <a:spcPts val="0"/>
              </a:spcBef>
              <a:buNone/>
            </a:pPr>
            <a:endParaRPr lang="en-US" altLang="zh-CN" sz="2000" b="1" dirty="0">
              <a:latin typeface="Times New Roman" panose="02020603050405020304" pitchFamily="18" charset="0"/>
              <a:cs typeface="Times New Roman" panose="02020603050405020304" pitchFamily="18" charset="0"/>
            </a:endParaRPr>
          </a:p>
          <a:p>
            <a:pPr lvl="1">
              <a:lnSpc>
                <a:spcPct val="150000"/>
              </a:lnSpc>
              <a:spcBef>
                <a:spcPts val="0"/>
              </a:spcBef>
              <a:buFont typeface="Wingdings" panose="05000000000000000000" pitchFamily="2" charset="2"/>
              <a:buChar char="n"/>
            </a:pPr>
            <a:r>
              <a:rPr lang="zh-CN" altLang="en-US" sz="2000" b="1" dirty="0">
                <a:solidFill>
                  <a:srgbClr val="7030A0"/>
                </a:solidFill>
                <a:latin typeface="Times New Roman" panose="02020603050405020304" pitchFamily="18" charset="0"/>
                <a:cs typeface="Times New Roman" panose="02020603050405020304" pitchFamily="18" charset="0"/>
              </a:rPr>
              <a:t>在第</a:t>
            </a:r>
            <a:r>
              <a:rPr lang="en-US" altLang="zh-CN" sz="2000" b="1" dirty="0">
                <a:solidFill>
                  <a:srgbClr val="7030A0"/>
                </a:solidFill>
                <a:latin typeface="Times New Roman" panose="02020603050405020304" pitchFamily="18" charset="0"/>
                <a:cs typeface="Times New Roman" panose="02020603050405020304" pitchFamily="18" charset="0"/>
              </a:rPr>
              <a:t>4</a:t>
            </a:r>
            <a:r>
              <a:rPr lang="zh-CN" altLang="en-US" sz="2000" b="1" dirty="0">
                <a:solidFill>
                  <a:srgbClr val="7030A0"/>
                </a:solidFill>
                <a:latin typeface="Times New Roman" panose="02020603050405020304" pitchFamily="18" charset="0"/>
                <a:cs typeface="Times New Roman" panose="02020603050405020304" pitchFamily="18" charset="0"/>
              </a:rPr>
              <a:t>天的监测结果：</a:t>
            </a:r>
            <a:endParaRPr lang="en-US" altLang="zh-CN" sz="2000" b="1" dirty="0">
              <a:solidFill>
                <a:srgbClr val="7030A0"/>
              </a:solidFill>
              <a:latin typeface="Times New Roman" panose="02020603050405020304" pitchFamily="18" charset="0"/>
              <a:cs typeface="Times New Roman" panose="02020603050405020304" pitchFamily="18" charset="0"/>
            </a:endParaRPr>
          </a:p>
          <a:p>
            <a:pPr marL="457200" lvl="1" indent="0">
              <a:lnSpc>
                <a:spcPct val="150000"/>
              </a:lnSpc>
              <a:spcBef>
                <a:spcPts val="0"/>
              </a:spcBef>
              <a:buNone/>
            </a:pPr>
            <a:r>
              <a:rPr lang="zh-CN" altLang="en-US" sz="2000" b="1" dirty="0">
                <a:solidFill>
                  <a:srgbClr val="7030A0"/>
                </a:solidFill>
                <a:latin typeface="Times New Roman" panose="02020603050405020304" pitchFamily="18" charset="0"/>
                <a:cs typeface="Times New Roman" panose="02020603050405020304" pitchFamily="18" charset="0"/>
              </a:rPr>
              <a:t>（</a:t>
            </a:r>
            <a:r>
              <a:rPr lang="en-US" altLang="zh-CN" sz="2000" b="1" dirty="0">
                <a:solidFill>
                  <a:srgbClr val="7030A0"/>
                </a:solidFill>
                <a:latin typeface="Times New Roman" panose="02020603050405020304" pitchFamily="18" charset="0"/>
                <a:cs typeface="Times New Roman" panose="02020603050405020304" pitchFamily="18" charset="0"/>
              </a:rPr>
              <a:t>1</a:t>
            </a:r>
            <a:r>
              <a:rPr lang="zh-CN" altLang="en-US" sz="2000" b="1" dirty="0">
                <a:solidFill>
                  <a:srgbClr val="7030A0"/>
                </a:solidFill>
                <a:latin typeface="Times New Roman" panose="02020603050405020304" pitchFamily="18" charset="0"/>
                <a:cs typeface="Times New Roman" panose="02020603050405020304" pitchFamily="18" charset="0"/>
              </a:rPr>
              <a:t>）计划价值（</a:t>
            </a:r>
            <a:r>
              <a:rPr lang="en-US" altLang="zh-CN" sz="2000" b="1" dirty="0">
                <a:solidFill>
                  <a:srgbClr val="7030A0"/>
                </a:solidFill>
                <a:latin typeface="Times New Roman" panose="02020603050405020304" pitchFamily="18" charset="0"/>
                <a:cs typeface="Times New Roman" panose="02020603050405020304" pitchFamily="18" charset="0"/>
              </a:rPr>
              <a:t>PV</a:t>
            </a:r>
            <a:r>
              <a:rPr lang="zh-CN" altLang="en-US" sz="2000" b="1" dirty="0">
                <a:solidFill>
                  <a:srgbClr val="7030A0"/>
                </a:solidFill>
                <a:latin typeface="Times New Roman" panose="02020603050405020304" pitchFamily="18" charset="0"/>
                <a:cs typeface="Times New Roman" panose="02020603050405020304" pitchFamily="18" charset="0"/>
              </a:rPr>
              <a:t>）：</a:t>
            </a:r>
            <a:endParaRPr lang="en-US" altLang="zh-CN" sz="2000" b="1" dirty="0">
              <a:solidFill>
                <a:srgbClr val="7030A0"/>
              </a:solidFill>
              <a:latin typeface="Times New Roman" panose="02020603050405020304" pitchFamily="18" charset="0"/>
              <a:cs typeface="Times New Roman" panose="02020603050405020304" pitchFamily="18" charset="0"/>
            </a:endParaRPr>
          </a:p>
          <a:p>
            <a:pPr marL="457200" lvl="1" indent="0">
              <a:lnSpc>
                <a:spcPct val="150000"/>
              </a:lnSpc>
              <a:spcBef>
                <a:spcPts val="0"/>
              </a:spcBef>
              <a:buNone/>
            </a:pPr>
            <a:r>
              <a:rPr lang="zh-CN" altLang="en-US" sz="2000" b="1" dirty="0">
                <a:solidFill>
                  <a:srgbClr val="7030A0"/>
                </a:solidFill>
                <a:latin typeface="Times New Roman" panose="02020603050405020304" pitchFamily="18" charset="0"/>
                <a:cs typeface="Times New Roman" panose="02020603050405020304" pitchFamily="18" charset="0"/>
              </a:rPr>
              <a:t>（</a:t>
            </a:r>
            <a:r>
              <a:rPr lang="en-US" altLang="zh-CN" sz="2000" b="1" dirty="0">
                <a:solidFill>
                  <a:srgbClr val="7030A0"/>
                </a:solidFill>
                <a:latin typeface="Times New Roman" panose="02020603050405020304" pitchFamily="18" charset="0"/>
                <a:cs typeface="Times New Roman" panose="02020603050405020304" pitchFamily="18" charset="0"/>
              </a:rPr>
              <a:t>2</a:t>
            </a:r>
            <a:r>
              <a:rPr lang="zh-CN" altLang="en-US" sz="2000" b="1" dirty="0">
                <a:solidFill>
                  <a:srgbClr val="7030A0"/>
                </a:solidFill>
                <a:latin typeface="Times New Roman" panose="02020603050405020304" pitchFamily="18" charset="0"/>
                <a:cs typeface="Times New Roman" panose="02020603050405020304" pitchFamily="18" charset="0"/>
              </a:rPr>
              <a:t>）挣值（</a:t>
            </a:r>
            <a:r>
              <a:rPr lang="en-US" altLang="zh-CN" sz="2000" b="1" dirty="0">
                <a:solidFill>
                  <a:srgbClr val="7030A0"/>
                </a:solidFill>
                <a:latin typeface="Times New Roman" panose="02020603050405020304" pitchFamily="18" charset="0"/>
                <a:cs typeface="Times New Roman" panose="02020603050405020304" pitchFamily="18" charset="0"/>
              </a:rPr>
              <a:t>EV</a:t>
            </a:r>
            <a:r>
              <a:rPr lang="zh-CN" altLang="en-US" sz="2000" b="1" dirty="0">
                <a:solidFill>
                  <a:srgbClr val="7030A0"/>
                </a:solidFill>
                <a:latin typeface="Times New Roman" panose="02020603050405020304" pitchFamily="18" charset="0"/>
                <a:cs typeface="Times New Roman" panose="02020603050405020304" pitchFamily="18" charset="0"/>
              </a:rPr>
              <a:t>），假设实际只完成了</a:t>
            </a:r>
            <a:r>
              <a:rPr lang="en-US" altLang="zh-CN" sz="2000" b="1" dirty="0">
                <a:solidFill>
                  <a:srgbClr val="7030A0"/>
                </a:solidFill>
                <a:latin typeface="Times New Roman" panose="02020603050405020304" pitchFamily="18" charset="0"/>
                <a:cs typeface="Times New Roman" panose="02020603050405020304" pitchFamily="18" charset="0"/>
              </a:rPr>
              <a:t>3000</a:t>
            </a:r>
            <a:r>
              <a:rPr lang="zh-CN" altLang="en-US" sz="2000" b="1" dirty="0">
                <a:solidFill>
                  <a:srgbClr val="7030A0"/>
                </a:solidFill>
                <a:latin typeface="Times New Roman" panose="02020603050405020304" pitchFamily="18" charset="0"/>
                <a:cs typeface="Times New Roman" panose="02020603050405020304" pitchFamily="18" charset="0"/>
              </a:rPr>
              <a:t>行：</a:t>
            </a:r>
            <a:endParaRPr lang="en-US" altLang="zh-CN" sz="2000" b="1" dirty="0">
              <a:solidFill>
                <a:srgbClr val="7030A0"/>
              </a:solidFill>
              <a:latin typeface="Times New Roman" panose="02020603050405020304" pitchFamily="18" charset="0"/>
              <a:cs typeface="Times New Roman" panose="02020603050405020304" pitchFamily="18" charset="0"/>
            </a:endParaRPr>
          </a:p>
          <a:p>
            <a:pPr marL="457200" lvl="1" indent="0">
              <a:lnSpc>
                <a:spcPct val="150000"/>
              </a:lnSpc>
              <a:spcBef>
                <a:spcPts val="0"/>
              </a:spcBef>
              <a:buNone/>
            </a:pPr>
            <a:r>
              <a:rPr lang="zh-CN" altLang="en-US" sz="2000" b="1" dirty="0">
                <a:solidFill>
                  <a:srgbClr val="7030A0"/>
                </a:solidFill>
                <a:latin typeface="Times New Roman" panose="02020603050405020304" pitchFamily="18" charset="0"/>
                <a:cs typeface="Times New Roman" panose="02020603050405020304" pitchFamily="18" charset="0"/>
              </a:rPr>
              <a:t>（</a:t>
            </a:r>
            <a:r>
              <a:rPr lang="en-US" altLang="zh-CN" sz="2000" b="1" dirty="0">
                <a:solidFill>
                  <a:srgbClr val="7030A0"/>
                </a:solidFill>
                <a:latin typeface="Times New Roman" panose="02020603050405020304" pitchFamily="18" charset="0"/>
                <a:cs typeface="Times New Roman" panose="02020603050405020304" pitchFamily="18" charset="0"/>
              </a:rPr>
              <a:t>3</a:t>
            </a:r>
            <a:r>
              <a:rPr lang="zh-CN" altLang="en-US" sz="2000" b="1" dirty="0">
                <a:solidFill>
                  <a:srgbClr val="7030A0"/>
                </a:solidFill>
                <a:latin typeface="Times New Roman" panose="02020603050405020304" pitchFamily="18" charset="0"/>
                <a:cs typeface="Times New Roman" panose="02020603050405020304" pitchFamily="18" charset="0"/>
              </a:rPr>
              <a:t>）实际成本（</a:t>
            </a:r>
            <a:r>
              <a:rPr lang="en-US" altLang="zh-CN" sz="2000" b="1" dirty="0">
                <a:solidFill>
                  <a:srgbClr val="7030A0"/>
                </a:solidFill>
                <a:latin typeface="Times New Roman" panose="02020603050405020304" pitchFamily="18" charset="0"/>
                <a:cs typeface="Times New Roman" panose="02020603050405020304" pitchFamily="18" charset="0"/>
              </a:rPr>
              <a:t>AC</a:t>
            </a:r>
            <a:r>
              <a:rPr lang="zh-CN" altLang="en-US" sz="2000" b="1" dirty="0">
                <a:solidFill>
                  <a:srgbClr val="7030A0"/>
                </a:solidFill>
                <a:latin typeface="Times New Roman" panose="02020603050405020304" pitchFamily="18" charset="0"/>
                <a:cs typeface="Times New Roman" panose="02020603050405020304" pitchFamily="18" charset="0"/>
              </a:rPr>
              <a:t>）：</a:t>
            </a:r>
            <a:endParaRPr lang="en-US" altLang="zh-CN" sz="2000" b="1" dirty="0">
              <a:latin typeface="Times New Roman" panose="02020603050405020304" pitchFamily="18" charset="0"/>
              <a:cs typeface="Times New Roman" panose="02020603050405020304" pitchFamily="18" charset="0"/>
            </a:endParaRPr>
          </a:p>
          <a:p>
            <a:pPr lvl="1">
              <a:lnSpc>
                <a:spcPct val="150000"/>
              </a:lnSpc>
              <a:spcBef>
                <a:spcPts val="0"/>
              </a:spcBef>
              <a:buFont typeface="Wingdings" panose="05000000000000000000" pitchFamily="2" charset="2"/>
              <a:buChar char="n"/>
            </a:pPr>
            <a:endParaRPr lang="en-US" altLang="zh-CN" sz="2000" b="1" dirty="0">
              <a:latin typeface="Times New Roman" panose="02020603050405020304" pitchFamily="18" charset="0"/>
              <a:cs typeface="Times New Roman" panose="02020603050405020304" pitchFamily="18" charset="0"/>
            </a:endParaRPr>
          </a:p>
        </p:txBody>
      </p:sp>
      <p:sp>
        <p:nvSpPr>
          <p:cNvPr id="5" name="文本框 4">
            <a:extLst>
              <a:ext uri="{FF2B5EF4-FFF2-40B4-BE49-F238E27FC236}">
                <a16:creationId xmlns:a16="http://schemas.microsoft.com/office/drawing/2014/main" id="{EB6FE78A-F4BC-47C0-9D53-62DCE78FDB2B}"/>
              </a:ext>
            </a:extLst>
          </p:cNvPr>
          <p:cNvSpPr txBox="1"/>
          <p:nvPr/>
        </p:nvSpPr>
        <p:spPr>
          <a:xfrm>
            <a:off x="3337606" y="1839752"/>
            <a:ext cx="2978088" cy="499432"/>
          </a:xfrm>
          <a:prstGeom prst="rect">
            <a:avLst/>
          </a:prstGeom>
          <a:noFill/>
        </p:spPr>
        <p:txBody>
          <a:bodyPr wrap="square">
            <a:spAutoFit/>
          </a:bodyPr>
          <a:lstStyle/>
          <a:p>
            <a:pPr marL="457200" lvl="1" indent="0">
              <a:lnSpc>
                <a:spcPct val="150000"/>
              </a:lnSpc>
              <a:spcBef>
                <a:spcPts val="0"/>
              </a:spcBef>
              <a:buNone/>
            </a:pPr>
            <a:r>
              <a:rPr lang="zh-CN" altLang="en-US" sz="2000" b="1" dirty="0">
                <a:solidFill>
                  <a:srgbClr val="FF0000"/>
                </a:solidFill>
                <a:latin typeface="Times New Roman" panose="02020603050405020304" pitchFamily="18" charset="0"/>
                <a:cs typeface="Times New Roman" panose="02020603050405020304" pitchFamily="18" charset="0"/>
              </a:rPr>
              <a:t>总完工预算（</a:t>
            </a:r>
            <a:r>
              <a:rPr lang="en-US" altLang="zh-CN" sz="2000" b="1" dirty="0">
                <a:solidFill>
                  <a:srgbClr val="FF0000"/>
                </a:solidFill>
                <a:latin typeface="Times New Roman" panose="02020603050405020304" pitchFamily="18" charset="0"/>
                <a:cs typeface="Times New Roman" panose="02020603050405020304" pitchFamily="18" charset="0"/>
              </a:rPr>
              <a:t>BAC</a:t>
            </a:r>
            <a:r>
              <a:rPr lang="zh-CN" altLang="en-US" sz="2000" b="1" dirty="0">
                <a:solidFill>
                  <a:srgbClr val="FF0000"/>
                </a:solidFill>
                <a:latin typeface="Times New Roman" panose="02020603050405020304" pitchFamily="18" charset="0"/>
                <a:cs typeface="Times New Roman" panose="02020603050405020304" pitchFamily="18" charset="0"/>
              </a:rPr>
              <a:t>）</a:t>
            </a:r>
            <a:r>
              <a:rPr lang="en-US" altLang="zh-CN" sz="2000" b="1" dirty="0">
                <a:solidFill>
                  <a:srgbClr val="FF0000"/>
                </a:solidFill>
                <a:latin typeface="Times New Roman" panose="02020603050405020304" pitchFamily="18" charset="0"/>
                <a:cs typeface="Times New Roman" panose="02020603050405020304" pitchFamily="18" charset="0"/>
              </a:rPr>
              <a:t>:</a:t>
            </a:r>
          </a:p>
        </p:txBody>
      </p:sp>
      <p:sp>
        <p:nvSpPr>
          <p:cNvPr id="7" name="文本框 6">
            <a:extLst>
              <a:ext uri="{FF2B5EF4-FFF2-40B4-BE49-F238E27FC236}">
                <a16:creationId xmlns:a16="http://schemas.microsoft.com/office/drawing/2014/main" id="{DA3135F3-4D70-4D87-B6CC-B1FEA8D4F465}"/>
              </a:ext>
            </a:extLst>
          </p:cNvPr>
          <p:cNvSpPr txBox="1"/>
          <p:nvPr/>
        </p:nvSpPr>
        <p:spPr>
          <a:xfrm>
            <a:off x="6303405" y="1956977"/>
            <a:ext cx="2198880" cy="400110"/>
          </a:xfrm>
          <a:prstGeom prst="rect">
            <a:avLst/>
          </a:prstGeom>
          <a:noFill/>
        </p:spPr>
        <p:txBody>
          <a:bodyPr wrap="square">
            <a:spAutoFit/>
          </a:bodyPr>
          <a:lstStyle/>
          <a:p>
            <a:r>
              <a:rPr lang="en-US" altLang="zh-CN" sz="2000" b="1" dirty="0">
                <a:solidFill>
                  <a:srgbClr val="FF0000"/>
                </a:solidFill>
                <a:latin typeface="Times New Roman" panose="02020603050405020304" pitchFamily="18" charset="0"/>
                <a:cs typeface="Times New Roman" panose="02020603050405020304" pitchFamily="18" charset="0"/>
              </a:rPr>
              <a:t>1*10000=10000</a:t>
            </a:r>
            <a:r>
              <a:rPr lang="zh-CN" altLang="en-US" sz="2000" b="1" dirty="0">
                <a:solidFill>
                  <a:srgbClr val="FF0000"/>
                </a:solidFill>
                <a:latin typeface="Times New Roman" panose="02020603050405020304" pitchFamily="18" charset="0"/>
                <a:cs typeface="Times New Roman" panose="02020603050405020304" pitchFamily="18" charset="0"/>
              </a:rPr>
              <a:t>元</a:t>
            </a:r>
            <a:endParaRPr lang="zh-CN" altLang="en-US" sz="2000" dirty="0"/>
          </a:p>
        </p:txBody>
      </p:sp>
      <p:sp>
        <p:nvSpPr>
          <p:cNvPr id="10" name="文本框 9">
            <a:extLst>
              <a:ext uri="{FF2B5EF4-FFF2-40B4-BE49-F238E27FC236}">
                <a16:creationId xmlns:a16="http://schemas.microsoft.com/office/drawing/2014/main" id="{4ACF40D6-733A-4E0C-B031-422C89CEA64D}"/>
              </a:ext>
            </a:extLst>
          </p:cNvPr>
          <p:cNvSpPr txBox="1"/>
          <p:nvPr/>
        </p:nvSpPr>
        <p:spPr>
          <a:xfrm>
            <a:off x="2786508" y="4035165"/>
            <a:ext cx="3140465" cy="499432"/>
          </a:xfrm>
          <a:prstGeom prst="rect">
            <a:avLst/>
          </a:prstGeom>
          <a:noFill/>
        </p:spPr>
        <p:txBody>
          <a:bodyPr wrap="square">
            <a:spAutoFit/>
          </a:bodyPr>
          <a:lstStyle/>
          <a:p>
            <a:pPr marL="457200" lvl="1" indent="0">
              <a:lnSpc>
                <a:spcPct val="150000"/>
              </a:lnSpc>
              <a:spcBef>
                <a:spcPts val="0"/>
              </a:spcBef>
              <a:buNone/>
            </a:pPr>
            <a:r>
              <a:rPr lang="en-US" altLang="zh-CN" sz="2000" b="1" dirty="0">
                <a:solidFill>
                  <a:srgbClr val="0070C0"/>
                </a:solidFill>
                <a:latin typeface="Times New Roman" panose="02020603050405020304" pitchFamily="18" charset="0"/>
                <a:cs typeface="Times New Roman" panose="02020603050405020304" pitchFamily="18" charset="0"/>
              </a:rPr>
              <a:t>PV=4*1000*1=4000</a:t>
            </a:r>
            <a:r>
              <a:rPr lang="zh-CN" altLang="en-US" sz="2000" b="1" dirty="0">
                <a:solidFill>
                  <a:srgbClr val="0070C0"/>
                </a:solidFill>
                <a:latin typeface="Times New Roman" panose="02020603050405020304" pitchFamily="18" charset="0"/>
                <a:cs typeface="Times New Roman" panose="02020603050405020304" pitchFamily="18" charset="0"/>
              </a:rPr>
              <a:t>元</a:t>
            </a:r>
            <a:endParaRPr lang="en-US" altLang="zh-CN" sz="2000" b="1" dirty="0">
              <a:solidFill>
                <a:srgbClr val="0070C0"/>
              </a:solidFill>
              <a:latin typeface="Times New Roman" panose="02020603050405020304" pitchFamily="18" charset="0"/>
              <a:cs typeface="Times New Roman" panose="02020603050405020304" pitchFamily="18" charset="0"/>
            </a:endParaRPr>
          </a:p>
        </p:txBody>
      </p:sp>
      <p:sp>
        <p:nvSpPr>
          <p:cNvPr id="11" name="文本框 10">
            <a:extLst>
              <a:ext uri="{FF2B5EF4-FFF2-40B4-BE49-F238E27FC236}">
                <a16:creationId xmlns:a16="http://schemas.microsoft.com/office/drawing/2014/main" id="{17047236-46AA-4B72-A3B5-2AEFC01499A6}"/>
              </a:ext>
            </a:extLst>
          </p:cNvPr>
          <p:cNvSpPr txBox="1"/>
          <p:nvPr/>
        </p:nvSpPr>
        <p:spPr>
          <a:xfrm>
            <a:off x="5364088" y="4482976"/>
            <a:ext cx="3140465" cy="499432"/>
          </a:xfrm>
          <a:prstGeom prst="rect">
            <a:avLst/>
          </a:prstGeom>
          <a:noFill/>
        </p:spPr>
        <p:txBody>
          <a:bodyPr wrap="square">
            <a:spAutoFit/>
          </a:bodyPr>
          <a:lstStyle/>
          <a:p>
            <a:pPr marL="457200" lvl="1" indent="0">
              <a:lnSpc>
                <a:spcPct val="150000"/>
              </a:lnSpc>
              <a:spcBef>
                <a:spcPts val="0"/>
              </a:spcBef>
              <a:buNone/>
            </a:pPr>
            <a:r>
              <a:rPr lang="en-US" altLang="zh-CN" sz="2000" b="1" dirty="0">
                <a:solidFill>
                  <a:srgbClr val="0070C0"/>
                </a:solidFill>
                <a:latin typeface="Times New Roman" panose="02020603050405020304" pitchFamily="18" charset="0"/>
                <a:cs typeface="Times New Roman" panose="02020603050405020304" pitchFamily="18" charset="0"/>
              </a:rPr>
              <a:t>EV=3000*1=3000</a:t>
            </a:r>
            <a:r>
              <a:rPr lang="zh-CN" altLang="en-US" sz="2000" b="1" dirty="0">
                <a:solidFill>
                  <a:srgbClr val="0070C0"/>
                </a:solidFill>
                <a:latin typeface="Times New Roman" panose="02020603050405020304" pitchFamily="18" charset="0"/>
                <a:cs typeface="Times New Roman" panose="02020603050405020304" pitchFamily="18" charset="0"/>
              </a:rPr>
              <a:t>元</a:t>
            </a:r>
            <a:endParaRPr lang="en-US" altLang="zh-CN" sz="2000" b="1" dirty="0">
              <a:solidFill>
                <a:srgbClr val="0070C0"/>
              </a:solidFill>
              <a:latin typeface="Times New Roman" panose="02020603050405020304" pitchFamily="18" charset="0"/>
              <a:cs typeface="Times New Roman" panose="02020603050405020304" pitchFamily="18" charset="0"/>
            </a:endParaRPr>
          </a:p>
        </p:txBody>
      </p:sp>
      <p:sp>
        <p:nvSpPr>
          <p:cNvPr id="13" name="文本框 12">
            <a:extLst>
              <a:ext uri="{FF2B5EF4-FFF2-40B4-BE49-F238E27FC236}">
                <a16:creationId xmlns:a16="http://schemas.microsoft.com/office/drawing/2014/main" id="{72D5104E-7117-444E-9573-AB75128DC168}"/>
              </a:ext>
            </a:extLst>
          </p:cNvPr>
          <p:cNvSpPr txBox="1"/>
          <p:nvPr/>
        </p:nvSpPr>
        <p:spPr>
          <a:xfrm>
            <a:off x="2915816" y="4982408"/>
            <a:ext cx="2534988" cy="499432"/>
          </a:xfrm>
          <a:prstGeom prst="rect">
            <a:avLst/>
          </a:prstGeom>
          <a:noFill/>
        </p:spPr>
        <p:txBody>
          <a:bodyPr wrap="square">
            <a:spAutoFit/>
          </a:bodyPr>
          <a:lstStyle/>
          <a:p>
            <a:pPr marL="457200" lvl="1" indent="0">
              <a:lnSpc>
                <a:spcPct val="150000"/>
              </a:lnSpc>
              <a:spcBef>
                <a:spcPts val="0"/>
              </a:spcBef>
              <a:buNone/>
            </a:pPr>
            <a:r>
              <a:rPr lang="zh-CN" altLang="en-US" sz="2000" b="1" dirty="0">
                <a:solidFill>
                  <a:srgbClr val="0070C0"/>
                </a:solidFill>
                <a:latin typeface="Times New Roman" panose="02020603050405020304" pitchFamily="18" charset="0"/>
                <a:cs typeface="Times New Roman" panose="02020603050405020304" pitchFamily="18" charset="0"/>
              </a:rPr>
              <a:t>实际花费</a:t>
            </a:r>
            <a:r>
              <a:rPr lang="en-US" altLang="zh-CN" sz="2000" b="1" dirty="0">
                <a:solidFill>
                  <a:srgbClr val="0070C0"/>
                </a:solidFill>
                <a:latin typeface="Times New Roman" panose="02020603050405020304" pitchFamily="18" charset="0"/>
                <a:cs typeface="Times New Roman" panose="02020603050405020304" pitchFamily="18" charset="0"/>
              </a:rPr>
              <a:t>5000</a:t>
            </a:r>
            <a:r>
              <a:rPr lang="zh-CN" altLang="en-US" sz="2000" b="1" dirty="0">
                <a:solidFill>
                  <a:srgbClr val="0070C0"/>
                </a:solidFill>
                <a:latin typeface="Times New Roman" panose="02020603050405020304" pitchFamily="18" charset="0"/>
                <a:cs typeface="Times New Roman" panose="02020603050405020304" pitchFamily="18" charset="0"/>
              </a:rPr>
              <a:t>元</a:t>
            </a:r>
            <a:endParaRPr lang="en-US" altLang="zh-CN" sz="2000" b="1" dirty="0">
              <a:solidFill>
                <a:srgbClr val="0070C0"/>
              </a:solidFill>
              <a:latin typeface="Times New Roman" panose="02020603050405020304" pitchFamily="18" charset="0"/>
              <a:cs typeface="Times New Roman" panose="02020603050405020304" pitchFamily="18" charset="0"/>
            </a:endParaRPr>
          </a:p>
        </p:txBody>
      </p:sp>
      <p:sp>
        <p:nvSpPr>
          <p:cNvPr id="3" name="箭头: 下弧形 2">
            <a:extLst>
              <a:ext uri="{FF2B5EF4-FFF2-40B4-BE49-F238E27FC236}">
                <a16:creationId xmlns:a16="http://schemas.microsoft.com/office/drawing/2014/main" id="{A1D61F0B-BA77-45C6-8E79-6EE5B458B84B}"/>
              </a:ext>
            </a:extLst>
          </p:cNvPr>
          <p:cNvSpPr/>
          <p:nvPr/>
        </p:nvSpPr>
        <p:spPr>
          <a:xfrm rot="16411171">
            <a:off x="7283935" y="3093563"/>
            <a:ext cx="2814389" cy="707791"/>
          </a:xfrm>
          <a:prstGeom prst="curvedUpArrow">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 name="文本框 3">
            <a:extLst>
              <a:ext uri="{FF2B5EF4-FFF2-40B4-BE49-F238E27FC236}">
                <a16:creationId xmlns:a16="http://schemas.microsoft.com/office/drawing/2014/main" id="{0F5F8A1E-8404-4CDC-90E5-E9BB103515BA}"/>
              </a:ext>
            </a:extLst>
          </p:cNvPr>
          <p:cNvSpPr txBox="1"/>
          <p:nvPr/>
        </p:nvSpPr>
        <p:spPr>
          <a:xfrm>
            <a:off x="7308304" y="3058350"/>
            <a:ext cx="1682640" cy="707886"/>
          </a:xfrm>
          <a:prstGeom prst="rect">
            <a:avLst/>
          </a:prstGeom>
          <a:noFill/>
        </p:spPr>
        <p:txBody>
          <a:bodyPr wrap="none" rtlCol="0">
            <a:spAutoFit/>
          </a:bodyPr>
          <a:lstStyle/>
          <a:p>
            <a:r>
              <a:rPr lang="zh-CN" altLang="en-US" sz="2000" b="1" dirty="0">
                <a:solidFill>
                  <a:srgbClr val="FFC000"/>
                </a:solidFill>
              </a:rPr>
              <a:t>完工时，</a:t>
            </a:r>
            <a:endParaRPr lang="en-US" altLang="zh-CN" sz="2000" b="1" dirty="0">
              <a:solidFill>
                <a:srgbClr val="FFC000"/>
              </a:solidFill>
            </a:endParaRPr>
          </a:p>
          <a:p>
            <a:r>
              <a:rPr lang="en-US" altLang="zh-CN" sz="2000" b="1" dirty="0">
                <a:solidFill>
                  <a:srgbClr val="FFC000"/>
                </a:solidFill>
              </a:rPr>
              <a:t>EV</a:t>
            </a:r>
            <a:r>
              <a:rPr lang="zh-CN" altLang="en-US" sz="2000" b="1" dirty="0">
                <a:solidFill>
                  <a:srgbClr val="FFC000"/>
                </a:solidFill>
              </a:rPr>
              <a:t>应达到</a:t>
            </a:r>
            <a:r>
              <a:rPr lang="en-US" altLang="zh-CN" sz="2000" b="1" dirty="0">
                <a:solidFill>
                  <a:srgbClr val="FFC000"/>
                </a:solidFill>
              </a:rPr>
              <a:t>BAC</a:t>
            </a:r>
            <a:endParaRPr lang="zh-CN" altLang="en-US" sz="2000" b="1" dirty="0">
              <a:solidFill>
                <a:srgbClr val="FFC000"/>
              </a:solidFill>
            </a:endParaRPr>
          </a:p>
        </p:txBody>
      </p:sp>
    </p:spTree>
    <p:extLst>
      <p:ext uri="{BB962C8B-B14F-4D97-AF65-F5344CB8AC3E}">
        <p14:creationId xmlns:p14="http://schemas.microsoft.com/office/powerpoint/2010/main" val="2443844798"/>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Vertic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9">
                                            <p:txEl>
                                              <p:pRg st="6" end="6"/>
                                            </p:txEl>
                                          </p:spTgt>
                                        </p:tgtEl>
                                        <p:attrNameLst>
                                          <p:attrName>style.visibility</p:attrName>
                                        </p:attrNameLst>
                                      </p:cBhvr>
                                      <p:to>
                                        <p:strVal val="visible"/>
                                      </p:to>
                                    </p:set>
                                    <p:animEffect transition="in" filter="barn(inVertical)">
                                      <p:cBhvr>
                                        <p:cTn id="17" dur="500"/>
                                        <p:tgtEl>
                                          <p:spTgt spid="9">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9">
                                            <p:txEl>
                                              <p:pRg st="7" end="7"/>
                                            </p:txEl>
                                          </p:spTgt>
                                        </p:tgtEl>
                                        <p:attrNameLst>
                                          <p:attrName>style.visibility</p:attrName>
                                        </p:attrNameLst>
                                      </p:cBhvr>
                                      <p:to>
                                        <p:strVal val="visible"/>
                                      </p:to>
                                    </p:set>
                                    <p:animEffect transition="in" filter="barn(inVertical)">
                                      <p:cBhvr>
                                        <p:cTn id="22" dur="500"/>
                                        <p:tgtEl>
                                          <p:spTgt spid="9">
                                            <p:txEl>
                                              <p:pRg st="7" end="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randombar(horizontal)">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9">
                                            <p:txEl>
                                              <p:pRg st="8" end="8"/>
                                            </p:txEl>
                                          </p:spTgt>
                                        </p:tgtEl>
                                        <p:attrNameLst>
                                          <p:attrName>style.visibility</p:attrName>
                                        </p:attrNameLst>
                                      </p:cBhvr>
                                      <p:to>
                                        <p:strVal val="visible"/>
                                      </p:to>
                                    </p:set>
                                    <p:animEffect transition="in" filter="barn(inVertical)">
                                      <p:cBhvr>
                                        <p:cTn id="32" dur="500"/>
                                        <p:tgtEl>
                                          <p:spTgt spid="9">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randombar(horizontal)">
                                      <p:cBhvr>
                                        <p:cTn id="37" dur="500"/>
                                        <p:tgtEl>
                                          <p:spTgt spid="11"/>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9">
                                            <p:txEl>
                                              <p:pRg st="9" end="9"/>
                                            </p:txEl>
                                          </p:spTgt>
                                        </p:tgtEl>
                                        <p:attrNameLst>
                                          <p:attrName>style.visibility</p:attrName>
                                        </p:attrNameLst>
                                      </p:cBhvr>
                                      <p:to>
                                        <p:strVal val="visible"/>
                                      </p:to>
                                    </p:set>
                                    <p:animEffect transition="in" filter="barn(inVertical)">
                                      <p:cBhvr>
                                        <p:cTn id="42" dur="500"/>
                                        <p:tgtEl>
                                          <p:spTgt spid="9">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4" presetClass="entr" presetSubtype="10" fill="hold" grpId="0" nodeType="click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randombar(horizontal)">
                                      <p:cBhvr>
                                        <p:cTn id="47" dur="500"/>
                                        <p:tgtEl>
                                          <p:spTgt spid="13"/>
                                        </p:tgtEl>
                                      </p:cBhvr>
                                    </p:animEffect>
                                  </p:childTnLst>
                                </p:cTn>
                              </p:par>
                            </p:childTnLst>
                          </p:cTn>
                        </p:par>
                      </p:childTnLst>
                    </p:cTn>
                  </p:par>
                  <p:par>
                    <p:cTn id="48" fill="hold">
                      <p:stCondLst>
                        <p:cond delay="indefinite"/>
                      </p:stCondLst>
                      <p:childTnLst>
                        <p:par>
                          <p:cTn id="49" fill="hold">
                            <p:stCondLst>
                              <p:cond delay="0"/>
                            </p:stCondLst>
                            <p:childTnLst>
                              <p:par>
                                <p:cTn id="50" presetID="14" presetClass="entr" presetSubtype="10" fill="hold" grpId="0" nodeType="clickEffect">
                                  <p:stCondLst>
                                    <p:cond delay="0"/>
                                  </p:stCondLst>
                                  <p:childTnLst>
                                    <p:set>
                                      <p:cBhvr>
                                        <p:cTn id="51" dur="1" fill="hold">
                                          <p:stCondLst>
                                            <p:cond delay="0"/>
                                          </p:stCondLst>
                                        </p:cTn>
                                        <p:tgtEl>
                                          <p:spTgt spid="3"/>
                                        </p:tgtEl>
                                        <p:attrNameLst>
                                          <p:attrName>style.visibility</p:attrName>
                                        </p:attrNameLst>
                                      </p:cBhvr>
                                      <p:to>
                                        <p:strVal val="visible"/>
                                      </p:to>
                                    </p:set>
                                    <p:animEffect transition="in" filter="randombar(horizontal)">
                                      <p:cBhvr>
                                        <p:cTn id="52" dur="500"/>
                                        <p:tgtEl>
                                          <p:spTgt spid="3"/>
                                        </p:tgtEl>
                                      </p:cBhvr>
                                    </p:animEffect>
                                  </p:childTnLst>
                                </p:cTn>
                              </p:par>
                              <p:par>
                                <p:cTn id="53" presetID="14" presetClass="entr" presetSubtype="10" fill="hold" grpId="0" nodeType="withEffect">
                                  <p:stCondLst>
                                    <p:cond delay="0"/>
                                  </p:stCondLst>
                                  <p:childTnLst>
                                    <p:set>
                                      <p:cBhvr>
                                        <p:cTn id="54" dur="1" fill="hold">
                                          <p:stCondLst>
                                            <p:cond delay="0"/>
                                          </p:stCondLst>
                                        </p:cTn>
                                        <p:tgtEl>
                                          <p:spTgt spid="4"/>
                                        </p:tgtEl>
                                        <p:attrNameLst>
                                          <p:attrName>style.visibility</p:attrName>
                                        </p:attrNameLst>
                                      </p:cBhvr>
                                      <p:to>
                                        <p:strVal val="visible"/>
                                      </p:to>
                                    </p:set>
                                    <p:animEffect transition="in" filter="randombar(horizontal)">
                                      <p:cBhvr>
                                        <p:cTn id="5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10" grpId="0"/>
      <p:bldP spid="11" grpId="0"/>
      <p:bldP spid="13" grpId="0"/>
      <p:bldP spid="3" grpId="0" animBg="1"/>
      <p:bldP spid="4"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7.4  </a:t>
            </a:r>
            <a:r>
              <a:rPr lang="zh-CN" altLang="en-US" dirty="0"/>
              <a:t>工具与技术：挣值管理</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endParaRPr lang="zh-CN" altLang="en-US" sz="1800" b="1" dirty="0">
              <a:latin typeface="Times New Roman" panose="02020603050405020304" pitchFamily="18" charset="0"/>
              <a:cs typeface="Times New Roman" panose="02020603050405020304" pitchFamily="18" charset="0"/>
            </a:endParaRPr>
          </a:p>
        </p:txBody>
      </p:sp>
      <p:pic>
        <p:nvPicPr>
          <p:cNvPr id="4" name="图片 3"/>
          <p:cNvPicPr>
            <a:picLocks noChangeAspect="1"/>
          </p:cNvPicPr>
          <p:nvPr/>
        </p:nvPicPr>
        <p:blipFill>
          <a:blip r:embed="rId2"/>
          <a:stretch>
            <a:fillRect/>
          </a:stretch>
        </p:blipFill>
        <p:spPr>
          <a:xfrm>
            <a:off x="446932" y="841276"/>
            <a:ext cx="8250135" cy="4752156"/>
          </a:xfrm>
          <a:prstGeom prst="rect">
            <a:avLst/>
          </a:prstGeom>
        </p:spPr>
      </p:pic>
      <p:sp>
        <p:nvSpPr>
          <p:cNvPr id="3" name="文本框 2">
            <a:extLst>
              <a:ext uri="{FF2B5EF4-FFF2-40B4-BE49-F238E27FC236}">
                <a16:creationId xmlns:a16="http://schemas.microsoft.com/office/drawing/2014/main" id="{D2CA948E-B44F-494C-AE95-DC494FC8821B}"/>
              </a:ext>
            </a:extLst>
          </p:cNvPr>
          <p:cNvSpPr txBox="1"/>
          <p:nvPr/>
        </p:nvSpPr>
        <p:spPr>
          <a:xfrm>
            <a:off x="1043608" y="3649588"/>
            <a:ext cx="665567" cy="338554"/>
          </a:xfrm>
          <a:prstGeom prst="rect">
            <a:avLst/>
          </a:prstGeom>
          <a:noFill/>
        </p:spPr>
        <p:txBody>
          <a:bodyPr wrap="none" rtlCol="0">
            <a:spAutoFit/>
          </a:bodyPr>
          <a:lstStyle/>
          <a:p>
            <a:r>
              <a:rPr lang="en-US" altLang="zh-CN" sz="1600" dirty="0"/>
              <a:t>4000</a:t>
            </a:r>
            <a:endParaRPr lang="zh-CN" altLang="en-US" sz="1600" dirty="0"/>
          </a:p>
        </p:txBody>
      </p:sp>
      <p:sp>
        <p:nvSpPr>
          <p:cNvPr id="6" name="文本框 5">
            <a:extLst>
              <a:ext uri="{FF2B5EF4-FFF2-40B4-BE49-F238E27FC236}">
                <a16:creationId xmlns:a16="http://schemas.microsoft.com/office/drawing/2014/main" id="{7EB3D6BE-8BB9-4CF2-A64E-48E60A92396F}"/>
              </a:ext>
            </a:extLst>
          </p:cNvPr>
          <p:cNvSpPr txBox="1"/>
          <p:nvPr/>
        </p:nvSpPr>
        <p:spPr>
          <a:xfrm>
            <a:off x="1043608" y="3969273"/>
            <a:ext cx="665567" cy="338554"/>
          </a:xfrm>
          <a:prstGeom prst="rect">
            <a:avLst/>
          </a:prstGeom>
          <a:noFill/>
        </p:spPr>
        <p:txBody>
          <a:bodyPr wrap="none" rtlCol="0">
            <a:spAutoFit/>
          </a:bodyPr>
          <a:lstStyle/>
          <a:p>
            <a:r>
              <a:rPr lang="en-US" altLang="zh-CN" sz="1600" dirty="0"/>
              <a:t>3000</a:t>
            </a:r>
            <a:endParaRPr lang="zh-CN" altLang="en-US" sz="1600" dirty="0"/>
          </a:p>
        </p:txBody>
      </p:sp>
      <p:sp>
        <p:nvSpPr>
          <p:cNvPr id="7" name="文本框 6">
            <a:extLst>
              <a:ext uri="{FF2B5EF4-FFF2-40B4-BE49-F238E27FC236}">
                <a16:creationId xmlns:a16="http://schemas.microsoft.com/office/drawing/2014/main" id="{29B45499-1ED4-4F4C-B7AD-AE3E62DBEF18}"/>
              </a:ext>
            </a:extLst>
          </p:cNvPr>
          <p:cNvSpPr txBox="1"/>
          <p:nvPr/>
        </p:nvSpPr>
        <p:spPr>
          <a:xfrm>
            <a:off x="3131840" y="5333403"/>
            <a:ext cx="1245672" cy="369332"/>
          </a:xfrm>
          <a:prstGeom prst="rect">
            <a:avLst/>
          </a:prstGeom>
          <a:noFill/>
        </p:spPr>
        <p:txBody>
          <a:bodyPr wrap="square">
            <a:spAutoFit/>
          </a:bodyPr>
          <a:lstStyle/>
          <a:p>
            <a:r>
              <a:rPr lang="zh-CN" altLang="en-US" b="1" dirty="0">
                <a:solidFill>
                  <a:srgbClr val="C00000"/>
                </a:solidFill>
                <a:latin typeface="Times New Roman" panose="02020603050405020304" pitchFamily="18" charset="0"/>
                <a:cs typeface="Times New Roman" panose="02020603050405020304" pitchFamily="18" charset="0"/>
              </a:rPr>
              <a:t>监测</a:t>
            </a:r>
            <a:r>
              <a:rPr lang="zh-CN" altLang="en-US" sz="1800" b="1" dirty="0">
                <a:solidFill>
                  <a:srgbClr val="C00000"/>
                </a:solidFill>
                <a:latin typeface="Times New Roman" panose="02020603050405020304" pitchFamily="18" charset="0"/>
                <a:cs typeface="Times New Roman" panose="02020603050405020304" pitchFamily="18" charset="0"/>
              </a:rPr>
              <a:t>时点</a:t>
            </a:r>
            <a:endParaRPr lang="zh-CN" altLang="en-US" dirty="0">
              <a:solidFill>
                <a:srgbClr val="C00000"/>
              </a:solidFill>
            </a:endParaRPr>
          </a:p>
        </p:txBody>
      </p:sp>
      <p:sp>
        <p:nvSpPr>
          <p:cNvPr id="10" name="文本框 9">
            <a:extLst>
              <a:ext uri="{FF2B5EF4-FFF2-40B4-BE49-F238E27FC236}">
                <a16:creationId xmlns:a16="http://schemas.microsoft.com/office/drawing/2014/main" id="{6CF9D3D6-C599-4FEC-89D8-DE3CE68A1AA1}"/>
              </a:ext>
            </a:extLst>
          </p:cNvPr>
          <p:cNvSpPr txBox="1"/>
          <p:nvPr/>
        </p:nvSpPr>
        <p:spPr>
          <a:xfrm>
            <a:off x="6228184" y="5354191"/>
            <a:ext cx="1245672" cy="369332"/>
          </a:xfrm>
          <a:prstGeom prst="rect">
            <a:avLst/>
          </a:prstGeom>
          <a:noFill/>
        </p:spPr>
        <p:txBody>
          <a:bodyPr wrap="square">
            <a:spAutoFit/>
          </a:bodyPr>
          <a:lstStyle/>
          <a:p>
            <a:r>
              <a:rPr lang="zh-CN" altLang="en-US" sz="1800" b="1" dirty="0">
                <a:solidFill>
                  <a:srgbClr val="7030A0"/>
                </a:solidFill>
                <a:latin typeface="Times New Roman" panose="02020603050405020304" pitchFamily="18" charset="0"/>
                <a:cs typeface="Times New Roman" panose="02020603050405020304" pitchFamily="18" charset="0"/>
              </a:rPr>
              <a:t>计划工时</a:t>
            </a:r>
            <a:endParaRPr lang="zh-CN" altLang="en-US" dirty="0">
              <a:solidFill>
                <a:srgbClr val="7030A0"/>
              </a:solidFill>
            </a:endParaRPr>
          </a:p>
        </p:txBody>
      </p:sp>
      <p:sp>
        <p:nvSpPr>
          <p:cNvPr id="8" name="文本框 7">
            <a:extLst>
              <a:ext uri="{FF2B5EF4-FFF2-40B4-BE49-F238E27FC236}">
                <a16:creationId xmlns:a16="http://schemas.microsoft.com/office/drawing/2014/main" id="{4FE920B9-7803-4CF5-A046-DD33E528F844}"/>
              </a:ext>
            </a:extLst>
          </p:cNvPr>
          <p:cNvSpPr txBox="1"/>
          <p:nvPr/>
        </p:nvSpPr>
        <p:spPr>
          <a:xfrm>
            <a:off x="8036004" y="1417340"/>
            <a:ext cx="1107996" cy="369332"/>
          </a:xfrm>
          <a:prstGeom prst="rect">
            <a:avLst/>
          </a:prstGeom>
          <a:noFill/>
        </p:spPr>
        <p:txBody>
          <a:bodyPr wrap="none" rtlCol="0">
            <a:spAutoFit/>
          </a:bodyPr>
          <a:lstStyle/>
          <a:p>
            <a:r>
              <a:rPr lang="zh-CN" altLang="en-US" b="1" dirty="0">
                <a:solidFill>
                  <a:srgbClr val="00B0F0"/>
                </a:solidFill>
              </a:rPr>
              <a:t>完工预算</a:t>
            </a:r>
          </a:p>
        </p:txBody>
      </p:sp>
    </p:spTree>
    <p:extLst>
      <p:ext uri="{BB962C8B-B14F-4D97-AF65-F5344CB8AC3E}">
        <p14:creationId xmlns:p14="http://schemas.microsoft.com/office/powerpoint/2010/main" val="1925572306"/>
      </p:ext>
    </p:extLst>
  </p:cSld>
  <p:clrMapOvr>
    <a:masterClrMapping/>
  </p:clrMapOvr>
  <p:transition spd="slow">
    <p:wipe dir="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7.4  </a:t>
            </a:r>
            <a:r>
              <a:rPr lang="zh-CN" altLang="en-US" dirty="0"/>
              <a:t>工具与技术：挣值管理</a:t>
            </a:r>
          </a:p>
        </p:txBody>
      </p:sp>
      <p:sp>
        <p:nvSpPr>
          <p:cNvPr id="9" name="副标题 8"/>
          <p:cNvSpPr txBox="1">
            <a:spLocks/>
          </p:cNvSpPr>
          <p:nvPr/>
        </p:nvSpPr>
        <p:spPr>
          <a:xfrm>
            <a:off x="294126" y="769268"/>
            <a:ext cx="8496944"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lnSpc>
                <a:spcPct val="150000"/>
              </a:lnSpc>
              <a:spcBef>
                <a:spcPts val="0"/>
              </a:spcBef>
              <a:buNone/>
            </a:pPr>
            <a:r>
              <a:rPr lang="zh-CN" altLang="en-US" sz="2400" b="1" dirty="0">
                <a:solidFill>
                  <a:srgbClr val="0070C0"/>
                </a:solidFill>
                <a:latin typeface="Times New Roman" panose="02020603050405020304" pitchFamily="18" charset="0"/>
                <a:cs typeface="Times New Roman" panose="02020603050405020304" pitchFamily="18" charset="0"/>
              </a:rPr>
              <a:t>给定时点，</a:t>
            </a:r>
            <a:r>
              <a:rPr lang="zh-CN" altLang="en-US" sz="2400" b="1" dirty="0">
                <a:latin typeface="Times New Roman" panose="02020603050405020304" pitchFamily="18" charset="0"/>
                <a:cs typeface="Times New Roman" panose="02020603050405020304" pitchFamily="18" charset="0"/>
              </a:rPr>
              <a:t>实际绩效与基准之间的</a:t>
            </a:r>
            <a:r>
              <a:rPr lang="zh-CN" altLang="en-US" sz="2400" b="1" dirty="0">
                <a:solidFill>
                  <a:srgbClr val="7030A0"/>
                </a:solidFill>
                <a:latin typeface="Times New Roman" panose="02020603050405020304" pitchFamily="18" charset="0"/>
                <a:cs typeface="Times New Roman" panose="02020603050405020304" pitchFamily="18" charset="0"/>
              </a:rPr>
              <a:t>偏差</a:t>
            </a:r>
            <a:r>
              <a:rPr lang="en-US" altLang="zh-CN" sz="2400" b="1" dirty="0">
                <a:solidFill>
                  <a:srgbClr val="7030A0"/>
                </a:solidFill>
                <a:latin typeface="Times New Roman" panose="02020603050405020304" pitchFamily="18" charset="0"/>
                <a:cs typeface="Times New Roman" panose="02020603050405020304" pitchFamily="18" charset="0"/>
              </a:rPr>
              <a:t>/</a:t>
            </a:r>
            <a:r>
              <a:rPr lang="zh-CN" altLang="en-US" sz="2400" b="1" dirty="0">
                <a:solidFill>
                  <a:srgbClr val="7030A0"/>
                </a:solidFill>
                <a:latin typeface="Times New Roman" panose="02020603050405020304" pitchFamily="18" charset="0"/>
                <a:cs typeface="Times New Roman" panose="02020603050405020304" pitchFamily="18" charset="0"/>
              </a:rPr>
              <a:t>绩效指标</a:t>
            </a:r>
          </a:p>
          <a:p>
            <a:pPr lvl="1">
              <a:lnSpc>
                <a:spcPct val="150000"/>
              </a:lnSpc>
              <a:spcBef>
                <a:spcPts val="0"/>
              </a:spcBef>
              <a:buFont typeface="Wingdings" panose="05000000000000000000" pitchFamily="2" charset="2"/>
              <a:buChar char="n"/>
            </a:pPr>
            <a:endParaRPr lang="zh-CN" altLang="en-US" sz="1800" b="1" dirty="0">
              <a:latin typeface="Times New Roman" panose="02020603050405020304" pitchFamily="18" charset="0"/>
              <a:cs typeface="Times New Roman" panose="02020603050405020304" pitchFamily="18" charset="0"/>
            </a:endParaRPr>
          </a:p>
          <a:p>
            <a:pPr lvl="1">
              <a:lnSpc>
                <a:spcPct val="150000"/>
              </a:lnSpc>
              <a:spcBef>
                <a:spcPts val="0"/>
              </a:spcBef>
              <a:buFont typeface="Wingdings" panose="05000000000000000000" pitchFamily="2" charset="2"/>
              <a:buChar char="n"/>
            </a:pPr>
            <a:endParaRPr lang="zh-CN" altLang="en-US" sz="1800" b="1" dirty="0">
              <a:latin typeface="Times New Roman" panose="02020603050405020304" pitchFamily="18" charset="0"/>
              <a:cs typeface="Times New Roman" panose="02020603050405020304" pitchFamily="18" charset="0"/>
            </a:endParaRPr>
          </a:p>
        </p:txBody>
      </p:sp>
      <p:sp>
        <p:nvSpPr>
          <p:cNvPr id="3" name="矩形 2"/>
          <p:cNvSpPr/>
          <p:nvPr/>
        </p:nvSpPr>
        <p:spPr>
          <a:xfrm>
            <a:off x="2627784" y="5092517"/>
            <a:ext cx="3570825" cy="461665"/>
          </a:xfrm>
          <a:prstGeom prst="rect">
            <a:avLst/>
          </a:prstGeom>
          <a:solidFill>
            <a:schemeClr val="bg2">
              <a:lumMod val="90000"/>
            </a:schemeClr>
          </a:solidFill>
        </p:spPr>
        <p:txBody>
          <a:bodyPr wrap="square">
            <a:spAutoFit/>
          </a:bodyPr>
          <a:lstStyle/>
          <a:p>
            <a:r>
              <a:rPr lang="en-US" altLang="zh-CN" sz="2400" b="1" dirty="0">
                <a:solidFill>
                  <a:srgbClr val="FFFF00"/>
                </a:solidFill>
                <a:latin typeface="Times New Roman" panose="02020603050405020304" pitchFamily="18" charset="0"/>
                <a:cs typeface="Times New Roman" panose="02020603050405020304" pitchFamily="18" charset="0"/>
              </a:rPr>
              <a:t>CPI</a:t>
            </a:r>
            <a:r>
              <a:rPr lang="zh-CN" altLang="en-US" sz="2400" b="1" dirty="0">
                <a:solidFill>
                  <a:srgbClr val="FFFF00"/>
                </a:solidFill>
                <a:latin typeface="Times New Roman" panose="02020603050405020304" pitchFamily="18" charset="0"/>
                <a:cs typeface="Times New Roman" panose="02020603050405020304" pitchFamily="18" charset="0"/>
              </a:rPr>
              <a:t>是最关键的</a:t>
            </a:r>
            <a:r>
              <a:rPr lang="en-US" altLang="zh-CN" sz="2400" b="1" dirty="0">
                <a:solidFill>
                  <a:srgbClr val="FFFF00"/>
                </a:solidFill>
                <a:latin typeface="Times New Roman" panose="02020603050405020304" pitchFamily="18" charset="0"/>
                <a:cs typeface="Times New Roman" panose="02020603050405020304" pitchFamily="18" charset="0"/>
              </a:rPr>
              <a:t>EVM</a:t>
            </a:r>
            <a:r>
              <a:rPr lang="zh-CN" altLang="en-US" sz="2400" b="1" dirty="0">
                <a:solidFill>
                  <a:srgbClr val="FFFF00"/>
                </a:solidFill>
                <a:latin typeface="Times New Roman" panose="02020603050405020304" pitchFamily="18" charset="0"/>
                <a:cs typeface="Times New Roman" panose="02020603050405020304" pitchFamily="18" charset="0"/>
              </a:rPr>
              <a:t>指标</a:t>
            </a:r>
            <a:endParaRPr lang="zh-CN" altLang="en-US" sz="2400" dirty="0">
              <a:solidFill>
                <a:srgbClr val="FFFF00"/>
              </a:solidFill>
            </a:endParaRPr>
          </a:p>
        </p:txBody>
      </p:sp>
      <p:graphicFrame>
        <p:nvGraphicFramePr>
          <p:cNvPr id="4" name="表格 4">
            <a:extLst>
              <a:ext uri="{FF2B5EF4-FFF2-40B4-BE49-F238E27FC236}">
                <a16:creationId xmlns:a16="http://schemas.microsoft.com/office/drawing/2014/main" id="{BA42E711-D4F8-460B-B9ED-971009DE3A54}"/>
              </a:ext>
            </a:extLst>
          </p:cNvPr>
          <p:cNvGraphicFramePr>
            <a:graphicFrameLocks noGrp="1"/>
          </p:cNvGraphicFramePr>
          <p:nvPr>
            <p:extLst>
              <p:ext uri="{D42A27DB-BD31-4B8C-83A1-F6EECF244321}">
                <p14:modId xmlns:p14="http://schemas.microsoft.com/office/powerpoint/2010/main" val="1334541092"/>
              </p:ext>
            </p:extLst>
          </p:nvPr>
        </p:nvGraphicFramePr>
        <p:xfrm>
          <a:off x="130457" y="1522825"/>
          <a:ext cx="8883086" cy="3348001"/>
        </p:xfrm>
        <a:graphic>
          <a:graphicData uri="http://schemas.openxmlformats.org/drawingml/2006/table">
            <a:tbl>
              <a:tblPr firstRow="1" bandRow="1">
                <a:tableStyleId>{5C22544A-7EE6-4342-B048-85BDC9FD1C3A}</a:tableStyleId>
              </a:tblPr>
              <a:tblGrid>
                <a:gridCol w="2795357">
                  <a:extLst>
                    <a:ext uri="{9D8B030D-6E8A-4147-A177-3AD203B41FA5}">
                      <a16:colId xmlns:a16="http://schemas.microsoft.com/office/drawing/2014/main" val="1504786319"/>
                    </a:ext>
                  </a:extLst>
                </a:gridCol>
                <a:gridCol w="2208654">
                  <a:extLst>
                    <a:ext uri="{9D8B030D-6E8A-4147-A177-3AD203B41FA5}">
                      <a16:colId xmlns:a16="http://schemas.microsoft.com/office/drawing/2014/main" val="967159753"/>
                    </a:ext>
                  </a:extLst>
                </a:gridCol>
                <a:gridCol w="3879075">
                  <a:extLst>
                    <a:ext uri="{9D8B030D-6E8A-4147-A177-3AD203B41FA5}">
                      <a16:colId xmlns:a16="http://schemas.microsoft.com/office/drawing/2014/main" val="2954152424"/>
                    </a:ext>
                  </a:extLst>
                </a:gridCol>
              </a:tblGrid>
              <a:tr h="465535">
                <a:tc>
                  <a:txBody>
                    <a:bodyPr/>
                    <a:lstStyle/>
                    <a:p>
                      <a:r>
                        <a:rPr lang="zh-CN" altLang="en-US" sz="2000" dirty="0"/>
                        <a:t>偏差</a:t>
                      </a:r>
                      <a:r>
                        <a:rPr lang="en-US" altLang="zh-CN" sz="2000" dirty="0"/>
                        <a:t>/</a:t>
                      </a:r>
                      <a:r>
                        <a:rPr lang="zh-CN" altLang="en-US" sz="2000" dirty="0"/>
                        <a:t>绩效指标</a:t>
                      </a:r>
                    </a:p>
                  </a:txBody>
                  <a:tcPr anchor="ctr"/>
                </a:tc>
                <a:tc>
                  <a:txBody>
                    <a:bodyPr/>
                    <a:lstStyle/>
                    <a:p>
                      <a:r>
                        <a:rPr lang="zh-CN" altLang="en-US" sz="2000" dirty="0"/>
                        <a:t>计算公式</a:t>
                      </a:r>
                    </a:p>
                  </a:txBody>
                  <a:tcPr anchor="ctr"/>
                </a:tc>
                <a:tc>
                  <a:txBody>
                    <a:bodyPr/>
                    <a:lstStyle/>
                    <a:p>
                      <a:r>
                        <a:rPr lang="zh-CN" altLang="en-US" sz="2000" dirty="0"/>
                        <a:t>意义</a:t>
                      </a:r>
                    </a:p>
                  </a:txBody>
                  <a:tcPr anchor="ctr"/>
                </a:tc>
                <a:extLst>
                  <a:ext uri="{0D108BD9-81ED-4DB2-BD59-A6C34878D82A}">
                    <a16:rowId xmlns:a16="http://schemas.microsoft.com/office/drawing/2014/main" val="3346723319"/>
                  </a:ext>
                </a:extLst>
              </a:tr>
              <a:tr h="1147876">
                <a:tc>
                  <a:txBody>
                    <a:bodyPr/>
                    <a:lstStyle/>
                    <a:p>
                      <a:pPr algn="l"/>
                      <a:r>
                        <a:rPr lang="en-US" altLang="zh-CN" sz="1800" b="1" dirty="0">
                          <a:solidFill>
                            <a:srgbClr val="0070C0"/>
                          </a:solidFill>
                          <a:latin typeface="Times New Roman" panose="02020603050405020304" pitchFamily="18" charset="0"/>
                          <a:cs typeface="Times New Roman" panose="02020603050405020304" pitchFamily="18" charset="0"/>
                        </a:rPr>
                        <a:t>1</a:t>
                      </a:r>
                      <a:r>
                        <a:rPr lang="zh-CN" altLang="en-US" sz="1800" b="1" dirty="0">
                          <a:solidFill>
                            <a:srgbClr val="0070C0"/>
                          </a:solidFill>
                          <a:latin typeface="Times New Roman" panose="02020603050405020304" pitchFamily="18" charset="0"/>
                          <a:cs typeface="Times New Roman" panose="02020603050405020304" pitchFamily="18" charset="0"/>
                        </a:rPr>
                        <a:t>）进度偏差（</a:t>
                      </a:r>
                      <a:r>
                        <a:rPr lang="en-US" altLang="zh-CN" sz="1800" b="1" dirty="0">
                          <a:solidFill>
                            <a:srgbClr val="0070C0"/>
                          </a:solidFill>
                          <a:latin typeface="Times New Roman" panose="02020603050405020304" pitchFamily="18" charset="0"/>
                          <a:cs typeface="Times New Roman" panose="02020603050405020304" pitchFamily="18" charset="0"/>
                        </a:rPr>
                        <a:t>SV</a:t>
                      </a:r>
                      <a:r>
                        <a:rPr lang="zh-CN" altLang="en-US" sz="1800" b="1" dirty="0">
                          <a:solidFill>
                            <a:srgbClr val="0070C0"/>
                          </a:solidFill>
                          <a:latin typeface="Times New Roman" panose="02020603050405020304" pitchFamily="18" charset="0"/>
                          <a:cs typeface="Times New Roman" panose="02020603050405020304" pitchFamily="18" charset="0"/>
                        </a:rPr>
                        <a:t>）</a:t>
                      </a:r>
                      <a:endParaRPr lang="zh-CN" altLang="en-US" dirty="0">
                        <a:solidFill>
                          <a:srgbClr val="0070C0"/>
                        </a:solidFill>
                      </a:endParaRPr>
                    </a:p>
                  </a:txBody>
                  <a:tcPr anchor="ctr"/>
                </a:tc>
                <a:tc>
                  <a:txBody>
                    <a:bodyPr/>
                    <a:lstStyle/>
                    <a:p>
                      <a:pPr algn="l"/>
                      <a:r>
                        <a:rPr lang="en-US" altLang="zh-CN" sz="1800" b="1" dirty="0">
                          <a:latin typeface="Times New Roman" panose="02020603050405020304" pitchFamily="18" charset="0"/>
                          <a:cs typeface="Times New Roman" panose="02020603050405020304" pitchFamily="18" charset="0"/>
                        </a:rPr>
                        <a:t>SV = EV – PV</a:t>
                      </a:r>
                      <a:endParaRPr lang="zh-CN" altLang="en-US" dirty="0"/>
                    </a:p>
                  </a:txBody>
                  <a:tcPr anchor="ctr"/>
                </a:tc>
                <a:tc>
                  <a:txBody>
                    <a:bodyPr/>
                    <a:lstStyle/>
                    <a:p>
                      <a:pPr algn="l"/>
                      <a:r>
                        <a:rPr lang="zh-CN" altLang="en-US" sz="1800" b="1" dirty="0">
                          <a:latin typeface="Times New Roman" panose="02020603050405020304" pitchFamily="18" charset="0"/>
                          <a:cs typeface="Times New Roman" panose="02020603050405020304" pitchFamily="18" charset="0"/>
                        </a:rPr>
                        <a:t>在给定时点，项目提前或落后的进度</a:t>
                      </a:r>
                      <a:endParaRPr lang="en-US" altLang="zh-CN" sz="1800" b="1" dirty="0">
                        <a:latin typeface="Times New Roman" panose="02020603050405020304" pitchFamily="18" charset="0"/>
                        <a:cs typeface="Times New Roman" panose="02020603050405020304" pitchFamily="18" charset="0"/>
                      </a:endParaRPr>
                    </a:p>
                    <a:p>
                      <a:pPr algn="l"/>
                      <a:r>
                        <a:rPr lang="zh-CN" altLang="en-US" sz="1800" b="1" u="sng" dirty="0">
                          <a:solidFill>
                            <a:srgbClr val="7030A0"/>
                          </a:solidFill>
                          <a:latin typeface="Times New Roman" panose="02020603050405020304" pitchFamily="18" charset="0"/>
                          <a:cs typeface="Times New Roman" panose="02020603050405020304" pitchFamily="18" charset="0"/>
                        </a:rPr>
                        <a:t>进度偏差最终将等于零</a:t>
                      </a:r>
                      <a:endParaRPr lang="zh-CN" altLang="en-US" dirty="0">
                        <a:solidFill>
                          <a:srgbClr val="7030A0"/>
                        </a:solidFill>
                      </a:endParaRPr>
                    </a:p>
                  </a:txBody>
                  <a:tcPr anchor="ctr"/>
                </a:tc>
                <a:extLst>
                  <a:ext uri="{0D108BD9-81ED-4DB2-BD59-A6C34878D82A}">
                    <a16:rowId xmlns:a16="http://schemas.microsoft.com/office/drawing/2014/main" val="2990951906"/>
                  </a:ext>
                </a:extLst>
              </a:tr>
              <a:tr h="803520">
                <a:tc>
                  <a:txBody>
                    <a:bodyPr/>
                    <a:lstStyle/>
                    <a:p>
                      <a:pPr algn="l"/>
                      <a:r>
                        <a:rPr lang="en-US" altLang="zh-CN" sz="1800" b="1" dirty="0">
                          <a:solidFill>
                            <a:srgbClr val="0070C0"/>
                          </a:solidFill>
                          <a:latin typeface="Times New Roman" panose="02020603050405020304" pitchFamily="18" charset="0"/>
                          <a:cs typeface="Times New Roman" panose="02020603050405020304" pitchFamily="18" charset="0"/>
                        </a:rPr>
                        <a:t>2</a:t>
                      </a:r>
                      <a:r>
                        <a:rPr lang="zh-CN" altLang="en-US" sz="1800" b="1" dirty="0">
                          <a:solidFill>
                            <a:srgbClr val="0070C0"/>
                          </a:solidFill>
                          <a:latin typeface="Times New Roman" panose="02020603050405020304" pitchFamily="18" charset="0"/>
                          <a:cs typeface="Times New Roman" panose="02020603050405020304" pitchFamily="18" charset="0"/>
                        </a:rPr>
                        <a:t>）成本偏差（</a:t>
                      </a:r>
                      <a:r>
                        <a:rPr lang="en-US" altLang="zh-CN" sz="1800" b="1" dirty="0">
                          <a:solidFill>
                            <a:srgbClr val="0070C0"/>
                          </a:solidFill>
                          <a:latin typeface="Times New Roman" panose="02020603050405020304" pitchFamily="18" charset="0"/>
                          <a:cs typeface="Times New Roman" panose="02020603050405020304" pitchFamily="18" charset="0"/>
                        </a:rPr>
                        <a:t>CV</a:t>
                      </a:r>
                      <a:r>
                        <a:rPr lang="zh-CN" altLang="en-US" sz="1800" b="1" dirty="0">
                          <a:solidFill>
                            <a:srgbClr val="0070C0"/>
                          </a:solidFill>
                          <a:latin typeface="Times New Roman" panose="02020603050405020304" pitchFamily="18" charset="0"/>
                          <a:cs typeface="Times New Roman" panose="02020603050405020304" pitchFamily="18" charset="0"/>
                        </a:rPr>
                        <a:t>）</a:t>
                      </a:r>
                      <a:endParaRPr lang="zh-CN" altLang="en-US" dirty="0">
                        <a:solidFill>
                          <a:srgbClr val="0070C0"/>
                        </a:solidFill>
                      </a:endParaRPr>
                    </a:p>
                  </a:txBody>
                  <a:tcPr anchor="ctr"/>
                </a:tc>
                <a:tc>
                  <a:txBody>
                    <a:bodyPr/>
                    <a:lstStyle/>
                    <a:p>
                      <a:pPr algn="l"/>
                      <a:r>
                        <a:rPr lang="en-US" altLang="zh-CN" sz="1800" b="1" dirty="0">
                          <a:latin typeface="Times New Roman" panose="02020603050405020304" pitchFamily="18" charset="0"/>
                          <a:cs typeface="Times New Roman" panose="02020603050405020304" pitchFamily="18" charset="0"/>
                        </a:rPr>
                        <a:t>CV = EV – AC</a:t>
                      </a:r>
                      <a:endParaRPr lang="zh-CN" altLang="en-US"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b="1" dirty="0">
                          <a:latin typeface="Times New Roman" panose="02020603050405020304" pitchFamily="18" charset="0"/>
                          <a:cs typeface="Times New Roman" panose="02020603050405020304" pitchFamily="18" charset="0"/>
                        </a:rPr>
                        <a:t>在给定时点，预算的亏空或盈余量</a:t>
                      </a:r>
                      <a:endParaRPr lang="en-US" altLang="zh-CN" sz="1800" b="1"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b="1" u="sng" dirty="0">
                          <a:solidFill>
                            <a:srgbClr val="7030A0"/>
                          </a:solidFill>
                          <a:latin typeface="Times New Roman" panose="02020603050405020304" pitchFamily="18" charset="0"/>
                          <a:cs typeface="Times New Roman" panose="02020603050405020304" pitchFamily="18" charset="0"/>
                        </a:rPr>
                        <a:t>负的</a:t>
                      </a:r>
                      <a:r>
                        <a:rPr lang="en-US" altLang="zh-CN" sz="1800" b="1" u="sng" dirty="0">
                          <a:solidFill>
                            <a:srgbClr val="7030A0"/>
                          </a:solidFill>
                          <a:latin typeface="Times New Roman" panose="02020603050405020304" pitchFamily="18" charset="0"/>
                          <a:cs typeface="Times New Roman" panose="02020603050405020304" pitchFamily="18" charset="0"/>
                        </a:rPr>
                        <a:t>CV</a:t>
                      </a:r>
                      <a:r>
                        <a:rPr lang="zh-CN" altLang="en-US" sz="1800" b="1" u="sng" dirty="0">
                          <a:solidFill>
                            <a:srgbClr val="7030A0"/>
                          </a:solidFill>
                          <a:latin typeface="Times New Roman" panose="02020603050405020304" pitchFamily="18" charset="0"/>
                          <a:cs typeface="Times New Roman" panose="02020603050405020304" pitchFamily="18" charset="0"/>
                        </a:rPr>
                        <a:t>一般都是不可挽回的</a:t>
                      </a:r>
                      <a:endParaRPr lang="zh-CN" altLang="en-US" dirty="0">
                        <a:solidFill>
                          <a:srgbClr val="7030A0"/>
                        </a:solidFill>
                      </a:endParaRPr>
                    </a:p>
                  </a:txBody>
                  <a:tcPr anchor="ctr"/>
                </a:tc>
                <a:extLst>
                  <a:ext uri="{0D108BD9-81ED-4DB2-BD59-A6C34878D82A}">
                    <a16:rowId xmlns:a16="http://schemas.microsoft.com/office/drawing/2014/main" val="1986639195"/>
                  </a:ext>
                </a:extLst>
              </a:tr>
              <a:tr h="465535">
                <a:tc>
                  <a:txBody>
                    <a:bodyPr/>
                    <a:lstStyle/>
                    <a:p>
                      <a:pPr algn="l"/>
                      <a:r>
                        <a:rPr lang="en-US" altLang="zh-CN" sz="1800" b="1" dirty="0">
                          <a:solidFill>
                            <a:srgbClr val="C00000"/>
                          </a:solidFill>
                          <a:latin typeface="Times New Roman" panose="02020603050405020304" pitchFamily="18" charset="0"/>
                          <a:cs typeface="Times New Roman" panose="02020603050405020304" pitchFamily="18" charset="0"/>
                        </a:rPr>
                        <a:t>3</a:t>
                      </a:r>
                      <a:r>
                        <a:rPr lang="zh-CN" altLang="en-US" sz="1800" b="1" dirty="0">
                          <a:solidFill>
                            <a:srgbClr val="C00000"/>
                          </a:solidFill>
                          <a:latin typeface="Times New Roman" panose="02020603050405020304" pitchFamily="18" charset="0"/>
                          <a:cs typeface="Times New Roman" panose="02020603050405020304" pitchFamily="18" charset="0"/>
                        </a:rPr>
                        <a:t>）进度绩效指数（</a:t>
                      </a:r>
                      <a:r>
                        <a:rPr lang="en-US" altLang="zh-CN" sz="1800" b="1" dirty="0">
                          <a:solidFill>
                            <a:srgbClr val="C00000"/>
                          </a:solidFill>
                          <a:latin typeface="Times New Roman" panose="02020603050405020304" pitchFamily="18" charset="0"/>
                          <a:cs typeface="Times New Roman" panose="02020603050405020304" pitchFamily="18" charset="0"/>
                        </a:rPr>
                        <a:t>SPI</a:t>
                      </a:r>
                      <a:r>
                        <a:rPr lang="zh-CN" altLang="en-US" sz="1800" b="1" dirty="0">
                          <a:solidFill>
                            <a:srgbClr val="C00000"/>
                          </a:solidFill>
                          <a:latin typeface="Times New Roman" panose="02020603050405020304" pitchFamily="18" charset="0"/>
                          <a:cs typeface="Times New Roman" panose="02020603050405020304" pitchFamily="18" charset="0"/>
                        </a:rPr>
                        <a:t>）</a:t>
                      </a:r>
                      <a:endParaRPr lang="zh-CN" altLang="en-US" dirty="0">
                        <a:solidFill>
                          <a:srgbClr val="C00000"/>
                        </a:solidFill>
                      </a:endParaRPr>
                    </a:p>
                  </a:txBody>
                  <a:tcPr anchor="ctr"/>
                </a:tc>
                <a:tc>
                  <a:txBody>
                    <a:bodyPr/>
                    <a:lstStyle/>
                    <a:p>
                      <a:pPr algn="l"/>
                      <a:r>
                        <a:rPr lang="en-US" altLang="zh-CN" sz="1800" b="1" dirty="0">
                          <a:latin typeface="Times New Roman" panose="02020603050405020304" pitchFamily="18" charset="0"/>
                          <a:cs typeface="Times New Roman" panose="02020603050405020304" pitchFamily="18" charset="0"/>
                        </a:rPr>
                        <a:t>SPI = EV / PV</a:t>
                      </a:r>
                      <a:endParaRPr lang="zh-CN" altLang="en-US" dirty="0"/>
                    </a:p>
                  </a:txBody>
                  <a:tcPr anchor="ctr"/>
                </a:tc>
                <a:tc>
                  <a:txBody>
                    <a:bodyPr/>
                    <a:lstStyle/>
                    <a:p>
                      <a:pPr algn="l"/>
                      <a:r>
                        <a:rPr lang="zh-CN" altLang="en-US" sz="1800" b="1" dirty="0">
                          <a:latin typeface="Times New Roman" panose="02020603050405020304" pitchFamily="18" charset="0"/>
                          <a:cs typeface="Times New Roman" panose="02020603050405020304" pitchFamily="18" charset="0"/>
                        </a:rPr>
                        <a:t>测量进度效率</a:t>
                      </a:r>
                      <a:endParaRPr lang="zh-CN" altLang="en-US" dirty="0"/>
                    </a:p>
                  </a:txBody>
                  <a:tcPr anchor="ctr"/>
                </a:tc>
                <a:extLst>
                  <a:ext uri="{0D108BD9-81ED-4DB2-BD59-A6C34878D82A}">
                    <a16:rowId xmlns:a16="http://schemas.microsoft.com/office/drawing/2014/main" val="2828958263"/>
                  </a:ext>
                </a:extLst>
              </a:tr>
              <a:tr h="465535">
                <a:tc>
                  <a:txBody>
                    <a:bodyPr/>
                    <a:lstStyle/>
                    <a:p>
                      <a:pPr algn="l"/>
                      <a:r>
                        <a:rPr lang="en-US" altLang="zh-CN" sz="1800" b="1" dirty="0">
                          <a:solidFill>
                            <a:srgbClr val="C00000"/>
                          </a:solidFill>
                          <a:latin typeface="Times New Roman" panose="02020603050405020304" pitchFamily="18" charset="0"/>
                          <a:cs typeface="Times New Roman" panose="02020603050405020304" pitchFamily="18" charset="0"/>
                        </a:rPr>
                        <a:t>4</a:t>
                      </a:r>
                      <a:r>
                        <a:rPr lang="zh-CN" altLang="en-US" sz="1800" b="1" dirty="0">
                          <a:solidFill>
                            <a:srgbClr val="C00000"/>
                          </a:solidFill>
                          <a:latin typeface="Times New Roman" panose="02020603050405020304" pitchFamily="18" charset="0"/>
                          <a:cs typeface="Times New Roman" panose="02020603050405020304" pitchFamily="18" charset="0"/>
                        </a:rPr>
                        <a:t>）成本绩效指数（</a:t>
                      </a:r>
                      <a:r>
                        <a:rPr lang="en-US" altLang="zh-CN" sz="1800" b="1" dirty="0">
                          <a:solidFill>
                            <a:srgbClr val="C00000"/>
                          </a:solidFill>
                          <a:latin typeface="Times New Roman" panose="02020603050405020304" pitchFamily="18" charset="0"/>
                          <a:cs typeface="Times New Roman" panose="02020603050405020304" pitchFamily="18" charset="0"/>
                        </a:rPr>
                        <a:t>CPI</a:t>
                      </a:r>
                      <a:r>
                        <a:rPr lang="zh-CN" altLang="en-US" sz="1800" b="1" dirty="0">
                          <a:solidFill>
                            <a:srgbClr val="C00000"/>
                          </a:solidFill>
                          <a:latin typeface="Times New Roman" panose="02020603050405020304" pitchFamily="18" charset="0"/>
                          <a:cs typeface="Times New Roman" panose="02020603050405020304" pitchFamily="18" charset="0"/>
                        </a:rPr>
                        <a:t>）</a:t>
                      </a:r>
                      <a:endParaRPr lang="zh-CN" altLang="en-US" dirty="0">
                        <a:solidFill>
                          <a:srgbClr val="C00000"/>
                        </a:solidFill>
                      </a:endParaRPr>
                    </a:p>
                  </a:txBody>
                  <a:tcPr anchor="ctr"/>
                </a:tc>
                <a:tc>
                  <a:txBody>
                    <a:bodyPr/>
                    <a:lstStyle/>
                    <a:p>
                      <a:pPr algn="l"/>
                      <a:r>
                        <a:rPr lang="en-US" altLang="zh-CN" sz="1800" b="1" dirty="0">
                          <a:latin typeface="Times New Roman" panose="02020603050405020304" pitchFamily="18" charset="0"/>
                          <a:cs typeface="Times New Roman" panose="02020603050405020304" pitchFamily="18" charset="0"/>
                        </a:rPr>
                        <a:t>CPI = EV / AC</a:t>
                      </a:r>
                      <a:endParaRPr lang="zh-CN" altLang="en-US" dirty="0"/>
                    </a:p>
                  </a:txBody>
                  <a:tcPr anchor="ctr"/>
                </a:tc>
                <a:tc>
                  <a:txBody>
                    <a:bodyPr/>
                    <a:lstStyle/>
                    <a:p>
                      <a:pPr algn="l"/>
                      <a:r>
                        <a:rPr lang="zh-CN" altLang="en-US" sz="1800" b="1" dirty="0">
                          <a:latin typeface="Times New Roman" panose="02020603050405020304" pitchFamily="18" charset="0"/>
                          <a:cs typeface="Times New Roman" panose="02020603050405020304" pitchFamily="18" charset="0"/>
                        </a:rPr>
                        <a:t>测量预算资源的成本效率</a:t>
                      </a:r>
                      <a:endParaRPr lang="zh-CN" altLang="en-US" dirty="0"/>
                    </a:p>
                  </a:txBody>
                  <a:tcPr anchor="ctr"/>
                </a:tc>
                <a:extLst>
                  <a:ext uri="{0D108BD9-81ED-4DB2-BD59-A6C34878D82A}">
                    <a16:rowId xmlns:a16="http://schemas.microsoft.com/office/drawing/2014/main" val="2109896550"/>
                  </a:ext>
                </a:extLst>
              </a:tr>
            </a:tbl>
          </a:graphicData>
        </a:graphic>
      </p:graphicFrame>
    </p:spTree>
    <p:extLst>
      <p:ext uri="{BB962C8B-B14F-4D97-AF65-F5344CB8AC3E}">
        <p14:creationId xmlns:p14="http://schemas.microsoft.com/office/powerpoint/2010/main" val="3576235702"/>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7.4  </a:t>
            </a:r>
            <a:r>
              <a:rPr lang="zh-CN" altLang="en-US" dirty="0"/>
              <a:t>工具与技术：挣值管理</a:t>
            </a:r>
          </a:p>
        </p:txBody>
      </p:sp>
      <p:sp>
        <p:nvSpPr>
          <p:cNvPr id="9" name="副标题 8"/>
          <p:cNvSpPr txBox="1">
            <a:spLocks/>
          </p:cNvSpPr>
          <p:nvPr/>
        </p:nvSpPr>
        <p:spPr>
          <a:xfrm>
            <a:off x="303863"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endParaRPr lang="zh-CN" altLang="en-US" sz="1800" b="1" dirty="0">
              <a:latin typeface="Times New Roman" panose="02020603050405020304" pitchFamily="18" charset="0"/>
              <a:cs typeface="Times New Roman" panose="02020603050405020304" pitchFamily="18" charset="0"/>
            </a:endParaRPr>
          </a:p>
        </p:txBody>
      </p:sp>
      <p:pic>
        <p:nvPicPr>
          <p:cNvPr id="5" name="图片 4"/>
          <p:cNvPicPr>
            <a:picLocks noChangeAspect="1"/>
          </p:cNvPicPr>
          <p:nvPr/>
        </p:nvPicPr>
        <p:blipFill>
          <a:blip r:embed="rId2"/>
          <a:stretch>
            <a:fillRect/>
          </a:stretch>
        </p:blipFill>
        <p:spPr>
          <a:xfrm>
            <a:off x="294126" y="769268"/>
            <a:ext cx="8309947" cy="4824164"/>
          </a:xfrm>
          <a:prstGeom prst="rect">
            <a:avLst/>
          </a:prstGeom>
        </p:spPr>
      </p:pic>
      <p:sp>
        <p:nvSpPr>
          <p:cNvPr id="6" name="矩形 5"/>
          <p:cNvSpPr/>
          <p:nvPr/>
        </p:nvSpPr>
        <p:spPr>
          <a:xfrm>
            <a:off x="3616231" y="4138550"/>
            <a:ext cx="2305118" cy="369332"/>
          </a:xfrm>
          <a:prstGeom prst="rect">
            <a:avLst/>
          </a:prstGeom>
        </p:spPr>
        <p:txBody>
          <a:bodyPr wrap="none">
            <a:spAutoFit/>
          </a:bodyPr>
          <a:lstStyle/>
          <a:p>
            <a:r>
              <a:rPr lang="en-US" altLang="zh-CN" b="1" dirty="0">
                <a:solidFill>
                  <a:srgbClr val="0070C0"/>
                </a:solidFill>
                <a:latin typeface="Times New Roman" panose="02020603050405020304" pitchFamily="18" charset="0"/>
                <a:cs typeface="Times New Roman" panose="02020603050405020304" pitchFamily="18" charset="0"/>
              </a:rPr>
              <a:t>SV = EV – PV= -1000</a:t>
            </a:r>
            <a:endParaRPr lang="zh-CN" altLang="en-US" dirty="0">
              <a:solidFill>
                <a:srgbClr val="0070C0"/>
              </a:solidFill>
            </a:endParaRPr>
          </a:p>
        </p:txBody>
      </p:sp>
      <p:sp>
        <p:nvSpPr>
          <p:cNvPr id="7" name="矩形 6"/>
          <p:cNvSpPr/>
          <p:nvPr/>
        </p:nvSpPr>
        <p:spPr>
          <a:xfrm>
            <a:off x="4449098" y="3608332"/>
            <a:ext cx="2356479" cy="369332"/>
          </a:xfrm>
          <a:prstGeom prst="rect">
            <a:avLst/>
          </a:prstGeom>
        </p:spPr>
        <p:txBody>
          <a:bodyPr wrap="none">
            <a:spAutoFit/>
          </a:bodyPr>
          <a:lstStyle/>
          <a:p>
            <a:r>
              <a:rPr lang="en-US" altLang="zh-CN" b="1" dirty="0">
                <a:solidFill>
                  <a:srgbClr val="0070C0"/>
                </a:solidFill>
                <a:latin typeface="Times New Roman" panose="02020603050405020304" pitchFamily="18" charset="0"/>
                <a:cs typeface="Times New Roman" panose="02020603050405020304" pitchFamily="18" charset="0"/>
              </a:rPr>
              <a:t>CV = EV – AC= -2000</a:t>
            </a:r>
            <a:endParaRPr lang="zh-CN" altLang="en-US" dirty="0">
              <a:solidFill>
                <a:srgbClr val="0070C0"/>
              </a:solidFill>
            </a:endParaRPr>
          </a:p>
        </p:txBody>
      </p:sp>
      <p:sp>
        <p:nvSpPr>
          <p:cNvPr id="8" name="矩形 7"/>
          <p:cNvSpPr/>
          <p:nvPr/>
        </p:nvSpPr>
        <p:spPr>
          <a:xfrm>
            <a:off x="2305133" y="2065412"/>
            <a:ext cx="2018501" cy="646331"/>
          </a:xfrm>
          <a:prstGeom prst="rect">
            <a:avLst/>
          </a:prstGeom>
        </p:spPr>
        <p:txBody>
          <a:bodyPr wrap="none">
            <a:spAutoFit/>
          </a:bodyPr>
          <a:lstStyle/>
          <a:p>
            <a:r>
              <a:rPr lang="en-US" altLang="zh-CN" b="1" dirty="0">
                <a:solidFill>
                  <a:srgbClr val="0070C0"/>
                </a:solidFill>
                <a:latin typeface="Times New Roman" panose="02020603050405020304" pitchFamily="18" charset="0"/>
                <a:cs typeface="Times New Roman" panose="02020603050405020304" pitchFamily="18" charset="0"/>
              </a:rPr>
              <a:t>SPI = EV/PV=0.75</a:t>
            </a:r>
          </a:p>
          <a:p>
            <a:r>
              <a:rPr lang="en-US" altLang="zh-CN" b="1" dirty="0">
                <a:solidFill>
                  <a:srgbClr val="0070C0"/>
                </a:solidFill>
                <a:latin typeface="Times New Roman" panose="02020603050405020304" pitchFamily="18" charset="0"/>
                <a:cs typeface="Times New Roman" panose="02020603050405020304" pitchFamily="18" charset="0"/>
              </a:rPr>
              <a:t>CPI = EV/ AC=0.6</a:t>
            </a:r>
            <a:endParaRPr lang="zh-CN" altLang="en-US" dirty="0">
              <a:solidFill>
                <a:srgbClr val="0070C0"/>
              </a:solidFill>
            </a:endParaRPr>
          </a:p>
        </p:txBody>
      </p:sp>
      <p:sp>
        <p:nvSpPr>
          <p:cNvPr id="11" name="文本框 10">
            <a:extLst>
              <a:ext uri="{FF2B5EF4-FFF2-40B4-BE49-F238E27FC236}">
                <a16:creationId xmlns:a16="http://schemas.microsoft.com/office/drawing/2014/main" id="{B243776A-1046-4CE1-A04E-2340B9A194C7}"/>
              </a:ext>
            </a:extLst>
          </p:cNvPr>
          <p:cNvSpPr txBox="1"/>
          <p:nvPr/>
        </p:nvSpPr>
        <p:spPr>
          <a:xfrm>
            <a:off x="3037585" y="5345668"/>
            <a:ext cx="1245672" cy="369332"/>
          </a:xfrm>
          <a:prstGeom prst="rect">
            <a:avLst/>
          </a:prstGeom>
          <a:noFill/>
        </p:spPr>
        <p:txBody>
          <a:bodyPr wrap="square">
            <a:spAutoFit/>
          </a:bodyPr>
          <a:lstStyle/>
          <a:p>
            <a:r>
              <a:rPr lang="zh-CN" altLang="en-US" b="1" dirty="0">
                <a:solidFill>
                  <a:srgbClr val="C00000"/>
                </a:solidFill>
                <a:latin typeface="Times New Roman" panose="02020603050405020304" pitchFamily="18" charset="0"/>
                <a:cs typeface="Times New Roman" panose="02020603050405020304" pitchFamily="18" charset="0"/>
              </a:rPr>
              <a:t>监测</a:t>
            </a:r>
            <a:r>
              <a:rPr lang="zh-CN" altLang="en-US" sz="1800" b="1" dirty="0">
                <a:solidFill>
                  <a:srgbClr val="C00000"/>
                </a:solidFill>
                <a:latin typeface="Times New Roman" panose="02020603050405020304" pitchFamily="18" charset="0"/>
                <a:cs typeface="Times New Roman" panose="02020603050405020304" pitchFamily="18" charset="0"/>
              </a:rPr>
              <a:t>时点</a:t>
            </a:r>
            <a:endParaRPr lang="zh-CN" altLang="en-US" dirty="0">
              <a:solidFill>
                <a:srgbClr val="C00000"/>
              </a:solidFill>
            </a:endParaRPr>
          </a:p>
        </p:txBody>
      </p:sp>
      <p:sp>
        <p:nvSpPr>
          <p:cNvPr id="12" name="文本框 11">
            <a:extLst>
              <a:ext uri="{FF2B5EF4-FFF2-40B4-BE49-F238E27FC236}">
                <a16:creationId xmlns:a16="http://schemas.microsoft.com/office/drawing/2014/main" id="{8344C1BF-2DFF-42E8-97D9-1A0362A56BA0}"/>
              </a:ext>
            </a:extLst>
          </p:cNvPr>
          <p:cNvSpPr txBox="1"/>
          <p:nvPr/>
        </p:nvSpPr>
        <p:spPr>
          <a:xfrm>
            <a:off x="3784783" y="815142"/>
            <a:ext cx="2279720" cy="580865"/>
          </a:xfrm>
          <a:prstGeom prst="rect">
            <a:avLst/>
          </a:prstGeom>
          <a:solidFill>
            <a:schemeClr val="accent2">
              <a:lumMod val="10000"/>
              <a:lumOff val="90000"/>
            </a:schemeClr>
          </a:solidFill>
        </p:spPr>
        <p:txBody>
          <a:bodyPr wrap="square">
            <a:spAutoFit/>
          </a:bodyPr>
          <a:lstStyle/>
          <a:p>
            <a:pPr marL="0" lvl="1" algn="ctr">
              <a:lnSpc>
                <a:spcPct val="150000"/>
              </a:lnSpc>
              <a:spcBef>
                <a:spcPts val="0"/>
              </a:spcBef>
            </a:pPr>
            <a:r>
              <a:rPr lang="zh-CN" altLang="en-US" sz="2400" b="1" dirty="0">
                <a:solidFill>
                  <a:srgbClr val="FF0000"/>
                </a:solidFill>
                <a:latin typeface="Times New Roman" panose="02020603050405020304" pitchFamily="18" charset="0"/>
                <a:cs typeface="Times New Roman" panose="02020603050405020304" pitchFamily="18" charset="0"/>
              </a:rPr>
              <a:t>偏差</a:t>
            </a:r>
            <a:r>
              <a:rPr lang="en-US" altLang="zh-CN" sz="2400" b="1" dirty="0">
                <a:solidFill>
                  <a:srgbClr val="FF0000"/>
                </a:solidFill>
                <a:latin typeface="Times New Roman" panose="02020603050405020304" pitchFamily="18" charset="0"/>
                <a:cs typeface="Times New Roman" panose="02020603050405020304" pitchFamily="18" charset="0"/>
              </a:rPr>
              <a:t>/</a:t>
            </a:r>
            <a:r>
              <a:rPr lang="zh-CN" altLang="en-US" sz="2400" b="1" dirty="0">
                <a:solidFill>
                  <a:srgbClr val="FF0000"/>
                </a:solidFill>
                <a:latin typeface="Times New Roman" panose="02020603050405020304" pitchFamily="18" charset="0"/>
                <a:cs typeface="Times New Roman" panose="02020603050405020304" pitchFamily="18" charset="0"/>
              </a:rPr>
              <a:t>绩效指标</a:t>
            </a:r>
          </a:p>
        </p:txBody>
      </p:sp>
      <p:sp>
        <p:nvSpPr>
          <p:cNvPr id="13" name="文本框 12">
            <a:extLst>
              <a:ext uri="{FF2B5EF4-FFF2-40B4-BE49-F238E27FC236}">
                <a16:creationId xmlns:a16="http://schemas.microsoft.com/office/drawing/2014/main" id="{0E1D9221-EABD-407C-AC18-3DD808A21230}"/>
              </a:ext>
            </a:extLst>
          </p:cNvPr>
          <p:cNvSpPr txBox="1"/>
          <p:nvPr/>
        </p:nvSpPr>
        <p:spPr>
          <a:xfrm>
            <a:off x="6064503" y="5354191"/>
            <a:ext cx="1245672" cy="369332"/>
          </a:xfrm>
          <a:prstGeom prst="rect">
            <a:avLst/>
          </a:prstGeom>
          <a:noFill/>
        </p:spPr>
        <p:txBody>
          <a:bodyPr wrap="square">
            <a:spAutoFit/>
          </a:bodyPr>
          <a:lstStyle/>
          <a:p>
            <a:r>
              <a:rPr lang="zh-CN" altLang="en-US" sz="1800" b="1" dirty="0">
                <a:solidFill>
                  <a:srgbClr val="7030A0"/>
                </a:solidFill>
                <a:latin typeface="Times New Roman" panose="02020603050405020304" pitchFamily="18" charset="0"/>
                <a:cs typeface="Times New Roman" panose="02020603050405020304" pitchFamily="18" charset="0"/>
              </a:rPr>
              <a:t>计划工时</a:t>
            </a:r>
            <a:endParaRPr lang="zh-CN" altLang="en-US" dirty="0">
              <a:solidFill>
                <a:srgbClr val="7030A0"/>
              </a:solidFill>
            </a:endParaRPr>
          </a:p>
        </p:txBody>
      </p:sp>
      <p:sp>
        <p:nvSpPr>
          <p:cNvPr id="14" name="文本框 13">
            <a:extLst>
              <a:ext uri="{FF2B5EF4-FFF2-40B4-BE49-F238E27FC236}">
                <a16:creationId xmlns:a16="http://schemas.microsoft.com/office/drawing/2014/main" id="{088CC84B-9224-4BE2-B280-034E4152D846}"/>
              </a:ext>
            </a:extLst>
          </p:cNvPr>
          <p:cNvSpPr txBox="1"/>
          <p:nvPr/>
        </p:nvSpPr>
        <p:spPr>
          <a:xfrm>
            <a:off x="7872323" y="1417340"/>
            <a:ext cx="1107996" cy="369332"/>
          </a:xfrm>
          <a:prstGeom prst="rect">
            <a:avLst/>
          </a:prstGeom>
          <a:noFill/>
        </p:spPr>
        <p:txBody>
          <a:bodyPr wrap="none" rtlCol="0">
            <a:spAutoFit/>
          </a:bodyPr>
          <a:lstStyle/>
          <a:p>
            <a:r>
              <a:rPr lang="zh-CN" altLang="en-US" b="1" dirty="0">
                <a:solidFill>
                  <a:srgbClr val="00B0F0"/>
                </a:solidFill>
              </a:rPr>
              <a:t>完工预算</a:t>
            </a:r>
          </a:p>
        </p:txBody>
      </p:sp>
      <p:sp>
        <p:nvSpPr>
          <p:cNvPr id="15" name="文本框 14">
            <a:extLst>
              <a:ext uri="{FF2B5EF4-FFF2-40B4-BE49-F238E27FC236}">
                <a16:creationId xmlns:a16="http://schemas.microsoft.com/office/drawing/2014/main" id="{E63616BF-2EAB-4693-AEB6-D967AFC85C13}"/>
              </a:ext>
            </a:extLst>
          </p:cNvPr>
          <p:cNvSpPr txBox="1"/>
          <p:nvPr/>
        </p:nvSpPr>
        <p:spPr>
          <a:xfrm>
            <a:off x="879927" y="3649588"/>
            <a:ext cx="665567" cy="338554"/>
          </a:xfrm>
          <a:prstGeom prst="rect">
            <a:avLst/>
          </a:prstGeom>
          <a:noFill/>
        </p:spPr>
        <p:txBody>
          <a:bodyPr wrap="none" rtlCol="0">
            <a:spAutoFit/>
          </a:bodyPr>
          <a:lstStyle/>
          <a:p>
            <a:r>
              <a:rPr lang="en-US" altLang="zh-CN" sz="1600" dirty="0"/>
              <a:t>4000</a:t>
            </a:r>
            <a:endParaRPr lang="zh-CN" altLang="en-US" sz="1600" dirty="0"/>
          </a:p>
        </p:txBody>
      </p:sp>
      <p:sp>
        <p:nvSpPr>
          <p:cNvPr id="16" name="文本框 15">
            <a:extLst>
              <a:ext uri="{FF2B5EF4-FFF2-40B4-BE49-F238E27FC236}">
                <a16:creationId xmlns:a16="http://schemas.microsoft.com/office/drawing/2014/main" id="{7F07AD68-C102-4EB7-9200-AFE64045FA41}"/>
              </a:ext>
            </a:extLst>
          </p:cNvPr>
          <p:cNvSpPr txBox="1"/>
          <p:nvPr/>
        </p:nvSpPr>
        <p:spPr>
          <a:xfrm>
            <a:off x="879927" y="3969273"/>
            <a:ext cx="665567" cy="338554"/>
          </a:xfrm>
          <a:prstGeom prst="rect">
            <a:avLst/>
          </a:prstGeom>
          <a:noFill/>
        </p:spPr>
        <p:txBody>
          <a:bodyPr wrap="none" rtlCol="0">
            <a:spAutoFit/>
          </a:bodyPr>
          <a:lstStyle/>
          <a:p>
            <a:r>
              <a:rPr lang="en-US" altLang="zh-CN" sz="1600" dirty="0"/>
              <a:t>3000</a:t>
            </a:r>
            <a:endParaRPr lang="zh-CN" altLang="en-US" sz="1600" dirty="0"/>
          </a:p>
        </p:txBody>
      </p:sp>
    </p:spTree>
    <p:extLst>
      <p:ext uri="{BB962C8B-B14F-4D97-AF65-F5344CB8AC3E}">
        <p14:creationId xmlns:p14="http://schemas.microsoft.com/office/powerpoint/2010/main" val="20154435"/>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Vertic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arn(inVertical)">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a:extLst>
              <a:ext uri="{FF2B5EF4-FFF2-40B4-BE49-F238E27FC236}">
                <a16:creationId xmlns:a16="http://schemas.microsoft.com/office/drawing/2014/main" id="{73AFEDDD-12B2-448A-BF72-1918C129A0C8}"/>
              </a:ext>
            </a:extLst>
          </p:cNvPr>
          <p:cNvPicPr>
            <a:picLocks noChangeAspect="1"/>
          </p:cNvPicPr>
          <p:nvPr/>
        </p:nvPicPr>
        <p:blipFill>
          <a:blip r:embed="rId3"/>
          <a:stretch>
            <a:fillRect/>
          </a:stretch>
        </p:blipFill>
        <p:spPr>
          <a:xfrm>
            <a:off x="395536" y="0"/>
            <a:ext cx="7999264" cy="5518418"/>
          </a:xfrm>
          <a:prstGeom prst="rect">
            <a:avLst/>
          </a:prstGeom>
        </p:spPr>
      </p:pic>
      <p:sp>
        <p:nvSpPr>
          <p:cNvPr id="9" name="副标题 8"/>
          <p:cNvSpPr txBox="1">
            <a:spLocks/>
          </p:cNvSpPr>
          <p:nvPr/>
        </p:nvSpPr>
        <p:spPr>
          <a:xfrm>
            <a:off x="378167" y="968258"/>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endParaRPr lang="zh-CN" altLang="en-US" sz="1800" b="1" dirty="0">
              <a:latin typeface="Times New Roman" panose="02020603050405020304" pitchFamily="18" charset="0"/>
              <a:cs typeface="Times New Roman" panose="02020603050405020304" pitchFamily="18" charset="0"/>
            </a:endParaRPr>
          </a:p>
        </p:txBody>
      </p:sp>
      <p:sp>
        <p:nvSpPr>
          <p:cNvPr id="4" name="矩形 3"/>
          <p:cNvSpPr/>
          <p:nvPr/>
        </p:nvSpPr>
        <p:spPr>
          <a:xfrm>
            <a:off x="7490027" y="2564848"/>
            <a:ext cx="1261884" cy="646331"/>
          </a:xfrm>
          <a:prstGeom prst="rect">
            <a:avLst/>
          </a:prstGeom>
        </p:spPr>
        <p:txBody>
          <a:bodyPr wrap="none">
            <a:spAutoFit/>
          </a:bodyPr>
          <a:lstStyle/>
          <a:p>
            <a:r>
              <a:rPr lang="en-US" altLang="zh-CN" b="1" dirty="0">
                <a:solidFill>
                  <a:srgbClr val="00B0F0"/>
                </a:solidFill>
                <a:latin typeface="Times New Roman" panose="02020603050405020304" pitchFamily="18" charset="0"/>
                <a:cs typeface="Times New Roman" panose="02020603050405020304" pitchFamily="18" charset="0"/>
              </a:rPr>
              <a:t>EAC</a:t>
            </a:r>
          </a:p>
          <a:p>
            <a:r>
              <a:rPr lang="en-US" altLang="zh-CN" b="1" dirty="0">
                <a:solidFill>
                  <a:srgbClr val="00B0F0"/>
                </a:solidFill>
                <a:latin typeface="Times New Roman" panose="02020603050405020304" pitchFamily="18" charset="0"/>
                <a:cs typeface="Times New Roman" panose="02020603050405020304" pitchFamily="18" charset="0"/>
              </a:rPr>
              <a:t>(</a:t>
            </a:r>
            <a:r>
              <a:rPr lang="zh-CN" altLang="en-US" b="1" dirty="0">
                <a:solidFill>
                  <a:srgbClr val="00B0F0"/>
                </a:solidFill>
                <a:latin typeface="Times New Roman" panose="02020603050405020304" pitchFamily="18" charset="0"/>
                <a:cs typeface="Times New Roman" panose="02020603050405020304" pitchFamily="18" charset="0"/>
              </a:rPr>
              <a:t>完工估算</a:t>
            </a:r>
            <a:r>
              <a:rPr lang="en-US" altLang="zh-CN" b="1" dirty="0">
                <a:solidFill>
                  <a:srgbClr val="00B0F0"/>
                </a:solidFill>
                <a:latin typeface="Times New Roman" panose="02020603050405020304" pitchFamily="18" charset="0"/>
                <a:cs typeface="Times New Roman" panose="02020603050405020304" pitchFamily="18" charset="0"/>
              </a:rPr>
              <a:t>)</a:t>
            </a:r>
            <a:endParaRPr lang="zh-CN" altLang="en-US" dirty="0">
              <a:solidFill>
                <a:srgbClr val="00B0F0"/>
              </a:solidFill>
            </a:endParaRPr>
          </a:p>
        </p:txBody>
      </p:sp>
      <p:sp>
        <p:nvSpPr>
          <p:cNvPr id="5" name="矩形 4"/>
          <p:cNvSpPr/>
          <p:nvPr/>
        </p:nvSpPr>
        <p:spPr>
          <a:xfrm>
            <a:off x="8121683" y="1589290"/>
            <a:ext cx="954107" cy="923330"/>
          </a:xfrm>
          <a:prstGeom prst="rect">
            <a:avLst/>
          </a:prstGeom>
        </p:spPr>
        <p:txBody>
          <a:bodyPr wrap="none">
            <a:spAutoFit/>
          </a:bodyPr>
          <a:lstStyle/>
          <a:p>
            <a:r>
              <a:rPr lang="en-US" altLang="zh-CN" b="1" dirty="0">
                <a:solidFill>
                  <a:srgbClr val="7030A0"/>
                </a:solidFill>
                <a:latin typeface="Times New Roman" panose="02020603050405020304" pitchFamily="18" charset="0"/>
                <a:cs typeface="Times New Roman" panose="02020603050405020304" pitchFamily="18" charset="0"/>
              </a:rPr>
              <a:t>ETC</a:t>
            </a:r>
          </a:p>
          <a:p>
            <a:r>
              <a:rPr lang="en-US" altLang="zh-CN" b="1" dirty="0">
                <a:solidFill>
                  <a:srgbClr val="7030A0"/>
                </a:solidFill>
                <a:latin typeface="Times New Roman" panose="02020603050405020304" pitchFamily="18" charset="0"/>
                <a:cs typeface="Times New Roman" panose="02020603050405020304" pitchFamily="18" charset="0"/>
              </a:rPr>
              <a:t>(</a:t>
            </a:r>
            <a:r>
              <a:rPr lang="zh-CN" altLang="en-US" b="1" dirty="0">
                <a:solidFill>
                  <a:srgbClr val="7030A0"/>
                </a:solidFill>
                <a:latin typeface="Times New Roman" panose="02020603050405020304" pitchFamily="18" charset="0"/>
                <a:cs typeface="Times New Roman" panose="02020603050405020304" pitchFamily="18" charset="0"/>
              </a:rPr>
              <a:t>完工尚</a:t>
            </a:r>
            <a:endParaRPr lang="en-US" altLang="zh-CN" b="1" dirty="0">
              <a:solidFill>
                <a:srgbClr val="7030A0"/>
              </a:solidFill>
              <a:latin typeface="Times New Roman" panose="02020603050405020304" pitchFamily="18" charset="0"/>
              <a:cs typeface="Times New Roman" panose="02020603050405020304" pitchFamily="18" charset="0"/>
            </a:endParaRPr>
          </a:p>
          <a:p>
            <a:r>
              <a:rPr lang="zh-CN" altLang="en-US" b="1" dirty="0">
                <a:solidFill>
                  <a:srgbClr val="7030A0"/>
                </a:solidFill>
                <a:latin typeface="Times New Roman" panose="02020603050405020304" pitchFamily="18" charset="0"/>
                <a:cs typeface="Times New Roman" panose="02020603050405020304" pitchFamily="18" charset="0"/>
              </a:rPr>
              <a:t>需估算</a:t>
            </a:r>
            <a:r>
              <a:rPr lang="en-US" altLang="zh-CN" b="1" dirty="0">
                <a:solidFill>
                  <a:srgbClr val="7030A0"/>
                </a:solidFill>
                <a:latin typeface="Times New Roman" panose="02020603050405020304" pitchFamily="18" charset="0"/>
                <a:cs typeface="Times New Roman" panose="02020603050405020304" pitchFamily="18" charset="0"/>
              </a:rPr>
              <a:t>)</a:t>
            </a:r>
            <a:endParaRPr lang="zh-CN" altLang="en-US" dirty="0">
              <a:solidFill>
                <a:srgbClr val="7030A0"/>
              </a:solidFill>
            </a:endParaRPr>
          </a:p>
        </p:txBody>
      </p:sp>
      <p:sp>
        <p:nvSpPr>
          <p:cNvPr id="6" name="矩形 5"/>
          <p:cNvSpPr/>
          <p:nvPr/>
        </p:nvSpPr>
        <p:spPr>
          <a:xfrm>
            <a:off x="5692945" y="1266124"/>
            <a:ext cx="1242648" cy="646331"/>
          </a:xfrm>
          <a:prstGeom prst="rect">
            <a:avLst/>
          </a:prstGeom>
        </p:spPr>
        <p:txBody>
          <a:bodyPr wrap="none">
            <a:spAutoFit/>
          </a:bodyPr>
          <a:lstStyle/>
          <a:p>
            <a:r>
              <a:rPr lang="en-US" altLang="zh-CN" b="1" dirty="0">
                <a:solidFill>
                  <a:srgbClr val="FFC000"/>
                </a:solidFill>
              </a:rPr>
              <a:t>      VAC</a:t>
            </a:r>
          </a:p>
          <a:p>
            <a:r>
              <a:rPr lang="en-US" altLang="zh-CN" b="1" dirty="0">
                <a:solidFill>
                  <a:srgbClr val="FFC000"/>
                </a:solidFill>
              </a:rPr>
              <a:t>(</a:t>
            </a:r>
            <a:r>
              <a:rPr lang="zh-CN" altLang="en-US" b="1" dirty="0">
                <a:solidFill>
                  <a:srgbClr val="FFC000"/>
                </a:solidFill>
              </a:rPr>
              <a:t>完工偏差</a:t>
            </a:r>
            <a:r>
              <a:rPr lang="en-US" altLang="zh-CN" b="1" dirty="0">
                <a:solidFill>
                  <a:srgbClr val="FFC000"/>
                </a:solidFill>
              </a:rPr>
              <a:t>)</a:t>
            </a:r>
            <a:endParaRPr lang="zh-CN" altLang="en-US" b="1" dirty="0">
              <a:solidFill>
                <a:srgbClr val="FFC000"/>
              </a:solidFill>
            </a:endParaRPr>
          </a:p>
        </p:txBody>
      </p:sp>
      <p:sp>
        <p:nvSpPr>
          <p:cNvPr id="11" name="文本框 10">
            <a:extLst>
              <a:ext uri="{FF2B5EF4-FFF2-40B4-BE49-F238E27FC236}">
                <a16:creationId xmlns:a16="http://schemas.microsoft.com/office/drawing/2014/main" id="{6EC7984C-68DD-4205-886F-C65DC89734CD}"/>
              </a:ext>
            </a:extLst>
          </p:cNvPr>
          <p:cNvSpPr txBox="1"/>
          <p:nvPr/>
        </p:nvSpPr>
        <p:spPr>
          <a:xfrm>
            <a:off x="2372855" y="5401647"/>
            <a:ext cx="1245672" cy="369332"/>
          </a:xfrm>
          <a:prstGeom prst="rect">
            <a:avLst/>
          </a:prstGeom>
          <a:noFill/>
        </p:spPr>
        <p:txBody>
          <a:bodyPr wrap="square">
            <a:spAutoFit/>
          </a:bodyPr>
          <a:lstStyle/>
          <a:p>
            <a:r>
              <a:rPr lang="zh-CN" altLang="en-US" b="1" dirty="0">
                <a:solidFill>
                  <a:srgbClr val="C00000"/>
                </a:solidFill>
                <a:latin typeface="Times New Roman" panose="02020603050405020304" pitchFamily="18" charset="0"/>
                <a:cs typeface="Times New Roman" panose="02020603050405020304" pitchFamily="18" charset="0"/>
              </a:rPr>
              <a:t>监测</a:t>
            </a:r>
            <a:r>
              <a:rPr lang="zh-CN" altLang="en-US" sz="1800" b="1" dirty="0">
                <a:solidFill>
                  <a:srgbClr val="C00000"/>
                </a:solidFill>
                <a:latin typeface="Times New Roman" panose="02020603050405020304" pitchFamily="18" charset="0"/>
                <a:cs typeface="Times New Roman" panose="02020603050405020304" pitchFamily="18" charset="0"/>
              </a:rPr>
              <a:t>时点</a:t>
            </a:r>
            <a:endParaRPr lang="zh-CN" altLang="en-US" dirty="0">
              <a:solidFill>
                <a:srgbClr val="C00000"/>
              </a:solidFill>
            </a:endParaRPr>
          </a:p>
        </p:txBody>
      </p:sp>
      <p:sp>
        <p:nvSpPr>
          <p:cNvPr id="12" name="文本框 11">
            <a:extLst>
              <a:ext uri="{FF2B5EF4-FFF2-40B4-BE49-F238E27FC236}">
                <a16:creationId xmlns:a16="http://schemas.microsoft.com/office/drawing/2014/main" id="{E67F90AF-5572-4E20-9417-E5F36EFC4CCB}"/>
              </a:ext>
            </a:extLst>
          </p:cNvPr>
          <p:cNvSpPr txBox="1"/>
          <p:nvPr/>
        </p:nvSpPr>
        <p:spPr>
          <a:xfrm>
            <a:off x="5127341" y="5401647"/>
            <a:ext cx="1245672" cy="369332"/>
          </a:xfrm>
          <a:prstGeom prst="rect">
            <a:avLst/>
          </a:prstGeom>
          <a:noFill/>
        </p:spPr>
        <p:txBody>
          <a:bodyPr wrap="square">
            <a:spAutoFit/>
          </a:bodyPr>
          <a:lstStyle/>
          <a:p>
            <a:r>
              <a:rPr lang="zh-CN" altLang="en-US" sz="1800" b="1" dirty="0">
                <a:solidFill>
                  <a:srgbClr val="7030A0"/>
                </a:solidFill>
                <a:latin typeface="Times New Roman" panose="02020603050405020304" pitchFamily="18" charset="0"/>
                <a:cs typeface="Times New Roman" panose="02020603050405020304" pitchFamily="18" charset="0"/>
              </a:rPr>
              <a:t>计划工时</a:t>
            </a:r>
            <a:endParaRPr lang="zh-CN" altLang="en-US" dirty="0">
              <a:solidFill>
                <a:srgbClr val="7030A0"/>
              </a:solidFill>
            </a:endParaRPr>
          </a:p>
        </p:txBody>
      </p:sp>
      <p:sp>
        <p:nvSpPr>
          <p:cNvPr id="13" name="文本框 12">
            <a:extLst>
              <a:ext uri="{FF2B5EF4-FFF2-40B4-BE49-F238E27FC236}">
                <a16:creationId xmlns:a16="http://schemas.microsoft.com/office/drawing/2014/main" id="{B2C438EC-7B98-4195-8CB2-598C8E5F4846}"/>
              </a:ext>
            </a:extLst>
          </p:cNvPr>
          <p:cNvSpPr txBox="1"/>
          <p:nvPr/>
        </p:nvSpPr>
        <p:spPr>
          <a:xfrm>
            <a:off x="6716268" y="5407194"/>
            <a:ext cx="1245672" cy="369332"/>
          </a:xfrm>
          <a:prstGeom prst="rect">
            <a:avLst/>
          </a:prstGeom>
          <a:noFill/>
        </p:spPr>
        <p:txBody>
          <a:bodyPr wrap="square">
            <a:spAutoFit/>
          </a:bodyPr>
          <a:lstStyle/>
          <a:p>
            <a:r>
              <a:rPr lang="zh-CN" altLang="en-US" sz="1800" b="1" dirty="0">
                <a:solidFill>
                  <a:srgbClr val="FFC000"/>
                </a:solidFill>
                <a:latin typeface="Times New Roman" panose="02020603050405020304" pitchFamily="18" charset="0"/>
                <a:cs typeface="Times New Roman" panose="02020603050405020304" pitchFamily="18" charset="0"/>
              </a:rPr>
              <a:t>预测工时</a:t>
            </a:r>
            <a:endParaRPr lang="zh-CN" altLang="en-US" dirty="0">
              <a:solidFill>
                <a:srgbClr val="FFC000"/>
              </a:solidFill>
            </a:endParaRPr>
          </a:p>
        </p:txBody>
      </p:sp>
      <p:sp>
        <p:nvSpPr>
          <p:cNvPr id="14" name="文本框 13">
            <a:extLst>
              <a:ext uri="{FF2B5EF4-FFF2-40B4-BE49-F238E27FC236}">
                <a16:creationId xmlns:a16="http://schemas.microsoft.com/office/drawing/2014/main" id="{226C9480-8ED3-4BBA-881A-4079E014D160}"/>
              </a:ext>
            </a:extLst>
          </p:cNvPr>
          <p:cNvSpPr txBox="1"/>
          <p:nvPr/>
        </p:nvSpPr>
        <p:spPr>
          <a:xfrm>
            <a:off x="3064604" y="104561"/>
            <a:ext cx="2759944" cy="580865"/>
          </a:xfrm>
          <a:prstGeom prst="rect">
            <a:avLst/>
          </a:prstGeom>
          <a:solidFill>
            <a:schemeClr val="accent2">
              <a:lumMod val="10000"/>
              <a:lumOff val="90000"/>
            </a:schemeClr>
          </a:solidFill>
        </p:spPr>
        <p:txBody>
          <a:bodyPr wrap="square">
            <a:spAutoFit/>
          </a:bodyPr>
          <a:lstStyle/>
          <a:p>
            <a:pPr marL="0" lvl="1" algn="ctr">
              <a:lnSpc>
                <a:spcPct val="150000"/>
              </a:lnSpc>
              <a:spcBef>
                <a:spcPts val="0"/>
              </a:spcBef>
            </a:pPr>
            <a:r>
              <a:rPr lang="zh-CN" altLang="en-US" sz="2400" b="1" dirty="0">
                <a:solidFill>
                  <a:srgbClr val="FF0000"/>
                </a:solidFill>
                <a:latin typeface="Times New Roman" panose="02020603050405020304" pitchFamily="18" charset="0"/>
                <a:cs typeface="Times New Roman" panose="02020603050405020304" pitchFamily="18" charset="0"/>
              </a:rPr>
              <a:t>成本、进度预测</a:t>
            </a:r>
          </a:p>
        </p:txBody>
      </p:sp>
      <p:sp>
        <p:nvSpPr>
          <p:cNvPr id="18" name="右大括号 17">
            <a:extLst>
              <a:ext uri="{FF2B5EF4-FFF2-40B4-BE49-F238E27FC236}">
                <a16:creationId xmlns:a16="http://schemas.microsoft.com/office/drawing/2014/main" id="{124DC7F5-E0D9-40A2-A883-F385174090F5}"/>
              </a:ext>
            </a:extLst>
          </p:cNvPr>
          <p:cNvSpPr/>
          <p:nvPr/>
        </p:nvSpPr>
        <p:spPr>
          <a:xfrm>
            <a:off x="7239743" y="464202"/>
            <a:ext cx="393229" cy="4824536"/>
          </a:xfrm>
          <a:prstGeom prst="rightBrace">
            <a:avLst/>
          </a:prstGeom>
          <a:ln w="28575">
            <a:solidFill>
              <a:srgbClr val="00B0F0"/>
            </a:solidFill>
          </a:ln>
        </p:spPr>
        <p:style>
          <a:lnRef idx="1">
            <a:schemeClr val="accent4"/>
          </a:lnRef>
          <a:fillRef idx="0">
            <a:schemeClr val="accent4"/>
          </a:fillRef>
          <a:effectRef idx="0">
            <a:schemeClr val="accent4"/>
          </a:effectRef>
          <a:fontRef idx="minor">
            <a:schemeClr val="tx1"/>
          </a:fontRef>
        </p:style>
        <p:txBody>
          <a:bodyPr rtlCol="0" anchor="ctr"/>
          <a:lstStyle/>
          <a:p>
            <a:pPr algn="ctr"/>
            <a:endParaRPr lang="zh-CN" altLang="en-US"/>
          </a:p>
        </p:txBody>
      </p:sp>
      <p:sp>
        <p:nvSpPr>
          <p:cNvPr id="19" name="右大括号 18">
            <a:extLst>
              <a:ext uri="{FF2B5EF4-FFF2-40B4-BE49-F238E27FC236}">
                <a16:creationId xmlns:a16="http://schemas.microsoft.com/office/drawing/2014/main" id="{FC15DA30-5545-4A54-9605-79DE75AEFBA8}"/>
              </a:ext>
            </a:extLst>
          </p:cNvPr>
          <p:cNvSpPr/>
          <p:nvPr/>
        </p:nvSpPr>
        <p:spPr>
          <a:xfrm>
            <a:off x="7961940" y="464202"/>
            <a:ext cx="202615" cy="3400156"/>
          </a:xfrm>
          <a:prstGeom prst="rightBrace">
            <a:avLst/>
          </a:prstGeom>
          <a:ln w="28575">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0" name="左大括号 19">
            <a:extLst>
              <a:ext uri="{FF2B5EF4-FFF2-40B4-BE49-F238E27FC236}">
                <a16:creationId xmlns:a16="http://schemas.microsoft.com/office/drawing/2014/main" id="{B937298F-8F7C-4A76-BD37-E6DC429709CF}"/>
              </a:ext>
            </a:extLst>
          </p:cNvPr>
          <p:cNvSpPr/>
          <p:nvPr/>
        </p:nvSpPr>
        <p:spPr>
          <a:xfrm>
            <a:off x="6751032" y="464202"/>
            <a:ext cx="323879" cy="1872208"/>
          </a:xfrm>
          <a:prstGeom prst="leftBrace">
            <a:avLst/>
          </a:prstGeom>
          <a:ln w="28575">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 name="矩形 9"/>
          <p:cNvSpPr/>
          <p:nvPr/>
        </p:nvSpPr>
        <p:spPr>
          <a:xfrm>
            <a:off x="6537456" y="4058687"/>
            <a:ext cx="1953483" cy="646331"/>
          </a:xfrm>
          <a:prstGeom prst="rect">
            <a:avLst/>
          </a:prstGeom>
          <a:solidFill>
            <a:schemeClr val="accent5">
              <a:lumMod val="20000"/>
              <a:lumOff val="80000"/>
            </a:schemeClr>
          </a:solidFill>
        </p:spPr>
        <p:txBody>
          <a:bodyPr wrap="none">
            <a:spAutoFit/>
          </a:bodyPr>
          <a:lstStyle/>
          <a:p>
            <a:r>
              <a:rPr lang="en-US" altLang="zh-CN" b="1" dirty="0">
                <a:solidFill>
                  <a:srgbClr val="FF0000"/>
                </a:solidFill>
                <a:latin typeface="Times New Roman" panose="02020603050405020304" pitchFamily="18" charset="0"/>
                <a:cs typeface="Times New Roman" panose="02020603050405020304" pitchFamily="18" charset="0"/>
              </a:rPr>
              <a:t>VAC = BAC-EAC</a:t>
            </a:r>
          </a:p>
          <a:p>
            <a:r>
              <a:rPr lang="en-US" altLang="zh-CN" b="1" dirty="0">
                <a:solidFill>
                  <a:srgbClr val="FF0000"/>
                </a:solidFill>
                <a:latin typeface="Times New Roman" panose="02020603050405020304" pitchFamily="18" charset="0"/>
                <a:cs typeface="Times New Roman" panose="02020603050405020304" pitchFamily="18" charset="0"/>
              </a:rPr>
              <a:t>ETC = EAC-AC</a:t>
            </a:r>
            <a:endParaRPr lang="zh-CN" altLang="en-US" dirty="0">
              <a:solidFill>
                <a:srgbClr val="FF0000"/>
              </a:solidFill>
            </a:endParaRPr>
          </a:p>
        </p:txBody>
      </p:sp>
      <p:sp>
        <p:nvSpPr>
          <p:cNvPr id="16" name="文本框 15">
            <a:extLst>
              <a:ext uri="{FF2B5EF4-FFF2-40B4-BE49-F238E27FC236}">
                <a16:creationId xmlns:a16="http://schemas.microsoft.com/office/drawing/2014/main" id="{79B387D1-EC1B-4A03-96AB-76562D247DE3}"/>
              </a:ext>
            </a:extLst>
          </p:cNvPr>
          <p:cNvSpPr txBox="1"/>
          <p:nvPr/>
        </p:nvSpPr>
        <p:spPr>
          <a:xfrm>
            <a:off x="7400956" y="1666489"/>
            <a:ext cx="662291" cy="646331"/>
          </a:xfrm>
          <a:prstGeom prst="rect">
            <a:avLst/>
          </a:prstGeom>
          <a:noFill/>
        </p:spPr>
        <p:txBody>
          <a:bodyPr wrap="square" rtlCol="0">
            <a:spAutoFit/>
          </a:bodyPr>
          <a:lstStyle/>
          <a:p>
            <a:r>
              <a:rPr lang="zh-CN" altLang="en-US" b="1" dirty="0"/>
              <a:t>完工预算</a:t>
            </a:r>
          </a:p>
        </p:txBody>
      </p:sp>
    </p:spTree>
    <p:extLst>
      <p:ext uri="{BB962C8B-B14F-4D97-AF65-F5344CB8AC3E}">
        <p14:creationId xmlns:p14="http://schemas.microsoft.com/office/powerpoint/2010/main" val="646850079"/>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arn(inVertical)">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wipe(down)">
                                      <p:cBhvr>
                                        <p:cTn id="12" dur="500"/>
                                        <p:tgtEl>
                                          <p:spTgt spid="18"/>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down)">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wipe(down)">
                                      <p:cBhvr>
                                        <p:cTn id="20" dur="500"/>
                                        <p:tgtEl>
                                          <p:spTgt spid="19"/>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down)">
                                      <p:cBhvr>
                                        <p:cTn id="23" dur="500"/>
                                        <p:tgtEl>
                                          <p:spTgt spid="5"/>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wipe(down)">
                                      <p:cBhvr>
                                        <p:cTn id="28" dur="500"/>
                                        <p:tgtEl>
                                          <p:spTgt spid="20"/>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wipe(down)">
                                      <p:cBhvr>
                                        <p:cTn id="31" dur="500"/>
                                        <p:tgtEl>
                                          <p:spTgt spid="6"/>
                                        </p:tgtEl>
                                      </p:cBhvr>
                                    </p:animEffect>
                                  </p:childTnLst>
                                </p:cTn>
                              </p:par>
                            </p:childTnLst>
                          </p:cTn>
                        </p:par>
                      </p:childTnLst>
                    </p:cTn>
                  </p:par>
                  <p:par>
                    <p:cTn id="32" fill="hold">
                      <p:stCondLst>
                        <p:cond delay="indefinite"/>
                      </p:stCondLst>
                      <p:childTnLst>
                        <p:par>
                          <p:cTn id="33" fill="hold">
                            <p:stCondLst>
                              <p:cond delay="0"/>
                            </p:stCondLst>
                            <p:childTnLst>
                              <p:par>
                                <p:cTn id="34" presetID="14" presetClass="entr" presetSubtype="10" fill="hold" grpId="0" nodeType="click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randombar(horizontal)">
                                      <p:cBhvr>
                                        <p:cTn id="3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13" grpId="0"/>
      <p:bldP spid="18" grpId="0" animBg="1"/>
      <p:bldP spid="19" grpId="0" animBg="1"/>
      <p:bldP spid="20" grpId="0" animBg="1"/>
      <p:bldP spid="10"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5">
            <a:extLst>
              <a:ext uri="{FF2B5EF4-FFF2-40B4-BE49-F238E27FC236}">
                <a16:creationId xmlns:a16="http://schemas.microsoft.com/office/drawing/2014/main" id="{3CEEBF48-B8FF-4CA8-8AFC-1529BC52EE71}"/>
              </a:ext>
            </a:extLst>
          </p:cNvPr>
          <p:cNvGraphicFramePr>
            <a:graphicFrameLocks noGrp="1"/>
          </p:cNvGraphicFramePr>
          <p:nvPr>
            <p:extLst>
              <p:ext uri="{D42A27DB-BD31-4B8C-83A1-F6EECF244321}">
                <p14:modId xmlns:p14="http://schemas.microsoft.com/office/powerpoint/2010/main" val="616422180"/>
              </p:ext>
            </p:extLst>
          </p:nvPr>
        </p:nvGraphicFramePr>
        <p:xfrm>
          <a:off x="146917" y="1432882"/>
          <a:ext cx="8850166" cy="3921373"/>
        </p:xfrm>
        <a:graphic>
          <a:graphicData uri="http://schemas.openxmlformats.org/drawingml/2006/table">
            <a:tbl>
              <a:tblPr firstRow="1" bandRow="1">
                <a:tableStyleId>{5C22544A-7EE6-4342-B048-85BDC9FD1C3A}</a:tableStyleId>
              </a:tblPr>
              <a:tblGrid>
                <a:gridCol w="674829">
                  <a:extLst>
                    <a:ext uri="{9D8B030D-6E8A-4147-A177-3AD203B41FA5}">
                      <a16:colId xmlns:a16="http://schemas.microsoft.com/office/drawing/2014/main" val="2441904397"/>
                    </a:ext>
                  </a:extLst>
                </a:gridCol>
                <a:gridCol w="2454110">
                  <a:extLst>
                    <a:ext uri="{9D8B030D-6E8A-4147-A177-3AD203B41FA5}">
                      <a16:colId xmlns:a16="http://schemas.microsoft.com/office/drawing/2014/main" val="514060473"/>
                    </a:ext>
                  </a:extLst>
                </a:gridCol>
                <a:gridCol w="5721227">
                  <a:extLst>
                    <a:ext uri="{9D8B030D-6E8A-4147-A177-3AD203B41FA5}">
                      <a16:colId xmlns:a16="http://schemas.microsoft.com/office/drawing/2014/main" val="3167443918"/>
                    </a:ext>
                  </a:extLst>
                </a:gridCol>
              </a:tblGrid>
              <a:tr h="408209">
                <a:tc>
                  <a:txBody>
                    <a:bodyPr/>
                    <a:lstStyle/>
                    <a:p>
                      <a:r>
                        <a:rPr lang="zh-CN" altLang="en-US" dirty="0"/>
                        <a:t>序号</a:t>
                      </a:r>
                    </a:p>
                  </a:txBody>
                  <a:tcPr/>
                </a:tc>
                <a:tc>
                  <a:txBody>
                    <a:bodyPr/>
                    <a:lstStyle/>
                    <a:p>
                      <a:r>
                        <a:rPr lang="zh-CN" altLang="en-US" dirty="0"/>
                        <a:t>方法</a:t>
                      </a:r>
                    </a:p>
                  </a:txBody>
                  <a:tcPr/>
                </a:tc>
                <a:tc>
                  <a:txBody>
                    <a:bodyPr/>
                    <a:lstStyle/>
                    <a:p>
                      <a:r>
                        <a:rPr lang="en-US" altLang="zh-CN" dirty="0"/>
                        <a:t>EAC</a:t>
                      </a:r>
                      <a:r>
                        <a:rPr lang="zh-CN" altLang="en-US" dirty="0"/>
                        <a:t>计算公式</a:t>
                      </a:r>
                    </a:p>
                  </a:txBody>
                  <a:tcPr/>
                </a:tc>
                <a:extLst>
                  <a:ext uri="{0D108BD9-81ED-4DB2-BD59-A6C34878D82A}">
                    <a16:rowId xmlns:a16="http://schemas.microsoft.com/office/drawing/2014/main" val="2316612554"/>
                  </a:ext>
                </a:extLst>
              </a:tr>
              <a:tr h="893864">
                <a:tc>
                  <a:txBody>
                    <a:bodyPr/>
                    <a:lstStyle/>
                    <a:p>
                      <a:r>
                        <a:rPr lang="en-US" altLang="zh-CN" dirty="0"/>
                        <a:t>1</a:t>
                      </a:r>
                      <a:endParaRPr lang="zh-CN" altLang="en-US" dirty="0"/>
                    </a:p>
                  </a:txBody>
                  <a:tcPr/>
                </a:tc>
                <a:tc>
                  <a:txBody>
                    <a:bodyPr/>
                    <a:lstStyle/>
                    <a:p>
                      <a:r>
                        <a:rPr lang="zh-CN" altLang="en-US" sz="1800" b="1" dirty="0">
                          <a:solidFill>
                            <a:schemeClr val="tx1"/>
                          </a:solidFill>
                          <a:latin typeface="Times New Roman" panose="02020603050405020304" pitchFamily="18" charset="0"/>
                          <a:cs typeface="Times New Roman" panose="02020603050405020304" pitchFamily="18" charset="0"/>
                        </a:rPr>
                        <a:t>假设将</a:t>
                      </a:r>
                      <a:r>
                        <a:rPr lang="zh-CN" altLang="en-US" sz="1800" b="1" dirty="0">
                          <a:solidFill>
                            <a:srgbClr val="7030A0"/>
                          </a:solidFill>
                          <a:latin typeface="Times New Roman" panose="02020603050405020304" pitchFamily="18" charset="0"/>
                          <a:cs typeface="Times New Roman" panose="02020603050405020304" pitchFamily="18" charset="0"/>
                        </a:rPr>
                        <a:t>按预算单价</a:t>
                      </a:r>
                      <a:r>
                        <a:rPr lang="zh-CN" altLang="en-US" sz="1800" b="1" dirty="0">
                          <a:solidFill>
                            <a:schemeClr val="tx1"/>
                          </a:solidFill>
                          <a:latin typeface="Times New Roman" panose="02020603050405020304" pitchFamily="18" charset="0"/>
                          <a:cs typeface="Times New Roman" panose="02020603050405020304" pitchFamily="18" charset="0"/>
                        </a:rPr>
                        <a:t>完成</a:t>
                      </a:r>
                      <a:r>
                        <a:rPr lang="en-US" altLang="zh-CN" sz="1800" b="1" dirty="0">
                          <a:solidFill>
                            <a:schemeClr val="tx1"/>
                          </a:solidFill>
                          <a:latin typeface="Times New Roman" panose="02020603050405020304" pitchFamily="18" charset="0"/>
                          <a:cs typeface="Times New Roman" panose="02020603050405020304" pitchFamily="18" charset="0"/>
                        </a:rPr>
                        <a:t>ETC</a:t>
                      </a:r>
                      <a:r>
                        <a:rPr lang="zh-CN" altLang="en-US" sz="1800" b="1" dirty="0">
                          <a:solidFill>
                            <a:schemeClr val="tx1"/>
                          </a:solidFill>
                          <a:latin typeface="Times New Roman" panose="02020603050405020304" pitchFamily="18" charset="0"/>
                          <a:cs typeface="Times New Roman" panose="02020603050405020304" pitchFamily="18" charset="0"/>
                        </a:rPr>
                        <a:t>工作</a:t>
                      </a:r>
                      <a:endParaRPr lang="zh-CN" altLang="en-US"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b="1" dirty="0">
                          <a:solidFill>
                            <a:srgbClr val="0070C0"/>
                          </a:solidFill>
                          <a:latin typeface="Times New Roman" panose="02020603050405020304" pitchFamily="18" charset="0"/>
                          <a:cs typeface="Times New Roman" panose="02020603050405020304" pitchFamily="18" charset="0"/>
                        </a:rPr>
                        <a:t>EAC = AC +</a:t>
                      </a:r>
                      <a:r>
                        <a:rPr lang="zh-CN" altLang="en-US" sz="1800" b="1" dirty="0">
                          <a:solidFill>
                            <a:srgbClr val="0070C0"/>
                          </a:solidFill>
                          <a:latin typeface="Times New Roman" panose="02020603050405020304" pitchFamily="18" charset="0"/>
                          <a:cs typeface="Times New Roman" panose="02020603050405020304" pitchFamily="18" charset="0"/>
                        </a:rPr>
                        <a:t>（</a:t>
                      </a:r>
                      <a:r>
                        <a:rPr lang="en-US" altLang="zh-CN" sz="1800" b="1" dirty="0">
                          <a:solidFill>
                            <a:srgbClr val="0070C0"/>
                          </a:solidFill>
                          <a:latin typeface="Times New Roman" panose="02020603050405020304" pitchFamily="18" charset="0"/>
                          <a:cs typeface="Times New Roman" panose="02020603050405020304" pitchFamily="18" charset="0"/>
                        </a:rPr>
                        <a:t>BAC – EV</a:t>
                      </a:r>
                      <a:r>
                        <a:rPr lang="zh-CN" altLang="en-US" sz="1800" b="1" dirty="0">
                          <a:solidFill>
                            <a:srgbClr val="0070C0"/>
                          </a:solidFill>
                          <a:latin typeface="Times New Roman" panose="02020603050405020304" pitchFamily="18" charset="0"/>
                          <a:cs typeface="Times New Roman" panose="02020603050405020304" pitchFamily="18" charset="0"/>
                        </a:rPr>
                        <a:t>）</a:t>
                      </a:r>
                      <a:endParaRPr lang="en-US" altLang="zh-CN" sz="1800" b="1" dirty="0">
                        <a:solidFill>
                          <a:srgbClr val="0070C0"/>
                        </a:solidFill>
                        <a:latin typeface="Times New Roman" panose="02020603050405020304" pitchFamily="18" charset="0"/>
                        <a:cs typeface="Times New Roman" panose="02020603050405020304" pitchFamily="18" charset="0"/>
                      </a:endParaRPr>
                    </a:p>
                    <a:p>
                      <a:endParaRPr lang="zh-CN" altLang="en-US" dirty="0"/>
                    </a:p>
                  </a:txBody>
                  <a:tcPr/>
                </a:tc>
                <a:extLst>
                  <a:ext uri="{0D108BD9-81ED-4DB2-BD59-A6C34878D82A}">
                    <a16:rowId xmlns:a16="http://schemas.microsoft.com/office/drawing/2014/main" val="3817535676"/>
                  </a:ext>
                </a:extLst>
              </a:tr>
              <a:tr h="1476506">
                <a:tc>
                  <a:txBody>
                    <a:bodyPr/>
                    <a:lstStyle/>
                    <a:p>
                      <a:endParaRPr lang="en-US" altLang="zh-CN" dirty="0"/>
                    </a:p>
                    <a:p>
                      <a:endParaRPr lang="en-US" altLang="zh-CN" dirty="0"/>
                    </a:p>
                    <a:p>
                      <a:r>
                        <a:rPr lang="en-US" altLang="zh-CN" dirty="0"/>
                        <a:t>2</a:t>
                      </a:r>
                      <a:endParaRPr lang="zh-CN" altLang="en-US" dirty="0"/>
                    </a:p>
                  </a:txBody>
                  <a:tcPr/>
                </a:tc>
                <a:tc>
                  <a:txBody>
                    <a:bodyPr/>
                    <a:lstStyle/>
                    <a:p>
                      <a:endParaRPr lang="en-US" altLang="zh-CN" sz="1800" b="1" dirty="0">
                        <a:solidFill>
                          <a:schemeClr val="tx1"/>
                        </a:solidFill>
                        <a:latin typeface="Times New Roman" panose="02020603050405020304" pitchFamily="18" charset="0"/>
                        <a:cs typeface="Times New Roman" panose="02020603050405020304" pitchFamily="18" charset="0"/>
                      </a:endParaRPr>
                    </a:p>
                    <a:p>
                      <a:endParaRPr lang="en-US" altLang="zh-CN" sz="1800" b="1" dirty="0">
                        <a:solidFill>
                          <a:schemeClr val="tx1"/>
                        </a:solidFill>
                        <a:latin typeface="Times New Roman" panose="02020603050405020304" pitchFamily="18" charset="0"/>
                        <a:cs typeface="Times New Roman" panose="02020603050405020304" pitchFamily="18" charset="0"/>
                      </a:endParaRPr>
                    </a:p>
                    <a:p>
                      <a:r>
                        <a:rPr lang="zh-CN" altLang="en-US" sz="1800" b="1" dirty="0">
                          <a:solidFill>
                            <a:schemeClr val="tx1"/>
                          </a:solidFill>
                          <a:latin typeface="Times New Roman" panose="02020603050405020304" pitchFamily="18" charset="0"/>
                          <a:cs typeface="Times New Roman" panose="02020603050405020304" pitchFamily="18" charset="0"/>
                        </a:rPr>
                        <a:t>假设以</a:t>
                      </a:r>
                      <a:r>
                        <a:rPr lang="zh-CN" altLang="en-US" sz="1800" b="1" dirty="0">
                          <a:solidFill>
                            <a:srgbClr val="7030A0"/>
                          </a:solidFill>
                          <a:latin typeface="Times New Roman" panose="02020603050405020304" pitchFamily="18" charset="0"/>
                          <a:cs typeface="Times New Roman" panose="02020603050405020304" pitchFamily="18" charset="0"/>
                        </a:rPr>
                        <a:t>当前</a:t>
                      </a:r>
                      <a:r>
                        <a:rPr lang="en-US" altLang="zh-CN" sz="1800" b="1" dirty="0">
                          <a:solidFill>
                            <a:srgbClr val="7030A0"/>
                          </a:solidFill>
                          <a:latin typeface="Times New Roman" panose="02020603050405020304" pitchFamily="18" charset="0"/>
                          <a:cs typeface="Times New Roman" panose="02020603050405020304" pitchFamily="18" charset="0"/>
                        </a:rPr>
                        <a:t>CPI</a:t>
                      </a:r>
                      <a:r>
                        <a:rPr lang="zh-CN" altLang="en-US" sz="1800" b="1" dirty="0">
                          <a:solidFill>
                            <a:schemeClr val="tx1"/>
                          </a:solidFill>
                          <a:latin typeface="Times New Roman" panose="02020603050405020304" pitchFamily="18" charset="0"/>
                          <a:cs typeface="Times New Roman" panose="02020603050405020304" pitchFamily="18" charset="0"/>
                        </a:rPr>
                        <a:t>完成</a:t>
                      </a:r>
                      <a:r>
                        <a:rPr lang="en-US" altLang="zh-CN" sz="1800" b="1" dirty="0">
                          <a:solidFill>
                            <a:schemeClr val="tx1"/>
                          </a:solidFill>
                          <a:latin typeface="Times New Roman" panose="02020603050405020304" pitchFamily="18" charset="0"/>
                          <a:cs typeface="Times New Roman" panose="02020603050405020304" pitchFamily="18" charset="0"/>
                        </a:rPr>
                        <a:t>ETC</a:t>
                      </a:r>
                      <a:r>
                        <a:rPr lang="zh-CN" altLang="en-US" sz="1800" b="1" dirty="0">
                          <a:solidFill>
                            <a:schemeClr val="tx1"/>
                          </a:solidFill>
                          <a:latin typeface="Times New Roman" panose="02020603050405020304" pitchFamily="18" charset="0"/>
                          <a:cs typeface="Times New Roman" panose="02020603050405020304" pitchFamily="18" charset="0"/>
                        </a:rPr>
                        <a:t>工作</a:t>
                      </a:r>
                      <a:endParaRPr lang="zh-CN" altLang="en-US" dirty="0">
                        <a:solidFill>
                          <a:schemeClr val="tx1"/>
                        </a:solidFill>
                      </a:endParaRPr>
                    </a:p>
                  </a:txBody>
                  <a:tcPr/>
                </a:tc>
                <a:tc>
                  <a:txBody>
                    <a:bodyPr/>
                    <a:lstStyle/>
                    <a:p>
                      <a:endParaRPr lang="en-US" altLang="zh-CN" sz="1800" b="1" dirty="0">
                        <a:solidFill>
                          <a:srgbClr val="00B0F0"/>
                        </a:solidFill>
                        <a:latin typeface="Times New Roman" panose="02020603050405020304" pitchFamily="18" charset="0"/>
                        <a:cs typeface="Times New Roman" panose="02020603050405020304" pitchFamily="18" charset="0"/>
                      </a:endParaRPr>
                    </a:p>
                    <a:p>
                      <a:endParaRPr lang="en-US" altLang="zh-CN" sz="1800" b="1" dirty="0">
                        <a:solidFill>
                          <a:srgbClr val="00B0F0"/>
                        </a:solidFill>
                        <a:latin typeface="Times New Roman" panose="02020603050405020304" pitchFamily="18" charset="0"/>
                        <a:cs typeface="Times New Roman" panose="02020603050405020304" pitchFamily="18" charset="0"/>
                      </a:endParaRPr>
                    </a:p>
                    <a:p>
                      <a:r>
                        <a:rPr lang="en-US" altLang="zh-CN" sz="1800" b="1" dirty="0">
                          <a:solidFill>
                            <a:srgbClr val="0070C0"/>
                          </a:solidFill>
                          <a:latin typeface="Times New Roman" panose="02020603050405020304" pitchFamily="18" charset="0"/>
                          <a:cs typeface="Times New Roman" panose="02020603050405020304" pitchFamily="18" charset="0"/>
                        </a:rPr>
                        <a:t>EAC = BAC/CPI</a:t>
                      </a:r>
                      <a:endParaRPr lang="zh-CN" altLang="en-US" dirty="0">
                        <a:solidFill>
                          <a:srgbClr val="0070C0"/>
                        </a:solidFill>
                      </a:endParaRPr>
                    </a:p>
                  </a:txBody>
                  <a:tcPr/>
                </a:tc>
                <a:extLst>
                  <a:ext uri="{0D108BD9-81ED-4DB2-BD59-A6C34878D82A}">
                    <a16:rowId xmlns:a16="http://schemas.microsoft.com/office/drawing/2014/main" val="964407214"/>
                  </a:ext>
                </a:extLst>
              </a:tr>
              <a:tr h="1142794">
                <a:tc>
                  <a:txBody>
                    <a:bodyPr/>
                    <a:lstStyle/>
                    <a:p>
                      <a:endParaRPr lang="en-US" altLang="zh-CN" dirty="0"/>
                    </a:p>
                    <a:p>
                      <a:r>
                        <a:rPr lang="en-US" altLang="zh-CN" dirty="0"/>
                        <a:t>3</a:t>
                      </a:r>
                      <a:endParaRPr lang="zh-CN" altLang="en-US" dirty="0"/>
                    </a:p>
                  </a:txBody>
                  <a:tcPr/>
                </a:tc>
                <a:tc>
                  <a:txBody>
                    <a:bodyPr/>
                    <a:lstStyle/>
                    <a:p>
                      <a:endParaRPr lang="en-US" altLang="zh-CN" sz="1800" b="1" dirty="0">
                        <a:solidFill>
                          <a:schemeClr val="tx1"/>
                        </a:solidFill>
                        <a:latin typeface="Times New Roman" panose="02020603050405020304" pitchFamily="18" charset="0"/>
                        <a:cs typeface="Times New Roman" panose="02020603050405020304" pitchFamily="18" charset="0"/>
                      </a:endParaRPr>
                    </a:p>
                    <a:p>
                      <a:r>
                        <a:rPr lang="zh-CN" altLang="en-US" sz="1800" b="1" dirty="0">
                          <a:solidFill>
                            <a:schemeClr val="tx1"/>
                          </a:solidFill>
                          <a:latin typeface="Times New Roman" panose="02020603050405020304" pitchFamily="18" charset="0"/>
                          <a:cs typeface="Times New Roman" panose="02020603050405020304" pitchFamily="18" charset="0"/>
                        </a:rPr>
                        <a:t>假设</a:t>
                      </a:r>
                      <a:r>
                        <a:rPr lang="en-US" altLang="zh-CN" sz="1800" b="1" dirty="0">
                          <a:solidFill>
                            <a:srgbClr val="7030A0"/>
                          </a:solidFill>
                          <a:latin typeface="Times New Roman" panose="02020603050405020304" pitchFamily="18" charset="0"/>
                          <a:cs typeface="Times New Roman" panose="02020603050405020304" pitchFamily="18" charset="0"/>
                        </a:rPr>
                        <a:t>SPI</a:t>
                      </a:r>
                      <a:r>
                        <a:rPr lang="zh-CN" altLang="en-US" sz="1800" b="1" dirty="0">
                          <a:solidFill>
                            <a:srgbClr val="7030A0"/>
                          </a:solidFill>
                          <a:latin typeface="Times New Roman" panose="02020603050405020304" pitchFamily="18" charset="0"/>
                          <a:cs typeface="Times New Roman" panose="02020603050405020304" pitchFamily="18" charset="0"/>
                        </a:rPr>
                        <a:t>与</a:t>
                      </a:r>
                      <a:r>
                        <a:rPr lang="en-US" altLang="zh-CN" sz="1800" b="1" dirty="0">
                          <a:solidFill>
                            <a:srgbClr val="7030A0"/>
                          </a:solidFill>
                          <a:latin typeface="Times New Roman" panose="02020603050405020304" pitchFamily="18" charset="0"/>
                          <a:cs typeface="Times New Roman" panose="02020603050405020304" pitchFamily="18" charset="0"/>
                        </a:rPr>
                        <a:t>CPI</a:t>
                      </a:r>
                      <a:r>
                        <a:rPr lang="zh-CN" altLang="en-US" sz="1800" b="1" dirty="0">
                          <a:solidFill>
                            <a:srgbClr val="7030A0"/>
                          </a:solidFill>
                          <a:latin typeface="Times New Roman" panose="02020603050405020304" pitchFamily="18" charset="0"/>
                          <a:cs typeface="Times New Roman" panose="02020603050405020304" pitchFamily="18" charset="0"/>
                        </a:rPr>
                        <a:t>将同时影响</a:t>
                      </a:r>
                      <a:r>
                        <a:rPr lang="en-US" altLang="zh-CN" sz="1800" b="1" dirty="0">
                          <a:solidFill>
                            <a:schemeClr val="tx1"/>
                          </a:solidFill>
                          <a:latin typeface="Times New Roman" panose="02020603050405020304" pitchFamily="18" charset="0"/>
                          <a:cs typeface="Times New Roman" panose="02020603050405020304" pitchFamily="18" charset="0"/>
                        </a:rPr>
                        <a:t>ETC</a:t>
                      </a:r>
                      <a:r>
                        <a:rPr lang="zh-CN" altLang="en-US" sz="1800" b="1" dirty="0">
                          <a:solidFill>
                            <a:schemeClr val="tx1"/>
                          </a:solidFill>
                          <a:latin typeface="Times New Roman" panose="02020603050405020304" pitchFamily="18" charset="0"/>
                          <a:cs typeface="Times New Roman" panose="02020603050405020304" pitchFamily="18" charset="0"/>
                        </a:rPr>
                        <a:t>工作</a:t>
                      </a:r>
                      <a:endParaRPr lang="zh-CN" altLang="en-US"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800" b="1" dirty="0">
                        <a:solidFill>
                          <a:srgbClr val="00B0F0"/>
                        </a:solidFill>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b="1" dirty="0">
                          <a:solidFill>
                            <a:srgbClr val="0070C0"/>
                          </a:solidFill>
                          <a:latin typeface="Times New Roman" panose="02020603050405020304" pitchFamily="18" charset="0"/>
                          <a:cs typeface="Times New Roman" panose="02020603050405020304" pitchFamily="18" charset="0"/>
                        </a:rPr>
                        <a:t>EAC = AC + [</a:t>
                      </a:r>
                      <a:r>
                        <a:rPr lang="zh-CN" altLang="en-US" sz="1800" b="1" dirty="0">
                          <a:solidFill>
                            <a:srgbClr val="0070C0"/>
                          </a:solidFill>
                          <a:latin typeface="Times New Roman" panose="02020603050405020304" pitchFamily="18" charset="0"/>
                          <a:cs typeface="Times New Roman" panose="02020603050405020304" pitchFamily="18" charset="0"/>
                        </a:rPr>
                        <a:t>（</a:t>
                      </a:r>
                      <a:r>
                        <a:rPr lang="en-US" altLang="zh-CN" sz="1800" b="1" dirty="0">
                          <a:solidFill>
                            <a:srgbClr val="0070C0"/>
                          </a:solidFill>
                          <a:latin typeface="Times New Roman" panose="02020603050405020304" pitchFamily="18" charset="0"/>
                          <a:cs typeface="Times New Roman" panose="02020603050405020304" pitchFamily="18" charset="0"/>
                        </a:rPr>
                        <a:t>BAC - EV</a:t>
                      </a:r>
                      <a:r>
                        <a:rPr lang="zh-CN" altLang="en-US" sz="1800" b="1" dirty="0">
                          <a:solidFill>
                            <a:srgbClr val="0070C0"/>
                          </a:solidFill>
                          <a:latin typeface="Times New Roman" panose="02020603050405020304" pitchFamily="18" charset="0"/>
                          <a:cs typeface="Times New Roman" panose="02020603050405020304" pitchFamily="18" charset="0"/>
                        </a:rPr>
                        <a:t>）</a:t>
                      </a:r>
                      <a:r>
                        <a:rPr lang="en-US" altLang="zh-CN" sz="1800" b="1" dirty="0">
                          <a:solidFill>
                            <a:srgbClr val="0070C0"/>
                          </a:solidFill>
                          <a:latin typeface="Times New Roman" panose="02020603050405020304" pitchFamily="18" charset="0"/>
                          <a:cs typeface="Times New Roman" panose="02020603050405020304" pitchFamily="18" charset="0"/>
                        </a:rPr>
                        <a:t>/</a:t>
                      </a:r>
                      <a:r>
                        <a:rPr lang="zh-CN" altLang="en-US" sz="1800" b="1" dirty="0">
                          <a:solidFill>
                            <a:srgbClr val="0070C0"/>
                          </a:solidFill>
                          <a:latin typeface="Times New Roman" panose="02020603050405020304" pitchFamily="18" charset="0"/>
                          <a:cs typeface="Times New Roman" panose="02020603050405020304" pitchFamily="18" charset="0"/>
                        </a:rPr>
                        <a:t>（</a:t>
                      </a:r>
                      <a:r>
                        <a:rPr lang="en-US" altLang="zh-CN" sz="1800" b="1" dirty="0">
                          <a:solidFill>
                            <a:srgbClr val="0070C0"/>
                          </a:solidFill>
                          <a:latin typeface="Times New Roman" panose="02020603050405020304" pitchFamily="18" charset="0"/>
                          <a:cs typeface="Times New Roman" panose="02020603050405020304" pitchFamily="18" charset="0"/>
                        </a:rPr>
                        <a:t>CPI×SPI</a:t>
                      </a:r>
                      <a:r>
                        <a:rPr lang="zh-CN" altLang="en-US" sz="1800" b="1" dirty="0">
                          <a:solidFill>
                            <a:srgbClr val="0070C0"/>
                          </a:solidFill>
                          <a:latin typeface="Times New Roman" panose="02020603050405020304" pitchFamily="18" charset="0"/>
                          <a:cs typeface="Times New Roman" panose="02020603050405020304" pitchFamily="18" charset="0"/>
                        </a:rPr>
                        <a:t>）</a:t>
                      </a:r>
                      <a:r>
                        <a:rPr lang="en-US" altLang="zh-CN" sz="1800" b="1" dirty="0">
                          <a:solidFill>
                            <a:srgbClr val="0070C0"/>
                          </a:solidFill>
                          <a:latin typeface="Times New Roman" panose="02020603050405020304" pitchFamily="18" charset="0"/>
                          <a:cs typeface="Times New Roman" panose="02020603050405020304" pitchFamily="18" charset="0"/>
                        </a:rPr>
                        <a:t>]</a:t>
                      </a:r>
                      <a:endParaRPr lang="zh-CN" altLang="en-US" sz="1400" b="1" dirty="0">
                        <a:solidFill>
                          <a:srgbClr val="0070C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66253398"/>
                  </a:ext>
                </a:extLst>
              </a:tr>
            </a:tbl>
          </a:graphicData>
        </a:graphic>
      </p:graphicFrame>
      <p:sp>
        <p:nvSpPr>
          <p:cNvPr id="2" name="标题 1"/>
          <p:cNvSpPr>
            <a:spLocks noGrp="1"/>
          </p:cNvSpPr>
          <p:nvPr>
            <p:ph type="title"/>
          </p:nvPr>
        </p:nvSpPr>
        <p:spPr/>
        <p:txBody>
          <a:bodyPr>
            <a:normAutofit/>
          </a:bodyPr>
          <a:lstStyle/>
          <a:p>
            <a:r>
              <a:rPr lang="en-US" altLang="zh-CN" dirty="0"/>
              <a:t>7.4  </a:t>
            </a:r>
            <a:r>
              <a:rPr lang="zh-CN" altLang="en-US" dirty="0"/>
              <a:t>工具与技术：完工估算</a:t>
            </a:r>
            <a:r>
              <a:rPr lang="en-US" altLang="zh-CN" dirty="0"/>
              <a:t>(EAC)</a:t>
            </a:r>
            <a:endParaRPr lang="zh-CN" altLang="en-US" dirty="0"/>
          </a:p>
        </p:txBody>
      </p:sp>
      <p:sp>
        <p:nvSpPr>
          <p:cNvPr id="9" name="副标题 8"/>
          <p:cNvSpPr txBox="1">
            <a:spLocks/>
          </p:cNvSpPr>
          <p:nvPr/>
        </p:nvSpPr>
        <p:spPr>
          <a:xfrm>
            <a:off x="294126" y="698644"/>
            <a:ext cx="8352928"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r>
              <a:rPr lang="zh-CN" altLang="en-US" sz="2400" b="1" dirty="0">
                <a:solidFill>
                  <a:srgbClr val="FF0000"/>
                </a:solidFill>
                <a:latin typeface="Times New Roman" panose="02020603050405020304" pitchFamily="18" charset="0"/>
                <a:cs typeface="Times New Roman" panose="02020603050405020304" pitchFamily="18" charset="0"/>
              </a:rPr>
              <a:t>预测</a:t>
            </a:r>
            <a:r>
              <a:rPr lang="en-US" altLang="zh-CN" sz="2400" b="1" dirty="0">
                <a:solidFill>
                  <a:srgbClr val="FF0000"/>
                </a:solidFill>
                <a:latin typeface="Times New Roman" panose="02020603050405020304" pitchFamily="18" charset="0"/>
                <a:cs typeface="Times New Roman" panose="02020603050405020304" pitchFamily="18" charset="0"/>
              </a:rPr>
              <a:t>EAC</a:t>
            </a:r>
            <a:r>
              <a:rPr lang="zh-CN" altLang="en-US" sz="2400" b="1" dirty="0">
                <a:solidFill>
                  <a:srgbClr val="FF0000"/>
                </a:solidFill>
                <a:latin typeface="Times New Roman" panose="02020603050405020304" pitchFamily="18" charset="0"/>
                <a:cs typeface="Times New Roman" panose="02020603050405020304" pitchFamily="18" charset="0"/>
              </a:rPr>
              <a:t>值的三种常用计算方法：</a:t>
            </a:r>
          </a:p>
          <a:p>
            <a:pPr lvl="1">
              <a:lnSpc>
                <a:spcPct val="150000"/>
              </a:lnSpc>
              <a:spcBef>
                <a:spcPts val="0"/>
              </a:spcBef>
              <a:buFont typeface="Wingdings" panose="05000000000000000000" pitchFamily="2" charset="2"/>
              <a:buChar char="n"/>
            </a:pPr>
            <a:endParaRPr lang="zh-CN" altLang="en-US" sz="1800" b="1" dirty="0">
              <a:latin typeface="Times New Roman" panose="02020603050405020304" pitchFamily="18" charset="0"/>
              <a:cs typeface="Times New Roman" panose="02020603050405020304" pitchFamily="18" charset="0"/>
            </a:endParaRPr>
          </a:p>
        </p:txBody>
      </p:sp>
      <p:sp>
        <p:nvSpPr>
          <p:cNvPr id="4" name="右箭头 3"/>
          <p:cNvSpPr/>
          <p:nvPr/>
        </p:nvSpPr>
        <p:spPr>
          <a:xfrm>
            <a:off x="5277903" y="3259459"/>
            <a:ext cx="498669" cy="410706"/>
          </a:xfrm>
          <a:prstGeom prst="rightArrow">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5930556" y="2795398"/>
            <a:ext cx="2992578" cy="1338828"/>
          </a:xfrm>
          <a:prstGeom prst="rect">
            <a:avLst/>
          </a:prstGeom>
          <a:solidFill>
            <a:schemeClr val="bg1">
              <a:lumMod val="95000"/>
            </a:schemeClr>
          </a:solidFill>
        </p:spPr>
        <p:txBody>
          <a:bodyPr wrap="square" rtlCol="0">
            <a:spAutoFit/>
          </a:bodyPr>
          <a:lstStyle/>
          <a:p>
            <a:pPr marL="0" lvl="1">
              <a:lnSpc>
                <a:spcPct val="150000"/>
              </a:lnSpc>
            </a:pPr>
            <a:r>
              <a:rPr lang="en-US" altLang="zh-CN" b="1" dirty="0">
                <a:solidFill>
                  <a:srgbClr val="00B0F0"/>
                </a:solidFill>
                <a:latin typeface="Times New Roman" panose="02020603050405020304" pitchFamily="18" charset="0"/>
                <a:cs typeface="Times New Roman" panose="02020603050405020304" pitchFamily="18" charset="0"/>
              </a:rPr>
              <a:t>= [EV+(BAC-EV)]/CPI</a:t>
            </a:r>
          </a:p>
          <a:p>
            <a:pPr marL="0" lvl="1">
              <a:lnSpc>
                <a:spcPct val="150000"/>
              </a:lnSpc>
            </a:pPr>
            <a:r>
              <a:rPr lang="en-US" altLang="zh-CN" b="1" dirty="0">
                <a:solidFill>
                  <a:srgbClr val="00B0F0"/>
                </a:solidFill>
                <a:latin typeface="Times New Roman" panose="02020603050405020304" pitchFamily="18" charset="0"/>
                <a:cs typeface="Times New Roman" panose="02020603050405020304" pitchFamily="18" charset="0"/>
              </a:rPr>
              <a:t>=EV/CPI+ [ (BAC-EV)]/CPI</a:t>
            </a:r>
          </a:p>
          <a:p>
            <a:pPr marL="0" lvl="1">
              <a:lnSpc>
                <a:spcPct val="150000"/>
              </a:lnSpc>
            </a:pPr>
            <a:r>
              <a:rPr lang="en-US" altLang="zh-CN" b="1" dirty="0">
                <a:solidFill>
                  <a:srgbClr val="00B0F0"/>
                </a:solidFill>
                <a:latin typeface="Times New Roman" panose="02020603050405020304" pitchFamily="18" charset="0"/>
                <a:cs typeface="Times New Roman" panose="02020603050405020304" pitchFamily="18" charset="0"/>
              </a:rPr>
              <a:t>=AC +[(BAC-EV)]/CPI</a:t>
            </a:r>
            <a:endParaRPr lang="en-US" altLang="zh-CN" b="1" dirty="0">
              <a:latin typeface="Times New Roman" panose="02020603050405020304" pitchFamily="18" charset="0"/>
              <a:cs typeface="Times New Roman" panose="02020603050405020304" pitchFamily="18" charset="0"/>
            </a:endParaRPr>
          </a:p>
        </p:txBody>
      </p:sp>
      <p:sp>
        <p:nvSpPr>
          <p:cNvPr id="6" name="右大括号 5">
            <a:extLst>
              <a:ext uri="{FF2B5EF4-FFF2-40B4-BE49-F238E27FC236}">
                <a16:creationId xmlns:a16="http://schemas.microsoft.com/office/drawing/2014/main" id="{AE56FBED-9660-410F-91B8-E7D88A9D1E60}"/>
              </a:ext>
            </a:extLst>
          </p:cNvPr>
          <p:cNvSpPr/>
          <p:nvPr/>
        </p:nvSpPr>
        <p:spPr>
          <a:xfrm rot="5400000">
            <a:off x="5246917" y="1600882"/>
            <a:ext cx="194502" cy="1256305"/>
          </a:xfrm>
          <a:prstGeom prst="rightBrace">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E3D368CE-ADCC-48B3-A39A-D7D0F8238A7C}"/>
              </a:ext>
            </a:extLst>
          </p:cNvPr>
          <p:cNvSpPr txBox="1"/>
          <p:nvPr/>
        </p:nvSpPr>
        <p:spPr>
          <a:xfrm>
            <a:off x="5068611" y="2326286"/>
            <a:ext cx="551113" cy="369332"/>
          </a:xfrm>
          <a:prstGeom prst="rect">
            <a:avLst/>
          </a:prstGeom>
          <a:noFill/>
        </p:spPr>
        <p:txBody>
          <a:bodyPr wrap="none" rtlCol="0">
            <a:spAutoFit/>
          </a:bodyPr>
          <a:lstStyle/>
          <a:p>
            <a:r>
              <a:rPr lang="en-US" altLang="zh-CN" dirty="0"/>
              <a:t>ETC</a:t>
            </a:r>
            <a:endParaRPr lang="zh-CN" altLang="en-US" dirty="0"/>
          </a:p>
        </p:txBody>
      </p:sp>
    </p:spTree>
    <p:extLst>
      <p:ext uri="{BB962C8B-B14F-4D97-AF65-F5344CB8AC3E}">
        <p14:creationId xmlns:p14="http://schemas.microsoft.com/office/powerpoint/2010/main" val="1280772003"/>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arn(inVertical)">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randombar(horizontal)">
                                      <p:cBhvr>
                                        <p:cTn id="15" dur="500"/>
                                        <p:tgtEl>
                                          <p:spTgt spid="4"/>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randombar(horizontal)">
                                      <p:cBhvr>
                                        <p:cTn id="1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3" grpId="0" animBg="1"/>
      <p:bldP spid="6" grpId="0" animBg="1"/>
      <p:bldP spid="7"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7.4  </a:t>
            </a:r>
            <a:r>
              <a:rPr lang="zh-CN" altLang="en-US" dirty="0"/>
              <a:t>工具与技术：完工尚需绩效指数（</a:t>
            </a:r>
            <a:r>
              <a:rPr lang="en-US" altLang="zh-CN" dirty="0"/>
              <a:t>TCPI</a:t>
            </a:r>
            <a:r>
              <a:rPr lang="zh-CN" altLang="en-US" dirty="0"/>
              <a:t>）</a:t>
            </a:r>
          </a:p>
        </p:txBody>
      </p:sp>
      <p:sp>
        <p:nvSpPr>
          <p:cNvPr id="9" name="副标题 8"/>
          <p:cNvSpPr txBox="1">
            <a:spLocks/>
          </p:cNvSpPr>
          <p:nvPr/>
        </p:nvSpPr>
        <p:spPr>
          <a:xfrm>
            <a:off x="467544" y="844835"/>
            <a:ext cx="8496944"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2400" b="1" dirty="0">
                <a:solidFill>
                  <a:srgbClr val="FF0000"/>
                </a:solidFill>
                <a:latin typeface="Times New Roman" panose="02020603050405020304" pitchFamily="18" charset="0"/>
                <a:cs typeface="Times New Roman" panose="02020603050405020304" pitchFamily="18" charset="0"/>
              </a:rPr>
              <a:t>完工尚需绩效指数（</a:t>
            </a:r>
            <a:r>
              <a:rPr lang="en-US" altLang="zh-CN" sz="2400" b="1" dirty="0">
                <a:solidFill>
                  <a:srgbClr val="FF0000"/>
                </a:solidFill>
                <a:latin typeface="Times New Roman" panose="02020603050405020304" pitchFamily="18" charset="0"/>
                <a:cs typeface="Times New Roman" panose="02020603050405020304" pitchFamily="18" charset="0"/>
              </a:rPr>
              <a:t>TCPI</a:t>
            </a:r>
            <a:r>
              <a:rPr lang="zh-CN" altLang="en-US" sz="2400" b="1" dirty="0">
                <a:solidFill>
                  <a:srgbClr val="FF0000"/>
                </a:solidFill>
                <a:latin typeface="Times New Roman" panose="02020603050405020304" pitchFamily="18" charset="0"/>
                <a:cs typeface="Times New Roman" panose="02020603050405020304" pitchFamily="18" charset="0"/>
              </a:rPr>
              <a:t>）</a:t>
            </a:r>
            <a:r>
              <a:rPr lang="zh-CN" altLang="en-US" sz="2400" b="1" dirty="0">
                <a:latin typeface="Times New Roman" panose="02020603050405020304" pitchFamily="18" charset="0"/>
                <a:cs typeface="Times New Roman" panose="02020603050405020304" pitchFamily="18" charset="0"/>
              </a:rPr>
              <a:t>：</a:t>
            </a:r>
            <a:endParaRPr lang="en-US" altLang="zh-CN" sz="24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r>
              <a:rPr lang="en-US" altLang="zh-CN" sz="2000" b="1" dirty="0">
                <a:latin typeface="Times New Roman" panose="02020603050405020304" pitchFamily="18" charset="0"/>
                <a:cs typeface="Times New Roman" panose="02020603050405020304" pitchFamily="18" charset="0"/>
              </a:rPr>
              <a:t>     </a:t>
            </a:r>
            <a:r>
              <a:rPr lang="zh-CN" altLang="en-US" sz="2000" b="1" dirty="0">
                <a:latin typeface="Times New Roman" panose="02020603050405020304" pitchFamily="18" charset="0"/>
                <a:cs typeface="Times New Roman" panose="02020603050405020304" pitchFamily="18" charset="0"/>
              </a:rPr>
              <a:t>为了实现特定的管理目标，</a:t>
            </a:r>
            <a:r>
              <a:rPr lang="zh-CN" altLang="en-US" sz="2000" b="1" dirty="0">
                <a:solidFill>
                  <a:srgbClr val="7030A0"/>
                </a:solidFill>
                <a:latin typeface="Times New Roman" panose="02020603050405020304" pitchFamily="18" charset="0"/>
                <a:cs typeface="Times New Roman" panose="02020603050405020304" pitchFamily="18" charset="0"/>
              </a:rPr>
              <a:t>剩余资源的使用必须达到的成本绩效指标</a:t>
            </a:r>
            <a:endParaRPr lang="en-US" altLang="zh-CN" sz="20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20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18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18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1800" b="1" dirty="0">
              <a:latin typeface="Times New Roman" panose="02020603050405020304" pitchFamily="18" charset="0"/>
              <a:cs typeface="Times New Roman" panose="02020603050405020304" pitchFamily="18" charset="0"/>
            </a:endParaRPr>
          </a:p>
        </p:txBody>
      </p:sp>
      <p:sp>
        <p:nvSpPr>
          <p:cNvPr id="3" name="文本框 2">
            <a:extLst>
              <a:ext uri="{FF2B5EF4-FFF2-40B4-BE49-F238E27FC236}">
                <a16:creationId xmlns:a16="http://schemas.microsoft.com/office/drawing/2014/main" id="{06915614-A82C-46BB-98BA-DF21E784D427}"/>
              </a:ext>
            </a:extLst>
          </p:cNvPr>
          <p:cNvSpPr txBox="1"/>
          <p:nvPr/>
        </p:nvSpPr>
        <p:spPr>
          <a:xfrm>
            <a:off x="3151179" y="4336411"/>
            <a:ext cx="2522037" cy="1200329"/>
          </a:xfrm>
          <a:prstGeom prst="rect">
            <a:avLst/>
          </a:prstGeom>
          <a:solidFill>
            <a:schemeClr val="accent5">
              <a:lumMod val="20000"/>
              <a:lumOff val="80000"/>
            </a:schemeClr>
          </a:solidFill>
        </p:spPr>
        <p:txBody>
          <a:bodyPr wrap="none" rtlCol="0">
            <a:spAutoFit/>
          </a:bodyPr>
          <a:lstStyle/>
          <a:p>
            <a:r>
              <a:rPr lang="en-US" altLang="zh-CN" sz="2400" dirty="0"/>
              <a:t>TCPI&gt;1  </a:t>
            </a:r>
            <a:r>
              <a:rPr lang="zh-CN" altLang="en-US" sz="2400" dirty="0"/>
              <a:t>难以完成</a:t>
            </a:r>
            <a:endParaRPr lang="en-US" altLang="zh-CN" sz="2400" dirty="0"/>
          </a:p>
          <a:p>
            <a:r>
              <a:rPr lang="en-US" altLang="zh-CN" sz="2400" dirty="0"/>
              <a:t>TCPI=1  </a:t>
            </a:r>
            <a:r>
              <a:rPr lang="zh-CN" altLang="en-US" sz="2400" dirty="0"/>
              <a:t>等于完成</a:t>
            </a:r>
            <a:endParaRPr lang="en-US" altLang="zh-CN" sz="2400" dirty="0"/>
          </a:p>
          <a:p>
            <a:r>
              <a:rPr lang="en-US" altLang="zh-CN" sz="2400" dirty="0"/>
              <a:t>TCPI&lt;1  </a:t>
            </a:r>
            <a:r>
              <a:rPr lang="zh-CN" altLang="en-US" sz="2400" dirty="0"/>
              <a:t>轻易完成</a:t>
            </a:r>
          </a:p>
        </p:txBody>
      </p:sp>
      <p:graphicFrame>
        <p:nvGraphicFramePr>
          <p:cNvPr id="4" name="表格 4">
            <a:extLst>
              <a:ext uri="{FF2B5EF4-FFF2-40B4-BE49-F238E27FC236}">
                <a16:creationId xmlns:a16="http://schemas.microsoft.com/office/drawing/2014/main" id="{24908E02-F8B0-476F-91FE-9712320A2D1D}"/>
              </a:ext>
            </a:extLst>
          </p:cNvPr>
          <p:cNvGraphicFramePr>
            <a:graphicFrameLocks noGrp="1"/>
          </p:cNvGraphicFramePr>
          <p:nvPr>
            <p:extLst>
              <p:ext uri="{D42A27DB-BD31-4B8C-83A1-F6EECF244321}">
                <p14:modId xmlns:p14="http://schemas.microsoft.com/office/powerpoint/2010/main" val="3480397047"/>
              </p:ext>
            </p:extLst>
          </p:nvPr>
        </p:nvGraphicFramePr>
        <p:xfrm>
          <a:off x="791580" y="1967048"/>
          <a:ext cx="7848872" cy="2205099"/>
        </p:xfrm>
        <a:graphic>
          <a:graphicData uri="http://schemas.openxmlformats.org/drawingml/2006/table">
            <a:tbl>
              <a:tblPr firstRow="1" bandRow="1">
                <a:tableStyleId>{5C22544A-7EE6-4342-B048-85BDC9FD1C3A}</a:tableStyleId>
              </a:tblPr>
              <a:tblGrid>
                <a:gridCol w="2924090">
                  <a:extLst>
                    <a:ext uri="{9D8B030D-6E8A-4147-A177-3AD203B41FA5}">
                      <a16:colId xmlns:a16="http://schemas.microsoft.com/office/drawing/2014/main" val="2433391254"/>
                    </a:ext>
                  </a:extLst>
                </a:gridCol>
                <a:gridCol w="4924782">
                  <a:extLst>
                    <a:ext uri="{9D8B030D-6E8A-4147-A177-3AD203B41FA5}">
                      <a16:colId xmlns:a16="http://schemas.microsoft.com/office/drawing/2014/main" val="3371410558"/>
                    </a:ext>
                  </a:extLst>
                </a:gridCol>
              </a:tblGrid>
              <a:tr h="495299">
                <a:tc>
                  <a:txBody>
                    <a:bodyPr/>
                    <a:lstStyle/>
                    <a:p>
                      <a:r>
                        <a:rPr lang="zh-CN" altLang="en-US" sz="2200" dirty="0"/>
                        <a:t>两种情况</a:t>
                      </a:r>
                    </a:p>
                  </a:txBody>
                  <a:tcPr/>
                </a:tc>
                <a:tc>
                  <a:txBody>
                    <a:bodyPr/>
                    <a:lstStyle/>
                    <a:p>
                      <a:r>
                        <a:rPr lang="en-US" altLang="zh-CN" sz="2200" b="1" dirty="0">
                          <a:latin typeface="Times New Roman" panose="02020603050405020304" pitchFamily="18" charset="0"/>
                          <a:cs typeface="Times New Roman" panose="02020603050405020304" pitchFamily="18" charset="0"/>
                        </a:rPr>
                        <a:t>TCPI</a:t>
                      </a:r>
                      <a:r>
                        <a:rPr lang="zh-CN" altLang="en-US" sz="2200" b="1" dirty="0">
                          <a:latin typeface="Times New Roman" panose="02020603050405020304" pitchFamily="18" charset="0"/>
                          <a:cs typeface="Times New Roman" panose="02020603050405020304" pitchFamily="18" charset="0"/>
                        </a:rPr>
                        <a:t>计算公式</a:t>
                      </a:r>
                      <a:endParaRPr lang="zh-CN" altLang="en-US" sz="2200" dirty="0"/>
                    </a:p>
                  </a:txBody>
                  <a:tcPr/>
                </a:tc>
                <a:extLst>
                  <a:ext uri="{0D108BD9-81ED-4DB2-BD59-A6C34878D82A}">
                    <a16:rowId xmlns:a16="http://schemas.microsoft.com/office/drawing/2014/main" val="1904553940"/>
                  </a:ext>
                </a:extLst>
              </a:tr>
              <a:tr h="854900">
                <a:tc>
                  <a:txBody>
                    <a:bodyPr/>
                    <a:lstStyle/>
                    <a:p>
                      <a:r>
                        <a:rPr lang="zh-CN" altLang="en-US" sz="2200" b="1" dirty="0">
                          <a:solidFill>
                            <a:srgbClr val="0070C0"/>
                          </a:solidFill>
                          <a:latin typeface="Times New Roman" panose="02020603050405020304" pitchFamily="18" charset="0"/>
                          <a:cs typeface="Times New Roman" panose="02020603050405020304" pitchFamily="18" charset="0"/>
                        </a:rPr>
                        <a:t>为</a:t>
                      </a:r>
                      <a:r>
                        <a:rPr lang="zh-CN" altLang="en-US" sz="2200" b="1" u="sng" dirty="0">
                          <a:solidFill>
                            <a:srgbClr val="0070C0"/>
                          </a:solidFill>
                          <a:latin typeface="Times New Roman" panose="02020603050405020304" pitchFamily="18" charset="0"/>
                          <a:cs typeface="Times New Roman" panose="02020603050405020304" pitchFamily="18" charset="0"/>
                        </a:rPr>
                        <a:t>完成计划</a:t>
                      </a:r>
                      <a:r>
                        <a:rPr lang="zh-CN" altLang="en-US" sz="2200" b="1" dirty="0">
                          <a:solidFill>
                            <a:srgbClr val="0070C0"/>
                          </a:solidFill>
                          <a:latin typeface="Times New Roman" panose="02020603050405020304" pitchFamily="18" charset="0"/>
                          <a:cs typeface="Times New Roman" panose="02020603050405020304" pitchFamily="18" charset="0"/>
                        </a:rPr>
                        <a:t>必须保持的效率</a:t>
                      </a:r>
                      <a:endParaRPr lang="en-US" altLang="zh-CN" sz="2200" b="1" dirty="0">
                        <a:solidFill>
                          <a:srgbClr val="0070C0"/>
                        </a:solidFill>
                        <a:latin typeface="Times New Roman" panose="02020603050405020304" pitchFamily="18" charset="0"/>
                        <a:cs typeface="Times New Roman" panose="02020603050405020304" pitchFamily="18" charset="0"/>
                      </a:endParaRPr>
                    </a:p>
                  </a:txBody>
                  <a:tcPr/>
                </a:tc>
                <a:tc>
                  <a:txBody>
                    <a:bodyPr/>
                    <a:lstStyle/>
                    <a:p>
                      <a:r>
                        <a:rPr lang="en-US" altLang="zh-CN" sz="2200" b="1" dirty="0">
                          <a:latin typeface="Times New Roman" panose="02020603050405020304" pitchFamily="18" charset="0"/>
                          <a:cs typeface="Times New Roman" panose="02020603050405020304" pitchFamily="18" charset="0"/>
                        </a:rPr>
                        <a:t>TCPI =</a:t>
                      </a:r>
                      <a:r>
                        <a:rPr lang="zh-CN" altLang="en-US" sz="2200" b="1" dirty="0">
                          <a:latin typeface="Times New Roman" panose="02020603050405020304" pitchFamily="18" charset="0"/>
                          <a:cs typeface="Times New Roman" panose="02020603050405020304" pitchFamily="18" charset="0"/>
                        </a:rPr>
                        <a:t>（</a:t>
                      </a:r>
                      <a:r>
                        <a:rPr lang="en-US" altLang="zh-CN" sz="2200" b="1" dirty="0">
                          <a:latin typeface="Times New Roman" panose="02020603050405020304" pitchFamily="18" charset="0"/>
                          <a:cs typeface="Times New Roman" panose="02020603050405020304" pitchFamily="18" charset="0"/>
                        </a:rPr>
                        <a:t>BAC - EV</a:t>
                      </a:r>
                      <a:r>
                        <a:rPr lang="zh-CN" altLang="en-US" sz="2200" b="1" dirty="0">
                          <a:latin typeface="Times New Roman" panose="02020603050405020304" pitchFamily="18" charset="0"/>
                          <a:cs typeface="Times New Roman" panose="02020603050405020304" pitchFamily="18" charset="0"/>
                        </a:rPr>
                        <a:t>）</a:t>
                      </a:r>
                      <a:r>
                        <a:rPr lang="en-US" altLang="zh-CN" sz="2200" b="1" dirty="0">
                          <a:latin typeface="Times New Roman" panose="02020603050405020304" pitchFamily="18" charset="0"/>
                          <a:cs typeface="Times New Roman" panose="02020603050405020304" pitchFamily="18" charset="0"/>
                        </a:rPr>
                        <a:t>/</a:t>
                      </a:r>
                      <a:r>
                        <a:rPr lang="zh-CN" altLang="en-US" sz="2200" b="1" dirty="0">
                          <a:latin typeface="Times New Roman" panose="02020603050405020304" pitchFamily="18" charset="0"/>
                          <a:cs typeface="Times New Roman" panose="02020603050405020304" pitchFamily="18" charset="0"/>
                        </a:rPr>
                        <a:t>（</a:t>
                      </a:r>
                      <a:r>
                        <a:rPr lang="en-US" altLang="zh-CN" sz="2200" b="1" dirty="0">
                          <a:solidFill>
                            <a:srgbClr val="FF0000"/>
                          </a:solidFill>
                          <a:latin typeface="Times New Roman" panose="02020603050405020304" pitchFamily="18" charset="0"/>
                          <a:cs typeface="Times New Roman" panose="02020603050405020304" pitchFamily="18" charset="0"/>
                        </a:rPr>
                        <a:t>BAC</a:t>
                      </a:r>
                      <a:r>
                        <a:rPr lang="en-US" altLang="zh-CN" sz="2200" b="1" dirty="0">
                          <a:latin typeface="Times New Roman" panose="02020603050405020304" pitchFamily="18" charset="0"/>
                          <a:cs typeface="Times New Roman" panose="02020603050405020304" pitchFamily="18" charset="0"/>
                        </a:rPr>
                        <a:t> - AC</a:t>
                      </a:r>
                      <a:r>
                        <a:rPr lang="zh-CN" altLang="en-US" sz="2200" b="1" dirty="0">
                          <a:latin typeface="Times New Roman" panose="02020603050405020304" pitchFamily="18" charset="0"/>
                          <a:cs typeface="Times New Roman" panose="02020603050405020304" pitchFamily="18" charset="0"/>
                        </a:rPr>
                        <a:t>）</a:t>
                      </a:r>
                      <a:endParaRPr lang="en-US" altLang="zh-CN" sz="2200" b="1" dirty="0">
                        <a:latin typeface="Times New Roman" panose="02020603050405020304" pitchFamily="18" charset="0"/>
                        <a:cs typeface="Times New Roman" panose="02020603050405020304" pitchFamily="18" charset="0"/>
                      </a:endParaRPr>
                    </a:p>
                    <a:p>
                      <a:r>
                        <a:rPr lang="zh-CN" altLang="en-US" sz="2200" b="0" u="sng" dirty="0">
                          <a:solidFill>
                            <a:srgbClr val="0070C0"/>
                          </a:solidFill>
                          <a:latin typeface="Times New Roman" panose="02020603050405020304" pitchFamily="18" charset="0"/>
                          <a:cs typeface="Times New Roman" panose="02020603050405020304" pitchFamily="18" charset="0"/>
                        </a:rPr>
                        <a:t>要求当前</a:t>
                      </a:r>
                      <a:r>
                        <a:rPr lang="en-US" altLang="zh-CN" sz="2200" b="0" u="sng" dirty="0">
                          <a:solidFill>
                            <a:srgbClr val="0070C0"/>
                          </a:solidFill>
                          <a:latin typeface="Times New Roman" panose="02020603050405020304" pitchFamily="18" charset="0"/>
                          <a:cs typeface="Times New Roman" panose="02020603050405020304" pitchFamily="18" charset="0"/>
                        </a:rPr>
                        <a:t>BAC</a:t>
                      </a:r>
                      <a:r>
                        <a:rPr lang="zh-CN" altLang="en-US" sz="2200" b="0" u="sng" dirty="0">
                          <a:solidFill>
                            <a:srgbClr val="0070C0"/>
                          </a:solidFill>
                          <a:latin typeface="Times New Roman" panose="02020603050405020304" pitchFamily="18" charset="0"/>
                          <a:cs typeface="Times New Roman" panose="02020603050405020304" pitchFamily="18" charset="0"/>
                        </a:rPr>
                        <a:t>可行</a:t>
                      </a:r>
                      <a:r>
                        <a:rPr lang="zh-CN" altLang="en-US" sz="2200" b="0" u="sng" dirty="0">
                          <a:latin typeface="Times New Roman" panose="02020603050405020304" pitchFamily="18" charset="0"/>
                          <a:cs typeface="Times New Roman" panose="02020603050405020304" pitchFamily="18" charset="0"/>
                        </a:rPr>
                        <a:t>（当前</a:t>
                      </a:r>
                      <a:r>
                        <a:rPr lang="en-US" altLang="zh-CN" sz="2200" b="0" u="sng" dirty="0">
                          <a:latin typeface="Times New Roman" panose="02020603050405020304" pitchFamily="18" charset="0"/>
                          <a:cs typeface="Times New Roman" panose="02020603050405020304" pitchFamily="18" charset="0"/>
                        </a:rPr>
                        <a:t>AC&lt;BAC</a:t>
                      </a:r>
                      <a:r>
                        <a:rPr lang="zh-CN" altLang="en-US" sz="2200" b="0" u="sng" dirty="0">
                          <a:latin typeface="Times New Roman" panose="02020603050405020304" pitchFamily="18" charset="0"/>
                          <a:cs typeface="Times New Roman" panose="02020603050405020304" pitchFamily="18" charset="0"/>
                        </a:rPr>
                        <a:t>）</a:t>
                      </a:r>
                      <a:endParaRPr lang="zh-CN" altLang="en-US" sz="2200" b="0" u="sng" dirty="0"/>
                    </a:p>
                  </a:txBody>
                  <a:tcPr/>
                </a:tc>
                <a:extLst>
                  <a:ext uri="{0D108BD9-81ED-4DB2-BD59-A6C34878D82A}">
                    <a16:rowId xmlns:a16="http://schemas.microsoft.com/office/drawing/2014/main" val="1116619879"/>
                  </a:ext>
                </a:extLst>
              </a:tr>
              <a:tr h="854900">
                <a:tc>
                  <a:txBody>
                    <a:bodyPr/>
                    <a:lstStyle/>
                    <a:p>
                      <a:r>
                        <a:rPr lang="zh-CN" altLang="en-US" sz="2200" b="1" kern="1200" dirty="0">
                          <a:solidFill>
                            <a:srgbClr val="0070C0"/>
                          </a:solidFill>
                          <a:latin typeface="Times New Roman" panose="02020603050405020304" pitchFamily="18" charset="0"/>
                          <a:ea typeface="+mn-ea"/>
                          <a:cs typeface="Times New Roman" panose="02020603050405020304" pitchFamily="18" charset="0"/>
                        </a:rPr>
                        <a:t>为</a:t>
                      </a:r>
                      <a:r>
                        <a:rPr lang="zh-CN" altLang="en-US" sz="2200" b="1" u="sng" kern="1200" dirty="0">
                          <a:solidFill>
                            <a:srgbClr val="0070C0"/>
                          </a:solidFill>
                          <a:latin typeface="Times New Roman" panose="02020603050405020304" pitchFamily="18" charset="0"/>
                          <a:ea typeface="+mn-ea"/>
                          <a:cs typeface="Times New Roman" panose="02020603050405020304" pitchFamily="18" charset="0"/>
                        </a:rPr>
                        <a:t>完成当前完工估算</a:t>
                      </a:r>
                      <a:r>
                        <a:rPr lang="zh-CN" altLang="en-US" sz="2200" b="1" kern="1200" dirty="0">
                          <a:solidFill>
                            <a:srgbClr val="0070C0"/>
                          </a:solidFill>
                          <a:latin typeface="Times New Roman" panose="02020603050405020304" pitchFamily="18" charset="0"/>
                          <a:ea typeface="+mn-ea"/>
                          <a:cs typeface="Times New Roman" panose="02020603050405020304" pitchFamily="18" charset="0"/>
                        </a:rPr>
                        <a:t>必须保持的效率</a:t>
                      </a:r>
                    </a:p>
                  </a:txBody>
                  <a:tcPr/>
                </a:tc>
                <a:tc>
                  <a:txBody>
                    <a:bodyPr/>
                    <a:lstStyle/>
                    <a:p>
                      <a:r>
                        <a:rPr lang="en-US" altLang="zh-CN" sz="2200" b="1" dirty="0">
                          <a:latin typeface="Times New Roman" panose="02020603050405020304" pitchFamily="18" charset="0"/>
                          <a:cs typeface="Times New Roman" panose="02020603050405020304" pitchFamily="18" charset="0"/>
                        </a:rPr>
                        <a:t>TCPI =</a:t>
                      </a:r>
                      <a:r>
                        <a:rPr lang="zh-CN" altLang="en-US" sz="2200" b="1" dirty="0">
                          <a:latin typeface="Times New Roman" panose="02020603050405020304" pitchFamily="18" charset="0"/>
                          <a:cs typeface="Times New Roman" panose="02020603050405020304" pitchFamily="18" charset="0"/>
                        </a:rPr>
                        <a:t>（</a:t>
                      </a:r>
                      <a:r>
                        <a:rPr lang="en-US" altLang="zh-CN" sz="2200" b="1" dirty="0">
                          <a:latin typeface="Times New Roman" panose="02020603050405020304" pitchFamily="18" charset="0"/>
                          <a:cs typeface="Times New Roman" panose="02020603050405020304" pitchFamily="18" charset="0"/>
                        </a:rPr>
                        <a:t>BAC - EV</a:t>
                      </a:r>
                      <a:r>
                        <a:rPr lang="zh-CN" altLang="en-US" sz="2200" b="1" dirty="0">
                          <a:latin typeface="Times New Roman" panose="02020603050405020304" pitchFamily="18" charset="0"/>
                          <a:cs typeface="Times New Roman" panose="02020603050405020304" pitchFamily="18" charset="0"/>
                        </a:rPr>
                        <a:t>）</a:t>
                      </a:r>
                      <a:r>
                        <a:rPr lang="en-US" altLang="zh-CN" sz="2200" b="1" dirty="0">
                          <a:latin typeface="Times New Roman" panose="02020603050405020304" pitchFamily="18" charset="0"/>
                          <a:cs typeface="Times New Roman" panose="02020603050405020304" pitchFamily="18" charset="0"/>
                        </a:rPr>
                        <a:t>/</a:t>
                      </a:r>
                      <a:r>
                        <a:rPr lang="zh-CN" altLang="en-US" sz="2200" b="1" dirty="0">
                          <a:latin typeface="Times New Roman" panose="02020603050405020304" pitchFamily="18" charset="0"/>
                          <a:cs typeface="Times New Roman" panose="02020603050405020304" pitchFamily="18" charset="0"/>
                        </a:rPr>
                        <a:t>（</a:t>
                      </a:r>
                      <a:r>
                        <a:rPr lang="en-US" altLang="zh-CN" sz="2200" b="1" dirty="0">
                          <a:solidFill>
                            <a:srgbClr val="FF0000"/>
                          </a:solidFill>
                          <a:latin typeface="Times New Roman" panose="02020603050405020304" pitchFamily="18" charset="0"/>
                          <a:cs typeface="Times New Roman" panose="02020603050405020304" pitchFamily="18" charset="0"/>
                        </a:rPr>
                        <a:t>EAC</a:t>
                      </a:r>
                      <a:r>
                        <a:rPr lang="en-US" altLang="zh-CN" sz="2200" b="1" dirty="0">
                          <a:latin typeface="Times New Roman" panose="02020603050405020304" pitchFamily="18" charset="0"/>
                          <a:cs typeface="Times New Roman" panose="02020603050405020304" pitchFamily="18" charset="0"/>
                        </a:rPr>
                        <a:t> - AC</a:t>
                      </a:r>
                      <a:r>
                        <a:rPr lang="zh-CN" altLang="en-US" sz="2200" b="1" dirty="0">
                          <a:latin typeface="Times New Roman" panose="02020603050405020304" pitchFamily="18" charset="0"/>
                          <a:cs typeface="Times New Roman" panose="02020603050405020304" pitchFamily="18" charset="0"/>
                        </a:rPr>
                        <a:t>）</a:t>
                      </a:r>
                      <a:endParaRPr lang="en-US" altLang="zh-CN" sz="2200"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232244648"/>
                  </a:ext>
                </a:extLst>
              </a:tr>
            </a:tbl>
          </a:graphicData>
        </a:graphic>
      </p:graphicFrame>
    </p:spTree>
    <p:extLst>
      <p:ext uri="{BB962C8B-B14F-4D97-AF65-F5344CB8AC3E}">
        <p14:creationId xmlns:p14="http://schemas.microsoft.com/office/powerpoint/2010/main" val="1148028415"/>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458C91F8-EC2B-46F6-BBA2-59FF4440A42B}"/>
              </a:ext>
            </a:extLst>
          </p:cNvPr>
          <p:cNvPicPr>
            <a:picLocks noChangeAspect="1"/>
          </p:cNvPicPr>
          <p:nvPr/>
        </p:nvPicPr>
        <p:blipFill>
          <a:blip r:embed="rId2"/>
          <a:stretch>
            <a:fillRect/>
          </a:stretch>
        </p:blipFill>
        <p:spPr>
          <a:xfrm>
            <a:off x="276004" y="913284"/>
            <a:ext cx="8591991" cy="4262693"/>
          </a:xfrm>
          <a:prstGeom prst="rect">
            <a:avLst/>
          </a:prstGeom>
        </p:spPr>
      </p:pic>
      <p:sp>
        <p:nvSpPr>
          <p:cNvPr id="2" name="标题 1"/>
          <p:cNvSpPr>
            <a:spLocks noGrp="1"/>
          </p:cNvSpPr>
          <p:nvPr>
            <p:ph type="title"/>
          </p:nvPr>
        </p:nvSpPr>
        <p:spPr/>
        <p:txBody>
          <a:bodyPr/>
          <a:lstStyle/>
          <a:p>
            <a:r>
              <a:rPr lang="zh-CN" altLang="en-US" dirty="0"/>
              <a:t>项目成本管理各过程的数据关系</a:t>
            </a:r>
          </a:p>
        </p:txBody>
      </p:sp>
      <p:sp>
        <p:nvSpPr>
          <p:cNvPr id="9" name="副标题 8"/>
          <p:cNvSpPr txBox="1">
            <a:spLocks/>
          </p:cNvSpPr>
          <p:nvPr/>
        </p:nvSpPr>
        <p:spPr>
          <a:xfrm>
            <a:off x="467544" y="10573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endParaRPr lang="en-US" altLang="zh-CN" sz="1800" b="1" dirty="0">
              <a:latin typeface="Times New Roman" panose="02020603050405020304" pitchFamily="18" charset="0"/>
              <a:ea typeface="楷体" panose="02010609060101010101" pitchFamily="49" charset="-122"/>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ea typeface="楷体" panose="02010609060101010101" pitchFamily="49" charset="-122"/>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ea typeface="楷体" panose="02010609060101010101" pitchFamily="49" charset="-122"/>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ea typeface="楷体" panose="02010609060101010101" pitchFamily="49" charset="-122"/>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ea typeface="楷体" panose="02010609060101010101" pitchFamily="49" charset="-122"/>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ea typeface="楷体" panose="02010609060101010101" pitchFamily="49" charset="-122"/>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ea typeface="楷体" panose="02010609060101010101" pitchFamily="49" charset="-122"/>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ea typeface="楷体" panose="02010609060101010101" pitchFamily="49" charset="-122"/>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ea typeface="楷体" panose="02010609060101010101" pitchFamily="49" charset="-122"/>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ea typeface="楷体" panose="02010609060101010101" pitchFamily="49" charset="-122"/>
              <a:cs typeface="Times New Roman" panose="02020603050405020304" pitchFamily="18" charset="0"/>
            </a:endParaRPr>
          </a:p>
          <a:p>
            <a:pPr marL="0" indent="0">
              <a:lnSpc>
                <a:spcPct val="150000"/>
              </a:lnSpc>
              <a:spcBef>
                <a:spcPts val="0"/>
              </a:spcBef>
              <a:buNone/>
            </a:pPr>
            <a:r>
              <a:rPr lang="en-US" altLang="zh-CN" sz="2400" b="1" dirty="0">
                <a:solidFill>
                  <a:srgbClr val="7030A0"/>
                </a:solidFill>
                <a:latin typeface="Times New Roman" panose="02020603050405020304" pitchFamily="18" charset="0"/>
                <a:ea typeface="楷体" panose="02010609060101010101" pitchFamily="49" charset="-122"/>
                <a:cs typeface="Times New Roman" panose="02020603050405020304" pitchFamily="18" charset="0"/>
              </a:rPr>
              <a:t>	</a:t>
            </a:r>
            <a:endParaRPr lang="zh-CN" altLang="en-US" sz="2400" b="1" dirty="0">
              <a:solidFill>
                <a:srgbClr val="7030A0"/>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4" name="矩形 3"/>
          <p:cNvSpPr/>
          <p:nvPr/>
        </p:nvSpPr>
        <p:spPr>
          <a:xfrm>
            <a:off x="1979713" y="3433564"/>
            <a:ext cx="1005403" cy="338554"/>
          </a:xfrm>
          <a:prstGeom prst="rect">
            <a:avLst/>
          </a:prstGeom>
          <a:solidFill>
            <a:schemeClr val="bg1"/>
          </a:solidFill>
        </p:spPr>
        <p:txBody>
          <a:bodyPr wrap="none">
            <a:spAutoFit/>
          </a:bodyPr>
          <a:lstStyle/>
          <a:p>
            <a:r>
              <a:rPr lang="zh-CN" altLang="en-US" sz="1600" b="1" dirty="0">
                <a:latin typeface="微软雅黑" panose="020B0503020204020204" pitchFamily="34" charset="-122"/>
                <a:ea typeface="微软雅黑" panose="020B0503020204020204" pitchFamily="34" charset="-122"/>
              </a:rPr>
              <a:t>控制成本</a:t>
            </a:r>
          </a:p>
        </p:txBody>
      </p:sp>
      <p:sp>
        <p:nvSpPr>
          <p:cNvPr id="5" name="文本框 4"/>
          <p:cNvSpPr txBox="1"/>
          <p:nvPr/>
        </p:nvSpPr>
        <p:spPr>
          <a:xfrm>
            <a:off x="611561" y="1172889"/>
            <a:ext cx="319318" cy="369332"/>
          </a:xfrm>
          <a:prstGeom prst="rect">
            <a:avLst/>
          </a:prstGeom>
          <a:noFill/>
        </p:spPr>
        <p:txBody>
          <a:bodyPr wrap="none" rtlCol="0">
            <a:spAutoFit/>
          </a:bodyPr>
          <a:lstStyle/>
          <a:p>
            <a:r>
              <a:rPr lang="en-US" altLang="zh-CN" dirty="0">
                <a:solidFill>
                  <a:srgbClr val="FF0000"/>
                </a:solidFill>
              </a:rPr>
              <a:t>1</a:t>
            </a:r>
            <a:endParaRPr lang="zh-CN" altLang="en-US" dirty="0">
              <a:solidFill>
                <a:srgbClr val="FF0000"/>
              </a:solidFill>
            </a:endParaRPr>
          </a:p>
        </p:txBody>
      </p:sp>
      <p:sp>
        <p:nvSpPr>
          <p:cNvPr id="7" name="文本框 6"/>
          <p:cNvSpPr txBox="1"/>
          <p:nvPr/>
        </p:nvSpPr>
        <p:spPr>
          <a:xfrm>
            <a:off x="7092281" y="1172889"/>
            <a:ext cx="319318" cy="369332"/>
          </a:xfrm>
          <a:prstGeom prst="rect">
            <a:avLst/>
          </a:prstGeom>
          <a:noFill/>
        </p:spPr>
        <p:txBody>
          <a:bodyPr wrap="none" rtlCol="0">
            <a:spAutoFit/>
          </a:bodyPr>
          <a:lstStyle/>
          <a:p>
            <a:r>
              <a:rPr lang="en-US" altLang="zh-CN" dirty="0">
                <a:solidFill>
                  <a:srgbClr val="FF0000"/>
                </a:solidFill>
              </a:rPr>
              <a:t>2</a:t>
            </a:r>
            <a:endParaRPr lang="zh-CN" altLang="en-US" dirty="0">
              <a:solidFill>
                <a:srgbClr val="FF0000"/>
              </a:solidFill>
            </a:endParaRPr>
          </a:p>
        </p:txBody>
      </p:sp>
      <p:sp>
        <p:nvSpPr>
          <p:cNvPr id="8" name="文本框 7"/>
          <p:cNvSpPr txBox="1"/>
          <p:nvPr/>
        </p:nvSpPr>
        <p:spPr>
          <a:xfrm>
            <a:off x="3851920" y="2281436"/>
            <a:ext cx="319318" cy="369332"/>
          </a:xfrm>
          <a:prstGeom prst="rect">
            <a:avLst/>
          </a:prstGeom>
          <a:noFill/>
        </p:spPr>
        <p:txBody>
          <a:bodyPr wrap="none" rtlCol="0">
            <a:spAutoFit/>
          </a:bodyPr>
          <a:lstStyle/>
          <a:p>
            <a:r>
              <a:rPr lang="en-US" altLang="zh-CN" dirty="0">
                <a:solidFill>
                  <a:srgbClr val="FF0000"/>
                </a:solidFill>
              </a:rPr>
              <a:t>3</a:t>
            </a:r>
            <a:endParaRPr lang="zh-CN" altLang="en-US" dirty="0">
              <a:solidFill>
                <a:srgbClr val="FF0000"/>
              </a:solidFill>
            </a:endParaRPr>
          </a:p>
        </p:txBody>
      </p:sp>
      <p:sp>
        <p:nvSpPr>
          <p:cNvPr id="10" name="文本框 9"/>
          <p:cNvSpPr txBox="1"/>
          <p:nvPr/>
        </p:nvSpPr>
        <p:spPr>
          <a:xfrm>
            <a:off x="1724284" y="3418175"/>
            <a:ext cx="319318" cy="369332"/>
          </a:xfrm>
          <a:prstGeom prst="rect">
            <a:avLst/>
          </a:prstGeom>
          <a:noFill/>
        </p:spPr>
        <p:txBody>
          <a:bodyPr wrap="none" rtlCol="0">
            <a:spAutoFit/>
          </a:bodyPr>
          <a:lstStyle/>
          <a:p>
            <a:r>
              <a:rPr lang="en-US" altLang="zh-CN" dirty="0">
                <a:solidFill>
                  <a:srgbClr val="FF0000"/>
                </a:solidFill>
              </a:rPr>
              <a:t>4</a:t>
            </a:r>
            <a:endParaRPr lang="zh-CN" altLang="en-US" dirty="0">
              <a:solidFill>
                <a:srgbClr val="FF0000"/>
              </a:solidFill>
            </a:endParaRPr>
          </a:p>
        </p:txBody>
      </p:sp>
      <p:cxnSp>
        <p:nvCxnSpPr>
          <p:cNvPr id="11" name="直接箭头连接符 10">
            <a:extLst>
              <a:ext uri="{FF2B5EF4-FFF2-40B4-BE49-F238E27FC236}">
                <a16:creationId xmlns:a16="http://schemas.microsoft.com/office/drawing/2014/main" id="{B9A1C33C-E2BC-41FD-8185-554C90ABEE87}"/>
              </a:ext>
            </a:extLst>
          </p:cNvPr>
          <p:cNvCxnSpPr/>
          <p:nvPr/>
        </p:nvCxnSpPr>
        <p:spPr>
          <a:xfrm>
            <a:off x="827585" y="3649588"/>
            <a:ext cx="648072" cy="0"/>
          </a:xfrm>
          <a:prstGeom prst="straightConnector1">
            <a:avLst/>
          </a:prstGeom>
          <a:ln w="190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3" name="直接连接符 12">
            <a:extLst>
              <a:ext uri="{FF2B5EF4-FFF2-40B4-BE49-F238E27FC236}">
                <a16:creationId xmlns:a16="http://schemas.microsoft.com/office/drawing/2014/main" id="{8B2B3610-CA48-4793-A1DD-C920429EA3EF}"/>
              </a:ext>
            </a:extLst>
          </p:cNvPr>
          <p:cNvCxnSpPr>
            <a:cxnSpLocks/>
          </p:cNvCxnSpPr>
          <p:nvPr/>
        </p:nvCxnSpPr>
        <p:spPr>
          <a:xfrm flipV="1">
            <a:off x="827585" y="2713484"/>
            <a:ext cx="0" cy="93610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719519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7.4  </a:t>
            </a:r>
            <a:r>
              <a:rPr lang="zh-CN" altLang="en-US" dirty="0"/>
              <a:t>控制成本</a:t>
            </a:r>
          </a:p>
        </p:txBody>
      </p:sp>
      <p:sp>
        <p:nvSpPr>
          <p:cNvPr id="8" name="副标题 8">
            <a:extLst>
              <a:ext uri="{FF2B5EF4-FFF2-40B4-BE49-F238E27FC236}">
                <a16:creationId xmlns:a16="http://schemas.microsoft.com/office/drawing/2014/main" id="{7D0DF3EA-5CBB-40F9-BAB7-0995A6432692}"/>
              </a:ext>
            </a:extLst>
          </p:cNvPr>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endParaRPr lang="zh-CN" altLang="en-US" sz="1800" b="1" dirty="0">
              <a:latin typeface="Times New Roman" panose="02020603050405020304" pitchFamily="18" charset="0"/>
              <a:cs typeface="Times New Roman" panose="02020603050405020304" pitchFamily="18" charset="0"/>
            </a:endParaRPr>
          </a:p>
        </p:txBody>
      </p:sp>
      <p:graphicFrame>
        <p:nvGraphicFramePr>
          <p:cNvPr id="10" name="图示 9">
            <a:extLst>
              <a:ext uri="{FF2B5EF4-FFF2-40B4-BE49-F238E27FC236}">
                <a16:creationId xmlns:a16="http://schemas.microsoft.com/office/drawing/2014/main" id="{54DD3374-F1F3-494B-902C-6BC64055D841}"/>
              </a:ext>
            </a:extLst>
          </p:cNvPr>
          <p:cNvGraphicFramePr/>
          <p:nvPr>
            <p:extLst>
              <p:ext uri="{D42A27DB-BD31-4B8C-83A1-F6EECF244321}">
                <p14:modId xmlns:p14="http://schemas.microsoft.com/office/powerpoint/2010/main" val="2451477033"/>
              </p:ext>
            </p:extLst>
          </p:nvPr>
        </p:nvGraphicFramePr>
        <p:xfrm>
          <a:off x="143508" y="769268"/>
          <a:ext cx="8856984" cy="28083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54476707"/>
      </p:ext>
    </p:extLst>
  </p:cSld>
  <p:clrMapOvr>
    <a:masterClrMapping/>
  </p:clrMapOvr>
  <p:transition spd="slow">
    <p:wipe dir="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3D06A60C-4AC2-4626-8672-6927DA9F2334}"/>
              </a:ext>
            </a:extLst>
          </p:cNvPr>
          <p:cNvPicPr>
            <a:picLocks noChangeAspect="1"/>
          </p:cNvPicPr>
          <p:nvPr/>
        </p:nvPicPr>
        <p:blipFill>
          <a:blip r:embed="rId3"/>
          <a:stretch>
            <a:fillRect/>
          </a:stretch>
        </p:blipFill>
        <p:spPr>
          <a:xfrm>
            <a:off x="827584" y="1561355"/>
            <a:ext cx="7776864" cy="4114004"/>
          </a:xfrm>
          <a:prstGeom prst="rect">
            <a:avLst/>
          </a:prstGeom>
        </p:spPr>
      </p:pic>
      <p:sp>
        <p:nvSpPr>
          <p:cNvPr id="2" name="标题 1"/>
          <p:cNvSpPr>
            <a:spLocks noGrp="1"/>
          </p:cNvSpPr>
          <p:nvPr>
            <p:ph type="title"/>
          </p:nvPr>
        </p:nvSpPr>
        <p:spPr/>
        <p:txBody>
          <a:bodyPr>
            <a:normAutofit/>
          </a:bodyPr>
          <a:lstStyle/>
          <a:p>
            <a:r>
              <a:rPr lang="en-US" altLang="zh-CN" dirty="0"/>
              <a:t>7.4  </a:t>
            </a:r>
            <a:r>
              <a:rPr lang="zh-CN" altLang="en-US" dirty="0"/>
              <a:t>工具与技术：趋势分析</a:t>
            </a:r>
          </a:p>
        </p:txBody>
      </p:sp>
      <p:sp>
        <p:nvSpPr>
          <p:cNvPr id="9" name="副标题 8"/>
          <p:cNvSpPr txBox="1">
            <a:spLocks/>
          </p:cNvSpPr>
          <p:nvPr/>
        </p:nvSpPr>
        <p:spPr>
          <a:xfrm>
            <a:off x="107504" y="760909"/>
            <a:ext cx="8496944"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lvl="1" indent="0">
              <a:lnSpc>
                <a:spcPct val="150000"/>
              </a:lnSpc>
              <a:spcBef>
                <a:spcPts val="0"/>
              </a:spcBef>
              <a:buNone/>
            </a:pPr>
            <a:r>
              <a:rPr lang="zh-CN" altLang="en-US" sz="2400" b="1" dirty="0">
                <a:solidFill>
                  <a:srgbClr val="FF0000"/>
                </a:solidFill>
                <a:latin typeface="Times New Roman" panose="02020603050405020304" pitchFamily="18" charset="0"/>
                <a:cs typeface="Times New Roman" panose="02020603050405020304" pitchFamily="18" charset="0"/>
              </a:rPr>
              <a:t>趋势分析：</a:t>
            </a:r>
            <a:r>
              <a:rPr lang="zh-CN" altLang="en-US" sz="2000" b="1" dirty="0">
                <a:latin typeface="Times New Roman" panose="02020603050405020304" pitchFamily="18" charset="0"/>
                <a:cs typeface="Times New Roman" panose="02020603050405020304" pitchFamily="18" charset="0"/>
              </a:rPr>
              <a:t>审查项目绩效随时间的变化情况，以判断</a:t>
            </a:r>
            <a:r>
              <a:rPr lang="zh-CN" altLang="en-US" sz="2000" b="1" dirty="0">
                <a:solidFill>
                  <a:srgbClr val="7030A0"/>
                </a:solidFill>
                <a:latin typeface="Times New Roman" panose="02020603050405020304" pitchFamily="18" charset="0"/>
                <a:cs typeface="Times New Roman" panose="02020603050405020304" pitchFamily="18" charset="0"/>
              </a:rPr>
              <a:t>绩效是正在改善还是正在恶化</a:t>
            </a:r>
          </a:p>
        </p:txBody>
      </p:sp>
    </p:spTree>
    <p:extLst>
      <p:ext uri="{BB962C8B-B14F-4D97-AF65-F5344CB8AC3E}">
        <p14:creationId xmlns:p14="http://schemas.microsoft.com/office/powerpoint/2010/main" val="3195735900"/>
      </p:ext>
    </p:extLst>
  </p:cSld>
  <p:clrMapOvr>
    <a:masterClrMapping/>
  </p:clrMapOvr>
  <p:transition spd="slow">
    <p:wipe dir="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7.4  </a:t>
            </a:r>
            <a:r>
              <a:rPr lang="zh-CN" altLang="en-US" dirty="0"/>
              <a:t>控制成本</a:t>
            </a:r>
          </a:p>
        </p:txBody>
      </p:sp>
      <p:sp>
        <p:nvSpPr>
          <p:cNvPr id="8" name="副标题 8">
            <a:extLst>
              <a:ext uri="{FF2B5EF4-FFF2-40B4-BE49-F238E27FC236}">
                <a16:creationId xmlns:a16="http://schemas.microsoft.com/office/drawing/2014/main" id="{7D0DF3EA-5CBB-40F9-BAB7-0995A6432692}"/>
              </a:ext>
            </a:extLst>
          </p:cNvPr>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endParaRPr lang="zh-CN" altLang="en-US" sz="1800" b="1" dirty="0">
              <a:latin typeface="Times New Roman" panose="02020603050405020304" pitchFamily="18" charset="0"/>
              <a:cs typeface="Times New Roman" panose="02020603050405020304" pitchFamily="18" charset="0"/>
            </a:endParaRPr>
          </a:p>
        </p:txBody>
      </p:sp>
      <p:graphicFrame>
        <p:nvGraphicFramePr>
          <p:cNvPr id="10" name="图示 9">
            <a:extLst>
              <a:ext uri="{FF2B5EF4-FFF2-40B4-BE49-F238E27FC236}">
                <a16:creationId xmlns:a16="http://schemas.microsoft.com/office/drawing/2014/main" id="{54DD3374-F1F3-494B-902C-6BC64055D841}"/>
              </a:ext>
            </a:extLst>
          </p:cNvPr>
          <p:cNvGraphicFramePr/>
          <p:nvPr>
            <p:extLst>
              <p:ext uri="{D42A27DB-BD31-4B8C-83A1-F6EECF244321}">
                <p14:modId xmlns:p14="http://schemas.microsoft.com/office/powerpoint/2010/main" val="243530831"/>
              </p:ext>
            </p:extLst>
          </p:nvPr>
        </p:nvGraphicFramePr>
        <p:xfrm>
          <a:off x="143508" y="769268"/>
          <a:ext cx="8856984" cy="28083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47030926"/>
      </p:ext>
    </p:extLst>
  </p:cSld>
  <p:clrMapOvr>
    <a:masterClrMapping/>
  </p:clrMapOvr>
  <p:transition spd="slow">
    <p:wipe dir="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7.4  </a:t>
            </a:r>
            <a:r>
              <a:rPr lang="zh-CN" altLang="en-US" dirty="0"/>
              <a:t>工具与技术：储备分析</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r>
              <a:rPr lang="zh-CN" altLang="en-US" sz="2400" b="1" dirty="0">
                <a:solidFill>
                  <a:srgbClr val="FF0000"/>
                </a:solidFill>
                <a:latin typeface="Times New Roman" panose="02020603050405020304" pitchFamily="18" charset="0"/>
                <a:cs typeface="Times New Roman" panose="02020603050405020304" pitchFamily="18" charset="0"/>
              </a:rPr>
              <a:t>储备分析</a:t>
            </a:r>
            <a:r>
              <a:rPr lang="zh-CN" altLang="en-US" sz="2400" b="1" dirty="0">
                <a:latin typeface="Times New Roman" panose="02020603050405020304" pitchFamily="18" charset="0"/>
                <a:cs typeface="Times New Roman" panose="02020603050405020304" pitchFamily="18" charset="0"/>
              </a:rPr>
              <a:t>：</a:t>
            </a:r>
            <a:endParaRPr lang="en-US" altLang="zh-CN" sz="24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r>
              <a:rPr lang="en-US" altLang="zh-CN" sz="2400" b="1" dirty="0">
                <a:solidFill>
                  <a:srgbClr val="00B0F0"/>
                </a:solidFill>
                <a:latin typeface="Times New Roman" panose="02020603050405020304" pitchFamily="18" charset="0"/>
                <a:cs typeface="Times New Roman" panose="02020603050405020304" pitchFamily="18" charset="0"/>
              </a:rPr>
              <a:t>	</a:t>
            </a:r>
            <a:r>
              <a:rPr lang="zh-CN" altLang="en-US" sz="2400" b="1" dirty="0">
                <a:solidFill>
                  <a:srgbClr val="00B0F0"/>
                </a:solidFill>
                <a:latin typeface="Times New Roman" panose="02020603050405020304" pitchFamily="18" charset="0"/>
                <a:cs typeface="Times New Roman" panose="02020603050405020304" pitchFamily="18" charset="0"/>
              </a:rPr>
              <a:t>监督</a:t>
            </a:r>
            <a:r>
              <a:rPr lang="zh-CN" altLang="en-US" sz="2400" b="1" dirty="0">
                <a:latin typeface="Times New Roman" panose="02020603050405020304" pitchFamily="18" charset="0"/>
                <a:cs typeface="Times New Roman" panose="02020603050405020304" pitchFamily="18" charset="0"/>
              </a:rPr>
              <a:t>项目中</a:t>
            </a:r>
            <a:r>
              <a:rPr lang="zh-CN" altLang="en-US" sz="2400" b="1" dirty="0">
                <a:solidFill>
                  <a:srgbClr val="7030A0"/>
                </a:solidFill>
                <a:latin typeface="Times New Roman" panose="02020603050405020304" pitchFamily="18" charset="0"/>
                <a:cs typeface="Times New Roman" panose="02020603050405020304" pitchFamily="18" charset="0"/>
              </a:rPr>
              <a:t>应急储备</a:t>
            </a:r>
            <a:r>
              <a:rPr lang="zh-CN" altLang="en-US" sz="2400" b="1" dirty="0">
                <a:latin typeface="Times New Roman" panose="02020603050405020304" pitchFamily="18" charset="0"/>
                <a:cs typeface="Times New Roman" panose="02020603050405020304" pitchFamily="18" charset="0"/>
              </a:rPr>
              <a:t>和</a:t>
            </a:r>
            <a:r>
              <a:rPr lang="zh-CN" altLang="en-US" sz="2400" b="1" dirty="0">
                <a:solidFill>
                  <a:srgbClr val="7030A0"/>
                </a:solidFill>
                <a:latin typeface="Times New Roman" panose="02020603050405020304" pitchFamily="18" charset="0"/>
                <a:cs typeface="Times New Roman" panose="02020603050405020304" pitchFamily="18" charset="0"/>
              </a:rPr>
              <a:t>管理储备</a:t>
            </a:r>
            <a:r>
              <a:rPr lang="zh-CN" altLang="en-US" sz="2400" b="1" dirty="0">
                <a:latin typeface="Times New Roman" panose="02020603050405020304" pitchFamily="18" charset="0"/>
                <a:cs typeface="Times New Roman" panose="02020603050405020304" pitchFamily="18" charset="0"/>
              </a:rPr>
              <a:t>的使用情况</a:t>
            </a:r>
            <a:endParaRPr lang="en-US" altLang="zh-CN" sz="2400" b="1" dirty="0">
              <a:latin typeface="Times New Roman" panose="02020603050405020304" pitchFamily="18" charset="0"/>
              <a:cs typeface="Times New Roman" panose="02020603050405020304" pitchFamily="18" charset="0"/>
            </a:endParaRPr>
          </a:p>
        </p:txBody>
      </p:sp>
      <p:sp>
        <p:nvSpPr>
          <p:cNvPr id="3" name="矩形 2"/>
          <p:cNvSpPr/>
          <p:nvPr/>
        </p:nvSpPr>
        <p:spPr>
          <a:xfrm>
            <a:off x="2447764" y="2857500"/>
            <a:ext cx="3492388" cy="961097"/>
          </a:xfrm>
          <a:prstGeom prst="rect">
            <a:avLst/>
          </a:prstGeom>
          <a:solidFill>
            <a:schemeClr val="bg2">
              <a:lumMod val="90000"/>
            </a:schemeClr>
          </a:solidFill>
        </p:spPr>
        <p:txBody>
          <a:bodyPr wrap="square">
            <a:spAutoFit/>
          </a:bodyPr>
          <a:lstStyle/>
          <a:p>
            <a:pPr>
              <a:lnSpc>
                <a:spcPct val="150000"/>
              </a:lnSpc>
              <a:spcBef>
                <a:spcPts val="0"/>
              </a:spcBef>
            </a:pPr>
            <a:r>
              <a:rPr lang="zh-CN" altLang="en-US" sz="2000" b="1" dirty="0">
                <a:latin typeface="Times New Roman" panose="02020603050405020304" pitchFamily="18" charset="0"/>
                <a:cs typeface="Times New Roman" panose="02020603050405020304" pitchFamily="18" charset="0"/>
              </a:rPr>
              <a:t>判断是否还需要这些储备，</a:t>
            </a:r>
            <a:endParaRPr lang="en-US" altLang="zh-CN" sz="2000" b="1" dirty="0">
              <a:latin typeface="Times New Roman" panose="02020603050405020304" pitchFamily="18" charset="0"/>
              <a:cs typeface="Times New Roman" panose="02020603050405020304" pitchFamily="18" charset="0"/>
            </a:endParaRPr>
          </a:p>
          <a:p>
            <a:pPr>
              <a:lnSpc>
                <a:spcPct val="150000"/>
              </a:lnSpc>
              <a:spcBef>
                <a:spcPts val="0"/>
              </a:spcBef>
            </a:pPr>
            <a:r>
              <a:rPr lang="zh-CN" altLang="en-US" sz="2000" b="1" dirty="0">
                <a:latin typeface="Times New Roman" panose="02020603050405020304" pitchFamily="18" charset="0"/>
                <a:cs typeface="Times New Roman" panose="02020603050405020304" pitchFamily="18" charset="0"/>
              </a:rPr>
              <a:t>或者是否需要增加额外的储备</a:t>
            </a:r>
            <a:endParaRPr lang="en-US" altLang="zh-CN" sz="2000" b="1" dirty="0">
              <a:latin typeface="Times New Roman" panose="02020603050405020304" pitchFamily="18" charset="0"/>
              <a:cs typeface="Times New Roman" panose="02020603050405020304" pitchFamily="18" charset="0"/>
            </a:endParaRPr>
          </a:p>
        </p:txBody>
      </p:sp>
      <p:sp>
        <p:nvSpPr>
          <p:cNvPr id="4" name="下箭头 3"/>
          <p:cNvSpPr/>
          <p:nvPr/>
        </p:nvSpPr>
        <p:spPr>
          <a:xfrm>
            <a:off x="3779912" y="2209428"/>
            <a:ext cx="360040" cy="43204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467335784"/>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arn(inVertical)">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7.4  </a:t>
            </a:r>
            <a:r>
              <a:rPr lang="zh-CN" altLang="en-US" dirty="0"/>
              <a:t>控制成本</a:t>
            </a:r>
          </a:p>
        </p:txBody>
      </p:sp>
      <p:sp>
        <p:nvSpPr>
          <p:cNvPr id="8" name="副标题 8">
            <a:extLst>
              <a:ext uri="{FF2B5EF4-FFF2-40B4-BE49-F238E27FC236}">
                <a16:creationId xmlns:a16="http://schemas.microsoft.com/office/drawing/2014/main" id="{7D0DF3EA-5CBB-40F9-BAB7-0995A6432692}"/>
              </a:ext>
            </a:extLst>
          </p:cNvPr>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endParaRPr lang="zh-CN" altLang="en-US" sz="1800" b="1" dirty="0">
              <a:latin typeface="Times New Roman" panose="02020603050405020304" pitchFamily="18" charset="0"/>
              <a:cs typeface="Times New Roman" panose="02020603050405020304" pitchFamily="18" charset="0"/>
            </a:endParaRPr>
          </a:p>
        </p:txBody>
      </p:sp>
      <p:graphicFrame>
        <p:nvGraphicFramePr>
          <p:cNvPr id="10" name="图示 9">
            <a:extLst>
              <a:ext uri="{FF2B5EF4-FFF2-40B4-BE49-F238E27FC236}">
                <a16:creationId xmlns:a16="http://schemas.microsoft.com/office/drawing/2014/main" id="{54DD3374-F1F3-494B-902C-6BC64055D841}"/>
              </a:ext>
            </a:extLst>
          </p:cNvPr>
          <p:cNvGraphicFramePr/>
          <p:nvPr>
            <p:extLst>
              <p:ext uri="{D42A27DB-BD31-4B8C-83A1-F6EECF244321}">
                <p14:modId xmlns:p14="http://schemas.microsoft.com/office/powerpoint/2010/main" val="1555904652"/>
              </p:ext>
            </p:extLst>
          </p:nvPr>
        </p:nvGraphicFramePr>
        <p:xfrm>
          <a:off x="143508" y="769268"/>
          <a:ext cx="8856984" cy="28083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圆角矩形标注 6">
            <a:extLst>
              <a:ext uri="{FF2B5EF4-FFF2-40B4-BE49-F238E27FC236}">
                <a16:creationId xmlns:a16="http://schemas.microsoft.com/office/drawing/2014/main" id="{4D583D66-9998-4D0C-A988-C06E2782D385}"/>
              </a:ext>
            </a:extLst>
          </p:cNvPr>
          <p:cNvSpPr/>
          <p:nvPr/>
        </p:nvSpPr>
        <p:spPr>
          <a:xfrm>
            <a:off x="755576" y="3937620"/>
            <a:ext cx="7416824" cy="1584176"/>
          </a:xfrm>
          <a:prstGeom prst="wedgeRoundRectCallout">
            <a:avLst>
              <a:gd name="adj1" fmla="val 33888"/>
              <a:gd name="adj2" fmla="val -100297"/>
              <a:gd name="adj3" fmla="val 16667"/>
            </a:avLst>
          </a:prstGeom>
          <a:solidFill>
            <a:schemeClr val="accent2">
              <a:lumMod val="10000"/>
              <a:lumOff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spcBef>
                <a:spcPts val="0"/>
              </a:spcBef>
            </a:pPr>
            <a:r>
              <a:rPr lang="zh-CN" altLang="en-US" sz="2000" b="1" dirty="0">
                <a:solidFill>
                  <a:srgbClr val="FF0000"/>
                </a:solidFill>
                <a:latin typeface="Times New Roman" panose="02020603050405020304" pitchFamily="18" charset="0"/>
                <a:cs typeface="Times New Roman" panose="02020603050405020304" pitchFamily="18" charset="0"/>
              </a:rPr>
              <a:t>工作绩效信息：</a:t>
            </a:r>
            <a:endParaRPr lang="en-US" altLang="zh-CN" sz="2000" b="1" dirty="0">
              <a:solidFill>
                <a:srgbClr val="FF0000"/>
              </a:solidFill>
              <a:latin typeface="Times New Roman" panose="02020603050405020304" pitchFamily="18" charset="0"/>
              <a:cs typeface="Times New Roman" panose="02020603050405020304" pitchFamily="18" charset="0"/>
            </a:endParaRPr>
          </a:p>
          <a:p>
            <a:pPr>
              <a:lnSpc>
                <a:spcPct val="150000"/>
              </a:lnSpc>
              <a:spcBef>
                <a:spcPts val="0"/>
              </a:spcBef>
            </a:pPr>
            <a:r>
              <a:rPr lang="en-US" altLang="zh-CN" sz="2000" b="1" dirty="0">
                <a:solidFill>
                  <a:schemeClr val="tx1"/>
                </a:solidFill>
                <a:latin typeface="Times New Roman" panose="02020603050405020304" pitchFamily="18" charset="0"/>
                <a:cs typeface="Times New Roman" panose="02020603050405020304" pitchFamily="18" charset="0"/>
              </a:rPr>
              <a:t>WBS</a:t>
            </a:r>
            <a:r>
              <a:rPr lang="zh-CN" altLang="en-US" sz="2000" b="1" dirty="0">
                <a:solidFill>
                  <a:schemeClr val="tx1"/>
                </a:solidFill>
                <a:latin typeface="Times New Roman" panose="02020603050405020304" pitchFamily="18" charset="0"/>
                <a:cs typeface="Times New Roman" panose="02020603050405020304" pitchFamily="18" charset="0"/>
              </a:rPr>
              <a:t>各组件（尤其是工作包与控制账户）的</a:t>
            </a:r>
            <a:r>
              <a:rPr lang="en-US" altLang="zh-CN" sz="2000" b="1" dirty="0">
                <a:solidFill>
                  <a:schemeClr val="tx1"/>
                </a:solidFill>
                <a:latin typeface="Times New Roman" panose="02020603050405020304" pitchFamily="18" charset="0"/>
                <a:cs typeface="Times New Roman" panose="02020603050405020304" pitchFamily="18" charset="0"/>
              </a:rPr>
              <a:t>CV</a:t>
            </a:r>
            <a:r>
              <a:rPr lang="zh-CN" altLang="en-US" sz="2000" b="1" dirty="0">
                <a:solidFill>
                  <a:schemeClr val="tx1"/>
                </a:solidFill>
                <a:latin typeface="Times New Roman" panose="02020603050405020304" pitchFamily="18" charset="0"/>
                <a:cs typeface="Times New Roman" panose="02020603050405020304" pitchFamily="18" charset="0"/>
              </a:rPr>
              <a:t>、</a:t>
            </a:r>
            <a:r>
              <a:rPr lang="en-US" altLang="zh-CN" sz="2000" b="1" dirty="0">
                <a:solidFill>
                  <a:schemeClr val="tx1"/>
                </a:solidFill>
                <a:latin typeface="Times New Roman" panose="02020603050405020304" pitchFamily="18" charset="0"/>
                <a:cs typeface="Times New Roman" panose="02020603050405020304" pitchFamily="18" charset="0"/>
              </a:rPr>
              <a:t>SV</a:t>
            </a:r>
            <a:r>
              <a:rPr lang="zh-CN" altLang="en-US" sz="2000" b="1" dirty="0">
                <a:solidFill>
                  <a:schemeClr val="tx1"/>
                </a:solidFill>
                <a:latin typeface="Times New Roman" panose="02020603050405020304" pitchFamily="18" charset="0"/>
                <a:cs typeface="Times New Roman" panose="02020603050405020304" pitchFamily="18" charset="0"/>
              </a:rPr>
              <a:t>、</a:t>
            </a:r>
            <a:r>
              <a:rPr lang="en-US" altLang="zh-CN" sz="2000" b="1" dirty="0">
                <a:solidFill>
                  <a:schemeClr val="tx1"/>
                </a:solidFill>
                <a:latin typeface="Times New Roman" panose="02020603050405020304" pitchFamily="18" charset="0"/>
                <a:cs typeface="Times New Roman" panose="02020603050405020304" pitchFamily="18" charset="0"/>
              </a:rPr>
              <a:t>CPI</a:t>
            </a:r>
            <a:r>
              <a:rPr lang="zh-CN" altLang="en-US" sz="2000" b="1" dirty="0">
                <a:solidFill>
                  <a:schemeClr val="tx1"/>
                </a:solidFill>
                <a:latin typeface="Times New Roman" panose="02020603050405020304" pitchFamily="18" charset="0"/>
                <a:cs typeface="Times New Roman" panose="02020603050405020304" pitchFamily="18" charset="0"/>
              </a:rPr>
              <a:t>、</a:t>
            </a:r>
            <a:r>
              <a:rPr lang="en-US" altLang="zh-CN" sz="2000" b="1" dirty="0">
                <a:solidFill>
                  <a:schemeClr val="tx1"/>
                </a:solidFill>
                <a:latin typeface="Times New Roman" panose="02020603050405020304" pitchFamily="18" charset="0"/>
                <a:cs typeface="Times New Roman" panose="02020603050405020304" pitchFamily="18" charset="0"/>
              </a:rPr>
              <a:t>SPI</a:t>
            </a:r>
            <a:r>
              <a:rPr lang="zh-CN" altLang="en-US" sz="2000" b="1" dirty="0">
                <a:solidFill>
                  <a:schemeClr val="tx1"/>
                </a:solidFill>
                <a:latin typeface="Times New Roman" panose="02020603050405020304" pitchFamily="18" charset="0"/>
                <a:cs typeface="Times New Roman" panose="02020603050405020304" pitchFamily="18" charset="0"/>
              </a:rPr>
              <a:t>、</a:t>
            </a:r>
            <a:r>
              <a:rPr lang="en-US" altLang="zh-CN" sz="2000" b="1" dirty="0">
                <a:solidFill>
                  <a:schemeClr val="tx1"/>
                </a:solidFill>
                <a:latin typeface="Times New Roman" panose="02020603050405020304" pitchFamily="18" charset="0"/>
                <a:cs typeface="Times New Roman" panose="02020603050405020304" pitchFamily="18" charset="0"/>
              </a:rPr>
              <a:t>TCPI</a:t>
            </a:r>
            <a:r>
              <a:rPr lang="zh-CN" altLang="en-US" sz="2000" b="1" dirty="0">
                <a:solidFill>
                  <a:schemeClr val="tx1"/>
                </a:solidFill>
                <a:latin typeface="Times New Roman" panose="02020603050405020304" pitchFamily="18" charset="0"/>
                <a:cs typeface="Times New Roman" panose="02020603050405020304" pitchFamily="18" charset="0"/>
              </a:rPr>
              <a:t>和</a:t>
            </a:r>
            <a:r>
              <a:rPr lang="en-US" altLang="zh-CN" sz="2000" b="1" dirty="0">
                <a:solidFill>
                  <a:schemeClr val="tx1"/>
                </a:solidFill>
                <a:latin typeface="Times New Roman" panose="02020603050405020304" pitchFamily="18" charset="0"/>
                <a:cs typeface="Times New Roman" panose="02020603050405020304" pitchFamily="18" charset="0"/>
              </a:rPr>
              <a:t>VAC</a:t>
            </a:r>
            <a:r>
              <a:rPr lang="zh-CN" altLang="en-US" sz="2000" b="1" dirty="0">
                <a:solidFill>
                  <a:schemeClr val="tx1"/>
                </a:solidFill>
                <a:latin typeface="Times New Roman" panose="02020603050405020304" pitchFamily="18" charset="0"/>
                <a:cs typeface="Times New Roman" panose="02020603050405020304" pitchFamily="18" charset="0"/>
              </a:rPr>
              <a:t>值，都需要记录下来，并传达给相关干系人。</a:t>
            </a:r>
          </a:p>
        </p:txBody>
      </p:sp>
      <p:sp>
        <p:nvSpPr>
          <p:cNvPr id="7" name="文本框 6">
            <a:extLst>
              <a:ext uri="{FF2B5EF4-FFF2-40B4-BE49-F238E27FC236}">
                <a16:creationId xmlns:a16="http://schemas.microsoft.com/office/drawing/2014/main" id="{17F6A52B-B573-4C92-832E-50135016EE4F}"/>
              </a:ext>
            </a:extLst>
          </p:cNvPr>
          <p:cNvSpPr txBox="1"/>
          <p:nvPr/>
        </p:nvSpPr>
        <p:spPr>
          <a:xfrm>
            <a:off x="2771800" y="4154874"/>
            <a:ext cx="3354801" cy="400110"/>
          </a:xfrm>
          <a:prstGeom prst="rect">
            <a:avLst/>
          </a:prstGeom>
          <a:solidFill>
            <a:schemeClr val="bg2"/>
          </a:solidFill>
        </p:spPr>
        <p:txBody>
          <a:bodyPr wrap="square">
            <a:spAutoFit/>
          </a:bodyPr>
          <a:lstStyle/>
          <a:p>
            <a:r>
              <a:rPr lang="zh-CN" altLang="en-US" sz="2000" b="1" dirty="0">
                <a:solidFill>
                  <a:srgbClr val="7030A0"/>
                </a:solidFill>
                <a:latin typeface="Times New Roman" panose="02020603050405020304" pitchFamily="18" charset="0"/>
                <a:cs typeface="Times New Roman" panose="02020603050405020304" pitchFamily="18" charset="0"/>
              </a:rPr>
              <a:t>记录到</a:t>
            </a:r>
            <a:r>
              <a:rPr lang="en-US" altLang="zh-CN" sz="2000" b="1" dirty="0">
                <a:solidFill>
                  <a:srgbClr val="7030A0"/>
                </a:solidFill>
                <a:latin typeface="Times New Roman" panose="02020603050405020304" pitchFamily="18" charset="0"/>
                <a:cs typeface="Times New Roman" panose="02020603050405020304" pitchFamily="18" charset="0"/>
              </a:rPr>
              <a:t>《</a:t>
            </a:r>
            <a:r>
              <a:rPr lang="zh-CN" altLang="en-US" sz="2000" b="1" dirty="0">
                <a:solidFill>
                  <a:srgbClr val="7030A0"/>
                </a:solidFill>
                <a:latin typeface="Times New Roman" panose="02020603050405020304" pitchFamily="18" charset="0"/>
                <a:cs typeface="Times New Roman" panose="02020603050405020304" pitchFamily="18" charset="0"/>
              </a:rPr>
              <a:t>挣值状态报告</a:t>
            </a:r>
            <a:r>
              <a:rPr lang="en-US" altLang="zh-CN" sz="2000" b="1" dirty="0">
                <a:solidFill>
                  <a:srgbClr val="7030A0"/>
                </a:solidFill>
                <a:latin typeface="Times New Roman" panose="02020603050405020304" pitchFamily="18" charset="0"/>
                <a:cs typeface="Times New Roman" panose="02020603050405020304" pitchFamily="18" charset="0"/>
              </a:rPr>
              <a:t>》</a:t>
            </a:r>
            <a:r>
              <a:rPr lang="zh-CN" altLang="en-US" sz="2000" b="1" dirty="0">
                <a:solidFill>
                  <a:srgbClr val="7030A0"/>
                </a:solidFill>
                <a:latin typeface="Times New Roman" panose="02020603050405020304" pitchFamily="18" charset="0"/>
                <a:cs typeface="Times New Roman" panose="02020603050405020304" pitchFamily="18" charset="0"/>
              </a:rPr>
              <a:t>中</a:t>
            </a:r>
            <a:endParaRPr lang="zh-CN" altLang="en-US" sz="2000" dirty="0"/>
          </a:p>
        </p:txBody>
      </p:sp>
    </p:spTree>
    <p:extLst>
      <p:ext uri="{BB962C8B-B14F-4D97-AF65-F5344CB8AC3E}">
        <p14:creationId xmlns:p14="http://schemas.microsoft.com/office/powerpoint/2010/main" val="1385329432"/>
      </p:ext>
    </p:extLst>
  </p:cSld>
  <p:clrMapOvr>
    <a:masterClrMapping/>
  </p:clrMapOvr>
  <p:transition spd="slow">
    <p:wipe dir="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右大括号 1">
            <a:extLst>
              <a:ext uri="{FF2B5EF4-FFF2-40B4-BE49-F238E27FC236}">
                <a16:creationId xmlns:a16="http://schemas.microsoft.com/office/drawing/2014/main" id="{169D5385-9497-45AD-A94A-957982DF4A6E}"/>
              </a:ext>
            </a:extLst>
          </p:cNvPr>
          <p:cNvSpPr/>
          <p:nvPr/>
        </p:nvSpPr>
        <p:spPr>
          <a:xfrm>
            <a:off x="4983063" y="2091665"/>
            <a:ext cx="360040" cy="126989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018967AA-D899-400A-BA05-208ECA8BA514}"/>
              </a:ext>
            </a:extLst>
          </p:cNvPr>
          <p:cNvSpPr txBox="1"/>
          <p:nvPr/>
        </p:nvSpPr>
        <p:spPr>
          <a:xfrm>
            <a:off x="5580112" y="2552294"/>
            <a:ext cx="1467068" cy="400110"/>
          </a:xfrm>
          <a:prstGeom prst="rect">
            <a:avLst/>
          </a:prstGeom>
          <a:noFill/>
        </p:spPr>
        <p:txBody>
          <a:bodyPr wrap="none" rtlCol="0">
            <a:spAutoFit/>
          </a:bodyPr>
          <a:lstStyle/>
          <a:p>
            <a:r>
              <a:rPr lang="zh-CN" altLang="en-US" sz="2000" b="1" dirty="0">
                <a:solidFill>
                  <a:srgbClr val="7030A0"/>
                </a:solidFill>
              </a:rPr>
              <a:t>规划</a:t>
            </a:r>
            <a:r>
              <a:rPr lang="zh-CN" altLang="en-US" sz="2000" b="1" dirty="0"/>
              <a:t>过程组</a:t>
            </a:r>
          </a:p>
        </p:txBody>
      </p:sp>
      <p:sp>
        <p:nvSpPr>
          <p:cNvPr id="24" name="右大括号 23">
            <a:extLst>
              <a:ext uri="{FF2B5EF4-FFF2-40B4-BE49-F238E27FC236}">
                <a16:creationId xmlns:a16="http://schemas.microsoft.com/office/drawing/2014/main" id="{90BF3362-4358-43AC-BE67-34710EF173C0}"/>
              </a:ext>
            </a:extLst>
          </p:cNvPr>
          <p:cNvSpPr/>
          <p:nvPr/>
        </p:nvSpPr>
        <p:spPr>
          <a:xfrm>
            <a:off x="5028182" y="3645475"/>
            <a:ext cx="360040" cy="40011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5" name="文本框 24">
            <a:extLst>
              <a:ext uri="{FF2B5EF4-FFF2-40B4-BE49-F238E27FC236}">
                <a16:creationId xmlns:a16="http://schemas.microsoft.com/office/drawing/2014/main" id="{478EC3BE-129F-4973-AE69-D4E48D6F2ABA}"/>
              </a:ext>
            </a:extLst>
          </p:cNvPr>
          <p:cNvSpPr txBox="1"/>
          <p:nvPr/>
        </p:nvSpPr>
        <p:spPr>
          <a:xfrm>
            <a:off x="5689713" y="3528468"/>
            <a:ext cx="1467068" cy="400110"/>
          </a:xfrm>
          <a:prstGeom prst="rect">
            <a:avLst/>
          </a:prstGeom>
          <a:noFill/>
        </p:spPr>
        <p:txBody>
          <a:bodyPr wrap="none" rtlCol="0">
            <a:spAutoFit/>
          </a:bodyPr>
          <a:lstStyle/>
          <a:p>
            <a:r>
              <a:rPr lang="zh-CN" altLang="en-US" sz="2000" b="1" dirty="0">
                <a:solidFill>
                  <a:srgbClr val="7030A0"/>
                </a:solidFill>
              </a:rPr>
              <a:t>监控</a:t>
            </a:r>
            <a:r>
              <a:rPr lang="zh-CN" altLang="en-US" sz="2000" b="1" dirty="0"/>
              <a:t>过程组</a:t>
            </a:r>
          </a:p>
        </p:txBody>
      </p:sp>
      <p:sp>
        <p:nvSpPr>
          <p:cNvPr id="26" name="文本框 25">
            <a:extLst>
              <a:ext uri="{FF2B5EF4-FFF2-40B4-BE49-F238E27FC236}">
                <a16:creationId xmlns:a16="http://schemas.microsoft.com/office/drawing/2014/main" id="{7FE587E0-923F-4EC4-8309-CB19544CF2D6}"/>
              </a:ext>
            </a:extLst>
          </p:cNvPr>
          <p:cNvSpPr txBox="1"/>
          <p:nvPr/>
        </p:nvSpPr>
        <p:spPr>
          <a:xfrm>
            <a:off x="1403648" y="1849388"/>
            <a:ext cx="3816424" cy="2243050"/>
          </a:xfrm>
          <a:prstGeom prst="rect">
            <a:avLst/>
          </a:prstGeom>
          <a:noFill/>
        </p:spPr>
        <p:txBody>
          <a:bodyPr wrap="square">
            <a:spAutoFit/>
          </a:bodyPr>
          <a:lstStyle/>
          <a:p>
            <a:pPr>
              <a:lnSpc>
                <a:spcPct val="150000"/>
              </a:lnSpc>
            </a:pPr>
            <a:r>
              <a:rPr lang="en-US" altLang="zh-CN" sz="2400" b="1" i="1" dirty="0">
                <a:solidFill>
                  <a:srgbClr val="0255A0"/>
                </a:solidFill>
                <a:latin typeface="微软雅黑" panose="020B0503020204020204" pitchFamily="34" charset="-122"/>
                <a:ea typeface="微软雅黑" panose="020B0503020204020204" pitchFamily="34" charset="-122"/>
              </a:rPr>
              <a:t>7.1</a:t>
            </a:r>
            <a:r>
              <a:rPr lang="en-US" altLang="zh-CN" sz="2400" b="1" dirty="0">
                <a:solidFill>
                  <a:srgbClr val="0255A0"/>
                </a:solidFill>
                <a:latin typeface="微软雅黑" panose="020B0503020204020204" pitchFamily="34" charset="-122"/>
                <a:ea typeface="微软雅黑" panose="020B0503020204020204" pitchFamily="34" charset="-122"/>
              </a:rPr>
              <a:t>	</a:t>
            </a:r>
            <a:r>
              <a:rPr lang="zh-CN" altLang="en-US" sz="2400" b="1" dirty="0">
                <a:solidFill>
                  <a:srgbClr val="0255A0"/>
                </a:solidFill>
                <a:latin typeface="微软雅黑" panose="020B0503020204020204" pitchFamily="34" charset="-122"/>
                <a:ea typeface="微软雅黑" panose="020B0503020204020204" pitchFamily="34" charset="-122"/>
              </a:rPr>
              <a:t>规划成本管理</a:t>
            </a:r>
          </a:p>
          <a:p>
            <a:pPr>
              <a:lnSpc>
                <a:spcPct val="150000"/>
              </a:lnSpc>
            </a:pPr>
            <a:r>
              <a:rPr lang="en-US" altLang="zh-CN" sz="2400" b="1" i="1" dirty="0">
                <a:solidFill>
                  <a:srgbClr val="0255A0"/>
                </a:solidFill>
                <a:latin typeface="微软雅黑" panose="020B0503020204020204" pitchFamily="34" charset="-122"/>
                <a:ea typeface="微软雅黑" panose="020B0503020204020204" pitchFamily="34" charset="-122"/>
              </a:rPr>
              <a:t>7.2</a:t>
            </a:r>
            <a:r>
              <a:rPr lang="en-US" altLang="zh-CN" sz="2400" b="1" dirty="0">
                <a:solidFill>
                  <a:srgbClr val="0255A0"/>
                </a:solidFill>
                <a:latin typeface="微软雅黑" panose="020B0503020204020204" pitchFamily="34" charset="-122"/>
                <a:ea typeface="微软雅黑" panose="020B0503020204020204" pitchFamily="34" charset="-122"/>
              </a:rPr>
              <a:t>	</a:t>
            </a:r>
            <a:r>
              <a:rPr lang="zh-CN" altLang="en-US" sz="2400" b="1" dirty="0">
                <a:solidFill>
                  <a:srgbClr val="0255A0"/>
                </a:solidFill>
                <a:latin typeface="微软雅黑" panose="020B0503020204020204" pitchFamily="34" charset="-122"/>
                <a:ea typeface="微软雅黑" panose="020B0503020204020204" pitchFamily="34" charset="-122"/>
              </a:rPr>
              <a:t>估算成本</a:t>
            </a:r>
          </a:p>
          <a:p>
            <a:pPr>
              <a:lnSpc>
                <a:spcPct val="150000"/>
              </a:lnSpc>
            </a:pPr>
            <a:r>
              <a:rPr lang="en-US" altLang="zh-CN" sz="2400" b="1" i="1" dirty="0">
                <a:solidFill>
                  <a:srgbClr val="0255A0"/>
                </a:solidFill>
                <a:latin typeface="微软雅黑" panose="020B0503020204020204" pitchFamily="34" charset="-122"/>
                <a:ea typeface="微软雅黑" panose="020B0503020204020204" pitchFamily="34" charset="-122"/>
              </a:rPr>
              <a:t>7.3</a:t>
            </a:r>
            <a:r>
              <a:rPr lang="en-US" altLang="zh-CN" sz="2400" b="1" dirty="0">
                <a:solidFill>
                  <a:srgbClr val="0255A0"/>
                </a:solidFill>
                <a:latin typeface="微软雅黑" panose="020B0503020204020204" pitchFamily="34" charset="-122"/>
                <a:ea typeface="微软雅黑" panose="020B0503020204020204" pitchFamily="34" charset="-122"/>
              </a:rPr>
              <a:t>	</a:t>
            </a:r>
            <a:r>
              <a:rPr lang="zh-CN" altLang="en-US" sz="2400" b="1" dirty="0">
                <a:solidFill>
                  <a:srgbClr val="0255A0"/>
                </a:solidFill>
                <a:latin typeface="微软雅黑" panose="020B0503020204020204" pitchFamily="34" charset="-122"/>
                <a:ea typeface="微软雅黑" panose="020B0503020204020204" pitchFamily="34" charset="-122"/>
              </a:rPr>
              <a:t>制定预算</a:t>
            </a:r>
          </a:p>
          <a:p>
            <a:pPr>
              <a:lnSpc>
                <a:spcPct val="150000"/>
              </a:lnSpc>
            </a:pPr>
            <a:r>
              <a:rPr lang="en-US" altLang="zh-CN" sz="2400" b="1" i="1" dirty="0">
                <a:solidFill>
                  <a:srgbClr val="0255A0"/>
                </a:solidFill>
                <a:latin typeface="微软雅黑" panose="020B0503020204020204" pitchFamily="34" charset="-122"/>
                <a:ea typeface="微软雅黑" panose="020B0503020204020204" pitchFamily="34" charset="-122"/>
              </a:rPr>
              <a:t>7.4</a:t>
            </a:r>
            <a:r>
              <a:rPr lang="en-US" altLang="zh-CN" sz="2400" b="1" dirty="0">
                <a:solidFill>
                  <a:srgbClr val="0255A0"/>
                </a:solidFill>
                <a:latin typeface="微软雅黑" panose="020B0503020204020204" pitchFamily="34" charset="-122"/>
                <a:ea typeface="微软雅黑" panose="020B0503020204020204" pitchFamily="34" charset="-122"/>
              </a:rPr>
              <a:t>	</a:t>
            </a:r>
            <a:r>
              <a:rPr lang="zh-CN" altLang="en-US" sz="2400" b="1" dirty="0">
                <a:solidFill>
                  <a:srgbClr val="0255A0"/>
                </a:solidFill>
                <a:latin typeface="微软雅黑" panose="020B0503020204020204" pitchFamily="34" charset="-122"/>
                <a:ea typeface="微软雅黑" panose="020B0503020204020204" pitchFamily="34" charset="-122"/>
              </a:rPr>
              <a:t>控制进度</a:t>
            </a:r>
          </a:p>
        </p:txBody>
      </p:sp>
      <p:sp>
        <p:nvSpPr>
          <p:cNvPr id="10" name="标题 1">
            <a:extLst>
              <a:ext uri="{FF2B5EF4-FFF2-40B4-BE49-F238E27FC236}">
                <a16:creationId xmlns:a16="http://schemas.microsoft.com/office/drawing/2014/main" id="{99F7C08F-751E-4C05-81E9-83E79CED3941}"/>
              </a:ext>
            </a:extLst>
          </p:cNvPr>
          <p:cNvSpPr>
            <a:spLocks noGrp="1"/>
          </p:cNvSpPr>
          <p:nvPr>
            <p:ph type="title"/>
          </p:nvPr>
        </p:nvSpPr>
        <p:spPr>
          <a:xfrm>
            <a:off x="294126" y="121568"/>
            <a:ext cx="5832475" cy="647700"/>
          </a:xfrm>
        </p:spPr>
        <p:txBody>
          <a:bodyPr>
            <a:normAutofit/>
          </a:bodyPr>
          <a:lstStyle/>
          <a:p>
            <a:r>
              <a:rPr lang="zh-CN" altLang="en-US" dirty="0"/>
              <a:t>总  结</a:t>
            </a:r>
          </a:p>
        </p:txBody>
      </p:sp>
    </p:spTree>
    <p:extLst>
      <p:ext uri="{BB962C8B-B14F-4D97-AF65-F5344CB8AC3E}">
        <p14:creationId xmlns:p14="http://schemas.microsoft.com/office/powerpoint/2010/main" val="1663539837"/>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up)">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wipe(down)">
                                      <p:cBhvr>
                                        <p:cTn id="15" dur="500"/>
                                        <p:tgtEl>
                                          <p:spTgt spid="25"/>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24"/>
                                        </p:tgtEl>
                                        <p:attrNameLst>
                                          <p:attrName>style.visibility</p:attrName>
                                        </p:attrNameLst>
                                      </p:cBhvr>
                                      <p:to>
                                        <p:strVal val="visible"/>
                                      </p:to>
                                    </p:set>
                                    <p:animEffect transition="in" filter="wipe(down)">
                                      <p:cBhvr>
                                        <p:cTn id="18"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24" grpId="0" animBg="1"/>
      <p:bldP spid="25"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458C91F8-EC2B-46F6-BBA2-59FF4440A42B}"/>
              </a:ext>
            </a:extLst>
          </p:cNvPr>
          <p:cNvPicPr>
            <a:picLocks noChangeAspect="1"/>
          </p:cNvPicPr>
          <p:nvPr/>
        </p:nvPicPr>
        <p:blipFill>
          <a:blip r:embed="rId2"/>
          <a:stretch>
            <a:fillRect/>
          </a:stretch>
        </p:blipFill>
        <p:spPr>
          <a:xfrm>
            <a:off x="276003" y="769268"/>
            <a:ext cx="8591991" cy="4262693"/>
          </a:xfrm>
          <a:prstGeom prst="rect">
            <a:avLst/>
          </a:prstGeom>
        </p:spPr>
      </p:pic>
      <p:sp>
        <p:nvSpPr>
          <p:cNvPr id="2" name="标题 1"/>
          <p:cNvSpPr>
            <a:spLocks noGrp="1"/>
          </p:cNvSpPr>
          <p:nvPr>
            <p:ph type="title"/>
          </p:nvPr>
        </p:nvSpPr>
        <p:spPr/>
        <p:txBody>
          <a:bodyPr/>
          <a:lstStyle/>
          <a:p>
            <a:r>
              <a:rPr lang="en-US" altLang="zh-CN" dirty="0"/>
              <a:t>7</a:t>
            </a:r>
            <a:r>
              <a:rPr lang="zh-CN" altLang="en-US" dirty="0"/>
              <a:t>  项目成本管理</a:t>
            </a:r>
          </a:p>
        </p:txBody>
      </p:sp>
      <p:sp>
        <p:nvSpPr>
          <p:cNvPr id="9" name="副标题 8"/>
          <p:cNvSpPr txBox="1">
            <a:spLocks/>
          </p:cNvSpPr>
          <p:nvPr/>
        </p:nvSpPr>
        <p:spPr>
          <a:xfrm>
            <a:off x="467543" y="913284"/>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endParaRPr lang="en-US" altLang="zh-CN" sz="1800" b="1" dirty="0">
              <a:latin typeface="Times New Roman" panose="02020603050405020304" pitchFamily="18" charset="0"/>
              <a:ea typeface="楷体" panose="02010609060101010101" pitchFamily="49" charset="-122"/>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ea typeface="楷体" panose="02010609060101010101" pitchFamily="49" charset="-122"/>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ea typeface="楷体" panose="02010609060101010101" pitchFamily="49" charset="-122"/>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ea typeface="楷体" panose="02010609060101010101" pitchFamily="49" charset="-122"/>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ea typeface="楷体" panose="02010609060101010101" pitchFamily="49" charset="-122"/>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ea typeface="楷体" panose="02010609060101010101" pitchFamily="49" charset="-122"/>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ea typeface="楷体" panose="02010609060101010101" pitchFamily="49" charset="-122"/>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ea typeface="楷体" panose="02010609060101010101" pitchFamily="49" charset="-122"/>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ea typeface="楷体" panose="02010609060101010101" pitchFamily="49" charset="-122"/>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ea typeface="楷体" panose="02010609060101010101" pitchFamily="49" charset="-122"/>
              <a:cs typeface="Times New Roman" panose="02020603050405020304" pitchFamily="18" charset="0"/>
            </a:endParaRPr>
          </a:p>
          <a:p>
            <a:pPr marL="0" indent="0">
              <a:lnSpc>
                <a:spcPct val="150000"/>
              </a:lnSpc>
              <a:spcBef>
                <a:spcPts val="0"/>
              </a:spcBef>
              <a:buNone/>
            </a:pPr>
            <a:r>
              <a:rPr lang="en-US" altLang="zh-CN" sz="2400" b="1" dirty="0">
                <a:solidFill>
                  <a:srgbClr val="7030A0"/>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2400" b="1" dirty="0">
                <a:solidFill>
                  <a:srgbClr val="7030A0"/>
                </a:solidFill>
                <a:latin typeface="Times New Roman" panose="02020603050405020304" pitchFamily="18" charset="0"/>
                <a:ea typeface="楷体" panose="02010609060101010101" pitchFamily="49" charset="-122"/>
                <a:cs typeface="Times New Roman" panose="02020603050405020304" pitchFamily="18" charset="0"/>
              </a:rPr>
              <a:t>项目成本管理各过程的数据关系</a:t>
            </a:r>
          </a:p>
        </p:txBody>
      </p:sp>
      <p:sp>
        <p:nvSpPr>
          <p:cNvPr id="4" name="矩形 3"/>
          <p:cNvSpPr/>
          <p:nvPr/>
        </p:nvSpPr>
        <p:spPr>
          <a:xfrm>
            <a:off x="1979712" y="3289548"/>
            <a:ext cx="1005403" cy="338554"/>
          </a:xfrm>
          <a:prstGeom prst="rect">
            <a:avLst/>
          </a:prstGeom>
          <a:solidFill>
            <a:schemeClr val="bg1"/>
          </a:solidFill>
        </p:spPr>
        <p:txBody>
          <a:bodyPr wrap="none">
            <a:spAutoFit/>
          </a:bodyPr>
          <a:lstStyle/>
          <a:p>
            <a:r>
              <a:rPr lang="zh-CN" altLang="en-US" sz="1600" b="1" dirty="0">
                <a:latin typeface="微软雅黑" panose="020B0503020204020204" pitchFamily="34" charset="-122"/>
                <a:ea typeface="微软雅黑" panose="020B0503020204020204" pitchFamily="34" charset="-122"/>
              </a:rPr>
              <a:t>控制成本</a:t>
            </a:r>
          </a:p>
        </p:txBody>
      </p:sp>
      <p:sp>
        <p:nvSpPr>
          <p:cNvPr id="5" name="文本框 4"/>
          <p:cNvSpPr txBox="1"/>
          <p:nvPr/>
        </p:nvSpPr>
        <p:spPr>
          <a:xfrm>
            <a:off x="611560" y="1028873"/>
            <a:ext cx="319318" cy="369332"/>
          </a:xfrm>
          <a:prstGeom prst="rect">
            <a:avLst/>
          </a:prstGeom>
          <a:noFill/>
        </p:spPr>
        <p:txBody>
          <a:bodyPr wrap="none" rtlCol="0">
            <a:spAutoFit/>
          </a:bodyPr>
          <a:lstStyle/>
          <a:p>
            <a:r>
              <a:rPr lang="en-US" altLang="zh-CN" dirty="0">
                <a:solidFill>
                  <a:srgbClr val="FF0000"/>
                </a:solidFill>
              </a:rPr>
              <a:t>1</a:t>
            </a:r>
            <a:endParaRPr lang="zh-CN" altLang="en-US" dirty="0">
              <a:solidFill>
                <a:srgbClr val="FF0000"/>
              </a:solidFill>
            </a:endParaRPr>
          </a:p>
        </p:txBody>
      </p:sp>
      <p:sp>
        <p:nvSpPr>
          <p:cNvPr id="7" name="文本框 6"/>
          <p:cNvSpPr txBox="1"/>
          <p:nvPr/>
        </p:nvSpPr>
        <p:spPr>
          <a:xfrm>
            <a:off x="7092280" y="1028873"/>
            <a:ext cx="319318" cy="369332"/>
          </a:xfrm>
          <a:prstGeom prst="rect">
            <a:avLst/>
          </a:prstGeom>
          <a:noFill/>
        </p:spPr>
        <p:txBody>
          <a:bodyPr wrap="none" rtlCol="0">
            <a:spAutoFit/>
          </a:bodyPr>
          <a:lstStyle/>
          <a:p>
            <a:r>
              <a:rPr lang="en-US" altLang="zh-CN" dirty="0">
                <a:solidFill>
                  <a:srgbClr val="FF0000"/>
                </a:solidFill>
              </a:rPr>
              <a:t>2</a:t>
            </a:r>
            <a:endParaRPr lang="zh-CN" altLang="en-US" dirty="0">
              <a:solidFill>
                <a:srgbClr val="FF0000"/>
              </a:solidFill>
            </a:endParaRPr>
          </a:p>
        </p:txBody>
      </p:sp>
      <p:sp>
        <p:nvSpPr>
          <p:cNvPr id="8" name="文本框 7"/>
          <p:cNvSpPr txBox="1"/>
          <p:nvPr/>
        </p:nvSpPr>
        <p:spPr>
          <a:xfrm>
            <a:off x="3851920" y="2137420"/>
            <a:ext cx="319318" cy="369332"/>
          </a:xfrm>
          <a:prstGeom prst="rect">
            <a:avLst/>
          </a:prstGeom>
          <a:noFill/>
        </p:spPr>
        <p:txBody>
          <a:bodyPr wrap="none" rtlCol="0">
            <a:spAutoFit/>
          </a:bodyPr>
          <a:lstStyle/>
          <a:p>
            <a:r>
              <a:rPr lang="en-US" altLang="zh-CN" dirty="0">
                <a:solidFill>
                  <a:srgbClr val="FF0000"/>
                </a:solidFill>
              </a:rPr>
              <a:t>3</a:t>
            </a:r>
            <a:endParaRPr lang="zh-CN" altLang="en-US" dirty="0">
              <a:solidFill>
                <a:srgbClr val="FF0000"/>
              </a:solidFill>
            </a:endParaRPr>
          </a:p>
        </p:txBody>
      </p:sp>
      <p:sp>
        <p:nvSpPr>
          <p:cNvPr id="10" name="文本框 9"/>
          <p:cNvSpPr txBox="1"/>
          <p:nvPr/>
        </p:nvSpPr>
        <p:spPr>
          <a:xfrm>
            <a:off x="1724283" y="3274159"/>
            <a:ext cx="319318" cy="369332"/>
          </a:xfrm>
          <a:prstGeom prst="rect">
            <a:avLst/>
          </a:prstGeom>
          <a:noFill/>
        </p:spPr>
        <p:txBody>
          <a:bodyPr wrap="none" rtlCol="0">
            <a:spAutoFit/>
          </a:bodyPr>
          <a:lstStyle/>
          <a:p>
            <a:r>
              <a:rPr lang="en-US" altLang="zh-CN" dirty="0">
                <a:solidFill>
                  <a:srgbClr val="FF0000"/>
                </a:solidFill>
              </a:rPr>
              <a:t>4</a:t>
            </a:r>
            <a:endParaRPr lang="zh-CN" altLang="en-US" dirty="0">
              <a:solidFill>
                <a:srgbClr val="FF0000"/>
              </a:solidFill>
            </a:endParaRPr>
          </a:p>
        </p:txBody>
      </p:sp>
    </p:spTree>
    <p:extLst>
      <p:ext uri="{BB962C8B-B14F-4D97-AF65-F5344CB8AC3E}">
        <p14:creationId xmlns:p14="http://schemas.microsoft.com/office/powerpoint/2010/main" val="62825599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标题 1">
            <a:extLst>
              <a:ext uri="{FF2B5EF4-FFF2-40B4-BE49-F238E27FC236}">
                <a16:creationId xmlns:a16="http://schemas.microsoft.com/office/drawing/2014/main" id="{CCC88CC1-789D-4E5F-B89A-47AEA5716E9F}"/>
              </a:ext>
            </a:extLst>
          </p:cNvPr>
          <p:cNvSpPr>
            <a:spLocks noGrp="1"/>
          </p:cNvSpPr>
          <p:nvPr>
            <p:ph type="title"/>
          </p:nvPr>
        </p:nvSpPr>
        <p:spPr>
          <a:xfrm>
            <a:off x="294126" y="121568"/>
            <a:ext cx="5832475" cy="647700"/>
          </a:xfrm>
        </p:spPr>
        <p:txBody>
          <a:bodyPr>
            <a:normAutofit/>
          </a:bodyPr>
          <a:lstStyle/>
          <a:p>
            <a:r>
              <a:rPr lang="zh-CN" altLang="en-US" dirty="0"/>
              <a:t>学习目标</a:t>
            </a:r>
          </a:p>
        </p:txBody>
      </p:sp>
      <p:sp>
        <p:nvSpPr>
          <p:cNvPr id="19" name="副标题 8">
            <a:extLst>
              <a:ext uri="{FF2B5EF4-FFF2-40B4-BE49-F238E27FC236}">
                <a16:creationId xmlns:a16="http://schemas.microsoft.com/office/drawing/2014/main" id="{23225461-5AE0-426E-B106-6E202A0224BD}"/>
              </a:ext>
            </a:extLst>
          </p:cNvPr>
          <p:cNvSpPr txBox="1">
            <a:spLocks/>
          </p:cNvSpPr>
          <p:nvPr/>
        </p:nvSpPr>
        <p:spPr>
          <a:xfrm>
            <a:off x="467544" y="1273324"/>
            <a:ext cx="8208912" cy="3744416"/>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en-US" altLang="zh-CN" sz="2400" dirty="0"/>
              <a:t>1</a:t>
            </a:r>
            <a:r>
              <a:rPr lang="zh-CN" altLang="en-US" sz="2400" dirty="0"/>
              <a:t>、理解成本管理</a:t>
            </a:r>
            <a:r>
              <a:rPr lang="zh-CN" altLang="en-US" sz="2400" dirty="0">
                <a:solidFill>
                  <a:srgbClr val="7030A0"/>
                </a:solidFill>
              </a:rPr>
              <a:t>各个过程的作用</a:t>
            </a:r>
            <a:endParaRPr lang="en-US" altLang="zh-CN" sz="2400" dirty="0">
              <a:solidFill>
                <a:srgbClr val="7030A0"/>
              </a:solidFill>
            </a:endParaRPr>
          </a:p>
          <a:p>
            <a:pPr marL="0" indent="0">
              <a:lnSpc>
                <a:spcPct val="150000"/>
              </a:lnSpc>
              <a:buNone/>
            </a:pPr>
            <a:r>
              <a:rPr lang="en-US" altLang="zh-CN" sz="2400" dirty="0"/>
              <a:t>2</a:t>
            </a:r>
            <a:r>
              <a:rPr lang="zh-CN" altLang="en-US" sz="2400" dirty="0"/>
              <a:t>、了解成本管理各个过程的</a:t>
            </a:r>
            <a:r>
              <a:rPr lang="zh-CN" altLang="en-US" sz="2400" dirty="0">
                <a:solidFill>
                  <a:srgbClr val="FF0000"/>
                </a:solidFill>
              </a:rPr>
              <a:t>重要输入和输出</a:t>
            </a:r>
            <a:endParaRPr lang="en-US" altLang="zh-CN" sz="2400" dirty="0">
              <a:solidFill>
                <a:srgbClr val="FF0000"/>
              </a:solidFill>
            </a:endParaRPr>
          </a:p>
          <a:p>
            <a:pPr marL="0" indent="0">
              <a:lnSpc>
                <a:spcPct val="150000"/>
              </a:lnSpc>
              <a:buNone/>
            </a:pPr>
            <a:r>
              <a:rPr lang="en-US" altLang="zh-CN" sz="2400" dirty="0"/>
              <a:t>3</a:t>
            </a:r>
            <a:r>
              <a:rPr lang="zh-CN" altLang="en-US" sz="2400" dirty="0"/>
              <a:t>、掌握</a:t>
            </a:r>
            <a:r>
              <a:rPr lang="zh-CN" altLang="en-US" sz="2400" dirty="0">
                <a:solidFill>
                  <a:srgbClr val="7030A0"/>
                </a:solidFill>
              </a:rPr>
              <a:t>估算成本</a:t>
            </a:r>
            <a:r>
              <a:rPr lang="zh-CN" altLang="en-US" sz="2400" dirty="0"/>
              <a:t>的常用方法</a:t>
            </a:r>
            <a:endParaRPr lang="en-US" altLang="zh-CN" sz="2400" dirty="0">
              <a:solidFill>
                <a:srgbClr val="FF0000"/>
              </a:solidFill>
            </a:endParaRPr>
          </a:p>
          <a:p>
            <a:pPr marL="0" indent="0">
              <a:lnSpc>
                <a:spcPct val="150000"/>
              </a:lnSpc>
              <a:buNone/>
            </a:pPr>
            <a:r>
              <a:rPr lang="en-US" altLang="zh-CN" sz="2400" dirty="0"/>
              <a:t>4</a:t>
            </a:r>
            <a:r>
              <a:rPr lang="zh-CN" altLang="en-US" sz="2400" dirty="0"/>
              <a:t>、了解</a:t>
            </a:r>
            <a:r>
              <a:rPr lang="zh-CN" altLang="en-US" sz="2400" dirty="0">
                <a:solidFill>
                  <a:srgbClr val="FF0000"/>
                </a:solidFill>
              </a:rPr>
              <a:t>制定预算</a:t>
            </a:r>
            <a:r>
              <a:rPr lang="zh-CN" altLang="en-US" sz="2400" dirty="0"/>
              <a:t>的基本方法</a:t>
            </a:r>
            <a:endParaRPr lang="en-US" altLang="zh-CN" sz="2400" dirty="0">
              <a:solidFill>
                <a:srgbClr val="7030A0"/>
              </a:solidFill>
            </a:endParaRPr>
          </a:p>
          <a:p>
            <a:pPr marL="0" indent="0">
              <a:lnSpc>
                <a:spcPct val="150000"/>
              </a:lnSpc>
              <a:buNone/>
            </a:pPr>
            <a:r>
              <a:rPr lang="en-US" altLang="zh-CN" sz="2400" dirty="0"/>
              <a:t>5</a:t>
            </a:r>
            <a:r>
              <a:rPr lang="zh-CN" altLang="en-US" sz="2400" dirty="0"/>
              <a:t>、重点掌握</a:t>
            </a:r>
            <a:r>
              <a:rPr lang="zh-CN" altLang="en-US" sz="2400" dirty="0">
                <a:solidFill>
                  <a:srgbClr val="7030A0"/>
                </a:solidFill>
              </a:rPr>
              <a:t>挣值管理技术</a:t>
            </a:r>
            <a:endParaRPr lang="en-US" altLang="zh-CN" sz="2400" dirty="0">
              <a:solidFill>
                <a:srgbClr val="7030A0"/>
              </a:solidFill>
            </a:endParaRPr>
          </a:p>
          <a:p>
            <a:pPr marL="0" indent="0">
              <a:lnSpc>
                <a:spcPct val="150000"/>
              </a:lnSpc>
              <a:buNone/>
            </a:pPr>
            <a:endParaRPr lang="en-US" altLang="zh-CN" sz="2400" dirty="0"/>
          </a:p>
        </p:txBody>
      </p:sp>
    </p:spTree>
    <p:extLst>
      <p:ext uri="{BB962C8B-B14F-4D97-AF65-F5344CB8AC3E}">
        <p14:creationId xmlns:p14="http://schemas.microsoft.com/office/powerpoint/2010/main" val="4132097045"/>
      </p:ext>
    </p:extLst>
  </p:cSld>
  <p:clrMapOvr>
    <a:masterClrMapping/>
  </p:clrMapOvr>
  <p:transition spd="slow">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标题 1">
            <a:extLst>
              <a:ext uri="{FF2B5EF4-FFF2-40B4-BE49-F238E27FC236}">
                <a16:creationId xmlns:a16="http://schemas.microsoft.com/office/drawing/2014/main" id="{CCC88CC1-789D-4E5F-B89A-47AEA5716E9F}"/>
              </a:ext>
            </a:extLst>
          </p:cNvPr>
          <p:cNvSpPr>
            <a:spLocks noGrp="1"/>
          </p:cNvSpPr>
          <p:nvPr>
            <p:ph type="title"/>
          </p:nvPr>
        </p:nvSpPr>
        <p:spPr>
          <a:xfrm>
            <a:off x="294126" y="121568"/>
            <a:ext cx="5832475" cy="647700"/>
          </a:xfrm>
        </p:spPr>
        <p:txBody>
          <a:bodyPr>
            <a:normAutofit/>
          </a:bodyPr>
          <a:lstStyle/>
          <a:p>
            <a:r>
              <a:rPr lang="zh-CN" altLang="en-US" dirty="0"/>
              <a:t>学习目标</a:t>
            </a:r>
          </a:p>
        </p:txBody>
      </p:sp>
      <p:sp>
        <p:nvSpPr>
          <p:cNvPr id="19" name="副标题 8">
            <a:extLst>
              <a:ext uri="{FF2B5EF4-FFF2-40B4-BE49-F238E27FC236}">
                <a16:creationId xmlns:a16="http://schemas.microsoft.com/office/drawing/2014/main" id="{23225461-5AE0-426E-B106-6E202A0224BD}"/>
              </a:ext>
            </a:extLst>
          </p:cNvPr>
          <p:cNvSpPr txBox="1">
            <a:spLocks/>
          </p:cNvSpPr>
          <p:nvPr/>
        </p:nvSpPr>
        <p:spPr>
          <a:xfrm>
            <a:off x="467544" y="1273324"/>
            <a:ext cx="8208912" cy="3744416"/>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en-US" altLang="zh-CN" sz="2400" dirty="0"/>
              <a:t>1</a:t>
            </a:r>
            <a:r>
              <a:rPr lang="zh-CN" altLang="en-US" sz="2400" dirty="0"/>
              <a:t>、理解成本管理</a:t>
            </a:r>
            <a:r>
              <a:rPr lang="zh-CN" altLang="en-US" sz="2400" dirty="0">
                <a:solidFill>
                  <a:srgbClr val="7030A0"/>
                </a:solidFill>
              </a:rPr>
              <a:t>各个过程的作用</a:t>
            </a:r>
            <a:endParaRPr lang="en-US" altLang="zh-CN" sz="2400" dirty="0">
              <a:solidFill>
                <a:srgbClr val="7030A0"/>
              </a:solidFill>
            </a:endParaRPr>
          </a:p>
          <a:p>
            <a:pPr marL="0" indent="0">
              <a:lnSpc>
                <a:spcPct val="150000"/>
              </a:lnSpc>
              <a:buNone/>
            </a:pPr>
            <a:r>
              <a:rPr lang="en-US" altLang="zh-CN" sz="2400" dirty="0"/>
              <a:t>2</a:t>
            </a:r>
            <a:r>
              <a:rPr lang="zh-CN" altLang="en-US" sz="2400" dirty="0"/>
              <a:t>、了解成本管理各个过程的</a:t>
            </a:r>
            <a:r>
              <a:rPr lang="zh-CN" altLang="en-US" sz="2400" dirty="0">
                <a:solidFill>
                  <a:srgbClr val="FF0000"/>
                </a:solidFill>
              </a:rPr>
              <a:t>重要输入和输出</a:t>
            </a:r>
            <a:endParaRPr lang="en-US" altLang="zh-CN" sz="2400" dirty="0">
              <a:solidFill>
                <a:srgbClr val="FF0000"/>
              </a:solidFill>
            </a:endParaRPr>
          </a:p>
          <a:p>
            <a:pPr marL="0" indent="0">
              <a:lnSpc>
                <a:spcPct val="150000"/>
              </a:lnSpc>
              <a:buNone/>
            </a:pPr>
            <a:r>
              <a:rPr lang="en-US" altLang="zh-CN" sz="2400" dirty="0"/>
              <a:t>3</a:t>
            </a:r>
            <a:r>
              <a:rPr lang="zh-CN" altLang="en-US" sz="2400" dirty="0"/>
              <a:t>、掌握</a:t>
            </a:r>
            <a:r>
              <a:rPr lang="zh-CN" altLang="en-US" sz="2400" dirty="0">
                <a:solidFill>
                  <a:srgbClr val="7030A0"/>
                </a:solidFill>
              </a:rPr>
              <a:t>估算成本</a:t>
            </a:r>
            <a:r>
              <a:rPr lang="zh-CN" altLang="en-US" sz="2400" dirty="0"/>
              <a:t>的常用方法</a:t>
            </a:r>
            <a:endParaRPr lang="en-US" altLang="zh-CN" sz="2400" dirty="0">
              <a:solidFill>
                <a:srgbClr val="FF0000"/>
              </a:solidFill>
            </a:endParaRPr>
          </a:p>
          <a:p>
            <a:pPr marL="0" indent="0">
              <a:lnSpc>
                <a:spcPct val="150000"/>
              </a:lnSpc>
              <a:buNone/>
            </a:pPr>
            <a:r>
              <a:rPr lang="en-US" altLang="zh-CN" sz="2400" dirty="0"/>
              <a:t>4</a:t>
            </a:r>
            <a:r>
              <a:rPr lang="zh-CN" altLang="en-US" sz="2400" dirty="0"/>
              <a:t>、掌握</a:t>
            </a:r>
            <a:r>
              <a:rPr lang="zh-CN" altLang="en-US" sz="2400" dirty="0">
                <a:solidFill>
                  <a:srgbClr val="FF0000"/>
                </a:solidFill>
              </a:rPr>
              <a:t>制定预算</a:t>
            </a:r>
            <a:r>
              <a:rPr lang="zh-CN" altLang="en-US" sz="2400" dirty="0"/>
              <a:t>的基本方法</a:t>
            </a:r>
            <a:endParaRPr lang="en-US" altLang="zh-CN" sz="2400" dirty="0">
              <a:solidFill>
                <a:srgbClr val="7030A0"/>
              </a:solidFill>
            </a:endParaRPr>
          </a:p>
          <a:p>
            <a:pPr marL="0" indent="0">
              <a:lnSpc>
                <a:spcPct val="150000"/>
              </a:lnSpc>
              <a:buNone/>
            </a:pPr>
            <a:r>
              <a:rPr lang="en-US" altLang="zh-CN" sz="2400" dirty="0"/>
              <a:t>5</a:t>
            </a:r>
            <a:r>
              <a:rPr lang="zh-CN" altLang="en-US" sz="2400" dirty="0"/>
              <a:t>、重点掌握</a:t>
            </a:r>
            <a:r>
              <a:rPr lang="zh-CN" altLang="en-US" sz="2400" dirty="0">
                <a:solidFill>
                  <a:srgbClr val="7030A0"/>
                </a:solidFill>
              </a:rPr>
              <a:t>挣值管理技术</a:t>
            </a:r>
            <a:endParaRPr lang="en-US" altLang="zh-CN" sz="2400" dirty="0">
              <a:solidFill>
                <a:srgbClr val="7030A0"/>
              </a:solidFill>
            </a:endParaRPr>
          </a:p>
          <a:p>
            <a:pPr marL="0" indent="0">
              <a:lnSpc>
                <a:spcPct val="150000"/>
              </a:lnSpc>
              <a:buNone/>
            </a:pPr>
            <a:endParaRPr lang="en-US" altLang="zh-CN" sz="2400" dirty="0"/>
          </a:p>
        </p:txBody>
      </p:sp>
    </p:spTree>
    <p:extLst>
      <p:ext uri="{BB962C8B-B14F-4D97-AF65-F5344CB8AC3E}">
        <p14:creationId xmlns:p14="http://schemas.microsoft.com/office/powerpoint/2010/main" val="3956866708"/>
      </p:ext>
    </p:extLst>
  </p:cSld>
  <p:clrMapOvr>
    <a:masterClrMapping/>
  </p:clrMapOvr>
  <p:transition spd="slow">
    <p:wipe dir="r"/>
  </p:transition>
</p:sld>
</file>

<file path=ppt/theme/theme1.xml><?xml version="1.0" encoding="utf-8"?>
<a:theme xmlns:a="http://schemas.openxmlformats.org/drawingml/2006/main" name="Office 主题​​">
  <a:themeElements>
    <a:clrScheme name="自定义 14">
      <a:dk1>
        <a:sysClr val="windowText" lastClr="000000"/>
      </a:dk1>
      <a:lt1>
        <a:sysClr val="window" lastClr="FFFFFF"/>
      </a:lt1>
      <a:dk2>
        <a:srgbClr val="014C83"/>
      </a:dk2>
      <a:lt2>
        <a:srgbClr val="EEECE1"/>
      </a:lt2>
      <a:accent1>
        <a:srgbClr val="014C8D"/>
      </a:accent1>
      <a:accent2>
        <a:srgbClr val="012E57"/>
      </a:accent2>
      <a:accent3>
        <a:srgbClr val="24673E"/>
      </a:accent3>
      <a:accent4>
        <a:srgbClr val="3371A4"/>
      </a:accent4>
      <a:accent5>
        <a:srgbClr val="4BACC6"/>
      </a:accent5>
      <a:accent6>
        <a:srgbClr val="7FA6C7"/>
      </a:accent6>
      <a:hlink>
        <a:srgbClr val="0000FF"/>
      </a:hlink>
      <a:folHlink>
        <a:srgbClr val="CDDBE8"/>
      </a:folHlink>
    </a:clrScheme>
    <a:fontScheme name="微软雅黑">
      <a:majorFont>
        <a:latin typeface="Franklin Gothic Medium"/>
        <a:ea typeface="微软雅黑"/>
        <a:cs typeface=""/>
      </a:majorFont>
      <a:minorFont>
        <a:latin typeface="Franklin Gothic Medium"/>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3301</TotalTime>
  <Words>6821</Words>
  <Application>Microsoft Office PowerPoint</Application>
  <PresentationFormat>全屏显示(16:10)</PresentationFormat>
  <Paragraphs>1226</Paragraphs>
  <Slides>87</Slides>
  <Notes>74</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87</vt:i4>
      </vt:variant>
    </vt:vector>
  </HeadingPairs>
  <TitlesOfParts>
    <vt:vector size="104" baseType="lpstr">
      <vt:lpstr>Adobe Gothic Std B</vt:lpstr>
      <vt:lpstr>Arial Unicode MS</vt:lpstr>
      <vt:lpstr>Gulim</vt:lpstr>
      <vt:lpstr>方正粗宋简体</vt:lpstr>
      <vt:lpstr>方正姚体</vt:lpstr>
      <vt:lpstr>黑体</vt:lpstr>
      <vt:lpstr>华文仿宋</vt:lpstr>
      <vt:lpstr>华文新魏</vt:lpstr>
      <vt:lpstr>宋体</vt:lpstr>
      <vt:lpstr>微软雅黑</vt:lpstr>
      <vt:lpstr>Arial</vt:lpstr>
      <vt:lpstr>Calibri</vt:lpstr>
      <vt:lpstr>Franklin Gothic Medium</vt:lpstr>
      <vt:lpstr>Times New Roman</vt:lpstr>
      <vt:lpstr>Tw Cen MT</vt:lpstr>
      <vt:lpstr>Wingdings</vt:lpstr>
      <vt:lpstr>Office 主题​​</vt:lpstr>
      <vt:lpstr>PowerPoint 演示文稿</vt:lpstr>
      <vt:lpstr>7  项目成本管理</vt:lpstr>
      <vt:lpstr>7  项目成本管理</vt:lpstr>
      <vt:lpstr>7  项目成本管理</vt:lpstr>
      <vt:lpstr>7  项目成本管理</vt:lpstr>
      <vt:lpstr>7  项目成本管理</vt:lpstr>
      <vt:lpstr>目  录</vt:lpstr>
      <vt:lpstr>项目成本管理各过程的数据关系</vt:lpstr>
      <vt:lpstr>学习目标</vt:lpstr>
      <vt:lpstr>PowerPoint 演示文稿</vt:lpstr>
      <vt:lpstr>7.1  规划成本管理</vt:lpstr>
      <vt:lpstr>7.1  规划成本管理</vt:lpstr>
      <vt:lpstr>7.1  规划成本管理</vt:lpstr>
      <vt:lpstr>7.1  规划成本管理</vt:lpstr>
      <vt:lpstr>7.1  规划成本管理</vt:lpstr>
      <vt:lpstr>7.1  规划成本管理</vt:lpstr>
      <vt:lpstr>PowerPoint 演示文稿</vt:lpstr>
      <vt:lpstr>7.2  估算成本</vt:lpstr>
      <vt:lpstr>7.2  成本估算的类型</vt:lpstr>
      <vt:lpstr>7.2  项目成本估算的典型问题</vt:lpstr>
      <vt:lpstr>7.2  项目成本估算的典型问题</vt:lpstr>
      <vt:lpstr>7.2  估算成本</vt:lpstr>
      <vt:lpstr>7.2  估算成本</vt:lpstr>
      <vt:lpstr>7.2  工具与技术：通用</vt:lpstr>
      <vt:lpstr>7.2  工具与技术：通用</vt:lpstr>
      <vt:lpstr>7.2  工具与技术：通用</vt:lpstr>
      <vt:lpstr>7.2  工具与技术：通用</vt:lpstr>
      <vt:lpstr>7.2  工具与技术：通用</vt:lpstr>
      <vt:lpstr>7.2  工具与技术：通用</vt:lpstr>
      <vt:lpstr>7.2  工具与技术：软件项目</vt:lpstr>
      <vt:lpstr>7.2  工具与技术：软件项目</vt:lpstr>
      <vt:lpstr>7.2  工具与技术：软件项目</vt:lpstr>
      <vt:lpstr>7.2  工具与技术：软件项目</vt:lpstr>
      <vt:lpstr>7.2  工具与技术：软件项目</vt:lpstr>
      <vt:lpstr>7.2  工具与技术：软件项目</vt:lpstr>
      <vt:lpstr>7.2  工具与技术：软件项目</vt:lpstr>
      <vt:lpstr>7.2  工具与技术：软件项目</vt:lpstr>
      <vt:lpstr>7.2  工具与技术：软件项目</vt:lpstr>
      <vt:lpstr>7.2  工具与技术：软件项目</vt:lpstr>
      <vt:lpstr>7.2  工具与技术：软件项目</vt:lpstr>
      <vt:lpstr>7.2  工具与技术：软件项目</vt:lpstr>
      <vt:lpstr>7.2  工具与技术：软件项目</vt:lpstr>
      <vt:lpstr>7.2  工具与技术：软件项目</vt:lpstr>
      <vt:lpstr>7.2  工具与技术：其他</vt:lpstr>
      <vt:lpstr>7.2  估算成本</vt:lpstr>
      <vt:lpstr>7.2  估算成本</vt:lpstr>
      <vt:lpstr>7.2  估算成本</vt:lpstr>
      <vt:lpstr>PowerPoint 演示文稿</vt:lpstr>
      <vt:lpstr>7.3  制定预算</vt:lpstr>
      <vt:lpstr>7.3  制定预算</vt:lpstr>
      <vt:lpstr>7.3  制定预算</vt:lpstr>
      <vt:lpstr>7.3  制定预算</vt:lpstr>
      <vt:lpstr>7.3  制定预算</vt:lpstr>
      <vt:lpstr>7.3  制定预算</vt:lpstr>
      <vt:lpstr>7.3  制定预算</vt:lpstr>
      <vt:lpstr>7.3  制定预算</vt:lpstr>
      <vt:lpstr>7.3  制定预算</vt:lpstr>
      <vt:lpstr>7.3  制定预算</vt:lpstr>
      <vt:lpstr>7.3  制定预算</vt:lpstr>
      <vt:lpstr>7.3  工具与技术</vt:lpstr>
      <vt:lpstr>7.3  制定预算</vt:lpstr>
      <vt:lpstr>7.3  制定预算</vt:lpstr>
      <vt:lpstr>7.3  输出：成本基准</vt:lpstr>
      <vt:lpstr>7.3  输出：成本基准</vt:lpstr>
      <vt:lpstr>7.3  输出：成本基准</vt:lpstr>
      <vt:lpstr>7.3  输出：项目资金需求</vt:lpstr>
      <vt:lpstr>PowerPoint 演示文稿</vt:lpstr>
      <vt:lpstr>7.4  控制成本</vt:lpstr>
      <vt:lpstr>7.4  控制成本</vt:lpstr>
      <vt:lpstr>7.4  控制成本</vt:lpstr>
      <vt:lpstr>7.4  工具与技术：挣值管理</vt:lpstr>
      <vt:lpstr>7.4  工具与技术：挣值管理</vt:lpstr>
      <vt:lpstr>7.4  工具与技术：挣值管理</vt:lpstr>
      <vt:lpstr>7.4  工具与技术：挣值管理</vt:lpstr>
      <vt:lpstr>7.4  工具与技术：挣值管理</vt:lpstr>
      <vt:lpstr>7.4  工具与技术：挣值管理</vt:lpstr>
      <vt:lpstr>PowerPoint 演示文稿</vt:lpstr>
      <vt:lpstr>7.4  工具与技术：完工估算(EAC)</vt:lpstr>
      <vt:lpstr>7.4  工具与技术：完工尚需绩效指数（TCPI）</vt:lpstr>
      <vt:lpstr>7.4  控制成本</vt:lpstr>
      <vt:lpstr>7.4  工具与技术：趋势分析</vt:lpstr>
      <vt:lpstr>7.4  控制成本</vt:lpstr>
      <vt:lpstr>7.4  工具与技术：储备分析</vt:lpstr>
      <vt:lpstr>7.4  控制成本</vt:lpstr>
      <vt:lpstr>总  结</vt:lpstr>
      <vt:lpstr>7  项目成本管理</vt:lpstr>
      <vt:lpstr>学习目标</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ZhouSu</dc:creator>
  <cp:lastModifiedBy>DI XF</cp:lastModifiedBy>
  <cp:revision>366</cp:revision>
  <dcterms:created xsi:type="dcterms:W3CDTF">2011-06-03T14:53:06Z</dcterms:created>
  <dcterms:modified xsi:type="dcterms:W3CDTF">2022-10-12T02:13:23Z</dcterms:modified>
</cp:coreProperties>
</file>