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03" r:id="rId6"/>
    <p:sldId id="260" r:id="rId7"/>
    <p:sldId id="305" r:id="rId8"/>
    <p:sldId id="298" r:id="rId9"/>
    <p:sldId id="280" r:id="rId10"/>
    <p:sldId id="304" r:id="rId11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5A0"/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1989" autoAdjust="0"/>
  </p:normalViewPr>
  <p:slideViewPr>
    <p:cSldViewPr snapToGrid="0" showGuides="1">
      <p:cViewPr varScale="1">
        <p:scale>
          <a:sx n="101" d="100"/>
          <a:sy n="101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 XF" userId="2a7889fc66a80f19" providerId="LiveId" clId="{C35370B0-017F-4D01-8A25-3EB61898C095}"/>
    <pc:docChg chg="undo custSel addSld delSld modSld sldOrd">
      <pc:chgData name="DI XF" userId="2a7889fc66a80f19" providerId="LiveId" clId="{C35370B0-017F-4D01-8A25-3EB61898C095}" dt="2022-08-25T08:25:57.496" v="1502" actId="20577"/>
      <pc:docMkLst>
        <pc:docMk/>
      </pc:docMkLst>
      <pc:sldChg chg="addSp delSp modSp mod">
        <pc:chgData name="DI XF" userId="2a7889fc66a80f19" providerId="LiveId" clId="{C35370B0-017F-4D01-8A25-3EB61898C095}" dt="2022-08-25T07:28:33.346" v="13" actId="404"/>
        <pc:sldMkLst>
          <pc:docMk/>
          <pc:sldMk cId="4005440639" sldId="256"/>
        </pc:sldMkLst>
        <pc:spChg chg="add del mod">
          <ac:chgData name="DI XF" userId="2a7889fc66a80f19" providerId="LiveId" clId="{C35370B0-017F-4D01-8A25-3EB61898C095}" dt="2022-08-25T07:28:33.346" v="13" actId="404"/>
          <ac:spMkLst>
            <pc:docMk/>
            <pc:sldMk cId="4005440639" sldId="256"/>
            <ac:spMk id="3" creationId="{00000000-0000-0000-0000-000000000000}"/>
          </ac:spMkLst>
        </pc:spChg>
        <pc:spChg chg="add del mod">
          <ac:chgData name="DI XF" userId="2a7889fc66a80f19" providerId="LiveId" clId="{C35370B0-017F-4D01-8A25-3EB61898C095}" dt="2022-08-25T07:27:23.437" v="1" actId="478"/>
          <ac:spMkLst>
            <pc:docMk/>
            <pc:sldMk cId="4005440639" sldId="256"/>
            <ac:spMk id="5" creationId="{19CD170D-8D9B-4AFB-A217-9B57082B3CA8}"/>
          </ac:spMkLst>
        </pc:spChg>
      </pc:sldChg>
      <pc:sldChg chg="delSp modSp mod">
        <pc:chgData name="DI XF" userId="2a7889fc66a80f19" providerId="LiveId" clId="{C35370B0-017F-4D01-8A25-3EB61898C095}" dt="2022-08-25T07:33:09.461" v="248" actId="20577"/>
        <pc:sldMkLst>
          <pc:docMk/>
          <pc:sldMk cId="1156678871" sldId="260"/>
        </pc:sldMkLst>
        <pc:spChg chg="mod">
          <ac:chgData name="DI XF" userId="2a7889fc66a80f19" providerId="LiveId" clId="{C35370B0-017F-4D01-8A25-3EB61898C095}" dt="2022-08-25T07:28:56.620" v="31" actId="20577"/>
          <ac:spMkLst>
            <pc:docMk/>
            <pc:sldMk cId="1156678871" sldId="260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7:33:09.461" v="248" actId="20577"/>
          <ac:spMkLst>
            <pc:docMk/>
            <pc:sldMk cId="1156678871" sldId="260"/>
            <ac:spMk id="3" creationId="{00000000-0000-0000-0000-000000000000}"/>
          </ac:spMkLst>
        </pc:spChg>
        <pc:graphicFrameChg chg="del">
          <ac:chgData name="DI XF" userId="2a7889fc66a80f19" providerId="LiveId" clId="{C35370B0-017F-4D01-8A25-3EB61898C095}" dt="2022-08-25T07:28:51.417" v="14" actId="478"/>
          <ac:graphicFrameMkLst>
            <pc:docMk/>
            <pc:sldMk cId="1156678871" sldId="260"/>
            <ac:graphicFrameMk id="7" creationId="{7B94519C-E03A-4B37-AD4B-A41BE4349BD7}"/>
          </ac:graphicFrameMkLst>
        </pc:graphicFrameChg>
      </pc:sldChg>
      <pc:sldChg chg="del">
        <pc:chgData name="DI XF" userId="2a7889fc66a80f19" providerId="LiveId" clId="{C35370B0-017F-4D01-8A25-3EB61898C095}" dt="2022-08-25T07:44:27.752" v="337" actId="47"/>
        <pc:sldMkLst>
          <pc:docMk/>
          <pc:sldMk cId="3711157589" sldId="261"/>
        </pc:sldMkLst>
      </pc:sldChg>
      <pc:sldChg chg="addSp delSp modSp mod">
        <pc:chgData name="DI XF" userId="2a7889fc66a80f19" providerId="LiveId" clId="{C35370B0-017F-4D01-8A25-3EB61898C095}" dt="2022-08-25T07:52:48.702" v="563" actId="1076"/>
        <pc:sldMkLst>
          <pc:docMk/>
          <pc:sldMk cId="423809124" sldId="266"/>
        </pc:sldMkLst>
        <pc:spChg chg="mod">
          <ac:chgData name="DI XF" userId="2a7889fc66a80f19" providerId="LiveId" clId="{C35370B0-017F-4D01-8A25-3EB61898C095}" dt="2022-08-25T07:46:52.707" v="494" actId="20577"/>
          <ac:spMkLst>
            <pc:docMk/>
            <pc:sldMk cId="423809124" sldId="266"/>
            <ac:spMk id="2" creationId="{00000000-0000-0000-0000-000000000000}"/>
          </ac:spMkLst>
        </pc:spChg>
        <pc:spChg chg="del mod">
          <ac:chgData name="DI XF" userId="2a7889fc66a80f19" providerId="LiveId" clId="{C35370B0-017F-4D01-8A25-3EB61898C095}" dt="2022-08-25T07:47:08.070" v="495" actId="1032"/>
          <ac:spMkLst>
            <pc:docMk/>
            <pc:sldMk cId="423809124" sldId="266"/>
            <ac:spMk id="3" creationId="{00000000-0000-0000-0000-000000000000}"/>
          </ac:spMkLst>
        </pc:spChg>
        <pc:spChg chg="add mod">
          <ac:chgData name="DI XF" userId="2a7889fc66a80f19" providerId="LiveId" clId="{C35370B0-017F-4D01-8A25-3EB61898C095}" dt="2022-08-25T07:52:48.702" v="563" actId="1076"/>
          <ac:spMkLst>
            <pc:docMk/>
            <pc:sldMk cId="423809124" sldId="266"/>
            <ac:spMk id="6" creationId="{E3AC4322-F166-4B8E-A928-F0D6506452CC}"/>
          </ac:spMkLst>
        </pc:spChg>
        <pc:spChg chg="add mod">
          <ac:chgData name="DI XF" userId="2a7889fc66a80f19" providerId="LiveId" clId="{C35370B0-017F-4D01-8A25-3EB61898C095}" dt="2022-08-25T07:51:24.599" v="562" actId="14100"/>
          <ac:spMkLst>
            <pc:docMk/>
            <pc:sldMk cId="423809124" sldId="266"/>
            <ac:spMk id="8" creationId="{FBF52467-A77A-45FA-BD32-9676B639724B}"/>
          </ac:spMkLst>
        </pc:spChg>
        <pc:spChg chg="add mod">
          <ac:chgData name="DI XF" userId="2a7889fc66a80f19" providerId="LiveId" clId="{C35370B0-017F-4D01-8A25-3EB61898C095}" dt="2022-08-25T07:51:14.495" v="560" actId="113"/>
          <ac:spMkLst>
            <pc:docMk/>
            <pc:sldMk cId="423809124" sldId="266"/>
            <ac:spMk id="9" creationId="{804790DB-05CF-4D52-A611-65D0D502DECD}"/>
          </ac:spMkLst>
        </pc:spChg>
        <pc:graphicFrameChg chg="add mod modGraphic">
          <ac:chgData name="DI XF" userId="2a7889fc66a80f19" providerId="LiveId" clId="{C35370B0-017F-4D01-8A25-3EB61898C095}" dt="2022-08-25T07:51:01.745" v="559" actId="20577"/>
          <ac:graphicFrameMkLst>
            <pc:docMk/>
            <pc:sldMk cId="423809124" sldId="266"/>
            <ac:graphicFrameMk id="4" creationId="{CA0E65BC-E313-4183-8126-7B72CFC266AD}"/>
          </ac:graphicFrameMkLst>
        </pc:graphicFrameChg>
      </pc:sldChg>
      <pc:sldChg chg="add del">
        <pc:chgData name="DI XF" userId="2a7889fc66a80f19" providerId="LiveId" clId="{C35370B0-017F-4D01-8A25-3EB61898C095}" dt="2022-08-25T08:05:25.012" v="780" actId="47"/>
        <pc:sldMkLst>
          <pc:docMk/>
          <pc:sldMk cId="343323876" sldId="272"/>
        </pc:sldMkLst>
      </pc:sldChg>
      <pc:sldChg chg="del">
        <pc:chgData name="DI XF" userId="2a7889fc66a80f19" providerId="LiveId" clId="{C35370B0-017F-4D01-8A25-3EB61898C095}" dt="2022-08-25T08:05:15.273" v="775" actId="47"/>
        <pc:sldMkLst>
          <pc:docMk/>
          <pc:sldMk cId="11674896" sldId="278"/>
        </pc:sldMkLst>
      </pc:sldChg>
      <pc:sldChg chg="del">
        <pc:chgData name="DI XF" userId="2a7889fc66a80f19" providerId="LiveId" clId="{C35370B0-017F-4D01-8A25-3EB61898C095}" dt="2022-08-25T08:03:31.488" v="699" actId="47"/>
        <pc:sldMkLst>
          <pc:docMk/>
          <pc:sldMk cId="3909220411" sldId="279"/>
        </pc:sldMkLst>
      </pc:sldChg>
      <pc:sldChg chg="delSp modSp add del mod">
        <pc:chgData name="DI XF" userId="2a7889fc66a80f19" providerId="LiveId" clId="{C35370B0-017F-4D01-8A25-3EB61898C095}" dt="2022-08-25T08:06:02.932" v="851" actId="20577"/>
        <pc:sldMkLst>
          <pc:docMk/>
          <pc:sldMk cId="2552631181" sldId="280"/>
        </pc:sldMkLst>
        <pc:spChg chg="mod">
          <ac:chgData name="DI XF" userId="2a7889fc66a80f19" providerId="LiveId" clId="{C35370B0-017F-4D01-8A25-3EB61898C095}" dt="2022-08-25T08:05:32.182" v="795" actId="20577"/>
          <ac:spMkLst>
            <pc:docMk/>
            <pc:sldMk cId="2552631181" sldId="280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06:02.932" v="851" actId="20577"/>
          <ac:spMkLst>
            <pc:docMk/>
            <pc:sldMk cId="2552631181" sldId="280"/>
            <ac:spMk id="3" creationId="{00000000-0000-0000-0000-000000000000}"/>
          </ac:spMkLst>
        </pc:spChg>
        <pc:spChg chg="del">
          <ac:chgData name="DI XF" userId="2a7889fc66a80f19" providerId="LiveId" clId="{C35370B0-017F-4D01-8A25-3EB61898C095}" dt="2022-08-25T08:05:36.864" v="796" actId="478"/>
          <ac:spMkLst>
            <pc:docMk/>
            <pc:sldMk cId="2552631181" sldId="280"/>
            <ac:spMk id="7" creationId="{12F42825-2788-4D99-B2D4-461F9E3AF2EF}"/>
          </ac:spMkLst>
        </pc:spChg>
        <pc:spChg chg="del">
          <ac:chgData name="DI XF" userId="2a7889fc66a80f19" providerId="LiveId" clId="{C35370B0-017F-4D01-8A25-3EB61898C095}" dt="2022-08-25T08:05:36.864" v="796" actId="478"/>
          <ac:spMkLst>
            <pc:docMk/>
            <pc:sldMk cId="2552631181" sldId="280"/>
            <ac:spMk id="9" creationId="{FD07830D-FB3A-466D-B2E8-558ADD02F61A}"/>
          </ac:spMkLst>
        </pc:spChg>
        <pc:graphicFrameChg chg="del">
          <ac:chgData name="DI XF" userId="2a7889fc66a80f19" providerId="LiveId" clId="{C35370B0-017F-4D01-8A25-3EB61898C095}" dt="2022-08-25T08:05:36.864" v="796" actId="478"/>
          <ac:graphicFrameMkLst>
            <pc:docMk/>
            <pc:sldMk cId="2552631181" sldId="280"/>
            <ac:graphicFrameMk id="4" creationId="{CD49F7BA-4F73-4A2C-9F20-07F11447F1D5}"/>
          </ac:graphicFrameMkLst>
        </pc:graphicFrameChg>
      </pc:sldChg>
      <pc:sldChg chg="modSp mod">
        <pc:chgData name="DI XF" userId="2a7889fc66a80f19" providerId="LiveId" clId="{C35370B0-017F-4D01-8A25-3EB61898C095}" dt="2022-08-25T08:25:16.933" v="1491" actId="207"/>
        <pc:sldMkLst>
          <pc:docMk/>
          <pc:sldMk cId="650099258" sldId="281"/>
        </pc:sldMkLst>
        <pc:spChg chg="mod">
          <ac:chgData name="DI XF" userId="2a7889fc66a80f19" providerId="LiveId" clId="{C35370B0-017F-4D01-8A25-3EB61898C095}" dt="2022-08-25T08:03:50.705" v="736" actId="20577"/>
          <ac:spMkLst>
            <pc:docMk/>
            <pc:sldMk cId="650099258" sldId="281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25:16.933" v="1491" actId="207"/>
          <ac:spMkLst>
            <pc:docMk/>
            <pc:sldMk cId="650099258" sldId="281"/>
            <ac:spMk id="3" creationId="{00000000-0000-0000-0000-000000000000}"/>
          </ac:spMkLst>
        </pc:spChg>
      </pc:sldChg>
      <pc:sldChg chg="del">
        <pc:chgData name="DI XF" userId="2a7889fc66a80f19" providerId="LiveId" clId="{C35370B0-017F-4D01-8A25-3EB61898C095}" dt="2022-08-25T08:03:31.769" v="700" actId="47"/>
        <pc:sldMkLst>
          <pc:docMk/>
          <pc:sldMk cId="3272683787" sldId="282"/>
        </pc:sldMkLst>
      </pc:sldChg>
      <pc:sldChg chg="del">
        <pc:chgData name="DI XF" userId="2a7889fc66a80f19" providerId="LiveId" clId="{C35370B0-017F-4D01-8A25-3EB61898C095}" dt="2022-08-25T08:03:32.147" v="701" actId="47"/>
        <pc:sldMkLst>
          <pc:docMk/>
          <pc:sldMk cId="1622977674" sldId="283"/>
        </pc:sldMkLst>
      </pc:sldChg>
      <pc:sldChg chg="addSp delSp modSp add mod delAnim modAnim">
        <pc:chgData name="DI XF" userId="2a7889fc66a80f19" providerId="LiveId" clId="{C35370B0-017F-4D01-8A25-3EB61898C095}" dt="2022-08-25T07:44:21.838" v="336" actId="1076"/>
        <pc:sldMkLst>
          <pc:docMk/>
          <pc:sldMk cId="1022995795" sldId="284"/>
        </pc:sldMkLst>
        <pc:spChg chg="del mod">
          <ac:chgData name="DI XF" userId="2a7889fc66a80f19" providerId="LiveId" clId="{C35370B0-017F-4D01-8A25-3EB61898C095}" dt="2022-08-25T07:34:29.577" v="253" actId="478"/>
          <ac:spMkLst>
            <pc:docMk/>
            <pc:sldMk cId="1022995795" sldId="284"/>
            <ac:spMk id="3" creationId="{00000000-0000-0000-0000-000000000000}"/>
          </ac:spMkLst>
        </pc:spChg>
        <pc:spChg chg="add mod">
          <ac:chgData name="DI XF" userId="2a7889fc66a80f19" providerId="LiveId" clId="{C35370B0-017F-4D01-8A25-3EB61898C095}" dt="2022-08-25T07:43:02.040" v="310" actId="1076"/>
          <ac:spMkLst>
            <pc:docMk/>
            <pc:sldMk cId="1022995795" sldId="284"/>
            <ac:spMk id="5" creationId="{EE2E89BA-7C0D-4C83-94B9-C603018EB829}"/>
          </ac:spMkLst>
        </pc:spChg>
        <pc:spChg chg="add mod">
          <ac:chgData name="DI XF" userId="2a7889fc66a80f19" providerId="LiveId" clId="{C35370B0-017F-4D01-8A25-3EB61898C095}" dt="2022-08-25T07:43:14.912" v="312" actId="1076"/>
          <ac:spMkLst>
            <pc:docMk/>
            <pc:sldMk cId="1022995795" sldId="284"/>
            <ac:spMk id="6" creationId="{7BC3B71A-67CB-4FE4-BA30-1AC1B0AE4A00}"/>
          </ac:spMkLst>
        </pc:spChg>
        <pc:spChg chg="add mod">
          <ac:chgData name="DI XF" userId="2a7889fc66a80f19" providerId="LiveId" clId="{C35370B0-017F-4D01-8A25-3EB61898C095}" dt="2022-08-25T07:43:44.264" v="327" actId="14100"/>
          <ac:spMkLst>
            <pc:docMk/>
            <pc:sldMk cId="1022995795" sldId="284"/>
            <ac:spMk id="7" creationId="{65B27898-303D-47AC-ABEB-2D878330BF48}"/>
          </ac:spMkLst>
        </pc:spChg>
        <pc:spChg chg="add mod">
          <ac:chgData name="DI XF" userId="2a7889fc66a80f19" providerId="LiveId" clId="{C35370B0-017F-4D01-8A25-3EB61898C095}" dt="2022-08-25T07:44:10.023" v="334" actId="1076"/>
          <ac:spMkLst>
            <pc:docMk/>
            <pc:sldMk cId="1022995795" sldId="284"/>
            <ac:spMk id="8" creationId="{F26F2D75-D513-43F7-8987-0D99476BD0A3}"/>
          </ac:spMkLst>
        </pc:spChg>
        <pc:spChg chg="add mod">
          <ac:chgData name="DI XF" userId="2a7889fc66a80f19" providerId="LiveId" clId="{C35370B0-017F-4D01-8A25-3EB61898C095}" dt="2022-08-25T07:44:08.350" v="333" actId="1076"/>
          <ac:spMkLst>
            <pc:docMk/>
            <pc:sldMk cId="1022995795" sldId="284"/>
            <ac:spMk id="9" creationId="{BE183DBA-C3A4-4FFE-82B7-484CECC796B0}"/>
          </ac:spMkLst>
        </pc:spChg>
        <pc:spChg chg="add mod">
          <ac:chgData name="DI XF" userId="2a7889fc66a80f19" providerId="LiveId" clId="{C35370B0-017F-4D01-8A25-3EB61898C095}" dt="2022-08-25T07:44:13.287" v="335" actId="1076"/>
          <ac:spMkLst>
            <pc:docMk/>
            <pc:sldMk cId="1022995795" sldId="284"/>
            <ac:spMk id="10" creationId="{A45242DD-A761-41EE-9E98-CE7591519037}"/>
          </ac:spMkLst>
        </pc:spChg>
        <pc:spChg chg="add del mod">
          <ac:chgData name="DI XF" userId="2a7889fc66a80f19" providerId="LiveId" clId="{C35370B0-017F-4D01-8A25-3EB61898C095}" dt="2022-08-25T07:43:03.986" v="311" actId="478"/>
          <ac:spMkLst>
            <pc:docMk/>
            <pc:sldMk cId="1022995795" sldId="284"/>
            <ac:spMk id="11" creationId="{93DD8B7E-FC03-47F2-A9DF-73782221AABA}"/>
          </ac:spMkLst>
        </pc:spChg>
        <pc:spChg chg="add mod">
          <ac:chgData name="DI XF" userId="2a7889fc66a80f19" providerId="LiveId" clId="{C35370B0-017F-4D01-8A25-3EB61898C095}" dt="2022-08-25T07:44:21.838" v="336" actId="1076"/>
          <ac:spMkLst>
            <pc:docMk/>
            <pc:sldMk cId="1022995795" sldId="284"/>
            <ac:spMk id="12" creationId="{4D978DA0-B67E-4C25-8F98-731616E2CC32}"/>
          </ac:spMkLst>
        </pc:spChg>
        <pc:spChg chg="add mod">
          <ac:chgData name="DI XF" userId="2a7889fc66a80f19" providerId="LiveId" clId="{C35370B0-017F-4D01-8A25-3EB61898C095}" dt="2022-08-25T07:43:36.819" v="326" actId="207"/>
          <ac:spMkLst>
            <pc:docMk/>
            <pc:sldMk cId="1022995795" sldId="284"/>
            <ac:spMk id="13" creationId="{BB1AC9A0-A9DE-4D17-97E3-5355AAB29890}"/>
          </ac:spMkLst>
        </pc:spChg>
        <pc:graphicFrameChg chg="add mod modGraphic">
          <ac:chgData name="DI XF" userId="2a7889fc66a80f19" providerId="LiveId" clId="{C35370B0-017F-4D01-8A25-3EB61898C095}" dt="2022-08-25T07:43:14.912" v="312" actId="1076"/>
          <ac:graphicFrameMkLst>
            <pc:docMk/>
            <pc:sldMk cId="1022995795" sldId="284"/>
            <ac:graphicFrameMk id="4" creationId="{22D881CD-0BE9-46C3-A3C2-C4B911415504}"/>
          </ac:graphicFrameMkLst>
        </pc:graphicFrameChg>
      </pc:sldChg>
      <pc:sldChg chg="new del">
        <pc:chgData name="DI XF" userId="2a7889fc66a80f19" providerId="LiveId" clId="{C35370B0-017F-4D01-8A25-3EB61898C095}" dt="2022-08-25T07:28:04.255" v="7" actId="680"/>
        <pc:sldMkLst>
          <pc:docMk/>
          <pc:sldMk cId="1990799495" sldId="284"/>
        </pc:sldMkLst>
      </pc:sldChg>
      <pc:sldChg chg="addSp delSp modSp add del mod">
        <pc:chgData name="DI XF" userId="2a7889fc66a80f19" providerId="LiveId" clId="{C35370B0-017F-4D01-8A25-3EB61898C095}" dt="2022-08-25T07:56:44.945" v="650" actId="47"/>
        <pc:sldMkLst>
          <pc:docMk/>
          <pc:sldMk cId="2616200089" sldId="285"/>
        </pc:sldMkLst>
        <pc:spChg chg="mod">
          <ac:chgData name="DI XF" userId="2a7889fc66a80f19" providerId="LiveId" clId="{C35370B0-017F-4D01-8A25-3EB61898C095}" dt="2022-08-25T07:55:31.788" v="616" actId="207"/>
          <ac:spMkLst>
            <pc:docMk/>
            <pc:sldMk cId="2616200089" sldId="285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7:56:06.324" v="622" actId="27636"/>
          <ac:spMkLst>
            <pc:docMk/>
            <pc:sldMk cId="2616200089" sldId="285"/>
            <ac:spMk id="3" creationId="{00000000-0000-0000-0000-000000000000}"/>
          </ac:spMkLst>
        </pc:spChg>
        <pc:graphicFrameChg chg="add del mod">
          <ac:chgData name="DI XF" userId="2a7889fc66a80f19" providerId="LiveId" clId="{C35370B0-017F-4D01-8A25-3EB61898C095}" dt="2022-08-25T07:56:05.811" v="619"/>
          <ac:graphicFrameMkLst>
            <pc:docMk/>
            <pc:sldMk cId="2616200089" sldId="285"/>
            <ac:graphicFrameMk id="4" creationId="{43C9FE0E-28A3-4A2E-925D-519C70A126CA}"/>
          </ac:graphicFrameMkLst>
        </pc:graphicFrameChg>
      </pc:sldChg>
      <pc:sldChg chg="modSp add mod ord">
        <pc:chgData name="DI XF" userId="2a7889fc66a80f19" providerId="LiveId" clId="{C35370B0-017F-4D01-8A25-3EB61898C095}" dt="2022-08-25T08:22:50.099" v="1482" actId="20577"/>
        <pc:sldMkLst>
          <pc:docMk/>
          <pc:sldMk cId="1381315362" sldId="286"/>
        </pc:sldMkLst>
        <pc:spChg chg="mod">
          <ac:chgData name="DI XF" userId="2a7889fc66a80f19" providerId="LiveId" clId="{C35370B0-017F-4D01-8A25-3EB61898C095}" dt="2022-08-25T08:22:50.099" v="1482" actId="20577"/>
          <ac:spMkLst>
            <pc:docMk/>
            <pc:sldMk cId="1381315362" sldId="286"/>
            <ac:spMk id="3" creationId="{00000000-0000-0000-0000-000000000000}"/>
          </ac:spMkLst>
        </pc:spChg>
      </pc:sldChg>
      <pc:sldChg chg="modSp add mod">
        <pc:chgData name="DI XF" userId="2a7889fc66a80f19" providerId="LiveId" clId="{C35370B0-017F-4D01-8A25-3EB61898C095}" dt="2022-08-25T07:59:27.568" v="669" actId="20577"/>
        <pc:sldMkLst>
          <pc:docMk/>
          <pc:sldMk cId="1541620849" sldId="287"/>
        </pc:sldMkLst>
        <pc:spChg chg="mod">
          <ac:chgData name="DI XF" userId="2a7889fc66a80f19" providerId="LiveId" clId="{C35370B0-017F-4D01-8A25-3EB61898C095}" dt="2022-08-25T07:59:27.568" v="669" actId="20577"/>
          <ac:spMkLst>
            <pc:docMk/>
            <pc:sldMk cId="1541620849" sldId="287"/>
            <ac:spMk id="3" creationId="{00000000-0000-0000-0000-000000000000}"/>
          </ac:spMkLst>
        </pc:spChg>
      </pc:sldChg>
      <pc:sldChg chg="addSp delSp modSp add mod">
        <pc:chgData name="DI XF" userId="2a7889fc66a80f19" providerId="LiveId" clId="{C35370B0-017F-4D01-8A25-3EB61898C095}" dt="2022-08-25T08:02:17.846" v="698" actId="1076"/>
        <pc:sldMkLst>
          <pc:docMk/>
          <pc:sldMk cId="3881086402" sldId="288"/>
        </pc:sldMkLst>
        <pc:spChg chg="mod">
          <ac:chgData name="DI XF" userId="2a7889fc66a80f19" providerId="LiveId" clId="{C35370B0-017F-4D01-8A25-3EB61898C095}" dt="2022-08-25T07:59:47.627" v="687" actId="20577"/>
          <ac:spMkLst>
            <pc:docMk/>
            <pc:sldMk cId="3881086402" sldId="288"/>
            <ac:spMk id="2" creationId="{00000000-0000-0000-0000-000000000000}"/>
          </ac:spMkLst>
        </pc:spChg>
        <pc:spChg chg="del mod">
          <ac:chgData name="DI XF" userId="2a7889fc66a80f19" providerId="LiveId" clId="{C35370B0-017F-4D01-8A25-3EB61898C095}" dt="2022-08-25T08:01:52.327" v="689" actId="478"/>
          <ac:spMkLst>
            <pc:docMk/>
            <pc:sldMk cId="3881086402" sldId="288"/>
            <ac:spMk id="3" creationId="{00000000-0000-0000-0000-000000000000}"/>
          </ac:spMkLst>
        </pc:spChg>
        <pc:spChg chg="add del mod">
          <ac:chgData name="DI XF" userId="2a7889fc66a80f19" providerId="LiveId" clId="{C35370B0-017F-4D01-8A25-3EB61898C095}" dt="2022-08-25T08:01:58.627" v="693"/>
          <ac:spMkLst>
            <pc:docMk/>
            <pc:sldMk cId="3881086402" sldId="288"/>
            <ac:spMk id="5" creationId="{34CE2536-462A-4B1F-8C84-E92048FD3C8E}"/>
          </ac:spMkLst>
        </pc:spChg>
        <pc:spChg chg="add del mod">
          <ac:chgData name="DI XF" userId="2a7889fc66a80f19" providerId="LiveId" clId="{C35370B0-017F-4D01-8A25-3EB61898C095}" dt="2022-08-25T08:01:58.627" v="693"/>
          <ac:spMkLst>
            <pc:docMk/>
            <pc:sldMk cId="3881086402" sldId="288"/>
            <ac:spMk id="6" creationId="{6F7C907A-D7D0-4E63-A1FF-B511E12CFACB}"/>
          </ac:spMkLst>
        </pc:spChg>
        <pc:spChg chg="add mod">
          <ac:chgData name="DI XF" userId="2a7889fc66a80f19" providerId="LiveId" clId="{C35370B0-017F-4D01-8A25-3EB61898C095}" dt="2022-08-25T08:02:17.846" v="698" actId="1076"/>
          <ac:spMkLst>
            <pc:docMk/>
            <pc:sldMk cId="3881086402" sldId="288"/>
            <ac:spMk id="8" creationId="{919DFFE3-DFBE-4AC2-A577-0F2762EF3400}"/>
          </ac:spMkLst>
        </pc:spChg>
        <pc:spChg chg="add mod">
          <ac:chgData name="DI XF" userId="2a7889fc66a80f19" providerId="LiveId" clId="{C35370B0-017F-4D01-8A25-3EB61898C095}" dt="2022-08-25T08:02:08.256" v="696" actId="403"/>
          <ac:spMkLst>
            <pc:docMk/>
            <pc:sldMk cId="3881086402" sldId="288"/>
            <ac:spMk id="9" creationId="{3C5DD5FB-30FE-432E-B26F-9E989975BB30}"/>
          </ac:spMkLst>
        </pc:spChg>
        <pc:spChg chg="add mod">
          <ac:chgData name="DI XF" userId="2a7889fc66a80f19" providerId="LiveId" clId="{C35370B0-017F-4D01-8A25-3EB61898C095}" dt="2022-08-25T08:02:08.256" v="696" actId="403"/>
          <ac:spMkLst>
            <pc:docMk/>
            <pc:sldMk cId="3881086402" sldId="288"/>
            <ac:spMk id="10" creationId="{1072526B-1F09-47C7-AD8E-06E246D5FF07}"/>
          </ac:spMkLst>
        </pc:spChg>
        <pc:graphicFrameChg chg="add del mod">
          <ac:chgData name="DI XF" userId="2a7889fc66a80f19" providerId="LiveId" clId="{C35370B0-017F-4D01-8A25-3EB61898C095}" dt="2022-08-25T08:01:58.627" v="693"/>
          <ac:graphicFrameMkLst>
            <pc:docMk/>
            <pc:sldMk cId="3881086402" sldId="288"/>
            <ac:graphicFrameMk id="4" creationId="{4846D2EA-8CF4-45C4-9FE8-D328AACCB679}"/>
          </ac:graphicFrameMkLst>
        </pc:graphicFrameChg>
        <pc:graphicFrameChg chg="add mod modGraphic">
          <ac:chgData name="DI XF" userId="2a7889fc66a80f19" providerId="LiveId" clId="{C35370B0-017F-4D01-8A25-3EB61898C095}" dt="2022-08-25T08:02:12.555" v="697" actId="403"/>
          <ac:graphicFrameMkLst>
            <pc:docMk/>
            <pc:sldMk cId="3881086402" sldId="288"/>
            <ac:graphicFrameMk id="7" creationId="{B9E527A4-B58B-4A05-AC9B-60C701C15309}"/>
          </ac:graphicFrameMkLst>
        </pc:graphicFrameChg>
      </pc:sldChg>
      <pc:sldChg chg="addSp modSp add mod">
        <pc:chgData name="DI XF" userId="2a7889fc66a80f19" providerId="LiveId" clId="{C35370B0-017F-4D01-8A25-3EB61898C095}" dt="2022-08-25T08:25:57.496" v="1502" actId="20577"/>
        <pc:sldMkLst>
          <pc:docMk/>
          <pc:sldMk cId="342728257" sldId="289"/>
        </pc:sldMkLst>
        <pc:spChg chg="mod">
          <ac:chgData name="DI XF" userId="2a7889fc66a80f19" providerId="LiveId" clId="{C35370B0-017F-4D01-8A25-3EB61898C095}" dt="2022-08-25T08:14:21.857" v="938" actId="20577"/>
          <ac:spMkLst>
            <pc:docMk/>
            <pc:sldMk cId="342728257" sldId="289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21:05.157" v="1474" actId="14100"/>
          <ac:spMkLst>
            <pc:docMk/>
            <pc:sldMk cId="342728257" sldId="289"/>
            <ac:spMk id="3" creationId="{00000000-0000-0000-0000-000000000000}"/>
          </ac:spMkLst>
        </pc:spChg>
        <pc:graphicFrameChg chg="add mod modGraphic">
          <ac:chgData name="DI XF" userId="2a7889fc66a80f19" providerId="LiveId" clId="{C35370B0-017F-4D01-8A25-3EB61898C095}" dt="2022-08-25T08:25:57.496" v="1502" actId="20577"/>
          <ac:graphicFrameMkLst>
            <pc:docMk/>
            <pc:sldMk cId="342728257" sldId="289"/>
            <ac:graphicFrameMk id="4" creationId="{9F13F051-9526-45DE-AB57-01F4FF6CB1BF}"/>
          </ac:graphicFrameMkLst>
        </pc:graphicFrameChg>
      </pc:sldChg>
      <pc:sldChg chg="modSp add del mod">
        <pc:chgData name="DI XF" userId="2a7889fc66a80f19" providerId="LiveId" clId="{C35370B0-017F-4D01-8A25-3EB61898C095}" dt="2022-08-25T08:13:57.523" v="874" actId="47"/>
        <pc:sldMkLst>
          <pc:docMk/>
          <pc:sldMk cId="2559960065" sldId="289"/>
        </pc:sldMkLst>
        <pc:spChg chg="mod">
          <ac:chgData name="DI XF" userId="2a7889fc66a80f19" providerId="LiveId" clId="{C35370B0-017F-4D01-8A25-3EB61898C095}" dt="2022-08-25T08:13:47.337" v="871" actId="20577"/>
          <ac:spMkLst>
            <pc:docMk/>
            <pc:sldMk cId="2559960065" sldId="289"/>
            <ac:spMk id="2" creationId="{00000000-0000-0000-0000-000000000000}"/>
          </ac:spMkLst>
        </pc:spChg>
        <pc:spChg chg="mod">
          <ac:chgData name="DI XF" userId="2a7889fc66a80f19" providerId="LiveId" clId="{C35370B0-017F-4D01-8A25-3EB61898C095}" dt="2022-08-25T08:13:54.663" v="873" actId="5793"/>
          <ac:spMkLst>
            <pc:docMk/>
            <pc:sldMk cId="2559960065" sldId="289"/>
            <ac:spMk id="3" creationId="{00000000-0000-0000-0000-000000000000}"/>
          </ac:spMkLst>
        </pc:spChg>
      </pc:sldChg>
      <pc:sldChg chg="add del">
        <pc:chgData name="DI XF" userId="2a7889fc66a80f19" providerId="LiveId" clId="{C35370B0-017F-4D01-8A25-3EB61898C095}" dt="2022-08-25T08:13:34.346" v="853"/>
        <pc:sldMkLst>
          <pc:docMk/>
          <pc:sldMk cId="3855120889" sldId="289"/>
        </pc:sldMkLst>
      </pc:sldChg>
      <pc:sldChg chg="modSp add mod">
        <pc:chgData name="DI XF" userId="2a7889fc66a80f19" providerId="LiveId" clId="{C35370B0-017F-4D01-8A25-3EB61898C095}" dt="2022-08-25T08:20:02.028" v="1430" actId="20577"/>
        <pc:sldMkLst>
          <pc:docMk/>
          <pc:sldMk cId="1713872029" sldId="290"/>
        </pc:sldMkLst>
        <pc:spChg chg="mod">
          <ac:chgData name="DI XF" userId="2a7889fc66a80f19" providerId="LiveId" clId="{C35370B0-017F-4D01-8A25-3EB61898C095}" dt="2022-08-25T08:20:02.028" v="1430" actId="20577"/>
          <ac:spMkLst>
            <pc:docMk/>
            <pc:sldMk cId="1713872029" sldId="290"/>
            <ac:spMk id="3" creationId="{00000000-0000-0000-0000-000000000000}"/>
          </ac:spMkLst>
        </pc:spChg>
      </pc:sldChg>
    </pc:docChg>
  </pc:docChgLst>
  <pc:docChgLst>
    <pc:chgData name="DI XF" userId="2a7889fc66a80f19" providerId="LiveId" clId="{E61FE3D5-6F62-4538-BB32-F883BC01E9B7}"/>
    <pc:docChg chg="undo custSel modSld modMainMaster">
      <pc:chgData name="DI XF" userId="2a7889fc66a80f19" providerId="LiveId" clId="{E61FE3D5-6F62-4538-BB32-F883BC01E9B7}" dt="2022-08-25T07:26:02.433" v="147" actId="1076"/>
      <pc:docMkLst>
        <pc:docMk/>
      </pc:docMkLst>
      <pc:sldChg chg="modSp mod">
        <pc:chgData name="DI XF" userId="2a7889fc66a80f19" providerId="LiveId" clId="{E61FE3D5-6F62-4538-BB32-F883BC01E9B7}" dt="2022-08-25T07:24:56.080" v="134" actId="1076"/>
        <pc:sldMkLst>
          <pc:docMk/>
          <pc:sldMk cId="1156678871" sldId="260"/>
        </pc:sldMkLst>
        <pc:spChg chg="mod">
          <ac:chgData name="DI XF" userId="2a7889fc66a80f19" providerId="LiveId" clId="{E61FE3D5-6F62-4538-BB32-F883BC01E9B7}" dt="2022-08-25T07:09:10.519" v="12" actId="113"/>
          <ac:spMkLst>
            <pc:docMk/>
            <pc:sldMk cId="1156678871" sldId="260"/>
            <ac:spMk id="2" creationId="{00000000-0000-0000-0000-000000000000}"/>
          </ac:spMkLst>
        </pc:spChg>
        <pc:graphicFrameChg chg="mod">
          <ac:chgData name="DI XF" userId="2a7889fc66a80f19" providerId="LiveId" clId="{E61FE3D5-6F62-4538-BB32-F883BC01E9B7}" dt="2022-08-25T07:24:56.080" v="134" actId="1076"/>
          <ac:graphicFrameMkLst>
            <pc:docMk/>
            <pc:sldMk cId="1156678871" sldId="260"/>
            <ac:graphicFrameMk id="7" creationId="{7B94519C-E03A-4B37-AD4B-A41BE4349BD7}"/>
          </ac:graphicFrameMkLst>
        </pc:graphicFrameChg>
      </pc:sldChg>
      <pc:sldChg chg="modSp mod">
        <pc:chgData name="DI XF" userId="2a7889fc66a80f19" providerId="LiveId" clId="{E61FE3D5-6F62-4538-BB32-F883BC01E9B7}" dt="2022-08-25T07:23:53.859" v="128"/>
        <pc:sldMkLst>
          <pc:docMk/>
          <pc:sldMk cId="3711157589" sldId="261"/>
        </pc:sldMkLst>
        <pc:spChg chg="mod">
          <ac:chgData name="DI XF" userId="2a7889fc66a80f19" providerId="LiveId" clId="{E61FE3D5-6F62-4538-BB32-F883BC01E9B7}" dt="2022-08-25T07:09:13.371" v="13" actId="113"/>
          <ac:spMkLst>
            <pc:docMk/>
            <pc:sldMk cId="3711157589" sldId="261"/>
            <ac:spMk id="2" creationId="{00000000-0000-0000-0000-000000000000}"/>
          </ac:spMkLst>
        </pc:spChg>
        <pc:graphicFrameChg chg="mod">
          <ac:chgData name="DI XF" userId="2a7889fc66a80f19" providerId="LiveId" clId="{E61FE3D5-6F62-4538-BB32-F883BC01E9B7}" dt="2022-08-25T07:23:53.859" v="128"/>
          <ac:graphicFrameMkLst>
            <pc:docMk/>
            <pc:sldMk cId="3711157589" sldId="261"/>
            <ac:graphicFrameMk id="6" creationId="{00000000-0000-0000-0000-000000000000}"/>
          </ac:graphicFrameMkLst>
        </pc:graphicFrameChg>
      </pc:sldChg>
      <pc:sldChg chg="modSp mod">
        <pc:chgData name="DI XF" userId="2a7889fc66a80f19" providerId="LiveId" clId="{E61FE3D5-6F62-4538-BB32-F883BC01E9B7}" dt="2022-08-25T07:09:16.948" v="14" actId="113"/>
        <pc:sldMkLst>
          <pc:docMk/>
          <pc:sldMk cId="423809124" sldId="266"/>
        </pc:sldMkLst>
        <pc:spChg chg="mod">
          <ac:chgData name="DI XF" userId="2a7889fc66a80f19" providerId="LiveId" clId="{E61FE3D5-6F62-4538-BB32-F883BC01E9B7}" dt="2022-08-25T07:09:16.948" v="14" actId="113"/>
          <ac:spMkLst>
            <pc:docMk/>
            <pc:sldMk cId="423809124" sldId="266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10:08.525" v="36" actId="113"/>
        <pc:sldMkLst>
          <pc:docMk/>
          <pc:sldMk cId="343323876" sldId="272"/>
        </pc:sldMkLst>
        <pc:spChg chg="mod">
          <ac:chgData name="DI XF" userId="2a7889fc66a80f19" providerId="LiveId" clId="{E61FE3D5-6F62-4538-BB32-F883BC01E9B7}" dt="2022-08-25T07:10:08.525" v="36" actId="113"/>
          <ac:spMkLst>
            <pc:docMk/>
            <pc:sldMk cId="343323876" sldId="272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24:32.468" v="133" actId="403"/>
        <pc:sldMkLst>
          <pc:docMk/>
          <pc:sldMk cId="11674896" sldId="278"/>
        </pc:sldMkLst>
        <pc:spChg chg="mod">
          <ac:chgData name="DI XF" userId="2a7889fc66a80f19" providerId="LiveId" clId="{E61FE3D5-6F62-4538-BB32-F883BC01E9B7}" dt="2022-08-25T07:09:59.832" v="33" actId="113"/>
          <ac:spMkLst>
            <pc:docMk/>
            <pc:sldMk cId="11674896" sldId="278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5T07:24:32.468" v="133" actId="403"/>
          <ac:spMkLst>
            <pc:docMk/>
            <pc:sldMk cId="11674896" sldId="278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09:22.958" v="15" actId="113"/>
        <pc:sldMkLst>
          <pc:docMk/>
          <pc:sldMk cId="3909220411" sldId="279"/>
        </pc:sldMkLst>
        <pc:spChg chg="mod">
          <ac:chgData name="DI XF" userId="2a7889fc66a80f19" providerId="LiveId" clId="{E61FE3D5-6F62-4538-BB32-F883BC01E9B7}" dt="2022-08-25T07:09:22.958" v="15" actId="113"/>
          <ac:spMkLst>
            <pc:docMk/>
            <pc:sldMk cId="3909220411" sldId="279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10:25.386" v="37" actId="207"/>
        <pc:sldMkLst>
          <pc:docMk/>
          <pc:sldMk cId="2552631181" sldId="280"/>
        </pc:sldMkLst>
        <pc:spChg chg="mod">
          <ac:chgData name="DI XF" userId="2a7889fc66a80f19" providerId="LiveId" clId="{E61FE3D5-6F62-4538-BB32-F883BC01E9B7}" dt="2022-08-25T07:10:03.411" v="34" actId="113"/>
          <ac:spMkLst>
            <pc:docMk/>
            <pc:sldMk cId="2552631181" sldId="280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5T07:10:25.386" v="37" actId="207"/>
          <ac:spMkLst>
            <pc:docMk/>
            <pc:sldMk cId="2552631181" sldId="280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23:38.068" v="122" actId="403"/>
        <pc:sldMkLst>
          <pc:docMk/>
          <pc:sldMk cId="650099258" sldId="281"/>
        </pc:sldMkLst>
        <pc:spChg chg="mod">
          <ac:chgData name="DI XF" userId="2a7889fc66a80f19" providerId="LiveId" clId="{E61FE3D5-6F62-4538-BB32-F883BC01E9B7}" dt="2022-08-25T07:09:56.407" v="32" actId="113"/>
          <ac:spMkLst>
            <pc:docMk/>
            <pc:sldMk cId="650099258" sldId="281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5T07:23:38.068" v="122" actId="403"/>
          <ac:spMkLst>
            <pc:docMk/>
            <pc:sldMk cId="650099258" sldId="281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26:02.433" v="147" actId="1076"/>
        <pc:sldMkLst>
          <pc:docMk/>
          <pc:sldMk cId="3272683787" sldId="282"/>
        </pc:sldMkLst>
        <pc:spChg chg="mod">
          <ac:chgData name="DI XF" userId="2a7889fc66a80f19" providerId="LiveId" clId="{E61FE3D5-6F62-4538-BB32-F883BC01E9B7}" dt="2022-08-25T07:09:39.211" v="26" actId="20577"/>
          <ac:spMkLst>
            <pc:docMk/>
            <pc:sldMk cId="3272683787" sldId="282"/>
            <ac:spMk id="2" creationId="{00000000-0000-0000-0000-000000000000}"/>
          </ac:spMkLst>
        </pc:spChg>
        <pc:graphicFrameChg chg="mod modGraphic">
          <ac:chgData name="DI XF" userId="2a7889fc66a80f19" providerId="LiveId" clId="{E61FE3D5-6F62-4538-BB32-F883BC01E9B7}" dt="2022-08-25T07:26:02.433" v="147" actId="1076"/>
          <ac:graphicFrameMkLst>
            <pc:docMk/>
            <pc:sldMk cId="3272683787" sldId="282"/>
            <ac:graphicFrameMk id="4" creationId="{D69FD46F-CAEC-4483-B5A9-47DFBAE0BE9D}"/>
          </ac:graphicFrameMkLst>
        </pc:graphicFrameChg>
      </pc:sldChg>
      <pc:sldChg chg="modSp mod">
        <pc:chgData name="DI XF" userId="2a7889fc66a80f19" providerId="LiveId" clId="{E61FE3D5-6F62-4538-BB32-F883BC01E9B7}" dt="2022-08-25T07:09:46.869" v="29" actId="20577"/>
        <pc:sldMkLst>
          <pc:docMk/>
          <pc:sldMk cId="1622977674" sldId="283"/>
        </pc:sldMkLst>
        <pc:spChg chg="mod">
          <ac:chgData name="DI XF" userId="2a7889fc66a80f19" providerId="LiveId" clId="{E61FE3D5-6F62-4538-BB32-F883BC01E9B7}" dt="2022-08-25T07:09:46.869" v="29" actId="20577"/>
          <ac:spMkLst>
            <pc:docMk/>
            <pc:sldMk cId="1622977674" sldId="283"/>
            <ac:spMk id="2" creationId="{00000000-0000-0000-0000-000000000000}"/>
          </ac:spMkLst>
        </pc:spChg>
      </pc:sldChg>
      <pc:sldMasterChg chg="addSp modSp modSldLayout">
        <pc:chgData name="DI XF" userId="2a7889fc66a80f19" providerId="LiveId" clId="{E61FE3D5-6F62-4538-BB32-F883BC01E9B7}" dt="2022-08-25T07:10:48.658" v="38" actId="478"/>
        <pc:sldMasterMkLst>
          <pc:docMk/>
          <pc:sldMasterMk cId="3645913627" sldId="2147483748"/>
        </pc:sldMasterMkLst>
        <pc:picChg chg="add mod">
          <ac:chgData name="DI XF" userId="2a7889fc66a80f19" providerId="LiveId" clId="{E61FE3D5-6F62-4538-BB32-F883BC01E9B7}" dt="2022-08-25T07:07:19.933" v="5"/>
          <ac:picMkLst>
            <pc:docMk/>
            <pc:sldMasterMk cId="3645913627" sldId="2147483748"/>
            <ac:picMk id="7" creationId="{B528822E-928B-4340-8D14-26CEFF716484}"/>
          </ac:picMkLst>
        </pc:picChg>
        <pc:sldLayoutChg chg="addSp delSp modSp mod">
          <pc:chgData name="DI XF" userId="2a7889fc66a80f19" providerId="LiveId" clId="{E61FE3D5-6F62-4538-BB32-F883BC01E9B7}" dt="2022-08-25T07:10:48.658" v="38" actId="478"/>
          <pc:sldLayoutMkLst>
            <pc:docMk/>
            <pc:sldMasterMk cId="3645913627" sldId="2147483748"/>
            <pc:sldLayoutMk cId="2598223606" sldId="2147483749"/>
          </pc:sldLayoutMkLst>
          <pc:picChg chg="add del mod">
            <ac:chgData name="DI XF" userId="2a7889fc66a80f19" providerId="LiveId" clId="{E61FE3D5-6F62-4538-BB32-F883BC01E9B7}" dt="2022-08-25T07:10:48.658" v="38" actId="478"/>
            <ac:picMkLst>
              <pc:docMk/>
              <pc:sldMasterMk cId="3645913627" sldId="2147483748"/>
              <pc:sldLayoutMk cId="2598223606" sldId="2147483749"/>
              <ac:picMk id="7" creationId="{79753ACC-E228-494A-BB24-573D20C30300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18C6B0-38AD-40AF-BE86-7ECF183FB1BA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D48CC76-F346-4570-911C-6801D365F039}">
      <dgm:prSet phldrT="[文本]" custT="1"/>
      <dgm:spPr/>
      <dgm:t>
        <a:bodyPr/>
        <a:lstStyle/>
        <a:p>
          <a:r>
            <a:rPr lang="en-US" altLang="zh-CN" sz="2400" dirty="0"/>
            <a:t>F1.3 </a:t>
          </a:r>
          <a:r>
            <a:rPr lang="zh-CN" altLang="en-US" sz="2400" dirty="0"/>
            <a:t>个人日记</a:t>
          </a:r>
        </a:p>
      </dgm:t>
    </dgm:pt>
    <dgm:pt modelId="{67D83BC3-B582-43A4-8DC5-E8F39E1CF073}" type="parTrans" cxnId="{B507B751-84A3-4BFF-A261-E873A029F7A5}">
      <dgm:prSet/>
      <dgm:spPr/>
      <dgm:t>
        <a:bodyPr/>
        <a:lstStyle/>
        <a:p>
          <a:endParaRPr lang="zh-CN" altLang="en-US" sz="1600"/>
        </a:p>
      </dgm:t>
    </dgm:pt>
    <dgm:pt modelId="{6CE7076A-9EF2-488D-9DD8-6D15072EED1B}" type="sibTrans" cxnId="{B507B751-84A3-4BFF-A261-E873A029F7A5}">
      <dgm:prSet/>
      <dgm:spPr/>
      <dgm:t>
        <a:bodyPr/>
        <a:lstStyle/>
        <a:p>
          <a:endParaRPr lang="zh-CN" altLang="en-US" sz="1600"/>
        </a:p>
      </dgm:t>
    </dgm:pt>
    <dgm:pt modelId="{53E9225A-C4FB-425A-A2CD-92209062F0CE}">
      <dgm:prSet phldrT="[文本]" custT="1"/>
      <dgm:spPr/>
      <dgm:t>
        <a:bodyPr/>
        <a:lstStyle/>
        <a:p>
          <a:r>
            <a:rPr lang="zh-CN" altLang="en-US" sz="2400" dirty="0"/>
            <a:t>登录界面开发</a:t>
          </a:r>
        </a:p>
      </dgm:t>
    </dgm:pt>
    <dgm:pt modelId="{C30FDB6F-F186-45BC-A9E7-46AFE95E3AFC}" type="parTrans" cxnId="{499F3CA2-774A-4377-A7D3-F27DB1A1EF80}">
      <dgm:prSet/>
      <dgm:spPr/>
      <dgm:t>
        <a:bodyPr/>
        <a:lstStyle/>
        <a:p>
          <a:endParaRPr lang="zh-CN" altLang="en-US" sz="1600"/>
        </a:p>
      </dgm:t>
    </dgm:pt>
    <dgm:pt modelId="{A2A1B51D-B9F8-4095-BAA6-78B2AE79E84F}" type="sibTrans" cxnId="{499F3CA2-774A-4377-A7D3-F27DB1A1EF80}">
      <dgm:prSet/>
      <dgm:spPr/>
      <dgm:t>
        <a:bodyPr/>
        <a:lstStyle/>
        <a:p>
          <a:endParaRPr lang="zh-CN" altLang="en-US" sz="1600"/>
        </a:p>
      </dgm:t>
    </dgm:pt>
    <dgm:pt modelId="{7113AB31-A45B-4F4C-B52F-8C59B6F2ABBB}">
      <dgm:prSet phldrT="[文本]" custT="1"/>
      <dgm:spPr/>
      <dgm:t>
        <a:bodyPr/>
        <a:lstStyle/>
        <a:p>
          <a:r>
            <a:rPr lang="zh-CN" altLang="en-US" sz="2400" dirty="0"/>
            <a:t>日记预览界面开发</a:t>
          </a:r>
        </a:p>
      </dgm:t>
    </dgm:pt>
    <dgm:pt modelId="{2C6A866E-3C99-4B80-84A8-A0EED241C639}" type="parTrans" cxnId="{158B5249-E09F-4D16-B2E1-F1E0497E96A7}">
      <dgm:prSet/>
      <dgm:spPr/>
      <dgm:t>
        <a:bodyPr/>
        <a:lstStyle/>
        <a:p>
          <a:endParaRPr lang="zh-CN" altLang="en-US" sz="1600"/>
        </a:p>
      </dgm:t>
    </dgm:pt>
    <dgm:pt modelId="{368264B9-23E9-4CCE-969C-74610B08F232}" type="sibTrans" cxnId="{158B5249-E09F-4D16-B2E1-F1E0497E96A7}">
      <dgm:prSet/>
      <dgm:spPr/>
      <dgm:t>
        <a:bodyPr/>
        <a:lstStyle/>
        <a:p>
          <a:endParaRPr lang="zh-CN" altLang="en-US" sz="1600"/>
        </a:p>
      </dgm:t>
    </dgm:pt>
    <dgm:pt modelId="{26EFB579-28AB-4CD5-8BB0-2A473EAB3D66}">
      <dgm:prSet phldrT="[文本]" custT="1"/>
      <dgm:spPr/>
      <dgm:t>
        <a:bodyPr/>
        <a:lstStyle/>
        <a:p>
          <a:r>
            <a:rPr lang="zh-CN" altLang="en-US" sz="2400" dirty="0"/>
            <a:t>日记编辑界面开发</a:t>
          </a:r>
        </a:p>
      </dgm:t>
    </dgm:pt>
    <dgm:pt modelId="{AFAD414D-B56C-4785-BBA4-A0C30D1B4E41}" type="parTrans" cxnId="{3F3EEBD6-401C-4D57-9D9D-EDF2E2B2B193}">
      <dgm:prSet/>
      <dgm:spPr/>
      <dgm:t>
        <a:bodyPr/>
        <a:lstStyle/>
        <a:p>
          <a:endParaRPr lang="zh-CN" altLang="en-US" sz="1600"/>
        </a:p>
      </dgm:t>
    </dgm:pt>
    <dgm:pt modelId="{7AA9A856-522B-483F-8B7C-24E02A846730}" type="sibTrans" cxnId="{3F3EEBD6-401C-4D57-9D9D-EDF2E2B2B193}">
      <dgm:prSet/>
      <dgm:spPr/>
      <dgm:t>
        <a:bodyPr/>
        <a:lstStyle/>
        <a:p>
          <a:endParaRPr lang="zh-CN" altLang="en-US" sz="1600"/>
        </a:p>
      </dgm:t>
    </dgm:pt>
    <dgm:pt modelId="{B9C35DB3-6F35-4F66-BC79-22C09205B56F}">
      <dgm:prSet phldrT="[文本]" custT="1"/>
      <dgm:spPr/>
      <dgm:t>
        <a:bodyPr/>
        <a:lstStyle/>
        <a:p>
          <a:r>
            <a:rPr lang="zh-CN" altLang="en-US" sz="2400" dirty="0"/>
            <a:t>个人日记后端开发</a:t>
          </a:r>
        </a:p>
      </dgm:t>
    </dgm:pt>
    <dgm:pt modelId="{D281A693-6FA2-4D95-813F-51C847263E60}" type="parTrans" cxnId="{115F09C2-C241-47BE-A5FC-C53D345BFE31}">
      <dgm:prSet/>
      <dgm:spPr/>
      <dgm:t>
        <a:bodyPr/>
        <a:lstStyle/>
        <a:p>
          <a:endParaRPr lang="zh-CN" altLang="en-US"/>
        </a:p>
      </dgm:t>
    </dgm:pt>
    <dgm:pt modelId="{C42C156A-47B0-4A47-8EA4-EAE64F2A05EF}" type="sibTrans" cxnId="{115F09C2-C241-47BE-A5FC-C53D345BFE31}">
      <dgm:prSet/>
      <dgm:spPr/>
      <dgm:t>
        <a:bodyPr/>
        <a:lstStyle/>
        <a:p>
          <a:endParaRPr lang="zh-CN" altLang="en-US"/>
        </a:p>
      </dgm:t>
    </dgm:pt>
    <dgm:pt modelId="{AD2E28B1-111D-46D8-9B4F-9EBB36527196}" type="pres">
      <dgm:prSet presAssocID="{3218C6B0-38AD-40AF-BE86-7ECF183FB1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23C15C-6709-4515-B688-A231BCC2548F}" type="pres">
      <dgm:prSet presAssocID="{DD48CC76-F346-4570-911C-6801D365F039}" presName="hierRoot1" presStyleCnt="0">
        <dgm:presLayoutVars>
          <dgm:hierBranch val="init"/>
        </dgm:presLayoutVars>
      </dgm:prSet>
      <dgm:spPr/>
    </dgm:pt>
    <dgm:pt modelId="{876F1DA2-CCB1-4024-9268-2922690F250C}" type="pres">
      <dgm:prSet presAssocID="{DD48CC76-F346-4570-911C-6801D365F039}" presName="rootComposite1" presStyleCnt="0"/>
      <dgm:spPr/>
    </dgm:pt>
    <dgm:pt modelId="{921BC7FE-441D-44D1-AF51-77CDAA5D76D1}" type="pres">
      <dgm:prSet presAssocID="{DD48CC76-F346-4570-911C-6801D365F039}" presName="rootText1" presStyleLbl="node0" presStyleIdx="0" presStyleCnt="1" custScaleX="121063">
        <dgm:presLayoutVars>
          <dgm:chPref val="3"/>
        </dgm:presLayoutVars>
      </dgm:prSet>
      <dgm:spPr/>
    </dgm:pt>
    <dgm:pt modelId="{A7B28551-A2D3-47F0-BD69-F6B775F3F138}" type="pres">
      <dgm:prSet presAssocID="{DD48CC76-F346-4570-911C-6801D365F039}" presName="rootConnector1" presStyleLbl="node1" presStyleIdx="0" presStyleCnt="0"/>
      <dgm:spPr/>
    </dgm:pt>
    <dgm:pt modelId="{6A5A4167-2916-41EF-8886-40C86F804B0B}" type="pres">
      <dgm:prSet presAssocID="{DD48CC76-F346-4570-911C-6801D365F039}" presName="hierChild2" presStyleCnt="0"/>
      <dgm:spPr/>
    </dgm:pt>
    <dgm:pt modelId="{EAE6D51C-CEFB-4696-A3FF-2A149CD16ED7}" type="pres">
      <dgm:prSet presAssocID="{C30FDB6F-F186-45BC-A9E7-46AFE95E3AFC}" presName="Name37" presStyleLbl="parChTrans1D2" presStyleIdx="0" presStyleCnt="4"/>
      <dgm:spPr/>
    </dgm:pt>
    <dgm:pt modelId="{B0545C8A-BA7E-4616-9EBF-0883E13F26D4}" type="pres">
      <dgm:prSet presAssocID="{53E9225A-C4FB-425A-A2CD-92209062F0CE}" presName="hierRoot2" presStyleCnt="0">
        <dgm:presLayoutVars>
          <dgm:hierBranch val="init"/>
        </dgm:presLayoutVars>
      </dgm:prSet>
      <dgm:spPr/>
    </dgm:pt>
    <dgm:pt modelId="{A3A936E4-396C-452A-9CDF-58F5293AD687}" type="pres">
      <dgm:prSet presAssocID="{53E9225A-C4FB-425A-A2CD-92209062F0CE}" presName="rootComposite" presStyleCnt="0"/>
      <dgm:spPr/>
    </dgm:pt>
    <dgm:pt modelId="{20F91DA2-D74A-48C9-917C-DC790E17039A}" type="pres">
      <dgm:prSet presAssocID="{53E9225A-C4FB-425A-A2CD-92209062F0CE}" presName="rootText" presStyleLbl="node2" presStyleIdx="0" presStyleCnt="4">
        <dgm:presLayoutVars>
          <dgm:chPref val="3"/>
        </dgm:presLayoutVars>
      </dgm:prSet>
      <dgm:spPr/>
    </dgm:pt>
    <dgm:pt modelId="{134F9DB1-D1E5-4F3A-B8E2-01ABE8A0777F}" type="pres">
      <dgm:prSet presAssocID="{53E9225A-C4FB-425A-A2CD-92209062F0CE}" presName="rootConnector" presStyleLbl="node2" presStyleIdx="0" presStyleCnt="4"/>
      <dgm:spPr/>
    </dgm:pt>
    <dgm:pt modelId="{E7986D1C-AD17-4656-BB24-4FDAFC12B8C7}" type="pres">
      <dgm:prSet presAssocID="{53E9225A-C4FB-425A-A2CD-92209062F0CE}" presName="hierChild4" presStyleCnt="0"/>
      <dgm:spPr/>
    </dgm:pt>
    <dgm:pt modelId="{E78819FF-6862-49A6-B563-8F3C41B01741}" type="pres">
      <dgm:prSet presAssocID="{53E9225A-C4FB-425A-A2CD-92209062F0CE}" presName="hierChild5" presStyleCnt="0"/>
      <dgm:spPr/>
    </dgm:pt>
    <dgm:pt modelId="{EAE8A944-5F07-422B-A097-B3B623CE61E9}" type="pres">
      <dgm:prSet presAssocID="{2C6A866E-3C99-4B80-84A8-A0EED241C639}" presName="Name37" presStyleLbl="parChTrans1D2" presStyleIdx="1" presStyleCnt="4"/>
      <dgm:spPr/>
    </dgm:pt>
    <dgm:pt modelId="{049D38AC-B849-4ACB-9631-6B6EA23DA56E}" type="pres">
      <dgm:prSet presAssocID="{7113AB31-A45B-4F4C-B52F-8C59B6F2ABBB}" presName="hierRoot2" presStyleCnt="0">
        <dgm:presLayoutVars>
          <dgm:hierBranch val="init"/>
        </dgm:presLayoutVars>
      </dgm:prSet>
      <dgm:spPr/>
    </dgm:pt>
    <dgm:pt modelId="{28F3A0FC-14C9-46DC-BFCF-04D26C628CBE}" type="pres">
      <dgm:prSet presAssocID="{7113AB31-A45B-4F4C-B52F-8C59B6F2ABBB}" presName="rootComposite" presStyleCnt="0"/>
      <dgm:spPr/>
    </dgm:pt>
    <dgm:pt modelId="{09775B83-C181-4CF4-8A67-F8E3022E3986}" type="pres">
      <dgm:prSet presAssocID="{7113AB31-A45B-4F4C-B52F-8C59B6F2ABBB}" presName="rootText" presStyleLbl="node2" presStyleIdx="1" presStyleCnt="4">
        <dgm:presLayoutVars>
          <dgm:chPref val="3"/>
        </dgm:presLayoutVars>
      </dgm:prSet>
      <dgm:spPr/>
    </dgm:pt>
    <dgm:pt modelId="{FF41DB24-C901-431D-9493-E38DEFDAEEBC}" type="pres">
      <dgm:prSet presAssocID="{7113AB31-A45B-4F4C-B52F-8C59B6F2ABBB}" presName="rootConnector" presStyleLbl="node2" presStyleIdx="1" presStyleCnt="4"/>
      <dgm:spPr/>
    </dgm:pt>
    <dgm:pt modelId="{8DA2217F-5FD7-4B99-AC7E-28126168598F}" type="pres">
      <dgm:prSet presAssocID="{7113AB31-A45B-4F4C-B52F-8C59B6F2ABBB}" presName="hierChild4" presStyleCnt="0"/>
      <dgm:spPr/>
    </dgm:pt>
    <dgm:pt modelId="{13DD5AF1-E6A5-4F78-8426-5D2142B80B33}" type="pres">
      <dgm:prSet presAssocID="{7113AB31-A45B-4F4C-B52F-8C59B6F2ABBB}" presName="hierChild5" presStyleCnt="0"/>
      <dgm:spPr/>
    </dgm:pt>
    <dgm:pt modelId="{5A088AA7-9D2D-4E41-94AD-1338AFFA6017}" type="pres">
      <dgm:prSet presAssocID="{AFAD414D-B56C-4785-BBA4-A0C30D1B4E41}" presName="Name37" presStyleLbl="parChTrans1D2" presStyleIdx="2" presStyleCnt="4"/>
      <dgm:spPr/>
    </dgm:pt>
    <dgm:pt modelId="{AB99C151-9D02-4CB1-9A29-3705E329E8BC}" type="pres">
      <dgm:prSet presAssocID="{26EFB579-28AB-4CD5-8BB0-2A473EAB3D66}" presName="hierRoot2" presStyleCnt="0">
        <dgm:presLayoutVars>
          <dgm:hierBranch val="init"/>
        </dgm:presLayoutVars>
      </dgm:prSet>
      <dgm:spPr/>
    </dgm:pt>
    <dgm:pt modelId="{C4E3DD96-C812-4CC0-A137-2D5F963E9EB1}" type="pres">
      <dgm:prSet presAssocID="{26EFB579-28AB-4CD5-8BB0-2A473EAB3D66}" presName="rootComposite" presStyleCnt="0"/>
      <dgm:spPr/>
    </dgm:pt>
    <dgm:pt modelId="{7EBA3C62-F9D5-4C3E-88EB-14D2E6ADB0A8}" type="pres">
      <dgm:prSet presAssocID="{26EFB579-28AB-4CD5-8BB0-2A473EAB3D66}" presName="rootText" presStyleLbl="node2" presStyleIdx="2" presStyleCnt="4">
        <dgm:presLayoutVars>
          <dgm:chPref val="3"/>
        </dgm:presLayoutVars>
      </dgm:prSet>
      <dgm:spPr/>
    </dgm:pt>
    <dgm:pt modelId="{23D822D5-B15B-4753-BF7F-FC71C8292EB1}" type="pres">
      <dgm:prSet presAssocID="{26EFB579-28AB-4CD5-8BB0-2A473EAB3D66}" presName="rootConnector" presStyleLbl="node2" presStyleIdx="2" presStyleCnt="4"/>
      <dgm:spPr/>
    </dgm:pt>
    <dgm:pt modelId="{25B8ABA7-A718-48FA-AF1A-71CF59EE5EE8}" type="pres">
      <dgm:prSet presAssocID="{26EFB579-28AB-4CD5-8BB0-2A473EAB3D66}" presName="hierChild4" presStyleCnt="0"/>
      <dgm:spPr/>
    </dgm:pt>
    <dgm:pt modelId="{00C700DA-EF9F-4E37-B22D-54A084297D38}" type="pres">
      <dgm:prSet presAssocID="{26EFB579-28AB-4CD5-8BB0-2A473EAB3D66}" presName="hierChild5" presStyleCnt="0"/>
      <dgm:spPr/>
    </dgm:pt>
    <dgm:pt modelId="{7E558556-2298-42E1-874A-9660493129B0}" type="pres">
      <dgm:prSet presAssocID="{D281A693-6FA2-4D95-813F-51C847263E60}" presName="Name37" presStyleLbl="parChTrans1D2" presStyleIdx="3" presStyleCnt="4"/>
      <dgm:spPr/>
    </dgm:pt>
    <dgm:pt modelId="{680AB593-CEE6-4AA4-AD4F-9D5C469FDABF}" type="pres">
      <dgm:prSet presAssocID="{B9C35DB3-6F35-4F66-BC79-22C09205B56F}" presName="hierRoot2" presStyleCnt="0">
        <dgm:presLayoutVars>
          <dgm:hierBranch val="init"/>
        </dgm:presLayoutVars>
      </dgm:prSet>
      <dgm:spPr/>
    </dgm:pt>
    <dgm:pt modelId="{B5595DDD-CC0C-48BA-9602-A0C25A5A1295}" type="pres">
      <dgm:prSet presAssocID="{B9C35DB3-6F35-4F66-BC79-22C09205B56F}" presName="rootComposite" presStyleCnt="0"/>
      <dgm:spPr/>
    </dgm:pt>
    <dgm:pt modelId="{4B81714F-7558-4C59-8183-C5BE93F082F4}" type="pres">
      <dgm:prSet presAssocID="{B9C35DB3-6F35-4F66-BC79-22C09205B56F}" presName="rootText" presStyleLbl="node2" presStyleIdx="3" presStyleCnt="4">
        <dgm:presLayoutVars>
          <dgm:chPref val="3"/>
        </dgm:presLayoutVars>
      </dgm:prSet>
      <dgm:spPr/>
    </dgm:pt>
    <dgm:pt modelId="{46EEC307-1BEC-4753-A8E3-B5EC883084A4}" type="pres">
      <dgm:prSet presAssocID="{B9C35DB3-6F35-4F66-BC79-22C09205B56F}" presName="rootConnector" presStyleLbl="node2" presStyleIdx="3" presStyleCnt="4"/>
      <dgm:spPr/>
    </dgm:pt>
    <dgm:pt modelId="{882ADC95-30A0-4D20-8CC0-ACF094EC506C}" type="pres">
      <dgm:prSet presAssocID="{B9C35DB3-6F35-4F66-BC79-22C09205B56F}" presName="hierChild4" presStyleCnt="0"/>
      <dgm:spPr/>
    </dgm:pt>
    <dgm:pt modelId="{AE5BF6A4-C426-48D6-9A85-914DACB828D0}" type="pres">
      <dgm:prSet presAssocID="{B9C35DB3-6F35-4F66-BC79-22C09205B56F}" presName="hierChild5" presStyleCnt="0"/>
      <dgm:spPr/>
    </dgm:pt>
    <dgm:pt modelId="{314C3B79-FA00-47B0-9D93-E25F60D9801C}" type="pres">
      <dgm:prSet presAssocID="{DD48CC76-F346-4570-911C-6801D365F039}" presName="hierChild3" presStyleCnt="0"/>
      <dgm:spPr/>
    </dgm:pt>
  </dgm:ptLst>
  <dgm:cxnLst>
    <dgm:cxn modelId="{158B5249-E09F-4D16-B2E1-F1E0497E96A7}" srcId="{DD48CC76-F346-4570-911C-6801D365F039}" destId="{7113AB31-A45B-4F4C-B52F-8C59B6F2ABBB}" srcOrd="1" destOrd="0" parTransId="{2C6A866E-3C99-4B80-84A8-A0EED241C639}" sibTransId="{368264B9-23E9-4CCE-969C-74610B08F232}"/>
    <dgm:cxn modelId="{B507B751-84A3-4BFF-A261-E873A029F7A5}" srcId="{3218C6B0-38AD-40AF-BE86-7ECF183FB1BA}" destId="{DD48CC76-F346-4570-911C-6801D365F039}" srcOrd="0" destOrd="0" parTransId="{67D83BC3-B582-43A4-8DC5-E8F39E1CF073}" sibTransId="{6CE7076A-9EF2-488D-9DD8-6D15072EED1B}"/>
    <dgm:cxn modelId="{B9FDEA74-8F2C-45AE-8A60-D1A15D4AB0EE}" type="presOf" srcId="{53E9225A-C4FB-425A-A2CD-92209062F0CE}" destId="{134F9DB1-D1E5-4F3A-B8E2-01ABE8A0777F}" srcOrd="1" destOrd="0" presId="urn:microsoft.com/office/officeart/2005/8/layout/orgChart1"/>
    <dgm:cxn modelId="{E22D6F8A-F756-44B6-9E4F-222702EECF01}" type="presOf" srcId="{7113AB31-A45B-4F4C-B52F-8C59B6F2ABBB}" destId="{FF41DB24-C901-431D-9493-E38DEFDAEEBC}" srcOrd="1" destOrd="0" presId="urn:microsoft.com/office/officeart/2005/8/layout/orgChart1"/>
    <dgm:cxn modelId="{B58B1D8F-C438-4FC3-988F-69E46BEBB5E7}" type="presOf" srcId="{AFAD414D-B56C-4785-BBA4-A0C30D1B4E41}" destId="{5A088AA7-9D2D-4E41-94AD-1338AFFA6017}" srcOrd="0" destOrd="0" presId="urn:microsoft.com/office/officeart/2005/8/layout/orgChart1"/>
    <dgm:cxn modelId="{5095A192-5B55-4C55-BAB0-4EADD3E336CE}" type="presOf" srcId="{B9C35DB3-6F35-4F66-BC79-22C09205B56F}" destId="{4B81714F-7558-4C59-8183-C5BE93F082F4}" srcOrd="0" destOrd="0" presId="urn:microsoft.com/office/officeart/2005/8/layout/orgChart1"/>
    <dgm:cxn modelId="{B1D1C296-7175-4B38-8F7C-FCBA54E1F172}" type="presOf" srcId="{2C6A866E-3C99-4B80-84A8-A0EED241C639}" destId="{EAE8A944-5F07-422B-A097-B3B623CE61E9}" srcOrd="0" destOrd="0" presId="urn:microsoft.com/office/officeart/2005/8/layout/orgChart1"/>
    <dgm:cxn modelId="{C2AE4E98-FD90-4469-A13E-316BF6CAEAF3}" type="presOf" srcId="{3218C6B0-38AD-40AF-BE86-7ECF183FB1BA}" destId="{AD2E28B1-111D-46D8-9B4F-9EBB36527196}" srcOrd="0" destOrd="0" presId="urn:microsoft.com/office/officeart/2005/8/layout/orgChart1"/>
    <dgm:cxn modelId="{499F3CA2-774A-4377-A7D3-F27DB1A1EF80}" srcId="{DD48CC76-F346-4570-911C-6801D365F039}" destId="{53E9225A-C4FB-425A-A2CD-92209062F0CE}" srcOrd="0" destOrd="0" parTransId="{C30FDB6F-F186-45BC-A9E7-46AFE95E3AFC}" sibTransId="{A2A1B51D-B9F8-4095-BAA6-78B2AE79E84F}"/>
    <dgm:cxn modelId="{F1D84AA3-0C1C-4B0E-B5FE-F6EE3302D56B}" type="presOf" srcId="{DD48CC76-F346-4570-911C-6801D365F039}" destId="{A7B28551-A2D3-47F0-BD69-F6B775F3F138}" srcOrd="1" destOrd="0" presId="urn:microsoft.com/office/officeart/2005/8/layout/orgChart1"/>
    <dgm:cxn modelId="{B6E4C2A8-6ADD-43F8-A143-C60F577FE19C}" type="presOf" srcId="{B9C35DB3-6F35-4F66-BC79-22C09205B56F}" destId="{46EEC307-1BEC-4753-A8E3-B5EC883084A4}" srcOrd="1" destOrd="0" presId="urn:microsoft.com/office/officeart/2005/8/layout/orgChart1"/>
    <dgm:cxn modelId="{685635AD-BFA1-453B-8D48-3B661ED37FCB}" type="presOf" srcId="{D281A693-6FA2-4D95-813F-51C847263E60}" destId="{7E558556-2298-42E1-874A-9660493129B0}" srcOrd="0" destOrd="0" presId="urn:microsoft.com/office/officeart/2005/8/layout/orgChart1"/>
    <dgm:cxn modelId="{0BF7CAB0-728E-47A0-B778-E9EF4C0CDDA5}" type="presOf" srcId="{DD48CC76-F346-4570-911C-6801D365F039}" destId="{921BC7FE-441D-44D1-AF51-77CDAA5D76D1}" srcOrd="0" destOrd="0" presId="urn:microsoft.com/office/officeart/2005/8/layout/orgChart1"/>
    <dgm:cxn modelId="{C78735B4-3A68-4147-8E93-D290AA2CA31C}" type="presOf" srcId="{7113AB31-A45B-4F4C-B52F-8C59B6F2ABBB}" destId="{09775B83-C181-4CF4-8A67-F8E3022E3986}" srcOrd="0" destOrd="0" presId="urn:microsoft.com/office/officeart/2005/8/layout/orgChart1"/>
    <dgm:cxn modelId="{115F09C2-C241-47BE-A5FC-C53D345BFE31}" srcId="{DD48CC76-F346-4570-911C-6801D365F039}" destId="{B9C35DB3-6F35-4F66-BC79-22C09205B56F}" srcOrd="3" destOrd="0" parTransId="{D281A693-6FA2-4D95-813F-51C847263E60}" sibTransId="{C42C156A-47B0-4A47-8EA4-EAE64F2A05EF}"/>
    <dgm:cxn modelId="{A086F3C4-165E-40E5-A47C-DFE0AEE1730F}" type="presOf" srcId="{C30FDB6F-F186-45BC-A9E7-46AFE95E3AFC}" destId="{EAE6D51C-CEFB-4696-A3FF-2A149CD16ED7}" srcOrd="0" destOrd="0" presId="urn:microsoft.com/office/officeart/2005/8/layout/orgChart1"/>
    <dgm:cxn modelId="{E0405DD1-D2DC-47DB-8864-01510A477598}" type="presOf" srcId="{26EFB579-28AB-4CD5-8BB0-2A473EAB3D66}" destId="{23D822D5-B15B-4753-BF7F-FC71C8292EB1}" srcOrd="1" destOrd="0" presId="urn:microsoft.com/office/officeart/2005/8/layout/orgChart1"/>
    <dgm:cxn modelId="{3F3EEBD6-401C-4D57-9D9D-EDF2E2B2B193}" srcId="{DD48CC76-F346-4570-911C-6801D365F039}" destId="{26EFB579-28AB-4CD5-8BB0-2A473EAB3D66}" srcOrd="2" destOrd="0" parTransId="{AFAD414D-B56C-4785-BBA4-A0C30D1B4E41}" sibTransId="{7AA9A856-522B-483F-8B7C-24E02A846730}"/>
    <dgm:cxn modelId="{8116B7E5-B7ED-4522-AED3-94078CA38176}" type="presOf" srcId="{53E9225A-C4FB-425A-A2CD-92209062F0CE}" destId="{20F91DA2-D74A-48C9-917C-DC790E17039A}" srcOrd="0" destOrd="0" presId="urn:microsoft.com/office/officeart/2005/8/layout/orgChart1"/>
    <dgm:cxn modelId="{4468E5EF-FF48-4F2F-A7F7-27D582787340}" type="presOf" srcId="{26EFB579-28AB-4CD5-8BB0-2A473EAB3D66}" destId="{7EBA3C62-F9D5-4C3E-88EB-14D2E6ADB0A8}" srcOrd="0" destOrd="0" presId="urn:microsoft.com/office/officeart/2005/8/layout/orgChart1"/>
    <dgm:cxn modelId="{4DBEF3F4-8194-4E77-8880-0825469FE285}" type="presParOf" srcId="{AD2E28B1-111D-46D8-9B4F-9EBB36527196}" destId="{AE23C15C-6709-4515-B688-A231BCC2548F}" srcOrd="0" destOrd="0" presId="urn:microsoft.com/office/officeart/2005/8/layout/orgChart1"/>
    <dgm:cxn modelId="{C1B4185A-2D97-4F55-BE52-58A69632EC54}" type="presParOf" srcId="{AE23C15C-6709-4515-B688-A231BCC2548F}" destId="{876F1DA2-CCB1-4024-9268-2922690F250C}" srcOrd="0" destOrd="0" presId="urn:microsoft.com/office/officeart/2005/8/layout/orgChart1"/>
    <dgm:cxn modelId="{D748B7AB-7F84-4D63-A5C6-A5424454F73C}" type="presParOf" srcId="{876F1DA2-CCB1-4024-9268-2922690F250C}" destId="{921BC7FE-441D-44D1-AF51-77CDAA5D76D1}" srcOrd="0" destOrd="0" presId="urn:microsoft.com/office/officeart/2005/8/layout/orgChart1"/>
    <dgm:cxn modelId="{291FBB3E-2332-4854-AC12-E67EA37ABF16}" type="presParOf" srcId="{876F1DA2-CCB1-4024-9268-2922690F250C}" destId="{A7B28551-A2D3-47F0-BD69-F6B775F3F138}" srcOrd="1" destOrd="0" presId="urn:microsoft.com/office/officeart/2005/8/layout/orgChart1"/>
    <dgm:cxn modelId="{5A6101A0-4639-4B64-93A7-B6AC9FEDE207}" type="presParOf" srcId="{AE23C15C-6709-4515-B688-A231BCC2548F}" destId="{6A5A4167-2916-41EF-8886-40C86F804B0B}" srcOrd="1" destOrd="0" presId="urn:microsoft.com/office/officeart/2005/8/layout/orgChart1"/>
    <dgm:cxn modelId="{9A7A8E2B-B934-407A-BF5D-C1C92C70D6DD}" type="presParOf" srcId="{6A5A4167-2916-41EF-8886-40C86F804B0B}" destId="{EAE6D51C-CEFB-4696-A3FF-2A149CD16ED7}" srcOrd="0" destOrd="0" presId="urn:microsoft.com/office/officeart/2005/8/layout/orgChart1"/>
    <dgm:cxn modelId="{ECD0979E-590D-42B9-A2BB-CCE1539AF2C4}" type="presParOf" srcId="{6A5A4167-2916-41EF-8886-40C86F804B0B}" destId="{B0545C8A-BA7E-4616-9EBF-0883E13F26D4}" srcOrd="1" destOrd="0" presId="urn:microsoft.com/office/officeart/2005/8/layout/orgChart1"/>
    <dgm:cxn modelId="{C81BE9CA-51D4-47C5-9E71-D56096A21D6C}" type="presParOf" srcId="{B0545C8A-BA7E-4616-9EBF-0883E13F26D4}" destId="{A3A936E4-396C-452A-9CDF-58F5293AD687}" srcOrd="0" destOrd="0" presId="urn:microsoft.com/office/officeart/2005/8/layout/orgChart1"/>
    <dgm:cxn modelId="{04C7967F-6586-465D-B3CF-6A625780DBD9}" type="presParOf" srcId="{A3A936E4-396C-452A-9CDF-58F5293AD687}" destId="{20F91DA2-D74A-48C9-917C-DC790E17039A}" srcOrd="0" destOrd="0" presId="urn:microsoft.com/office/officeart/2005/8/layout/orgChart1"/>
    <dgm:cxn modelId="{36A1A00B-0BEB-4A8F-948E-60FA56CAA604}" type="presParOf" srcId="{A3A936E4-396C-452A-9CDF-58F5293AD687}" destId="{134F9DB1-D1E5-4F3A-B8E2-01ABE8A0777F}" srcOrd="1" destOrd="0" presId="urn:microsoft.com/office/officeart/2005/8/layout/orgChart1"/>
    <dgm:cxn modelId="{7DEE59B2-B6DD-4357-8AD4-238F121D6273}" type="presParOf" srcId="{B0545C8A-BA7E-4616-9EBF-0883E13F26D4}" destId="{E7986D1C-AD17-4656-BB24-4FDAFC12B8C7}" srcOrd="1" destOrd="0" presId="urn:microsoft.com/office/officeart/2005/8/layout/orgChart1"/>
    <dgm:cxn modelId="{195F0A6E-2701-4298-991A-1AFED3F2D3F4}" type="presParOf" srcId="{B0545C8A-BA7E-4616-9EBF-0883E13F26D4}" destId="{E78819FF-6862-49A6-B563-8F3C41B01741}" srcOrd="2" destOrd="0" presId="urn:microsoft.com/office/officeart/2005/8/layout/orgChart1"/>
    <dgm:cxn modelId="{385FA7FD-3856-42A7-AD0C-A02C017F40F2}" type="presParOf" srcId="{6A5A4167-2916-41EF-8886-40C86F804B0B}" destId="{EAE8A944-5F07-422B-A097-B3B623CE61E9}" srcOrd="2" destOrd="0" presId="urn:microsoft.com/office/officeart/2005/8/layout/orgChart1"/>
    <dgm:cxn modelId="{F47BFB1F-B7D6-43A1-9E24-46A07A5FF63E}" type="presParOf" srcId="{6A5A4167-2916-41EF-8886-40C86F804B0B}" destId="{049D38AC-B849-4ACB-9631-6B6EA23DA56E}" srcOrd="3" destOrd="0" presId="urn:microsoft.com/office/officeart/2005/8/layout/orgChart1"/>
    <dgm:cxn modelId="{477FC39B-7169-4439-8AB7-2E4FE370AC6B}" type="presParOf" srcId="{049D38AC-B849-4ACB-9631-6B6EA23DA56E}" destId="{28F3A0FC-14C9-46DC-BFCF-04D26C628CBE}" srcOrd="0" destOrd="0" presId="urn:microsoft.com/office/officeart/2005/8/layout/orgChart1"/>
    <dgm:cxn modelId="{D9324F20-923B-4476-AFE2-9C76AAEE392F}" type="presParOf" srcId="{28F3A0FC-14C9-46DC-BFCF-04D26C628CBE}" destId="{09775B83-C181-4CF4-8A67-F8E3022E3986}" srcOrd="0" destOrd="0" presId="urn:microsoft.com/office/officeart/2005/8/layout/orgChart1"/>
    <dgm:cxn modelId="{76E03DEC-1C35-4722-9AED-AAB64C4E33F4}" type="presParOf" srcId="{28F3A0FC-14C9-46DC-BFCF-04D26C628CBE}" destId="{FF41DB24-C901-431D-9493-E38DEFDAEEBC}" srcOrd="1" destOrd="0" presId="urn:microsoft.com/office/officeart/2005/8/layout/orgChart1"/>
    <dgm:cxn modelId="{538B814D-D382-4550-BE99-7D4506B366BD}" type="presParOf" srcId="{049D38AC-B849-4ACB-9631-6B6EA23DA56E}" destId="{8DA2217F-5FD7-4B99-AC7E-28126168598F}" srcOrd="1" destOrd="0" presId="urn:microsoft.com/office/officeart/2005/8/layout/orgChart1"/>
    <dgm:cxn modelId="{5B505B11-B970-4FE5-A1A6-92E810785A58}" type="presParOf" srcId="{049D38AC-B849-4ACB-9631-6B6EA23DA56E}" destId="{13DD5AF1-E6A5-4F78-8426-5D2142B80B33}" srcOrd="2" destOrd="0" presId="urn:microsoft.com/office/officeart/2005/8/layout/orgChart1"/>
    <dgm:cxn modelId="{960469CD-AAE2-456D-81F6-40608DAFD3B3}" type="presParOf" srcId="{6A5A4167-2916-41EF-8886-40C86F804B0B}" destId="{5A088AA7-9D2D-4E41-94AD-1338AFFA6017}" srcOrd="4" destOrd="0" presId="urn:microsoft.com/office/officeart/2005/8/layout/orgChart1"/>
    <dgm:cxn modelId="{A3F43EB0-A639-43FF-AA11-8748D0D7262F}" type="presParOf" srcId="{6A5A4167-2916-41EF-8886-40C86F804B0B}" destId="{AB99C151-9D02-4CB1-9A29-3705E329E8BC}" srcOrd="5" destOrd="0" presId="urn:microsoft.com/office/officeart/2005/8/layout/orgChart1"/>
    <dgm:cxn modelId="{B3A0EDE0-D3D7-4852-86D4-3E46D4C6CD5E}" type="presParOf" srcId="{AB99C151-9D02-4CB1-9A29-3705E329E8BC}" destId="{C4E3DD96-C812-4CC0-A137-2D5F963E9EB1}" srcOrd="0" destOrd="0" presId="urn:microsoft.com/office/officeart/2005/8/layout/orgChart1"/>
    <dgm:cxn modelId="{52CF8BBD-9812-4698-A9CD-179C60B90621}" type="presParOf" srcId="{C4E3DD96-C812-4CC0-A137-2D5F963E9EB1}" destId="{7EBA3C62-F9D5-4C3E-88EB-14D2E6ADB0A8}" srcOrd="0" destOrd="0" presId="urn:microsoft.com/office/officeart/2005/8/layout/orgChart1"/>
    <dgm:cxn modelId="{4410ED43-3C85-4D6F-B7EE-5D27CE41D71C}" type="presParOf" srcId="{C4E3DD96-C812-4CC0-A137-2D5F963E9EB1}" destId="{23D822D5-B15B-4753-BF7F-FC71C8292EB1}" srcOrd="1" destOrd="0" presId="urn:microsoft.com/office/officeart/2005/8/layout/orgChart1"/>
    <dgm:cxn modelId="{D1141FC6-8605-40F9-8341-71A42810EC77}" type="presParOf" srcId="{AB99C151-9D02-4CB1-9A29-3705E329E8BC}" destId="{25B8ABA7-A718-48FA-AF1A-71CF59EE5EE8}" srcOrd="1" destOrd="0" presId="urn:microsoft.com/office/officeart/2005/8/layout/orgChart1"/>
    <dgm:cxn modelId="{B7A55330-4F1E-45E0-98CF-CE89B8849AA4}" type="presParOf" srcId="{AB99C151-9D02-4CB1-9A29-3705E329E8BC}" destId="{00C700DA-EF9F-4E37-B22D-54A084297D38}" srcOrd="2" destOrd="0" presId="urn:microsoft.com/office/officeart/2005/8/layout/orgChart1"/>
    <dgm:cxn modelId="{08B1C653-1144-443A-ACA0-FAB708C78502}" type="presParOf" srcId="{6A5A4167-2916-41EF-8886-40C86F804B0B}" destId="{7E558556-2298-42E1-874A-9660493129B0}" srcOrd="6" destOrd="0" presId="urn:microsoft.com/office/officeart/2005/8/layout/orgChart1"/>
    <dgm:cxn modelId="{E902A6C8-1B8B-4D77-AC50-B3BA74C54396}" type="presParOf" srcId="{6A5A4167-2916-41EF-8886-40C86F804B0B}" destId="{680AB593-CEE6-4AA4-AD4F-9D5C469FDABF}" srcOrd="7" destOrd="0" presId="urn:microsoft.com/office/officeart/2005/8/layout/orgChart1"/>
    <dgm:cxn modelId="{EB24B046-E925-4B8D-B6D3-5F89854F8601}" type="presParOf" srcId="{680AB593-CEE6-4AA4-AD4F-9D5C469FDABF}" destId="{B5595DDD-CC0C-48BA-9602-A0C25A5A1295}" srcOrd="0" destOrd="0" presId="urn:microsoft.com/office/officeart/2005/8/layout/orgChart1"/>
    <dgm:cxn modelId="{0438FE4C-EBE1-4758-9192-08778A1650D3}" type="presParOf" srcId="{B5595DDD-CC0C-48BA-9602-A0C25A5A1295}" destId="{4B81714F-7558-4C59-8183-C5BE93F082F4}" srcOrd="0" destOrd="0" presId="urn:microsoft.com/office/officeart/2005/8/layout/orgChart1"/>
    <dgm:cxn modelId="{EA278733-0DE3-486A-BB29-5915431F6575}" type="presParOf" srcId="{B5595DDD-CC0C-48BA-9602-A0C25A5A1295}" destId="{46EEC307-1BEC-4753-A8E3-B5EC883084A4}" srcOrd="1" destOrd="0" presId="urn:microsoft.com/office/officeart/2005/8/layout/orgChart1"/>
    <dgm:cxn modelId="{C9247DD1-E340-45F3-83F9-241E00C78A35}" type="presParOf" srcId="{680AB593-CEE6-4AA4-AD4F-9D5C469FDABF}" destId="{882ADC95-30A0-4D20-8CC0-ACF094EC506C}" srcOrd="1" destOrd="0" presId="urn:microsoft.com/office/officeart/2005/8/layout/orgChart1"/>
    <dgm:cxn modelId="{BF49633B-0C0E-4FA3-84BA-4DE5175650A8}" type="presParOf" srcId="{680AB593-CEE6-4AA4-AD4F-9D5C469FDABF}" destId="{AE5BF6A4-C426-48D6-9A85-914DACB828D0}" srcOrd="2" destOrd="0" presId="urn:microsoft.com/office/officeart/2005/8/layout/orgChart1"/>
    <dgm:cxn modelId="{915E28C5-799C-402E-8422-A024025758B8}" type="presParOf" srcId="{AE23C15C-6709-4515-B688-A231BCC2548F}" destId="{314C3B79-FA00-47B0-9D93-E25F60D980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58556-2298-42E1-874A-9660493129B0}">
      <dsp:nvSpPr>
        <dsp:cNvPr id="0" name=""/>
        <dsp:cNvSpPr/>
      </dsp:nvSpPr>
      <dsp:spPr>
        <a:xfrm>
          <a:off x="3786743" y="1642720"/>
          <a:ext cx="2965800" cy="34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75"/>
              </a:lnTo>
              <a:lnTo>
                <a:pt x="2965800" y="171575"/>
              </a:lnTo>
              <a:lnTo>
                <a:pt x="2965800" y="3431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88AA7-9D2D-4E41-94AD-1338AFFA6017}">
      <dsp:nvSpPr>
        <dsp:cNvPr id="0" name=""/>
        <dsp:cNvSpPr/>
      </dsp:nvSpPr>
      <dsp:spPr>
        <a:xfrm>
          <a:off x="3786743" y="1642720"/>
          <a:ext cx="988600" cy="34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75"/>
              </a:lnTo>
              <a:lnTo>
                <a:pt x="988600" y="171575"/>
              </a:lnTo>
              <a:lnTo>
                <a:pt x="988600" y="3431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8A944-5F07-422B-A097-B3B623CE61E9}">
      <dsp:nvSpPr>
        <dsp:cNvPr id="0" name=""/>
        <dsp:cNvSpPr/>
      </dsp:nvSpPr>
      <dsp:spPr>
        <a:xfrm>
          <a:off x="2798143" y="1642720"/>
          <a:ext cx="988600" cy="343150"/>
        </a:xfrm>
        <a:custGeom>
          <a:avLst/>
          <a:gdLst/>
          <a:ahLst/>
          <a:cxnLst/>
          <a:rect l="0" t="0" r="0" b="0"/>
          <a:pathLst>
            <a:path>
              <a:moveTo>
                <a:pt x="988600" y="0"/>
              </a:moveTo>
              <a:lnTo>
                <a:pt x="988600" y="171575"/>
              </a:lnTo>
              <a:lnTo>
                <a:pt x="0" y="171575"/>
              </a:lnTo>
              <a:lnTo>
                <a:pt x="0" y="3431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6D51C-CEFB-4696-A3FF-2A149CD16ED7}">
      <dsp:nvSpPr>
        <dsp:cNvPr id="0" name=""/>
        <dsp:cNvSpPr/>
      </dsp:nvSpPr>
      <dsp:spPr>
        <a:xfrm>
          <a:off x="820942" y="1642720"/>
          <a:ext cx="2965800" cy="343150"/>
        </a:xfrm>
        <a:custGeom>
          <a:avLst/>
          <a:gdLst/>
          <a:ahLst/>
          <a:cxnLst/>
          <a:rect l="0" t="0" r="0" b="0"/>
          <a:pathLst>
            <a:path>
              <a:moveTo>
                <a:pt x="2965800" y="0"/>
              </a:moveTo>
              <a:lnTo>
                <a:pt x="2965800" y="171575"/>
              </a:lnTo>
              <a:lnTo>
                <a:pt x="0" y="171575"/>
              </a:lnTo>
              <a:lnTo>
                <a:pt x="0" y="34315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BC7FE-441D-44D1-AF51-77CDAA5D76D1}">
      <dsp:nvSpPr>
        <dsp:cNvPr id="0" name=""/>
        <dsp:cNvSpPr/>
      </dsp:nvSpPr>
      <dsp:spPr>
        <a:xfrm>
          <a:off x="2797628" y="825695"/>
          <a:ext cx="1978230" cy="8170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F1.3 </a:t>
          </a:r>
          <a:r>
            <a:rPr lang="zh-CN" altLang="en-US" sz="2400" kern="1200" dirty="0"/>
            <a:t>个人日记</a:t>
          </a:r>
        </a:p>
      </dsp:txBody>
      <dsp:txXfrm>
        <a:off x="2797628" y="825695"/>
        <a:ext cx="1978230" cy="817025"/>
      </dsp:txXfrm>
    </dsp:sp>
    <dsp:sp modelId="{20F91DA2-D74A-48C9-917C-DC790E17039A}">
      <dsp:nvSpPr>
        <dsp:cNvPr id="0" name=""/>
        <dsp:cNvSpPr/>
      </dsp:nvSpPr>
      <dsp:spPr>
        <a:xfrm>
          <a:off x="3917" y="1985870"/>
          <a:ext cx="1634050" cy="8170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登录界面开发</a:t>
          </a:r>
        </a:p>
      </dsp:txBody>
      <dsp:txXfrm>
        <a:off x="3917" y="1985870"/>
        <a:ext cx="1634050" cy="817025"/>
      </dsp:txXfrm>
    </dsp:sp>
    <dsp:sp modelId="{09775B83-C181-4CF4-8A67-F8E3022E3986}">
      <dsp:nvSpPr>
        <dsp:cNvPr id="0" name=""/>
        <dsp:cNvSpPr/>
      </dsp:nvSpPr>
      <dsp:spPr>
        <a:xfrm>
          <a:off x="1981118" y="1985870"/>
          <a:ext cx="1634050" cy="8170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日记预览界面开发</a:t>
          </a:r>
        </a:p>
      </dsp:txBody>
      <dsp:txXfrm>
        <a:off x="1981118" y="1985870"/>
        <a:ext cx="1634050" cy="817025"/>
      </dsp:txXfrm>
    </dsp:sp>
    <dsp:sp modelId="{7EBA3C62-F9D5-4C3E-88EB-14D2E6ADB0A8}">
      <dsp:nvSpPr>
        <dsp:cNvPr id="0" name=""/>
        <dsp:cNvSpPr/>
      </dsp:nvSpPr>
      <dsp:spPr>
        <a:xfrm>
          <a:off x="3958318" y="1985870"/>
          <a:ext cx="1634050" cy="8170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日记编辑界面开发</a:t>
          </a:r>
        </a:p>
      </dsp:txBody>
      <dsp:txXfrm>
        <a:off x="3958318" y="1985870"/>
        <a:ext cx="1634050" cy="817025"/>
      </dsp:txXfrm>
    </dsp:sp>
    <dsp:sp modelId="{4B81714F-7558-4C59-8183-C5BE93F082F4}">
      <dsp:nvSpPr>
        <dsp:cNvPr id="0" name=""/>
        <dsp:cNvSpPr/>
      </dsp:nvSpPr>
      <dsp:spPr>
        <a:xfrm>
          <a:off x="5935519" y="1985870"/>
          <a:ext cx="1634050" cy="8170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个人日记后端开发</a:t>
          </a:r>
        </a:p>
      </dsp:txBody>
      <dsp:txXfrm>
        <a:off x="5935519" y="1985870"/>
        <a:ext cx="1634050" cy="817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9/14/2022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9/14/2022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2022/9/14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2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2022/9/14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1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9/14/2022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029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2022/9/14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59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2022/9/14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3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2022/9/14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71F980B-0563-4F42-BABF-9082C6EB5EC4}"/>
              </a:ext>
            </a:extLst>
          </p:cNvPr>
          <p:cNvCxnSpPr/>
          <p:nvPr userDrawn="1"/>
        </p:nvCxnSpPr>
        <p:spPr>
          <a:xfrm>
            <a:off x="268543" y="1396355"/>
            <a:ext cx="87212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63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2022/9/14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7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2022/9/14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2022/9/14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5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9/14/2022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650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9/14/2022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557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altLang="zh-CN" smtClean="0"/>
              <a:pPr/>
              <a:t>9/14/2022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28822E-928B-4340-8D14-26CEFF716484}"/>
              </a:ext>
            </a:extLst>
          </p:cNvPr>
          <p:cNvPicPr/>
          <p:nvPr userDrawn="1"/>
        </p:nvPicPr>
        <p:blipFill rotWithShape="1">
          <a:blip r:embed="rId13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72"/>
          <a:stretch/>
        </p:blipFill>
        <p:spPr>
          <a:xfrm>
            <a:off x="8199452" y="136522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1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</a:rPr>
              <a:t>专业课程综合实训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III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019324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3 </a:t>
            </a:r>
            <a:r>
              <a:rPr lang="zh-CN" altLang="en-US" sz="2800" b="1" dirty="0">
                <a:solidFill>
                  <a:srgbClr val="C00000"/>
                </a:solidFill>
              </a:rPr>
              <a:t>进度管理及项目管理工具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进度管理</a:t>
            </a:r>
            <a:endParaRPr lang="zh-CN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8DEC50D-A8DD-4ED5-AB7E-9FAC1EFA3979}"/>
              </a:ext>
            </a:extLst>
          </p:cNvPr>
          <p:cNvSpPr txBox="1">
            <a:spLocks/>
          </p:cNvSpPr>
          <p:nvPr/>
        </p:nvSpPr>
        <p:spPr>
          <a:xfrm>
            <a:off x="633845" y="1773181"/>
            <a:ext cx="7694907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工作分解结构（</a:t>
            </a:r>
            <a:r>
              <a:rPr lang="en-US" altLang="zh-CN" sz="2800" b="1" dirty="0"/>
              <a:t>WBS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endParaRPr lang="en-US" altLang="zh-CN" sz="2800" b="1" dirty="0"/>
          </a:p>
          <a:p>
            <a:endParaRPr lang="zh-CN" altLang="en-US" sz="2800" b="1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EB202025-1C49-41D5-8DA4-7EAEE0A0633A}"/>
              </a:ext>
            </a:extLst>
          </p:cNvPr>
          <p:cNvSpPr/>
          <p:nvPr/>
        </p:nvSpPr>
        <p:spPr>
          <a:xfrm>
            <a:off x="0" y="2407544"/>
            <a:ext cx="9029698" cy="4084696"/>
          </a:xfrm>
          <a:prstGeom prst="rect">
            <a:avLst/>
          </a:prstGeom>
          <a:blipFill>
            <a:blip r:embed="rId2" cstate="print"/>
            <a:stretch>
              <a:fillRect l="-557" t="-3982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A75BB63-04AA-40B4-B62C-052448701AE5}"/>
              </a:ext>
            </a:extLst>
          </p:cNvPr>
          <p:cNvSpPr/>
          <p:nvPr/>
        </p:nvSpPr>
        <p:spPr>
          <a:xfrm>
            <a:off x="16763" y="3898393"/>
            <a:ext cx="9026651" cy="2680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DE9277-24CD-466B-8F59-6493C5F9AD8C}"/>
              </a:ext>
            </a:extLst>
          </p:cNvPr>
          <p:cNvSpPr txBox="1"/>
          <p:nvPr/>
        </p:nvSpPr>
        <p:spPr>
          <a:xfrm>
            <a:off x="4487364" y="6068544"/>
            <a:ext cx="1059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6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工作包</a:t>
            </a:r>
            <a:endParaRPr lang="zh-CN" altLang="en-US" dirty="0">
              <a:solidFill>
                <a:srgbClr val="FF69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39A42D-354F-4427-A3BB-98485ABCED82}"/>
              </a:ext>
            </a:extLst>
          </p:cNvPr>
          <p:cNvSpPr txBox="1"/>
          <p:nvPr/>
        </p:nvSpPr>
        <p:spPr>
          <a:xfrm>
            <a:off x="6393043" y="2320676"/>
            <a:ext cx="2552791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成果导向的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8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进度管理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1928229"/>
            <a:ext cx="6595974" cy="326350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工作包进一步分解为</a:t>
            </a:r>
            <a:r>
              <a:rPr lang="zh-CN" altLang="en-US" sz="2800" b="1" i="1" dirty="0"/>
              <a:t>活动</a:t>
            </a:r>
            <a:endParaRPr lang="zh-CN" sz="2800" b="1" i="1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60DB57-E447-42E4-B96E-63979CED1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228513"/>
              </p:ext>
            </p:extLst>
          </p:nvPr>
        </p:nvGraphicFramePr>
        <p:xfrm>
          <a:off x="785256" y="2166258"/>
          <a:ext cx="7573487" cy="3628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849B584-03E4-4104-84A2-064DEA750322}"/>
              </a:ext>
            </a:extLst>
          </p:cNvPr>
          <p:cNvSpPr txBox="1"/>
          <p:nvPr/>
        </p:nvSpPr>
        <p:spPr>
          <a:xfrm>
            <a:off x="5803570" y="315577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工作包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7B781A-1D4A-4A1A-885F-7CB679A27ED3}"/>
              </a:ext>
            </a:extLst>
          </p:cNvPr>
          <p:cNvSpPr txBox="1"/>
          <p:nvPr/>
        </p:nvSpPr>
        <p:spPr>
          <a:xfrm>
            <a:off x="4120593" y="55332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活动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3A4990D9-3F7B-45F7-889A-31D0C013B71A}"/>
              </a:ext>
            </a:extLst>
          </p:cNvPr>
          <p:cNvSpPr/>
          <p:nvPr/>
        </p:nvSpPr>
        <p:spPr>
          <a:xfrm rot="16200000">
            <a:off x="4451553" y="1900590"/>
            <a:ext cx="240893" cy="68231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进度管理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1928229"/>
            <a:ext cx="7886700" cy="326350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确定活动之间的</a:t>
            </a:r>
            <a:r>
              <a:rPr lang="zh-CN" altLang="en-US" sz="2800" b="1" dirty="0">
                <a:solidFill>
                  <a:srgbClr val="FF0000"/>
                </a:solidFill>
              </a:rPr>
              <a:t>依赖</a:t>
            </a:r>
            <a:r>
              <a:rPr lang="zh-CN" altLang="en-US" sz="2800" dirty="0"/>
              <a:t>关系和估算每个活动的</a:t>
            </a:r>
            <a:r>
              <a:rPr lang="zh-CN" altLang="en-US" sz="2800" b="1" dirty="0">
                <a:solidFill>
                  <a:srgbClr val="7030A0"/>
                </a:solidFill>
              </a:rPr>
              <a:t>时间</a:t>
            </a:r>
            <a:endParaRPr lang="zh-CN" sz="2800" b="1" dirty="0">
              <a:solidFill>
                <a:srgbClr val="7030A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39D048F-F035-4FF2-83FE-8B50DD6D8BA8}"/>
              </a:ext>
            </a:extLst>
          </p:cNvPr>
          <p:cNvGrpSpPr/>
          <p:nvPr/>
        </p:nvGrpSpPr>
        <p:grpSpPr>
          <a:xfrm>
            <a:off x="3583399" y="2953847"/>
            <a:ext cx="1634050" cy="817025"/>
            <a:chOff x="3917" y="1985870"/>
            <a:chExt cx="1634050" cy="81702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5B4A95D-2B87-40F0-BFD8-D537623E0521}"/>
                </a:ext>
              </a:extLst>
            </p:cNvPr>
            <p:cNvSpPr/>
            <p:nvPr/>
          </p:nvSpPr>
          <p:spPr>
            <a:xfrm>
              <a:off x="3917" y="1985870"/>
              <a:ext cx="1634050" cy="81702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E2D3C51-62C2-4801-979C-243BA19AD0DC}"/>
                </a:ext>
              </a:extLst>
            </p:cNvPr>
            <p:cNvSpPr txBox="1"/>
            <p:nvPr/>
          </p:nvSpPr>
          <p:spPr>
            <a:xfrm>
              <a:off x="3917" y="1985870"/>
              <a:ext cx="1634050" cy="817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登录界面开发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3727170-01CF-4000-8965-7BD8A844B18E}"/>
              </a:ext>
            </a:extLst>
          </p:cNvPr>
          <p:cNvGrpSpPr/>
          <p:nvPr/>
        </p:nvGrpSpPr>
        <p:grpSpPr>
          <a:xfrm>
            <a:off x="3583399" y="5020126"/>
            <a:ext cx="1634050" cy="817025"/>
            <a:chOff x="1981118" y="1985870"/>
            <a:chExt cx="1634050" cy="81702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4C1D716-E416-4BB6-9DBE-6FDE9DE6EEDE}"/>
                </a:ext>
              </a:extLst>
            </p:cNvPr>
            <p:cNvSpPr/>
            <p:nvPr/>
          </p:nvSpPr>
          <p:spPr>
            <a:xfrm>
              <a:off x="1981118" y="1985870"/>
              <a:ext cx="1634050" cy="81702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2C3B3B1-D7A5-4706-B4A5-AE53F79C047D}"/>
                </a:ext>
              </a:extLst>
            </p:cNvPr>
            <p:cNvSpPr txBox="1"/>
            <p:nvPr/>
          </p:nvSpPr>
          <p:spPr>
            <a:xfrm>
              <a:off x="1981118" y="1985870"/>
              <a:ext cx="1634050" cy="817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日记预览界面开发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B84BC3A-8F6F-43E4-BF94-8ADB731D0201}"/>
              </a:ext>
            </a:extLst>
          </p:cNvPr>
          <p:cNvGrpSpPr/>
          <p:nvPr/>
        </p:nvGrpSpPr>
        <p:grpSpPr>
          <a:xfrm>
            <a:off x="6486011" y="3845745"/>
            <a:ext cx="1634050" cy="817025"/>
            <a:chOff x="3958318" y="1985870"/>
            <a:chExt cx="1634050" cy="81702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9B77C55-3014-429D-A52E-F108BAD6A081}"/>
                </a:ext>
              </a:extLst>
            </p:cNvPr>
            <p:cNvSpPr/>
            <p:nvPr/>
          </p:nvSpPr>
          <p:spPr>
            <a:xfrm>
              <a:off x="3958318" y="1985870"/>
              <a:ext cx="1634050" cy="81702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5A4CBE5-50A8-4F6B-B82C-48195B95B740}"/>
                </a:ext>
              </a:extLst>
            </p:cNvPr>
            <p:cNvSpPr txBox="1"/>
            <p:nvPr/>
          </p:nvSpPr>
          <p:spPr>
            <a:xfrm>
              <a:off x="3958318" y="1985870"/>
              <a:ext cx="1634050" cy="817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日记编辑界面开发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F3216F-F539-4AD1-AE7E-4959464AC665}"/>
              </a:ext>
            </a:extLst>
          </p:cNvPr>
          <p:cNvGrpSpPr/>
          <p:nvPr/>
        </p:nvGrpSpPr>
        <p:grpSpPr>
          <a:xfrm>
            <a:off x="1023941" y="3923027"/>
            <a:ext cx="1634050" cy="817025"/>
            <a:chOff x="5935519" y="1985870"/>
            <a:chExt cx="1634050" cy="81702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B7E88B6-B9EB-4377-AF04-C643F5BF4068}"/>
                </a:ext>
              </a:extLst>
            </p:cNvPr>
            <p:cNvSpPr/>
            <p:nvPr/>
          </p:nvSpPr>
          <p:spPr>
            <a:xfrm>
              <a:off x="5935519" y="1985870"/>
              <a:ext cx="1634050" cy="81702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00C1D22-816A-419F-AB77-788F38908FA0}"/>
                </a:ext>
              </a:extLst>
            </p:cNvPr>
            <p:cNvSpPr txBox="1"/>
            <p:nvPr/>
          </p:nvSpPr>
          <p:spPr>
            <a:xfrm>
              <a:off x="5935519" y="1985870"/>
              <a:ext cx="1634050" cy="817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kern="1200" dirty="0"/>
                <a:t>个人日记后端开发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9774C03-090C-4BEB-9F37-DAB346E29FB9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2657991" y="3362360"/>
            <a:ext cx="925408" cy="96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A3D41DE-DA92-44EA-BED3-F9AFCBA2855E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2657991" y="4331540"/>
            <a:ext cx="925408" cy="109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2726E6C-EEF0-4B3B-BE1C-1A330DC57D9E}"/>
              </a:ext>
            </a:extLst>
          </p:cNvPr>
          <p:cNvCxnSpPr>
            <a:stCxn id="19" idx="3"/>
            <a:endCxn id="15" idx="1"/>
          </p:cNvCxnSpPr>
          <p:nvPr/>
        </p:nvCxnSpPr>
        <p:spPr>
          <a:xfrm>
            <a:off x="5217449" y="3362360"/>
            <a:ext cx="1268562" cy="89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CBE64D4-FE13-4E09-930C-C1585BC3825A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flipV="1">
            <a:off x="5217449" y="4254258"/>
            <a:ext cx="1268562" cy="117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8B5E5D6-CF80-4642-8036-5D6F73CBD644}"/>
              </a:ext>
            </a:extLst>
          </p:cNvPr>
          <p:cNvSpPr txBox="1"/>
          <p:nvPr/>
        </p:nvSpPr>
        <p:spPr>
          <a:xfrm>
            <a:off x="1485848" y="4881901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天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D08261A-18AF-4959-8829-356F4EF72572}"/>
              </a:ext>
            </a:extLst>
          </p:cNvPr>
          <p:cNvSpPr txBox="1"/>
          <p:nvPr/>
        </p:nvSpPr>
        <p:spPr>
          <a:xfrm>
            <a:off x="7026495" y="4763715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天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2FF812E-09D3-4678-85DD-7B94A28D118F}"/>
              </a:ext>
            </a:extLst>
          </p:cNvPr>
          <p:cNvSpPr txBox="1"/>
          <p:nvPr/>
        </p:nvSpPr>
        <p:spPr>
          <a:xfrm>
            <a:off x="4169031" y="5972480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天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D3F5E21-A286-49E6-881B-7EE63A2893C9}"/>
              </a:ext>
            </a:extLst>
          </p:cNvPr>
          <p:cNvSpPr txBox="1"/>
          <p:nvPr/>
        </p:nvSpPr>
        <p:spPr>
          <a:xfrm>
            <a:off x="4169031" y="3837535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天</a:t>
            </a:r>
          </a:p>
        </p:txBody>
      </p:sp>
    </p:spTree>
    <p:extLst>
      <p:ext uri="{BB962C8B-B14F-4D97-AF65-F5344CB8AC3E}">
        <p14:creationId xmlns:p14="http://schemas.microsoft.com/office/powerpoint/2010/main" val="190570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项目管理工具</a:t>
            </a:r>
            <a:endParaRPr lang="zh-CN" b="1" dirty="0">
              <a:solidFill>
                <a:srgbClr val="FF0000"/>
              </a:solidFill>
            </a:endParaRP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2FF74689-5176-4D75-9E39-8B37CDCA7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455" y="1607296"/>
            <a:ext cx="7694907" cy="501121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dirty="0"/>
              <a:t>（</a:t>
            </a:r>
            <a:r>
              <a:rPr lang="en-US" altLang="zh-CN" sz="3000" dirty="0"/>
              <a:t>1</a:t>
            </a:r>
            <a:r>
              <a:rPr lang="zh-CN" altLang="en-US" sz="3000" dirty="0"/>
              <a:t>）</a:t>
            </a:r>
            <a:r>
              <a:rPr lang="en-US" altLang="zh-CN" sz="3000" dirty="0"/>
              <a:t>Microsoft Project</a:t>
            </a:r>
            <a:r>
              <a:rPr lang="zh-CN" altLang="en-US" sz="3000" dirty="0"/>
              <a:t>的</a:t>
            </a:r>
            <a:r>
              <a:rPr lang="zh-CN" altLang="en-US" sz="3000" dirty="0">
                <a:solidFill>
                  <a:srgbClr val="FF0000"/>
                </a:solidFill>
              </a:rPr>
              <a:t>用法演示</a:t>
            </a:r>
            <a:endParaRPr lang="en-US" altLang="zh-CN" sz="30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7030A0"/>
              </a:solidFill>
            </a:endParaRPr>
          </a:p>
          <a:p>
            <a:r>
              <a:rPr lang="zh-CN" altLang="en-US" sz="3000" dirty="0">
                <a:solidFill>
                  <a:srgbClr val="7030A0"/>
                </a:solidFill>
              </a:rPr>
              <a:t>（</a:t>
            </a:r>
            <a:r>
              <a:rPr lang="en-US" altLang="zh-CN" sz="3000" dirty="0">
                <a:solidFill>
                  <a:srgbClr val="7030A0"/>
                </a:solidFill>
              </a:rPr>
              <a:t>2</a:t>
            </a:r>
            <a:r>
              <a:rPr lang="zh-CN" altLang="en-US" sz="3000" dirty="0">
                <a:solidFill>
                  <a:srgbClr val="7030A0"/>
                </a:solidFill>
              </a:rPr>
              <a:t>）可自学</a:t>
            </a:r>
            <a:r>
              <a:rPr lang="en-US" altLang="zh-CN" sz="3000" dirty="0" err="1">
                <a:solidFill>
                  <a:srgbClr val="7030A0"/>
                </a:solidFill>
              </a:rPr>
              <a:t>Worktile</a:t>
            </a:r>
            <a:r>
              <a:rPr lang="zh-CN" altLang="en-US" sz="3000" dirty="0">
                <a:solidFill>
                  <a:srgbClr val="7030A0"/>
                </a:solidFill>
              </a:rPr>
              <a:t>或其他项目管理工具</a:t>
            </a:r>
            <a:endParaRPr lang="en-US" altLang="zh-CN" sz="3000" dirty="0">
              <a:solidFill>
                <a:srgbClr val="7030A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CB1D09-99EA-44B4-B44D-402EA6093B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7332"/>
            <a:ext cx="4674689" cy="31683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74EF81-7F93-4B59-ACD0-3F8E99555E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07332"/>
            <a:ext cx="435597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2228850"/>
            <a:ext cx="8283132" cy="326350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一、第二次课的相关文档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二、用项目管理工具制定的进度计划（文件或截图）</a:t>
            </a:r>
            <a:endParaRPr lang="zh-CN" altLang="en-US" sz="25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文档提交：</a:t>
            </a:r>
            <a:r>
              <a:rPr lang="zh-CN" altLang="en-US" b="1" dirty="0">
                <a:solidFill>
                  <a:srgbClr val="FF0000"/>
                </a:solidFill>
              </a:rPr>
              <a:t>团队负责人</a:t>
            </a:r>
            <a:r>
              <a:rPr lang="zh-CN" altLang="en-US" b="1" dirty="0"/>
              <a:t>提交至</a:t>
            </a:r>
            <a:r>
              <a:rPr lang="zh-CN" altLang="en-US" b="1" u="sng" dirty="0">
                <a:solidFill>
                  <a:srgbClr val="00B0F0"/>
                </a:solidFill>
              </a:rPr>
              <a:t>课程平台</a:t>
            </a:r>
            <a:endParaRPr lang="zh-CN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63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4" y="2191663"/>
            <a:ext cx="7694907" cy="3801032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配置管理及</a:t>
            </a:r>
            <a:r>
              <a:rPr lang="en-US" altLang="zh-CN" sz="2800" b="1" dirty="0"/>
              <a:t>git</a:t>
            </a:r>
            <a:r>
              <a:rPr lang="zh-CN" altLang="en-US" sz="2800" b="1" dirty="0"/>
              <a:t>的用法</a:t>
            </a:r>
            <a:endParaRPr lang="en-US" altLang="zh-CN" sz="2800" b="1" dirty="0"/>
          </a:p>
          <a:p>
            <a:endParaRPr lang="en-US" altLang="zh-CN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下次实训内容：准备</a:t>
            </a:r>
            <a:endParaRPr lang="zh-CN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81793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905c3888-6285-45d0-bd76-60a9ac2d738c" xsi:nil="true"/>
    <AssetExpire xmlns="905c3888-6285-45d0-bd76-60a9ac2d738c">2029-01-01T08:00:00+00:00</AssetExpire>
    <CampaignTagsTaxHTField0 xmlns="905c3888-6285-45d0-bd76-60a9ac2d738c">
      <Terms xmlns="http://schemas.microsoft.com/office/infopath/2007/PartnerControls"/>
    </CampaignTagsTaxHTField0>
    <IntlLangReviewDate xmlns="905c3888-6285-45d0-bd76-60a9ac2d738c" xsi:nil="true"/>
    <TPFriendlyName xmlns="905c3888-6285-45d0-bd76-60a9ac2d738c" xsi:nil="true"/>
    <IntlLangReview xmlns="905c3888-6285-45d0-bd76-60a9ac2d738c">false</IntlLangReview>
    <LocLastLocAttemptVersionLookup xmlns="905c3888-6285-45d0-bd76-60a9ac2d738c">847778</LocLastLocAttemptVersionLookup>
    <PolicheckWords xmlns="905c3888-6285-45d0-bd76-60a9ac2d738c" xsi:nil="true"/>
    <SubmitterId xmlns="905c3888-6285-45d0-bd76-60a9ac2d738c" xsi:nil="true"/>
    <AcquiredFrom xmlns="905c3888-6285-45d0-bd76-60a9ac2d738c">Internal MS</AcquiredFrom>
    <EditorialStatus xmlns="905c3888-6285-45d0-bd76-60a9ac2d738c">Complete</EditorialStatus>
    <Markets xmlns="905c3888-6285-45d0-bd76-60a9ac2d738c"/>
    <OriginAsset xmlns="905c3888-6285-45d0-bd76-60a9ac2d738c" xsi:nil="true"/>
    <AssetStart xmlns="905c3888-6285-45d0-bd76-60a9ac2d738c">2012-07-18T23:36:00+00:00</AssetStart>
    <FriendlyTitle xmlns="905c3888-6285-45d0-bd76-60a9ac2d738c" xsi:nil="true"/>
    <MarketSpecific xmlns="905c3888-6285-45d0-bd76-60a9ac2d738c">false</MarketSpecific>
    <TPNamespace xmlns="905c3888-6285-45d0-bd76-60a9ac2d738c" xsi:nil="true"/>
    <PublishStatusLookup xmlns="905c3888-6285-45d0-bd76-60a9ac2d738c">
      <Value>480074</Value>
    </PublishStatusLookup>
    <APAuthor xmlns="905c3888-6285-45d0-bd76-60a9ac2d738c">
      <UserInfo>
        <DisplayName>REDMOND\v-alekha</DisplayName>
        <AccountId>2912</AccountId>
        <AccountType/>
      </UserInfo>
    </APAuthor>
    <TPCommandLine xmlns="905c3888-6285-45d0-bd76-60a9ac2d738c" xsi:nil="true"/>
    <IntlLangReviewer xmlns="905c3888-6285-45d0-bd76-60a9ac2d738c" xsi:nil="true"/>
    <OpenTemplate xmlns="905c3888-6285-45d0-bd76-60a9ac2d738c">true</OpenTemplate>
    <CSXSubmissionDate xmlns="905c3888-6285-45d0-bd76-60a9ac2d738c" xsi:nil="true"/>
    <TaxCatchAll xmlns="905c3888-6285-45d0-bd76-60a9ac2d738c"/>
    <Manager xmlns="905c3888-6285-45d0-bd76-60a9ac2d738c" xsi:nil="true"/>
    <NumericId xmlns="905c3888-6285-45d0-bd76-60a9ac2d738c" xsi:nil="true"/>
    <ParentAssetId xmlns="905c3888-6285-45d0-bd76-60a9ac2d738c" xsi:nil="true"/>
    <OriginalSourceMarket xmlns="905c3888-6285-45d0-bd76-60a9ac2d738c">english</OriginalSourceMarket>
    <ApprovalStatus xmlns="905c3888-6285-45d0-bd76-60a9ac2d738c">InProgress</ApprovalStatus>
    <TPComponent xmlns="905c3888-6285-45d0-bd76-60a9ac2d738c" xsi:nil="true"/>
    <EditorialTags xmlns="905c3888-6285-45d0-bd76-60a9ac2d738c" xsi:nil="true"/>
    <TPExecutable xmlns="905c3888-6285-45d0-bd76-60a9ac2d738c" xsi:nil="true"/>
    <TPLaunchHelpLink xmlns="905c3888-6285-45d0-bd76-60a9ac2d738c" xsi:nil="true"/>
    <LocComments xmlns="905c3888-6285-45d0-bd76-60a9ac2d738c" xsi:nil="true"/>
    <LocRecommendedHandoff xmlns="905c3888-6285-45d0-bd76-60a9ac2d738c" xsi:nil="true"/>
    <SourceTitle xmlns="905c3888-6285-45d0-bd76-60a9ac2d738c" xsi:nil="true"/>
    <CSXUpdate xmlns="905c3888-6285-45d0-bd76-60a9ac2d738c">false</CSXUpdate>
    <IntlLocPriority xmlns="905c3888-6285-45d0-bd76-60a9ac2d738c" xsi:nil="true"/>
    <UAProjectedTotalWords xmlns="905c3888-6285-45d0-bd76-60a9ac2d738c" xsi:nil="true"/>
    <AssetType xmlns="905c3888-6285-45d0-bd76-60a9ac2d738c">TP</AssetType>
    <MachineTranslated xmlns="905c3888-6285-45d0-bd76-60a9ac2d738c">false</MachineTranslated>
    <OutputCachingOn xmlns="905c3888-6285-45d0-bd76-60a9ac2d738c">false</OutputCachingOn>
    <TemplateStatus xmlns="905c3888-6285-45d0-bd76-60a9ac2d738c">Complete</TemplateStatus>
    <IsSearchable xmlns="905c3888-6285-45d0-bd76-60a9ac2d738c">true</IsSearchable>
    <ContentItem xmlns="905c3888-6285-45d0-bd76-60a9ac2d738c" xsi:nil="true"/>
    <HandoffToMSDN xmlns="905c3888-6285-45d0-bd76-60a9ac2d738c" xsi:nil="true"/>
    <ShowIn xmlns="905c3888-6285-45d0-bd76-60a9ac2d738c">Show everywhere</ShowIn>
    <ThumbnailAssetId xmlns="905c3888-6285-45d0-bd76-60a9ac2d738c" xsi:nil="true"/>
    <UALocComments xmlns="905c3888-6285-45d0-bd76-60a9ac2d738c" xsi:nil="true"/>
    <UALocRecommendation xmlns="905c3888-6285-45d0-bd76-60a9ac2d738c">Localize</UALocRecommendation>
    <LastModifiedDateTime xmlns="905c3888-6285-45d0-bd76-60a9ac2d738c" xsi:nil="true"/>
    <LegacyData xmlns="905c3888-6285-45d0-bd76-60a9ac2d738c" xsi:nil="true"/>
    <LocManualTestRequired xmlns="905c3888-6285-45d0-bd76-60a9ac2d738c">false</LocManualTestRequired>
    <LocMarketGroupTiers2 xmlns="905c3888-6285-45d0-bd76-60a9ac2d738c" xsi:nil="true"/>
    <ClipArtFilename xmlns="905c3888-6285-45d0-bd76-60a9ac2d738c" xsi:nil="true"/>
    <TPApplication xmlns="905c3888-6285-45d0-bd76-60a9ac2d738c" xsi:nil="true"/>
    <CSXHash xmlns="905c3888-6285-45d0-bd76-60a9ac2d738c" xsi:nil="true"/>
    <DirectSourceMarket xmlns="905c3888-6285-45d0-bd76-60a9ac2d738c">english</DirectSourceMarket>
    <PrimaryImageGen xmlns="905c3888-6285-45d0-bd76-60a9ac2d738c">true</PrimaryImageGen>
    <PlannedPubDate xmlns="905c3888-6285-45d0-bd76-60a9ac2d738c" xsi:nil="true"/>
    <CSXSubmissionMarket xmlns="905c3888-6285-45d0-bd76-60a9ac2d738c" xsi:nil="true"/>
    <Downloads xmlns="905c3888-6285-45d0-bd76-60a9ac2d738c">0</Downloads>
    <ArtSampleDocs xmlns="905c3888-6285-45d0-bd76-60a9ac2d738c" xsi:nil="true"/>
    <TrustLevel xmlns="905c3888-6285-45d0-bd76-60a9ac2d738c">1 Microsoft Managed Content</TrustLevel>
    <BlockPublish xmlns="905c3888-6285-45d0-bd76-60a9ac2d738c">false</BlockPublish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BusinessGroup xmlns="905c3888-6285-45d0-bd76-60a9ac2d738c" xsi:nil="true"/>
    <Providers xmlns="905c3888-6285-45d0-bd76-60a9ac2d738c" xsi:nil="true"/>
    <TemplateTemplateType xmlns="905c3888-6285-45d0-bd76-60a9ac2d738c">PowerPoint Presentation Template</TemplateTemplateType>
    <TimesCloned xmlns="905c3888-6285-45d0-bd76-60a9ac2d738c" xsi:nil="true"/>
    <TPAppVersion xmlns="905c3888-6285-45d0-bd76-60a9ac2d738c" xsi:nil="true"/>
    <VoteCount xmlns="905c3888-6285-45d0-bd76-60a9ac2d738c" xsi:nil="true"/>
    <AverageRating xmlns="905c3888-6285-45d0-bd76-60a9ac2d738c" xsi:nil="true"/>
    <FeatureTagsTaxHTField0 xmlns="905c3888-6285-45d0-bd76-60a9ac2d738c">
      <Terms xmlns="http://schemas.microsoft.com/office/infopath/2007/PartnerControls"/>
    </FeatureTagsTaxHTField0>
    <Provider xmlns="905c3888-6285-45d0-bd76-60a9ac2d738c" xsi:nil="true"/>
    <UACurrentWords xmlns="905c3888-6285-45d0-bd76-60a9ac2d738c" xsi:nil="true"/>
    <AssetId xmlns="905c3888-6285-45d0-bd76-60a9ac2d738c">TP103039515</AssetId>
    <TPClientViewer xmlns="905c3888-6285-45d0-bd76-60a9ac2d738c" xsi:nil="true"/>
    <DSATActionTaken xmlns="905c3888-6285-45d0-bd76-60a9ac2d738c" xsi:nil="true"/>
    <APEditor xmlns="905c3888-6285-45d0-bd76-60a9ac2d738c">
      <UserInfo>
        <DisplayName/>
        <AccountId xsi:nil="true"/>
        <AccountType/>
      </UserInfo>
    </APEditor>
    <TPInstallLocation xmlns="905c3888-6285-45d0-bd76-60a9ac2d738c" xsi:nil="true"/>
    <OOCacheId xmlns="905c3888-6285-45d0-bd76-60a9ac2d738c" xsi:nil="true"/>
    <IsDeleted xmlns="905c3888-6285-45d0-bd76-60a9ac2d738c">false</IsDeleted>
    <PublishTargets xmlns="905c3888-6285-45d0-bd76-60a9ac2d738c">OfficeOnlineVNext</PublishTargets>
    <ApprovalLog xmlns="905c3888-6285-45d0-bd76-60a9ac2d738c" xsi:nil="true"/>
    <BugNumber xmlns="905c3888-6285-45d0-bd76-60a9ac2d738c" xsi:nil="true"/>
    <CrawlForDependencies xmlns="905c3888-6285-45d0-bd76-60a9ac2d738c">false</CrawlForDependencies>
    <InternalTagsTaxHTField0 xmlns="905c3888-6285-45d0-bd76-60a9ac2d738c">
      <Terms xmlns="http://schemas.microsoft.com/office/infopath/2007/PartnerControls"/>
    </InternalTagsTaxHTField0>
    <LastHandOff xmlns="905c3888-6285-45d0-bd76-60a9ac2d738c" xsi:nil="true"/>
    <Milestone xmlns="905c3888-6285-45d0-bd76-60a9ac2d738c" xsi:nil="true"/>
    <OriginalRelease xmlns="905c3888-6285-45d0-bd76-60a9ac2d738c">15</OriginalRelease>
    <RecommendationsModifier xmlns="905c3888-6285-45d0-bd76-60a9ac2d738c" xsi:nil="true"/>
    <ScenarioTagsTaxHTField0 xmlns="905c3888-6285-45d0-bd76-60a9ac2d738c">
      <Terms xmlns="http://schemas.microsoft.com/office/infopath/2007/PartnerControls"/>
    </ScenarioTagsTaxHTField0>
    <UANotes xmlns="905c3888-6285-45d0-bd76-60a9ac2d738c" xsi:nil="true"/>
    <Description0 xmlns="a0b64b53-fba7-43ca-b952-90e5e74773dd" xsi:nil="true"/>
    <Component0 xmlns="a0b64b53-fba7-43ca-b952-90e5e74773d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3369747-0A23-4774-A390-74D23E4173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AE737A-72D2-4F07-84A4-D46333E273A5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customXml/itemProps3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279</TotalTime>
  <Words>157</Words>
  <Application>Microsoft Office PowerPoint</Application>
  <PresentationFormat>全屏显示(4:3)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Times New Roman</vt:lpstr>
      <vt:lpstr>Wingdings 2</vt:lpstr>
      <vt:lpstr>HDOfficeLightV0</vt:lpstr>
      <vt:lpstr>专业课程综合实训III</vt:lpstr>
      <vt:lpstr>进度管理</vt:lpstr>
      <vt:lpstr>进度管理</vt:lpstr>
      <vt:lpstr>进度管理</vt:lpstr>
      <vt:lpstr>项目管理工具</vt:lpstr>
      <vt:lpstr>文档提交：团队负责人提交至课程平台</vt:lpstr>
      <vt:lpstr>下次实训内容：准备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专业课程综合实训III</dc:title>
  <dc:creator>DI XF</dc:creator>
  <cp:lastModifiedBy>DI XF</cp:lastModifiedBy>
  <cp:revision>35</cp:revision>
  <dcterms:created xsi:type="dcterms:W3CDTF">2022-08-25T06:00:33Z</dcterms:created>
  <dcterms:modified xsi:type="dcterms:W3CDTF">2022-09-14T05:34:30Z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