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1378" r:id="rId2"/>
    <p:sldId id="1379" r:id="rId3"/>
    <p:sldId id="1214" r:id="rId4"/>
    <p:sldId id="1346" r:id="rId5"/>
    <p:sldId id="1354" r:id="rId6"/>
    <p:sldId id="1338" r:id="rId7"/>
    <p:sldId id="1339" r:id="rId8"/>
    <p:sldId id="1340" r:id="rId9"/>
    <p:sldId id="1360" r:id="rId10"/>
    <p:sldId id="1230" r:id="rId11"/>
    <p:sldId id="1328" r:id="rId12"/>
    <p:sldId id="1347" r:id="rId13"/>
    <p:sldId id="1349" r:id="rId14"/>
    <p:sldId id="876" r:id="rId15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9C"/>
    <a:srgbClr val="4CFF4C"/>
    <a:srgbClr val="FF3C3C"/>
    <a:srgbClr val="3A4998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56955" autoAdjust="0"/>
  </p:normalViewPr>
  <p:slideViewPr>
    <p:cSldViewPr snapToObjects="1">
      <p:cViewPr varScale="1">
        <p:scale>
          <a:sx n="86" d="100"/>
          <a:sy n="86" d="100"/>
        </p:scale>
        <p:origin x="4086" y="9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295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转向并不存在的标号</a:t>
            </a:r>
            <a:endParaRPr lang="en-US" altLang="zh-CN" dirty="0" smtClean="0"/>
          </a:p>
          <a:p>
            <a:r>
              <a:rPr lang="zh-CN" altLang="en-US" dirty="0" smtClean="0"/>
              <a:t>没有用的语句标号</a:t>
            </a:r>
            <a:endParaRPr lang="en-US" altLang="zh-CN" dirty="0" smtClean="0"/>
          </a:p>
          <a:p>
            <a:r>
              <a:rPr lang="zh-CN" altLang="en-US" dirty="0" smtClean="0"/>
              <a:t>从程序入口进入后无法到达的语句</a:t>
            </a:r>
            <a:endParaRPr lang="en-US" altLang="zh-CN" dirty="0" smtClean="0"/>
          </a:p>
          <a:p>
            <a:r>
              <a:rPr lang="zh-CN" altLang="en-US" dirty="0" smtClean="0"/>
              <a:t>不能到达退出程序的语句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45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19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5DA02-8776-4AE2-B46E-C188885CEF3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由于是动态的就一定要测试运行中的程序，由于是白盒就一定要检查盒子里面，检查代码并观察运行状态。</a:t>
            </a:r>
            <a:endParaRPr lang="en-US" altLang="zh-CN" dirty="0" smtClean="0"/>
          </a:p>
          <a:p>
            <a:r>
              <a:rPr lang="zh-CN" altLang="en-US" dirty="0" smtClean="0"/>
              <a:t>这就好像带上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光眼镜测试软件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这就要求测试人员，完全知道程序的结构和处理方法，这种方法按照程序的内部结构的逻辑运行，检测程序中的主要执行通路和是否都能按预定要求正确执行。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3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腾讯文档</a:t>
            </a:r>
            <a:r>
              <a:rPr lang="en-US" altLang="zh-CN" dirty="0" smtClean="0"/>
              <a:t>】Basis path test example 1</a:t>
            </a:r>
          </a:p>
          <a:p>
            <a:r>
              <a:rPr lang="en-US" altLang="zh-CN" dirty="0" smtClean="0"/>
              <a:t>https://docs.qq.com/form/page/DSFdHVllleEZnQnVa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7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1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97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E539-F250-4B50-8DFA-D6540FBF30F0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确定线性独立路径的基本集合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altLang="zh-CN" dirty="0" smtClean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独立路径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引入至少一组新的处理语句或新条件的任何路径</a:t>
            </a:r>
            <a:endParaRPr lang="en-US" altLang="zh-CN" dirty="0" smtClean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altLang="zh-CN" dirty="0" smtClean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Basis set®</a:t>
            </a:r>
            <a:r>
              <a:rPr lang="zh-CN" altLang="en-US" dirty="0" smtClean="0"/>
              <a:t>通过代码的独立路径集从基集派生的</a:t>
            </a:r>
            <a:endParaRPr lang="en-US" altLang="zh-CN" dirty="0" smtClean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altLang="zh-CN" dirty="0" smtClean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zh-CN" altLang="en-US" dirty="0" smtClean="0"/>
              <a:t>测试用例保证在测试期间至少执行每条语句一次</a:t>
            </a:r>
            <a:endParaRPr lang="en-US" altLang="zh-CN" dirty="0" smtClean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基本集合</a:t>
            </a:r>
            <a:r>
              <a:rPr lang="zh-CN" altLang="en-US" dirty="0" smtClean="0"/>
              <a:t>不唯一</a:t>
            </a:r>
            <a:endParaRPr lang="en-US" altLang="zh-CN" dirty="0" smtClean="0"/>
          </a:p>
        </p:txBody>
      </p:sp>
      <p:sp>
        <p:nvSpPr>
          <p:cNvPr id="32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3213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BC92B-AA6E-4A72-8452-187EEAE47C3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</a:tabLst>
            </a:pPr>
            <a:endParaRPr lang="en-US" altLang="zh-CN" dirty="0" smtClean="0"/>
          </a:p>
        </p:txBody>
      </p:sp>
      <p:sp>
        <p:nvSpPr>
          <p:cNvPr id="328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1615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转向并不存在的标号</a:t>
            </a:r>
            <a:endParaRPr lang="en-US" altLang="zh-CN" dirty="0" smtClean="0"/>
          </a:p>
          <a:p>
            <a:r>
              <a:rPr lang="zh-CN" altLang="en-US" dirty="0" smtClean="0"/>
              <a:t>没有用的语句标号</a:t>
            </a:r>
            <a:endParaRPr lang="en-US" altLang="zh-CN" dirty="0" smtClean="0"/>
          </a:p>
          <a:p>
            <a:r>
              <a:rPr lang="zh-CN" altLang="en-US" dirty="0" smtClean="0"/>
              <a:t>从程序入口进入后无法到达的语句</a:t>
            </a:r>
            <a:endParaRPr lang="en-US" altLang="zh-CN" dirty="0" smtClean="0"/>
          </a:p>
          <a:p>
            <a:r>
              <a:rPr lang="zh-CN" altLang="en-US" dirty="0" smtClean="0"/>
              <a:t>不能到达退出程序的语句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68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Testing and Quality Assurance</a:t>
            </a:r>
            <a:endParaRPr lang="zh-CN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liuhaiming@bjtu.edu.cn</a:t>
            </a:r>
            <a:endParaRPr lang="en-US" altLang="zh-CN" sz="1800" b="1" dirty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Beijing Jiaotong University</a:t>
            </a:r>
            <a:endParaRPr lang="zh-CN" altLang="zh-CN" sz="2800" b="1" dirty="0" smtClean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6264275" cy="9001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Test cases to execute each path in the basis set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623886" y="4495800"/>
            <a:ext cx="8064500" cy="1260475"/>
          </a:xfrm>
          <a:prstGeom prst="rect">
            <a:avLst/>
          </a:prstGeom>
          <a:solidFill>
            <a:srgbClr val="FFFFCC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15000"/>
              </a:spcAft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400" i="1" dirty="0">
                <a:effectLst/>
                <a:latin typeface="Cambria" panose="02040503050406030204" pitchFamily="18" charset="0"/>
              </a:rPr>
              <a:t>Basis path testing does not test all possible combinations of all paths through the code; it just tests every path at least once.</a:t>
            </a:r>
            <a:endParaRPr lang="en-US" altLang="zh-CN" sz="2400" i="1" u="sng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457199" y="1143000"/>
            <a:ext cx="8397875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you do not need an activity diagram, but the picture will help when you trace component paths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count each logical test—compound tests count as the number of Boolean operators + 1 (i.e., count each simple predicate)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basis path testing should be applied to all components, if possible, and to critical components 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259153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04800" y="1350498"/>
            <a:ext cx="396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for (j=1; j&lt;N; </a:t>
            </a:r>
            <a:r>
              <a:rPr lang="en-US" altLang="zh-CN" sz="1600" b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</a:p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last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= N - j + 1;    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       for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(k=1; k&lt;last; k++)  </a:t>
            </a:r>
            <a:endParaRPr lang="en-US" altLang="zh-CN" sz="1600" b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6               if (list[k] &gt; list[k+1])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7  	    {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temp = list[k];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list[k] = list[k+1];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list[k+1] = temp;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        	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14    print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(“Done\n”);</a:t>
            </a: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191000" y="144079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draw the control flow graph of the following code and provide the </a:t>
            </a:r>
            <a:r>
              <a:rPr lang="en-US" altLang="zh-CN" dirty="0" err="1"/>
              <a:t>cyclomatic</a:t>
            </a:r>
            <a:r>
              <a:rPr lang="en-US" altLang="zh-CN" dirty="0"/>
              <a:t> complexity V(G) of the control flow graph;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provide the Basis Path set of the control flow graph;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22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3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499408"/>
            <a:ext cx="43460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COUNT 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This program counts the number of characters and lines in a text file.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INPUT: Text File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OUTPUT: Number of characters and number of lines.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[])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FILE *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</a:t>
            </a:r>
            <a:endParaRPr kumimoji="1" lang="en-US" altLang="zh-CN" sz="900" b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0" y="1968215"/>
            <a:ext cx="6629400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&lt; 2)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nUsage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%s &lt;filename&gt;”,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[0]);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(-1);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fopen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[1], “r”);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NULL)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perror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[1]);     </a:t>
            </a:r>
            <a:r>
              <a:rPr kumimoji="1" lang="en-US" altLang="zh-CN" sz="7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/* display error message */</a:t>
            </a:r>
            <a:endParaRPr kumimoji="1" lang="en-US" altLang="zh-CN" sz="7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(-2);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4419600"/>
            <a:ext cx="670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while (!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feof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getc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fp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/* read character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chr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== ‘\n’)      /* if carriage return */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   ++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characters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numChars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(“\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nNumber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of lines = %d”, </a:t>
            </a:r>
            <a:r>
              <a:rPr kumimoji="1" lang="en-US" altLang="zh-CN" sz="900" b="1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numLines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1" lang="en-US" altLang="zh-CN" sz="900" b="1" u="sng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 </a:t>
            </a:r>
            <a:r>
              <a:rPr kumimoji="1" lang="en-US" altLang="zh-CN" sz="900" b="1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973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" y="1295400"/>
            <a:ext cx="4581525" cy="5038725"/>
          </a:xfrm>
          <a:prstGeom prst="rect">
            <a:avLst/>
          </a:prstGeom>
        </p:spPr>
      </p:pic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/>
          </a:bodyPr>
          <a:lstStyle/>
          <a:p>
            <a:pPr>
              <a:tabLst>
                <a:tab pos="7540625" algn="r"/>
              </a:tabLst>
            </a:pP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path test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4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73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4:            Test Cases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5-8: 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Black Box Testing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9-11:      White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Box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12: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14: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15: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Review I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16 Weeks Plan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2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133600" y="2590800"/>
            <a:ext cx="512774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</a:t>
            </a:r>
            <a:r>
              <a:rPr lang="en-US" altLang="zh-CN" sz="2400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FUNDAMENTALS</a:t>
            </a:r>
            <a:endParaRPr lang="en-US" altLang="zh-CN" sz="3600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THE SOFTWARE </a:t>
            </a:r>
          </a:p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WITH X-RAY GLASSES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0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1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85800" y="1524000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802" y="163510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draw the control flow graph of the following code and provide the </a:t>
            </a:r>
            <a:r>
              <a:rPr lang="en-US" altLang="zh-CN" dirty="0" err="1"/>
              <a:t>cyclomatic</a:t>
            </a:r>
            <a:r>
              <a:rPr lang="en-US" altLang="zh-CN" dirty="0"/>
              <a:t> complexity V(G) of the control flow graph;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provide the Basis Path set of the control flow graph;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563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1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2819400" y="1676400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514600" y="1676400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if (y &lt; 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031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1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72351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2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3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8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9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 bwMode="auto">
          <a:xfrm>
            <a:off x="5395505" y="11049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>
            <a:spLocks/>
          </p:cNvSpPr>
          <p:nvPr/>
        </p:nvSpPr>
        <p:spPr bwMode="auto">
          <a:xfrm>
            <a:off x="5403741" y="173574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/>
          </p:cNvSpPr>
          <p:nvPr/>
        </p:nvSpPr>
        <p:spPr bwMode="auto">
          <a:xfrm>
            <a:off x="4780975" y="262829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/>
          </p:cNvSpPr>
          <p:nvPr/>
        </p:nvSpPr>
        <p:spPr bwMode="auto">
          <a:xfrm>
            <a:off x="5910167" y="232001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>
            <a:spLocks/>
          </p:cNvSpPr>
          <p:nvPr/>
        </p:nvSpPr>
        <p:spPr bwMode="auto">
          <a:xfrm>
            <a:off x="5910167" y="293657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/>
          </p:cNvSpPr>
          <p:nvPr/>
        </p:nvSpPr>
        <p:spPr bwMode="auto">
          <a:xfrm>
            <a:off x="5403743" y="347676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/>
          </p:cNvSpPr>
          <p:nvPr/>
        </p:nvSpPr>
        <p:spPr bwMode="auto">
          <a:xfrm>
            <a:off x="5413397" y="41067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/>
          </p:cNvSpPr>
          <p:nvPr/>
        </p:nvSpPr>
        <p:spPr bwMode="auto">
          <a:xfrm>
            <a:off x="7099286" y="41269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>
            <a:spLocks/>
          </p:cNvSpPr>
          <p:nvPr/>
        </p:nvSpPr>
        <p:spPr bwMode="auto">
          <a:xfrm>
            <a:off x="5414948" y="616141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/>
          </p:cNvSpPr>
          <p:nvPr/>
        </p:nvSpPr>
        <p:spPr bwMode="auto">
          <a:xfrm>
            <a:off x="5414948" y="550212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>
            <a:spLocks/>
          </p:cNvSpPr>
          <p:nvPr/>
        </p:nvSpPr>
        <p:spPr bwMode="auto">
          <a:xfrm>
            <a:off x="5413397" y="4786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stCxn id="2" idx="4"/>
            <a:endCxn id="6" idx="0"/>
          </p:cNvCxnSpPr>
          <p:nvPr/>
        </p:nvCxnSpPr>
        <p:spPr bwMode="auto">
          <a:xfrm flipH="1">
            <a:off x="5628741" y="1554913"/>
            <a:ext cx="710" cy="18083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</p:cNvCxnSpPr>
          <p:nvPr/>
        </p:nvCxnSpPr>
        <p:spPr bwMode="auto">
          <a:xfrm flipH="1">
            <a:off x="5029200" y="2185744"/>
            <a:ext cx="599541" cy="44254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8" idx="0"/>
          </p:cNvCxnSpPr>
          <p:nvPr/>
        </p:nvCxnSpPr>
        <p:spPr bwMode="auto">
          <a:xfrm>
            <a:off x="5628741" y="2185744"/>
            <a:ext cx="506426" cy="13427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5"/>
            <a:endCxn id="10" idx="0"/>
          </p:cNvCxnSpPr>
          <p:nvPr/>
        </p:nvCxnSpPr>
        <p:spPr bwMode="auto">
          <a:xfrm>
            <a:off x="5165074" y="3012392"/>
            <a:ext cx="463669" cy="46437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4"/>
            <a:endCxn id="9" idx="0"/>
          </p:cNvCxnSpPr>
          <p:nvPr/>
        </p:nvCxnSpPr>
        <p:spPr bwMode="auto">
          <a:xfrm>
            <a:off x="6135167" y="2770014"/>
            <a:ext cx="0" cy="16655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0" idx="0"/>
          </p:cNvCxnSpPr>
          <p:nvPr/>
        </p:nvCxnSpPr>
        <p:spPr bwMode="auto">
          <a:xfrm flipH="1">
            <a:off x="5628743" y="3320672"/>
            <a:ext cx="347325" cy="15609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4"/>
            <a:endCxn id="11" idx="0"/>
          </p:cNvCxnSpPr>
          <p:nvPr/>
        </p:nvCxnSpPr>
        <p:spPr bwMode="auto">
          <a:xfrm>
            <a:off x="5628743" y="3926769"/>
            <a:ext cx="9654" cy="1799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5" idx="0"/>
          </p:cNvCxnSpPr>
          <p:nvPr/>
        </p:nvCxnSpPr>
        <p:spPr bwMode="auto">
          <a:xfrm>
            <a:off x="5638397" y="4556706"/>
            <a:ext cx="0" cy="2295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4"/>
            <a:endCxn id="14" idx="0"/>
          </p:cNvCxnSpPr>
          <p:nvPr/>
        </p:nvCxnSpPr>
        <p:spPr bwMode="auto">
          <a:xfrm>
            <a:off x="5638397" y="5236258"/>
            <a:ext cx="1551" cy="26587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4"/>
            <a:endCxn id="13" idx="0"/>
          </p:cNvCxnSpPr>
          <p:nvPr/>
        </p:nvCxnSpPr>
        <p:spPr bwMode="auto">
          <a:xfrm>
            <a:off x="5639948" y="5952128"/>
            <a:ext cx="0" cy="20928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6"/>
            <a:endCxn id="12" idx="2"/>
          </p:cNvCxnSpPr>
          <p:nvPr/>
        </p:nvCxnSpPr>
        <p:spPr bwMode="auto">
          <a:xfrm>
            <a:off x="5843013" y="4351972"/>
            <a:ext cx="1256273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4"/>
            <a:endCxn id="57" idx="0"/>
          </p:cNvCxnSpPr>
          <p:nvPr/>
        </p:nvCxnSpPr>
        <p:spPr bwMode="auto">
          <a:xfrm>
            <a:off x="7324286" y="4576972"/>
            <a:ext cx="749314" cy="4342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3" idx="2"/>
            <a:endCxn id="11" idx="2"/>
          </p:cNvCxnSpPr>
          <p:nvPr/>
        </p:nvCxnSpPr>
        <p:spPr bwMode="auto">
          <a:xfrm rot="10800000">
            <a:off x="5413398" y="4331707"/>
            <a:ext cx="1551" cy="2054707"/>
          </a:xfrm>
          <a:prstGeom prst="bentConnector3">
            <a:avLst>
              <a:gd name="adj1" fmla="val 61463830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>
            <a:spLocks/>
          </p:cNvSpPr>
          <p:nvPr/>
        </p:nvSpPr>
        <p:spPr bwMode="auto">
          <a:xfrm>
            <a:off x="7099286" y="583177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>
            <a:spLocks/>
          </p:cNvSpPr>
          <p:nvPr/>
        </p:nvSpPr>
        <p:spPr bwMode="auto">
          <a:xfrm>
            <a:off x="7848600" y="5011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0" name="直接箭头连接符 59"/>
          <p:cNvCxnSpPr>
            <a:stCxn id="12" idx="4"/>
            <a:endCxn id="56" idx="0"/>
          </p:cNvCxnSpPr>
          <p:nvPr/>
        </p:nvCxnSpPr>
        <p:spPr bwMode="auto">
          <a:xfrm>
            <a:off x="7324286" y="4576972"/>
            <a:ext cx="0" cy="125479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4"/>
            <a:endCxn id="56" idx="0"/>
          </p:cNvCxnSpPr>
          <p:nvPr/>
        </p:nvCxnSpPr>
        <p:spPr bwMode="auto">
          <a:xfrm flipH="1">
            <a:off x="7324286" y="5461258"/>
            <a:ext cx="749314" cy="3705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/>
          </p:cNvSpPr>
          <p:nvPr/>
        </p:nvSpPr>
        <p:spPr bwMode="auto">
          <a:xfrm>
            <a:off x="5797626" y="2136863"/>
            <a:ext cx="698472" cy="144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>
            <a:spLocks/>
          </p:cNvSpPr>
          <p:nvPr/>
        </p:nvSpPr>
        <p:spPr bwMode="auto">
          <a:xfrm>
            <a:off x="5283646" y="4639061"/>
            <a:ext cx="698472" cy="212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515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6" grpId="0" animBg="1"/>
      <p:bldP spid="57" grpId="0" animBg="1"/>
      <p:bldP spid="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1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04800" y="1872351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1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2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3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8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9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 bwMode="auto">
          <a:xfrm>
            <a:off x="5395505" y="11049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>
            <a:spLocks/>
          </p:cNvSpPr>
          <p:nvPr/>
        </p:nvSpPr>
        <p:spPr bwMode="auto">
          <a:xfrm>
            <a:off x="5403741" y="173574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>
            <a:spLocks/>
          </p:cNvSpPr>
          <p:nvPr/>
        </p:nvSpPr>
        <p:spPr bwMode="auto">
          <a:xfrm>
            <a:off x="4780975" y="262829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>
            <a:spLocks/>
          </p:cNvSpPr>
          <p:nvPr/>
        </p:nvSpPr>
        <p:spPr bwMode="auto">
          <a:xfrm>
            <a:off x="5802405" y="2635744"/>
            <a:ext cx="748341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>
            <a:spLocks/>
          </p:cNvSpPr>
          <p:nvPr/>
        </p:nvSpPr>
        <p:spPr bwMode="auto">
          <a:xfrm>
            <a:off x="5403743" y="347676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>
            <a:spLocks/>
          </p:cNvSpPr>
          <p:nvPr/>
        </p:nvSpPr>
        <p:spPr bwMode="auto">
          <a:xfrm>
            <a:off x="5413397" y="41067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>
            <a:spLocks/>
          </p:cNvSpPr>
          <p:nvPr/>
        </p:nvSpPr>
        <p:spPr bwMode="auto">
          <a:xfrm>
            <a:off x="7099286" y="41269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>
            <a:spLocks/>
          </p:cNvSpPr>
          <p:nvPr/>
        </p:nvSpPr>
        <p:spPr bwMode="auto">
          <a:xfrm>
            <a:off x="4987561" y="5152026"/>
            <a:ext cx="1283780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stCxn id="2" idx="4"/>
            <a:endCxn id="6" idx="0"/>
          </p:cNvCxnSpPr>
          <p:nvPr/>
        </p:nvCxnSpPr>
        <p:spPr bwMode="auto">
          <a:xfrm flipH="1">
            <a:off x="5628741" y="1554913"/>
            <a:ext cx="710" cy="18083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</p:cNvCxnSpPr>
          <p:nvPr/>
        </p:nvCxnSpPr>
        <p:spPr bwMode="auto">
          <a:xfrm flipH="1">
            <a:off x="5029200" y="2185744"/>
            <a:ext cx="599541" cy="44254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4"/>
            <a:endCxn id="8" idx="0"/>
          </p:cNvCxnSpPr>
          <p:nvPr/>
        </p:nvCxnSpPr>
        <p:spPr bwMode="auto">
          <a:xfrm>
            <a:off x="5628741" y="2185744"/>
            <a:ext cx="547835" cy="4500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5"/>
            <a:endCxn id="10" idx="0"/>
          </p:cNvCxnSpPr>
          <p:nvPr/>
        </p:nvCxnSpPr>
        <p:spPr bwMode="auto">
          <a:xfrm>
            <a:off x="5165074" y="3012392"/>
            <a:ext cx="463669" cy="46437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4"/>
            <a:endCxn id="10" idx="0"/>
          </p:cNvCxnSpPr>
          <p:nvPr/>
        </p:nvCxnSpPr>
        <p:spPr bwMode="auto">
          <a:xfrm flipH="1">
            <a:off x="5628743" y="2981978"/>
            <a:ext cx="547833" cy="49479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4"/>
            <a:endCxn id="11" idx="0"/>
          </p:cNvCxnSpPr>
          <p:nvPr/>
        </p:nvCxnSpPr>
        <p:spPr bwMode="auto">
          <a:xfrm>
            <a:off x="5628743" y="3926769"/>
            <a:ext cx="9654" cy="1799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14" idx="0"/>
          </p:cNvCxnSpPr>
          <p:nvPr/>
        </p:nvCxnSpPr>
        <p:spPr bwMode="auto">
          <a:xfrm flipH="1">
            <a:off x="5628741" y="4556706"/>
            <a:ext cx="9656" cy="5987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1" idx="6"/>
            <a:endCxn id="12" idx="2"/>
          </p:cNvCxnSpPr>
          <p:nvPr/>
        </p:nvCxnSpPr>
        <p:spPr bwMode="auto">
          <a:xfrm>
            <a:off x="5843013" y="4351972"/>
            <a:ext cx="1256273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4"/>
            <a:endCxn id="57" idx="0"/>
          </p:cNvCxnSpPr>
          <p:nvPr/>
        </p:nvCxnSpPr>
        <p:spPr bwMode="auto">
          <a:xfrm>
            <a:off x="7324286" y="4576972"/>
            <a:ext cx="749314" cy="4342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" idx="2"/>
            <a:endCxn id="11" idx="2"/>
          </p:cNvCxnSpPr>
          <p:nvPr/>
        </p:nvCxnSpPr>
        <p:spPr bwMode="auto">
          <a:xfrm rot="10800000" flipH="1">
            <a:off x="4987561" y="4331707"/>
            <a:ext cx="425836" cy="993437"/>
          </a:xfrm>
          <a:prstGeom prst="bentConnector3">
            <a:avLst>
              <a:gd name="adj1" fmla="val -270145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>
            <a:spLocks/>
          </p:cNvSpPr>
          <p:nvPr/>
        </p:nvSpPr>
        <p:spPr bwMode="auto">
          <a:xfrm>
            <a:off x="7099286" y="583177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" name="椭圆 56"/>
          <p:cNvSpPr>
            <a:spLocks/>
          </p:cNvSpPr>
          <p:nvPr/>
        </p:nvSpPr>
        <p:spPr bwMode="auto">
          <a:xfrm>
            <a:off x="7848600" y="5011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0" name="直接箭头连接符 59"/>
          <p:cNvCxnSpPr>
            <a:stCxn id="12" idx="4"/>
            <a:endCxn id="56" idx="0"/>
          </p:cNvCxnSpPr>
          <p:nvPr/>
        </p:nvCxnSpPr>
        <p:spPr bwMode="auto">
          <a:xfrm>
            <a:off x="7324286" y="4576972"/>
            <a:ext cx="0" cy="125479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7" idx="4"/>
            <a:endCxn id="56" idx="0"/>
          </p:cNvCxnSpPr>
          <p:nvPr/>
        </p:nvCxnSpPr>
        <p:spPr bwMode="auto">
          <a:xfrm flipH="1">
            <a:off x="7324286" y="5461258"/>
            <a:ext cx="749314" cy="3705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5346154" y="2230535"/>
            <a:ext cx="1388119" cy="45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1</a:t>
            </a: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4334977" y="4722787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855226" y="4738078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3790624" y="3384235"/>
            <a:ext cx="13281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Region </a:t>
            </a:r>
            <a:r>
              <a:rPr lang="en-US" altLang="zh-CN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624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0000"/>
          </a:bodyPr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1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681421" y="2104932"/>
            <a:ext cx="342132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Path2: 1-2-3-6-7-8-9-10-7-11-13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681421" y="3095532"/>
            <a:ext cx="344613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Path3: 1-2-4-5-6-7-11-13</a:t>
            </a:r>
            <a:endParaRPr lang="en-US" altLang="zh-CN" sz="2000" dirty="0">
              <a:solidFill>
                <a:srgbClr val="00FF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81421" y="4162332"/>
            <a:ext cx="25146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0099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Path4: 1-2-4-5-6-7-11-12-13</a:t>
            </a:r>
            <a:endParaRPr lang="en-US" altLang="zh-CN" sz="2000" dirty="0">
              <a:solidFill>
                <a:srgbClr val="0099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81421" y="1490570"/>
            <a:ext cx="288713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ts val="4800"/>
              </a:spcBef>
            </a:pPr>
            <a:r>
              <a:rPr lang="en-US" altLang="zh-CN" sz="2000" b="1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Path1: 1-2-3-6-7-11-13</a:t>
            </a:r>
            <a:endParaRPr lang="en-US" altLang="zh-CN" sz="2000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5395505" y="1104913"/>
            <a:ext cx="467892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椭圆 36"/>
          <p:cNvSpPr>
            <a:spLocks/>
          </p:cNvSpPr>
          <p:nvPr/>
        </p:nvSpPr>
        <p:spPr bwMode="auto">
          <a:xfrm>
            <a:off x="5403741" y="1735744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椭圆 38"/>
          <p:cNvSpPr>
            <a:spLocks/>
          </p:cNvSpPr>
          <p:nvPr/>
        </p:nvSpPr>
        <p:spPr bwMode="auto">
          <a:xfrm>
            <a:off x="4780975" y="2628293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>
            <a:spLocks/>
          </p:cNvSpPr>
          <p:nvPr/>
        </p:nvSpPr>
        <p:spPr bwMode="auto">
          <a:xfrm>
            <a:off x="5802405" y="2635744"/>
            <a:ext cx="748341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" name="椭圆 47"/>
          <p:cNvSpPr>
            <a:spLocks/>
          </p:cNvSpPr>
          <p:nvPr/>
        </p:nvSpPr>
        <p:spPr bwMode="auto">
          <a:xfrm>
            <a:off x="5403743" y="3476769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>
            <a:spLocks/>
          </p:cNvSpPr>
          <p:nvPr/>
        </p:nvSpPr>
        <p:spPr bwMode="auto">
          <a:xfrm>
            <a:off x="5413397" y="4106706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椭圆 50"/>
          <p:cNvSpPr>
            <a:spLocks/>
          </p:cNvSpPr>
          <p:nvPr/>
        </p:nvSpPr>
        <p:spPr bwMode="auto">
          <a:xfrm>
            <a:off x="7099286" y="4126972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2" name="椭圆 51"/>
          <p:cNvSpPr>
            <a:spLocks/>
          </p:cNvSpPr>
          <p:nvPr/>
        </p:nvSpPr>
        <p:spPr bwMode="auto">
          <a:xfrm>
            <a:off x="4987561" y="5152026"/>
            <a:ext cx="1283780" cy="34623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/>
          <p:cNvCxnSpPr>
            <a:stCxn id="36" idx="4"/>
            <a:endCxn id="37" idx="0"/>
          </p:cNvCxnSpPr>
          <p:nvPr/>
        </p:nvCxnSpPr>
        <p:spPr bwMode="auto">
          <a:xfrm flipH="1">
            <a:off x="5628741" y="1554913"/>
            <a:ext cx="710" cy="18083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4"/>
          </p:cNvCxnSpPr>
          <p:nvPr/>
        </p:nvCxnSpPr>
        <p:spPr bwMode="auto">
          <a:xfrm flipH="1">
            <a:off x="5029200" y="2185744"/>
            <a:ext cx="599541" cy="44254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4"/>
            <a:endCxn id="45" idx="0"/>
          </p:cNvCxnSpPr>
          <p:nvPr/>
        </p:nvCxnSpPr>
        <p:spPr bwMode="auto">
          <a:xfrm>
            <a:off x="5628741" y="2185744"/>
            <a:ext cx="547835" cy="4500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9" idx="5"/>
            <a:endCxn id="48" idx="0"/>
          </p:cNvCxnSpPr>
          <p:nvPr/>
        </p:nvCxnSpPr>
        <p:spPr bwMode="auto">
          <a:xfrm>
            <a:off x="5165074" y="3012392"/>
            <a:ext cx="463669" cy="46437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4"/>
            <a:endCxn id="48" idx="0"/>
          </p:cNvCxnSpPr>
          <p:nvPr/>
        </p:nvCxnSpPr>
        <p:spPr bwMode="auto">
          <a:xfrm flipH="1">
            <a:off x="5628743" y="2981978"/>
            <a:ext cx="547833" cy="49479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4"/>
            <a:endCxn id="49" idx="0"/>
          </p:cNvCxnSpPr>
          <p:nvPr/>
        </p:nvCxnSpPr>
        <p:spPr bwMode="auto">
          <a:xfrm>
            <a:off x="5628743" y="3926769"/>
            <a:ext cx="9654" cy="1799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9" idx="4"/>
            <a:endCxn id="52" idx="0"/>
          </p:cNvCxnSpPr>
          <p:nvPr/>
        </p:nvCxnSpPr>
        <p:spPr bwMode="auto">
          <a:xfrm flipH="1">
            <a:off x="5628741" y="4556706"/>
            <a:ext cx="9656" cy="5987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9" idx="6"/>
            <a:endCxn id="51" idx="2"/>
          </p:cNvCxnSpPr>
          <p:nvPr/>
        </p:nvCxnSpPr>
        <p:spPr bwMode="auto">
          <a:xfrm>
            <a:off x="5843013" y="4351972"/>
            <a:ext cx="1256273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1" idx="4"/>
            <a:endCxn id="68" idx="0"/>
          </p:cNvCxnSpPr>
          <p:nvPr/>
        </p:nvCxnSpPr>
        <p:spPr bwMode="auto">
          <a:xfrm>
            <a:off x="7324286" y="4576972"/>
            <a:ext cx="749314" cy="4342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2" idx="2"/>
            <a:endCxn id="49" idx="2"/>
          </p:cNvCxnSpPr>
          <p:nvPr/>
        </p:nvCxnSpPr>
        <p:spPr bwMode="auto">
          <a:xfrm rot="10800000" flipH="1">
            <a:off x="4987561" y="4331707"/>
            <a:ext cx="425836" cy="993437"/>
          </a:xfrm>
          <a:prstGeom prst="bentConnector3">
            <a:avLst>
              <a:gd name="adj1" fmla="val -270145"/>
            </a:avLst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/>
          </p:cNvSpPr>
          <p:nvPr/>
        </p:nvSpPr>
        <p:spPr bwMode="auto">
          <a:xfrm>
            <a:off x="7099286" y="5831770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13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/>
          </p:cNvSpPr>
          <p:nvPr/>
        </p:nvSpPr>
        <p:spPr bwMode="auto">
          <a:xfrm>
            <a:off x="7848600" y="5011258"/>
            <a:ext cx="450000" cy="450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9" name="直接箭头连接符 68"/>
          <p:cNvCxnSpPr>
            <a:stCxn id="51" idx="4"/>
            <a:endCxn id="67" idx="0"/>
          </p:cNvCxnSpPr>
          <p:nvPr/>
        </p:nvCxnSpPr>
        <p:spPr bwMode="auto">
          <a:xfrm>
            <a:off x="7324286" y="4576972"/>
            <a:ext cx="0" cy="125479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4"/>
            <a:endCxn id="67" idx="0"/>
          </p:cNvCxnSpPr>
          <p:nvPr/>
        </p:nvCxnSpPr>
        <p:spPr bwMode="auto">
          <a:xfrm flipH="1">
            <a:off x="7324286" y="5461258"/>
            <a:ext cx="749314" cy="3705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 bwMode="auto">
          <a:xfrm>
            <a:off x="4859594" y="1305232"/>
            <a:ext cx="2381864" cy="4395020"/>
          </a:xfrm>
          <a:custGeom>
            <a:avLst/>
            <a:gdLst>
              <a:gd name="connsiteX0" fmla="*/ 641554 w 2381864"/>
              <a:gd name="connsiteY0" fmla="*/ 0 h 4395020"/>
              <a:gd name="connsiteX1" fmla="*/ 619432 w 2381864"/>
              <a:gd name="connsiteY1" fmla="*/ 110613 h 4395020"/>
              <a:gd name="connsiteX2" fmla="*/ 612058 w 2381864"/>
              <a:gd name="connsiteY2" fmla="*/ 162233 h 4395020"/>
              <a:gd name="connsiteX3" fmla="*/ 589935 w 2381864"/>
              <a:gd name="connsiteY3" fmla="*/ 250723 h 4395020"/>
              <a:gd name="connsiteX4" fmla="*/ 567812 w 2381864"/>
              <a:gd name="connsiteY4" fmla="*/ 324465 h 4395020"/>
              <a:gd name="connsiteX5" fmla="*/ 553064 w 2381864"/>
              <a:gd name="connsiteY5" fmla="*/ 390833 h 4395020"/>
              <a:gd name="connsiteX6" fmla="*/ 538316 w 2381864"/>
              <a:gd name="connsiteY6" fmla="*/ 427703 h 4395020"/>
              <a:gd name="connsiteX7" fmla="*/ 530941 w 2381864"/>
              <a:gd name="connsiteY7" fmla="*/ 471949 h 4395020"/>
              <a:gd name="connsiteX8" fmla="*/ 523567 w 2381864"/>
              <a:gd name="connsiteY8" fmla="*/ 523568 h 4395020"/>
              <a:gd name="connsiteX9" fmla="*/ 508819 w 2381864"/>
              <a:gd name="connsiteY9" fmla="*/ 589936 h 4395020"/>
              <a:gd name="connsiteX10" fmla="*/ 486696 w 2381864"/>
              <a:gd name="connsiteY10" fmla="*/ 693174 h 4395020"/>
              <a:gd name="connsiteX11" fmla="*/ 471948 w 2381864"/>
              <a:gd name="connsiteY11" fmla="*/ 811162 h 4395020"/>
              <a:gd name="connsiteX12" fmla="*/ 464574 w 2381864"/>
              <a:gd name="connsiteY12" fmla="*/ 833284 h 4395020"/>
              <a:gd name="connsiteX13" fmla="*/ 449825 w 2381864"/>
              <a:gd name="connsiteY13" fmla="*/ 848033 h 4395020"/>
              <a:gd name="connsiteX14" fmla="*/ 442451 w 2381864"/>
              <a:gd name="connsiteY14" fmla="*/ 870155 h 4395020"/>
              <a:gd name="connsiteX15" fmla="*/ 420329 w 2381864"/>
              <a:gd name="connsiteY15" fmla="*/ 877529 h 4395020"/>
              <a:gd name="connsiteX16" fmla="*/ 405580 w 2381864"/>
              <a:gd name="connsiteY16" fmla="*/ 892278 h 4395020"/>
              <a:gd name="connsiteX17" fmla="*/ 383458 w 2381864"/>
              <a:gd name="connsiteY17" fmla="*/ 907026 h 4395020"/>
              <a:gd name="connsiteX18" fmla="*/ 346587 w 2381864"/>
              <a:gd name="connsiteY18" fmla="*/ 936523 h 4395020"/>
              <a:gd name="connsiteX19" fmla="*/ 331838 w 2381864"/>
              <a:gd name="connsiteY19" fmla="*/ 951271 h 4395020"/>
              <a:gd name="connsiteX20" fmla="*/ 309716 w 2381864"/>
              <a:gd name="connsiteY20" fmla="*/ 958645 h 4395020"/>
              <a:gd name="connsiteX21" fmla="*/ 250722 w 2381864"/>
              <a:gd name="connsiteY21" fmla="*/ 988142 h 4395020"/>
              <a:gd name="connsiteX22" fmla="*/ 228600 w 2381864"/>
              <a:gd name="connsiteY22" fmla="*/ 995516 h 4395020"/>
              <a:gd name="connsiteX23" fmla="*/ 184354 w 2381864"/>
              <a:gd name="connsiteY23" fmla="*/ 1017639 h 4395020"/>
              <a:gd name="connsiteX24" fmla="*/ 162232 w 2381864"/>
              <a:gd name="connsiteY24" fmla="*/ 1032387 h 4395020"/>
              <a:gd name="connsiteX25" fmla="*/ 140109 w 2381864"/>
              <a:gd name="connsiteY25" fmla="*/ 1039762 h 4395020"/>
              <a:gd name="connsiteX26" fmla="*/ 88490 w 2381864"/>
              <a:gd name="connsiteY26" fmla="*/ 1061884 h 4395020"/>
              <a:gd name="connsiteX27" fmla="*/ 44245 w 2381864"/>
              <a:gd name="connsiteY27" fmla="*/ 1106129 h 4395020"/>
              <a:gd name="connsiteX28" fmla="*/ 29496 w 2381864"/>
              <a:gd name="connsiteY28" fmla="*/ 1120878 h 4395020"/>
              <a:gd name="connsiteX29" fmla="*/ 0 w 2381864"/>
              <a:gd name="connsiteY29" fmla="*/ 1231491 h 4395020"/>
              <a:gd name="connsiteX30" fmla="*/ 14748 w 2381864"/>
              <a:gd name="connsiteY30" fmla="*/ 1349478 h 4395020"/>
              <a:gd name="connsiteX31" fmla="*/ 22122 w 2381864"/>
              <a:gd name="connsiteY31" fmla="*/ 1423220 h 4395020"/>
              <a:gd name="connsiteX32" fmla="*/ 36871 w 2381864"/>
              <a:gd name="connsiteY32" fmla="*/ 1474839 h 4395020"/>
              <a:gd name="connsiteX33" fmla="*/ 51619 w 2381864"/>
              <a:gd name="connsiteY33" fmla="*/ 1504336 h 4395020"/>
              <a:gd name="connsiteX34" fmla="*/ 58993 w 2381864"/>
              <a:gd name="connsiteY34" fmla="*/ 1526458 h 4395020"/>
              <a:gd name="connsiteX35" fmla="*/ 81116 w 2381864"/>
              <a:gd name="connsiteY35" fmla="*/ 1548581 h 4395020"/>
              <a:gd name="connsiteX36" fmla="*/ 103238 w 2381864"/>
              <a:gd name="connsiteY36" fmla="*/ 1614949 h 4395020"/>
              <a:gd name="connsiteX37" fmla="*/ 110612 w 2381864"/>
              <a:gd name="connsiteY37" fmla="*/ 1637071 h 4395020"/>
              <a:gd name="connsiteX38" fmla="*/ 125361 w 2381864"/>
              <a:gd name="connsiteY38" fmla="*/ 1659194 h 4395020"/>
              <a:gd name="connsiteX39" fmla="*/ 147483 w 2381864"/>
              <a:gd name="connsiteY39" fmla="*/ 1696065 h 4395020"/>
              <a:gd name="connsiteX40" fmla="*/ 162232 w 2381864"/>
              <a:gd name="connsiteY40" fmla="*/ 1710813 h 4395020"/>
              <a:gd name="connsiteX41" fmla="*/ 206477 w 2381864"/>
              <a:gd name="connsiteY41" fmla="*/ 1769807 h 4395020"/>
              <a:gd name="connsiteX42" fmla="*/ 221225 w 2381864"/>
              <a:gd name="connsiteY42" fmla="*/ 1791929 h 4395020"/>
              <a:gd name="connsiteX43" fmla="*/ 243348 w 2381864"/>
              <a:gd name="connsiteY43" fmla="*/ 1799303 h 4395020"/>
              <a:gd name="connsiteX44" fmla="*/ 280219 w 2381864"/>
              <a:gd name="connsiteY44" fmla="*/ 1821426 h 4395020"/>
              <a:gd name="connsiteX45" fmla="*/ 302341 w 2381864"/>
              <a:gd name="connsiteY45" fmla="*/ 1836174 h 4395020"/>
              <a:gd name="connsiteX46" fmla="*/ 317090 w 2381864"/>
              <a:gd name="connsiteY46" fmla="*/ 1850923 h 4395020"/>
              <a:gd name="connsiteX47" fmla="*/ 339212 w 2381864"/>
              <a:gd name="connsiteY47" fmla="*/ 1858297 h 4395020"/>
              <a:gd name="connsiteX48" fmla="*/ 361335 w 2381864"/>
              <a:gd name="connsiteY48" fmla="*/ 1873045 h 4395020"/>
              <a:gd name="connsiteX49" fmla="*/ 405580 w 2381864"/>
              <a:gd name="connsiteY49" fmla="*/ 1895168 h 4395020"/>
              <a:gd name="connsiteX50" fmla="*/ 412954 w 2381864"/>
              <a:gd name="connsiteY50" fmla="*/ 1917291 h 4395020"/>
              <a:gd name="connsiteX51" fmla="*/ 435077 w 2381864"/>
              <a:gd name="connsiteY51" fmla="*/ 1924665 h 4395020"/>
              <a:gd name="connsiteX52" fmla="*/ 457200 w 2381864"/>
              <a:gd name="connsiteY52" fmla="*/ 1939413 h 4395020"/>
              <a:gd name="connsiteX53" fmla="*/ 494071 w 2381864"/>
              <a:gd name="connsiteY53" fmla="*/ 1968910 h 4395020"/>
              <a:gd name="connsiteX54" fmla="*/ 553064 w 2381864"/>
              <a:gd name="connsiteY54" fmla="*/ 2005781 h 4395020"/>
              <a:gd name="connsiteX55" fmla="*/ 589935 w 2381864"/>
              <a:gd name="connsiteY55" fmla="*/ 2035278 h 4395020"/>
              <a:gd name="connsiteX56" fmla="*/ 641554 w 2381864"/>
              <a:gd name="connsiteY56" fmla="*/ 2094271 h 4395020"/>
              <a:gd name="connsiteX57" fmla="*/ 656303 w 2381864"/>
              <a:gd name="connsiteY57" fmla="*/ 2138516 h 4395020"/>
              <a:gd name="connsiteX58" fmla="*/ 678425 w 2381864"/>
              <a:gd name="connsiteY58" fmla="*/ 2182762 h 4395020"/>
              <a:gd name="connsiteX59" fmla="*/ 693174 w 2381864"/>
              <a:gd name="connsiteY59" fmla="*/ 2204884 h 4395020"/>
              <a:gd name="connsiteX60" fmla="*/ 707922 w 2381864"/>
              <a:gd name="connsiteY60" fmla="*/ 2234381 h 4395020"/>
              <a:gd name="connsiteX61" fmla="*/ 715296 w 2381864"/>
              <a:gd name="connsiteY61" fmla="*/ 2271252 h 4395020"/>
              <a:gd name="connsiteX62" fmla="*/ 715296 w 2381864"/>
              <a:gd name="connsiteY62" fmla="*/ 2772697 h 4395020"/>
              <a:gd name="connsiteX63" fmla="*/ 722671 w 2381864"/>
              <a:gd name="connsiteY63" fmla="*/ 2898058 h 4395020"/>
              <a:gd name="connsiteX64" fmla="*/ 759541 w 2381864"/>
              <a:gd name="connsiteY64" fmla="*/ 2912807 h 4395020"/>
              <a:gd name="connsiteX65" fmla="*/ 840658 w 2381864"/>
              <a:gd name="connsiteY65" fmla="*/ 2920181 h 4395020"/>
              <a:gd name="connsiteX66" fmla="*/ 951271 w 2381864"/>
              <a:gd name="connsiteY66" fmla="*/ 2934929 h 4395020"/>
              <a:gd name="connsiteX67" fmla="*/ 1386348 w 2381864"/>
              <a:gd name="connsiteY67" fmla="*/ 2942303 h 4395020"/>
              <a:gd name="connsiteX68" fmla="*/ 1474838 w 2381864"/>
              <a:gd name="connsiteY68" fmla="*/ 2949678 h 4395020"/>
              <a:gd name="connsiteX69" fmla="*/ 1555954 w 2381864"/>
              <a:gd name="connsiteY69" fmla="*/ 2964426 h 4395020"/>
              <a:gd name="connsiteX70" fmla="*/ 1629696 w 2381864"/>
              <a:gd name="connsiteY70" fmla="*/ 2971800 h 4395020"/>
              <a:gd name="connsiteX71" fmla="*/ 1799303 w 2381864"/>
              <a:gd name="connsiteY71" fmla="*/ 3016045 h 4395020"/>
              <a:gd name="connsiteX72" fmla="*/ 1880419 w 2381864"/>
              <a:gd name="connsiteY72" fmla="*/ 3030794 h 4395020"/>
              <a:gd name="connsiteX73" fmla="*/ 1968909 w 2381864"/>
              <a:gd name="connsiteY73" fmla="*/ 3052916 h 4395020"/>
              <a:gd name="connsiteX74" fmla="*/ 2027903 w 2381864"/>
              <a:gd name="connsiteY74" fmla="*/ 3060291 h 4395020"/>
              <a:gd name="connsiteX75" fmla="*/ 2079522 w 2381864"/>
              <a:gd name="connsiteY75" fmla="*/ 3067665 h 4395020"/>
              <a:gd name="connsiteX76" fmla="*/ 2153264 w 2381864"/>
              <a:gd name="connsiteY76" fmla="*/ 3089787 h 4395020"/>
              <a:gd name="connsiteX77" fmla="*/ 2197509 w 2381864"/>
              <a:gd name="connsiteY77" fmla="*/ 3097162 h 4395020"/>
              <a:gd name="connsiteX78" fmla="*/ 2293374 w 2381864"/>
              <a:gd name="connsiteY78" fmla="*/ 3134033 h 4395020"/>
              <a:gd name="connsiteX79" fmla="*/ 2315496 w 2381864"/>
              <a:gd name="connsiteY79" fmla="*/ 3141407 h 4395020"/>
              <a:gd name="connsiteX80" fmla="*/ 2322871 w 2381864"/>
              <a:gd name="connsiteY80" fmla="*/ 3163529 h 4395020"/>
              <a:gd name="connsiteX81" fmla="*/ 2344993 w 2381864"/>
              <a:gd name="connsiteY81" fmla="*/ 3288891 h 4395020"/>
              <a:gd name="connsiteX82" fmla="*/ 2367116 w 2381864"/>
              <a:gd name="connsiteY82" fmla="*/ 3392129 h 4395020"/>
              <a:gd name="connsiteX83" fmla="*/ 2381864 w 2381864"/>
              <a:gd name="connsiteY83" fmla="*/ 3532239 h 4395020"/>
              <a:gd name="connsiteX84" fmla="*/ 2374490 w 2381864"/>
              <a:gd name="connsiteY84" fmla="*/ 3915697 h 4395020"/>
              <a:gd name="connsiteX85" fmla="*/ 2359741 w 2381864"/>
              <a:gd name="connsiteY85" fmla="*/ 4114800 h 4395020"/>
              <a:gd name="connsiteX86" fmla="*/ 2344993 w 2381864"/>
              <a:gd name="connsiteY86" fmla="*/ 4210665 h 4395020"/>
              <a:gd name="connsiteX87" fmla="*/ 2337619 w 2381864"/>
              <a:gd name="connsiteY87" fmla="*/ 4395020 h 439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381864" h="4395020">
                <a:moveTo>
                  <a:pt x="641554" y="0"/>
                </a:moveTo>
                <a:cubicBezTo>
                  <a:pt x="634180" y="36871"/>
                  <a:pt x="624749" y="73390"/>
                  <a:pt x="619432" y="110613"/>
                </a:cubicBezTo>
                <a:cubicBezTo>
                  <a:pt x="616974" y="127820"/>
                  <a:pt x="615639" y="145224"/>
                  <a:pt x="612058" y="162233"/>
                </a:cubicBezTo>
                <a:cubicBezTo>
                  <a:pt x="605794" y="191985"/>
                  <a:pt x="594235" y="220624"/>
                  <a:pt x="589935" y="250723"/>
                </a:cubicBezTo>
                <a:cubicBezTo>
                  <a:pt x="581308" y="311116"/>
                  <a:pt x="592202" y="287880"/>
                  <a:pt x="567812" y="324465"/>
                </a:cubicBezTo>
                <a:cubicBezTo>
                  <a:pt x="564890" y="339075"/>
                  <a:pt x="558271" y="375213"/>
                  <a:pt x="553064" y="390833"/>
                </a:cubicBezTo>
                <a:cubicBezTo>
                  <a:pt x="548878" y="403390"/>
                  <a:pt x="543232" y="415413"/>
                  <a:pt x="538316" y="427703"/>
                </a:cubicBezTo>
                <a:cubicBezTo>
                  <a:pt x="535858" y="442452"/>
                  <a:pt x="533215" y="457171"/>
                  <a:pt x="530941" y="471949"/>
                </a:cubicBezTo>
                <a:cubicBezTo>
                  <a:pt x="528298" y="489128"/>
                  <a:pt x="526676" y="506467"/>
                  <a:pt x="523567" y="523568"/>
                </a:cubicBezTo>
                <a:cubicBezTo>
                  <a:pt x="508887" y="604308"/>
                  <a:pt x="523456" y="494793"/>
                  <a:pt x="508819" y="589936"/>
                </a:cubicBezTo>
                <a:cubicBezTo>
                  <a:pt x="495530" y="676314"/>
                  <a:pt x="510839" y="620748"/>
                  <a:pt x="486696" y="693174"/>
                </a:cubicBezTo>
                <a:cubicBezTo>
                  <a:pt x="482987" y="730264"/>
                  <a:pt x="480264" y="773738"/>
                  <a:pt x="471948" y="811162"/>
                </a:cubicBezTo>
                <a:cubicBezTo>
                  <a:pt x="470262" y="818750"/>
                  <a:pt x="468573" y="826619"/>
                  <a:pt x="464574" y="833284"/>
                </a:cubicBezTo>
                <a:cubicBezTo>
                  <a:pt x="460997" y="839246"/>
                  <a:pt x="454741" y="843117"/>
                  <a:pt x="449825" y="848033"/>
                </a:cubicBezTo>
                <a:cubicBezTo>
                  <a:pt x="447367" y="855407"/>
                  <a:pt x="447947" y="864659"/>
                  <a:pt x="442451" y="870155"/>
                </a:cubicBezTo>
                <a:cubicBezTo>
                  <a:pt x="436955" y="875651"/>
                  <a:pt x="426994" y="873530"/>
                  <a:pt x="420329" y="877529"/>
                </a:cubicBezTo>
                <a:cubicBezTo>
                  <a:pt x="414367" y="881106"/>
                  <a:pt x="411009" y="887935"/>
                  <a:pt x="405580" y="892278"/>
                </a:cubicBezTo>
                <a:cubicBezTo>
                  <a:pt x="398660" y="897814"/>
                  <a:pt x="390832" y="902110"/>
                  <a:pt x="383458" y="907026"/>
                </a:cubicBezTo>
                <a:cubicBezTo>
                  <a:pt x="370037" y="947285"/>
                  <a:pt x="387328" y="916153"/>
                  <a:pt x="346587" y="936523"/>
                </a:cubicBezTo>
                <a:cubicBezTo>
                  <a:pt x="340368" y="939632"/>
                  <a:pt x="337800" y="947694"/>
                  <a:pt x="331838" y="951271"/>
                </a:cubicBezTo>
                <a:cubicBezTo>
                  <a:pt x="325173" y="955270"/>
                  <a:pt x="317090" y="956187"/>
                  <a:pt x="309716" y="958645"/>
                </a:cubicBezTo>
                <a:cubicBezTo>
                  <a:pt x="283974" y="984387"/>
                  <a:pt x="301563" y="971195"/>
                  <a:pt x="250722" y="988142"/>
                </a:cubicBezTo>
                <a:lnTo>
                  <a:pt x="228600" y="995516"/>
                </a:lnTo>
                <a:cubicBezTo>
                  <a:pt x="198915" y="1025201"/>
                  <a:pt x="231922" y="997253"/>
                  <a:pt x="184354" y="1017639"/>
                </a:cubicBezTo>
                <a:cubicBezTo>
                  <a:pt x="176208" y="1021130"/>
                  <a:pt x="170159" y="1028424"/>
                  <a:pt x="162232" y="1032387"/>
                </a:cubicBezTo>
                <a:cubicBezTo>
                  <a:pt x="155279" y="1035863"/>
                  <a:pt x="147062" y="1036286"/>
                  <a:pt x="140109" y="1039762"/>
                </a:cubicBezTo>
                <a:cubicBezTo>
                  <a:pt x="89187" y="1065223"/>
                  <a:pt x="149876" y="1046538"/>
                  <a:pt x="88490" y="1061884"/>
                </a:cubicBezTo>
                <a:lnTo>
                  <a:pt x="44245" y="1106129"/>
                </a:lnTo>
                <a:lnTo>
                  <a:pt x="29496" y="1120878"/>
                </a:lnTo>
                <a:cubicBezTo>
                  <a:pt x="13291" y="1218110"/>
                  <a:pt x="31335" y="1184486"/>
                  <a:pt x="0" y="1231491"/>
                </a:cubicBezTo>
                <a:cubicBezTo>
                  <a:pt x="4916" y="1270820"/>
                  <a:pt x="10205" y="1310104"/>
                  <a:pt x="14748" y="1349478"/>
                </a:cubicBezTo>
                <a:cubicBezTo>
                  <a:pt x="17580" y="1374018"/>
                  <a:pt x="18628" y="1398765"/>
                  <a:pt x="22122" y="1423220"/>
                </a:cubicBezTo>
                <a:cubicBezTo>
                  <a:pt x="23459" y="1432580"/>
                  <a:pt x="32367" y="1464330"/>
                  <a:pt x="36871" y="1474839"/>
                </a:cubicBezTo>
                <a:cubicBezTo>
                  <a:pt x="41201" y="1484943"/>
                  <a:pt x="47289" y="1494232"/>
                  <a:pt x="51619" y="1504336"/>
                </a:cubicBezTo>
                <a:cubicBezTo>
                  <a:pt x="54681" y="1511480"/>
                  <a:pt x="54681" y="1519991"/>
                  <a:pt x="58993" y="1526458"/>
                </a:cubicBezTo>
                <a:cubicBezTo>
                  <a:pt x="64778" y="1535135"/>
                  <a:pt x="73742" y="1541207"/>
                  <a:pt x="81116" y="1548581"/>
                </a:cubicBezTo>
                <a:lnTo>
                  <a:pt x="103238" y="1614949"/>
                </a:lnTo>
                <a:cubicBezTo>
                  <a:pt x="105696" y="1622323"/>
                  <a:pt x="106300" y="1630604"/>
                  <a:pt x="110612" y="1637071"/>
                </a:cubicBezTo>
                <a:cubicBezTo>
                  <a:pt x="115528" y="1644445"/>
                  <a:pt x="120664" y="1651678"/>
                  <a:pt x="125361" y="1659194"/>
                </a:cubicBezTo>
                <a:cubicBezTo>
                  <a:pt x="132957" y="1671348"/>
                  <a:pt x="139152" y="1684402"/>
                  <a:pt x="147483" y="1696065"/>
                </a:cubicBezTo>
                <a:cubicBezTo>
                  <a:pt x="151524" y="1701722"/>
                  <a:pt x="157316" y="1705897"/>
                  <a:pt x="162232" y="1710813"/>
                </a:cubicBezTo>
                <a:cubicBezTo>
                  <a:pt x="181417" y="1768372"/>
                  <a:pt x="149988" y="1685074"/>
                  <a:pt x="206477" y="1769807"/>
                </a:cubicBezTo>
                <a:cubicBezTo>
                  <a:pt x="211393" y="1777181"/>
                  <a:pt x="214305" y="1786393"/>
                  <a:pt x="221225" y="1791929"/>
                </a:cubicBezTo>
                <a:cubicBezTo>
                  <a:pt x="227295" y="1796785"/>
                  <a:pt x="235974" y="1796845"/>
                  <a:pt x="243348" y="1799303"/>
                </a:cubicBezTo>
                <a:cubicBezTo>
                  <a:pt x="272153" y="1828110"/>
                  <a:pt x="241929" y="1802281"/>
                  <a:pt x="280219" y="1821426"/>
                </a:cubicBezTo>
                <a:cubicBezTo>
                  <a:pt x="288146" y="1825389"/>
                  <a:pt x="295421" y="1830638"/>
                  <a:pt x="302341" y="1836174"/>
                </a:cubicBezTo>
                <a:cubicBezTo>
                  <a:pt x="307770" y="1840517"/>
                  <a:pt x="311128" y="1847346"/>
                  <a:pt x="317090" y="1850923"/>
                </a:cubicBezTo>
                <a:cubicBezTo>
                  <a:pt x="323755" y="1854922"/>
                  <a:pt x="332260" y="1854821"/>
                  <a:pt x="339212" y="1858297"/>
                </a:cubicBezTo>
                <a:cubicBezTo>
                  <a:pt x="347139" y="1862260"/>
                  <a:pt x="353408" y="1869081"/>
                  <a:pt x="361335" y="1873045"/>
                </a:cubicBezTo>
                <a:cubicBezTo>
                  <a:pt x="422391" y="1903573"/>
                  <a:pt x="342188" y="1852907"/>
                  <a:pt x="405580" y="1895168"/>
                </a:cubicBezTo>
                <a:cubicBezTo>
                  <a:pt x="408038" y="1902542"/>
                  <a:pt x="407458" y="1911795"/>
                  <a:pt x="412954" y="1917291"/>
                </a:cubicBezTo>
                <a:cubicBezTo>
                  <a:pt x="418450" y="1922787"/>
                  <a:pt x="428124" y="1921189"/>
                  <a:pt x="435077" y="1924665"/>
                </a:cubicBezTo>
                <a:cubicBezTo>
                  <a:pt x="443004" y="1928628"/>
                  <a:pt x="449826" y="1934497"/>
                  <a:pt x="457200" y="1939413"/>
                </a:cubicBezTo>
                <a:cubicBezTo>
                  <a:pt x="487863" y="1985410"/>
                  <a:pt x="453363" y="1943467"/>
                  <a:pt x="494071" y="1968910"/>
                </a:cubicBezTo>
                <a:cubicBezTo>
                  <a:pt x="562776" y="2011851"/>
                  <a:pt x="503285" y="1989189"/>
                  <a:pt x="553064" y="2005781"/>
                </a:cubicBezTo>
                <a:cubicBezTo>
                  <a:pt x="565354" y="2015613"/>
                  <a:pt x="579406" y="2023579"/>
                  <a:pt x="589935" y="2035278"/>
                </a:cubicBezTo>
                <a:cubicBezTo>
                  <a:pt x="654459" y="2106971"/>
                  <a:pt x="589629" y="2059654"/>
                  <a:pt x="641554" y="2094271"/>
                </a:cubicBezTo>
                <a:cubicBezTo>
                  <a:pt x="646470" y="2109019"/>
                  <a:pt x="647680" y="2125581"/>
                  <a:pt x="656303" y="2138516"/>
                </a:cubicBezTo>
                <a:cubicBezTo>
                  <a:pt x="698578" y="2201931"/>
                  <a:pt x="647887" y="2121688"/>
                  <a:pt x="678425" y="2182762"/>
                </a:cubicBezTo>
                <a:cubicBezTo>
                  <a:pt x="682389" y="2190689"/>
                  <a:pt x="688777" y="2197189"/>
                  <a:pt x="693174" y="2204884"/>
                </a:cubicBezTo>
                <a:cubicBezTo>
                  <a:pt x="698628" y="2214428"/>
                  <a:pt x="703006" y="2224549"/>
                  <a:pt x="707922" y="2234381"/>
                </a:cubicBezTo>
                <a:cubicBezTo>
                  <a:pt x="710380" y="2246671"/>
                  <a:pt x="713831" y="2258804"/>
                  <a:pt x="715296" y="2271252"/>
                </a:cubicBezTo>
                <a:cubicBezTo>
                  <a:pt x="735126" y="2439799"/>
                  <a:pt x="718453" y="2595927"/>
                  <a:pt x="715296" y="2772697"/>
                </a:cubicBezTo>
                <a:cubicBezTo>
                  <a:pt x="717754" y="2814484"/>
                  <a:pt x="710066" y="2858142"/>
                  <a:pt x="722671" y="2898058"/>
                </a:cubicBezTo>
                <a:cubicBezTo>
                  <a:pt x="726657" y="2910680"/>
                  <a:pt x="746531" y="2910368"/>
                  <a:pt x="759541" y="2912807"/>
                </a:cubicBezTo>
                <a:cubicBezTo>
                  <a:pt x="786226" y="2917811"/>
                  <a:pt x="813686" y="2917069"/>
                  <a:pt x="840658" y="2920181"/>
                </a:cubicBezTo>
                <a:cubicBezTo>
                  <a:pt x="877610" y="2924445"/>
                  <a:pt x="914104" y="2933422"/>
                  <a:pt x="951271" y="2934929"/>
                </a:cubicBezTo>
                <a:cubicBezTo>
                  <a:pt x="1096198" y="2940804"/>
                  <a:pt x="1241322" y="2939845"/>
                  <a:pt x="1386348" y="2942303"/>
                </a:cubicBezTo>
                <a:cubicBezTo>
                  <a:pt x="1415845" y="2944761"/>
                  <a:pt x="1445488" y="2945850"/>
                  <a:pt x="1474838" y="2949678"/>
                </a:cubicBezTo>
                <a:cubicBezTo>
                  <a:pt x="1502089" y="2953233"/>
                  <a:pt x="1528748" y="2960540"/>
                  <a:pt x="1555954" y="2964426"/>
                </a:cubicBezTo>
                <a:cubicBezTo>
                  <a:pt x="1580409" y="2967919"/>
                  <a:pt x="1605115" y="2969342"/>
                  <a:pt x="1629696" y="2971800"/>
                </a:cubicBezTo>
                <a:cubicBezTo>
                  <a:pt x="1686232" y="2986548"/>
                  <a:pt x="1741818" y="3005593"/>
                  <a:pt x="1799303" y="3016045"/>
                </a:cubicBezTo>
                <a:cubicBezTo>
                  <a:pt x="1826342" y="3020961"/>
                  <a:pt x="1853564" y="3024956"/>
                  <a:pt x="1880419" y="3030794"/>
                </a:cubicBezTo>
                <a:cubicBezTo>
                  <a:pt x="1910129" y="3037253"/>
                  <a:pt x="1939095" y="3046953"/>
                  <a:pt x="1968909" y="3052916"/>
                </a:cubicBezTo>
                <a:cubicBezTo>
                  <a:pt x="1988342" y="3056803"/>
                  <a:pt x="2008259" y="3057672"/>
                  <a:pt x="2027903" y="3060291"/>
                </a:cubicBezTo>
                <a:cubicBezTo>
                  <a:pt x="2045132" y="3062588"/>
                  <a:pt x="2062377" y="3064808"/>
                  <a:pt x="2079522" y="3067665"/>
                </a:cubicBezTo>
                <a:cubicBezTo>
                  <a:pt x="2168813" y="3082546"/>
                  <a:pt x="2063103" y="3065197"/>
                  <a:pt x="2153264" y="3089787"/>
                </a:cubicBezTo>
                <a:cubicBezTo>
                  <a:pt x="2167689" y="3093721"/>
                  <a:pt x="2182761" y="3094704"/>
                  <a:pt x="2197509" y="3097162"/>
                </a:cubicBezTo>
                <a:lnTo>
                  <a:pt x="2293374" y="3134033"/>
                </a:lnTo>
                <a:cubicBezTo>
                  <a:pt x="2300652" y="3136762"/>
                  <a:pt x="2310000" y="3135911"/>
                  <a:pt x="2315496" y="3141407"/>
                </a:cubicBezTo>
                <a:cubicBezTo>
                  <a:pt x="2320992" y="3146903"/>
                  <a:pt x="2320413" y="3156155"/>
                  <a:pt x="2322871" y="3163529"/>
                </a:cubicBezTo>
                <a:cubicBezTo>
                  <a:pt x="2340084" y="3284025"/>
                  <a:pt x="2317759" y="3134561"/>
                  <a:pt x="2344993" y="3288891"/>
                </a:cubicBezTo>
                <a:cubicBezTo>
                  <a:pt x="2360992" y="3379554"/>
                  <a:pt x="2341317" y="3301838"/>
                  <a:pt x="2367116" y="3392129"/>
                </a:cubicBezTo>
                <a:cubicBezTo>
                  <a:pt x="2368578" y="3405287"/>
                  <a:pt x="2381864" y="3522650"/>
                  <a:pt x="2381864" y="3532239"/>
                </a:cubicBezTo>
                <a:cubicBezTo>
                  <a:pt x="2381864" y="3660082"/>
                  <a:pt x="2378194" y="3787908"/>
                  <a:pt x="2374490" y="3915697"/>
                </a:cubicBezTo>
                <a:cubicBezTo>
                  <a:pt x="2373120" y="3962956"/>
                  <a:pt x="2366882" y="4060052"/>
                  <a:pt x="2359741" y="4114800"/>
                </a:cubicBezTo>
                <a:cubicBezTo>
                  <a:pt x="2355559" y="4146859"/>
                  <a:pt x="2349909" y="4178710"/>
                  <a:pt x="2344993" y="4210665"/>
                </a:cubicBezTo>
                <a:cubicBezTo>
                  <a:pt x="2336464" y="4355657"/>
                  <a:pt x="2337619" y="4294167"/>
                  <a:pt x="2337619" y="4395020"/>
                </a:cubicBezTo>
              </a:path>
            </a:pathLst>
          </a:custGeom>
          <a:noFill/>
          <a:ln w="28575" cap="flat" cmpd="sng" algn="ctr">
            <a:solidFill>
              <a:srgbClr val="3A499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782961" y="1445342"/>
            <a:ext cx="3347884" cy="4468761"/>
          </a:xfrm>
          <a:custGeom>
            <a:avLst/>
            <a:gdLst>
              <a:gd name="connsiteX0" fmla="*/ 1821426 w 3347884"/>
              <a:gd name="connsiteY0" fmla="*/ 0 h 4468761"/>
              <a:gd name="connsiteX1" fmla="*/ 1799304 w 3347884"/>
              <a:gd name="connsiteY1" fmla="*/ 302342 h 4468761"/>
              <a:gd name="connsiteX2" fmla="*/ 1784555 w 3347884"/>
              <a:gd name="connsiteY2" fmla="*/ 398206 h 4468761"/>
              <a:gd name="connsiteX3" fmla="*/ 1769807 w 3347884"/>
              <a:gd name="connsiteY3" fmla="*/ 435077 h 4468761"/>
              <a:gd name="connsiteX4" fmla="*/ 1755058 w 3347884"/>
              <a:gd name="connsiteY4" fmla="*/ 486697 h 4468761"/>
              <a:gd name="connsiteX5" fmla="*/ 1740310 w 3347884"/>
              <a:gd name="connsiteY5" fmla="*/ 508819 h 4468761"/>
              <a:gd name="connsiteX6" fmla="*/ 1725562 w 3347884"/>
              <a:gd name="connsiteY6" fmla="*/ 545690 h 4468761"/>
              <a:gd name="connsiteX7" fmla="*/ 1710813 w 3347884"/>
              <a:gd name="connsiteY7" fmla="*/ 589935 h 4468761"/>
              <a:gd name="connsiteX8" fmla="*/ 1688691 w 3347884"/>
              <a:gd name="connsiteY8" fmla="*/ 634181 h 4468761"/>
              <a:gd name="connsiteX9" fmla="*/ 1673942 w 3347884"/>
              <a:gd name="connsiteY9" fmla="*/ 693174 h 4468761"/>
              <a:gd name="connsiteX10" fmla="*/ 1659194 w 3347884"/>
              <a:gd name="connsiteY10" fmla="*/ 730045 h 4468761"/>
              <a:gd name="connsiteX11" fmla="*/ 1637071 w 3347884"/>
              <a:gd name="connsiteY11" fmla="*/ 774290 h 4468761"/>
              <a:gd name="connsiteX12" fmla="*/ 1600200 w 3347884"/>
              <a:gd name="connsiteY12" fmla="*/ 840658 h 4468761"/>
              <a:gd name="connsiteX13" fmla="*/ 1578078 w 3347884"/>
              <a:gd name="connsiteY13" fmla="*/ 855406 h 4468761"/>
              <a:gd name="connsiteX14" fmla="*/ 1555955 w 3347884"/>
              <a:gd name="connsiteY14" fmla="*/ 877529 h 4468761"/>
              <a:gd name="connsiteX15" fmla="*/ 1519084 w 3347884"/>
              <a:gd name="connsiteY15" fmla="*/ 899652 h 4468761"/>
              <a:gd name="connsiteX16" fmla="*/ 1496962 w 3347884"/>
              <a:gd name="connsiteY16" fmla="*/ 921774 h 4468761"/>
              <a:gd name="connsiteX17" fmla="*/ 1460091 w 3347884"/>
              <a:gd name="connsiteY17" fmla="*/ 936523 h 4468761"/>
              <a:gd name="connsiteX18" fmla="*/ 1423220 w 3347884"/>
              <a:gd name="connsiteY18" fmla="*/ 966019 h 4468761"/>
              <a:gd name="connsiteX19" fmla="*/ 1386349 w 3347884"/>
              <a:gd name="connsiteY19" fmla="*/ 988142 h 4468761"/>
              <a:gd name="connsiteX20" fmla="*/ 1371600 w 3347884"/>
              <a:gd name="connsiteY20" fmla="*/ 1010264 h 4468761"/>
              <a:gd name="connsiteX21" fmla="*/ 1334729 w 3347884"/>
              <a:gd name="connsiteY21" fmla="*/ 1047135 h 4468761"/>
              <a:gd name="connsiteX22" fmla="*/ 1327355 w 3347884"/>
              <a:gd name="connsiteY22" fmla="*/ 1069258 h 4468761"/>
              <a:gd name="connsiteX23" fmla="*/ 1305233 w 3347884"/>
              <a:gd name="connsiteY23" fmla="*/ 1098755 h 4468761"/>
              <a:gd name="connsiteX24" fmla="*/ 1297858 w 3347884"/>
              <a:gd name="connsiteY24" fmla="*/ 1143000 h 4468761"/>
              <a:gd name="connsiteX25" fmla="*/ 1305233 w 3347884"/>
              <a:gd name="connsiteY25" fmla="*/ 1194619 h 4468761"/>
              <a:gd name="connsiteX26" fmla="*/ 1312607 w 3347884"/>
              <a:gd name="connsiteY26" fmla="*/ 1224116 h 4468761"/>
              <a:gd name="connsiteX27" fmla="*/ 1342104 w 3347884"/>
              <a:gd name="connsiteY27" fmla="*/ 1246239 h 4468761"/>
              <a:gd name="connsiteX28" fmla="*/ 1364226 w 3347884"/>
              <a:gd name="connsiteY28" fmla="*/ 1275735 h 4468761"/>
              <a:gd name="connsiteX29" fmla="*/ 1430594 w 3347884"/>
              <a:gd name="connsiteY29" fmla="*/ 1342103 h 4468761"/>
              <a:gd name="connsiteX30" fmla="*/ 1452716 w 3347884"/>
              <a:gd name="connsiteY30" fmla="*/ 1364226 h 4468761"/>
              <a:gd name="connsiteX31" fmla="*/ 1467465 w 3347884"/>
              <a:gd name="connsiteY31" fmla="*/ 1393723 h 4468761"/>
              <a:gd name="connsiteX32" fmla="*/ 1504336 w 3347884"/>
              <a:gd name="connsiteY32" fmla="*/ 1445342 h 4468761"/>
              <a:gd name="connsiteX33" fmla="*/ 1533833 w 3347884"/>
              <a:gd name="connsiteY33" fmla="*/ 1489587 h 4468761"/>
              <a:gd name="connsiteX34" fmla="*/ 1578078 w 3347884"/>
              <a:gd name="connsiteY34" fmla="*/ 1585452 h 4468761"/>
              <a:gd name="connsiteX35" fmla="*/ 1614949 w 3347884"/>
              <a:gd name="connsiteY35" fmla="*/ 1644445 h 4468761"/>
              <a:gd name="connsiteX36" fmla="*/ 1629697 w 3347884"/>
              <a:gd name="connsiteY36" fmla="*/ 1688690 h 4468761"/>
              <a:gd name="connsiteX37" fmla="*/ 1651820 w 3347884"/>
              <a:gd name="connsiteY37" fmla="*/ 1710813 h 4468761"/>
              <a:gd name="connsiteX38" fmla="*/ 1666568 w 3347884"/>
              <a:gd name="connsiteY38" fmla="*/ 1740310 h 4468761"/>
              <a:gd name="connsiteX39" fmla="*/ 1710813 w 3347884"/>
              <a:gd name="connsiteY39" fmla="*/ 1821426 h 4468761"/>
              <a:gd name="connsiteX40" fmla="*/ 1725562 w 3347884"/>
              <a:gd name="connsiteY40" fmla="*/ 1843548 h 4468761"/>
              <a:gd name="connsiteX41" fmla="*/ 1762433 w 3347884"/>
              <a:gd name="connsiteY41" fmla="*/ 1909916 h 4468761"/>
              <a:gd name="connsiteX42" fmla="*/ 1769807 w 3347884"/>
              <a:gd name="connsiteY42" fmla="*/ 1954161 h 4468761"/>
              <a:gd name="connsiteX43" fmla="*/ 1784555 w 3347884"/>
              <a:gd name="connsiteY43" fmla="*/ 1998406 h 4468761"/>
              <a:gd name="connsiteX44" fmla="*/ 1799304 w 3347884"/>
              <a:gd name="connsiteY44" fmla="*/ 2072148 h 4468761"/>
              <a:gd name="connsiteX45" fmla="*/ 1799304 w 3347884"/>
              <a:gd name="connsiteY45" fmla="*/ 2411361 h 4468761"/>
              <a:gd name="connsiteX46" fmla="*/ 1784555 w 3347884"/>
              <a:gd name="connsiteY46" fmla="*/ 2492477 h 4468761"/>
              <a:gd name="connsiteX47" fmla="*/ 1777181 w 3347884"/>
              <a:gd name="connsiteY47" fmla="*/ 2558845 h 4468761"/>
              <a:gd name="connsiteX48" fmla="*/ 1755058 w 3347884"/>
              <a:gd name="connsiteY48" fmla="*/ 2794819 h 4468761"/>
              <a:gd name="connsiteX49" fmla="*/ 1747684 w 3347884"/>
              <a:gd name="connsiteY49" fmla="*/ 2883310 h 4468761"/>
              <a:gd name="connsiteX50" fmla="*/ 1732936 w 3347884"/>
              <a:gd name="connsiteY50" fmla="*/ 2971800 h 4468761"/>
              <a:gd name="connsiteX51" fmla="*/ 1725562 w 3347884"/>
              <a:gd name="connsiteY51" fmla="*/ 3045542 h 4468761"/>
              <a:gd name="connsiteX52" fmla="*/ 1681316 w 3347884"/>
              <a:gd name="connsiteY52" fmla="*/ 3259393 h 4468761"/>
              <a:gd name="connsiteX53" fmla="*/ 1666568 w 3347884"/>
              <a:gd name="connsiteY53" fmla="*/ 3333135 h 4468761"/>
              <a:gd name="connsiteX54" fmla="*/ 1659194 w 3347884"/>
              <a:gd name="connsiteY54" fmla="*/ 3377381 h 4468761"/>
              <a:gd name="connsiteX55" fmla="*/ 1637071 w 3347884"/>
              <a:gd name="connsiteY55" fmla="*/ 3443748 h 4468761"/>
              <a:gd name="connsiteX56" fmla="*/ 1607574 w 3347884"/>
              <a:gd name="connsiteY56" fmla="*/ 3539613 h 4468761"/>
              <a:gd name="connsiteX57" fmla="*/ 1592826 w 3347884"/>
              <a:gd name="connsiteY57" fmla="*/ 3613355 h 4468761"/>
              <a:gd name="connsiteX58" fmla="*/ 1555955 w 3347884"/>
              <a:gd name="connsiteY58" fmla="*/ 3687097 h 4468761"/>
              <a:gd name="connsiteX59" fmla="*/ 1548581 w 3347884"/>
              <a:gd name="connsiteY59" fmla="*/ 3716593 h 4468761"/>
              <a:gd name="connsiteX60" fmla="*/ 1519084 w 3347884"/>
              <a:gd name="connsiteY60" fmla="*/ 3760839 h 4468761"/>
              <a:gd name="connsiteX61" fmla="*/ 1496962 w 3347884"/>
              <a:gd name="connsiteY61" fmla="*/ 3782961 h 4468761"/>
              <a:gd name="connsiteX62" fmla="*/ 1401097 w 3347884"/>
              <a:gd name="connsiteY62" fmla="*/ 3849329 h 4468761"/>
              <a:gd name="connsiteX63" fmla="*/ 1327355 w 3347884"/>
              <a:gd name="connsiteY63" fmla="*/ 3878826 h 4468761"/>
              <a:gd name="connsiteX64" fmla="*/ 1268362 w 3347884"/>
              <a:gd name="connsiteY64" fmla="*/ 3886200 h 4468761"/>
              <a:gd name="connsiteX65" fmla="*/ 1069258 w 3347884"/>
              <a:gd name="connsiteY65" fmla="*/ 3878826 h 4468761"/>
              <a:gd name="connsiteX66" fmla="*/ 980768 w 3347884"/>
              <a:gd name="connsiteY66" fmla="*/ 3841955 h 4468761"/>
              <a:gd name="connsiteX67" fmla="*/ 870155 w 3347884"/>
              <a:gd name="connsiteY67" fmla="*/ 3805084 h 4468761"/>
              <a:gd name="connsiteX68" fmla="*/ 737420 w 3347884"/>
              <a:gd name="connsiteY68" fmla="*/ 3760839 h 4468761"/>
              <a:gd name="connsiteX69" fmla="*/ 707923 w 3347884"/>
              <a:gd name="connsiteY69" fmla="*/ 3753464 h 4468761"/>
              <a:gd name="connsiteX70" fmla="*/ 656304 w 3347884"/>
              <a:gd name="connsiteY70" fmla="*/ 3746090 h 4468761"/>
              <a:gd name="connsiteX71" fmla="*/ 634181 w 3347884"/>
              <a:gd name="connsiteY71" fmla="*/ 3731342 h 4468761"/>
              <a:gd name="connsiteX72" fmla="*/ 612058 w 3347884"/>
              <a:gd name="connsiteY72" fmla="*/ 3723968 h 4468761"/>
              <a:gd name="connsiteX73" fmla="*/ 575187 w 3347884"/>
              <a:gd name="connsiteY73" fmla="*/ 3709219 h 4468761"/>
              <a:gd name="connsiteX74" fmla="*/ 420329 w 3347884"/>
              <a:gd name="connsiteY74" fmla="*/ 3628103 h 4468761"/>
              <a:gd name="connsiteX75" fmla="*/ 376084 w 3347884"/>
              <a:gd name="connsiteY75" fmla="*/ 3620729 h 4468761"/>
              <a:gd name="connsiteX76" fmla="*/ 324465 w 3347884"/>
              <a:gd name="connsiteY76" fmla="*/ 3591232 h 4468761"/>
              <a:gd name="connsiteX77" fmla="*/ 213852 w 3347884"/>
              <a:gd name="connsiteY77" fmla="*/ 3524864 h 4468761"/>
              <a:gd name="connsiteX78" fmla="*/ 140110 w 3347884"/>
              <a:gd name="connsiteY78" fmla="*/ 3458497 h 4468761"/>
              <a:gd name="connsiteX79" fmla="*/ 81116 w 3347884"/>
              <a:gd name="connsiteY79" fmla="*/ 3399503 h 4468761"/>
              <a:gd name="connsiteX80" fmla="*/ 36871 w 3347884"/>
              <a:gd name="connsiteY80" fmla="*/ 3340510 h 4468761"/>
              <a:gd name="connsiteX81" fmla="*/ 29497 w 3347884"/>
              <a:gd name="connsiteY81" fmla="*/ 3318387 h 4468761"/>
              <a:gd name="connsiteX82" fmla="*/ 14749 w 3347884"/>
              <a:gd name="connsiteY82" fmla="*/ 3296264 h 4468761"/>
              <a:gd name="connsiteX83" fmla="*/ 0 w 3347884"/>
              <a:gd name="connsiteY83" fmla="*/ 3266768 h 4468761"/>
              <a:gd name="connsiteX84" fmla="*/ 14749 w 3347884"/>
              <a:gd name="connsiteY84" fmla="*/ 3111910 h 4468761"/>
              <a:gd name="connsiteX85" fmla="*/ 22123 w 3347884"/>
              <a:gd name="connsiteY85" fmla="*/ 3075039 h 4468761"/>
              <a:gd name="connsiteX86" fmla="*/ 58994 w 3347884"/>
              <a:gd name="connsiteY86" fmla="*/ 3023419 h 4468761"/>
              <a:gd name="connsiteX87" fmla="*/ 110613 w 3347884"/>
              <a:gd name="connsiteY87" fmla="*/ 2979174 h 4468761"/>
              <a:gd name="connsiteX88" fmla="*/ 162233 w 3347884"/>
              <a:gd name="connsiteY88" fmla="*/ 2949677 h 4468761"/>
              <a:gd name="connsiteX89" fmla="*/ 250723 w 3347884"/>
              <a:gd name="connsiteY89" fmla="*/ 2912806 h 4468761"/>
              <a:gd name="connsiteX90" fmla="*/ 309716 w 3347884"/>
              <a:gd name="connsiteY90" fmla="*/ 2890684 h 4468761"/>
              <a:gd name="connsiteX91" fmla="*/ 840658 w 3347884"/>
              <a:gd name="connsiteY91" fmla="*/ 2905432 h 4468761"/>
              <a:gd name="connsiteX92" fmla="*/ 907026 w 3347884"/>
              <a:gd name="connsiteY92" fmla="*/ 2920181 h 4468761"/>
              <a:gd name="connsiteX93" fmla="*/ 1017639 w 3347884"/>
              <a:gd name="connsiteY93" fmla="*/ 2927555 h 4468761"/>
              <a:gd name="connsiteX94" fmla="*/ 1334729 w 3347884"/>
              <a:gd name="connsiteY94" fmla="*/ 2957052 h 4468761"/>
              <a:gd name="connsiteX95" fmla="*/ 1585452 w 3347884"/>
              <a:gd name="connsiteY95" fmla="*/ 2971800 h 4468761"/>
              <a:gd name="connsiteX96" fmla="*/ 2138516 w 3347884"/>
              <a:gd name="connsiteY96" fmla="*/ 2993923 h 4468761"/>
              <a:gd name="connsiteX97" fmla="*/ 2300749 w 3347884"/>
              <a:gd name="connsiteY97" fmla="*/ 2986548 h 4468761"/>
              <a:gd name="connsiteX98" fmla="*/ 2344994 w 3347884"/>
              <a:gd name="connsiteY98" fmla="*/ 2971800 h 4468761"/>
              <a:gd name="connsiteX99" fmla="*/ 2381865 w 3347884"/>
              <a:gd name="connsiteY99" fmla="*/ 2964426 h 4468761"/>
              <a:gd name="connsiteX100" fmla="*/ 2470355 w 3347884"/>
              <a:gd name="connsiteY100" fmla="*/ 2949677 h 4468761"/>
              <a:gd name="connsiteX101" fmla="*/ 2492478 w 3347884"/>
              <a:gd name="connsiteY101" fmla="*/ 2942303 h 4468761"/>
              <a:gd name="connsiteX102" fmla="*/ 2580968 w 3347884"/>
              <a:gd name="connsiteY102" fmla="*/ 2934929 h 4468761"/>
              <a:gd name="connsiteX103" fmla="*/ 2721078 w 3347884"/>
              <a:gd name="connsiteY103" fmla="*/ 2912806 h 4468761"/>
              <a:gd name="connsiteX104" fmla="*/ 2765323 w 3347884"/>
              <a:gd name="connsiteY104" fmla="*/ 2905432 h 4468761"/>
              <a:gd name="connsiteX105" fmla="*/ 2942304 w 3347884"/>
              <a:gd name="connsiteY105" fmla="*/ 2883310 h 4468761"/>
              <a:gd name="connsiteX106" fmla="*/ 3016045 w 3347884"/>
              <a:gd name="connsiteY106" fmla="*/ 2868561 h 4468761"/>
              <a:gd name="connsiteX107" fmla="*/ 3148781 w 3347884"/>
              <a:gd name="connsiteY107" fmla="*/ 2875935 h 4468761"/>
              <a:gd name="connsiteX108" fmla="*/ 3200400 w 3347884"/>
              <a:gd name="connsiteY108" fmla="*/ 2905432 h 4468761"/>
              <a:gd name="connsiteX109" fmla="*/ 3222523 w 3347884"/>
              <a:gd name="connsiteY109" fmla="*/ 2920181 h 4468761"/>
              <a:gd name="connsiteX110" fmla="*/ 3266768 w 3347884"/>
              <a:gd name="connsiteY110" fmla="*/ 2986548 h 4468761"/>
              <a:gd name="connsiteX111" fmla="*/ 3281516 w 3347884"/>
              <a:gd name="connsiteY111" fmla="*/ 3052916 h 4468761"/>
              <a:gd name="connsiteX112" fmla="*/ 3296265 w 3347884"/>
              <a:gd name="connsiteY112" fmla="*/ 3075039 h 4468761"/>
              <a:gd name="connsiteX113" fmla="*/ 3303639 w 3347884"/>
              <a:gd name="connsiteY113" fmla="*/ 3178277 h 4468761"/>
              <a:gd name="connsiteX114" fmla="*/ 3318387 w 3347884"/>
              <a:gd name="connsiteY114" fmla="*/ 3443748 h 4468761"/>
              <a:gd name="connsiteX115" fmla="*/ 3325762 w 3347884"/>
              <a:gd name="connsiteY115" fmla="*/ 3502742 h 4468761"/>
              <a:gd name="connsiteX116" fmla="*/ 3347884 w 3347884"/>
              <a:gd name="connsiteY116" fmla="*/ 3628103 h 4468761"/>
              <a:gd name="connsiteX117" fmla="*/ 3318387 w 3347884"/>
              <a:gd name="connsiteY117" fmla="*/ 3900948 h 4468761"/>
              <a:gd name="connsiteX118" fmla="*/ 3311013 w 3347884"/>
              <a:gd name="connsiteY118" fmla="*/ 3945193 h 4468761"/>
              <a:gd name="connsiteX119" fmla="*/ 3296265 w 3347884"/>
              <a:gd name="connsiteY119" fmla="*/ 3967316 h 4468761"/>
              <a:gd name="connsiteX120" fmla="*/ 3288891 w 3347884"/>
              <a:gd name="connsiteY120" fmla="*/ 4041058 h 4468761"/>
              <a:gd name="connsiteX121" fmla="*/ 3281516 w 3347884"/>
              <a:gd name="connsiteY121" fmla="*/ 4468761 h 446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347884" h="4468761">
                <a:moveTo>
                  <a:pt x="1821426" y="0"/>
                </a:moveTo>
                <a:cubicBezTo>
                  <a:pt x="1809892" y="369087"/>
                  <a:pt x="1832117" y="127342"/>
                  <a:pt x="1799304" y="302342"/>
                </a:cubicBezTo>
                <a:cubicBezTo>
                  <a:pt x="1796981" y="314731"/>
                  <a:pt x="1788621" y="383296"/>
                  <a:pt x="1784555" y="398206"/>
                </a:cubicBezTo>
                <a:cubicBezTo>
                  <a:pt x="1781072" y="410977"/>
                  <a:pt x="1773993" y="422519"/>
                  <a:pt x="1769807" y="435077"/>
                </a:cubicBezTo>
                <a:cubicBezTo>
                  <a:pt x="1765079" y="449262"/>
                  <a:pt x="1762163" y="472488"/>
                  <a:pt x="1755058" y="486697"/>
                </a:cubicBezTo>
                <a:cubicBezTo>
                  <a:pt x="1751095" y="494624"/>
                  <a:pt x="1744273" y="500892"/>
                  <a:pt x="1740310" y="508819"/>
                </a:cubicBezTo>
                <a:cubicBezTo>
                  <a:pt x="1734390" y="520659"/>
                  <a:pt x="1730086" y="533250"/>
                  <a:pt x="1725562" y="545690"/>
                </a:cubicBezTo>
                <a:cubicBezTo>
                  <a:pt x="1720249" y="560300"/>
                  <a:pt x="1717765" y="576030"/>
                  <a:pt x="1710813" y="589935"/>
                </a:cubicBezTo>
                <a:cubicBezTo>
                  <a:pt x="1703439" y="604684"/>
                  <a:pt x="1694237" y="618652"/>
                  <a:pt x="1688691" y="634181"/>
                </a:cubicBezTo>
                <a:cubicBezTo>
                  <a:pt x="1681874" y="653270"/>
                  <a:pt x="1681470" y="674354"/>
                  <a:pt x="1673942" y="693174"/>
                </a:cubicBezTo>
                <a:cubicBezTo>
                  <a:pt x="1669026" y="705464"/>
                  <a:pt x="1663380" y="717487"/>
                  <a:pt x="1659194" y="730045"/>
                </a:cubicBezTo>
                <a:cubicBezTo>
                  <a:pt x="1645604" y="770817"/>
                  <a:pt x="1662094" y="749268"/>
                  <a:pt x="1637071" y="774290"/>
                </a:cubicBezTo>
                <a:cubicBezTo>
                  <a:pt x="1629387" y="797344"/>
                  <a:pt x="1621935" y="826168"/>
                  <a:pt x="1600200" y="840658"/>
                </a:cubicBezTo>
                <a:cubicBezTo>
                  <a:pt x="1592826" y="845574"/>
                  <a:pt x="1584886" y="849732"/>
                  <a:pt x="1578078" y="855406"/>
                </a:cubicBezTo>
                <a:cubicBezTo>
                  <a:pt x="1570066" y="862082"/>
                  <a:pt x="1564298" y="871272"/>
                  <a:pt x="1555955" y="877529"/>
                </a:cubicBezTo>
                <a:cubicBezTo>
                  <a:pt x="1544489" y="886129"/>
                  <a:pt x="1530550" y="891052"/>
                  <a:pt x="1519084" y="899652"/>
                </a:cubicBezTo>
                <a:cubicBezTo>
                  <a:pt x="1510741" y="905909"/>
                  <a:pt x="1505805" y="916247"/>
                  <a:pt x="1496962" y="921774"/>
                </a:cubicBezTo>
                <a:cubicBezTo>
                  <a:pt x="1485737" y="928790"/>
                  <a:pt x="1471442" y="929713"/>
                  <a:pt x="1460091" y="936523"/>
                </a:cubicBezTo>
                <a:cubicBezTo>
                  <a:pt x="1446595" y="944621"/>
                  <a:pt x="1436114" y="956993"/>
                  <a:pt x="1423220" y="966019"/>
                </a:cubicBezTo>
                <a:cubicBezTo>
                  <a:pt x="1411478" y="974238"/>
                  <a:pt x="1398639" y="980768"/>
                  <a:pt x="1386349" y="988142"/>
                </a:cubicBezTo>
                <a:cubicBezTo>
                  <a:pt x="1381433" y="995516"/>
                  <a:pt x="1377867" y="1003997"/>
                  <a:pt x="1371600" y="1010264"/>
                </a:cubicBezTo>
                <a:cubicBezTo>
                  <a:pt x="1322439" y="1059425"/>
                  <a:pt x="1374060" y="988143"/>
                  <a:pt x="1334729" y="1047135"/>
                </a:cubicBezTo>
                <a:cubicBezTo>
                  <a:pt x="1332271" y="1054509"/>
                  <a:pt x="1331211" y="1062509"/>
                  <a:pt x="1327355" y="1069258"/>
                </a:cubicBezTo>
                <a:cubicBezTo>
                  <a:pt x="1321257" y="1079929"/>
                  <a:pt x="1309798" y="1087344"/>
                  <a:pt x="1305233" y="1098755"/>
                </a:cubicBezTo>
                <a:cubicBezTo>
                  <a:pt x="1299680" y="1112637"/>
                  <a:pt x="1300316" y="1128252"/>
                  <a:pt x="1297858" y="1143000"/>
                </a:cubicBezTo>
                <a:cubicBezTo>
                  <a:pt x="1300316" y="1160206"/>
                  <a:pt x="1302124" y="1177518"/>
                  <a:pt x="1305233" y="1194619"/>
                </a:cubicBezTo>
                <a:cubicBezTo>
                  <a:pt x="1307046" y="1204590"/>
                  <a:pt x="1306716" y="1215869"/>
                  <a:pt x="1312607" y="1224116"/>
                </a:cubicBezTo>
                <a:cubicBezTo>
                  <a:pt x="1319751" y="1234117"/>
                  <a:pt x="1333413" y="1237548"/>
                  <a:pt x="1342104" y="1246239"/>
                </a:cubicBezTo>
                <a:cubicBezTo>
                  <a:pt x="1350794" y="1254929"/>
                  <a:pt x="1355890" y="1266704"/>
                  <a:pt x="1364226" y="1275735"/>
                </a:cubicBezTo>
                <a:cubicBezTo>
                  <a:pt x="1385447" y="1298724"/>
                  <a:pt x="1408471" y="1319980"/>
                  <a:pt x="1430594" y="1342103"/>
                </a:cubicBezTo>
                <a:cubicBezTo>
                  <a:pt x="1437968" y="1349477"/>
                  <a:pt x="1448052" y="1354898"/>
                  <a:pt x="1452716" y="1364226"/>
                </a:cubicBezTo>
                <a:cubicBezTo>
                  <a:pt x="1457632" y="1374058"/>
                  <a:pt x="1462011" y="1384178"/>
                  <a:pt x="1467465" y="1393723"/>
                </a:cubicBezTo>
                <a:cubicBezTo>
                  <a:pt x="1478121" y="1412371"/>
                  <a:pt x="1492024" y="1427754"/>
                  <a:pt x="1504336" y="1445342"/>
                </a:cubicBezTo>
                <a:cubicBezTo>
                  <a:pt x="1514501" y="1459863"/>
                  <a:pt x="1525039" y="1474197"/>
                  <a:pt x="1533833" y="1489587"/>
                </a:cubicBezTo>
                <a:cubicBezTo>
                  <a:pt x="1609932" y="1622762"/>
                  <a:pt x="1530669" y="1490634"/>
                  <a:pt x="1578078" y="1585452"/>
                </a:cubicBezTo>
                <a:cubicBezTo>
                  <a:pt x="1586978" y="1603252"/>
                  <a:pt x="1603245" y="1626890"/>
                  <a:pt x="1614949" y="1644445"/>
                </a:cubicBezTo>
                <a:cubicBezTo>
                  <a:pt x="1619865" y="1659193"/>
                  <a:pt x="1622147" y="1675100"/>
                  <a:pt x="1629697" y="1688690"/>
                </a:cubicBezTo>
                <a:cubicBezTo>
                  <a:pt x="1634762" y="1697806"/>
                  <a:pt x="1645758" y="1702327"/>
                  <a:pt x="1651820" y="1710813"/>
                </a:cubicBezTo>
                <a:cubicBezTo>
                  <a:pt x="1658209" y="1719758"/>
                  <a:pt x="1662238" y="1730206"/>
                  <a:pt x="1666568" y="1740310"/>
                </a:cubicBezTo>
                <a:cubicBezTo>
                  <a:pt x="1693626" y="1803447"/>
                  <a:pt x="1632975" y="1699110"/>
                  <a:pt x="1710813" y="1821426"/>
                </a:cubicBezTo>
                <a:cubicBezTo>
                  <a:pt x="1715571" y="1828903"/>
                  <a:pt x="1722271" y="1835319"/>
                  <a:pt x="1725562" y="1843548"/>
                </a:cubicBezTo>
                <a:cubicBezTo>
                  <a:pt x="1744874" y="1891830"/>
                  <a:pt x="1732368" y="1869829"/>
                  <a:pt x="1762433" y="1909916"/>
                </a:cubicBezTo>
                <a:cubicBezTo>
                  <a:pt x="1764891" y="1924664"/>
                  <a:pt x="1766181" y="1939656"/>
                  <a:pt x="1769807" y="1954161"/>
                </a:cubicBezTo>
                <a:cubicBezTo>
                  <a:pt x="1773577" y="1969243"/>
                  <a:pt x="1781506" y="1983162"/>
                  <a:pt x="1784555" y="1998406"/>
                </a:cubicBezTo>
                <a:lnTo>
                  <a:pt x="1799304" y="2072148"/>
                </a:lnTo>
                <a:cubicBezTo>
                  <a:pt x="1810718" y="2220535"/>
                  <a:pt x="1813179" y="2207870"/>
                  <a:pt x="1799304" y="2411361"/>
                </a:cubicBezTo>
                <a:cubicBezTo>
                  <a:pt x="1797435" y="2438779"/>
                  <a:pt x="1788632" y="2465299"/>
                  <a:pt x="1784555" y="2492477"/>
                </a:cubicBezTo>
                <a:cubicBezTo>
                  <a:pt x="1781253" y="2514490"/>
                  <a:pt x="1779342" y="2536691"/>
                  <a:pt x="1777181" y="2558845"/>
                </a:cubicBezTo>
                <a:cubicBezTo>
                  <a:pt x="1769510" y="2637475"/>
                  <a:pt x="1762211" y="2716141"/>
                  <a:pt x="1755058" y="2794819"/>
                </a:cubicBezTo>
                <a:cubicBezTo>
                  <a:pt x="1752378" y="2824297"/>
                  <a:pt x="1752550" y="2854113"/>
                  <a:pt x="1747684" y="2883310"/>
                </a:cubicBezTo>
                <a:cubicBezTo>
                  <a:pt x="1742768" y="2912807"/>
                  <a:pt x="1736976" y="2942171"/>
                  <a:pt x="1732936" y="2971800"/>
                </a:cubicBezTo>
                <a:cubicBezTo>
                  <a:pt x="1729598" y="2996277"/>
                  <a:pt x="1729926" y="3021227"/>
                  <a:pt x="1725562" y="3045542"/>
                </a:cubicBezTo>
                <a:cubicBezTo>
                  <a:pt x="1712702" y="3117190"/>
                  <a:pt x="1695944" y="3188084"/>
                  <a:pt x="1681316" y="3259393"/>
                </a:cubicBezTo>
                <a:cubicBezTo>
                  <a:pt x="1676279" y="3283949"/>
                  <a:pt x="1670689" y="3308409"/>
                  <a:pt x="1666568" y="3333135"/>
                </a:cubicBezTo>
                <a:cubicBezTo>
                  <a:pt x="1664110" y="3347884"/>
                  <a:pt x="1663047" y="3362934"/>
                  <a:pt x="1659194" y="3377381"/>
                </a:cubicBezTo>
                <a:cubicBezTo>
                  <a:pt x="1653186" y="3399913"/>
                  <a:pt x="1641644" y="3420882"/>
                  <a:pt x="1637071" y="3443748"/>
                </a:cubicBezTo>
                <a:cubicBezTo>
                  <a:pt x="1620585" y="3526181"/>
                  <a:pt x="1636228" y="3496633"/>
                  <a:pt x="1607574" y="3539613"/>
                </a:cubicBezTo>
                <a:cubicBezTo>
                  <a:pt x="1602658" y="3564194"/>
                  <a:pt x="1601107" y="3589695"/>
                  <a:pt x="1592826" y="3613355"/>
                </a:cubicBezTo>
                <a:cubicBezTo>
                  <a:pt x="1583747" y="3639294"/>
                  <a:pt x="1555955" y="3687097"/>
                  <a:pt x="1555955" y="3687097"/>
                </a:cubicBezTo>
                <a:cubicBezTo>
                  <a:pt x="1553497" y="3696929"/>
                  <a:pt x="1553113" y="3707528"/>
                  <a:pt x="1548581" y="3716593"/>
                </a:cubicBezTo>
                <a:cubicBezTo>
                  <a:pt x="1540654" y="3732447"/>
                  <a:pt x="1529966" y="3746847"/>
                  <a:pt x="1519084" y="3760839"/>
                </a:cubicBezTo>
                <a:cubicBezTo>
                  <a:pt x="1512682" y="3769071"/>
                  <a:pt x="1504810" y="3776094"/>
                  <a:pt x="1496962" y="3782961"/>
                </a:cubicBezTo>
                <a:cubicBezTo>
                  <a:pt x="1463134" y="3812560"/>
                  <a:pt x="1442275" y="3825309"/>
                  <a:pt x="1401097" y="3849329"/>
                </a:cubicBezTo>
                <a:cubicBezTo>
                  <a:pt x="1379969" y="3861653"/>
                  <a:pt x="1350528" y="3873860"/>
                  <a:pt x="1327355" y="3878826"/>
                </a:cubicBezTo>
                <a:cubicBezTo>
                  <a:pt x="1307978" y="3882978"/>
                  <a:pt x="1288026" y="3883742"/>
                  <a:pt x="1268362" y="3886200"/>
                </a:cubicBezTo>
                <a:cubicBezTo>
                  <a:pt x="1201994" y="3883742"/>
                  <a:pt x="1134899" y="3888925"/>
                  <a:pt x="1069258" y="3878826"/>
                </a:cubicBezTo>
                <a:cubicBezTo>
                  <a:pt x="1037675" y="3873967"/>
                  <a:pt x="1010526" y="3853599"/>
                  <a:pt x="980768" y="3841955"/>
                </a:cubicBezTo>
                <a:cubicBezTo>
                  <a:pt x="772454" y="3760440"/>
                  <a:pt x="969016" y="3836540"/>
                  <a:pt x="870155" y="3805084"/>
                </a:cubicBezTo>
                <a:cubicBezTo>
                  <a:pt x="825712" y="3790943"/>
                  <a:pt x="781863" y="3774980"/>
                  <a:pt x="737420" y="3760839"/>
                </a:cubicBezTo>
                <a:cubicBezTo>
                  <a:pt x="727762" y="3757766"/>
                  <a:pt x="717895" y="3755277"/>
                  <a:pt x="707923" y="3753464"/>
                </a:cubicBezTo>
                <a:cubicBezTo>
                  <a:pt x="690822" y="3750355"/>
                  <a:pt x="673510" y="3748548"/>
                  <a:pt x="656304" y="3746090"/>
                </a:cubicBezTo>
                <a:cubicBezTo>
                  <a:pt x="648930" y="3741174"/>
                  <a:pt x="642108" y="3735305"/>
                  <a:pt x="634181" y="3731342"/>
                </a:cubicBezTo>
                <a:cubicBezTo>
                  <a:pt x="627228" y="3727866"/>
                  <a:pt x="619336" y="3726697"/>
                  <a:pt x="612058" y="3723968"/>
                </a:cubicBezTo>
                <a:cubicBezTo>
                  <a:pt x="599664" y="3719320"/>
                  <a:pt x="587027" y="3715139"/>
                  <a:pt x="575187" y="3709219"/>
                </a:cubicBezTo>
                <a:cubicBezTo>
                  <a:pt x="549400" y="3696325"/>
                  <a:pt x="441008" y="3631549"/>
                  <a:pt x="420329" y="3628103"/>
                </a:cubicBezTo>
                <a:lnTo>
                  <a:pt x="376084" y="3620729"/>
                </a:lnTo>
                <a:cubicBezTo>
                  <a:pt x="358878" y="3610897"/>
                  <a:pt x="341863" y="3600722"/>
                  <a:pt x="324465" y="3591232"/>
                </a:cubicBezTo>
                <a:cubicBezTo>
                  <a:pt x="279777" y="3566857"/>
                  <a:pt x="264956" y="3568668"/>
                  <a:pt x="213852" y="3524864"/>
                </a:cubicBezTo>
                <a:cubicBezTo>
                  <a:pt x="198961" y="3512100"/>
                  <a:pt x="157713" y="3479033"/>
                  <a:pt x="140110" y="3458497"/>
                </a:cubicBezTo>
                <a:cubicBezTo>
                  <a:pt x="94192" y="3404928"/>
                  <a:pt x="145963" y="3451381"/>
                  <a:pt x="81116" y="3399503"/>
                </a:cubicBezTo>
                <a:cubicBezTo>
                  <a:pt x="40508" y="3318284"/>
                  <a:pt x="98986" y="3427471"/>
                  <a:pt x="36871" y="3340510"/>
                </a:cubicBezTo>
                <a:cubicBezTo>
                  <a:pt x="32353" y="3334185"/>
                  <a:pt x="32973" y="3325340"/>
                  <a:pt x="29497" y="3318387"/>
                </a:cubicBezTo>
                <a:cubicBezTo>
                  <a:pt x="25534" y="3310460"/>
                  <a:pt x="19146" y="3303959"/>
                  <a:pt x="14749" y="3296264"/>
                </a:cubicBezTo>
                <a:cubicBezTo>
                  <a:pt x="9295" y="3286720"/>
                  <a:pt x="4916" y="3276600"/>
                  <a:pt x="0" y="3266768"/>
                </a:cubicBezTo>
                <a:cubicBezTo>
                  <a:pt x="4916" y="3215149"/>
                  <a:pt x="8805" y="3163421"/>
                  <a:pt x="14749" y="3111910"/>
                </a:cubicBezTo>
                <a:cubicBezTo>
                  <a:pt x="16186" y="3099459"/>
                  <a:pt x="17722" y="3086775"/>
                  <a:pt x="22123" y="3075039"/>
                </a:cubicBezTo>
                <a:cubicBezTo>
                  <a:pt x="24820" y="3067847"/>
                  <a:pt x="57719" y="3025118"/>
                  <a:pt x="58994" y="3023419"/>
                </a:cubicBezTo>
                <a:cubicBezTo>
                  <a:pt x="74264" y="2977610"/>
                  <a:pt x="53728" y="3021838"/>
                  <a:pt x="110613" y="2979174"/>
                </a:cubicBezTo>
                <a:cubicBezTo>
                  <a:pt x="161906" y="2940705"/>
                  <a:pt x="74823" y="2967161"/>
                  <a:pt x="162233" y="2949677"/>
                </a:cubicBezTo>
                <a:cubicBezTo>
                  <a:pt x="203967" y="2907943"/>
                  <a:pt x="166379" y="2937613"/>
                  <a:pt x="250723" y="2912806"/>
                </a:cubicBezTo>
                <a:cubicBezTo>
                  <a:pt x="270871" y="2906880"/>
                  <a:pt x="290052" y="2898058"/>
                  <a:pt x="309716" y="2890684"/>
                </a:cubicBezTo>
                <a:cubicBezTo>
                  <a:pt x="486697" y="2895600"/>
                  <a:pt x="663825" y="2896699"/>
                  <a:pt x="840658" y="2905432"/>
                </a:cubicBezTo>
                <a:cubicBezTo>
                  <a:pt x="863293" y="2906550"/>
                  <a:pt x="884539" y="2917370"/>
                  <a:pt x="907026" y="2920181"/>
                </a:cubicBezTo>
                <a:cubicBezTo>
                  <a:pt x="943693" y="2924765"/>
                  <a:pt x="980823" y="2924381"/>
                  <a:pt x="1017639" y="2927555"/>
                </a:cubicBezTo>
                <a:lnTo>
                  <a:pt x="1334729" y="2957052"/>
                </a:lnTo>
                <a:cubicBezTo>
                  <a:pt x="1418195" y="2963556"/>
                  <a:pt x="1501890" y="2966684"/>
                  <a:pt x="1585452" y="2971800"/>
                </a:cubicBezTo>
                <a:cubicBezTo>
                  <a:pt x="1893621" y="2990667"/>
                  <a:pt x="1458199" y="2971245"/>
                  <a:pt x="2138516" y="2993923"/>
                </a:cubicBezTo>
                <a:cubicBezTo>
                  <a:pt x="2192594" y="2991465"/>
                  <a:pt x="2246924" y="2992315"/>
                  <a:pt x="2300749" y="2986548"/>
                </a:cubicBezTo>
                <a:cubicBezTo>
                  <a:pt x="2316207" y="2984892"/>
                  <a:pt x="2329996" y="2975890"/>
                  <a:pt x="2344994" y="2971800"/>
                </a:cubicBezTo>
                <a:cubicBezTo>
                  <a:pt x="2357086" y="2968502"/>
                  <a:pt x="2369522" y="2966604"/>
                  <a:pt x="2381865" y="2964426"/>
                </a:cubicBezTo>
                <a:cubicBezTo>
                  <a:pt x="2411314" y="2959229"/>
                  <a:pt x="2441032" y="2955542"/>
                  <a:pt x="2470355" y="2949677"/>
                </a:cubicBezTo>
                <a:cubicBezTo>
                  <a:pt x="2477977" y="2948153"/>
                  <a:pt x="2484773" y="2943330"/>
                  <a:pt x="2492478" y="2942303"/>
                </a:cubicBezTo>
                <a:cubicBezTo>
                  <a:pt x="2521817" y="2938391"/>
                  <a:pt x="2551471" y="2937387"/>
                  <a:pt x="2580968" y="2934929"/>
                </a:cubicBezTo>
                <a:cubicBezTo>
                  <a:pt x="2681579" y="2909777"/>
                  <a:pt x="2599312" y="2927132"/>
                  <a:pt x="2721078" y="2912806"/>
                </a:cubicBezTo>
                <a:cubicBezTo>
                  <a:pt x="2735927" y="2911059"/>
                  <a:pt x="2750537" y="2907650"/>
                  <a:pt x="2765323" y="2905432"/>
                </a:cubicBezTo>
                <a:cubicBezTo>
                  <a:pt x="2874774" y="2889015"/>
                  <a:pt x="2846936" y="2892847"/>
                  <a:pt x="2942304" y="2883310"/>
                </a:cubicBezTo>
                <a:cubicBezTo>
                  <a:pt x="2961798" y="2878436"/>
                  <a:pt x="2997959" y="2868561"/>
                  <a:pt x="3016045" y="2868561"/>
                </a:cubicBezTo>
                <a:cubicBezTo>
                  <a:pt x="3060359" y="2868561"/>
                  <a:pt x="3104536" y="2873477"/>
                  <a:pt x="3148781" y="2875935"/>
                </a:cubicBezTo>
                <a:cubicBezTo>
                  <a:pt x="3184681" y="2887903"/>
                  <a:pt x="3161337" y="2877530"/>
                  <a:pt x="3200400" y="2905432"/>
                </a:cubicBezTo>
                <a:cubicBezTo>
                  <a:pt x="3207612" y="2910583"/>
                  <a:pt x="3216256" y="2913914"/>
                  <a:pt x="3222523" y="2920181"/>
                </a:cubicBezTo>
                <a:cubicBezTo>
                  <a:pt x="3237883" y="2935541"/>
                  <a:pt x="3256237" y="2968996"/>
                  <a:pt x="3266768" y="2986548"/>
                </a:cubicBezTo>
                <a:cubicBezTo>
                  <a:pt x="3269600" y="3003539"/>
                  <a:pt x="3272440" y="3034764"/>
                  <a:pt x="3281516" y="3052916"/>
                </a:cubicBezTo>
                <a:cubicBezTo>
                  <a:pt x="3285480" y="3060843"/>
                  <a:pt x="3291349" y="3067665"/>
                  <a:pt x="3296265" y="3075039"/>
                </a:cubicBezTo>
                <a:cubicBezTo>
                  <a:pt x="3298723" y="3109452"/>
                  <a:pt x="3301573" y="3143839"/>
                  <a:pt x="3303639" y="3178277"/>
                </a:cubicBezTo>
                <a:cubicBezTo>
                  <a:pt x="3308947" y="3266745"/>
                  <a:pt x="3312358" y="3355327"/>
                  <a:pt x="3318387" y="3443748"/>
                </a:cubicBezTo>
                <a:cubicBezTo>
                  <a:pt x="3319735" y="3463520"/>
                  <a:pt x="3323687" y="3483033"/>
                  <a:pt x="3325762" y="3502742"/>
                </a:cubicBezTo>
                <a:cubicBezTo>
                  <a:pt x="3336571" y="3605423"/>
                  <a:pt x="3323390" y="3554618"/>
                  <a:pt x="3347884" y="3628103"/>
                </a:cubicBezTo>
                <a:cubicBezTo>
                  <a:pt x="3338052" y="3719051"/>
                  <a:pt x="3328953" y="3810082"/>
                  <a:pt x="3318387" y="3900948"/>
                </a:cubicBezTo>
                <a:cubicBezTo>
                  <a:pt x="3316660" y="3915800"/>
                  <a:pt x="3315741" y="3931008"/>
                  <a:pt x="3311013" y="3945193"/>
                </a:cubicBezTo>
                <a:cubicBezTo>
                  <a:pt x="3308210" y="3953601"/>
                  <a:pt x="3301181" y="3959942"/>
                  <a:pt x="3296265" y="3967316"/>
                </a:cubicBezTo>
                <a:cubicBezTo>
                  <a:pt x="3293807" y="3991897"/>
                  <a:pt x="3289898" y="4016375"/>
                  <a:pt x="3288891" y="4041058"/>
                </a:cubicBezTo>
                <a:cubicBezTo>
                  <a:pt x="3280319" y="4251070"/>
                  <a:pt x="3281516" y="4293277"/>
                  <a:pt x="3281516" y="4468761"/>
                </a:cubicBezTo>
              </a:path>
            </a:pathLst>
          </a:custGeom>
          <a:noFill/>
          <a:ln w="28575" cap="flat" cmpd="sng" algn="ctr">
            <a:solidFill>
              <a:srgbClr val="FF3C3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5676256" y="1496961"/>
            <a:ext cx="1329228" cy="4446639"/>
          </a:xfrm>
          <a:custGeom>
            <a:avLst/>
            <a:gdLst>
              <a:gd name="connsiteX0" fmla="*/ 46118 w 1329228"/>
              <a:gd name="connsiteY0" fmla="*/ 0 h 4446639"/>
              <a:gd name="connsiteX1" fmla="*/ 60867 w 1329228"/>
              <a:gd name="connsiteY1" fmla="*/ 471949 h 4446639"/>
              <a:gd name="connsiteX2" fmla="*/ 75615 w 1329228"/>
              <a:gd name="connsiteY2" fmla="*/ 560439 h 4446639"/>
              <a:gd name="connsiteX3" fmla="*/ 90363 w 1329228"/>
              <a:gd name="connsiteY3" fmla="*/ 626807 h 4446639"/>
              <a:gd name="connsiteX4" fmla="*/ 97738 w 1329228"/>
              <a:gd name="connsiteY4" fmla="*/ 648929 h 4446639"/>
              <a:gd name="connsiteX5" fmla="*/ 112486 w 1329228"/>
              <a:gd name="connsiteY5" fmla="*/ 678426 h 4446639"/>
              <a:gd name="connsiteX6" fmla="*/ 186228 w 1329228"/>
              <a:gd name="connsiteY6" fmla="*/ 737420 h 4446639"/>
              <a:gd name="connsiteX7" fmla="*/ 223099 w 1329228"/>
              <a:gd name="connsiteY7" fmla="*/ 752168 h 4446639"/>
              <a:gd name="connsiteX8" fmla="*/ 289467 w 1329228"/>
              <a:gd name="connsiteY8" fmla="*/ 774291 h 4446639"/>
              <a:gd name="connsiteX9" fmla="*/ 355834 w 1329228"/>
              <a:gd name="connsiteY9" fmla="*/ 825910 h 4446639"/>
              <a:gd name="connsiteX10" fmla="*/ 400079 w 1329228"/>
              <a:gd name="connsiteY10" fmla="*/ 862781 h 4446639"/>
              <a:gd name="connsiteX11" fmla="*/ 422202 w 1329228"/>
              <a:gd name="connsiteY11" fmla="*/ 870155 h 4446639"/>
              <a:gd name="connsiteX12" fmla="*/ 459073 w 1329228"/>
              <a:gd name="connsiteY12" fmla="*/ 914400 h 4446639"/>
              <a:gd name="connsiteX13" fmla="*/ 473821 w 1329228"/>
              <a:gd name="connsiteY13" fmla="*/ 936523 h 4446639"/>
              <a:gd name="connsiteX14" fmla="*/ 503318 w 1329228"/>
              <a:gd name="connsiteY14" fmla="*/ 966020 h 4446639"/>
              <a:gd name="connsiteX15" fmla="*/ 547563 w 1329228"/>
              <a:gd name="connsiteY15" fmla="*/ 1017639 h 4446639"/>
              <a:gd name="connsiteX16" fmla="*/ 569686 w 1329228"/>
              <a:gd name="connsiteY16" fmla="*/ 1069258 h 4446639"/>
              <a:gd name="connsiteX17" fmla="*/ 584434 w 1329228"/>
              <a:gd name="connsiteY17" fmla="*/ 1091381 h 4446639"/>
              <a:gd name="connsiteX18" fmla="*/ 606557 w 1329228"/>
              <a:gd name="connsiteY18" fmla="*/ 1165123 h 4446639"/>
              <a:gd name="connsiteX19" fmla="*/ 599183 w 1329228"/>
              <a:gd name="connsiteY19" fmla="*/ 1231491 h 4446639"/>
              <a:gd name="connsiteX20" fmla="*/ 584434 w 1329228"/>
              <a:gd name="connsiteY20" fmla="*/ 1246239 h 4446639"/>
              <a:gd name="connsiteX21" fmla="*/ 540189 w 1329228"/>
              <a:gd name="connsiteY21" fmla="*/ 1334729 h 4446639"/>
              <a:gd name="connsiteX22" fmla="*/ 495944 w 1329228"/>
              <a:gd name="connsiteY22" fmla="*/ 1386349 h 4446639"/>
              <a:gd name="connsiteX23" fmla="*/ 414828 w 1329228"/>
              <a:gd name="connsiteY23" fmla="*/ 1452716 h 4446639"/>
              <a:gd name="connsiteX24" fmla="*/ 377957 w 1329228"/>
              <a:gd name="connsiteY24" fmla="*/ 1467465 h 4446639"/>
              <a:gd name="connsiteX25" fmla="*/ 326338 w 1329228"/>
              <a:gd name="connsiteY25" fmla="*/ 1511710 h 4446639"/>
              <a:gd name="connsiteX26" fmla="*/ 282092 w 1329228"/>
              <a:gd name="connsiteY26" fmla="*/ 1533833 h 4446639"/>
              <a:gd name="connsiteX27" fmla="*/ 200976 w 1329228"/>
              <a:gd name="connsiteY27" fmla="*/ 1600200 h 4446639"/>
              <a:gd name="connsiteX28" fmla="*/ 178854 w 1329228"/>
              <a:gd name="connsiteY28" fmla="*/ 1607574 h 4446639"/>
              <a:gd name="connsiteX29" fmla="*/ 149357 w 1329228"/>
              <a:gd name="connsiteY29" fmla="*/ 1637071 h 4446639"/>
              <a:gd name="connsiteX30" fmla="*/ 134609 w 1329228"/>
              <a:gd name="connsiteY30" fmla="*/ 1659194 h 4446639"/>
              <a:gd name="connsiteX31" fmla="*/ 105112 w 1329228"/>
              <a:gd name="connsiteY31" fmla="*/ 1696065 h 4446639"/>
              <a:gd name="connsiteX32" fmla="*/ 60867 w 1329228"/>
              <a:gd name="connsiteY32" fmla="*/ 1755058 h 4446639"/>
              <a:gd name="connsiteX33" fmla="*/ 53492 w 1329228"/>
              <a:gd name="connsiteY33" fmla="*/ 1777181 h 4446639"/>
              <a:gd name="connsiteX34" fmla="*/ 16621 w 1329228"/>
              <a:gd name="connsiteY34" fmla="*/ 1850923 h 4446639"/>
              <a:gd name="connsiteX35" fmla="*/ 9247 w 1329228"/>
              <a:gd name="connsiteY35" fmla="*/ 1880420 h 4446639"/>
              <a:gd name="connsiteX36" fmla="*/ 9247 w 1329228"/>
              <a:gd name="connsiteY36" fmla="*/ 2160639 h 4446639"/>
              <a:gd name="connsiteX37" fmla="*/ 38744 w 1329228"/>
              <a:gd name="connsiteY37" fmla="*/ 2389239 h 4446639"/>
              <a:gd name="connsiteX38" fmla="*/ 46118 w 1329228"/>
              <a:gd name="connsiteY38" fmla="*/ 2448233 h 4446639"/>
              <a:gd name="connsiteX39" fmla="*/ 53492 w 1329228"/>
              <a:gd name="connsiteY39" fmla="*/ 2477729 h 4446639"/>
              <a:gd name="connsiteX40" fmla="*/ 60867 w 1329228"/>
              <a:gd name="connsiteY40" fmla="*/ 2514600 h 4446639"/>
              <a:gd name="connsiteX41" fmla="*/ 75615 w 1329228"/>
              <a:gd name="connsiteY41" fmla="*/ 2632587 h 4446639"/>
              <a:gd name="connsiteX42" fmla="*/ 97738 w 1329228"/>
              <a:gd name="connsiteY42" fmla="*/ 2905433 h 4446639"/>
              <a:gd name="connsiteX43" fmla="*/ 112486 w 1329228"/>
              <a:gd name="connsiteY43" fmla="*/ 2957052 h 4446639"/>
              <a:gd name="connsiteX44" fmla="*/ 127234 w 1329228"/>
              <a:gd name="connsiteY44" fmla="*/ 2993923 h 4446639"/>
              <a:gd name="connsiteX45" fmla="*/ 171479 w 1329228"/>
              <a:gd name="connsiteY45" fmla="*/ 3001297 h 4446639"/>
              <a:gd name="connsiteX46" fmla="*/ 237847 w 1329228"/>
              <a:gd name="connsiteY46" fmla="*/ 3008671 h 4446639"/>
              <a:gd name="connsiteX47" fmla="*/ 311589 w 1329228"/>
              <a:gd name="connsiteY47" fmla="*/ 3023420 h 4446639"/>
              <a:gd name="connsiteX48" fmla="*/ 422202 w 1329228"/>
              <a:gd name="connsiteY48" fmla="*/ 3038168 h 4446639"/>
              <a:gd name="connsiteX49" fmla="*/ 451699 w 1329228"/>
              <a:gd name="connsiteY49" fmla="*/ 3045542 h 4446639"/>
              <a:gd name="connsiteX50" fmla="*/ 495944 w 1329228"/>
              <a:gd name="connsiteY50" fmla="*/ 3060291 h 4446639"/>
              <a:gd name="connsiteX51" fmla="*/ 591809 w 1329228"/>
              <a:gd name="connsiteY51" fmla="*/ 3067665 h 4446639"/>
              <a:gd name="connsiteX52" fmla="*/ 621305 w 1329228"/>
              <a:gd name="connsiteY52" fmla="*/ 3082413 h 4446639"/>
              <a:gd name="connsiteX53" fmla="*/ 938396 w 1329228"/>
              <a:gd name="connsiteY53" fmla="*/ 3097162 h 4446639"/>
              <a:gd name="connsiteX54" fmla="*/ 1078505 w 1329228"/>
              <a:gd name="connsiteY54" fmla="*/ 3111910 h 4446639"/>
              <a:gd name="connsiteX55" fmla="*/ 1159621 w 1329228"/>
              <a:gd name="connsiteY55" fmla="*/ 3119284 h 4446639"/>
              <a:gd name="connsiteX56" fmla="*/ 1174370 w 1329228"/>
              <a:gd name="connsiteY56" fmla="*/ 3134033 h 4446639"/>
              <a:gd name="connsiteX57" fmla="*/ 1225989 w 1329228"/>
              <a:gd name="connsiteY57" fmla="*/ 3259394 h 4446639"/>
              <a:gd name="connsiteX58" fmla="*/ 1240738 w 1329228"/>
              <a:gd name="connsiteY58" fmla="*/ 3281516 h 4446639"/>
              <a:gd name="connsiteX59" fmla="*/ 1255486 w 1329228"/>
              <a:gd name="connsiteY59" fmla="*/ 3340510 h 4446639"/>
              <a:gd name="connsiteX60" fmla="*/ 1277609 w 1329228"/>
              <a:gd name="connsiteY60" fmla="*/ 3517491 h 4446639"/>
              <a:gd name="connsiteX61" fmla="*/ 1284983 w 1329228"/>
              <a:gd name="connsiteY61" fmla="*/ 3569110 h 4446639"/>
              <a:gd name="connsiteX62" fmla="*/ 1292357 w 1329228"/>
              <a:gd name="connsiteY62" fmla="*/ 3650226 h 4446639"/>
              <a:gd name="connsiteX63" fmla="*/ 1314479 w 1329228"/>
              <a:gd name="connsiteY63" fmla="*/ 3812458 h 4446639"/>
              <a:gd name="connsiteX64" fmla="*/ 1329228 w 1329228"/>
              <a:gd name="connsiteY64" fmla="*/ 4446639 h 444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329228" h="4446639">
                <a:moveTo>
                  <a:pt x="46118" y="0"/>
                </a:moveTo>
                <a:cubicBezTo>
                  <a:pt x="46998" y="45782"/>
                  <a:pt x="44509" y="341090"/>
                  <a:pt x="60867" y="471949"/>
                </a:cubicBezTo>
                <a:cubicBezTo>
                  <a:pt x="64576" y="501622"/>
                  <a:pt x="70418" y="530990"/>
                  <a:pt x="75615" y="560439"/>
                </a:cubicBezTo>
                <a:cubicBezTo>
                  <a:pt x="79123" y="580319"/>
                  <a:pt x="84682" y="606926"/>
                  <a:pt x="90363" y="626807"/>
                </a:cubicBezTo>
                <a:cubicBezTo>
                  <a:pt x="92498" y="634281"/>
                  <a:pt x="94676" y="641785"/>
                  <a:pt x="97738" y="648929"/>
                </a:cubicBezTo>
                <a:cubicBezTo>
                  <a:pt x="102068" y="659033"/>
                  <a:pt x="105132" y="670255"/>
                  <a:pt x="112486" y="678426"/>
                </a:cubicBezTo>
                <a:cubicBezTo>
                  <a:pt x="118006" y="684560"/>
                  <a:pt x="165909" y="727261"/>
                  <a:pt x="186228" y="737420"/>
                </a:cubicBezTo>
                <a:cubicBezTo>
                  <a:pt x="198068" y="743340"/>
                  <a:pt x="210541" y="747982"/>
                  <a:pt x="223099" y="752168"/>
                </a:cubicBezTo>
                <a:cubicBezTo>
                  <a:pt x="249036" y="760813"/>
                  <a:pt x="264608" y="758310"/>
                  <a:pt x="289467" y="774291"/>
                </a:cubicBezTo>
                <a:cubicBezTo>
                  <a:pt x="313042" y="789446"/>
                  <a:pt x="336017" y="806093"/>
                  <a:pt x="355834" y="825910"/>
                </a:cubicBezTo>
                <a:cubicBezTo>
                  <a:pt x="372142" y="842218"/>
                  <a:pt x="379547" y="852515"/>
                  <a:pt x="400079" y="862781"/>
                </a:cubicBezTo>
                <a:cubicBezTo>
                  <a:pt x="407032" y="866257"/>
                  <a:pt x="414828" y="867697"/>
                  <a:pt x="422202" y="870155"/>
                </a:cubicBezTo>
                <a:cubicBezTo>
                  <a:pt x="434492" y="884903"/>
                  <a:pt x="447287" y="899246"/>
                  <a:pt x="459073" y="914400"/>
                </a:cubicBezTo>
                <a:cubicBezTo>
                  <a:pt x="464514" y="921396"/>
                  <a:pt x="468053" y="929794"/>
                  <a:pt x="473821" y="936523"/>
                </a:cubicBezTo>
                <a:cubicBezTo>
                  <a:pt x="482870" y="947081"/>
                  <a:pt x="494781" y="955044"/>
                  <a:pt x="503318" y="966020"/>
                </a:cubicBezTo>
                <a:cubicBezTo>
                  <a:pt x="546420" y="1021437"/>
                  <a:pt x="503363" y="988172"/>
                  <a:pt x="547563" y="1017639"/>
                </a:cubicBezTo>
                <a:cubicBezTo>
                  <a:pt x="555837" y="1042458"/>
                  <a:pt x="555107" y="1043744"/>
                  <a:pt x="569686" y="1069258"/>
                </a:cubicBezTo>
                <a:cubicBezTo>
                  <a:pt x="574083" y="1076953"/>
                  <a:pt x="580834" y="1083282"/>
                  <a:pt x="584434" y="1091381"/>
                </a:cubicBezTo>
                <a:cubicBezTo>
                  <a:pt x="594695" y="1114469"/>
                  <a:pt x="600428" y="1140605"/>
                  <a:pt x="606557" y="1165123"/>
                </a:cubicBezTo>
                <a:cubicBezTo>
                  <a:pt x="604099" y="1187246"/>
                  <a:pt x="605040" y="1210017"/>
                  <a:pt x="599183" y="1231491"/>
                </a:cubicBezTo>
                <a:cubicBezTo>
                  <a:pt x="597354" y="1238199"/>
                  <a:pt x="587016" y="1239784"/>
                  <a:pt x="584434" y="1246239"/>
                </a:cubicBezTo>
                <a:cubicBezTo>
                  <a:pt x="548192" y="1336844"/>
                  <a:pt x="596451" y="1278469"/>
                  <a:pt x="540189" y="1334729"/>
                </a:cubicBezTo>
                <a:cubicBezTo>
                  <a:pt x="516140" y="1382828"/>
                  <a:pt x="538489" y="1349123"/>
                  <a:pt x="495944" y="1386349"/>
                </a:cubicBezTo>
                <a:cubicBezTo>
                  <a:pt x="451029" y="1425649"/>
                  <a:pt x="478470" y="1415591"/>
                  <a:pt x="414828" y="1452716"/>
                </a:cubicBezTo>
                <a:cubicBezTo>
                  <a:pt x="403394" y="1459386"/>
                  <a:pt x="389797" y="1461545"/>
                  <a:pt x="377957" y="1467465"/>
                </a:cubicBezTo>
                <a:cubicBezTo>
                  <a:pt x="350865" y="1481011"/>
                  <a:pt x="351745" y="1489932"/>
                  <a:pt x="326338" y="1511710"/>
                </a:cubicBezTo>
                <a:cubicBezTo>
                  <a:pt x="308146" y="1527303"/>
                  <a:pt x="303502" y="1526696"/>
                  <a:pt x="282092" y="1533833"/>
                </a:cubicBezTo>
                <a:cubicBezTo>
                  <a:pt x="251516" y="1564409"/>
                  <a:pt x="247271" y="1570740"/>
                  <a:pt x="200976" y="1600200"/>
                </a:cubicBezTo>
                <a:cubicBezTo>
                  <a:pt x="194418" y="1604373"/>
                  <a:pt x="186228" y="1605116"/>
                  <a:pt x="178854" y="1607574"/>
                </a:cubicBezTo>
                <a:cubicBezTo>
                  <a:pt x="169022" y="1617406"/>
                  <a:pt x="158406" y="1626513"/>
                  <a:pt x="149357" y="1637071"/>
                </a:cubicBezTo>
                <a:cubicBezTo>
                  <a:pt x="143589" y="1643800"/>
                  <a:pt x="139927" y="1652104"/>
                  <a:pt x="134609" y="1659194"/>
                </a:cubicBezTo>
                <a:cubicBezTo>
                  <a:pt x="125165" y="1671786"/>
                  <a:pt x="115477" y="1684220"/>
                  <a:pt x="105112" y="1696065"/>
                </a:cubicBezTo>
                <a:cubicBezTo>
                  <a:pt x="75254" y="1730188"/>
                  <a:pt x="85056" y="1706679"/>
                  <a:pt x="60867" y="1755058"/>
                </a:cubicBezTo>
                <a:cubicBezTo>
                  <a:pt x="57391" y="1762011"/>
                  <a:pt x="56379" y="1769964"/>
                  <a:pt x="53492" y="1777181"/>
                </a:cubicBezTo>
                <a:cubicBezTo>
                  <a:pt x="32146" y="1830546"/>
                  <a:pt x="39734" y="1816255"/>
                  <a:pt x="16621" y="1850923"/>
                </a:cubicBezTo>
                <a:cubicBezTo>
                  <a:pt x="14163" y="1860755"/>
                  <a:pt x="10913" y="1870423"/>
                  <a:pt x="9247" y="1880420"/>
                </a:cubicBezTo>
                <a:cubicBezTo>
                  <a:pt x="-7602" y="1981517"/>
                  <a:pt x="2417" y="2035432"/>
                  <a:pt x="9247" y="2160639"/>
                </a:cubicBezTo>
                <a:cubicBezTo>
                  <a:pt x="19153" y="2342241"/>
                  <a:pt x="6036" y="2291111"/>
                  <a:pt x="38744" y="2389239"/>
                </a:cubicBezTo>
                <a:cubicBezTo>
                  <a:pt x="41202" y="2408904"/>
                  <a:pt x="42860" y="2428685"/>
                  <a:pt x="46118" y="2448233"/>
                </a:cubicBezTo>
                <a:cubicBezTo>
                  <a:pt x="47784" y="2458230"/>
                  <a:pt x="51293" y="2467836"/>
                  <a:pt x="53492" y="2477729"/>
                </a:cubicBezTo>
                <a:cubicBezTo>
                  <a:pt x="56211" y="2489964"/>
                  <a:pt x="58806" y="2502237"/>
                  <a:pt x="60867" y="2514600"/>
                </a:cubicBezTo>
                <a:cubicBezTo>
                  <a:pt x="67880" y="2556678"/>
                  <a:pt x="70815" y="2589382"/>
                  <a:pt x="75615" y="2632587"/>
                </a:cubicBezTo>
                <a:cubicBezTo>
                  <a:pt x="82308" y="2773150"/>
                  <a:pt x="78547" y="2777495"/>
                  <a:pt x="97738" y="2905433"/>
                </a:cubicBezTo>
                <a:cubicBezTo>
                  <a:pt x="99675" y="2918345"/>
                  <a:pt x="107524" y="2943818"/>
                  <a:pt x="112486" y="2957052"/>
                </a:cubicBezTo>
                <a:cubicBezTo>
                  <a:pt x="117134" y="2969446"/>
                  <a:pt x="116644" y="2985981"/>
                  <a:pt x="127234" y="2993923"/>
                </a:cubicBezTo>
                <a:cubicBezTo>
                  <a:pt x="139195" y="3002894"/>
                  <a:pt x="156658" y="2999321"/>
                  <a:pt x="171479" y="3001297"/>
                </a:cubicBezTo>
                <a:cubicBezTo>
                  <a:pt x="193543" y="3004239"/>
                  <a:pt x="215861" y="3005199"/>
                  <a:pt x="237847" y="3008671"/>
                </a:cubicBezTo>
                <a:cubicBezTo>
                  <a:pt x="262608" y="3012581"/>
                  <a:pt x="286828" y="3019510"/>
                  <a:pt x="311589" y="3023420"/>
                </a:cubicBezTo>
                <a:cubicBezTo>
                  <a:pt x="405067" y="3038180"/>
                  <a:pt x="347773" y="3023283"/>
                  <a:pt x="422202" y="3038168"/>
                </a:cubicBezTo>
                <a:cubicBezTo>
                  <a:pt x="432140" y="3040156"/>
                  <a:pt x="441992" y="3042630"/>
                  <a:pt x="451699" y="3045542"/>
                </a:cubicBezTo>
                <a:cubicBezTo>
                  <a:pt x="466590" y="3050009"/>
                  <a:pt x="480588" y="3057866"/>
                  <a:pt x="495944" y="3060291"/>
                </a:cubicBezTo>
                <a:cubicBezTo>
                  <a:pt x="527601" y="3065290"/>
                  <a:pt x="559854" y="3065207"/>
                  <a:pt x="591809" y="3067665"/>
                </a:cubicBezTo>
                <a:cubicBezTo>
                  <a:pt x="601641" y="3072581"/>
                  <a:pt x="610352" y="3081481"/>
                  <a:pt x="621305" y="3082413"/>
                </a:cubicBezTo>
                <a:cubicBezTo>
                  <a:pt x="726735" y="3091386"/>
                  <a:pt x="938396" y="3097162"/>
                  <a:pt x="938396" y="3097162"/>
                </a:cubicBezTo>
                <a:lnTo>
                  <a:pt x="1078505" y="3111910"/>
                </a:lnTo>
                <a:cubicBezTo>
                  <a:pt x="1105520" y="3114611"/>
                  <a:pt x="1133166" y="3113179"/>
                  <a:pt x="1159621" y="3119284"/>
                </a:cubicBezTo>
                <a:cubicBezTo>
                  <a:pt x="1166396" y="3120847"/>
                  <a:pt x="1169454" y="3129117"/>
                  <a:pt x="1174370" y="3134033"/>
                </a:cubicBezTo>
                <a:cubicBezTo>
                  <a:pt x="1187643" y="3168542"/>
                  <a:pt x="1204774" y="3222269"/>
                  <a:pt x="1225989" y="3259394"/>
                </a:cubicBezTo>
                <a:cubicBezTo>
                  <a:pt x="1230386" y="3267089"/>
                  <a:pt x="1235822" y="3274142"/>
                  <a:pt x="1240738" y="3281516"/>
                </a:cubicBezTo>
                <a:cubicBezTo>
                  <a:pt x="1245654" y="3301181"/>
                  <a:pt x="1254522" y="3320263"/>
                  <a:pt x="1255486" y="3340510"/>
                </a:cubicBezTo>
                <a:cubicBezTo>
                  <a:pt x="1263282" y="3504221"/>
                  <a:pt x="1234194" y="3452370"/>
                  <a:pt x="1277609" y="3517491"/>
                </a:cubicBezTo>
                <a:cubicBezTo>
                  <a:pt x="1280067" y="3534697"/>
                  <a:pt x="1283064" y="3551835"/>
                  <a:pt x="1284983" y="3569110"/>
                </a:cubicBezTo>
                <a:cubicBezTo>
                  <a:pt x="1287981" y="3596094"/>
                  <a:pt x="1288689" y="3623325"/>
                  <a:pt x="1292357" y="3650226"/>
                </a:cubicBezTo>
                <a:cubicBezTo>
                  <a:pt x="1321764" y="3865882"/>
                  <a:pt x="1294933" y="3597446"/>
                  <a:pt x="1314479" y="3812458"/>
                </a:cubicBezTo>
                <a:cubicBezTo>
                  <a:pt x="1320883" y="4023771"/>
                  <a:pt x="1329228" y="4235210"/>
                  <a:pt x="1329228" y="4446639"/>
                </a:cubicBezTo>
              </a:path>
            </a:pathLst>
          </a:custGeom>
          <a:noFill/>
          <a:ln w="28575" cap="flat" cmpd="sng" algn="ctr">
            <a:solidFill>
              <a:srgbClr val="4CFF4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5884606" y="1533832"/>
            <a:ext cx="2470355" cy="4461566"/>
          </a:xfrm>
          <a:custGeom>
            <a:avLst/>
            <a:gdLst>
              <a:gd name="connsiteX0" fmla="*/ 66368 w 2470355"/>
              <a:gd name="connsiteY0" fmla="*/ 0 h 4461566"/>
              <a:gd name="connsiteX1" fmla="*/ 51620 w 2470355"/>
              <a:gd name="connsiteY1" fmla="*/ 58994 h 4461566"/>
              <a:gd name="connsiteX2" fmla="*/ 29497 w 2470355"/>
              <a:gd name="connsiteY2" fmla="*/ 398207 h 4461566"/>
              <a:gd name="connsiteX3" fmla="*/ 14749 w 2470355"/>
              <a:gd name="connsiteY3" fmla="*/ 545691 h 4461566"/>
              <a:gd name="connsiteX4" fmla="*/ 29497 w 2470355"/>
              <a:gd name="connsiteY4" fmla="*/ 789039 h 4461566"/>
              <a:gd name="connsiteX5" fmla="*/ 44246 w 2470355"/>
              <a:gd name="connsiteY5" fmla="*/ 848033 h 4461566"/>
              <a:gd name="connsiteX6" fmla="*/ 51620 w 2470355"/>
              <a:gd name="connsiteY6" fmla="*/ 877529 h 4461566"/>
              <a:gd name="connsiteX7" fmla="*/ 88491 w 2470355"/>
              <a:gd name="connsiteY7" fmla="*/ 914400 h 4461566"/>
              <a:gd name="connsiteX8" fmla="*/ 140110 w 2470355"/>
              <a:gd name="connsiteY8" fmla="*/ 988142 h 4461566"/>
              <a:gd name="connsiteX9" fmla="*/ 169607 w 2470355"/>
              <a:gd name="connsiteY9" fmla="*/ 1017639 h 4461566"/>
              <a:gd name="connsiteX10" fmla="*/ 272846 w 2470355"/>
              <a:gd name="connsiteY10" fmla="*/ 1091381 h 4461566"/>
              <a:gd name="connsiteX11" fmla="*/ 309717 w 2470355"/>
              <a:gd name="connsiteY11" fmla="*/ 1113503 h 4461566"/>
              <a:gd name="connsiteX12" fmla="*/ 361336 w 2470355"/>
              <a:gd name="connsiteY12" fmla="*/ 1135626 h 4461566"/>
              <a:gd name="connsiteX13" fmla="*/ 427704 w 2470355"/>
              <a:gd name="connsiteY13" fmla="*/ 1172497 h 4461566"/>
              <a:gd name="connsiteX14" fmla="*/ 494071 w 2470355"/>
              <a:gd name="connsiteY14" fmla="*/ 1209368 h 4461566"/>
              <a:gd name="connsiteX15" fmla="*/ 508820 w 2470355"/>
              <a:gd name="connsiteY15" fmla="*/ 1224116 h 4461566"/>
              <a:gd name="connsiteX16" fmla="*/ 538317 w 2470355"/>
              <a:gd name="connsiteY16" fmla="*/ 1238865 h 4461566"/>
              <a:gd name="connsiteX17" fmla="*/ 567813 w 2470355"/>
              <a:gd name="connsiteY17" fmla="*/ 1297858 h 4461566"/>
              <a:gd name="connsiteX18" fmla="*/ 560439 w 2470355"/>
              <a:gd name="connsiteY18" fmla="*/ 1371600 h 4461566"/>
              <a:gd name="connsiteX19" fmla="*/ 508820 w 2470355"/>
              <a:gd name="connsiteY19" fmla="*/ 1430594 h 4461566"/>
              <a:gd name="connsiteX20" fmla="*/ 435078 w 2470355"/>
              <a:gd name="connsiteY20" fmla="*/ 1474839 h 4461566"/>
              <a:gd name="connsiteX21" fmla="*/ 346588 w 2470355"/>
              <a:gd name="connsiteY21" fmla="*/ 1519084 h 4461566"/>
              <a:gd name="connsiteX22" fmla="*/ 317091 w 2470355"/>
              <a:gd name="connsiteY22" fmla="*/ 1541207 h 4461566"/>
              <a:gd name="connsiteX23" fmla="*/ 287594 w 2470355"/>
              <a:gd name="connsiteY23" fmla="*/ 1548581 h 4461566"/>
              <a:gd name="connsiteX24" fmla="*/ 250723 w 2470355"/>
              <a:gd name="connsiteY24" fmla="*/ 1563329 h 4461566"/>
              <a:gd name="connsiteX25" fmla="*/ 228600 w 2470355"/>
              <a:gd name="connsiteY25" fmla="*/ 1570703 h 4461566"/>
              <a:gd name="connsiteX26" fmla="*/ 206478 w 2470355"/>
              <a:gd name="connsiteY26" fmla="*/ 1592826 h 4461566"/>
              <a:gd name="connsiteX27" fmla="*/ 184355 w 2470355"/>
              <a:gd name="connsiteY27" fmla="*/ 1600200 h 4461566"/>
              <a:gd name="connsiteX28" fmla="*/ 162233 w 2470355"/>
              <a:gd name="connsiteY28" fmla="*/ 1614949 h 4461566"/>
              <a:gd name="connsiteX29" fmla="*/ 132736 w 2470355"/>
              <a:gd name="connsiteY29" fmla="*/ 1629697 h 4461566"/>
              <a:gd name="connsiteX30" fmla="*/ 110613 w 2470355"/>
              <a:gd name="connsiteY30" fmla="*/ 1659194 h 4461566"/>
              <a:gd name="connsiteX31" fmla="*/ 81117 w 2470355"/>
              <a:gd name="connsiteY31" fmla="*/ 1681316 h 4461566"/>
              <a:gd name="connsiteX32" fmla="*/ 66368 w 2470355"/>
              <a:gd name="connsiteY32" fmla="*/ 1710813 h 4461566"/>
              <a:gd name="connsiteX33" fmla="*/ 22123 w 2470355"/>
              <a:gd name="connsiteY33" fmla="*/ 1784555 h 4461566"/>
              <a:gd name="connsiteX34" fmla="*/ 14749 w 2470355"/>
              <a:gd name="connsiteY34" fmla="*/ 1814052 h 4461566"/>
              <a:gd name="connsiteX35" fmla="*/ 0 w 2470355"/>
              <a:gd name="connsiteY35" fmla="*/ 1880420 h 4461566"/>
              <a:gd name="connsiteX36" fmla="*/ 7375 w 2470355"/>
              <a:gd name="connsiteY36" fmla="*/ 2175387 h 4461566"/>
              <a:gd name="connsiteX37" fmla="*/ 22123 w 2470355"/>
              <a:gd name="connsiteY37" fmla="*/ 2271252 h 4461566"/>
              <a:gd name="connsiteX38" fmla="*/ 36871 w 2470355"/>
              <a:gd name="connsiteY38" fmla="*/ 2300749 h 4461566"/>
              <a:gd name="connsiteX39" fmla="*/ 51620 w 2470355"/>
              <a:gd name="connsiteY39" fmla="*/ 2389239 h 4461566"/>
              <a:gd name="connsiteX40" fmla="*/ 58994 w 2470355"/>
              <a:gd name="connsiteY40" fmla="*/ 2433484 h 4461566"/>
              <a:gd name="connsiteX41" fmla="*/ 73742 w 2470355"/>
              <a:gd name="connsiteY41" fmla="*/ 2507226 h 4461566"/>
              <a:gd name="connsiteX42" fmla="*/ 103239 w 2470355"/>
              <a:gd name="connsiteY42" fmla="*/ 2551471 h 4461566"/>
              <a:gd name="connsiteX43" fmla="*/ 117988 w 2470355"/>
              <a:gd name="connsiteY43" fmla="*/ 2573594 h 4461566"/>
              <a:gd name="connsiteX44" fmla="*/ 184355 w 2470355"/>
              <a:gd name="connsiteY44" fmla="*/ 2610465 h 4461566"/>
              <a:gd name="connsiteX45" fmla="*/ 199104 w 2470355"/>
              <a:gd name="connsiteY45" fmla="*/ 2625213 h 4461566"/>
              <a:gd name="connsiteX46" fmla="*/ 302342 w 2470355"/>
              <a:gd name="connsiteY46" fmla="*/ 2647336 h 4461566"/>
              <a:gd name="connsiteX47" fmla="*/ 420329 w 2470355"/>
              <a:gd name="connsiteY47" fmla="*/ 2684207 h 4461566"/>
              <a:gd name="connsiteX48" fmla="*/ 486697 w 2470355"/>
              <a:gd name="connsiteY48" fmla="*/ 2691581 h 4461566"/>
              <a:gd name="connsiteX49" fmla="*/ 567813 w 2470355"/>
              <a:gd name="connsiteY49" fmla="*/ 2706329 h 4461566"/>
              <a:gd name="connsiteX50" fmla="*/ 796413 w 2470355"/>
              <a:gd name="connsiteY50" fmla="*/ 2713703 h 4461566"/>
              <a:gd name="connsiteX51" fmla="*/ 1216742 w 2470355"/>
              <a:gd name="connsiteY51" fmla="*/ 2743200 h 4461566"/>
              <a:gd name="connsiteX52" fmla="*/ 1327355 w 2470355"/>
              <a:gd name="connsiteY52" fmla="*/ 2750574 h 4461566"/>
              <a:gd name="connsiteX53" fmla="*/ 1430594 w 2470355"/>
              <a:gd name="connsiteY53" fmla="*/ 2765323 h 4461566"/>
              <a:gd name="connsiteX54" fmla="*/ 1511710 w 2470355"/>
              <a:gd name="connsiteY54" fmla="*/ 2772697 h 4461566"/>
              <a:gd name="connsiteX55" fmla="*/ 1681317 w 2470355"/>
              <a:gd name="connsiteY55" fmla="*/ 2794820 h 4461566"/>
              <a:gd name="connsiteX56" fmla="*/ 1710813 w 2470355"/>
              <a:gd name="connsiteY56" fmla="*/ 2802194 h 4461566"/>
              <a:gd name="connsiteX57" fmla="*/ 1762433 w 2470355"/>
              <a:gd name="connsiteY57" fmla="*/ 2809568 h 4461566"/>
              <a:gd name="connsiteX58" fmla="*/ 1821426 w 2470355"/>
              <a:gd name="connsiteY58" fmla="*/ 2839065 h 4461566"/>
              <a:gd name="connsiteX59" fmla="*/ 1836175 w 2470355"/>
              <a:gd name="connsiteY59" fmla="*/ 2853813 h 4461566"/>
              <a:gd name="connsiteX60" fmla="*/ 1880420 w 2470355"/>
              <a:gd name="connsiteY60" fmla="*/ 2890684 h 4461566"/>
              <a:gd name="connsiteX61" fmla="*/ 1902542 w 2470355"/>
              <a:gd name="connsiteY61" fmla="*/ 2905433 h 4461566"/>
              <a:gd name="connsiteX62" fmla="*/ 1917291 w 2470355"/>
              <a:gd name="connsiteY62" fmla="*/ 2920181 h 4461566"/>
              <a:gd name="connsiteX63" fmla="*/ 1954162 w 2470355"/>
              <a:gd name="connsiteY63" fmla="*/ 2949678 h 4461566"/>
              <a:gd name="connsiteX64" fmla="*/ 1968910 w 2470355"/>
              <a:gd name="connsiteY64" fmla="*/ 2971800 h 4461566"/>
              <a:gd name="connsiteX65" fmla="*/ 2005781 w 2470355"/>
              <a:gd name="connsiteY65" fmla="*/ 3001297 h 4461566"/>
              <a:gd name="connsiteX66" fmla="*/ 2020529 w 2470355"/>
              <a:gd name="connsiteY66" fmla="*/ 3030794 h 4461566"/>
              <a:gd name="connsiteX67" fmla="*/ 2042652 w 2470355"/>
              <a:gd name="connsiteY67" fmla="*/ 3045542 h 4461566"/>
              <a:gd name="connsiteX68" fmla="*/ 2079523 w 2470355"/>
              <a:gd name="connsiteY68" fmla="*/ 3075039 h 4461566"/>
              <a:gd name="connsiteX69" fmla="*/ 2300749 w 2470355"/>
              <a:gd name="connsiteY69" fmla="*/ 3318387 h 4461566"/>
              <a:gd name="connsiteX70" fmla="*/ 2308123 w 2470355"/>
              <a:gd name="connsiteY70" fmla="*/ 3340510 h 4461566"/>
              <a:gd name="connsiteX71" fmla="*/ 2381865 w 2470355"/>
              <a:gd name="connsiteY71" fmla="*/ 3451123 h 4461566"/>
              <a:gd name="connsiteX72" fmla="*/ 2403988 w 2470355"/>
              <a:gd name="connsiteY72" fmla="*/ 3517491 h 4461566"/>
              <a:gd name="connsiteX73" fmla="*/ 2418736 w 2470355"/>
              <a:gd name="connsiteY73" fmla="*/ 3539613 h 4461566"/>
              <a:gd name="connsiteX74" fmla="*/ 2448233 w 2470355"/>
              <a:gd name="connsiteY74" fmla="*/ 3628103 h 4461566"/>
              <a:gd name="connsiteX75" fmla="*/ 2470355 w 2470355"/>
              <a:gd name="connsiteY75" fmla="*/ 3679723 h 4461566"/>
              <a:gd name="connsiteX76" fmla="*/ 2455607 w 2470355"/>
              <a:gd name="connsiteY76" fmla="*/ 3812458 h 4461566"/>
              <a:gd name="connsiteX77" fmla="*/ 2448233 w 2470355"/>
              <a:gd name="connsiteY77" fmla="*/ 3849329 h 4461566"/>
              <a:gd name="connsiteX78" fmla="*/ 2403988 w 2470355"/>
              <a:gd name="connsiteY78" fmla="*/ 3930445 h 4461566"/>
              <a:gd name="connsiteX79" fmla="*/ 2367117 w 2470355"/>
              <a:gd name="connsiteY79" fmla="*/ 4011562 h 4461566"/>
              <a:gd name="connsiteX80" fmla="*/ 2344994 w 2470355"/>
              <a:gd name="connsiteY80" fmla="*/ 4033684 h 4461566"/>
              <a:gd name="connsiteX81" fmla="*/ 2256504 w 2470355"/>
              <a:gd name="connsiteY81" fmla="*/ 4129549 h 4461566"/>
              <a:gd name="connsiteX82" fmla="*/ 2153265 w 2470355"/>
              <a:gd name="connsiteY82" fmla="*/ 4203291 h 4461566"/>
              <a:gd name="connsiteX83" fmla="*/ 2138517 w 2470355"/>
              <a:gd name="connsiteY83" fmla="*/ 4225413 h 4461566"/>
              <a:gd name="connsiteX84" fmla="*/ 2079523 w 2470355"/>
              <a:gd name="connsiteY84" fmla="*/ 4254910 h 4461566"/>
              <a:gd name="connsiteX85" fmla="*/ 2042652 w 2470355"/>
              <a:gd name="connsiteY85" fmla="*/ 4291781 h 4461566"/>
              <a:gd name="connsiteX86" fmla="*/ 1976284 w 2470355"/>
              <a:gd name="connsiteY86" fmla="*/ 4328652 h 4461566"/>
              <a:gd name="connsiteX87" fmla="*/ 1924665 w 2470355"/>
              <a:gd name="connsiteY87" fmla="*/ 4350774 h 4461566"/>
              <a:gd name="connsiteX88" fmla="*/ 1858297 w 2470355"/>
              <a:gd name="connsiteY88" fmla="*/ 4380271 h 4461566"/>
              <a:gd name="connsiteX89" fmla="*/ 1836175 w 2470355"/>
              <a:gd name="connsiteY89" fmla="*/ 4395020 h 4461566"/>
              <a:gd name="connsiteX90" fmla="*/ 1755059 w 2470355"/>
              <a:gd name="connsiteY90" fmla="*/ 4417142 h 4461566"/>
              <a:gd name="connsiteX91" fmla="*/ 1696065 w 2470355"/>
              <a:gd name="connsiteY91" fmla="*/ 4431891 h 4461566"/>
              <a:gd name="connsiteX92" fmla="*/ 1607575 w 2470355"/>
              <a:gd name="connsiteY92" fmla="*/ 4461387 h 4461566"/>
              <a:gd name="connsiteX93" fmla="*/ 1600200 w 2470355"/>
              <a:gd name="connsiteY93" fmla="*/ 4461387 h 446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470355" h="4461566">
                <a:moveTo>
                  <a:pt x="66368" y="0"/>
                </a:moveTo>
                <a:cubicBezTo>
                  <a:pt x="61452" y="19665"/>
                  <a:pt x="54059" y="38871"/>
                  <a:pt x="51620" y="58994"/>
                </a:cubicBezTo>
                <a:cubicBezTo>
                  <a:pt x="30909" y="229861"/>
                  <a:pt x="41346" y="236260"/>
                  <a:pt x="29497" y="398207"/>
                </a:cubicBezTo>
                <a:cubicBezTo>
                  <a:pt x="25892" y="447482"/>
                  <a:pt x="19665" y="496530"/>
                  <a:pt x="14749" y="545691"/>
                </a:cubicBezTo>
                <a:cubicBezTo>
                  <a:pt x="19665" y="626807"/>
                  <a:pt x="23101" y="708026"/>
                  <a:pt x="29497" y="789039"/>
                </a:cubicBezTo>
                <a:cubicBezTo>
                  <a:pt x="31951" y="820120"/>
                  <a:pt x="36904" y="822338"/>
                  <a:pt x="44246" y="848033"/>
                </a:cubicBezTo>
                <a:cubicBezTo>
                  <a:pt x="47030" y="857778"/>
                  <a:pt x="45998" y="869097"/>
                  <a:pt x="51620" y="877529"/>
                </a:cubicBezTo>
                <a:cubicBezTo>
                  <a:pt x="61261" y="891991"/>
                  <a:pt x="88491" y="914400"/>
                  <a:pt x="88491" y="914400"/>
                </a:cubicBezTo>
                <a:cubicBezTo>
                  <a:pt x="103553" y="974651"/>
                  <a:pt x="83287" y="915083"/>
                  <a:pt x="140110" y="988142"/>
                </a:cubicBezTo>
                <a:cubicBezTo>
                  <a:pt x="167640" y="1023539"/>
                  <a:pt x="122411" y="1001908"/>
                  <a:pt x="169607" y="1017639"/>
                </a:cubicBezTo>
                <a:cubicBezTo>
                  <a:pt x="219373" y="1067405"/>
                  <a:pt x="187181" y="1039983"/>
                  <a:pt x="272846" y="1091381"/>
                </a:cubicBezTo>
                <a:cubicBezTo>
                  <a:pt x="285136" y="1098755"/>
                  <a:pt x="296543" y="1107857"/>
                  <a:pt x="309717" y="1113503"/>
                </a:cubicBezTo>
                <a:cubicBezTo>
                  <a:pt x="326923" y="1120877"/>
                  <a:pt x="344592" y="1127254"/>
                  <a:pt x="361336" y="1135626"/>
                </a:cubicBezTo>
                <a:cubicBezTo>
                  <a:pt x="383972" y="1146944"/>
                  <a:pt x="406003" y="1159476"/>
                  <a:pt x="427704" y="1172497"/>
                </a:cubicBezTo>
                <a:cubicBezTo>
                  <a:pt x="491096" y="1210532"/>
                  <a:pt x="449573" y="1194535"/>
                  <a:pt x="494071" y="1209368"/>
                </a:cubicBezTo>
                <a:cubicBezTo>
                  <a:pt x="498987" y="1214284"/>
                  <a:pt x="503035" y="1220259"/>
                  <a:pt x="508820" y="1224116"/>
                </a:cubicBezTo>
                <a:cubicBezTo>
                  <a:pt x="517967" y="1230214"/>
                  <a:pt x="531450" y="1230281"/>
                  <a:pt x="538317" y="1238865"/>
                </a:cubicBezTo>
                <a:cubicBezTo>
                  <a:pt x="552051" y="1256033"/>
                  <a:pt x="567813" y="1297858"/>
                  <a:pt x="567813" y="1297858"/>
                </a:cubicBezTo>
                <a:cubicBezTo>
                  <a:pt x="565355" y="1322439"/>
                  <a:pt x="565994" y="1347529"/>
                  <a:pt x="560439" y="1371600"/>
                </a:cubicBezTo>
                <a:cubicBezTo>
                  <a:pt x="556916" y="1386867"/>
                  <a:pt x="511037" y="1429264"/>
                  <a:pt x="508820" y="1430594"/>
                </a:cubicBezTo>
                <a:cubicBezTo>
                  <a:pt x="484239" y="1445342"/>
                  <a:pt x="462273" y="1465774"/>
                  <a:pt x="435078" y="1474839"/>
                </a:cubicBezTo>
                <a:cubicBezTo>
                  <a:pt x="393713" y="1488627"/>
                  <a:pt x="404232" y="1483610"/>
                  <a:pt x="346588" y="1519084"/>
                </a:cubicBezTo>
                <a:cubicBezTo>
                  <a:pt x="336121" y="1525525"/>
                  <a:pt x="328084" y="1535711"/>
                  <a:pt x="317091" y="1541207"/>
                </a:cubicBezTo>
                <a:cubicBezTo>
                  <a:pt x="308026" y="1545739"/>
                  <a:pt x="297209" y="1545376"/>
                  <a:pt x="287594" y="1548581"/>
                </a:cubicBezTo>
                <a:cubicBezTo>
                  <a:pt x="275036" y="1552767"/>
                  <a:pt x="263117" y="1558681"/>
                  <a:pt x="250723" y="1563329"/>
                </a:cubicBezTo>
                <a:cubicBezTo>
                  <a:pt x="243445" y="1566058"/>
                  <a:pt x="235974" y="1568245"/>
                  <a:pt x="228600" y="1570703"/>
                </a:cubicBezTo>
                <a:cubicBezTo>
                  <a:pt x="221226" y="1578077"/>
                  <a:pt x="215155" y="1587041"/>
                  <a:pt x="206478" y="1592826"/>
                </a:cubicBezTo>
                <a:cubicBezTo>
                  <a:pt x="200010" y="1597138"/>
                  <a:pt x="191308" y="1596724"/>
                  <a:pt x="184355" y="1600200"/>
                </a:cubicBezTo>
                <a:cubicBezTo>
                  <a:pt x="176428" y="1604164"/>
                  <a:pt x="169928" y="1610552"/>
                  <a:pt x="162233" y="1614949"/>
                </a:cubicBezTo>
                <a:cubicBezTo>
                  <a:pt x="152689" y="1620403"/>
                  <a:pt x="142568" y="1624781"/>
                  <a:pt x="132736" y="1629697"/>
                </a:cubicBezTo>
                <a:cubicBezTo>
                  <a:pt x="125362" y="1639529"/>
                  <a:pt x="119304" y="1650503"/>
                  <a:pt x="110613" y="1659194"/>
                </a:cubicBezTo>
                <a:cubicBezTo>
                  <a:pt x="101923" y="1667884"/>
                  <a:pt x="89115" y="1671985"/>
                  <a:pt x="81117" y="1681316"/>
                </a:cubicBezTo>
                <a:cubicBezTo>
                  <a:pt x="73963" y="1689662"/>
                  <a:pt x="72024" y="1701387"/>
                  <a:pt x="66368" y="1710813"/>
                </a:cubicBezTo>
                <a:cubicBezTo>
                  <a:pt x="49215" y="1739402"/>
                  <a:pt x="33361" y="1754586"/>
                  <a:pt x="22123" y="1784555"/>
                </a:cubicBezTo>
                <a:cubicBezTo>
                  <a:pt x="18564" y="1794045"/>
                  <a:pt x="17533" y="1804307"/>
                  <a:pt x="14749" y="1814052"/>
                </a:cubicBezTo>
                <a:cubicBezTo>
                  <a:pt x="225" y="1864886"/>
                  <a:pt x="13311" y="1800562"/>
                  <a:pt x="0" y="1880420"/>
                </a:cubicBezTo>
                <a:cubicBezTo>
                  <a:pt x="2458" y="1978742"/>
                  <a:pt x="3193" y="2077123"/>
                  <a:pt x="7375" y="2175387"/>
                </a:cubicBezTo>
                <a:cubicBezTo>
                  <a:pt x="7527" y="2178970"/>
                  <a:pt x="19923" y="2263917"/>
                  <a:pt x="22123" y="2271252"/>
                </a:cubicBezTo>
                <a:cubicBezTo>
                  <a:pt x="25282" y="2281781"/>
                  <a:pt x="31955" y="2290917"/>
                  <a:pt x="36871" y="2300749"/>
                </a:cubicBezTo>
                <a:lnTo>
                  <a:pt x="51620" y="2389239"/>
                </a:lnTo>
                <a:cubicBezTo>
                  <a:pt x="54078" y="2403987"/>
                  <a:pt x="56062" y="2418823"/>
                  <a:pt x="58994" y="2433484"/>
                </a:cubicBezTo>
                <a:cubicBezTo>
                  <a:pt x="63910" y="2458065"/>
                  <a:pt x="59837" y="2486369"/>
                  <a:pt x="73742" y="2507226"/>
                </a:cubicBezTo>
                <a:lnTo>
                  <a:pt x="103239" y="2551471"/>
                </a:lnTo>
                <a:cubicBezTo>
                  <a:pt x="108155" y="2558845"/>
                  <a:pt x="110898" y="2568276"/>
                  <a:pt x="117988" y="2573594"/>
                </a:cubicBezTo>
                <a:cubicBezTo>
                  <a:pt x="158074" y="2603658"/>
                  <a:pt x="136073" y="2591151"/>
                  <a:pt x="184355" y="2610465"/>
                </a:cubicBezTo>
                <a:cubicBezTo>
                  <a:pt x="189271" y="2615381"/>
                  <a:pt x="192885" y="2622104"/>
                  <a:pt x="199104" y="2625213"/>
                </a:cubicBezTo>
                <a:cubicBezTo>
                  <a:pt x="234132" y="2642727"/>
                  <a:pt x="263638" y="2642498"/>
                  <a:pt x="302342" y="2647336"/>
                </a:cubicBezTo>
                <a:cubicBezTo>
                  <a:pt x="340915" y="2685907"/>
                  <a:pt x="315671" y="2666006"/>
                  <a:pt x="420329" y="2684207"/>
                </a:cubicBezTo>
                <a:cubicBezTo>
                  <a:pt x="442259" y="2688021"/>
                  <a:pt x="464684" y="2688279"/>
                  <a:pt x="486697" y="2691581"/>
                </a:cubicBezTo>
                <a:cubicBezTo>
                  <a:pt x="513875" y="2695658"/>
                  <a:pt x="540401" y="2704371"/>
                  <a:pt x="567813" y="2706329"/>
                </a:cubicBezTo>
                <a:cubicBezTo>
                  <a:pt x="643859" y="2711761"/>
                  <a:pt x="720213" y="2711245"/>
                  <a:pt x="796413" y="2713703"/>
                </a:cubicBezTo>
                <a:lnTo>
                  <a:pt x="1216742" y="2743200"/>
                </a:lnTo>
                <a:lnTo>
                  <a:pt x="1327355" y="2750574"/>
                </a:lnTo>
                <a:cubicBezTo>
                  <a:pt x="1361768" y="2755490"/>
                  <a:pt x="1396079" y="2761181"/>
                  <a:pt x="1430594" y="2765323"/>
                </a:cubicBezTo>
                <a:cubicBezTo>
                  <a:pt x="1457551" y="2768558"/>
                  <a:pt x="1484769" y="2769330"/>
                  <a:pt x="1511710" y="2772697"/>
                </a:cubicBezTo>
                <a:cubicBezTo>
                  <a:pt x="1770851" y="2805089"/>
                  <a:pt x="1469305" y="2773617"/>
                  <a:pt x="1681317" y="2794820"/>
                </a:cubicBezTo>
                <a:cubicBezTo>
                  <a:pt x="1691149" y="2797278"/>
                  <a:pt x="1700842" y="2800381"/>
                  <a:pt x="1710813" y="2802194"/>
                </a:cubicBezTo>
                <a:cubicBezTo>
                  <a:pt x="1727914" y="2805303"/>
                  <a:pt x="1745944" y="2804072"/>
                  <a:pt x="1762433" y="2809568"/>
                </a:cubicBezTo>
                <a:cubicBezTo>
                  <a:pt x="1783290" y="2816520"/>
                  <a:pt x="1802574" y="2827754"/>
                  <a:pt x="1821426" y="2839065"/>
                </a:cubicBezTo>
                <a:cubicBezTo>
                  <a:pt x="1827388" y="2842642"/>
                  <a:pt x="1830943" y="2849235"/>
                  <a:pt x="1836175" y="2853813"/>
                </a:cubicBezTo>
                <a:cubicBezTo>
                  <a:pt x="1850623" y="2866455"/>
                  <a:pt x="1865266" y="2878897"/>
                  <a:pt x="1880420" y="2890684"/>
                </a:cubicBezTo>
                <a:cubicBezTo>
                  <a:pt x="1887416" y="2896125"/>
                  <a:pt x="1895621" y="2899897"/>
                  <a:pt x="1902542" y="2905433"/>
                </a:cubicBezTo>
                <a:cubicBezTo>
                  <a:pt x="1907971" y="2909776"/>
                  <a:pt x="1912012" y="2915656"/>
                  <a:pt x="1917291" y="2920181"/>
                </a:cubicBezTo>
                <a:cubicBezTo>
                  <a:pt x="1929241" y="2930424"/>
                  <a:pt x="1943033" y="2938549"/>
                  <a:pt x="1954162" y="2949678"/>
                </a:cubicBezTo>
                <a:cubicBezTo>
                  <a:pt x="1960429" y="2955945"/>
                  <a:pt x="1963374" y="2964880"/>
                  <a:pt x="1968910" y="2971800"/>
                </a:cubicBezTo>
                <a:cubicBezTo>
                  <a:pt x="1980919" y="2986811"/>
                  <a:pt x="1989354" y="2990346"/>
                  <a:pt x="2005781" y="3001297"/>
                </a:cubicBezTo>
                <a:cubicBezTo>
                  <a:pt x="2010697" y="3011129"/>
                  <a:pt x="2013492" y="3022349"/>
                  <a:pt x="2020529" y="3030794"/>
                </a:cubicBezTo>
                <a:cubicBezTo>
                  <a:pt x="2026203" y="3037603"/>
                  <a:pt x="2035731" y="3040005"/>
                  <a:pt x="2042652" y="3045542"/>
                </a:cubicBezTo>
                <a:cubicBezTo>
                  <a:pt x="2095190" y="3087573"/>
                  <a:pt x="2011431" y="3029646"/>
                  <a:pt x="2079523" y="3075039"/>
                </a:cubicBezTo>
                <a:cubicBezTo>
                  <a:pt x="2140378" y="3196753"/>
                  <a:pt x="2070460" y="3064275"/>
                  <a:pt x="2300749" y="3318387"/>
                </a:cubicBezTo>
                <a:cubicBezTo>
                  <a:pt x="2305969" y="3324147"/>
                  <a:pt x="2304049" y="3333890"/>
                  <a:pt x="2308123" y="3340510"/>
                </a:cubicBezTo>
                <a:cubicBezTo>
                  <a:pt x="2310549" y="3344452"/>
                  <a:pt x="2371730" y="3427476"/>
                  <a:pt x="2381865" y="3451123"/>
                </a:cubicBezTo>
                <a:cubicBezTo>
                  <a:pt x="2391051" y="3472557"/>
                  <a:pt x="2395019" y="3495965"/>
                  <a:pt x="2403988" y="3517491"/>
                </a:cubicBezTo>
                <a:cubicBezTo>
                  <a:pt x="2407397" y="3525672"/>
                  <a:pt x="2415445" y="3531384"/>
                  <a:pt x="2418736" y="3539613"/>
                </a:cubicBezTo>
                <a:cubicBezTo>
                  <a:pt x="2430283" y="3568481"/>
                  <a:pt x="2437484" y="3598928"/>
                  <a:pt x="2448233" y="3628103"/>
                </a:cubicBezTo>
                <a:cubicBezTo>
                  <a:pt x="2454705" y="3645669"/>
                  <a:pt x="2462981" y="3662516"/>
                  <a:pt x="2470355" y="3679723"/>
                </a:cubicBezTo>
                <a:cubicBezTo>
                  <a:pt x="2465439" y="3723968"/>
                  <a:pt x="2461365" y="3768315"/>
                  <a:pt x="2455607" y="3812458"/>
                </a:cubicBezTo>
                <a:cubicBezTo>
                  <a:pt x="2453986" y="3824886"/>
                  <a:pt x="2452732" y="3837631"/>
                  <a:pt x="2448233" y="3849329"/>
                </a:cubicBezTo>
                <a:cubicBezTo>
                  <a:pt x="2392538" y="3994136"/>
                  <a:pt x="2439894" y="3858634"/>
                  <a:pt x="2403988" y="3930445"/>
                </a:cubicBezTo>
                <a:cubicBezTo>
                  <a:pt x="2384759" y="3968902"/>
                  <a:pt x="2393110" y="3972572"/>
                  <a:pt x="2367117" y="4011562"/>
                </a:cubicBezTo>
                <a:cubicBezTo>
                  <a:pt x="2361332" y="4020239"/>
                  <a:pt x="2351781" y="4025766"/>
                  <a:pt x="2344994" y="4033684"/>
                </a:cubicBezTo>
                <a:cubicBezTo>
                  <a:pt x="2307655" y="4077245"/>
                  <a:pt x="2322509" y="4082402"/>
                  <a:pt x="2256504" y="4129549"/>
                </a:cubicBezTo>
                <a:lnTo>
                  <a:pt x="2153265" y="4203291"/>
                </a:lnTo>
                <a:cubicBezTo>
                  <a:pt x="2148349" y="4210665"/>
                  <a:pt x="2145246" y="4219645"/>
                  <a:pt x="2138517" y="4225413"/>
                </a:cubicBezTo>
                <a:cubicBezTo>
                  <a:pt x="2116352" y="4244412"/>
                  <a:pt x="2103653" y="4246867"/>
                  <a:pt x="2079523" y="4254910"/>
                </a:cubicBezTo>
                <a:cubicBezTo>
                  <a:pt x="2067233" y="4267200"/>
                  <a:pt x="2056224" y="4280923"/>
                  <a:pt x="2042652" y="4291781"/>
                </a:cubicBezTo>
                <a:cubicBezTo>
                  <a:pt x="2030422" y="4301565"/>
                  <a:pt x="1992471" y="4321294"/>
                  <a:pt x="1976284" y="4328652"/>
                </a:cubicBezTo>
                <a:cubicBezTo>
                  <a:pt x="1959242" y="4336398"/>
                  <a:pt x="1941099" y="4341810"/>
                  <a:pt x="1924665" y="4350774"/>
                </a:cubicBezTo>
                <a:cubicBezTo>
                  <a:pt x="1861738" y="4385098"/>
                  <a:pt x="1931086" y="4365714"/>
                  <a:pt x="1858297" y="4380271"/>
                </a:cubicBezTo>
                <a:cubicBezTo>
                  <a:pt x="1850923" y="4385187"/>
                  <a:pt x="1844521" y="4392039"/>
                  <a:pt x="1836175" y="4395020"/>
                </a:cubicBezTo>
                <a:cubicBezTo>
                  <a:pt x="1809782" y="4404446"/>
                  <a:pt x="1782248" y="4410345"/>
                  <a:pt x="1755059" y="4417142"/>
                </a:cubicBezTo>
                <a:cubicBezTo>
                  <a:pt x="1720099" y="4425882"/>
                  <a:pt x="1724166" y="4420651"/>
                  <a:pt x="1696065" y="4431891"/>
                </a:cubicBezTo>
                <a:cubicBezTo>
                  <a:pt x="1636982" y="4455525"/>
                  <a:pt x="1660087" y="4452635"/>
                  <a:pt x="1607575" y="4461387"/>
                </a:cubicBezTo>
                <a:cubicBezTo>
                  <a:pt x="1605150" y="4461791"/>
                  <a:pt x="1602658" y="4461387"/>
                  <a:pt x="1600200" y="4461387"/>
                </a:cubicBezTo>
              </a:path>
            </a:pathLst>
          </a:custGeom>
          <a:noFill/>
          <a:ln w="28575" cap="flat" cmpd="sng" algn="ctr">
            <a:solidFill>
              <a:srgbClr val="089C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84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/>
      <p:bldP spid="3" grpId="0" animBg="1"/>
      <p:bldP spid="3" grpId="1" animBg="1"/>
      <p:bldP spid="5" grpId="0" animBg="1"/>
      <p:bldP spid="5" grpId="1" animBg="1"/>
      <p:bldP spid="9" grpId="0" animBg="1"/>
      <p:bldP spid="9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237413" cy="4572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a </a:t>
            </a:r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set of linearly independent paths</a:t>
            </a:r>
            <a:endParaRPr lang="zh-CN" altLang="en-US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Independent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any path that introduces at least one new set of processing statements or a new condition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Basis set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set of independent paths through the code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Test cases </a:t>
            </a:r>
            <a:r>
              <a:rPr lang="en-US" altLang="zh-CN" sz="2400" dirty="0">
                <a:latin typeface="Cambria" panose="02040503050406030204" pitchFamily="18" charset="0"/>
              </a:rPr>
              <a:t>derived from a basis set are guaranteed to execute every statement at least one time during testing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Basis set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is not unique</a:t>
            </a: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4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19157</TotalTime>
  <Words>1756</Words>
  <Application>Microsoft Office PowerPoint</Application>
  <PresentationFormat>全屏显示(4:3)</PresentationFormat>
  <Paragraphs>238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Zapf Dingbats</vt:lpstr>
      <vt:lpstr>黑体</vt:lpstr>
      <vt:lpstr>华文新魏</vt:lpstr>
      <vt:lpstr>宋体</vt:lpstr>
      <vt:lpstr>Arial</vt:lpstr>
      <vt:lpstr>Cambria</vt:lpstr>
      <vt:lpstr>Comic Sans MS</vt:lpstr>
      <vt:lpstr>Times New Roman</vt:lpstr>
      <vt:lpstr>1_自定义设计方案</vt:lpstr>
      <vt:lpstr>Software Testing and Quality Assurance</vt:lpstr>
      <vt:lpstr>16 Weeks Plan </vt:lpstr>
      <vt:lpstr>PowerPoint 演示文稿</vt:lpstr>
      <vt:lpstr>Basis path test example 1</vt:lpstr>
      <vt:lpstr>Basis path test example 1</vt:lpstr>
      <vt:lpstr>Basis path test example 1</vt:lpstr>
      <vt:lpstr>Basis path test example 1</vt:lpstr>
      <vt:lpstr>Basis path test example 1</vt:lpstr>
      <vt:lpstr>Determine a basis set of linearly independent paths</vt:lpstr>
      <vt:lpstr>Test cases to execute each path in the basis set</vt:lpstr>
      <vt:lpstr>Basis path test example 2</vt:lpstr>
      <vt:lpstr>Basis path test example 3</vt:lpstr>
      <vt:lpstr>Basis path test example 4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2799</cp:revision>
  <cp:lastPrinted>1601-01-01T00:00:00Z</cp:lastPrinted>
  <dcterms:created xsi:type="dcterms:W3CDTF">1601-01-01T00:00:00Z</dcterms:created>
  <dcterms:modified xsi:type="dcterms:W3CDTF">2022-11-01T07:51:19Z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